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9" r:id="rId2"/>
    <p:sldId id="256" r:id="rId3"/>
    <p:sldId id="257" r:id="rId4"/>
    <p:sldId id="270" r:id="rId5"/>
    <p:sldId id="272"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CA33FFD-3F0F-A24C-4C74-40C8987FF27F}" v="645" dt="2022-03-23T19:50:37.056"/>
    <p1510:client id="{25A78125-4332-1E7F-7831-3007FE0D6743}" v="735" dt="2022-03-23T18:54:31.171"/>
    <p1510:client id="{3646988A-33C2-D44C-9FA4-77CF467DA92B}" v="158" dt="2022-03-23T20:31:15.812"/>
    <p1510:client id="{5C8490D6-80F6-7E45-7517-43F0C951CD70}" v="20" dt="2022-03-23T20:36:24.224"/>
    <p1510:client id="{62D0DD0D-5FCF-9D9A-5028-00E4F6F04753}" v="492" dt="2022-03-23T14:38:33.249"/>
    <p1510:client id="{7FF66347-9050-FB7A-B14C-AB3685ACDA43}" v="1593" dt="2022-03-23T13:02:30.145"/>
    <p1510:client id="{F4DC0478-EF49-6E30-E34C-6B2C30001E56}" v="160" dt="2022-03-23T10:40:16.982"/>
    <p1510:client id="{F541CB97-F540-4049-6BFF-023323C2B3C2}" v="1" dt="2022-03-23T19:52:44.08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aine Artwell (2008821)" userId="S::2008821@student.uwtsd.ac.uk::bb00b539-fcd5-42a6-988b-b7401263fdd2" providerId="AD" clId="Web-{62D0DD0D-5FCF-9D9A-5028-00E4F6F04753}"/>
    <pc:docChg chg="modSld">
      <pc:chgData name="Elaine Artwell (2008821)" userId="S::2008821@student.uwtsd.ac.uk::bb00b539-fcd5-42a6-988b-b7401263fdd2" providerId="AD" clId="Web-{62D0DD0D-5FCF-9D9A-5028-00E4F6F04753}" dt="2022-03-23T14:38:33.249" v="260" actId="14100"/>
      <pc:docMkLst>
        <pc:docMk/>
      </pc:docMkLst>
      <pc:sldChg chg="addSp modSp">
        <pc:chgData name="Elaine Artwell (2008821)" userId="S::2008821@student.uwtsd.ac.uk::bb00b539-fcd5-42a6-988b-b7401263fdd2" providerId="AD" clId="Web-{62D0DD0D-5FCF-9D9A-5028-00E4F6F04753}" dt="2022-03-23T14:38:33.249" v="260" actId="14100"/>
        <pc:sldMkLst>
          <pc:docMk/>
          <pc:sldMk cId="1377476326" sldId="270"/>
        </pc:sldMkLst>
        <pc:spChg chg="mod">
          <ac:chgData name="Elaine Artwell (2008821)" userId="S::2008821@student.uwtsd.ac.uk::bb00b539-fcd5-42a6-988b-b7401263fdd2" providerId="AD" clId="Web-{62D0DD0D-5FCF-9D9A-5028-00E4F6F04753}" dt="2022-03-23T14:37:46.855" v="258" actId="20577"/>
          <ac:spMkLst>
            <pc:docMk/>
            <pc:sldMk cId="1377476326" sldId="270"/>
            <ac:spMk id="6" creationId="{B71EDA77-28DC-40DE-9ED4-F4D4BD192266}"/>
          </ac:spMkLst>
        </pc:spChg>
        <pc:spChg chg="add mod">
          <ac:chgData name="Elaine Artwell (2008821)" userId="S::2008821@student.uwtsd.ac.uk::bb00b539-fcd5-42a6-988b-b7401263fdd2" providerId="AD" clId="Web-{62D0DD0D-5FCF-9D9A-5028-00E4F6F04753}" dt="2022-03-23T14:35:20.096" v="244" actId="20577"/>
          <ac:spMkLst>
            <pc:docMk/>
            <pc:sldMk cId="1377476326" sldId="270"/>
            <ac:spMk id="7" creationId="{B72A891F-0505-420D-A658-19C47CBF7883}"/>
          </ac:spMkLst>
        </pc:spChg>
        <pc:picChg chg="mod">
          <ac:chgData name="Elaine Artwell (2008821)" userId="S::2008821@student.uwtsd.ac.uk::bb00b539-fcd5-42a6-988b-b7401263fdd2" providerId="AD" clId="Web-{62D0DD0D-5FCF-9D9A-5028-00E4F6F04753}" dt="2022-03-23T14:38:33.249" v="260" actId="14100"/>
          <ac:picMkLst>
            <pc:docMk/>
            <pc:sldMk cId="1377476326" sldId="270"/>
            <ac:picMk id="4" creationId="{18E61AC7-5B25-9444-954A-3949666CA019}"/>
          </ac:picMkLst>
        </pc:picChg>
      </pc:sldChg>
    </pc:docChg>
  </pc:docChgLst>
  <pc:docChgLst>
    <pc:chgData name="Elaine Artwell (2008821)" userId="S::2008821@student.uwtsd.ac.uk::bb00b539-fcd5-42a6-988b-b7401263fdd2" providerId="AD" clId="Web-{DC5BD09A-9409-F58F-4301-6943D49C0769}"/>
    <pc:docChg chg="modSld">
      <pc:chgData name="Elaine Artwell (2008821)" userId="S::2008821@student.uwtsd.ac.uk::bb00b539-fcd5-42a6-988b-b7401263fdd2" providerId="AD" clId="Web-{DC5BD09A-9409-F58F-4301-6943D49C0769}" dt="2022-03-18T12:47:52.003" v="521" actId="20577"/>
      <pc:docMkLst>
        <pc:docMk/>
      </pc:docMkLst>
      <pc:sldChg chg="addSp delSp modSp">
        <pc:chgData name="Elaine Artwell (2008821)" userId="S::2008821@student.uwtsd.ac.uk::bb00b539-fcd5-42a6-988b-b7401263fdd2" providerId="AD" clId="Web-{DC5BD09A-9409-F58F-4301-6943D49C0769}" dt="2022-03-18T12:47:52.003" v="521" actId="20577"/>
        <pc:sldMkLst>
          <pc:docMk/>
          <pc:sldMk cId="610704166" sldId="257"/>
        </pc:sldMkLst>
        <pc:spChg chg="add mod">
          <ac:chgData name="Elaine Artwell (2008821)" userId="S::2008821@student.uwtsd.ac.uk::bb00b539-fcd5-42a6-988b-b7401263fdd2" providerId="AD" clId="Web-{DC5BD09A-9409-F58F-4301-6943D49C0769}" dt="2022-03-18T12:18:15.567" v="364" actId="1076"/>
          <ac:spMkLst>
            <pc:docMk/>
            <pc:sldMk cId="610704166" sldId="257"/>
            <ac:spMk id="3" creationId="{F95853D2-1C8E-44F3-B316-3CC738AA182C}"/>
          </ac:spMkLst>
        </pc:spChg>
        <pc:spChg chg="mod">
          <ac:chgData name="Elaine Artwell (2008821)" userId="S::2008821@student.uwtsd.ac.uk::bb00b539-fcd5-42a6-988b-b7401263fdd2" providerId="AD" clId="Web-{DC5BD09A-9409-F58F-4301-6943D49C0769}" dt="2022-03-18T11:52:37.090" v="133" actId="20577"/>
          <ac:spMkLst>
            <pc:docMk/>
            <pc:sldMk cId="610704166" sldId="257"/>
            <ac:spMk id="4" creationId="{F9876655-6492-40E2-96D6-1C658691790C}"/>
          </ac:spMkLst>
        </pc:spChg>
        <pc:spChg chg="mod">
          <ac:chgData name="Elaine Artwell (2008821)" userId="S::2008821@student.uwtsd.ac.uk::bb00b539-fcd5-42a6-988b-b7401263fdd2" providerId="AD" clId="Web-{DC5BD09A-9409-F58F-4301-6943D49C0769}" dt="2022-03-18T11:51:52.104" v="131" actId="20577"/>
          <ac:spMkLst>
            <pc:docMk/>
            <pc:sldMk cId="610704166" sldId="257"/>
            <ac:spMk id="5" creationId="{B8AFAE27-F8CA-41F8-A6C1-D74AFE31B275}"/>
          </ac:spMkLst>
        </pc:spChg>
        <pc:spChg chg="mod">
          <ac:chgData name="Elaine Artwell (2008821)" userId="S::2008821@student.uwtsd.ac.uk::bb00b539-fcd5-42a6-988b-b7401263fdd2" providerId="AD" clId="Web-{DC5BD09A-9409-F58F-4301-6943D49C0769}" dt="2022-03-18T11:57:22.785" v="140" actId="20577"/>
          <ac:spMkLst>
            <pc:docMk/>
            <pc:sldMk cId="610704166" sldId="257"/>
            <ac:spMk id="7" creationId="{891A7063-3335-4E1B-9A34-AAFA43C6A7C6}"/>
          </ac:spMkLst>
        </pc:spChg>
        <pc:spChg chg="mod">
          <ac:chgData name="Elaine Artwell (2008821)" userId="S::2008821@student.uwtsd.ac.uk::bb00b539-fcd5-42a6-988b-b7401263fdd2" providerId="AD" clId="Web-{DC5BD09A-9409-F58F-4301-6943D49C0769}" dt="2022-03-18T11:54:55.984" v="136" actId="20577"/>
          <ac:spMkLst>
            <pc:docMk/>
            <pc:sldMk cId="610704166" sldId="257"/>
            <ac:spMk id="8" creationId="{F0E948C5-92DF-426D-BFC2-E8FA0808AB0C}"/>
          </ac:spMkLst>
        </pc:spChg>
        <pc:spChg chg="mod">
          <ac:chgData name="Elaine Artwell (2008821)" userId="S::2008821@student.uwtsd.ac.uk::bb00b539-fcd5-42a6-988b-b7401263fdd2" providerId="AD" clId="Web-{DC5BD09A-9409-F58F-4301-6943D49C0769}" dt="2022-03-18T12:04:21.764" v="241" actId="20577"/>
          <ac:spMkLst>
            <pc:docMk/>
            <pc:sldMk cId="610704166" sldId="257"/>
            <ac:spMk id="9" creationId="{60CA41BE-910A-47B5-8E32-20E4DA38DECF}"/>
          </ac:spMkLst>
        </pc:spChg>
        <pc:spChg chg="mod">
          <ac:chgData name="Elaine Artwell (2008821)" userId="S::2008821@student.uwtsd.ac.uk::bb00b539-fcd5-42a6-988b-b7401263fdd2" providerId="AD" clId="Web-{DC5BD09A-9409-F58F-4301-6943D49C0769}" dt="2022-03-18T12:33:41.372" v="484" actId="14100"/>
          <ac:spMkLst>
            <pc:docMk/>
            <pc:sldMk cId="610704166" sldId="257"/>
            <ac:spMk id="10" creationId="{0E590396-E846-5443-BD42-C7D165403FA3}"/>
          </ac:spMkLst>
        </pc:spChg>
        <pc:spChg chg="add del mod">
          <ac:chgData name="Elaine Artwell (2008821)" userId="S::2008821@student.uwtsd.ac.uk::bb00b539-fcd5-42a6-988b-b7401263fdd2" providerId="AD" clId="Web-{DC5BD09A-9409-F58F-4301-6943D49C0769}" dt="2022-03-18T12:20:44.367" v="368"/>
          <ac:spMkLst>
            <pc:docMk/>
            <pc:sldMk cId="610704166" sldId="257"/>
            <ac:spMk id="11" creationId="{0E69EFC4-4969-4C26-BC9E-423200D38FC0}"/>
          </ac:spMkLst>
        </pc:spChg>
        <pc:spChg chg="add del mod">
          <ac:chgData name="Elaine Artwell (2008821)" userId="S::2008821@student.uwtsd.ac.uk::bb00b539-fcd5-42a6-988b-b7401263fdd2" providerId="AD" clId="Web-{DC5BD09A-9409-F58F-4301-6943D49C0769}" dt="2022-03-18T12:21:33.853" v="381"/>
          <ac:spMkLst>
            <pc:docMk/>
            <pc:sldMk cId="610704166" sldId="257"/>
            <ac:spMk id="12" creationId="{F9A5B33F-A372-4596-AADD-698FA0533832}"/>
          </ac:spMkLst>
        </pc:spChg>
        <pc:spChg chg="add del mod">
          <ac:chgData name="Elaine Artwell (2008821)" userId="S::2008821@student.uwtsd.ac.uk::bb00b539-fcd5-42a6-988b-b7401263fdd2" providerId="AD" clId="Web-{DC5BD09A-9409-F58F-4301-6943D49C0769}" dt="2022-03-18T12:24:36.670" v="394"/>
          <ac:spMkLst>
            <pc:docMk/>
            <pc:sldMk cId="610704166" sldId="257"/>
            <ac:spMk id="13" creationId="{D56FEFCA-9F07-4E6B-A76C-3B15EDB8E563}"/>
          </ac:spMkLst>
        </pc:spChg>
        <pc:spChg chg="add del mod">
          <ac:chgData name="Elaine Artwell (2008821)" userId="S::2008821@student.uwtsd.ac.uk::bb00b539-fcd5-42a6-988b-b7401263fdd2" providerId="AD" clId="Web-{DC5BD09A-9409-F58F-4301-6943D49C0769}" dt="2022-03-18T12:25:17.171" v="397"/>
          <ac:spMkLst>
            <pc:docMk/>
            <pc:sldMk cId="610704166" sldId="257"/>
            <ac:spMk id="14" creationId="{C34B7A56-8E47-4C94-96A5-E16C50304EA7}"/>
          </ac:spMkLst>
        </pc:spChg>
        <pc:spChg chg="add mod">
          <ac:chgData name="Elaine Artwell (2008821)" userId="S::2008821@student.uwtsd.ac.uk::bb00b539-fcd5-42a6-988b-b7401263fdd2" providerId="AD" clId="Web-{DC5BD09A-9409-F58F-4301-6943D49C0769}" dt="2022-03-18T12:32:06.541" v="475" actId="1076"/>
          <ac:spMkLst>
            <pc:docMk/>
            <pc:sldMk cId="610704166" sldId="257"/>
            <ac:spMk id="15" creationId="{BEC830A8-36D2-4D98-A338-FAFD33B2AC2B}"/>
          </ac:spMkLst>
        </pc:spChg>
        <pc:spChg chg="add del mod">
          <ac:chgData name="Elaine Artwell (2008821)" userId="S::2008821@student.uwtsd.ac.uk::bb00b539-fcd5-42a6-988b-b7401263fdd2" providerId="AD" clId="Web-{DC5BD09A-9409-F58F-4301-6943D49C0769}" dt="2022-03-18T12:33:29.528" v="483"/>
          <ac:spMkLst>
            <pc:docMk/>
            <pc:sldMk cId="610704166" sldId="257"/>
            <ac:spMk id="16" creationId="{27FCC8E3-E0BA-4FFA-952A-6FA97EF81784}"/>
          </ac:spMkLst>
        </pc:spChg>
        <pc:spChg chg="add del mod">
          <ac:chgData name="Elaine Artwell (2008821)" userId="S::2008821@student.uwtsd.ac.uk::bb00b539-fcd5-42a6-988b-b7401263fdd2" providerId="AD" clId="Web-{DC5BD09A-9409-F58F-4301-6943D49C0769}" dt="2022-03-18T12:34:54.545" v="492"/>
          <ac:spMkLst>
            <pc:docMk/>
            <pc:sldMk cId="610704166" sldId="257"/>
            <ac:spMk id="17" creationId="{5CC70CA5-3215-45B0-BE9B-B73E4EB82ABD}"/>
          </ac:spMkLst>
        </pc:spChg>
        <pc:spChg chg="add del mod">
          <ac:chgData name="Elaine Artwell (2008821)" userId="S::2008821@student.uwtsd.ac.uk::bb00b539-fcd5-42a6-988b-b7401263fdd2" providerId="AD" clId="Web-{DC5BD09A-9409-F58F-4301-6943D49C0769}" dt="2022-03-18T12:36:19.860" v="500"/>
          <ac:spMkLst>
            <pc:docMk/>
            <pc:sldMk cId="610704166" sldId="257"/>
            <ac:spMk id="18" creationId="{9BD6166F-B8B3-434B-A344-5351CB44BFC1}"/>
          </ac:spMkLst>
        </pc:spChg>
        <pc:spChg chg="add del mod">
          <ac:chgData name="Elaine Artwell (2008821)" userId="S::2008821@student.uwtsd.ac.uk::bb00b539-fcd5-42a6-988b-b7401263fdd2" providerId="AD" clId="Web-{DC5BD09A-9409-F58F-4301-6943D49C0769}" dt="2022-03-18T12:37:48.456" v="503"/>
          <ac:spMkLst>
            <pc:docMk/>
            <pc:sldMk cId="610704166" sldId="257"/>
            <ac:spMk id="19" creationId="{34CD7D4E-3251-4CDB-8E65-7FD24DBEBCC3}"/>
          </ac:spMkLst>
        </pc:spChg>
        <pc:spChg chg="add del mod">
          <ac:chgData name="Elaine Artwell (2008821)" userId="S::2008821@student.uwtsd.ac.uk::bb00b539-fcd5-42a6-988b-b7401263fdd2" providerId="AD" clId="Web-{DC5BD09A-9409-F58F-4301-6943D49C0769}" dt="2022-03-18T12:38:40.707" v="510"/>
          <ac:spMkLst>
            <pc:docMk/>
            <pc:sldMk cId="610704166" sldId="257"/>
            <ac:spMk id="20" creationId="{086B661A-8396-477F-A222-00CB0086B32B}"/>
          </ac:spMkLst>
        </pc:spChg>
        <pc:spChg chg="add mod">
          <ac:chgData name="Elaine Artwell (2008821)" userId="S::2008821@student.uwtsd.ac.uk::bb00b539-fcd5-42a6-988b-b7401263fdd2" providerId="AD" clId="Web-{DC5BD09A-9409-F58F-4301-6943D49C0769}" dt="2022-03-18T12:47:52.003" v="521" actId="20577"/>
          <ac:spMkLst>
            <pc:docMk/>
            <pc:sldMk cId="610704166" sldId="257"/>
            <ac:spMk id="21" creationId="{710DDCFB-B6CC-4F7C-8DB7-9CFFAA7D16BC}"/>
          </ac:spMkLst>
        </pc:spChg>
        <pc:picChg chg="mod">
          <ac:chgData name="Elaine Artwell (2008821)" userId="S::2008821@student.uwtsd.ac.uk::bb00b539-fcd5-42a6-988b-b7401263fdd2" providerId="AD" clId="Web-{DC5BD09A-9409-F58F-4301-6943D49C0769}" dt="2022-03-18T12:35:57.219" v="496" actId="1076"/>
          <ac:picMkLst>
            <pc:docMk/>
            <pc:sldMk cId="610704166" sldId="257"/>
            <ac:picMk id="6" creationId="{D1802F85-F981-7646-95D4-4E09CD0828E3}"/>
          </ac:picMkLst>
        </pc:picChg>
      </pc:sldChg>
      <pc:sldChg chg="modSp">
        <pc:chgData name="Elaine Artwell (2008821)" userId="S::2008821@student.uwtsd.ac.uk::bb00b539-fcd5-42a6-988b-b7401263fdd2" providerId="AD" clId="Web-{DC5BD09A-9409-F58F-4301-6943D49C0769}" dt="2022-03-18T09:38:15.657" v="87" actId="14100"/>
        <pc:sldMkLst>
          <pc:docMk/>
          <pc:sldMk cId="160888363" sldId="269"/>
        </pc:sldMkLst>
        <pc:spChg chg="mod">
          <ac:chgData name="Elaine Artwell (2008821)" userId="S::2008821@student.uwtsd.ac.uk::bb00b539-fcd5-42a6-988b-b7401263fdd2" providerId="AD" clId="Web-{DC5BD09A-9409-F58F-4301-6943D49C0769}" dt="2022-03-18T09:38:15.657" v="87" actId="14100"/>
          <ac:spMkLst>
            <pc:docMk/>
            <pc:sldMk cId="160888363" sldId="269"/>
            <ac:spMk id="3" creationId="{D8E0A396-8206-3240-982E-2C423D3CDDD0}"/>
          </ac:spMkLst>
        </pc:spChg>
      </pc:sldChg>
    </pc:docChg>
  </pc:docChgLst>
  <pc:docChgLst>
    <pc:chgData name="Elaine Artwell (2008821)" userId="S::2008821@student.uwtsd.ac.uk::bb00b539-fcd5-42a6-988b-b7401263fdd2" providerId="AD" clId="Web-{1DBD3A9E-70F5-F3F7-5CD3-4BCD35DF4431}"/>
    <pc:docChg chg="modSld">
      <pc:chgData name="Elaine Artwell (2008821)" userId="S::2008821@student.uwtsd.ac.uk::bb00b539-fcd5-42a6-988b-b7401263fdd2" providerId="AD" clId="Web-{1DBD3A9E-70F5-F3F7-5CD3-4BCD35DF4431}" dt="2022-03-16T19:13:37.639" v="1148" actId="20577"/>
      <pc:docMkLst>
        <pc:docMk/>
      </pc:docMkLst>
      <pc:sldChg chg="addSp delSp modSp">
        <pc:chgData name="Elaine Artwell (2008821)" userId="S::2008821@student.uwtsd.ac.uk::bb00b539-fcd5-42a6-988b-b7401263fdd2" providerId="AD" clId="Web-{1DBD3A9E-70F5-F3F7-5CD3-4BCD35DF4431}" dt="2022-03-16T19:13:37.639" v="1148" actId="20577"/>
        <pc:sldMkLst>
          <pc:docMk/>
          <pc:sldMk cId="610704166" sldId="257"/>
        </pc:sldMkLst>
        <pc:spChg chg="mod">
          <ac:chgData name="Elaine Artwell (2008821)" userId="S::2008821@student.uwtsd.ac.uk::bb00b539-fcd5-42a6-988b-b7401263fdd2" providerId="AD" clId="Web-{1DBD3A9E-70F5-F3F7-5CD3-4BCD35DF4431}" dt="2022-03-16T13:42:37.613" v="35" actId="20577"/>
          <ac:spMkLst>
            <pc:docMk/>
            <pc:sldMk cId="610704166" sldId="257"/>
            <ac:spMk id="2" creationId="{8698CFB1-D990-CB46-AB30-8236535C0AD2}"/>
          </ac:spMkLst>
        </pc:spChg>
        <pc:spChg chg="add del mod">
          <ac:chgData name="Elaine Artwell (2008821)" userId="S::2008821@student.uwtsd.ac.uk::bb00b539-fcd5-42a6-988b-b7401263fdd2" providerId="AD" clId="Web-{1DBD3A9E-70F5-F3F7-5CD3-4BCD35DF4431}" dt="2022-03-16T19:11:15.963" v="1129"/>
          <ac:spMkLst>
            <pc:docMk/>
            <pc:sldMk cId="610704166" sldId="257"/>
            <ac:spMk id="3" creationId="{0B844435-6A19-4654-BC19-721BAF1B6AB7}"/>
          </ac:spMkLst>
        </pc:spChg>
        <pc:spChg chg="add del mod">
          <ac:chgData name="Elaine Artwell (2008821)" userId="S::2008821@student.uwtsd.ac.uk::bb00b539-fcd5-42a6-988b-b7401263fdd2" providerId="AD" clId="Web-{1DBD3A9E-70F5-F3F7-5CD3-4BCD35DF4431}" dt="2022-03-16T17:03:38.839" v="831"/>
          <ac:spMkLst>
            <pc:docMk/>
            <pc:sldMk cId="610704166" sldId="257"/>
            <ac:spMk id="3" creationId="{AEC16290-3C32-42D2-9995-8D094CDCA5A3}"/>
          </ac:spMkLst>
        </pc:spChg>
        <pc:spChg chg="add mod">
          <ac:chgData name="Elaine Artwell (2008821)" userId="S::2008821@student.uwtsd.ac.uk::bb00b539-fcd5-42a6-988b-b7401263fdd2" providerId="AD" clId="Web-{1DBD3A9E-70F5-F3F7-5CD3-4BCD35DF4431}" dt="2022-03-16T14:26:52.670" v="173" actId="20577"/>
          <ac:spMkLst>
            <pc:docMk/>
            <pc:sldMk cId="610704166" sldId="257"/>
            <ac:spMk id="4" creationId="{F9876655-6492-40E2-96D6-1C658691790C}"/>
          </ac:spMkLst>
        </pc:spChg>
        <pc:spChg chg="add mod">
          <ac:chgData name="Elaine Artwell (2008821)" userId="S::2008821@student.uwtsd.ac.uk::bb00b539-fcd5-42a6-988b-b7401263fdd2" providerId="AD" clId="Web-{1DBD3A9E-70F5-F3F7-5CD3-4BCD35DF4431}" dt="2022-03-16T16:52:25.843" v="808" actId="20577"/>
          <ac:spMkLst>
            <pc:docMk/>
            <pc:sldMk cId="610704166" sldId="257"/>
            <ac:spMk id="5" creationId="{B8AFAE27-F8CA-41F8-A6C1-D74AFE31B275}"/>
          </ac:spMkLst>
        </pc:spChg>
        <pc:spChg chg="add mod">
          <ac:chgData name="Elaine Artwell (2008821)" userId="S::2008821@student.uwtsd.ac.uk::bb00b539-fcd5-42a6-988b-b7401263fdd2" providerId="AD" clId="Web-{1DBD3A9E-70F5-F3F7-5CD3-4BCD35DF4431}" dt="2022-03-16T18:06:45.533" v="1080" actId="1076"/>
          <ac:spMkLst>
            <pc:docMk/>
            <pc:sldMk cId="610704166" sldId="257"/>
            <ac:spMk id="7" creationId="{891A7063-3335-4E1B-9A34-AAFA43C6A7C6}"/>
          </ac:spMkLst>
        </pc:spChg>
        <pc:spChg chg="add mod">
          <ac:chgData name="Elaine Artwell (2008821)" userId="S::2008821@student.uwtsd.ac.uk::bb00b539-fcd5-42a6-988b-b7401263fdd2" providerId="AD" clId="Web-{1DBD3A9E-70F5-F3F7-5CD3-4BCD35DF4431}" dt="2022-03-16T18:32:31.911" v="1096" actId="20577"/>
          <ac:spMkLst>
            <pc:docMk/>
            <pc:sldMk cId="610704166" sldId="257"/>
            <ac:spMk id="8" creationId="{F0E948C5-92DF-426D-BFC2-E8FA0808AB0C}"/>
          </ac:spMkLst>
        </pc:spChg>
        <pc:spChg chg="add mod">
          <ac:chgData name="Elaine Artwell (2008821)" userId="S::2008821@student.uwtsd.ac.uk::bb00b539-fcd5-42a6-988b-b7401263fdd2" providerId="AD" clId="Web-{1DBD3A9E-70F5-F3F7-5CD3-4BCD35DF4431}" dt="2022-03-16T19:13:37.639" v="1148" actId="20577"/>
          <ac:spMkLst>
            <pc:docMk/>
            <pc:sldMk cId="610704166" sldId="257"/>
            <ac:spMk id="9" creationId="{60CA41BE-910A-47B5-8E32-20E4DA38DECF}"/>
          </ac:spMkLst>
        </pc:spChg>
        <pc:spChg chg="add del mod">
          <ac:chgData name="Elaine Artwell (2008821)" userId="S::2008821@student.uwtsd.ac.uk::bb00b539-fcd5-42a6-988b-b7401263fdd2" providerId="AD" clId="Web-{1DBD3A9E-70F5-F3F7-5CD3-4BCD35DF4431}" dt="2022-03-16T16:58:15.725" v="821"/>
          <ac:spMkLst>
            <pc:docMk/>
            <pc:sldMk cId="610704166" sldId="257"/>
            <ac:spMk id="9" creationId="{949CE772-3DB8-4B6A-AE85-BF5CEB2BCB48}"/>
          </ac:spMkLst>
        </pc:spChg>
        <pc:spChg chg="mod">
          <ac:chgData name="Elaine Artwell (2008821)" userId="S::2008821@student.uwtsd.ac.uk::bb00b539-fcd5-42a6-988b-b7401263fdd2" providerId="AD" clId="Web-{1DBD3A9E-70F5-F3F7-5CD3-4BCD35DF4431}" dt="2022-03-16T18:21:48.558" v="1082" actId="20577"/>
          <ac:spMkLst>
            <pc:docMk/>
            <pc:sldMk cId="610704166" sldId="257"/>
            <ac:spMk id="10" creationId="{0E590396-E846-5443-BD42-C7D165403FA3}"/>
          </ac:spMkLst>
        </pc:spChg>
        <pc:picChg chg="mod">
          <ac:chgData name="Elaine Artwell (2008821)" userId="S::2008821@student.uwtsd.ac.uk::bb00b539-fcd5-42a6-988b-b7401263fdd2" providerId="AD" clId="Web-{1DBD3A9E-70F5-F3F7-5CD3-4BCD35DF4431}" dt="2022-03-16T17:02:00.051" v="828" actId="14100"/>
          <ac:picMkLst>
            <pc:docMk/>
            <pc:sldMk cId="610704166" sldId="257"/>
            <ac:picMk id="6" creationId="{D1802F85-F981-7646-95D4-4E09CD0828E3}"/>
          </ac:picMkLst>
        </pc:picChg>
      </pc:sldChg>
    </pc:docChg>
  </pc:docChgLst>
  <pc:docChgLst>
    <pc:chgData name="Elaine Artwell (2008821)" userId="S::2008821@student.uwtsd.ac.uk::bb00b539-fcd5-42a6-988b-b7401263fdd2" providerId="AD" clId="Web-{629EED82-060F-B5E3-4271-20D28E6DE4C6}"/>
    <pc:docChg chg="modSld sldOrd">
      <pc:chgData name="Elaine Artwell (2008821)" userId="S::2008821@student.uwtsd.ac.uk::bb00b539-fcd5-42a6-988b-b7401263fdd2" providerId="AD" clId="Web-{629EED82-060F-B5E3-4271-20D28E6DE4C6}" dt="2022-03-14T13:41:15.480" v="4"/>
      <pc:docMkLst>
        <pc:docMk/>
      </pc:docMkLst>
      <pc:sldChg chg="ord">
        <pc:chgData name="Elaine Artwell (2008821)" userId="S::2008821@student.uwtsd.ac.uk::bb00b539-fcd5-42a6-988b-b7401263fdd2" providerId="AD" clId="Web-{629EED82-060F-B5E3-4271-20D28E6DE4C6}" dt="2022-03-14T13:41:12.137" v="3"/>
        <pc:sldMkLst>
          <pc:docMk/>
          <pc:sldMk cId="610704166" sldId="257"/>
        </pc:sldMkLst>
      </pc:sldChg>
      <pc:sldChg chg="ord">
        <pc:chgData name="Elaine Artwell (2008821)" userId="S::2008821@student.uwtsd.ac.uk::bb00b539-fcd5-42a6-988b-b7401263fdd2" providerId="AD" clId="Web-{629EED82-060F-B5E3-4271-20D28E6DE4C6}" dt="2022-03-14T13:41:15.480" v="4"/>
        <pc:sldMkLst>
          <pc:docMk/>
          <pc:sldMk cId="224048958" sldId="265"/>
        </pc:sldMkLst>
      </pc:sldChg>
      <pc:sldChg chg="modSp">
        <pc:chgData name="Elaine Artwell (2008821)" userId="S::2008821@student.uwtsd.ac.uk::bb00b539-fcd5-42a6-988b-b7401263fdd2" providerId="AD" clId="Web-{629EED82-060F-B5E3-4271-20D28E6DE4C6}" dt="2022-03-14T13:41:08.699" v="1" actId="20577"/>
        <pc:sldMkLst>
          <pc:docMk/>
          <pc:sldMk cId="3285388236" sldId="267"/>
        </pc:sldMkLst>
        <pc:spChg chg="mod">
          <ac:chgData name="Elaine Artwell (2008821)" userId="S::2008821@student.uwtsd.ac.uk::bb00b539-fcd5-42a6-988b-b7401263fdd2" providerId="AD" clId="Web-{629EED82-060F-B5E3-4271-20D28E6DE4C6}" dt="2022-03-14T13:41:08.699" v="1" actId="20577"/>
          <ac:spMkLst>
            <pc:docMk/>
            <pc:sldMk cId="3285388236" sldId="267"/>
            <ac:spMk id="5" creationId="{34AC7200-FB3C-7A47-90A1-5AAEA42C60EF}"/>
          </ac:spMkLst>
        </pc:spChg>
      </pc:sldChg>
    </pc:docChg>
  </pc:docChgLst>
  <pc:docChgLst>
    <pc:chgData name="Elaine Artwell (2008821)" userId="S::2008821@student.uwtsd.ac.uk::bb00b539-fcd5-42a6-988b-b7401263fdd2" providerId="AD" clId="Web-{42DF48DA-1882-9534-F3CA-D7DE5965C76F}"/>
    <pc:docChg chg="delSld modSld">
      <pc:chgData name="Elaine Artwell (2008821)" userId="S::2008821@student.uwtsd.ac.uk::bb00b539-fcd5-42a6-988b-b7401263fdd2" providerId="AD" clId="Web-{42DF48DA-1882-9534-F3CA-D7DE5965C76F}" dt="2022-03-21T15:15:49.839" v="562"/>
      <pc:docMkLst>
        <pc:docMk/>
      </pc:docMkLst>
      <pc:sldChg chg="delSp modSp">
        <pc:chgData name="Elaine Artwell (2008821)" userId="S::2008821@student.uwtsd.ac.uk::bb00b539-fcd5-42a6-988b-b7401263fdd2" providerId="AD" clId="Web-{42DF48DA-1882-9534-F3CA-D7DE5965C76F}" dt="2022-03-21T15:13:32.977" v="561" actId="20577"/>
        <pc:sldMkLst>
          <pc:docMk/>
          <pc:sldMk cId="610704166" sldId="257"/>
        </pc:sldMkLst>
        <pc:spChg chg="mod">
          <ac:chgData name="Elaine Artwell (2008821)" userId="S::2008821@student.uwtsd.ac.uk::bb00b539-fcd5-42a6-988b-b7401263fdd2" providerId="AD" clId="Web-{42DF48DA-1882-9534-F3CA-D7DE5965C76F}" dt="2022-03-21T15:13:32.977" v="561" actId="20577"/>
          <ac:spMkLst>
            <pc:docMk/>
            <pc:sldMk cId="610704166" sldId="257"/>
            <ac:spMk id="4" creationId="{F9876655-6492-40E2-96D6-1C658691790C}"/>
          </ac:spMkLst>
        </pc:spChg>
        <pc:spChg chg="mod">
          <ac:chgData name="Elaine Artwell (2008821)" userId="S::2008821@student.uwtsd.ac.uk::bb00b539-fcd5-42a6-988b-b7401263fdd2" providerId="AD" clId="Web-{42DF48DA-1882-9534-F3CA-D7DE5965C76F}" dt="2022-03-21T15:12:11.584" v="547" actId="20577"/>
          <ac:spMkLst>
            <pc:docMk/>
            <pc:sldMk cId="610704166" sldId="257"/>
            <ac:spMk id="5" creationId="{B8AFAE27-F8CA-41F8-A6C1-D74AFE31B275}"/>
          </ac:spMkLst>
        </pc:spChg>
        <pc:spChg chg="mod">
          <ac:chgData name="Elaine Artwell (2008821)" userId="S::2008821@student.uwtsd.ac.uk::bb00b539-fcd5-42a6-988b-b7401263fdd2" providerId="AD" clId="Web-{42DF48DA-1882-9534-F3CA-D7DE5965C76F}" dt="2022-03-21T15:11:39.865" v="541" actId="20577"/>
          <ac:spMkLst>
            <pc:docMk/>
            <pc:sldMk cId="610704166" sldId="257"/>
            <ac:spMk id="8" creationId="{F0E948C5-92DF-426D-BFC2-E8FA0808AB0C}"/>
          </ac:spMkLst>
        </pc:spChg>
        <pc:spChg chg="mod">
          <ac:chgData name="Elaine Artwell (2008821)" userId="S::2008821@student.uwtsd.ac.uk::bb00b539-fcd5-42a6-988b-b7401263fdd2" providerId="AD" clId="Web-{42DF48DA-1882-9534-F3CA-D7DE5965C76F}" dt="2022-03-21T14:00:20.127" v="54" actId="14100"/>
          <ac:spMkLst>
            <pc:docMk/>
            <pc:sldMk cId="610704166" sldId="257"/>
            <ac:spMk id="17" creationId="{8F1CDF69-C167-4903-94CE-4A9F5DD3B961}"/>
          </ac:spMkLst>
        </pc:spChg>
        <pc:spChg chg="mod">
          <ac:chgData name="Elaine Artwell (2008821)" userId="S::2008821@student.uwtsd.ac.uk::bb00b539-fcd5-42a6-988b-b7401263fdd2" providerId="AD" clId="Web-{42DF48DA-1882-9534-F3CA-D7DE5965C76F}" dt="2022-03-21T15:08:43.892" v="530" actId="20577"/>
          <ac:spMkLst>
            <pc:docMk/>
            <pc:sldMk cId="610704166" sldId="257"/>
            <ac:spMk id="18" creationId="{0132EB00-1BE7-48E7-9F71-7C01F1733497}"/>
          </ac:spMkLst>
        </pc:spChg>
        <pc:spChg chg="mod">
          <ac:chgData name="Elaine Artwell (2008821)" userId="S::2008821@student.uwtsd.ac.uk::bb00b539-fcd5-42a6-988b-b7401263fdd2" providerId="AD" clId="Web-{42DF48DA-1882-9534-F3CA-D7DE5965C76F}" dt="2022-03-21T14:58:43.113" v="452" actId="20577"/>
          <ac:spMkLst>
            <pc:docMk/>
            <pc:sldMk cId="610704166" sldId="257"/>
            <ac:spMk id="19" creationId="{B885F1F9-5839-4305-9558-685310BFE3C3}"/>
          </ac:spMkLst>
        </pc:spChg>
        <pc:spChg chg="mod">
          <ac:chgData name="Elaine Artwell (2008821)" userId="S::2008821@student.uwtsd.ac.uk::bb00b539-fcd5-42a6-988b-b7401263fdd2" providerId="AD" clId="Web-{42DF48DA-1882-9534-F3CA-D7DE5965C76F}" dt="2022-03-21T14:20:16.264" v="244" actId="20577"/>
          <ac:spMkLst>
            <pc:docMk/>
            <pc:sldMk cId="610704166" sldId="257"/>
            <ac:spMk id="20" creationId="{5B18189C-ECFD-4742-BA53-C7EF93723377}"/>
          </ac:spMkLst>
        </pc:spChg>
        <pc:spChg chg="del mod">
          <ac:chgData name="Elaine Artwell (2008821)" userId="S::2008821@student.uwtsd.ac.uk::bb00b539-fcd5-42a6-988b-b7401263fdd2" providerId="AD" clId="Web-{42DF48DA-1882-9534-F3CA-D7DE5965C76F}" dt="2022-03-21T14:01:57.129" v="66"/>
          <ac:spMkLst>
            <pc:docMk/>
            <pc:sldMk cId="610704166" sldId="257"/>
            <ac:spMk id="22" creationId="{F1587004-9F2C-4BAE-8F71-240C46F3D926}"/>
          </ac:spMkLst>
        </pc:spChg>
      </pc:sldChg>
      <pc:sldChg chg="del">
        <pc:chgData name="Elaine Artwell (2008821)" userId="S::2008821@student.uwtsd.ac.uk::bb00b539-fcd5-42a6-988b-b7401263fdd2" providerId="AD" clId="Web-{42DF48DA-1882-9534-F3CA-D7DE5965C76F}" dt="2022-03-21T15:15:49.839" v="562"/>
        <pc:sldMkLst>
          <pc:docMk/>
          <pc:sldMk cId="224048958" sldId="265"/>
        </pc:sldMkLst>
      </pc:sldChg>
    </pc:docChg>
  </pc:docChgLst>
  <pc:docChgLst>
    <pc:chgData name="Elaine Artwell (2008821)" userId="S::2008821@student.uwtsd.ac.uk::bb00b539-fcd5-42a6-988b-b7401263fdd2" providerId="AD" clId="Web-{F541CB97-F540-4049-6BFF-023323C2B3C2}"/>
    <pc:docChg chg="modSld">
      <pc:chgData name="Elaine Artwell (2008821)" userId="S::2008821@student.uwtsd.ac.uk::bb00b539-fcd5-42a6-988b-b7401263fdd2" providerId="AD" clId="Web-{F541CB97-F540-4049-6BFF-023323C2B3C2}" dt="2022-03-23T19:52:44.083" v="0"/>
      <pc:docMkLst>
        <pc:docMk/>
      </pc:docMkLst>
      <pc:sldChg chg="delSp">
        <pc:chgData name="Elaine Artwell (2008821)" userId="S::2008821@student.uwtsd.ac.uk::bb00b539-fcd5-42a6-988b-b7401263fdd2" providerId="AD" clId="Web-{F541CB97-F540-4049-6BFF-023323C2B3C2}" dt="2022-03-23T19:52:44.083" v="0"/>
        <pc:sldMkLst>
          <pc:docMk/>
          <pc:sldMk cId="1659262479" sldId="271"/>
        </pc:sldMkLst>
        <pc:picChg chg="del">
          <ac:chgData name="Elaine Artwell (2008821)" userId="S::2008821@student.uwtsd.ac.uk::bb00b539-fcd5-42a6-988b-b7401263fdd2" providerId="AD" clId="Web-{F541CB97-F540-4049-6BFF-023323C2B3C2}" dt="2022-03-23T19:52:44.083" v="0"/>
          <ac:picMkLst>
            <pc:docMk/>
            <pc:sldMk cId="1659262479" sldId="271"/>
            <ac:picMk id="4" creationId="{C40CFA27-D4DC-7A42-925F-926B56314F30}"/>
          </ac:picMkLst>
        </pc:picChg>
      </pc:sldChg>
    </pc:docChg>
  </pc:docChgLst>
  <pc:docChgLst>
    <pc:chgData name="Elaine Artwell (2008821)" userId="S::2008821@student.uwtsd.ac.uk::bb00b539-fcd5-42a6-988b-b7401263fdd2" providerId="AD" clId="Web-{D1776BE0-CF75-C204-E3DA-053A1BF285BA}"/>
    <pc:docChg chg="modSld">
      <pc:chgData name="Elaine Artwell (2008821)" userId="S::2008821@student.uwtsd.ac.uk::bb00b539-fcd5-42a6-988b-b7401263fdd2" providerId="AD" clId="Web-{D1776BE0-CF75-C204-E3DA-053A1BF285BA}" dt="2022-03-21T13:54:38.096" v="970" actId="688"/>
      <pc:docMkLst>
        <pc:docMk/>
      </pc:docMkLst>
      <pc:sldChg chg="addSp modSp">
        <pc:chgData name="Elaine Artwell (2008821)" userId="S::2008821@student.uwtsd.ac.uk::bb00b539-fcd5-42a6-988b-b7401263fdd2" providerId="AD" clId="Web-{D1776BE0-CF75-C204-E3DA-053A1BF285BA}" dt="2022-03-21T13:54:38.096" v="970" actId="688"/>
        <pc:sldMkLst>
          <pc:docMk/>
          <pc:sldMk cId="610704166" sldId="257"/>
        </pc:sldMkLst>
        <pc:spChg chg="mod">
          <ac:chgData name="Elaine Artwell (2008821)" userId="S::2008821@student.uwtsd.ac.uk::bb00b539-fcd5-42a6-988b-b7401263fdd2" providerId="AD" clId="Web-{D1776BE0-CF75-C204-E3DA-053A1BF285BA}" dt="2022-03-21T12:22:29.393" v="388" actId="1076"/>
          <ac:spMkLst>
            <pc:docMk/>
            <pc:sldMk cId="610704166" sldId="257"/>
            <ac:spMk id="3" creationId="{F95853D2-1C8E-44F3-B316-3CC738AA182C}"/>
          </ac:spMkLst>
        </pc:spChg>
        <pc:spChg chg="mod">
          <ac:chgData name="Elaine Artwell (2008821)" userId="S::2008821@student.uwtsd.ac.uk::bb00b539-fcd5-42a6-988b-b7401263fdd2" providerId="AD" clId="Web-{D1776BE0-CF75-C204-E3DA-053A1BF285BA}" dt="2022-03-21T12:15:23.350" v="368" actId="688"/>
          <ac:spMkLst>
            <pc:docMk/>
            <pc:sldMk cId="610704166" sldId="257"/>
            <ac:spMk id="4" creationId="{F9876655-6492-40E2-96D6-1C658691790C}"/>
          </ac:spMkLst>
        </pc:spChg>
        <pc:spChg chg="mod">
          <ac:chgData name="Elaine Artwell (2008821)" userId="S::2008821@student.uwtsd.ac.uk::bb00b539-fcd5-42a6-988b-b7401263fdd2" providerId="AD" clId="Web-{D1776BE0-CF75-C204-E3DA-053A1BF285BA}" dt="2022-03-21T12:23:47.693" v="395" actId="20577"/>
          <ac:spMkLst>
            <pc:docMk/>
            <pc:sldMk cId="610704166" sldId="257"/>
            <ac:spMk id="7" creationId="{891A7063-3335-4E1B-9A34-AAFA43C6A7C6}"/>
          </ac:spMkLst>
        </pc:spChg>
        <pc:spChg chg="mod">
          <ac:chgData name="Elaine Artwell (2008821)" userId="S::2008821@student.uwtsd.ac.uk::bb00b539-fcd5-42a6-988b-b7401263fdd2" providerId="AD" clId="Web-{D1776BE0-CF75-C204-E3DA-053A1BF285BA}" dt="2022-03-21T11:51:42.248" v="247" actId="20577"/>
          <ac:spMkLst>
            <pc:docMk/>
            <pc:sldMk cId="610704166" sldId="257"/>
            <ac:spMk id="8" creationId="{F0E948C5-92DF-426D-BFC2-E8FA0808AB0C}"/>
          </ac:spMkLst>
        </pc:spChg>
        <pc:spChg chg="mod">
          <ac:chgData name="Elaine Artwell (2008821)" userId="S::2008821@student.uwtsd.ac.uk::bb00b539-fcd5-42a6-988b-b7401263fdd2" providerId="AD" clId="Web-{D1776BE0-CF75-C204-E3DA-053A1BF285BA}" dt="2022-03-21T12:22:25.096" v="387" actId="14100"/>
          <ac:spMkLst>
            <pc:docMk/>
            <pc:sldMk cId="610704166" sldId="257"/>
            <ac:spMk id="9" creationId="{60CA41BE-910A-47B5-8E32-20E4DA38DECF}"/>
          </ac:spMkLst>
        </pc:spChg>
        <pc:spChg chg="mod">
          <ac:chgData name="Elaine Artwell (2008821)" userId="S::2008821@student.uwtsd.ac.uk::bb00b539-fcd5-42a6-988b-b7401263fdd2" providerId="AD" clId="Web-{D1776BE0-CF75-C204-E3DA-053A1BF285BA}" dt="2022-03-21T12:26:57.479" v="397" actId="20577"/>
          <ac:spMkLst>
            <pc:docMk/>
            <pc:sldMk cId="610704166" sldId="257"/>
            <ac:spMk id="10" creationId="{0E590396-E846-5443-BD42-C7D165403FA3}"/>
          </ac:spMkLst>
        </pc:spChg>
        <pc:spChg chg="add mod">
          <ac:chgData name="Elaine Artwell (2008821)" userId="S::2008821@student.uwtsd.ac.uk::bb00b539-fcd5-42a6-988b-b7401263fdd2" providerId="AD" clId="Web-{D1776BE0-CF75-C204-E3DA-053A1BF285BA}" dt="2022-03-21T12:20:57.313" v="385" actId="1076"/>
          <ac:spMkLst>
            <pc:docMk/>
            <pc:sldMk cId="610704166" sldId="257"/>
            <ac:spMk id="11" creationId="{83C83B04-75BA-4426-A7ED-325D18FC353C}"/>
          </ac:spMkLst>
        </pc:spChg>
        <pc:spChg chg="add mod">
          <ac:chgData name="Elaine Artwell (2008821)" userId="S::2008821@student.uwtsd.ac.uk::bb00b539-fcd5-42a6-988b-b7401263fdd2" providerId="AD" clId="Web-{D1776BE0-CF75-C204-E3DA-053A1BF285BA}" dt="2022-03-21T12:28:52.529" v="402" actId="14100"/>
          <ac:spMkLst>
            <pc:docMk/>
            <pc:sldMk cId="610704166" sldId="257"/>
            <ac:spMk id="12" creationId="{1C3EFB24-F268-419E-A257-5062D74EC12F}"/>
          </ac:spMkLst>
        </pc:spChg>
        <pc:spChg chg="add">
          <ac:chgData name="Elaine Artwell (2008821)" userId="S::2008821@student.uwtsd.ac.uk::bb00b539-fcd5-42a6-988b-b7401263fdd2" providerId="AD" clId="Web-{D1776BE0-CF75-C204-E3DA-053A1BF285BA}" dt="2022-03-21T12:15:51.195" v="371"/>
          <ac:spMkLst>
            <pc:docMk/>
            <pc:sldMk cId="610704166" sldId="257"/>
            <ac:spMk id="13" creationId="{33C717B7-01A2-49C0-9D33-BE9115A02479}"/>
          </ac:spMkLst>
        </pc:spChg>
        <pc:spChg chg="add mod">
          <ac:chgData name="Elaine Artwell (2008821)" userId="S::2008821@student.uwtsd.ac.uk::bb00b539-fcd5-42a6-988b-b7401263fdd2" providerId="AD" clId="Web-{D1776BE0-CF75-C204-E3DA-053A1BF285BA}" dt="2022-03-21T12:59:09.440" v="631" actId="20577"/>
          <ac:spMkLst>
            <pc:docMk/>
            <pc:sldMk cId="610704166" sldId="257"/>
            <ac:spMk id="14" creationId="{325377C3-2955-45E7-B6F2-DFD15500EB03}"/>
          </ac:spMkLst>
        </pc:spChg>
        <pc:spChg chg="add mod">
          <ac:chgData name="Elaine Artwell (2008821)" userId="S::2008821@student.uwtsd.ac.uk::bb00b539-fcd5-42a6-988b-b7401263fdd2" providerId="AD" clId="Web-{D1776BE0-CF75-C204-E3DA-053A1BF285BA}" dt="2022-03-21T13:49:07.946" v="951" actId="688"/>
          <ac:spMkLst>
            <pc:docMk/>
            <pc:sldMk cId="610704166" sldId="257"/>
            <ac:spMk id="16" creationId="{B2A40F0B-2D67-4CF1-B219-CA869E885873}"/>
          </ac:spMkLst>
        </pc:spChg>
        <pc:spChg chg="add mod">
          <ac:chgData name="Elaine Artwell (2008821)" userId="S::2008821@student.uwtsd.ac.uk::bb00b539-fcd5-42a6-988b-b7401263fdd2" providerId="AD" clId="Web-{D1776BE0-CF75-C204-E3DA-053A1BF285BA}" dt="2022-03-21T13:45:13.799" v="928" actId="1076"/>
          <ac:spMkLst>
            <pc:docMk/>
            <pc:sldMk cId="610704166" sldId="257"/>
            <ac:spMk id="17" creationId="{8F1CDF69-C167-4903-94CE-4A9F5DD3B961}"/>
          </ac:spMkLst>
        </pc:spChg>
        <pc:spChg chg="add">
          <ac:chgData name="Elaine Artwell (2008821)" userId="S::2008821@student.uwtsd.ac.uk::bb00b539-fcd5-42a6-988b-b7401263fdd2" providerId="AD" clId="Web-{D1776BE0-CF75-C204-E3DA-053A1BF285BA}" dt="2022-03-21T13:49:26.946" v="952"/>
          <ac:spMkLst>
            <pc:docMk/>
            <pc:sldMk cId="610704166" sldId="257"/>
            <ac:spMk id="18" creationId="{0132EB00-1BE7-48E7-9F71-7C01F1733497}"/>
          </ac:spMkLst>
        </pc:spChg>
        <pc:spChg chg="add">
          <ac:chgData name="Elaine Artwell (2008821)" userId="S::2008821@student.uwtsd.ac.uk::bb00b539-fcd5-42a6-988b-b7401263fdd2" providerId="AD" clId="Web-{D1776BE0-CF75-C204-E3DA-053A1BF285BA}" dt="2022-03-21T13:49:28.087" v="953"/>
          <ac:spMkLst>
            <pc:docMk/>
            <pc:sldMk cId="610704166" sldId="257"/>
            <ac:spMk id="19" creationId="{B885F1F9-5839-4305-9558-685310BFE3C3}"/>
          </ac:spMkLst>
        </pc:spChg>
        <pc:spChg chg="add mod">
          <ac:chgData name="Elaine Artwell (2008821)" userId="S::2008821@student.uwtsd.ac.uk::bb00b539-fcd5-42a6-988b-b7401263fdd2" providerId="AD" clId="Web-{D1776BE0-CF75-C204-E3DA-053A1BF285BA}" dt="2022-03-21T13:54:38.096" v="970" actId="688"/>
          <ac:spMkLst>
            <pc:docMk/>
            <pc:sldMk cId="610704166" sldId="257"/>
            <ac:spMk id="20" creationId="{5B18189C-ECFD-4742-BA53-C7EF93723377}"/>
          </ac:spMkLst>
        </pc:spChg>
        <pc:spChg chg="add mod">
          <ac:chgData name="Elaine Artwell (2008821)" userId="S::2008821@student.uwtsd.ac.uk::bb00b539-fcd5-42a6-988b-b7401263fdd2" providerId="AD" clId="Web-{D1776BE0-CF75-C204-E3DA-053A1BF285BA}" dt="2022-03-21T13:52:46.702" v="957" actId="1076"/>
          <ac:spMkLst>
            <pc:docMk/>
            <pc:sldMk cId="610704166" sldId="257"/>
            <ac:spMk id="22" creationId="{F1587004-9F2C-4BAE-8F71-240C46F3D926}"/>
          </ac:spMkLst>
        </pc:spChg>
        <pc:picChg chg="mod">
          <ac:chgData name="Elaine Artwell (2008821)" userId="S::2008821@student.uwtsd.ac.uk::bb00b539-fcd5-42a6-988b-b7401263fdd2" providerId="AD" clId="Web-{D1776BE0-CF75-C204-E3DA-053A1BF285BA}" dt="2022-03-21T12:21:53.611" v="386" actId="1076"/>
          <ac:picMkLst>
            <pc:docMk/>
            <pc:sldMk cId="610704166" sldId="257"/>
            <ac:picMk id="6" creationId="{D1802F85-F981-7646-95D4-4E09CD0828E3}"/>
          </ac:picMkLst>
        </pc:picChg>
      </pc:sldChg>
    </pc:docChg>
  </pc:docChgLst>
  <pc:docChgLst>
    <pc:chgData name="Elaine Artwell (2008821)" userId="S::2008821@student.uwtsd.ac.uk::bb00b539-fcd5-42a6-988b-b7401263fdd2" providerId="AD" clId="Web-{1CA33FFD-3F0F-A24C-4C74-40C8987FF27F}"/>
    <pc:docChg chg="modSld">
      <pc:chgData name="Elaine Artwell (2008821)" userId="S::2008821@student.uwtsd.ac.uk::bb00b539-fcd5-42a6-988b-b7401263fdd2" providerId="AD" clId="Web-{1CA33FFD-3F0F-A24C-4C74-40C8987FF27F}" dt="2022-03-23T19:50:31.884" v="349" actId="20577"/>
      <pc:docMkLst>
        <pc:docMk/>
      </pc:docMkLst>
      <pc:sldChg chg="addSp modSp">
        <pc:chgData name="Elaine Artwell (2008821)" userId="S::2008821@student.uwtsd.ac.uk::bb00b539-fcd5-42a6-988b-b7401263fdd2" providerId="AD" clId="Web-{1CA33FFD-3F0F-A24C-4C74-40C8987FF27F}" dt="2022-03-23T19:50:31.884" v="349" actId="20577"/>
        <pc:sldMkLst>
          <pc:docMk/>
          <pc:sldMk cId="1377476326" sldId="270"/>
        </pc:sldMkLst>
        <pc:spChg chg="mod">
          <ac:chgData name="Elaine Artwell (2008821)" userId="S::2008821@student.uwtsd.ac.uk::bb00b539-fcd5-42a6-988b-b7401263fdd2" providerId="AD" clId="Web-{1CA33FFD-3F0F-A24C-4C74-40C8987FF27F}" dt="2022-03-23T19:09:38.190" v="82" actId="20577"/>
          <ac:spMkLst>
            <pc:docMk/>
            <pc:sldMk cId="1377476326" sldId="270"/>
            <ac:spMk id="7" creationId="{B72A891F-0505-420D-A658-19C47CBF7883}"/>
          </ac:spMkLst>
        </pc:spChg>
        <pc:spChg chg="add mod">
          <ac:chgData name="Elaine Artwell (2008821)" userId="S::2008821@student.uwtsd.ac.uk::bb00b539-fcd5-42a6-988b-b7401263fdd2" providerId="AD" clId="Web-{1CA33FFD-3F0F-A24C-4C74-40C8987FF27F}" dt="2022-03-23T19:03:52.342" v="55" actId="20577"/>
          <ac:spMkLst>
            <pc:docMk/>
            <pc:sldMk cId="1377476326" sldId="270"/>
            <ac:spMk id="10" creationId="{5B008BE5-5965-7F70-19B3-3E021E966E80}"/>
          </ac:spMkLst>
        </pc:spChg>
        <pc:spChg chg="add mod">
          <ac:chgData name="Elaine Artwell (2008821)" userId="S::2008821@student.uwtsd.ac.uk::bb00b539-fcd5-42a6-988b-b7401263fdd2" providerId="AD" clId="Web-{1CA33FFD-3F0F-A24C-4C74-40C8987FF27F}" dt="2022-03-23T19:44:31.781" v="293" actId="20577"/>
          <ac:spMkLst>
            <pc:docMk/>
            <pc:sldMk cId="1377476326" sldId="270"/>
            <ac:spMk id="11" creationId="{99E7361F-69E6-09FD-9F86-832306F50BE5}"/>
          </ac:spMkLst>
        </pc:spChg>
        <pc:spChg chg="add mod">
          <ac:chgData name="Elaine Artwell (2008821)" userId="S::2008821@student.uwtsd.ac.uk::bb00b539-fcd5-42a6-988b-b7401263fdd2" providerId="AD" clId="Web-{1CA33FFD-3F0F-A24C-4C74-40C8987FF27F}" dt="2022-03-23T19:50:31.884" v="349" actId="20577"/>
          <ac:spMkLst>
            <pc:docMk/>
            <pc:sldMk cId="1377476326" sldId="270"/>
            <ac:spMk id="12" creationId="{A819BF9E-E6C0-5F55-F8AD-A075D5B255C8}"/>
          </ac:spMkLst>
        </pc:spChg>
      </pc:sldChg>
    </pc:docChg>
  </pc:docChgLst>
  <pc:docChgLst>
    <pc:chgData name="Elaine Artwell (2008821)" userId="S::2008821@student.uwtsd.ac.uk::bb00b539-fcd5-42a6-988b-b7401263fdd2" providerId="AD" clId="Web-{5C8490D6-80F6-7E45-7517-43F0C951CD70}"/>
    <pc:docChg chg="modSld">
      <pc:chgData name="Elaine Artwell (2008821)" userId="S::2008821@student.uwtsd.ac.uk::bb00b539-fcd5-42a6-988b-b7401263fdd2" providerId="AD" clId="Web-{5C8490D6-80F6-7E45-7517-43F0C951CD70}" dt="2022-03-23T20:36:24.224" v="9" actId="20577"/>
      <pc:docMkLst>
        <pc:docMk/>
      </pc:docMkLst>
      <pc:sldChg chg="modSp">
        <pc:chgData name="Elaine Artwell (2008821)" userId="S::2008821@student.uwtsd.ac.uk::bb00b539-fcd5-42a6-988b-b7401263fdd2" providerId="AD" clId="Web-{5C8490D6-80F6-7E45-7517-43F0C951CD70}" dt="2022-03-23T20:36:24.224" v="9" actId="20577"/>
        <pc:sldMkLst>
          <pc:docMk/>
          <pc:sldMk cId="518743679" sldId="272"/>
        </pc:sldMkLst>
        <pc:spChg chg="mod">
          <ac:chgData name="Elaine Artwell (2008821)" userId="S::2008821@student.uwtsd.ac.uk::bb00b539-fcd5-42a6-988b-b7401263fdd2" providerId="AD" clId="Web-{5C8490D6-80F6-7E45-7517-43F0C951CD70}" dt="2022-03-23T20:36:24.224" v="9" actId="20577"/>
          <ac:spMkLst>
            <pc:docMk/>
            <pc:sldMk cId="518743679" sldId="272"/>
            <ac:spMk id="8" creationId="{9E388216-2BE9-8F48-968D-87759A4CFD65}"/>
          </ac:spMkLst>
        </pc:spChg>
      </pc:sldChg>
    </pc:docChg>
  </pc:docChgLst>
  <pc:docChgLst>
    <pc:chgData name="Elaine Artwell (2008821)" userId="S::2008821@student.uwtsd.ac.uk::bb00b539-fcd5-42a6-988b-b7401263fdd2" providerId="AD" clId="Web-{F4DC0478-EF49-6E30-E34C-6B2C30001E56}"/>
    <pc:docChg chg="modSld">
      <pc:chgData name="Elaine Artwell (2008821)" userId="S::2008821@student.uwtsd.ac.uk::bb00b539-fcd5-42a6-988b-b7401263fdd2" providerId="AD" clId="Web-{F4DC0478-EF49-6E30-E34C-6B2C30001E56}" dt="2022-03-23T10:40:16.982" v="82" actId="20577"/>
      <pc:docMkLst>
        <pc:docMk/>
      </pc:docMkLst>
      <pc:sldChg chg="modSp">
        <pc:chgData name="Elaine Artwell (2008821)" userId="S::2008821@student.uwtsd.ac.uk::bb00b539-fcd5-42a6-988b-b7401263fdd2" providerId="AD" clId="Web-{F4DC0478-EF49-6E30-E34C-6B2C30001E56}" dt="2022-03-23T10:08:04.004" v="6" actId="20577"/>
        <pc:sldMkLst>
          <pc:docMk/>
          <pc:sldMk cId="1481991629" sldId="256"/>
        </pc:sldMkLst>
        <pc:spChg chg="mod">
          <ac:chgData name="Elaine Artwell (2008821)" userId="S::2008821@student.uwtsd.ac.uk::bb00b539-fcd5-42a6-988b-b7401263fdd2" providerId="AD" clId="Web-{F4DC0478-EF49-6E30-E34C-6B2C30001E56}" dt="2022-03-23T10:08:04.004" v="6" actId="20577"/>
          <ac:spMkLst>
            <pc:docMk/>
            <pc:sldMk cId="1481991629" sldId="256"/>
            <ac:spMk id="7" creationId="{893939C7-E499-624B-9739-ED08EC22D01D}"/>
          </ac:spMkLst>
        </pc:spChg>
      </pc:sldChg>
      <pc:sldChg chg="modSp">
        <pc:chgData name="Elaine Artwell (2008821)" userId="S::2008821@student.uwtsd.ac.uk::bb00b539-fcd5-42a6-988b-b7401263fdd2" providerId="AD" clId="Web-{F4DC0478-EF49-6E30-E34C-6B2C30001E56}" dt="2022-03-23T10:40:16.982" v="82" actId="20577"/>
        <pc:sldMkLst>
          <pc:docMk/>
          <pc:sldMk cId="610704166" sldId="257"/>
        </pc:sldMkLst>
        <pc:spChg chg="mod">
          <ac:chgData name="Elaine Artwell (2008821)" userId="S::2008821@student.uwtsd.ac.uk::bb00b539-fcd5-42a6-988b-b7401263fdd2" providerId="AD" clId="Web-{F4DC0478-EF49-6E30-E34C-6B2C30001E56}" dt="2022-03-23T10:40:16.982" v="82" actId="20577"/>
          <ac:spMkLst>
            <pc:docMk/>
            <pc:sldMk cId="610704166" sldId="257"/>
            <ac:spMk id="4" creationId="{F9876655-6492-40E2-96D6-1C658691790C}"/>
          </ac:spMkLst>
        </pc:spChg>
        <pc:spChg chg="mod">
          <ac:chgData name="Elaine Artwell (2008821)" userId="S::2008821@student.uwtsd.ac.uk::bb00b539-fcd5-42a6-988b-b7401263fdd2" providerId="AD" clId="Web-{F4DC0478-EF49-6E30-E34C-6B2C30001E56}" dt="2022-03-23T10:24:33.728" v="68" actId="20577"/>
          <ac:spMkLst>
            <pc:docMk/>
            <pc:sldMk cId="610704166" sldId="257"/>
            <ac:spMk id="10" creationId="{0E590396-E846-5443-BD42-C7D165403FA3}"/>
          </ac:spMkLst>
        </pc:spChg>
        <pc:spChg chg="mod">
          <ac:chgData name="Elaine Artwell (2008821)" userId="S::2008821@student.uwtsd.ac.uk::bb00b539-fcd5-42a6-988b-b7401263fdd2" providerId="AD" clId="Web-{F4DC0478-EF49-6E30-E34C-6B2C30001E56}" dt="2022-03-23T10:20:43.238" v="19" actId="20577"/>
          <ac:spMkLst>
            <pc:docMk/>
            <pc:sldMk cId="610704166" sldId="257"/>
            <ac:spMk id="14" creationId="{325377C3-2955-45E7-B6F2-DFD15500EB03}"/>
          </ac:spMkLst>
        </pc:spChg>
      </pc:sldChg>
    </pc:docChg>
  </pc:docChgLst>
  <pc:docChgLst>
    <pc:chgData name="Elaine Artwell (2008821)" userId="S::2008821@student.uwtsd.ac.uk::bb00b539-fcd5-42a6-988b-b7401263fdd2" providerId="AD" clId="Web-{7FF66347-9050-FB7A-B14C-AB3685ACDA43}"/>
    <pc:docChg chg="modSld">
      <pc:chgData name="Elaine Artwell (2008821)" userId="S::2008821@student.uwtsd.ac.uk::bb00b539-fcd5-42a6-988b-b7401263fdd2" providerId="AD" clId="Web-{7FF66347-9050-FB7A-B14C-AB3685ACDA43}" dt="2022-03-23T13:02:30.145" v="849" actId="14100"/>
      <pc:docMkLst>
        <pc:docMk/>
      </pc:docMkLst>
      <pc:sldChg chg="addSp modSp">
        <pc:chgData name="Elaine Artwell (2008821)" userId="S::2008821@student.uwtsd.ac.uk::bb00b539-fcd5-42a6-988b-b7401263fdd2" providerId="AD" clId="Web-{7FF66347-9050-FB7A-B14C-AB3685ACDA43}" dt="2022-03-23T13:02:30.145" v="849" actId="14100"/>
        <pc:sldMkLst>
          <pc:docMk/>
          <pc:sldMk cId="1377476326" sldId="270"/>
        </pc:sldMkLst>
        <pc:spChg chg="add mod">
          <ac:chgData name="Elaine Artwell (2008821)" userId="S::2008821@student.uwtsd.ac.uk::bb00b539-fcd5-42a6-988b-b7401263fdd2" providerId="AD" clId="Web-{7FF66347-9050-FB7A-B14C-AB3685ACDA43}" dt="2022-03-23T11:06:46.688" v="72"/>
          <ac:spMkLst>
            <pc:docMk/>
            <pc:sldMk cId="1377476326" sldId="270"/>
            <ac:spMk id="2" creationId="{E89C1EF7-BF79-4BDE-88BF-9327CF732CD5}"/>
          </ac:spMkLst>
        </pc:spChg>
        <pc:spChg chg="add mod">
          <ac:chgData name="Elaine Artwell (2008821)" userId="S::2008821@student.uwtsd.ac.uk::bb00b539-fcd5-42a6-988b-b7401263fdd2" providerId="AD" clId="Web-{7FF66347-9050-FB7A-B14C-AB3685ACDA43}" dt="2022-03-23T11:57:14.943" v="597" actId="20577"/>
          <ac:spMkLst>
            <pc:docMk/>
            <pc:sldMk cId="1377476326" sldId="270"/>
            <ac:spMk id="3" creationId="{4D5711E8-A8C9-4A74-8964-D10618EAD320}"/>
          </ac:spMkLst>
        </pc:spChg>
        <pc:spChg chg="add mod">
          <ac:chgData name="Elaine Artwell (2008821)" userId="S::2008821@student.uwtsd.ac.uk::bb00b539-fcd5-42a6-988b-b7401263fdd2" providerId="AD" clId="Web-{7FF66347-9050-FB7A-B14C-AB3685ACDA43}" dt="2022-03-23T13:00:29.908" v="847" actId="20577"/>
          <ac:spMkLst>
            <pc:docMk/>
            <pc:sldMk cId="1377476326" sldId="270"/>
            <ac:spMk id="5" creationId="{80CD77DC-3D26-4A1B-B0CE-63B1E424C0DB}"/>
          </ac:spMkLst>
        </pc:spChg>
        <pc:spChg chg="add mod">
          <ac:chgData name="Elaine Artwell (2008821)" userId="S::2008821@student.uwtsd.ac.uk::bb00b539-fcd5-42a6-988b-b7401263fdd2" providerId="AD" clId="Web-{7FF66347-9050-FB7A-B14C-AB3685ACDA43}" dt="2022-03-23T13:02:30.145" v="849" actId="14100"/>
          <ac:spMkLst>
            <pc:docMk/>
            <pc:sldMk cId="1377476326" sldId="270"/>
            <ac:spMk id="6" creationId="{B71EDA77-28DC-40DE-9ED4-F4D4BD192266}"/>
          </ac:spMkLst>
        </pc:spChg>
      </pc:sldChg>
    </pc:docChg>
  </pc:docChgLst>
  <pc:docChgLst>
    <pc:chgData name="Elaine Artwell (2008821)" userId="bb00b539-fcd5-42a6-988b-b7401263fdd2" providerId="ADAL" clId="{3646988A-33C2-D44C-9FA4-77CF467DA92B}"/>
    <pc:docChg chg="undo custSel addSld delSld modSld sldOrd">
      <pc:chgData name="Elaine Artwell (2008821)" userId="bb00b539-fcd5-42a6-988b-b7401263fdd2" providerId="ADAL" clId="{3646988A-33C2-D44C-9FA4-77CF467DA92B}" dt="2022-03-23T20:31:15.812" v="962" actId="20577"/>
      <pc:docMkLst>
        <pc:docMk/>
      </pc:docMkLst>
      <pc:sldChg chg="addSp delSp modSp mod setBg">
        <pc:chgData name="Elaine Artwell (2008821)" userId="bb00b539-fcd5-42a6-988b-b7401263fdd2" providerId="ADAL" clId="{3646988A-33C2-D44C-9FA4-77CF467DA92B}" dt="2022-03-14T14:23:10.138" v="425" actId="20577"/>
        <pc:sldMkLst>
          <pc:docMk/>
          <pc:sldMk cId="1481991629" sldId="256"/>
        </pc:sldMkLst>
        <pc:spChg chg="mod">
          <ac:chgData name="Elaine Artwell (2008821)" userId="bb00b539-fcd5-42a6-988b-b7401263fdd2" providerId="ADAL" clId="{3646988A-33C2-D44C-9FA4-77CF467DA92B}" dt="2022-03-14T13:16:56.080" v="68" actId="26606"/>
          <ac:spMkLst>
            <pc:docMk/>
            <pc:sldMk cId="1481991629" sldId="256"/>
            <ac:spMk id="2" creationId="{6B2FECEB-DFA0-4B49-8E29-77ADD85F04AB}"/>
          </ac:spMkLst>
        </pc:spChg>
        <pc:spChg chg="add del">
          <ac:chgData name="Elaine Artwell (2008821)" userId="bb00b539-fcd5-42a6-988b-b7401263fdd2" providerId="ADAL" clId="{3646988A-33C2-D44C-9FA4-77CF467DA92B}" dt="2022-03-14T12:39:25.304" v="14" actId="21"/>
          <ac:spMkLst>
            <pc:docMk/>
            <pc:sldMk cId="1481991629" sldId="256"/>
            <ac:spMk id="4" creationId="{096CD677-8930-D744-AE15-8B82E2F24B85}"/>
          </ac:spMkLst>
        </pc:spChg>
        <pc:spChg chg="add del mod">
          <ac:chgData name="Elaine Artwell (2008821)" userId="bb00b539-fcd5-42a6-988b-b7401263fdd2" providerId="ADAL" clId="{3646988A-33C2-D44C-9FA4-77CF467DA92B}" dt="2022-03-14T13:14:06.933" v="64" actId="21"/>
          <ac:spMkLst>
            <pc:docMk/>
            <pc:sldMk cId="1481991629" sldId="256"/>
            <ac:spMk id="5" creationId="{A763CE99-A443-B346-B698-B724DB1B0943}"/>
          </ac:spMkLst>
        </pc:spChg>
        <pc:spChg chg="add mod">
          <ac:chgData name="Elaine Artwell (2008821)" userId="bb00b539-fcd5-42a6-988b-b7401263fdd2" providerId="ADAL" clId="{3646988A-33C2-D44C-9FA4-77CF467DA92B}" dt="2022-03-14T14:23:10.138" v="425" actId="20577"/>
          <ac:spMkLst>
            <pc:docMk/>
            <pc:sldMk cId="1481991629" sldId="256"/>
            <ac:spMk id="7" creationId="{893939C7-E499-624B-9739-ED08EC22D01D}"/>
          </ac:spMkLst>
        </pc:spChg>
        <pc:spChg chg="add del">
          <ac:chgData name="Elaine Artwell (2008821)" userId="bb00b539-fcd5-42a6-988b-b7401263fdd2" providerId="ADAL" clId="{3646988A-33C2-D44C-9FA4-77CF467DA92B}" dt="2022-03-14T13:16:56.100" v="69" actId="26606"/>
          <ac:spMkLst>
            <pc:docMk/>
            <pc:sldMk cId="1481991629" sldId="256"/>
            <ac:spMk id="17" creationId="{F13C74B1-5B17-4795-BED0-7140497B445A}"/>
          </ac:spMkLst>
        </pc:spChg>
        <pc:spChg chg="add del">
          <ac:chgData name="Elaine Artwell (2008821)" userId="bb00b539-fcd5-42a6-988b-b7401263fdd2" providerId="ADAL" clId="{3646988A-33C2-D44C-9FA4-77CF467DA92B}" dt="2022-03-14T13:16:56.100" v="69" actId="26606"/>
          <ac:spMkLst>
            <pc:docMk/>
            <pc:sldMk cId="1481991629" sldId="256"/>
            <ac:spMk id="18" creationId="{D4974D33-8DC5-464E-8C6D-BE58F0669C17}"/>
          </ac:spMkLst>
        </pc:spChg>
        <pc:spChg chg="add del">
          <ac:chgData name="Elaine Artwell (2008821)" userId="bb00b539-fcd5-42a6-988b-b7401263fdd2" providerId="ADAL" clId="{3646988A-33C2-D44C-9FA4-77CF467DA92B}" dt="2022-03-14T13:16:56.080" v="68" actId="26606"/>
          <ac:spMkLst>
            <pc:docMk/>
            <pc:sldMk cId="1481991629" sldId="256"/>
            <ac:spMk id="21" creationId="{D009D6D5-DAC2-4A8B-A17A-E206B9012D09}"/>
          </ac:spMkLst>
        </pc:spChg>
        <pc:spChg chg="add del">
          <ac:chgData name="Elaine Artwell (2008821)" userId="bb00b539-fcd5-42a6-988b-b7401263fdd2" providerId="ADAL" clId="{3646988A-33C2-D44C-9FA4-77CF467DA92B}" dt="2022-03-14T12:38:33.061" v="9" actId="26606"/>
          <ac:spMkLst>
            <pc:docMk/>
            <pc:sldMk cId="1481991629" sldId="256"/>
            <ac:spMk id="22" creationId="{D4974D33-8DC5-464E-8C6D-BE58F0669C17}"/>
          </ac:spMkLst>
        </pc:spChg>
        <pc:spChg chg="add del">
          <ac:chgData name="Elaine Artwell (2008821)" userId="bb00b539-fcd5-42a6-988b-b7401263fdd2" providerId="ADAL" clId="{3646988A-33C2-D44C-9FA4-77CF467DA92B}" dt="2022-03-14T12:38:33.061" v="9" actId="26606"/>
          <ac:spMkLst>
            <pc:docMk/>
            <pc:sldMk cId="1481991629" sldId="256"/>
            <ac:spMk id="23" creationId="{F13C74B1-5B17-4795-BED0-7140497B445A}"/>
          </ac:spMkLst>
        </pc:spChg>
        <pc:spChg chg="add">
          <ac:chgData name="Elaine Artwell (2008821)" userId="bb00b539-fcd5-42a6-988b-b7401263fdd2" providerId="ADAL" clId="{3646988A-33C2-D44C-9FA4-77CF467DA92B}" dt="2022-03-14T13:16:56.100" v="69" actId="26606"/>
          <ac:spMkLst>
            <pc:docMk/>
            <pc:sldMk cId="1481991629" sldId="256"/>
            <ac:spMk id="24" creationId="{F13C74B1-5B17-4795-BED0-7140497B445A}"/>
          </ac:spMkLst>
        </pc:spChg>
        <pc:spChg chg="add">
          <ac:chgData name="Elaine Artwell (2008821)" userId="bb00b539-fcd5-42a6-988b-b7401263fdd2" providerId="ADAL" clId="{3646988A-33C2-D44C-9FA4-77CF467DA92B}" dt="2022-03-14T13:16:56.100" v="69" actId="26606"/>
          <ac:spMkLst>
            <pc:docMk/>
            <pc:sldMk cId="1481991629" sldId="256"/>
            <ac:spMk id="25" creationId="{D4974D33-8DC5-464E-8C6D-BE58F0669C17}"/>
          </ac:spMkLst>
        </pc:spChg>
        <pc:picChg chg="mod ord">
          <ac:chgData name="Elaine Artwell (2008821)" userId="bb00b539-fcd5-42a6-988b-b7401263fdd2" providerId="ADAL" clId="{3646988A-33C2-D44C-9FA4-77CF467DA92B}" dt="2022-03-14T13:16:56.100" v="69" actId="26606"/>
          <ac:picMkLst>
            <pc:docMk/>
            <pc:sldMk cId="1481991629" sldId="256"/>
            <ac:picMk id="15" creationId="{C2158E34-E82D-DE4C-AF1F-F72B8CE9D29A}"/>
          </ac:picMkLst>
        </pc:picChg>
        <pc:cxnChg chg="add del">
          <ac:chgData name="Elaine Artwell (2008821)" userId="bb00b539-fcd5-42a6-988b-b7401263fdd2" providerId="ADAL" clId="{3646988A-33C2-D44C-9FA4-77CF467DA92B}" dt="2022-03-14T12:38:27.698" v="7" actId="26606"/>
          <ac:cxnSpMkLst>
            <pc:docMk/>
            <pc:sldMk cId="1481991629" sldId="256"/>
            <ac:cxnSpMk id="20" creationId="{A7F400EE-A8A5-48AF-B4D6-291B52C6F0B0}"/>
          </ac:cxnSpMkLst>
        </pc:cxnChg>
      </pc:sldChg>
      <pc:sldChg chg="addSp delSp modSp new mod modClrScheme chgLayout">
        <pc:chgData name="Elaine Artwell (2008821)" userId="bb00b539-fcd5-42a6-988b-b7401263fdd2" providerId="ADAL" clId="{3646988A-33C2-D44C-9FA4-77CF467DA92B}" dt="2022-03-16T14:39:45.157" v="754" actId="1076"/>
        <pc:sldMkLst>
          <pc:docMk/>
          <pc:sldMk cId="610704166" sldId="257"/>
        </pc:sldMkLst>
        <pc:spChg chg="mod ord">
          <ac:chgData name="Elaine Artwell (2008821)" userId="bb00b539-fcd5-42a6-988b-b7401263fdd2" providerId="ADAL" clId="{3646988A-33C2-D44C-9FA4-77CF467DA92B}" dt="2022-03-16T14:38:27.606" v="712" actId="1076"/>
          <ac:spMkLst>
            <pc:docMk/>
            <pc:sldMk cId="610704166" sldId="257"/>
            <ac:spMk id="2" creationId="{8698CFB1-D990-CB46-AB30-8236535C0AD2}"/>
          </ac:spMkLst>
        </pc:spChg>
        <pc:spChg chg="del">
          <ac:chgData name="Elaine Artwell (2008821)" userId="bb00b539-fcd5-42a6-988b-b7401263fdd2" providerId="ADAL" clId="{3646988A-33C2-D44C-9FA4-77CF467DA92B}" dt="2022-03-14T12:41:08.018" v="16" actId="700"/>
          <ac:spMkLst>
            <pc:docMk/>
            <pc:sldMk cId="610704166" sldId="257"/>
            <ac:spMk id="3" creationId="{C92922AA-7994-4242-A6DE-25C907EC69FD}"/>
          </ac:spMkLst>
        </pc:spChg>
        <pc:spChg chg="add del mod">
          <ac:chgData name="Elaine Artwell (2008821)" userId="bb00b539-fcd5-42a6-988b-b7401263fdd2" providerId="ADAL" clId="{3646988A-33C2-D44C-9FA4-77CF467DA92B}" dt="2022-03-16T13:57:49.237" v="444" actId="21"/>
          <ac:spMkLst>
            <pc:docMk/>
            <pc:sldMk cId="610704166" sldId="257"/>
            <ac:spMk id="3" creationId="{CA173637-9D35-3D41-BD98-33315C6C0B7A}"/>
          </ac:spMkLst>
        </pc:spChg>
        <pc:spChg chg="mod">
          <ac:chgData name="Elaine Artwell (2008821)" userId="bb00b539-fcd5-42a6-988b-b7401263fdd2" providerId="ADAL" clId="{3646988A-33C2-D44C-9FA4-77CF467DA92B}" dt="2022-03-16T14:39:38.557" v="753" actId="20577"/>
          <ac:spMkLst>
            <pc:docMk/>
            <pc:sldMk cId="610704166" sldId="257"/>
            <ac:spMk id="4" creationId="{F9876655-6492-40E2-96D6-1C658691790C}"/>
          </ac:spMkLst>
        </pc:spChg>
        <pc:spChg chg="add del mod">
          <ac:chgData name="Elaine Artwell (2008821)" userId="bb00b539-fcd5-42a6-988b-b7401263fdd2" providerId="ADAL" clId="{3646988A-33C2-D44C-9FA4-77CF467DA92B}" dt="2022-03-14T13:05:36.844" v="55" actId="21"/>
          <ac:spMkLst>
            <pc:docMk/>
            <pc:sldMk cId="610704166" sldId="257"/>
            <ac:spMk id="8" creationId="{D6A8E6AF-A244-0640-8C8C-5C67C351A148}"/>
          </ac:spMkLst>
        </pc:spChg>
        <pc:spChg chg="add mod">
          <ac:chgData name="Elaine Artwell (2008821)" userId="bb00b539-fcd5-42a6-988b-b7401263fdd2" providerId="ADAL" clId="{3646988A-33C2-D44C-9FA4-77CF467DA92B}" dt="2022-03-14T13:07:34.388" v="59" actId="1076"/>
          <ac:spMkLst>
            <pc:docMk/>
            <pc:sldMk cId="610704166" sldId="257"/>
            <ac:spMk id="10" creationId="{0E590396-E846-5443-BD42-C7D165403FA3}"/>
          </ac:spMkLst>
        </pc:spChg>
        <pc:picChg chg="add mod">
          <ac:chgData name="Elaine Artwell (2008821)" userId="bb00b539-fcd5-42a6-988b-b7401263fdd2" providerId="ADAL" clId="{3646988A-33C2-D44C-9FA4-77CF467DA92B}" dt="2022-03-16T14:39:45.157" v="754" actId="1076"/>
          <ac:picMkLst>
            <pc:docMk/>
            <pc:sldMk cId="610704166" sldId="257"/>
            <ac:picMk id="6" creationId="{D1802F85-F981-7646-95D4-4E09CD0828E3}"/>
          </ac:picMkLst>
        </pc:picChg>
      </pc:sldChg>
      <pc:sldChg chg="add">
        <pc:chgData name="Elaine Artwell (2008821)" userId="bb00b539-fcd5-42a6-988b-b7401263fdd2" providerId="ADAL" clId="{3646988A-33C2-D44C-9FA4-77CF467DA92B}" dt="2022-03-14T13:26:22.418" v="121" actId="22"/>
        <pc:sldMkLst>
          <pc:docMk/>
          <pc:sldMk cId="224048958" sldId="265"/>
        </pc:sldMkLst>
      </pc:sldChg>
      <pc:sldChg chg="addSp delSp modSp new mod modClrScheme chgLayout">
        <pc:chgData name="Elaine Artwell (2008821)" userId="bb00b539-fcd5-42a6-988b-b7401263fdd2" providerId="ADAL" clId="{3646988A-33C2-D44C-9FA4-77CF467DA92B}" dt="2022-03-14T13:32:19.255" v="135" actId="1076"/>
        <pc:sldMkLst>
          <pc:docMk/>
          <pc:sldMk cId="516993913" sldId="266"/>
        </pc:sldMkLst>
        <pc:spChg chg="del">
          <ac:chgData name="Elaine Artwell (2008821)" userId="bb00b539-fcd5-42a6-988b-b7401263fdd2" providerId="ADAL" clId="{3646988A-33C2-D44C-9FA4-77CF467DA92B}" dt="2022-03-14T13:29:35.076" v="123" actId="700"/>
          <ac:spMkLst>
            <pc:docMk/>
            <pc:sldMk cId="516993913" sldId="266"/>
            <ac:spMk id="2" creationId="{54CCBAAD-3053-4740-BFB0-FE6A516C60EA}"/>
          </ac:spMkLst>
        </pc:spChg>
        <pc:spChg chg="add mod">
          <ac:chgData name="Elaine Artwell (2008821)" userId="bb00b539-fcd5-42a6-988b-b7401263fdd2" providerId="ADAL" clId="{3646988A-33C2-D44C-9FA4-77CF467DA92B}" dt="2022-03-14T13:32:19.255" v="135" actId="1076"/>
          <ac:spMkLst>
            <pc:docMk/>
            <pc:sldMk cId="516993913" sldId="266"/>
            <ac:spMk id="4" creationId="{AE0DE94C-EAD4-794E-9540-5F39670C45BE}"/>
          </ac:spMkLst>
        </pc:spChg>
      </pc:sldChg>
      <pc:sldChg chg="addSp delSp new mod modClrScheme chgLayout">
        <pc:chgData name="Elaine Artwell (2008821)" userId="bb00b539-fcd5-42a6-988b-b7401263fdd2" providerId="ADAL" clId="{3646988A-33C2-D44C-9FA4-77CF467DA92B}" dt="2022-03-14T13:35:15.881" v="138" actId="22"/>
        <pc:sldMkLst>
          <pc:docMk/>
          <pc:sldMk cId="3285388236" sldId="267"/>
        </pc:sldMkLst>
        <pc:spChg chg="del">
          <ac:chgData name="Elaine Artwell (2008821)" userId="bb00b539-fcd5-42a6-988b-b7401263fdd2" providerId="ADAL" clId="{3646988A-33C2-D44C-9FA4-77CF467DA92B}" dt="2022-03-14T13:35:13.206" v="137" actId="700"/>
          <ac:spMkLst>
            <pc:docMk/>
            <pc:sldMk cId="3285388236" sldId="267"/>
            <ac:spMk id="2" creationId="{C28C9180-C552-F145-B04A-02E3F275B09E}"/>
          </ac:spMkLst>
        </pc:spChg>
        <pc:spChg chg="del">
          <ac:chgData name="Elaine Artwell (2008821)" userId="bb00b539-fcd5-42a6-988b-b7401263fdd2" providerId="ADAL" clId="{3646988A-33C2-D44C-9FA4-77CF467DA92B}" dt="2022-03-14T13:35:13.206" v="137" actId="700"/>
          <ac:spMkLst>
            <pc:docMk/>
            <pc:sldMk cId="3285388236" sldId="267"/>
            <ac:spMk id="3" creationId="{89C076BB-D359-E946-BE9C-E4786C68B479}"/>
          </ac:spMkLst>
        </pc:spChg>
        <pc:spChg chg="add">
          <ac:chgData name="Elaine Artwell (2008821)" userId="bb00b539-fcd5-42a6-988b-b7401263fdd2" providerId="ADAL" clId="{3646988A-33C2-D44C-9FA4-77CF467DA92B}" dt="2022-03-14T13:35:15.881" v="138" actId="22"/>
          <ac:spMkLst>
            <pc:docMk/>
            <pc:sldMk cId="3285388236" sldId="267"/>
            <ac:spMk id="5" creationId="{34AC7200-FB3C-7A47-90A1-5AAEA42C60EF}"/>
          </ac:spMkLst>
        </pc:spChg>
      </pc:sldChg>
      <pc:sldChg chg="addSp delSp modSp new mod modClrScheme chgLayout">
        <pc:chgData name="Elaine Artwell (2008821)" userId="bb00b539-fcd5-42a6-988b-b7401263fdd2" providerId="ADAL" clId="{3646988A-33C2-D44C-9FA4-77CF467DA92B}" dt="2022-03-14T13:55:35.822" v="151" actId="1076"/>
        <pc:sldMkLst>
          <pc:docMk/>
          <pc:sldMk cId="1173302677" sldId="268"/>
        </pc:sldMkLst>
        <pc:spChg chg="del">
          <ac:chgData name="Elaine Artwell (2008821)" userId="bb00b539-fcd5-42a6-988b-b7401263fdd2" providerId="ADAL" clId="{3646988A-33C2-D44C-9FA4-77CF467DA92B}" dt="2022-03-14T13:50:33.140" v="140" actId="700"/>
          <ac:spMkLst>
            <pc:docMk/>
            <pc:sldMk cId="1173302677" sldId="268"/>
            <ac:spMk id="2" creationId="{9EB0F4E1-A78A-8D42-AF54-BEB21E8B0304}"/>
          </ac:spMkLst>
        </pc:spChg>
        <pc:spChg chg="del">
          <ac:chgData name="Elaine Artwell (2008821)" userId="bb00b539-fcd5-42a6-988b-b7401263fdd2" providerId="ADAL" clId="{3646988A-33C2-D44C-9FA4-77CF467DA92B}" dt="2022-03-14T13:50:33.140" v="140" actId="700"/>
          <ac:spMkLst>
            <pc:docMk/>
            <pc:sldMk cId="1173302677" sldId="268"/>
            <ac:spMk id="3" creationId="{DF86CE85-AEB4-1143-93DB-D76CF6675399}"/>
          </ac:spMkLst>
        </pc:spChg>
        <pc:spChg chg="add mod">
          <ac:chgData name="Elaine Artwell (2008821)" userId="bb00b539-fcd5-42a6-988b-b7401263fdd2" providerId="ADAL" clId="{3646988A-33C2-D44C-9FA4-77CF467DA92B}" dt="2022-03-14T13:55:35.822" v="151" actId="1076"/>
          <ac:spMkLst>
            <pc:docMk/>
            <pc:sldMk cId="1173302677" sldId="268"/>
            <ac:spMk id="5" creationId="{22585C59-D974-AE44-A7D6-5C1876F97E6D}"/>
          </ac:spMkLst>
        </pc:spChg>
      </pc:sldChg>
      <pc:sldChg chg="addSp delSp modSp new mod ord setBg setClrOvrMap">
        <pc:chgData name="Elaine Artwell (2008821)" userId="bb00b539-fcd5-42a6-988b-b7401263fdd2" providerId="ADAL" clId="{3646988A-33C2-D44C-9FA4-77CF467DA92B}" dt="2022-03-14T15:29:18.880" v="428" actId="26606"/>
        <pc:sldMkLst>
          <pc:docMk/>
          <pc:sldMk cId="160888363" sldId="269"/>
        </pc:sldMkLst>
        <pc:spChg chg="mod">
          <ac:chgData name="Elaine Artwell (2008821)" userId="bb00b539-fcd5-42a6-988b-b7401263fdd2" providerId="ADAL" clId="{3646988A-33C2-D44C-9FA4-77CF467DA92B}" dt="2022-03-14T15:29:18.880" v="428" actId="26606"/>
          <ac:spMkLst>
            <pc:docMk/>
            <pc:sldMk cId="160888363" sldId="269"/>
            <ac:spMk id="2" creationId="{CC803751-C438-0D4E-B165-4F18E8FBF10C}"/>
          </ac:spMkLst>
        </pc:spChg>
        <pc:spChg chg="mod">
          <ac:chgData name="Elaine Artwell (2008821)" userId="bb00b539-fcd5-42a6-988b-b7401263fdd2" providerId="ADAL" clId="{3646988A-33C2-D44C-9FA4-77CF467DA92B}" dt="2022-03-14T15:29:18.880" v="428" actId="26606"/>
          <ac:spMkLst>
            <pc:docMk/>
            <pc:sldMk cId="160888363" sldId="269"/>
            <ac:spMk id="3" creationId="{D8E0A396-8206-3240-982E-2C423D3CDDD0}"/>
          </ac:spMkLst>
        </pc:spChg>
        <pc:spChg chg="add del">
          <ac:chgData name="Elaine Artwell (2008821)" userId="bb00b539-fcd5-42a6-988b-b7401263fdd2" providerId="ADAL" clId="{3646988A-33C2-D44C-9FA4-77CF467DA92B}" dt="2022-03-14T14:20:17.995" v="417" actId="26606"/>
          <ac:spMkLst>
            <pc:docMk/>
            <pc:sldMk cId="160888363" sldId="269"/>
            <ac:spMk id="8" creationId="{C7FA33FF-088D-4F16-95A2-2C64D353DEA8}"/>
          </ac:spMkLst>
        </pc:spChg>
        <pc:spChg chg="add del">
          <ac:chgData name="Elaine Artwell (2008821)" userId="bb00b539-fcd5-42a6-988b-b7401263fdd2" providerId="ADAL" clId="{3646988A-33C2-D44C-9FA4-77CF467DA92B}" dt="2022-03-14T14:20:17.995" v="417" actId="26606"/>
          <ac:spMkLst>
            <pc:docMk/>
            <pc:sldMk cId="160888363" sldId="269"/>
            <ac:spMk id="10" creationId="{A376EFB1-01CF-419F-ABF1-2AF02BBFCBD1}"/>
          </ac:spMkLst>
        </pc:spChg>
        <pc:spChg chg="add del">
          <ac:chgData name="Elaine Artwell (2008821)" userId="bb00b539-fcd5-42a6-988b-b7401263fdd2" providerId="ADAL" clId="{3646988A-33C2-D44C-9FA4-77CF467DA92B}" dt="2022-03-14T14:20:17.995" v="417" actId="26606"/>
          <ac:spMkLst>
            <pc:docMk/>
            <pc:sldMk cId="160888363" sldId="269"/>
            <ac:spMk id="12" creationId="{FF9DEA15-78BD-4750-AA18-B9F28A6D5AB8}"/>
          </ac:spMkLst>
        </pc:spChg>
        <pc:spChg chg="add del">
          <ac:chgData name="Elaine Artwell (2008821)" userId="bb00b539-fcd5-42a6-988b-b7401263fdd2" providerId="ADAL" clId="{3646988A-33C2-D44C-9FA4-77CF467DA92B}" dt="2022-03-14T14:20:21.081" v="419" actId="26606"/>
          <ac:spMkLst>
            <pc:docMk/>
            <pc:sldMk cId="160888363" sldId="269"/>
            <ac:spMk id="14" creationId="{F51B89E8-F88B-40A4-A39E-3946440B168F}"/>
          </ac:spMkLst>
        </pc:spChg>
        <pc:spChg chg="add del">
          <ac:chgData name="Elaine Artwell (2008821)" userId="bb00b539-fcd5-42a6-988b-b7401263fdd2" providerId="ADAL" clId="{3646988A-33C2-D44C-9FA4-77CF467DA92B}" dt="2022-03-14T14:20:21.081" v="419" actId="26606"/>
          <ac:spMkLst>
            <pc:docMk/>
            <pc:sldMk cId="160888363" sldId="269"/>
            <ac:spMk id="15" creationId="{B335AE8D-B60B-4BC5-98A0-ADB3712C8D8D}"/>
          </ac:spMkLst>
        </pc:spChg>
        <pc:spChg chg="add del">
          <ac:chgData name="Elaine Artwell (2008821)" userId="bb00b539-fcd5-42a6-988b-b7401263fdd2" providerId="ADAL" clId="{3646988A-33C2-D44C-9FA4-77CF467DA92B}" dt="2022-03-14T14:20:29.703" v="421" actId="26606"/>
          <ac:spMkLst>
            <pc:docMk/>
            <pc:sldMk cId="160888363" sldId="269"/>
            <ac:spMk id="16" creationId="{7D96243B-ECED-4B71-8E06-AE9A285EAD20}"/>
          </ac:spMkLst>
        </pc:spChg>
        <pc:spChg chg="add del">
          <ac:chgData name="Elaine Artwell (2008821)" userId="bb00b539-fcd5-42a6-988b-b7401263fdd2" providerId="ADAL" clId="{3646988A-33C2-D44C-9FA4-77CF467DA92B}" dt="2022-03-14T14:20:29.703" v="421" actId="26606"/>
          <ac:spMkLst>
            <pc:docMk/>
            <pc:sldMk cId="160888363" sldId="269"/>
            <ac:spMk id="17" creationId="{DEE2AD96-B495-4E06-9291-B71706F728CB}"/>
          </ac:spMkLst>
        </pc:spChg>
        <pc:spChg chg="add del">
          <ac:chgData name="Elaine Artwell (2008821)" userId="bb00b539-fcd5-42a6-988b-b7401263fdd2" providerId="ADAL" clId="{3646988A-33C2-D44C-9FA4-77CF467DA92B}" dt="2022-03-14T14:20:29.703" v="421" actId="26606"/>
          <ac:spMkLst>
            <pc:docMk/>
            <pc:sldMk cId="160888363" sldId="269"/>
            <ac:spMk id="18" creationId="{A09989E4-EFDC-4A90-A633-E0525FB4139E}"/>
          </ac:spMkLst>
        </pc:spChg>
        <pc:spChg chg="add del">
          <ac:chgData name="Elaine Artwell (2008821)" userId="bb00b539-fcd5-42a6-988b-b7401263fdd2" providerId="ADAL" clId="{3646988A-33C2-D44C-9FA4-77CF467DA92B}" dt="2022-03-14T14:20:29.703" v="421" actId="26606"/>
          <ac:spMkLst>
            <pc:docMk/>
            <pc:sldMk cId="160888363" sldId="269"/>
            <ac:spMk id="19" creationId="{53CF6D67-C5A8-4ADD-9E8E-1E38CA1D3166}"/>
          </ac:spMkLst>
        </pc:spChg>
        <pc:spChg chg="add del">
          <ac:chgData name="Elaine Artwell (2008821)" userId="bb00b539-fcd5-42a6-988b-b7401263fdd2" providerId="ADAL" clId="{3646988A-33C2-D44C-9FA4-77CF467DA92B}" dt="2022-03-14T14:20:29.703" v="421" actId="26606"/>
          <ac:spMkLst>
            <pc:docMk/>
            <pc:sldMk cId="160888363" sldId="269"/>
            <ac:spMk id="20" creationId="{86909FA0-B515-4681-B7A8-FA281D133B94}"/>
          </ac:spMkLst>
        </pc:spChg>
        <pc:spChg chg="add del">
          <ac:chgData name="Elaine Artwell (2008821)" userId="bb00b539-fcd5-42a6-988b-b7401263fdd2" providerId="ADAL" clId="{3646988A-33C2-D44C-9FA4-77CF467DA92B}" dt="2022-03-14T14:20:29.703" v="421" actId="26606"/>
          <ac:spMkLst>
            <pc:docMk/>
            <pc:sldMk cId="160888363" sldId="269"/>
            <ac:spMk id="21" creationId="{21C9FE86-FCC3-4A31-AA1C-C882262B7FE7}"/>
          </ac:spMkLst>
        </pc:spChg>
        <pc:spChg chg="add del">
          <ac:chgData name="Elaine Artwell (2008821)" userId="bb00b539-fcd5-42a6-988b-b7401263fdd2" providerId="ADAL" clId="{3646988A-33C2-D44C-9FA4-77CF467DA92B}" dt="2022-03-14T15:29:18.880" v="428" actId="26606"/>
          <ac:spMkLst>
            <pc:docMk/>
            <pc:sldMk cId="160888363" sldId="269"/>
            <ac:spMk id="23" creationId="{C7FA33FF-088D-4F16-95A2-2C64D353DEA8}"/>
          </ac:spMkLst>
        </pc:spChg>
        <pc:spChg chg="add del">
          <ac:chgData name="Elaine Artwell (2008821)" userId="bb00b539-fcd5-42a6-988b-b7401263fdd2" providerId="ADAL" clId="{3646988A-33C2-D44C-9FA4-77CF467DA92B}" dt="2022-03-14T15:29:18.880" v="428" actId="26606"/>
          <ac:spMkLst>
            <pc:docMk/>
            <pc:sldMk cId="160888363" sldId="269"/>
            <ac:spMk id="24" creationId="{A376EFB1-01CF-419F-ABF1-2AF02BBFCBD1}"/>
          </ac:spMkLst>
        </pc:spChg>
        <pc:spChg chg="add del">
          <ac:chgData name="Elaine Artwell (2008821)" userId="bb00b539-fcd5-42a6-988b-b7401263fdd2" providerId="ADAL" clId="{3646988A-33C2-D44C-9FA4-77CF467DA92B}" dt="2022-03-14T15:29:18.880" v="428" actId="26606"/>
          <ac:spMkLst>
            <pc:docMk/>
            <pc:sldMk cId="160888363" sldId="269"/>
            <ac:spMk id="25" creationId="{FF9DEA15-78BD-4750-AA18-B9F28A6D5AB8}"/>
          </ac:spMkLst>
        </pc:spChg>
        <pc:spChg chg="add">
          <ac:chgData name="Elaine Artwell (2008821)" userId="bb00b539-fcd5-42a6-988b-b7401263fdd2" providerId="ADAL" clId="{3646988A-33C2-D44C-9FA4-77CF467DA92B}" dt="2022-03-14T15:29:18.880" v="428" actId="26606"/>
          <ac:spMkLst>
            <pc:docMk/>
            <pc:sldMk cId="160888363" sldId="269"/>
            <ac:spMk id="30" creationId="{5C8908E2-EE49-44D2-9428-A28D2312A8D5}"/>
          </ac:spMkLst>
        </pc:spChg>
        <pc:spChg chg="add del">
          <ac:chgData name="Elaine Artwell (2008821)" userId="bb00b539-fcd5-42a6-988b-b7401263fdd2" providerId="ADAL" clId="{3646988A-33C2-D44C-9FA4-77CF467DA92B}" dt="2022-03-14T15:29:18.570" v="427" actId="26606"/>
          <ac:spMkLst>
            <pc:docMk/>
            <pc:sldMk cId="160888363" sldId="269"/>
            <ac:spMk id="32" creationId="{59A309A7-1751-4ABE-A3C1-EEC40366AD89}"/>
          </ac:spMkLst>
        </pc:spChg>
        <pc:spChg chg="add del">
          <ac:chgData name="Elaine Artwell (2008821)" userId="bb00b539-fcd5-42a6-988b-b7401263fdd2" providerId="ADAL" clId="{3646988A-33C2-D44C-9FA4-77CF467DA92B}" dt="2022-03-14T15:29:18.570" v="427" actId="26606"/>
          <ac:spMkLst>
            <pc:docMk/>
            <pc:sldMk cId="160888363" sldId="269"/>
            <ac:spMk id="34" creationId="{967D8EB6-EAE1-4F9C-B398-83321E287204}"/>
          </ac:spMkLst>
        </pc:spChg>
        <pc:spChg chg="add">
          <ac:chgData name="Elaine Artwell (2008821)" userId="bb00b539-fcd5-42a6-988b-b7401263fdd2" providerId="ADAL" clId="{3646988A-33C2-D44C-9FA4-77CF467DA92B}" dt="2022-03-14T15:29:18.880" v="428" actId="26606"/>
          <ac:spMkLst>
            <pc:docMk/>
            <pc:sldMk cId="160888363" sldId="269"/>
            <ac:spMk id="36" creationId="{BD92035A-AA2F-4CD8-A556-1CE8BDEC75BD}"/>
          </ac:spMkLst>
        </pc:spChg>
        <pc:spChg chg="add">
          <ac:chgData name="Elaine Artwell (2008821)" userId="bb00b539-fcd5-42a6-988b-b7401263fdd2" providerId="ADAL" clId="{3646988A-33C2-D44C-9FA4-77CF467DA92B}" dt="2022-03-14T15:29:18.880" v="428" actId="26606"/>
          <ac:spMkLst>
            <pc:docMk/>
            <pc:sldMk cId="160888363" sldId="269"/>
            <ac:spMk id="38" creationId="{ED888B23-07FA-482A-96DF-47E31AF1A603}"/>
          </ac:spMkLst>
        </pc:spChg>
        <pc:grpChg chg="add">
          <ac:chgData name="Elaine Artwell (2008821)" userId="bb00b539-fcd5-42a6-988b-b7401263fdd2" providerId="ADAL" clId="{3646988A-33C2-D44C-9FA4-77CF467DA92B}" dt="2022-03-14T15:29:18.880" v="428" actId="26606"/>
          <ac:grpSpMkLst>
            <pc:docMk/>
            <pc:sldMk cId="160888363" sldId="269"/>
            <ac:grpSpMk id="37" creationId="{5D1A9D8B-3117-4D9D-BDA4-DD81895098B0}"/>
          </ac:grpSpMkLst>
        </pc:grpChg>
        <pc:picChg chg="add del">
          <ac:chgData name="Elaine Artwell (2008821)" userId="bb00b539-fcd5-42a6-988b-b7401263fdd2" providerId="ADAL" clId="{3646988A-33C2-D44C-9FA4-77CF467DA92B}" dt="2022-03-14T14:20:21.081" v="419" actId="26606"/>
          <ac:picMkLst>
            <pc:docMk/>
            <pc:sldMk cId="160888363" sldId="269"/>
            <ac:picMk id="7" creationId="{49F47789-5A98-455D-4371-A2D497E94330}"/>
          </ac:picMkLst>
        </pc:picChg>
        <pc:picChg chg="add del">
          <ac:chgData name="Elaine Artwell (2008821)" userId="bb00b539-fcd5-42a6-988b-b7401263fdd2" providerId="ADAL" clId="{3646988A-33C2-D44C-9FA4-77CF467DA92B}" dt="2022-03-14T15:29:18.570" v="427" actId="26606"/>
          <ac:picMkLst>
            <pc:docMk/>
            <pc:sldMk cId="160888363" sldId="269"/>
            <ac:picMk id="29" creationId="{91B7AC93-91DA-95FE-3EA0-CDBA623EF120}"/>
          </ac:picMkLst>
        </pc:picChg>
      </pc:sldChg>
      <pc:sldChg chg="addSp delSp modSp new mod setBg modClrScheme chgLayout">
        <pc:chgData name="Elaine Artwell (2008821)" userId="bb00b539-fcd5-42a6-988b-b7401263fdd2" providerId="ADAL" clId="{3646988A-33C2-D44C-9FA4-77CF467DA92B}" dt="2022-03-23T16:49:47.093" v="836" actId="14100"/>
        <pc:sldMkLst>
          <pc:docMk/>
          <pc:sldMk cId="1377476326" sldId="270"/>
        </pc:sldMkLst>
        <pc:spChg chg="add del mod ord">
          <ac:chgData name="Elaine Artwell (2008821)" userId="bb00b539-fcd5-42a6-988b-b7401263fdd2" providerId="ADAL" clId="{3646988A-33C2-D44C-9FA4-77CF467DA92B}" dt="2022-03-23T07:13:53.579" v="759" actId="700"/>
          <ac:spMkLst>
            <pc:docMk/>
            <pc:sldMk cId="1377476326" sldId="270"/>
            <ac:spMk id="2" creationId="{C614E147-4FEC-5041-B612-A457860FB38E}"/>
          </ac:spMkLst>
        </pc:spChg>
        <pc:spChg chg="add del mod ord">
          <ac:chgData name="Elaine Artwell (2008821)" userId="bb00b539-fcd5-42a6-988b-b7401263fdd2" providerId="ADAL" clId="{3646988A-33C2-D44C-9FA4-77CF467DA92B}" dt="2022-03-23T07:13:29.828" v="758" actId="700"/>
          <ac:spMkLst>
            <pc:docMk/>
            <pc:sldMk cId="1377476326" sldId="270"/>
            <ac:spMk id="3" creationId="{272277BC-0D06-A042-97BB-34A77EE48707}"/>
          </ac:spMkLst>
        </pc:spChg>
        <pc:spChg chg="add del mod ord">
          <ac:chgData name="Elaine Artwell (2008821)" userId="bb00b539-fcd5-42a6-988b-b7401263fdd2" providerId="ADAL" clId="{3646988A-33C2-D44C-9FA4-77CF467DA92B}" dt="2022-03-23T07:13:29.828" v="758" actId="700"/>
          <ac:spMkLst>
            <pc:docMk/>
            <pc:sldMk cId="1377476326" sldId="270"/>
            <ac:spMk id="4" creationId="{AFA8831E-5F6E-D246-A290-3F3667DEE812}"/>
          </ac:spMkLst>
        </pc:spChg>
        <pc:spChg chg="add del mod ord">
          <ac:chgData name="Elaine Artwell (2008821)" userId="bb00b539-fcd5-42a6-988b-b7401263fdd2" providerId="ADAL" clId="{3646988A-33C2-D44C-9FA4-77CF467DA92B}" dt="2022-03-23T07:13:29.828" v="758" actId="700"/>
          <ac:spMkLst>
            <pc:docMk/>
            <pc:sldMk cId="1377476326" sldId="270"/>
            <ac:spMk id="5" creationId="{B71FD10D-D9DD-E941-8ACF-C52A8623BEED}"/>
          </ac:spMkLst>
        </pc:spChg>
        <pc:spChg chg="add del mod ord">
          <ac:chgData name="Elaine Artwell (2008821)" userId="bb00b539-fcd5-42a6-988b-b7401263fdd2" providerId="ADAL" clId="{3646988A-33C2-D44C-9FA4-77CF467DA92B}" dt="2022-03-23T07:13:29.828" v="758" actId="700"/>
          <ac:spMkLst>
            <pc:docMk/>
            <pc:sldMk cId="1377476326" sldId="270"/>
            <ac:spMk id="6" creationId="{9826ADF5-6A18-5841-8B30-7BE1B7B27C15}"/>
          </ac:spMkLst>
        </pc:spChg>
        <pc:spChg chg="add del mod ord">
          <ac:chgData name="Elaine Artwell (2008821)" userId="bb00b539-fcd5-42a6-988b-b7401263fdd2" providerId="ADAL" clId="{3646988A-33C2-D44C-9FA4-77CF467DA92B}" dt="2022-03-23T07:14:51.945" v="763" actId="700"/>
          <ac:spMkLst>
            <pc:docMk/>
            <pc:sldMk cId="1377476326" sldId="270"/>
            <ac:spMk id="7" creationId="{35721A07-7B2E-7F4B-8D51-CFF368EFC6F5}"/>
          </ac:spMkLst>
        </pc:spChg>
        <pc:spChg chg="add del mod ord">
          <ac:chgData name="Elaine Artwell (2008821)" userId="bb00b539-fcd5-42a6-988b-b7401263fdd2" providerId="ADAL" clId="{3646988A-33C2-D44C-9FA4-77CF467DA92B}" dt="2022-03-23T07:14:51.945" v="763" actId="700"/>
          <ac:spMkLst>
            <pc:docMk/>
            <pc:sldMk cId="1377476326" sldId="270"/>
            <ac:spMk id="8" creationId="{D33A6D23-ED0A-CE4C-91BE-A1FABF962F0D}"/>
          </ac:spMkLst>
        </pc:spChg>
        <pc:spChg chg="add del mod ord">
          <ac:chgData name="Elaine Artwell (2008821)" userId="bb00b539-fcd5-42a6-988b-b7401263fdd2" providerId="ADAL" clId="{3646988A-33C2-D44C-9FA4-77CF467DA92B}" dt="2022-03-23T07:14:51.945" v="763" actId="700"/>
          <ac:spMkLst>
            <pc:docMk/>
            <pc:sldMk cId="1377476326" sldId="270"/>
            <ac:spMk id="9" creationId="{D93A3488-29BE-864F-B1DC-E2C5037353E9}"/>
          </ac:spMkLst>
        </pc:spChg>
        <pc:spChg chg="add del mod ord">
          <ac:chgData name="Elaine Artwell (2008821)" userId="bb00b539-fcd5-42a6-988b-b7401263fdd2" providerId="ADAL" clId="{3646988A-33C2-D44C-9FA4-77CF467DA92B}" dt="2022-03-23T07:17:07.908" v="770" actId="700"/>
          <ac:spMkLst>
            <pc:docMk/>
            <pc:sldMk cId="1377476326" sldId="270"/>
            <ac:spMk id="10" creationId="{F4318C11-6257-8B40-B952-5AE3F165552D}"/>
          </ac:spMkLst>
        </pc:spChg>
        <pc:spChg chg="add del mod ord">
          <ac:chgData name="Elaine Artwell (2008821)" userId="bb00b539-fcd5-42a6-988b-b7401263fdd2" providerId="ADAL" clId="{3646988A-33C2-D44C-9FA4-77CF467DA92B}" dt="2022-03-23T07:16:15.848" v="766" actId="700"/>
          <ac:spMkLst>
            <pc:docMk/>
            <pc:sldMk cId="1377476326" sldId="270"/>
            <ac:spMk id="11" creationId="{081F23ED-C2A9-F447-B554-4F6374E6D38D}"/>
          </ac:spMkLst>
        </pc:spChg>
        <pc:spChg chg="add del mod ord">
          <ac:chgData name="Elaine Artwell (2008821)" userId="bb00b539-fcd5-42a6-988b-b7401263fdd2" providerId="ADAL" clId="{3646988A-33C2-D44C-9FA4-77CF467DA92B}" dt="2022-03-23T07:16:15.848" v="766" actId="700"/>
          <ac:spMkLst>
            <pc:docMk/>
            <pc:sldMk cId="1377476326" sldId="270"/>
            <ac:spMk id="12" creationId="{C87E6920-9377-FD41-8896-4AC9E43C46BA}"/>
          </ac:spMkLst>
        </pc:spChg>
        <pc:spChg chg="add del mod ord">
          <ac:chgData name="Elaine Artwell (2008821)" userId="bb00b539-fcd5-42a6-988b-b7401263fdd2" providerId="ADAL" clId="{3646988A-33C2-D44C-9FA4-77CF467DA92B}" dt="2022-03-23T07:17:07.908" v="770" actId="700"/>
          <ac:spMkLst>
            <pc:docMk/>
            <pc:sldMk cId="1377476326" sldId="270"/>
            <ac:spMk id="13" creationId="{E6C7F203-68DE-A340-A92A-06C10FAB04A5}"/>
          </ac:spMkLst>
        </pc:spChg>
        <pc:spChg chg="add del">
          <ac:chgData name="Elaine Artwell (2008821)" userId="bb00b539-fcd5-42a6-988b-b7401263fdd2" providerId="ADAL" clId="{3646988A-33C2-D44C-9FA4-77CF467DA92B}" dt="2022-03-23T10:43:06.073" v="773" actId="26606"/>
          <ac:spMkLst>
            <pc:docMk/>
            <pc:sldMk cId="1377476326" sldId="270"/>
            <ac:spMk id="14" creationId="{C3862298-AF85-4572-BED3-52E573EBD410}"/>
          </ac:spMkLst>
        </pc:spChg>
        <pc:spChg chg="add del">
          <ac:chgData name="Elaine Artwell (2008821)" userId="bb00b539-fcd5-42a6-988b-b7401263fdd2" providerId="ADAL" clId="{3646988A-33C2-D44C-9FA4-77CF467DA92B}" dt="2022-03-23T10:43:06.073" v="773" actId="26606"/>
          <ac:spMkLst>
            <pc:docMk/>
            <pc:sldMk cId="1377476326" sldId="270"/>
            <ac:spMk id="15" creationId="{03E485DD-0C12-45BC-A361-28152A03BB93}"/>
          </ac:spMkLst>
        </pc:spChg>
        <pc:spChg chg="add del">
          <ac:chgData name="Elaine Artwell (2008821)" userId="bb00b539-fcd5-42a6-988b-b7401263fdd2" providerId="ADAL" clId="{3646988A-33C2-D44C-9FA4-77CF467DA92B}" dt="2022-03-23T10:43:06.073" v="773" actId="26606"/>
          <ac:spMkLst>
            <pc:docMk/>
            <pc:sldMk cId="1377476326" sldId="270"/>
            <ac:spMk id="16" creationId="{6D6B998F-CA62-4EE6-B7E7-046377D4F7EF}"/>
          </ac:spMkLst>
        </pc:spChg>
        <pc:spChg chg="add del">
          <ac:chgData name="Elaine Artwell (2008821)" userId="bb00b539-fcd5-42a6-988b-b7401263fdd2" providerId="ADAL" clId="{3646988A-33C2-D44C-9FA4-77CF467DA92B}" dt="2022-03-23T10:43:10.220" v="775" actId="26606"/>
          <ac:spMkLst>
            <pc:docMk/>
            <pc:sldMk cId="1377476326" sldId="270"/>
            <ac:spMk id="17" creationId="{1E547BA6-BAE0-43BB-A7CA-60F69CE252F0}"/>
          </ac:spMkLst>
        </pc:spChg>
        <pc:spChg chg="add del">
          <ac:chgData name="Elaine Artwell (2008821)" userId="bb00b539-fcd5-42a6-988b-b7401263fdd2" providerId="ADAL" clId="{3646988A-33C2-D44C-9FA4-77CF467DA92B}" dt="2022-03-23T10:43:10.220" v="775" actId="26606"/>
          <ac:spMkLst>
            <pc:docMk/>
            <pc:sldMk cId="1377476326" sldId="270"/>
            <ac:spMk id="18" creationId="{2B566528-1B12-4246-9431-5C2D7D081168}"/>
          </ac:spMkLst>
        </pc:spChg>
        <pc:spChg chg="add del">
          <ac:chgData name="Elaine Artwell (2008821)" userId="bb00b539-fcd5-42a6-988b-b7401263fdd2" providerId="ADAL" clId="{3646988A-33C2-D44C-9FA4-77CF467DA92B}" dt="2022-03-23T10:43:10.220" v="775" actId="26606"/>
          <ac:spMkLst>
            <pc:docMk/>
            <pc:sldMk cId="1377476326" sldId="270"/>
            <ac:spMk id="19" creationId="{2E80C965-DB6D-4F81-9E9E-B027384D0BD6}"/>
          </ac:spMkLst>
        </pc:spChg>
        <pc:spChg chg="add del">
          <ac:chgData name="Elaine Artwell (2008821)" userId="bb00b539-fcd5-42a6-988b-b7401263fdd2" providerId="ADAL" clId="{3646988A-33C2-D44C-9FA4-77CF467DA92B}" dt="2022-03-23T10:43:10.220" v="775" actId="26606"/>
          <ac:spMkLst>
            <pc:docMk/>
            <pc:sldMk cId="1377476326" sldId="270"/>
            <ac:spMk id="20" creationId="{A580F890-B085-4E95-96AA-55AEBEC5CE6E}"/>
          </ac:spMkLst>
        </pc:spChg>
        <pc:spChg chg="add del">
          <ac:chgData name="Elaine Artwell (2008821)" userId="bb00b539-fcd5-42a6-988b-b7401263fdd2" providerId="ADAL" clId="{3646988A-33C2-D44C-9FA4-77CF467DA92B}" dt="2022-03-23T10:43:10.220" v="775" actId="26606"/>
          <ac:spMkLst>
            <pc:docMk/>
            <pc:sldMk cId="1377476326" sldId="270"/>
            <ac:spMk id="21" creationId="{D3F51FEB-38FB-4F6C-9F7B-2F2AFAB65463}"/>
          </ac:spMkLst>
        </pc:spChg>
        <pc:spChg chg="add del">
          <ac:chgData name="Elaine Artwell (2008821)" userId="bb00b539-fcd5-42a6-988b-b7401263fdd2" providerId="ADAL" clId="{3646988A-33C2-D44C-9FA4-77CF467DA92B}" dt="2022-03-23T10:43:13.596" v="777" actId="26606"/>
          <ac:spMkLst>
            <pc:docMk/>
            <pc:sldMk cId="1377476326" sldId="270"/>
            <ac:spMk id="23" creationId="{8DAAB828-02C8-4111-AC14-FF5ACEDDFE37}"/>
          </ac:spMkLst>
        </pc:spChg>
        <pc:spChg chg="add del">
          <ac:chgData name="Elaine Artwell (2008821)" userId="bb00b539-fcd5-42a6-988b-b7401263fdd2" providerId="ADAL" clId="{3646988A-33C2-D44C-9FA4-77CF467DA92B}" dt="2022-03-23T10:43:17.807" v="779" actId="26606"/>
          <ac:spMkLst>
            <pc:docMk/>
            <pc:sldMk cId="1377476326" sldId="270"/>
            <ac:spMk id="28" creationId="{7BDAC5B6-20CE-447F-8BA1-F2274AC7AE5B}"/>
          </ac:spMkLst>
        </pc:spChg>
        <pc:spChg chg="add del">
          <ac:chgData name="Elaine Artwell (2008821)" userId="bb00b539-fcd5-42a6-988b-b7401263fdd2" providerId="ADAL" clId="{3646988A-33C2-D44C-9FA4-77CF467DA92B}" dt="2022-03-23T10:43:17.807" v="779" actId="26606"/>
          <ac:spMkLst>
            <pc:docMk/>
            <pc:sldMk cId="1377476326" sldId="270"/>
            <ac:spMk id="29" creationId="{D1D22B31-BF8F-446B-9009-8A251FB177CB}"/>
          </ac:spMkLst>
        </pc:spChg>
        <pc:grpChg chg="add del">
          <ac:chgData name="Elaine Artwell (2008821)" userId="bb00b539-fcd5-42a6-988b-b7401263fdd2" providerId="ADAL" clId="{3646988A-33C2-D44C-9FA4-77CF467DA92B}" dt="2022-03-23T10:43:13.596" v="777" actId="26606"/>
          <ac:grpSpMkLst>
            <pc:docMk/>
            <pc:sldMk cId="1377476326" sldId="270"/>
            <ac:grpSpMk id="24" creationId="{C32D4553-E775-4F16-9A6F-FED8D166A5B7}"/>
          </ac:grpSpMkLst>
        </pc:grpChg>
        <pc:picChg chg="add del mod">
          <ac:chgData name="Elaine Artwell (2008821)" userId="bb00b539-fcd5-42a6-988b-b7401263fdd2" providerId="ADAL" clId="{3646988A-33C2-D44C-9FA4-77CF467DA92B}" dt="2022-03-23T14:44:19.313" v="803" actId="21"/>
          <ac:picMkLst>
            <pc:docMk/>
            <pc:sldMk cId="1377476326" sldId="270"/>
            <ac:picMk id="4" creationId="{18E61AC7-5B25-9444-954A-3949666CA019}"/>
          </ac:picMkLst>
        </pc:picChg>
        <pc:picChg chg="add del">
          <ac:chgData name="Elaine Artwell (2008821)" userId="bb00b539-fcd5-42a6-988b-b7401263fdd2" providerId="ADAL" clId="{3646988A-33C2-D44C-9FA4-77CF467DA92B}" dt="2022-03-23T14:44:29.489" v="805" actId="21"/>
          <ac:picMkLst>
            <pc:docMk/>
            <pc:sldMk cId="1377476326" sldId="270"/>
            <ac:picMk id="8" creationId="{0B967A15-50A1-ED4B-B58D-EEF13752B045}"/>
          </ac:picMkLst>
        </pc:picChg>
        <pc:picChg chg="add del mod">
          <ac:chgData name="Elaine Artwell (2008821)" userId="bb00b539-fcd5-42a6-988b-b7401263fdd2" providerId="ADAL" clId="{3646988A-33C2-D44C-9FA4-77CF467DA92B}" dt="2022-03-23T16:48:35.739" v="826" actId="21"/>
          <ac:picMkLst>
            <pc:docMk/>
            <pc:sldMk cId="1377476326" sldId="270"/>
            <ac:picMk id="12" creationId="{9965E0CB-BCCE-9846-98F6-91A7D5E942BC}"/>
          </ac:picMkLst>
        </pc:picChg>
        <pc:picChg chg="add del mod">
          <ac:chgData name="Elaine Artwell (2008821)" userId="bb00b539-fcd5-42a6-988b-b7401263fdd2" providerId="ADAL" clId="{3646988A-33C2-D44C-9FA4-77CF467DA92B}" dt="2022-03-23T16:49:10.507" v="830" actId="21"/>
          <ac:picMkLst>
            <pc:docMk/>
            <pc:sldMk cId="1377476326" sldId="270"/>
            <ac:picMk id="15" creationId="{11D63D1D-84F2-1546-B230-67FEB842E25B}"/>
          </ac:picMkLst>
        </pc:picChg>
        <pc:picChg chg="add mod">
          <ac:chgData name="Elaine Artwell (2008821)" userId="bb00b539-fcd5-42a6-988b-b7401263fdd2" providerId="ADAL" clId="{3646988A-33C2-D44C-9FA4-77CF467DA92B}" dt="2022-03-23T16:49:47.093" v="836" actId="14100"/>
          <ac:picMkLst>
            <pc:docMk/>
            <pc:sldMk cId="1377476326" sldId="270"/>
            <ac:picMk id="17" creationId="{B50946BC-689D-8044-8129-7E8D8FA3B605}"/>
          </ac:picMkLst>
        </pc:picChg>
        <pc:cxnChg chg="add">
          <ac:chgData name="Elaine Artwell (2008821)" userId="bb00b539-fcd5-42a6-988b-b7401263fdd2" providerId="ADAL" clId="{3646988A-33C2-D44C-9FA4-77CF467DA92B}" dt="2022-03-23T10:43:17.813" v="780" actId="26606"/>
          <ac:cxnSpMkLst>
            <pc:docMk/>
            <pc:sldMk cId="1377476326" sldId="270"/>
            <ac:cxnSpMk id="31" creationId="{22F6364A-B358-4BEE-B158-0734D2C938D4}"/>
          </ac:cxnSpMkLst>
        </pc:cxnChg>
      </pc:sldChg>
      <pc:sldChg chg="addSp delSp modSp new mod modClrScheme chgLayout">
        <pc:chgData name="Elaine Artwell (2008821)" userId="bb00b539-fcd5-42a6-988b-b7401263fdd2" providerId="ADAL" clId="{3646988A-33C2-D44C-9FA4-77CF467DA92B}" dt="2022-03-23T20:31:15.812" v="962" actId="20577"/>
        <pc:sldMkLst>
          <pc:docMk/>
          <pc:sldMk cId="518743679" sldId="271"/>
        </pc:sldMkLst>
        <pc:spChg chg="add mod ord">
          <ac:chgData name="Elaine Artwell (2008821)" userId="bb00b539-fcd5-42a6-988b-b7401263fdd2" providerId="ADAL" clId="{3646988A-33C2-D44C-9FA4-77CF467DA92B}" dt="2022-03-23T20:25:23.161" v="949" actId="27636"/>
          <ac:spMkLst>
            <pc:docMk/>
            <pc:sldMk cId="518743679" sldId="271"/>
            <ac:spMk id="2" creationId="{F78641E0-D7B5-DF4E-AF4D-AFBF6F1257A9}"/>
          </ac:spMkLst>
        </pc:spChg>
        <pc:spChg chg="add del mod">
          <ac:chgData name="Elaine Artwell (2008821)" userId="bb00b539-fcd5-42a6-988b-b7401263fdd2" providerId="ADAL" clId="{3646988A-33C2-D44C-9FA4-77CF467DA92B}" dt="2022-03-23T19:56:25.205" v="840" actId="700"/>
          <ac:spMkLst>
            <pc:docMk/>
            <pc:sldMk cId="518743679" sldId="271"/>
            <ac:spMk id="3" creationId="{C7C2620C-A87B-7E45-816A-490971E5CDC9}"/>
          </ac:spMkLst>
        </pc:spChg>
        <pc:spChg chg="add del mod">
          <ac:chgData name="Elaine Artwell (2008821)" userId="bb00b539-fcd5-42a6-988b-b7401263fdd2" providerId="ADAL" clId="{3646988A-33C2-D44C-9FA4-77CF467DA92B}" dt="2022-03-23T19:56:25.205" v="840" actId="700"/>
          <ac:spMkLst>
            <pc:docMk/>
            <pc:sldMk cId="518743679" sldId="271"/>
            <ac:spMk id="4" creationId="{A0372D00-C99E-8A46-B8E7-F37C81D7A8F7}"/>
          </ac:spMkLst>
        </pc:spChg>
        <pc:spChg chg="add del mod">
          <ac:chgData name="Elaine Artwell (2008821)" userId="bb00b539-fcd5-42a6-988b-b7401263fdd2" providerId="ADAL" clId="{3646988A-33C2-D44C-9FA4-77CF467DA92B}" dt="2022-03-23T19:56:25.205" v="840" actId="700"/>
          <ac:spMkLst>
            <pc:docMk/>
            <pc:sldMk cId="518743679" sldId="271"/>
            <ac:spMk id="5" creationId="{F0DE2B90-7096-4344-A6DA-38E5D7189A97}"/>
          </ac:spMkLst>
        </pc:spChg>
        <pc:spChg chg="add del mod">
          <ac:chgData name="Elaine Artwell (2008821)" userId="bb00b539-fcd5-42a6-988b-b7401263fdd2" providerId="ADAL" clId="{3646988A-33C2-D44C-9FA4-77CF467DA92B}" dt="2022-03-23T19:56:25.205" v="840" actId="700"/>
          <ac:spMkLst>
            <pc:docMk/>
            <pc:sldMk cId="518743679" sldId="271"/>
            <ac:spMk id="6" creationId="{3D063191-767E-F343-B7D6-F80E13BF3057}"/>
          </ac:spMkLst>
        </pc:spChg>
        <pc:spChg chg="add mod">
          <ac:chgData name="Elaine Artwell (2008821)" userId="bb00b539-fcd5-42a6-988b-b7401263fdd2" providerId="ADAL" clId="{3646988A-33C2-D44C-9FA4-77CF467DA92B}" dt="2022-03-23T20:31:15.812" v="962" actId="20577"/>
          <ac:spMkLst>
            <pc:docMk/>
            <pc:sldMk cId="518743679" sldId="271"/>
            <ac:spMk id="8" creationId="{9E388216-2BE9-8F48-968D-87759A4CFD65}"/>
          </ac:spMkLst>
        </pc:spChg>
      </pc:sldChg>
      <pc:sldChg chg="addSp modSp new del mod setBg">
        <pc:chgData name="Elaine Artwell (2008821)" userId="bb00b539-fcd5-42a6-988b-b7401263fdd2" providerId="ADAL" clId="{3646988A-33C2-D44C-9FA4-77CF467DA92B}" dt="2022-03-23T19:51:32.921" v="837" actId="21"/>
        <pc:sldMkLst>
          <pc:docMk/>
          <pc:sldMk cId="1659262479" sldId="271"/>
        </pc:sldMkLst>
        <pc:spChg chg="add">
          <ac:chgData name="Elaine Artwell (2008821)" userId="bb00b539-fcd5-42a6-988b-b7401263fdd2" providerId="ADAL" clId="{3646988A-33C2-D44C-9FA4-77CF467DA92B}" dt="2022-03-23T16:48:03.862" v="825" actId="26606"/>
          <ac:spMkLst>
            <pc:docMk/>
            <pc:sldMk cId="1659262479" sldId="271"/>
            <ac:spMk id="9" creationId="{7BDAC5B6-20CE-447F-8BA1-F2274AC7AE5B}"/>
          </ac:spMkLst>
        </pc:spChg>
        <pc:spChg chg="add">
          <ac:chgData name="Elaine Artwell (2008821)" userId="bb00b539-fcd5-42a6-988b-b7401263fdd2" providerId="ADAL" clId="{3646988A-33C2-D44C-9FA4-77CF467DA92B}" dt="2022-03-23T16:48:03.862" v="825" actId="26606"/>
          <ac:spMkLst>
            <pc:docMk/>
            <pc:sldMk cId="1659262479" sldId="271"/>
            <ac:spMk id="11" creationId="{D1D22B31-BF8F-446B-9009-8A251FB177CB}"/>
          </ac:spMkLst>
        </pc:spChg>
        <pc:picChg chg="add mod">
          <ac:chgData name="Elaine Artwell (2008821)" userId="bb00b539-fcd5-42a6-988b-b7401263fdd2" providerId="ADAL" clId="{3646988A-33C2-D44C-9FA4-77CF467DA92B}" dt="2022-03-23T16:48:03.862" v="825" actId="26606"/>
          <ac:picMkLst>
            <pc:docMk/>
            <pc:sldMk cId="1659262479" sldId="271"/>
            <ac:picMk id="4" creationId="{C40CFA27-D4DC-7A42-925F-926B56314F30}"/>
          </ac:picMkLst>
        </pc:picChg>
      </pc:sldChg>
    </pc:docChg>
  </pc:docChgLst>
  <pc:docChgLst>
    <pc:chgData name="Elaine Artwell (2008821)" userId="S::2008821@student.uwtsd.ac.uk::bb00b539-fcd5-42a6-988b-b7401263fdd2" providerId="AD" clId="Web-{A71E3920-97B6-AEF9-FA76-FD97855334FD}"/>
    <pc:docChg chg="sldOrd">
      <pc:chgData name="Elaine Artwell (2008821)" userId="S::2008821@student.uwtsd.ac.uk::bb00b539-fcd5-42a6-988b-b7401263fdd2" providerId="AD" clId="Web-{A71E3920-97B6-AEF9-FA76-FD97855334FD}" dt="2022-03-14T14:25:29.527" v="2"/>
      <pc:docMkLst>
        <pc:docMk/>
      </pc:docMkLst>
      <pc:sldChg chg="ord">
        <pc:chgData name="Elaine Artwell (2008821)" userId="S::2008821@student.uwtsd.ac.uk::bb00b539-fcd5-42a6-988b-b7401263fdd2" providerId="AD" clId="Web-{A71E3920-97B6-AEF9-FA76-FD97855334FD}" dt="2022-03-14T14:25:06.542" v="0"/>
        <pc:sldMkLst>
          <pc:docMk/>
          <pc:sldMk cId="610704166" sldId="257"/>
        </pc:sldMkLst>
      </pc:sldChg>
      <pc:sldChg chg="ord">
        <pc:chgData name="Elaine Artwell (2008821)" userId="S::2008821@student.uwtsd.ac.uk::bb00b539-fcd5-42a6-988b-b7401263fdd2" providerId="AD" clId="Web-{A71E3920-97B6-AEF9-FA76-FD97855334FD}" dt="2022-03-14T14:25:19.761" v="1"/>
        <pc:sldMkLst>
          <pc:docMk/>
          <pc:sldMk cId="224048958" sldId="265"/>
        </pc:sldMkLst>
      </pc:sldChg>
      <pc:sldChg chg="ord">
        <pc:chgData name="Elaine Artwell (2008821)" userId="S::2008821@student.uwtsd.ac.uk::bb00b539-fcd5-42a6-988b-b7401263fdd2" providerId="AD" clId="Web-{A71E3920-97B6-AEF9-FA76-FD97855334FD}" dt="2022-03-14T14:25:29.527" v="2"/>
        <pc:sldMkLst>
          <pc:docMk/>
          <pc:sldMk cId="1173302677" sldId="268"/>
        </pc:sldMkLst>
      </pc:sldChg>
    </pc:docChg>
  </pc:docChgLst>
  <pc:docChgLst>
    <pc:chgData name="Elaine Artwell (2008821)" userId="S::2008821@student.uwtsd.ac.uk::bb00b539-fcd5-42a6-988b-b7401263fdd2" providerId="AD" clId="Web-{25A78125-4332-1E7F-7831-3007FE0D6743}"/>
    <pc:docChg chg="delSld modSld">
      <pc:chgData name="Elaine Artwell (2008821)" userId="S::2008821@student.uwtsd.ac.uk::bb00b539-fcd5-42a6-988b-b7401263fdd2" providerId="AD" clId="Web-{25A78125-4332-1E7F-7831-3007FE0D6743}" dt="2022-03-23T18:54:31.171" v="395" actId="20577"/>
      <pc:docMkLst>
        <pc:docMk/>
      </pc:docMkLst>
      <pc:sldChg chg="addSp del">
        <pc:chgData name="Elaine Artwell (2008821)" userId="S::2008821@student.uwtsd.ac.uk::bb00b539-fcd5-42a6-988b-b7401263fdd2" providerId="AD" clId="Web-{25A78125-4332-1E7F-7831-3007FE0D6743}" dt="2022-03-23T17:41:17.971" v="195"/>
        <pc:sldMkLst>
          <pc:docMk/>
          <pc:sldMk cId="516993913" sldId="266"/>
        </pc:sldMkLst>
        <pc:spChg chg="add">
          <ac:chgData name="Elaine Artwell (2008821)" userId="S::2008821@student.uwtsd.ac.uk::bb00b539-fcd5-42a6-988b-b7401263fdd2" providerId="AD" clId="Web-{25A78125-4332-1E7F-7831-3007FE0D6743}" dt="2022-03-23T17:41:09.471" v="193"/>
          <ac:spMkLst>
            <pc:docMk/>
            <pc:sldMk cId="516993913" sldId="266"/>
            <ac:spMk id="2" creationId="{14899956-BB1D-488A-AC93-D55903C3234F}"/>
          </ac:spMkLst>
        </pc:spChg>
        <pc:spChg chg="add">
          <ac:chgData name="Elaine Artwell (2008821)" userId="S::2008821@student.uwtsd.ac.uk::bb00b539-fcd5-42a6-988b-b7401263fdd2" providerId="AD" clId="Web-{25A78125-4332-1E7F-7831-3007FE0D6743}" dt="2022-03-23T17:41:11.627" v="194"/>
          <ac:spMkLst>
            <pc:docMk/>
            <pc:sldMk cId="516993913" sldId="266"/>
            <ac:spMk id="3" creationId="{B363102D-51F6-46AC-8835-18AD20D926BA}"/>
          </ac:spMkLst>
        </pc:spChg>
      </pc:sldChg>
      <pc:sldChg chg="del">
        <pc:chgData name="Elaine Artwell (2008821)" userId="S::2008821@student.uwtsd.ac.uk::bb00b539-fcd5-42a6-988b-b7401263fdd2" providerId="AD" clId="Web-{25A78125-4332-1E7F-7831-3007FE0D6743}" dt="2022-03-23T17:41:44.628" v="197"/>
        <pc:sldMkLst>
          <pc:docMk/>
          <pc:sldMk cId="3285388236" sldId="267"/>
        </pc:sldMkLst>
      </pc:sldChg>
      <pc:sldChg chg="del">
        <pc:chgData name="Elaine Artwell (2008821)" userId="S::2008821@student.uwtsd.ac.uk::bb00b539-fcd5-42a6-988b-b7401263fdd2" providerId="AD" clId="Web-{25A78125-4332-1E7F-7831-3007FE0D6743}" dt="2022-03-23T17:41:25.878" v="196"/>
        <pc:sldMkLst>
          <pc:docMk/>
          <pc:sldMk cId="1173302677" sldId="268"/>
        </pc:sldMkLst>
      </pc:sldChg>
      <pc:sldChg chg="addSp modSp">
        <pc:chgData name="Elaine Artwell (2008821)" userId="S::2008821@student.uwtsd.ac.uk::bb00b539-fcd5-42a6-988b-b7401263fdd2" providerId="AD" clId="Web-{25A78125-4332-1E7F-7831-3007FE0D6743}" dt="2022-03-23T18:54:31.171" v="395" actId="20577"/>
        <pc:sldMkLst>
          <pc:docMk/>
          <pc:sldMk cId="1377476326" sldId="270"/>
        </pc:sldMkLst>
        <pc:spChg chg="mod">
          <ac:chgData name="Elaine Artwell (2008821)" userId="S::2008821@student.uwtsd.ac.uk::bb00b539-fcd5-42a6-988b-b7401263fdd2" providerId="AD" clId="Web-{25A78125-4332-1E7F-7831-3007FE0D6743}" dt="2022-03-23T18:54:31.171" v="395" actId="20577"/>
          <ac:spMkLst>
            <pc:docMk/>
            <pc:sldMk cId="1377476326" sldId="270"/>
            <ac:spMk id="3" creationId="{4D5711E8-A8C9-4A74-8964-D10618EAD320}"/>
          </ac:spMkLst>
        </pc:spChg>
        <pc:spChg chg="add mod">
          <ac:chgData name="Elaine Artwell (2008821)" userId="S::2008821@student.uwtsd.ac.uk::bb00b539-fcd5-42a6-988b-b7401263fdd2" providerId="AD" clId="Web-{25A78125-4332-1E7F-7831-3007FE0D6743}" dt="2022-03-23T17:24:15.831" v="98" actId="20577"/>
          <ac:spMkLst>
            <pc:docMk/>
            <pc:sldMk cId="1377476326" sldId="270"/>
            <ac:spMk id="4" creationId="{CD09A6E8-5765-48D1-B0B5-C64C6874B0CA}"/>
          </ac:spMkLst>
        </pc:spChg>
        <pc:spChg chg="mod">
          <ac:chgData name="Elaine Artwell (2008821)" userId="S::2008821@student.uwtsd.ac.uk::bb00b539-fcd5-42a6-988b-b7401263fdd2" providerId="AD" clId="Web-{25A78125-4332-1E7F-7831-3007FE0D6743}" dt="2022-03-23T18:24:11.456" v="354" actId="20577"/>
          <ac:spMkLst>
            <pc:docMk/>
            <pc:sldMk cId="1377476326" sldId="270"/>
            <ac:spMk id="5" creationId="{80CD77DC-3D26-4A1B-B0CE-63B1E424C0DB}"/>
          </ac:spMkLst>
        </pc:spChg>
        <pc:spChg chg="mod">
          <ac:chgData name="Elaine Artwell (2008821)" userId="S::2008821@student.uwtsd.ac.uk::bb00b539-fcd5-42a6-988b-b7401263fdd2" providerId="AD" clId="Web-{25A78125-4332-1E7F-7831-3007FE0D6743}" dt="2022-03-23T17:15:20.033" v="41" actId="20577"/>
          <ac:spMkLst>
            <pc:docMk/>
            <pc:sldMk cId="1377476326" sldId="270"/>
            <ac:spMk id="6" creationId="{B71EDA77-28DC-40DE-9ED4-F4D4BD192266}"/>
          </ac:spMkLst>
        </pc:spChg>
        <pc:spChg chg="mod">
          <ac:chgData name="Elaine Artwell (2008821)" userId="S::2008821@student.uwtsd.ac.uk::bb00b539-fcd5-42a6-988b-b7401263fdd2" providerId="AD" clId="Web-{25A78125-4332-1E7F-7831-3007FE0D6743}" dt="2022-03-23T18:37:29.515" v="362" actId="1076"/>
          <ac:spMkLst>
            <pc:docMk/>
            <pc:sldMk cId="1377476326" sldId="270"/>
            <ac:spMk id="7" creationId="{B72A891F-0505-420D-A658-19C47CBF7883}"/>
          </ac:spMkLst>
        </pc:spChg>
        <pc:spChg chg="add mod">
          <ac:chgData name="Elaine Artwell (2008821)" userId="S::2008821@student.uwtsd.ac.uk::bb00b539-fcd5-42a6-988b-b7401263fdd2" providerId="AD" clId="Web-{25A78125-4332-1E7F-7831-3007FE0D6743}" dt="2022-03-23T17:20:00.932" v="87" actId="20577"/>
          <ac:spMkLst>
            <pc:docMk/>
            <pc:sldMk cId="1377476326" sldId="270"/>
            <ac:spMk id="8" creationId="{750AFD16-8E2F-482B-8BD0-AAD00F53B219}"/>
          </ac:spMkLst>
        </pc:spChg>
        <pc:spChg chg="add mod">
          <ac:chgData name="Elaine Artwell (2008821)" userId="S::2008821@student.uwtsd.ac.uk::bb00b539-fcd5-42a6-988b-b7401263fdd2" providerId="AD" clId="Web-{25A78125-4332-1E7F-7831-3007FE0D6743}" dt="2022-03-23T18:33:41.833" v="359" actId="14100"/>
          <ac:spMkLst>
            <pc:docMk/>
            <pc:sldMk cId="1377476326" sldId="270"/>
            <ac:spMk id="9" creationId="{8B03DB07-189F-4628-81DC-3CAF0EB9AF0B}"/>
          </ac:spMkLst>
        </pc:spChg>
        <pc:picChg chg="mod">
          <ac:chgData name="Elaine Artwell (2008821)" userId="S::2008821@student.uwtsd.ac.uk::bb00b539-fcd5-42a6-988b-b7401263fdd2" providerId="AD" clId="Web-{25A78125-4332-1E7F-7831-3007FE0D6743}" dt="2022-03-23T18:34:30.022" v="361" actId="1076"/>
          <ac:picMkLst>
            <pc:docMk/>
            <pc:sldMk cId="1377476326" sldId="270"/>
            <ac:picMk id="12" creationId="{9965E0CB-BCCE-9846-98F6-91A7D5E942BC}"/>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A6141A-9C8C-174F-9417-3E2260E659F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86A9C8A7-58E0-1741-80C5-3A0346F1598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FDBDB58F-C8F0-F448-BA8E-1DE8C0BB8DE6}"/>
              </a:ext>
            </a:extLst>
          </p:cNvPr>
          <p:cNvSpPr>
            <a:spLocks noGrp="1"/>
          </p:cNvSpPr>
          <p:nvPr>
            <p:ph type="dt" sz="half" idx="10"/>
          </p:nvPr>
        </p:nvSpPr>
        <p:spPr/>
        <p:txBody>
          <a:bodyPr/>
          <a:lstStyle/>
          <a:p>
            <a:fld id="{6A65FB91-DEA0-774C-B841-154311FC6B88}" type="datetimeFigureOut">
              <a:rPr lang="en-US" smtClean="0"/>
              <a:t>3/23/2022</a:t>
            </a:fld>
            <a:endParaRPr lang="en-US"/>
          </a:p>
        </p:txBody>
      </p:sp>
      <p:sp>
        <p:nvSpPr>
          <p:cNvPr id="5" name="Footer Placeholder 4">
            <a:extLst>
              <a:ext uri="{FF2B5EF4-FFF2-40B4-BE49-F238E27FC236}">
                <a16:creationId xmlns:a16="http://schemas.microsoft.com/office/drawing/2014/main" id="{DCE8D912-A0AC-214C-A430-502A775659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FDA884-1749-8E45-8BCA-C4A30679ED5C}"/>
              </a:ext>
            </a:extLst>
          </p:cNvPr>
          <p:cNvSpPr>
            <a:spLocks noGrp="1"/>
          </p:cNvSpPr>
          <p:nvPr>
            <p:ph type="sldNum" sz="quarter" idx="12"/>
          </p:nvPr>
        </p:nvSpPr>
        <p:spPr/>
        <p:txBody>
          <a:bodyPr/>
          <a:lstStyle/>
          <a:p>
            <a:fld id="{31A36446-3BD3-3A49-A074-F68F15FE11D0}" type="slidenum">
              <a:rPr lang="en-US" smtClean="0"/>
              <a:t>‹#›</a:t>
            </a:fld>
            <a:endParaRPr lang="en-US"/>
          </a:p>
        </p:txBody>
      </p:sp>
    </p:spTree>
    <p:extLst>
      <p:ext uri="{BB962C8B-B14F-4D97-AF65-F5344CB8AC3E}">
        <p14:creationId xmlns:p14="http://schemas.microsoft.com/office/powerpoint/2010/main" val="26091156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AB4D2-E8F2-2246-B03C-530ACF7EBC5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3F5E090-1849-D84E-8D83-1BBA0F05B7C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CF2E610-FDF4-4B4B-BC50-E30A89A07DCC}"/>
              </a:ext>
            </a:extLst>
          </p:cNvPr>
          <p:cNvSpPr>
            <a:spLocks noGrp="1"/>
          </p:cNvSpPr>
          <p:nvPr>
            <p:ph type="dt" sz="half" idx="10"/>
          </p:nvPr>
        </p:nvSpPr>
        <p:spPr/>
        <p:txBody>
          <a:bodyPr/>
          <a:lstStyle/>
          <a:p>
            <a:fld id="{6A65FB91-DEA0-774C-B841-154311FC6B88}" type="datetimeFigureOut">
              <a:rPr lang="en-US" smtClean="0"/>
              <a:t>3/23/2022</a:t>
            </a:fld>
            <a:endParaRPr lang="en-US"/>
          </a:p>
        </p:txBody>
      </p:sp>
      <p:sp>
        <p:nvSpPr>
          <p:cNvPr id="5" name="Footer Placeholder 4">
            <a:extLst>
              <a:ext uri="{FF2B5EF4-FFF2-40B4-BE49-F238E27FC236}">
                <a16:creationId xmlns:a16="http://schemas.microsoft.com/office/drawing/2014/main" id="{DEEFABAD-BC4E-BF4F-9167-CD0BB766E22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248C8EE-E052-3C4A-86DD-4F5D4828492F}"/>
              </a:ext>
            </a:extLst>
          </p:cNvPr>
          <p:cNvSpPr>
            <a:spLocks noGrp="1"/>
          </p:cNvSpPr>
          <p:nvPr>
            <p:ph type="sldNum" sz="quarter" idx="12"/>
          </p:nvPr>
        </p:nvSpPr>
        <p:spPr/>
        <p:txBody>
          <a:bodyPr/>
          <a:lstStyle/>
          <a:p>
            <a:fld id="{31A36446-3BD3-3A49-A074-F68F15FE11D0}" type="slidenum">
              <a:rPr lang="en-US" smtClean="0"/>
              <a:t>‹#›</a:t>
            </a:fld>
            <a:endParaRPr lang="en-US"/>
          </a:p>
        </p:txBody>
      </p:sp>
    </p:spTree>
    <p:extLst>
      <p:ext uri="{BB962C8B-B14F-4D97-AF65-F5344CB8AC3E}">
        <p14:creationId xmlns:p14="http://schemas.microsoft.com/office/powerpoint/2010/main" val="774883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1CBCB-47C4-FA44-8B83-DE3EEC50C43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6B82990F-543B-DC48-AA54-562C45BC724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2676BB6-18D6-D74D-B1F3-4BCAEF7907AC}"/>
              </a:ext>
            </a:extLst>
          </p:cNvPr>
          <p:cNvSpPr>
            <a:spLocks noGrp="1"/>
          </p:cNvSpPr>
          <p:nvPr>
            <p:ph type="dt" sz="half" idx="10"/>
          </p:nvPr>
        </p:nvSpPr>
        <p:spPr/>
        <p:txBody>
          <a:bodyPr/>
          <a:lstStyle/>
          <a:p>
            <a:fld id="{6A65FB91-DEA0-774C-B841-154311FC6B88}" type="datetimeFigureOut">
              <a:rPr lang="en-US" smtClean="0"/>
              <a:t>3/23/2022</a:t>
            </a:fld>
            <a:endParaRPr lang="en-US"/>
          </a:p>
        </p:txBody>
      </p:sp>
      <p:sp>
        <p:nvSpPr>
          <p:cNvPr id="5" name="Footer Placeholder 4">
            <a:extLst>
              <a:ext uri="{FF2B5EF4-FFF2-40B4-BE49-F238E27FC236}">
                <a16:creationId xmlns:a16="http://schemas.microsoft.com/office/drawing/2014/main" id="{A9C46979-0F2C-8C4E-B397-F1F59DD1CCF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154467-9001-6F43-A0F7-574681E2013B}"/>
              </a:ext>
            </a:extLst>
          </p:cNvPr>
          <p:cNvSpPr>
            <a:spLocks noGrp="1"/>
          </p:cNvSpPr>
          <p:nvPr>
            <p:ph type="sldNum" sz="quarter" idx="12"/>
          </p:nvPr>
        </p:nvSpPr>
        <p:spPr/>
        <p:txBody>
          <a:bodyPr/>
          <a:lstStyle/>
          <a:p>
            <a:fld id="{31A36446-3BD3-3A49-A074-F68F15FE11D0}" type="slidenum">
              <a:rPr lang="en-US" smtClean="0"/>
              <a:t>‹#›</a:t>
            </a:fld>
            <a:endParaRPr lang="en-US"/>
          </a:p>
        </p:txBody>
      </p:sp>
    </p:spTree>
    <p:extLst>
      <p:ext uri="{BB962C8B-B14F-4D97-AF65-F5344CB8AC3E}">
        <p14:creationId xmlns:p14="http://schemas.microsoft.com/office/powerpoint/2010/main" val="19232988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5A761D-2B89-764A-A9D6-569B2B98E23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70F50FB-02B4-2C41-8F9B-D218C814B48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9FB54A0F-26B9-2648-AC95-8A0DF633F67C}"/>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C69B5FD-DAF8-5643-A5A2-F7F5FF8CE2D1}"/>
              </a:ext>
            </a:extLst>
          </p:cNvPr>
          <p:cNvSpPr>
            <a:spLocks noGrp="1"/>
          </p:cNvSpPr>
          <p:nvPr>
            <p:ph type="dt" sz="half" idx="10"/>
          </p:nvPr>
        </p:nvSpPr>
        <p:spPr/>
        <p:txBody>
          <a:bodyPr/>
          <a:lstStyle/>
          <a:p>
            <a:fld id="{6A65FB91-DEA0-774C-B841-154311FC6B88}" type="datetimeFigureOut">
              <a:rPr lang="en-US" smtClean="0"/>
              <a:t>3/23/2022</a:t>
            </a:fld>
            <a:endParaRPr lang="en-US"/>
          </a:p>
        </p:txBody>
      </p:sp>
      <p:sp>
        <p:nvSpPr>
          <p:cNvPr id="6" name="Footer Placeholder 5">
            <a:extLst>
              <a:ext uri="{FF2B5EF4-FFF2-40B4-BE49-F238E27FC236}">
                <a16:creationId xmlns:a16="http://schemas.microsoft.com/office/drawing/2014/main" id="{B28F6CD1-944C-3544-B969-C4C2D80CEB2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D6427BE-364A-9C49-94A6-BD231B654B7F}"/>
              </a:ext>
            </a:extLst>
          </p:cNvPr>
          <p:cNvSpPr>
            <a:spLocks noGrp="1"/>
          </p:cNvSpPr>
          <p:nvPr>
            <p:ph type="sldNum" sz="quarter" idx="12"/>
          </p:nvPr>
        </p:nvSpPr>
        <p:spPr/>
        <p:txBody>
          <a:bodyPr/>
          <a:lstStyle/>
          <a:p>
            <a:fld id="{31A36446-3BD3-3A49-A074-F68F15FE11D0}" type="slidenum">
              <a:rPr lang="en-US" smtClean="0"/>
              <a:t>‹#›</a:t>
            </a:fld>
            <a:endParaRPr lang="en-US"/>
          </a:p>
        </p:txBody>
      </p:sp>
    </p:spTree>
    <p:extLst>
      <p:ext uri="{BB962C8B-B14F-4D97-AF65-F5344CB8AC3E}">
        <p14:creationId xmlns:p14="http://schemas.microsoft.com/office/powerpoint/2010/main" val="22804356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CBBAA-42C7-264A-8850-F4A552038F38}"/>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C2E12F5-52B0-1241-9A3D-40F1ED5B2F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6E0A21E-1C9D-5D41-A72D-A3CAEBDAC48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11C8139-6C87-4042-A7AE-769D3605054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C3E7A41-DFE4-F944-838A-B351633CF87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8649ED9-DD55-DD41-8ED1-79C3956CFB57}"/>
              </a:ext>
            </a:extLst>
          </p:cNvPr>
          <p:cNvSpPr>
            <a:spLocks noGrp="1"/>
          </p:cNvSpPr>
          <p:nvPr>
            <p:ph type="dt" sz="half" idx="10"/>
          </p:nvPr>
        </p:nvSpPr>
        <p:spPr/>
        <p:txBody>
          <a:bodyPr/>
          <a:lstStyle/>
          <a:p>
            <a:fld id="{6A65FB91-DEA0-774C-B841-154311FC6B88}" type="datetimeFigureOut">
              <a:rPr lang="en-US" smtClean="0"/>
              <a:t>3/23/2022</a:t>
            </a:fld>
            <a:endParaRPr lang="en-US"/>
          </a:p>
        </p:txBody>
      </p:sp>
      <p:sp>
        <p:nvSpPr>
          <p:cNvPr id="8" name="Footer Placeholder 7">
            <a:extLst>
              <a:ext uri="{FF2B5EF4-FFF2-40B4-BE49-F238E27FC236}">
                <a16:creationId xmlns:a16="http://schemas.microsoft.com/office/drawing/2014/main" id="{A3A25BA3-369C-6146-B82D-DDB55E86C68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E9E0A0C-D76C-C545-8E49-15044682E7DF}"/>
              </a:ext>
            </a:extLst>
          </p:cNvPr>
          <p:cNvSpPr>
            <a:spLocks noGrp="1"/>
          </p:cNvSpPr>
          <p:nvPr>
            <p:ph type="sldNum" sz="quarter" idx="12"/>
          </p:nvPr>
        </p:nvSpPr>
        <p:spPr/>
        <p:txBody>
          <a:bodyPr/>
          <a:lstStyle/>
          <a:p>
            <a:fld id="{31A36446-3BD3-3A49-A074-F68F15FE11D0}" type="slidenum">
              <a:rPr lang="en-US" smtClean="0"/>
              <a:t>‹#›</a:t>
            </a:fld>
            <a:endParaRPr lang="en-US"/>
          </a:p>
        </p:txBody>
      </p:sp>
    </p:spTree>
    <p:extLst>
      <p:ext uri="{BB962C8B-B14F-4D97-AF65-F5344CB8AC3E}">
        <p14:creationId xmlns:p14="http://schemas.microsoft.com/office/powerpoint/2010/main" val="41827439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5E021-2103-B749-BC47-03842F64DD19}"/>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2C2FABB1-B946-5140-AC4B-47943129B7CD}"/>
              </a:ext>
            </a:extLst>
          </p:cNvPr>
          <p:cNvSpPr>
            <a:spLocks noGrp="1"/>
          </p:cNvSpPr>
          <p:nvPr>
            <p:ph type="dt" sz="half" idx="10"/>
          </p:nvPr>
        </p:nvSpPr>
        <p:spPr/>
        <p:txBody>
          <a:bodyPr/>
          <a:lstStyle/>
          <a:p>
            <a:fld id="{6A65FB91-DEA0-774C-B841-154311FC6B88}" type="datetimeFigureOut">
              <a:rPr lang="en-US" smtClean="0"/>
              <a:t>3/23/2022</a:t>
            </a:fld>
            <a:endParaRPr lang="en-US"/>
          </a:p>
        </p:txBody>
      </p:sp>
      <p:sp>
        <p:nvSpPr>
          <p:cNvPr id="4" name="Footer Placeholder 3">
            <a:extLst>
              <a:ext uri="{FF2B5EF4-FFF2-40B4-BE49-F238E27FC236}">
                <a16:creationId xmlns:a16="http://schemas.microsoft.com/office/drawing/2014/main" id="{E38440DA-94A0-8046-B268-03E569E184F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58250E2-E5BA-5942-9FDC-3CB747E488D5}"/>
              </a:ext>
            </a:extLst>
          </p:cNvPr>
          <p:cNvSpPr>
            <a:spLocks noGrp="1"/>
          </p:cNvSpPr>
          <p:nvPr>
            <p:ph type="sldNum" sz="quarter" idx="12"/>
          </p:nvPr>
        </p:nvSpPr>
        <p:spPr/>
        <p:txBody>
          <a:bodyPr/>
          <a:lstStyle/>
          <a:p>
            <a:fld id="{31A36446-3BD3-3A49-A074-F68F15FE11D0}" type="slidenum">
              <a:rPr lang="en-US" smtClean="0"/>
              <a:t>‹#›</a:t>
            </a:fld>
            <a:endParaRPr lang="en-US"/>
          </a:p>
        </p:txBody>
      </p:sp>
    </p:spTree>
    <p:extLst>
      <p:ext uri="{BB962C8B-B14F-4D97-AF65-F5344CB8AC3E}">
        <p14:creationId xmlns:p14="http://schemas.microsoft.com/office/powerpoint/2010/main" val="20616872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8D82280-0801-A148-8CB2-0038464ED87F}"/>
              </a:ext>
            </a:extLst>
          </p:cNvPr>
          <p:cNvSpPr>
            <a:spLocks noGrp="1"/>
          </p:cNvSpPr>
          <p:nvPr>
            <p:ph type="dt" sz="half" idx="10"/>
          </p:nvPr>
        </p:nvSpPr>
        <p:spPr/>
        <p:txBody>
          <a:bodyPr/>
          <a:lstStyle/>
          <a:p>
            <a:fld id="{6A65FB91-DEA0-774C-B841-154311FC6B88}" type="datetimeFigureOut">
              <a:rPr lang="en-US" smtClean="0"/>
              <a:t>3/23/2022</a:t>
            </a:fld>
            <a:endParaRPr lang="en-US"/>
          </a:p>
        </p:txBody>
      </p:sp>
      <p:sp>
        <p:nvSpPr>
          <p:cNvPr id="3" name="Footer Placeholder 2">
            <a:extLst>
              <a:ext uri="{FF2B5EF4-FFF2-40B4-BE49-F238E27FC236}">
                <a16:creationId xmlns:a16="http://schemas.microsoft.com/office/drawing/2014/main" id="{111E4815-C57B-1847-8ED9-29D366AA130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A007BAE-D679-764D-AB94-184FE06255CC}"/>
              </a:ext>
            </a:extLst>
          </p:cNvPr>
          <p:cNvSpPr>
            <a:spLocks noGrp="1"/>
          </p:cNvSpPr>
          <p:nvPr>
            <p:ph type="sldNum" sz="quarter" idx="12"/>
          </p:nvPr>
        </p:nvSpPr>
        <p:spPr/>
        <p:txBody>
          <a:bodyPr/>
          <a:lstStyle/>
          <a:p>
            <a:fld id="{31A36446-3BD3-3A49-A074-F68F15FE11D0}" type="slidenum">
              <a:rPr lang="en-US" smtClean="0"/>
              <a:t>‹#›</a:t>
            </a:fld>
            <a:endParaRPr lang="en-US"/>
          </a:p>
        </p:txBody>
      </p:sp>
    </p:spTree>
    <p:extLst>
      <p:ext uri="{BB962C8B-B14F-4D97-AF65-F5344CB8AC3E}">
        <p14:creationId xmlns:p14="http://schemas.microsoft.com/office/powerpoint/2010/main" val="11986221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4BD47E-841F-2C40-ABAE-FE71736DDF6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4EFB31B1-EE40-6E4C-A70F-8F087AE737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98E24A47-0AD4-9646-9012-138DBA1508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31349D7-C8ED-1044-9E8C-21EB8783613A}"/>
              </a:ext>
            </a:extLst>
          </p:cNvPr>
          <p:cNvSpPr>
            <a:spLocks noGrp="1"/>
          </p:cNvSpPr>
          <p:nvPr>
            <p:ph type="dt" sz="half" idx="10"/>
          </p:nvPr>
        </p:nvSpPr>
        <p:spPr/>
        <p:txBody>
          <a:bodyPr/>
          <a:lstStyle/>
          <a:p>
            <a:fld id="{6A65FB91-DEA0-774C-B841-154311FC6B88}" type="datetimeFigureOut">
              <a:rPr lang="en-US" smtClean="0"/>
              <a:t>3/23/2022</a:t>
            </a:fld>
            <a:endParaRPr lang="en-US"/>
          </a:p>
        </p:txBody>
      </p:sp>
      <p:sp>
        <p:nvSpPr>
          <p:cNvPr id="6" name="Footer Placeholder 5">
            <a:extLst>
              <a:ext uri="{FF2B5EF4-FFF2-40B4-BE49-F238E27FC236}">
                <a16:creationId xmlns:a16="http://schemas.microsoft.com/office/drawing/2014/main" id="{73D839DC-72B9-6E46-83BB-CD53D45935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BF44937-8693-8A40-B814-B958404FC776}"/>
              </a:ext>
            </a:extLst>
          </p:cNvPr>
          <p:cNvSpPr>
            <a:spLocks noGrp="1"/>
          </p:cNvSpPr>
          <p:nvPr>
            <p:ph type="sldNum" sz="quarter" idx="12"/>
          </p:nvPr>
        </p:nvSpPr>
        <p:spPr/>
        <p:txBody>
          <a:bodyPr/>
          <a:lstStyle/>
          <a:p>
            <a:fld id="{31A36446-3BD3-3A49-A074-F68F15FE11D0}" type="slidenum">
              <a:rPr lang="en-US" smtClean="0"/>
              <a:t>‹#›</a:t>
            </a:fld>
            <a:endParaRPr lang="en-US"/>
          </a:p>
        </p:txBody>
      </p:sp>
    </p:spTree>
    <p:extLst>
      <p:ext uri="{BB962C8B-B14F-4D97-AF65-F5344CB8AC3E}">
        <p14:creationId xmlns:p14="http://schemas.microsoft.com/office/powerpoint/2010/main" val="16547302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39FF0-DE48-6C45-ABA3-8F9CD0314F0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BB4EACA2-8B21-A04D-BF8B-953AF0C73C8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419A239-8606-684D-BE65-28D8D31406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45E8040-457F-F74F-953B-A16D9DE96A90}"/>
              </a:ext>
            </a:extLst>
          </p:cNvPr>
          <p:cNvSpPr>
            <a:spLocks noGrp="1"/>
          </p:cNvSpPr>
          <p:nvPr>
            <p:ph type="dt" sz="half" idx="10"/>
          </p:nvPr>
        </p:nvSpPr>
        <p:spPr/>
        <p:txBody>
          <a:bodyPr/>
          <a:lstStyle/>
          <a:p>
            <a:fld id="{6A65FB91-DEA0-774C-B841-154311FC6B88}" type="datetimeFigureOut">
              <a:rPr lang="en-US" smtClean="0"/>
              <a:t>3/23/2022</a:t>
            </a:fld>
            <a:endParaRPr lang="en-US"/>
          </a:p>
        </p:txBody>
      </p:sp>
      <p:sp>
        <p:nvSpPr>
          <p:cNvPr id="6" name="Footer Placeholder 5">
            <a:extLst>
              <a:ext uri="{FF2B5EF4-FFF2-40B4-BE49-F238E27FC236}">
                <a16:creationId xmlns:a16="http://schemas.microsoft.com/office/drawing/2014/main" id="{27ED53AC-EB8B-1249-9D96-A611E705D9D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07DF6E-CA92-E842-A8B2-20188869FF4E}"/>
              </a:ext>
            </a:extLst>
          </p:cNvPr>
          <p:cNvSpPr>
            <a:spLocks noGrp="1"/>
          </p:cNvSpPr>
          <p:nvPr>
            <p:ph type="sldNum" sz="quarter" idx="12"/>
          </p:nvPr>
        </p:nvSpPr>
        <p:spPr/>
        <p:txBody>
          <a:bodyPr/>
          <a:lstStyle/>
          <a:p>
            <a:fld id="{31A36446-3BD3-3A49-A074-F68F15FE11D0}" type="slidenum">
              <a:rPr lang="en-US" smtClean="0"/>
              <a:t>‹#›</a:t>
            </a:fld>
            <a:endParaRPr lang="en-US"/>
          </a:p>
        </p:txBody>
      </p:sp>
    </p:spTree>
    <p:extLst>
      <p:ext uri="{BB962C8B-B14F-4D97-AF65-F5344CB8AC3E}">
        <p14:creationId xmlns:p14="http://schemas.microsoft.com/office/powerpoint/2010/main" val="40693298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20AC1-7781-2F4C-A7E6-609C80960E61}"/>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EB0F7A3-69E2-A946-AE34-7AC94FC9B93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9B6156A-36B9-384A-81F4-22C449F17012}"/>
              </a:ext>
            </a:extLst>
          </p:cNvPr>
          <p:cNvSpPr>
            <a:spLocks noGrp="1"/>
          </p:cNvSpPr>
          <p:nvPr>
            <p:ph type="dt" sz="half" idx="10"/>
          </p:nvPr>
        </p:nvSpPr>
        <p:spPr/>
        <p:txBody>
          <a:bodyPr/>
          <a:lstStyle/>
          <a:p>
            <a:fld id="{6A65FB91-DEA0-774C-B841-154311FC6B88}" type="datetimeFigureOut">
              <a:rPr lang="en-US" smtClean="0"/>
              <a:t>3/23/2022</a:t>
            </a:fld>
            <a:endParaRPr lang="en-US"/>
          </a:p>
        </p:txBody>
      </p:sp>
      <p:sp>
        <p:nvSpPr>
          <p:cNvPr id="5" name="Footer Placeholder 4">
            <a:extLst>
              <a:ext uri="{FF2B5EF4-FFF2-40B4-BE49-F238E27FC236}">
                <a16:creationId xmlns:a16="http://schemas.microsoft.com/office/drawing/2014/main" id="{252A7352-4C17-EC45-AA08-BB084D06318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A85F57-31EF-7447-AB75-100F202D8576}"/>
              </a:ext>
            </a:extLst>
          </p:cNvPr>
          <p:cNvSpPr>
            <a:spLocks noGrp="1"/>
          </p:cNvSpPr>
          <p:nvPr>
            <p:ph type="sldNum" sz="quarter" idx="12"/>
          </p:nvPr>
        </p:nvSpPr>
        <p:spPr/>
        <p:txBody>
          <a:bodyPr/>
          <a:lstStyle/>
          <a:p>
            <a:fld id="{31A36446-3BD3-3A49-A074-F68F15FE11D0}" type="slidenum">
              <a:rPr lang="en-US" smtClean="0"/>
              <a:t>‹#›</a:t>
            </a:fld>
            <a:endParaRPr lang="en-US"/>
          </a:p>
        </p:txBody>
      </p:sp>
    </p:spTree>
    <p:extLst>
      <p:ext uri="{BB962C8B-B14F-4D97-AF65-F5344CB8AC3E}">
        <p14:creationId xmlns:p14="http://schemas.microsoft.com/office/powerpoint/2010/main" val="1278345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7A9CED4-ECDC-EB41-98EE-1E60A32F68A8}"/>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826CB43-C737-7B4A-AB33-D94BCE3AB9B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653202F-66F8-804D-AE74-6A48458F3B30}"/>
              </a:ext>
            </a:extLst>
          </p:cNvPr>
          <p:cNvSpPr>
            <a:spLocks noGrp="1"/>
          </p:cNvSpPr>
          <p:nvPr>
            <p:ph type="dt" sz="half" idx="10"/>
          </p:nvPr>
        </p:nvSpPr>
        <p:spPr/>
        <p:txBody>
          <a:bodyPr/>
          <a:lstStyle/>
          <a:p>
            <a:fld id="{6A65FB91-DEA0-774C-B841-154311FC6B88}" type="datetimeFigureOut">
              <a:rPr lang="en-US" smtClean="0"/>
              <a:t>3/23/2022</a:t>
            </a:fld>
            <a:endParaRPr lang="en-US"/>
          </a:p>
        </p:txBody>
      </p:sp>
      <p:sp>
        <p:nvSpPr>
          <p:cNvPr id="5" name="Footer Placeholder 4">
            <a:extLst>
              <a:ext uri="{FF2B5EF4-FFF2-40B4-BE49-F238E27FC236}">
                <a16:creationId xmlns:a16="http://schemas.microsoft.com/office/drawing/2014/main" id="{3109115B-9497-C448-A2FF-6282532651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139C7F-C547-4041-BFC1-7AE955C5C5B2}"/>
              </a:ext>
            </a:extLst>
          </p:cNvPr>
          <p:cNvSpPr>
            <a:spLocks noGrp="1"/>
          </p:cNvSpPr>
          <p:nvPr>
            <p:ph type="sldNum" sz="quarter" idx="12"/>
          </p:nvPr>
        </p:nvSpPr>
        <p:spPr/>
        <p:txBody>
          <a:bodyPr/>
          <a:lstStyle/>
          <a:p>
            <a:fld id="{31A36446-3BD3-3A49-A074-F68F15FE11D0}" type="slidenum">
              <a:rPr lang="en-US" smtClean="0"/>
              <a:t>‹#›</a:t>
            </a:fld>
            <a:endParaRPr lang="en-US"/>
          </a:p>
        </p:txBody>
      </p:sp>
    </p:spTree>
    <p:extLst>
      <p:ext uri="{BB962C8B-B14F-4D97-AF65-F5344CB8AC3E}">
        <p14:creationId xmlns:p14="http://schemas.microsoft.com/office/powerpoint/2010/main" val="14898770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8C541C-876A-7B43-8738-2B41D623366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01BB3AF-6E1A-1840-B4C9-CA2CC53238F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E89CB5C-C88F-774C-8BD9-F31867136E8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5FB91-DEA0-774C-B841-154311FC6B88}" type="datetimeFigureOut">
              <a:rPr lang="en-US" smtClean="0"/>
              <a:t>3/23/2022</a:t>
            </a:fld>
            <a:endParaRPr lang="en-US"/>
          </a:p>
        </p:txBody>
      </p:sp>
      <p:sp>
        <p:nvSpPr>
          <p:cNvPr id="5" name="Footer Placeholder 4">
            <a:extLst>
              <a:ext uri="{FF2B5EF4-FFF2-40B4-BE49-F238E27FC236}">
                <a16:creationId xmlns:a16="http://schemas.microsoft.com/office/drawing/2014/main" id="{5DE91640-919B-3F48-B41B-14D67C06B7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3E98754-64A5-3148-B61E-C1D38D734AC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A36446-3BD3-3A49-A074-F68F15FE11D0}" type="slidenum">
              <a:rPr lang="en-US" smtClean="0"/>
              <a:t>‹#›</a:t>
            </a:fld>
            <a:endParaRPr lang="en-US"/>
          </a:p>
        </p:txBody>
      </p:sp>
    </p:spTree>
    <p:extLst>
      <p:ext uri="{BB962C8B-B14F-4D97-AF65-F5344CB8AC3E}">
        <p14:creationId xmlns:p14="http://schemas.microsoft.com/office/powerpoint/2010/main" val="18803126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www.healthline.com/human-body-maps/inferior-vena-cava#1" TargetMode="External"/><Relationship Id="rId2" Type="http://schemas.openxmlformats.org/officeDocument/2006/relationships/hyperlink" Target="https://www.bostonscientific.com/en-US/patients/health-conditions/cardiomyopathy/dilated--cardiomyopathy.html" TargetMode="External"/><Relationship Id="rId1" Type="http://schemas.openxmlformats.org/officeDocument/2006/relationships/slideLayout" Target="../slideLayouts/slideLayout6.xml"/><Relationship Id="rId6" Type="http://schemas.openxmlformats.org/officeDocument/2006/relationships/hyperlink" Target="https://scholar.google.com/scholar?hl=en&amp;as_sdt=0%2C5&amp;q=symptoms+of+dilated+cardiomyopathy&amp;oq=symptoms+of+dilated+" TargetMode="External"/><Relationship Id="rId5" Type="http://schemas.openxmlformats.org/officeDocument/2006/relationships/hyperlink" Target="https://www.teacherspayteachers.com/Product/Biology-Cardiovascular-System-Anatomy-Diagram-1883566" TargetMode="External"/><Relationship Id="rId4" Type="http://schemas.openxmlformats.org/officeDocument/2006/relationships/hyperlink" Target="https://www.nhs.uk/conditions/cardiomyopath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37" name="Group 31">
            <a:extLst>
              <a:ext uri="{FF2B5EF4-FFF2-40B4-BE49-F238E27FC236}">
                <a16:creationId xmlns:a16="http://schemas.microsoft.com/office/drawing/2014/main" id="{5D1A9D8B-3117-4D9D-BDA4-DD81895098B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7467600" cy="6858000"/>
            <a:chOff x="7467600" y="0"/>
            <a:chExt cx="4724400" cy="6858000"/>
          </a:xfrm>
        </p:grpSpPr>
        <p:sp>
          <p:nvSpPr>
            <p:cNvPr id="33" name="Rectangle 32">
              <a:extLst>
                <a:ext uri="{FF2B5EF4-FFF2-40B4-BE49-F238E27FC236}">
                  <a16:creationId xmlns:a16="http://schemas.microsoft.com/office/drawing/2014/main" id="{A7877B25-8C10-4C8D-BC88-BF3C557F8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9" name="Rectangle 33">
              <a:extLst>
                <a:ext uri="{FF2B5EF4-FFF2-40B4-BE49-F238E27FC236}">
                  <a16:creationId xmlns:a16="http://schemas.microsoft.com/office/drawing/2014/main" id="{54F0DD86-96CD-4F5F-BA4D-FFC17F2D6C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36" name="Freeform: Shape 35">
            <a:extLst>
              <a:ext uri="{FF2B5EF4-FFF2-40B4-BE49-F238E27FC236}">
                <a16:creationId xmlns:a16="http://schemas.microsoft.com/office/drawing/2014/main" id="{BD92035A-AA2F-4CD8-A556-1CE8BDEC75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69701" cy="6858000"/>
          </a:xfrm>
          <a:custGeom>
            <a:avLst/>
            <a:gdLst>
              <a:gd name="connsiteX0" fmla="*/ 369702 w 7467600"/>
              <a:gd name="connsiteY0" fmla="*/ 6712169 h 6858000"/>
              <a:gd name="connsiteX1" fmla="*/ 366575 w 7467600"/>
              <a:gd name="connsiteY1" fmla="*/ 6715556 h 6858000"/>
              <a:gd name="connsiteX2" fmla="*/ 371637 w 7467600"/>
              <a:gd name="connsiteY2" fmla="*/ 6713954 h 6858000"/>
              <a:gd name="connsiteX3" fmla="*/ 7090188 w 7467600"/>
              <a:gd name="connsiteY3" fmla="*/ 6584365 h 6858000"/>
              <a:gd name="connsiteX4" fmla="*/ 7440138 w 7467600"/>
              <a:gd name="connsiteY4" fmla="*/ 6622648 h 6858000"/>
              <a:gd name="connsiteX5" fmla="*/ 7467600 w 7467600"/>
              <a:gd name="connsiteY5" fmla="*/ 6628217 h 6858000"/>
              <a:gd name="connsiteX6" fmla="*/ 7467600 w 7467600"/>
              <a:gd name="connsiteY6" fmla="*/ 6668575 h 6858000"/>
              <a:gd name="connsiteX7" fmla="*/ 7392322 w 7467600"/>
              <a:gd name="connsiteY7" fmla="*/ 6658238 h 6858000"/>
              <a:gd name="connsiteX8" fmla="*/ 7467600 w 7467600"/>
              <a:gd name="connsiteY8" fmla="*/ 6683873 h 6858000"/>
              <a:gd name="connsiteX9" fmla="*/ 7467600 w 7467600"/>
              <a:gd name="connsiteY9" fmla="*/ 6714215 h 6858000"/>
              <a:gd name="connsiteX10" fmla="*/ 7447383 w 7467600"/>
              <a:gd name="connsiteY10" fmla="*/ 6707202 h 6858000"/>
              <a:gd name="connsiteX11" fmla="*/ 7289862 w 7467600"/>
              <a:gd name="connsiteY11" fmla="*/ 6659827 h 6858000"/>
              <a:gd name="connsiteX12" fmla="*/ 7434024 w 7467600"/>
              <a:gd name="connsiteY12" fmla="*/ 6722130 h 6858000"/>
              <a:gd name="connsiteX13" fmla="*/ 7467600 w 7467600"/>
              <a:gd name="connsiteY13" fmla="*/ 6736157 h 6858000"/>
              <a:gd name="connsiteX14" fmla="*/ 7467600 w 7467600"/>
              <a:gd name="connsiteY14" fmla="*/ 6767913 h 6858000"/>
              <a:gd name="connsiteX15" fmla="*/ 7271814 w 7467600"/>
              <a:gd name="connsiteY15" fmla="*/ 6684601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7090188 w 7467600"/>
              <a:gd name="connsiteY21" fmla="*/ 6584365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61797 w 7467600"/>
              <a:gd name="connsiteY74" fmla="*/ 5419899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126431 w 7467600"/>
              <a:gd name="connsiteY88" fmla="*/ 5737872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6861797 w 7467600"/>
              <a:gd name="connsiteY101" fmla="*/ 5419899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7133363 w 7467600"/>
              <a:gd name="connsiteY125" fmla="*/ 5050246 h 6858000"/>
              <a:gd name="connsiteX126" fmla="*/ 7450656 w 7467600"/>
              <a:gd name="connsiteY126" fmla="*/ 5134750 h 6858000"/>
              <a:gd name="connsiteX127" fmla="*/ 7467600 w 7467600"/>
              <a:gd name="connsiteY127" fmla="*/ 5142496 h 6858000"/>
              <a:gd name="connsiteX128" fmla="*/ 7467600 w 7467600"/>
              <a:gd name="connsiteY128" fmla="*/ 5158623 h 6858000"/>
              <a:gd name="connsiteX129" fmla="*/ 7427076 w 7467600"/>
              <a:gd name="connsiteY129" fmla="*/ 5142684 h 6858000"/>
              <a:gd name="connsiteX130" fmla="*/ 7467600 w 7467600"/>
              <a:gd name="connsiteY130" fmla="*/ 5164774 h 6858000"/>
              <a:gd name="connsiteX131" fmla="*/ 7467600 w 7467600"/>
              <a:gd name="connsiteY131" fmla="*/ 5199146 h 6858000"/>
              <a:gd name="connsiteX132" fmla="*/ 7391022 w 7467600"/>
              <a:gd name="connsiteY132" fmla="*/ 5158141 h 6858000"/>
              <a:gd name="connsiteX133" fmla="*/ 7312201 w 7467600"/>
              <a:gd name="connsiteY133" fmla="*/ 5128278 h 6858000"/>
              <a:gd name="connsiteX134" fmla="*/ 7343603 w 7467600"/>
              <a:gd name="connsiteY134" fmla="*/ 5149746 h 6858000"/>
              <a:gd name="connsiteX135" fmla="*/ 7467600 w 7467600"/>
              <a:gd name="connsiteY135" fmla="*/ 5241225 h 6858000"/>
              <a:gd name="connsiteX136" fmla="*/ 7467600 w 7467600"/>
              <a:gd name="connsiteY136" fmla="*/ 5277736 h 6858000"/>
              <a:gd name="connsiteX137" fmla="*/ 7327465 w 7467600"/>
              <a:gd name="connsiteY137" fmla="*/ 5174181 h 6858000"/>
              <a:gd name="connsiteX138" fmla="*/ 7244057 w 7467600"/>
              <a:gd name="connsiteY138" fmla="*/ 5124233 h 6858000"/>
              <a:gd name="connsiteX139" fmla="*/ 7353035 w 7467600"/>
              <a:gd name="connsiteY139" fmla="*/ 5197318 h 6858000"/>
              <a:gd name="connsiteX140" fmla="*/ 7467600 w 7467600"/>
              <a:gd name="connsiteY140" fmla="*/ 5297634 h 6858000"/>
              <a:gd name="connsiteX141" fmla="*/ 7467600 w 7467600"/>
              <a:gd name="connsiteY141" fmla="*/ 5361850 h 6858000"/>
              <a:gd name="connsiteX142" fmla="*/ 7368569 w 7467600"/>
              <a:gd name="connsiteY142" fmla="*/ 5270182 h 6858000"/>
              <a:gd name="connsiteX143" fmla="*/ 7131946 w 7467600"/>
              <a:gd name="connsiteY143" fmla="*/ 5075653 h 6858000"/>
              <a:gd name="connsiteX144" fmla="*/ 7133363 w 7467600"/>
              <a:gd name="connsiteY144" fmla="*/ 5050246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7467600 w 7467600"/>
              <a:gd name="connsiteY834" fmla="*/ 163142 h 6858000"/>
              <a:gd name="connsiteX835" fmla="*/ 7467600 w 7467600"/>
              <a:gd name="connsiteY835" fmla="*/ 789215 h 6858000"/>
              <a:gd name="connsiteX836" fmla="*/ 7451412 w 7467600"/>
              <a:gd name="connsiteY836" fmla="*/ 799572 h 6858000"/>
              <a:gd name="connsiteX837" fmla="*/ 7419999 w 7467600"/>
              <a:gd name="connsiteY837" fmla="*/ 774360 h 6858000"/>
              <a:gd name="connsiteX838" fmla="*/ 7429067 w 7467600"/>
              <a:gd name="connsiteY838" fmla="*/ 402737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29067 w 7467600"/>
              <a:gd name="connsiteY844" fmla="*/ 402737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7429067 w 7467600"/>
              <a:gd name="connsiteY848" fmla="*/ 402737 h 6858000"/>
              <a:gd name="connsiteX849" fmla="*/ 5905192 w 7467600"/>
              <a:gd name="connsiteY849" fmla="*/ 163079 h 6858000"/>
              <a:gd name="connsiteX850" fmla="*/ 5865655 w 7467600"/>
              <a:gd name="connsiteY850" fmla="*/ 171901 h 6858000"/>
              <a:gd name="connsiteX851" fmla="*/ 5259740 w 7467600"/>
              <a:gd name="connsiteY851" fmla="*/ 257013 h 6858000"/>
              <a:gd name="connsiteX852" fmla="*/ 5208466 w 7467600"/>
              <a:gd name="connsiteY852" fmla="*/ 257550 h 6858000"/>
              <a:gd name="connsiteX853" fmla="*/ 4980204 w 7467600"/>
              <a:gd name="connsiteY853" fmla="*/ 271903 h 6858000"/>
              <a:gd name="connsiteX854" fmla="*/ 5068068 w 7467600"/>
              <a:gd name="connsiteY854" fmla="*/ 282244 h 6858000"/>
              <a:gd name="connsiteX855" fmla="*/ 5153231 w 7467600"/>
              <a:gd name="connsiteY855" fmla="*/ 292240 h 6858000"/>
              <a:gd name="connsiteX856" fmla="*/ 5426491 w 7467600"/>
              <a:gd name="connsiteY856" fmla="*/ 281128 h 6858000"/>
              <a:gd name="connsiteX857" fmla="*/ 5731212 w 7467600"/>
              <a:gd name="connsiteY857" fmla="*/ 231951 h 6858000"/>
              <a:gd name="connsiteX858" fmla="*/ 5905192 w 7467600"/>
              <a:gd name="connsiteY858" fmla="*/ 163079 h 6858000"/>
              <a:gd name="connsiteX859" fmla="*/ 5944437 w 7467600"/>
              <a:gd name="connsiteY859" fmla="*/ 113829 h 6858000"/>
              <a:gd name="connsiteX860" fmla="*/ 5825032 w 7467600"/>
              <a:gd name="connsiteY860" fmla="*/ 146405 h 6858000"/>
              <a:gd name="connsiteX861" fmla="*/ 4955599 w 7467600"/>
              <a:gd name="connsiteY861" fmla="*/ 247008 h 6858000"/>
              <a:gd name="connsiteX862" fmla="*/ 5210104 w 7467600"/>
              <a:gd name="connsiteY862" fmla="*/ 228123 h 6858000"/>
              <a:gd name="connsiteX863" fmla="*/ 5261015 w 7467600"/>
              <a:gd name="connsiteY863" fmla="*/ 227087 h 6858000"/>
              <a:gd name="connsiteX864" fmla="*/ 5861181 w 7467600"/>
              <a:gd name="connsiteY864" fmla="*/ 143093 h 6858000"/>
              <a:gd name="connsiteX865" fmla="*/ 5961252 w 7467600"/>
              <a:gd name="connsiteY865" fmla="*/ 114820 h 6858000"/>
              <a:gd name="connsiteX866" fmla="*/ 5944437 w 7467600"/>
              <a:gd name="connsiteY866" fmla="*/ 113829 h 6858000"/>
              <a:gd name="connsiteX867" fmla="*/ 3882765 w 7467600"/>
              <a:gd name="connsiteY867" fmla="*/ 0 h 6858000"/>
              <a:gd name="connsiteX868" fmla="*/ 3995099 w 7467600"/>
              <a:gd name="connsiteY868" fmla="*/ 0 h 6858000"/>
              <a:gd name="connsiteX869" fmla="*/ 4163818 w 7467600"/>
              <a:gd name="connsiteY869" fmla="*/ 234104 h 6858000"/>
              <a:gd name="connsiteX870" fmla="*/ 4172099 w 7467600"/>
              <a:gd name="connsiteY870" fmla="*/ 234207 h 6858000"/>
              <a:gd name="connsiteX871" fmla="*/ 4784282 w 7467600"/>
              <a:gd name="connsiteY871" fmla="*/ 276561 h 6858000"/>
              <a:gd name="connsiteX872" fmla="*/ 4801687 w 7467600"/>
              <a:gd name="connsiteY872" fmla="*/ 267764 h 6858000"/>
              <a:gd name="connsiteX873" fmla="*/ 6082788 w 7467600"/>
              <a:gd name="connsiteY873" fmla="*/ 64119 h 6858000"/>
              <a:gd name="connsiteX874" fmla="*/ 6099442 w 7467600"/>
              <a:gd name="connsiteY874" fmla="*/ 82568 h 6858000"/>
              <a:gd name="connsiteX875" fmla="*/ 4804137 w 7467600"/>
              <a:gd name="connsiteY875" fmla="*/ 320931 h 6858000"/>
              <a:gd name="connsiteX876" fmla="*/ 4227047 w 7467600"/>
              <a:gd name="connsiteY876" fmla="*/ 313415 h 6858000"/>
              <a:gd name="connsiteX877" fmla="*/ 4346041 w 7467600"/>
              <a:gd name="connsiteY877" fmla="*/ 456086 h 6858000"/>
              <a:gd name="connsiteX878" fmla="*/ 4870967 w 7467600"/>
              <a:gd name="connsiteY878" fmla="*/ 963061 h 6858000"/>
              <a:gd name="connsiteX879" fmla="*/ 4889647 w 7467600"/>
              <a:gd name="connsiteY879" fmla="*/ 957147 h 6858000"/>
              <a:gd name="connsiteX880" fmla="*/ 5422504 w 7467600"/>
              <a:gd name="connsiteY880" fmla="*/ 805191 h 6858000"/>
              <a:gd name="connsiteX881" fmla="*/ 6087656 w 7467600"/>
              <a:gd name="connsiteY881" fmla="*/ 826703 h 6858000"/>
              <a:gd name="connsiteX882" fmla="*/ 6058717 w 7467600"/>
              <a:gd name="connsiteY882" fmla="*/ 865992 h 6858000"/>
              <a:gd name="connsiteX883" fmla="*/ 4974153 w 7467600"/>
              <a:gd name="connsiteY883" fmla="*/ 1045456 h 6858000"/>
              <a:gd name="connsiteX884" fmla="*/ 5627835 w 7467600"/>
              <a:gd name="connsiteY884" fmla="*/ 1472077 h 6858000"/>
              <a:gd name="connsiteX885" fmla="*/ 5629817 w 7467600"/>
              <a:gd name="connsiteY885" fmla="*/ 1471412 h 6858000"/>
              <a:gd name="connsiteX886" fmla="*/ 5634124 w 7467600"/>
              <a:gd name="connsiteY886" fmla="*/ 1470572 h 6858000"/>
              <a:gd name="connsiteX887" fmla="*/ 5755832 w 7467600"/>
              <a:gd name="connsiteY887" fmla="*/ 1383886 h 6858000"/>
              <a:gd name="connsiteX888" fmla="*/ 6014186 w 7467600"/>
              <a:gd name="connsiteY888" fmla="*/ 1279799 h 6858000"/>
              <a:gd name="connsiteX889" fmla="*/ 6901619 w 7467600"/>
              <a:gd name="connsiteY889" fmla="*/ 1047874 h 6858000"/>
              <a:gd name="connsiteX890" fmla="*/ 6931566 w 7467600"/>
              <a:gd name="connsiteY890" fmla="*/ 1062034 h 6858000"/>
              <a:gd name="connsiteX891" fmla="*/ 5790982 w 7467600"/>
              <a:gd name="connsiteY891" fmla="*/ 1561380 h 6858000"/>
              <a:gd name="connsiteX892" fmla="*/ 6188971 w 7467600"/>
              <a:gd name="connsiteY892" fmla="*/ 1755168 h 6858000"/>
              <a:gd name="connsiteX893" fmla="*/ 6202446 w 7467600"/>
              <a:gd name="connsiteY893" fmla="*/ 1752268 h 6858000"/>
              <a:gd name="connsiteX894" fmla="*/ 7179560 w 7467600"/>
              <a:gd name="connsiteY894" fmla="*/ 1467551 h 6858000"/>
              <a:gd name="connsiteX895" fmla="*/ 7158730 w 7467600"/>
              <a:gd name="connsiteY895" fmla="*/ 1507835 h 6858000"/>
              <a:gd name="connsiteX896" fmla="*/ 6326959 w 7467600"/>
              <a:gd name="connsiteY896" fmla="*/ 1817686 h 6858000"/>
              <a:gd name="connsiteX897" fmla="*/ 6537433 w 7467600"/>
              <a:gd name="connsiteY897" fmla="*/ 1907790 h 6858000"/>
              <a:gd name="connsiteX898" fmla="*/ 6550221 w 7467600"/>
              <a:gd name="connsiteY898" fmla="*/ 1910729 h 6858000"/>
              <a:gd name="connsiteX899" fmla="*/ 6964438 w 7467600"/>
              <a:gd name="connsiteY899" fmla="*/ 2209505 h 6858000"/>
              <a:gd name="connsiteX900" fmla="*/ 7367862 w 7467600"/>
              <a:gd name="connsiteY900" fmla="*/ 2806833 h 6858000"/>
              <a:gd name="connsiteX901" fmla="*/ 7364329 w 7467600"/>
              <a:gd name="connsiteY901" fmla="*/ 2826907 h 6858000"/>
              <a:gd name="connsiteX902" fmla="*/ 7290545 w 7467600"/>
              <a:gd name="connsiteY902" fmla="*/ 2850663 h 6858000"/>
              <a:gd name="connsiteX903" fmla="*/ 6472036 w 7467600"/>
              <a:gd name="connsiteY903" fmla="*/ 1959003 h 6858000"/>
              <a:gd name="connsiteX904" fmla="*/ 5792897 w 7467600"/>
              <a:gd name="connsiteY904" fmla="*/ 1647747 h 6858000"/>
              <a:gd name="connsiteX905" fmla="*/ 5842751 w 7467600"/>
              <a:gd name="connsiteY905" fmla="*/ 1816112 h 6858000"/>
              <a:gd name="connsiteX906" fmla="*/ 5847424 w 7467600"/>
              <a:gd name="connsiteY906" fmla="*/ 1815776 h 6858000"/>
              <a:gd name="connsiteX907" fmla="*/ 6399821 w 7467600"/>
              <a:gd name="connsiteY907" fmla="*/ 2344799 h 6858000"/>
              <a:gd name="connsiteX908" fmla="*/ 6323232 w 7467600"/>
              <a:gd name="connsiteY908" fmla="*/ 2389634 h 6858000"/>
              <a:gd name="connsiteX909" fmla="*/ 5942958 w 7467600"/>
              <a:gd name="connsiteY909" fmla="*/ 2077708 h 6858000"/>
              <a:gd name="connsiteX910" fmla="*/ 5921559 w 7467600"/>
              <a:gd name="connsiteY910" fmla="*/ 2378596 h 6858000"/>
              <a:gd name="connsiteX911" fmla="*/ 5817651 w 7467600"/>
              <a:gd name="connsiteY911" fmla="*/ 3023919 h 6858000"/>
              <a:gd name="connsiteX912" fmla="*/ 5729634 w 7467600"/>
              <a:gd name="connsiteY912" fmla="*/ 3051849 h 6858000"/>
              <a:gd name="connsiteX913" fmla="*/ 5611018 w 7467600"/>
              <a:gd name="connsiteY913" fmla="*/ 2316769 h 6858000"/>
              <a:gd name="connsiteX914" fmla="*/ 5687608 w 7467600"/>
              <a:gd name="connsiteY914" fmla="*/ 2039972 h 6858000"/>
              <a:gd name="connsiteX915" fmla="*/ 5657554 w 7467600"/>
              <a:gd name="connsiteY915" fmla="*/ 1576445 h 6858000"/>
              <a:gd name="connsiteX916" fmla="*/ 5150475 w 7467600"/>
              <a:gd name="connsiteY916" fmla="*/ 1274012 h 6858000"/>
              <a:gd name="connsiteX917" fmla="*/ 5349142 w 7467600"/>
              <a:gd name="connsiteY917" fmla="*/ 2204405 h 6858000"/>
              <a:gd name="connsiteX918" fmla="*/ 5262214 w 7467600"/>
              <a:gd name="connsiteY918" fmla="*/ 2233836 h 6858000"/>
              <a:gd name="connsiteX919" fmla="*/ 4981539 w 7467600"/>
              <a:gd name="connsiteY919" fmla="*/ 1542201 h 6858000"/>
              <a:gd name="connsiteX920" fmla="*/ 4958461 w 7467600"/>
              <a:gd name="connsiteY920" fmla="*/ 1136957 h 6858000"/>
              <a:gd name="connsiteX921" fmla="*/ 4655015 w 7467600"/>
              <a:gd name="connsiteY921" fmla="*/ 891426 h 6858000"/>
              <a:gd name="connsiteX922" fmla="*/ 4348002 w 7467600"/>
              <a:gd name="connsiteY922" fmla="*/ 2205895 h 6858000"/>
              <a:gd name="connsiteX923" fmla="*/ 4262250 w 7467600"/>
              <a:gd name="connsiteY923" fmla="*/ 2219972 h 6858000"/>
              <a:gd name="connsiteX924" fmla="*/ 4550611 w 7467600"/>
              <a:gd name="connsiteY924" fmla="*/ 817540 h 6858000"/>
              <a:gd name="connsiteX925" fmla="*/ 4564418 w 7467600"/>
              <a:gd name="connsiteY925" fmla="*/ 808293 h 6858000"/>
              <a:gd name="connsiteX926" fmla="*/ 4266388 w 7467600"/>
              <a:gd name="connsiteY926" fmla="*/ 500083 h 6858000"/>
              <a:gd name="connsiteX927" fmla="*/ 4032842 w 7467600"/>
              <a:gd name="connsiteY927" fmla="*/ 211809 h 6858000"/>
              <a:gd name="connsiteX928" fmla="*/ 3882765 w 7467600"/>
              <a:gd name="connsiteY928" fmla="*/ 0 h 6858000"/>
              <a:gd name="connsiteX929" fmla="*/ 3721337 w 7467600"/>
              <a:gd name="connsiteY929" fmla="*/ 0 h 6858000"/>
              <a:gd name="connsiteX930" fmla="*/ 3797544 w 7467600"/>
              <a:gd name="connsiteY930" fmla="*/ 0 h 6858000"/>
              <a:gd name="connsiteX931" fmla="*/ 3775734 w 7467600"/>
              <a:gd name="connsiteY931" fmla="*/ 95131 h 6858000"/>
              <a:gd name="connsiteX932" fmla="*/ 3724807 w 7467600"/>
              <a:gd name="connsiteY932" fmla="*/ 272257 h 6858000"/>
              <a:gd name="connsiteX933" fmla="*/ 3726844 w 7467600"/>
              <a:gd name="connsiteY933" fmla="*/ 282988 h 6858000"/>
              <a:gd name="connsiteX934" fmla="*/ 3742664 w 7467600"/>
              <a:gd name="connsiteY934" fmla="*/ 279918 h 6858000"/>
              <a:gd name="connsiteX935" fmla="*/ 4103910 w 7467600"/>
              <a:gd name="connsiteY935" fmla="*/ 1161917 h 6858000"/>
              <a:gd name="connsiteX936" fmla="*/ 4020269 w 7467600"/>
              <a:gd name="connsiteY936" fmla="*/ 1200406 h 6858000"/>
              <a:gd name="connsiteX937" fmla="*/ 3674882 w 7467600"/>
              <a:gd name="connsiteY937" fmla="*/ 488524 h 6858000"/>
              <a:gd name="connsiteX938" fmla="*/ 3132682 w 7467600"/>
              <a:gd name="connsiteY938" fmla="*/ 1072284 h 6858000"/>
              <a:gd name="connsiteX939" fmla="*/ 2716346 w 7467600"/>
              <a:gd name="connsiteY939" fmla="*/ 1276376 h 6858000"/>
              <a:gd name="connsiteX940" fmla="*/ 2716772 w 7467600"/>
              <a:gd name="connsiteY940" fmla="*/ 1255462 h 6858000"/>
              <a:gd name="connsiteX941" fmla="*/ 3471096 w 7467600"/>
              <a:gd name="connsiteY941" fmla="*/ 437072 h 6858000"/>
              <a:gd name="connsiteX942" fmla="*/ 3639057 w 7467600"/>
              <a:gd name="connsiteY942" fmla="*/ 286334 h 6858000"/>
              <a:gd name="connsiteX943" fmla="*/ 3640309 w 7467600"/>
              <a:gd name="connsiteY943" fmla="*/ 284664 h 6858000"/>
              <a:gd name="connsiteX944" fmla="*/ 3646022 w 7467600"/>
              <a:gd name="connsiteY944" fmla="*/ 276711 h 6858000"/>
              <a:gd name="connsiteX945" fmla="*/ 3707943 w 7467600"/>
              <a:gd name="connsiteY945" fmla="*/ 65958 h 6858000"/>
              <a:gd name="connsiteX946" fmla="*/ 3721337 w 7467600"/>
              <a:gd name="connsiteY946" fmla="*/ 0 h 6858000"/>
              <a:gd name="connsiteX947" fmla="*/ 2867960 w 7467600"/>
              <a:gd name="connsiteY947" fmla="*/ 0 h 6858000"/>
              <a:gd name="connsiteX948" fmla="*/ 2926351 w 7467600"/>
              <a:gd name="connsiteY948" fmla="*/ 0 h 6858000"/>
              <a:gd name="connsiteX949" fmla="*/ 2902823 w 7467600"/>
              <a:gd name="connsiteY949" fmla="*/ 262929 h 6858000"/>
              <a:gd name="connsiteX950" fmla="*/ 2940663 w 7467600"/>
              <a:gd name="connsiteY950" fmla="*/ 140884 h 6858000"/>
              <a:gd name="connsiteX951" fmla="*/ 2947039 w 7467600"/>
              <a:gd name="connsiteY951" fmla="*/ 122524 h 6858000"/>
              <a:gd name="connsiteX952" fmla="*/ 2984316 w 7467600"/>
              <a:gd name="connsiteY952" fmla="*/ 0 h 6858000"/>
              <a:gd name="connsiteX953" fmla="*/ 3016114 w 7467600"/>
              <a:gd name="connsiteY953" fmla="*/ 0 h 6858000"/>
              <a:gd name="connsiteX954" fmla="*/ 2979949 w 7467600"/>
              <a:gd name="connsiteY954" fmla="*/ 119274 h 6858000"/>
              <a:gd name="connsiteX955" fmla="*/ 3023879 w 7467600"/>
              <a:gd name="connsiteY955" fmla="*/ 0 h 6858000"/>
              <a:gd name="connsiteX956" fmla="*/ 3105400 w 7467600"/>
              <a:gd name="connsiteY956" fmla="*/ 0 h 6858000"/>
              <a:gd name="connsiteX957" fmla="*/ 3094669 w 7467600"/>
              <a:gd name="connsiteY957" fmla="*/ 30308 h 6858000"/>
              <a:gd name="connsiteX958" fmla="*/ 2901945 w 7467600"/>
              <a:gd name="connsiteY958" fmla="*/ 466538 h 6858000"/>
              <a:gd name="connsiteX959" fmla="*/ 2815209 w 7467600"/>
              <a:gd name="connsiteY959" fmla="*/ 497361 h 6858000"/>
              <a:gd name="connsiteX960" fmla="*/ 2844845 w 7467600"/>
              <a:gd name="connsiteY960" fmla="*/ 127638 h 6858000"/>
              <a:gd name="connsiteX961" fmla="*/ 2867960 w 7467600"/>
              <a:gd name="connsiteY961" fmla="*/ 0 h 6858000"/>
              <a:gd name="connsiteX962" fmla="*/ 1057230 w 7467600"/>
              <a:gd name="connsiteY962" fmla="*/ 0 h 6858000"/>
              <a:gd name="connsiteX963" fmla="*/ 1111003 w 7467600"/>
              <a:gd name="connsiteY963" fmla="*/ 0 h 6858000"/>
              <a:gd name="connsiteX964" fmla="*/ 1125553 w 7467600"/>
              <a:gd name="connsiteY964" fmla="*/ 52588 h 6858000"/>
              <a:gd name="connsiteX965" fmla="*/ 1304276 w 7467600"/>
              <a:gd name="connsiteY965" fmla="*/ 476275 h 6858000"/>
              <a:gd name="connsiteX966" fmla="*/ 1492066 w 7467600"/>
              <a:gd name="connsiteY966" fmla="*/ 886333 h 6858000"/>
              <a:gd name="connsiteX967" fmla="*/ 1423698 w 7467600"/>
              <a:gd name="connsiteY967" fmla="*/ 710817 h 6858000"/>
              <a:gd name="connsiteX968" fmla="*/ 1357609 w 7467600"/>
              <a:gd name="connsiteY968" fmla="*/ 532892 h 6858000"/>
              <a:gd name="connsiteX969" fmla="*/ 1309550 w 7467600"/>
              <a:gd name="connsiteY969" fmla="*/ 374031 h 6858000"/>
              <a:gd name="connsiteX970" fmla="*/ 1193673 w 7467600"/>
              <a:gd name="connsiteY970" fmla="*/ 49533 h 6858000"/>
              <a:gd name="connsiteX971" fmla="*/ 1164391 w 7467600"/>
              <a:gd name="connsiteY971" fmla="*/ 0 h 6858000"/>
              <a:gd name="connsiteX972" fmla="*/ 1200666 w 7467600"/>
              <a:gd name="connsiteY972" fmla="*/ 0 h 6858000"/>
              <a:gd name="connsiteX973" fmla="*/ 1223408 w 7467600"/>
              <a:gd name="connsiteY973" fmla="*/ 38996 h 6858000"/>
              <a:gd name="connsiteX974" fmla="*/ 1339635 w 7467600"/>
              <a:gd name="connsiteY974" fmla="*/ 365517 h 6858000"/>
              <a:gd name="connsiteX975" fmla="*/ 1387469 w 7467600"/>
              <a:gd name="connsiteY975" fmla="*/ 523079 h 6858000"/>
              <a:gd name="connsiteX976" fmla="*/ 1452685 w 7467600"/>
              <a:gd name="connsiteY976" fmla="*/ 699806 h 6858000"/>
              <a:gd name="connsiteX977" fmla="*/ 1492092 w 7467600"/>
              <a:gd name="connsiteY977" fmla="*/ 800424 h 6858000"/>
              <a:gd name="connsiteX978" fmla="*/ 1455302 w 7467600"/>
              <a:gd name="connsiteY978" fmla="*/ 632913 h 6858000"/>
              <a:gd name="connsiteX979" fmla="*/ 1222336 w 7467600"/>
              <a:gd name="connsiteY979" fmla="*/ 9480 h 6858000"/>
              <a:gd name="connsiteX980" fmla="*/ 1214634 w 7467600"/>
              <a:gd name="connsiteY980" fmla="*/ 0 h 6858000"/>
              <a:gd name="connsiteX981" fmla="*/ 1289827 w 7467600"/>
              <a:gd name="connsiteY981" fmla="*/ 0 h 6858000"/>
              <a:gd name="connsiteX982" fmla="*/ 1321076 w 7467600"/>
              <a:gd name="connsiteY982" fmla="*/ 59722 h 6858000"/>
              <a:gd name="connsiteX983" fmla="*/ 1512579 w 7467600"/>
              <a:gd name="connsiteY983" fmla="*/ 626441 h 6858000"/>
              <a:gd name="connsiteX984" fmla="*/ 1506076 w 7467600"/>
              <a:gd name="connsiteY984" fmla="*/ 1089289 h 6858000"/>
              <a:gd name="connsiteX985" fmla="*/ 1486346 w 7467600"/>
              <a:gd name="connsiteY985" fmla="*/ 1079919 h 6858000"/>
              <a:gd name="connsiteX986" fmla="*/ 1070511 w 7467600"/>
              <a:gd name="connsiteY986" fmla="*/ 48609 h 6858000"/>
              <a:gd name="connsiteX987" fmla="*/ 1057230 w 7467600"/>
              <a:gd name="connsiteY987" fmla="*/ 0 h 6858000"/>
              <a:gd name="connsiteX988" fmla="*/ 43151 w 7467600"/>
              <a:gd name="connsiteY988" fmla="*/ 0 h 6858000"/>
              <a:gd name="connsiteX989" fmla="*/ 95283 w 7467600"/>
              <a:gd name="connsiteY989" fmla="*/ 0 h 6858000"/>
              <a:gd name="connsiteX990" fmla="*/ 300708 w 7467600"/>
              <a:gd name="connsiteY990" fmla="*/ 154571 h 6858000"/>
              <a:gd name="connsiteX991" fmla="*/ 530414 w 7467600"/>
              <a:gd name="connsiteY991" fmla="*/ 354673 h 6858000"/>
              <a:gd name="connsiteX992" fmla="*/ 333785 w 7467600"/>
              <a:gd name="connsiteY992" fmla="*/ 161564 h 6858000"/>
              <a:gd name="connsiteX993" fmla="*/ 147005 w 7467600"/>
              <a:gd name="connsiteY993" fmla="*/ 0 h 6858000"/>
              <a:gd name="connsiteX994" fmla="*/ 272509 w 7467600"/>
              <a:gd name="connsiteY994" fmla="*/ 0 h 6858000"/>
              <a:gd name="connsiteX995" fmla="*/ 326276 w 7467600"/>
              <a:gd name="connsiteY995" fmla="*/ 45847 h 6858000"/>
              <a:gd name="connsiteX996" fmla="*/ 823759 w 7467600"/>
              <a:gd name="connsiteY996" fmla="*/ 574145 h 6858000"/>
              <a:gd name="connsiteX997" fmla="*/ 811254 w 7467600"/>
              <a:gd name="connsiteY997" fmla="*/ 665546 h 6858000"/>
              <a:gd name="connsiteX998" fmla="*/ 154042 w 7467600"/>
              <a:gd name="connsiteY998" fmla="*/ 261522 h 6858000"/>
              <a:gd name="connsiteX999" fmla="*/ 13550 w 7467600"/>
              <a:gd name="connsiteY999" fmla="*/ 158423 h 6858000"/>
              <a:gd name="connsiteX1000" fmla="*/ 0 w 7467600"/>
              <a:gd name="connsiteY1000" fmla="*/ 146618 h 6858000"/>
              <a:gd name="connsiteX1001" fmla="*/ 0 w 7467600"/>
              <a:gd name="connsiteY1001" fmla="*/ 59161 h 6858000"/>
              <a:gd name="connsiteX1002" fmla="*/ 45427 w 7467600"/>
              <a:gd name="connsiteY1002" fmla="*/ 101078 h 6858000"/>
              <a:gd name="connsiteX1003" fmla="*/ 630103 w 7467600"/>
              <a:gd name="connsiteY1003" fmla="*/ 485885 h 6858000"/>
              <a:gd name="connsiteX1004" fmla="*/ 532040 w 7467600"/>
              <a:gd name="connsiteY1004" fmla="*/ 399359 h 6858000"/>
              <a:gd name="connsiteX1005" fmla="*/ 517618 w 7467600"/>
              <a:gd name="connsiteY1005" fmla="*/ 385726 h 6858000"/>
              <a:gd name="connsiteX1006" fmla="*/ 285074 w 7467600"/>
              <a:gd name="connsiteY1006" fmla="*/ 182755 h 6858000"/>
              <a:gd name="connsiteX1007" fmla="*/ 43151 w 7467600"/>
              <a:gd name="connsiteY100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19999 w 7467600"/>
              <a:gd name="connsiteY844" fmla="*/ 774360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5905192 w 7467600"/>
              <a:gd name="connsiteY848" fmla="*/ 163079 h 6858000"/>
              <a:gd name="connsiteX849" fmla="*/ 5865655 w 7467600"/>
              <a:gd name="connsiteY849" fmla="*/ 171901 h 6858000"/>
              <a:gd name="connsiteX850" fmla="*/ 5259740 w 7467600"/>
              <a:gd name="connsiteY850" fmla="*/ 257013 h 6858000"/>
              <a:gd name="connsiteX851" fmla="*/ 5208466 w 7467600"/>
              <a:gd name="connsiteY851" fmla="*/ 257550 h 6858000"/>
              <a:gd name="connsiteX852" fmla="*/ 4980204 w 7467600"/>
              <a:gd name="connsiteY852" fmla="*/ 271903 h 6858000"/>
              <a:gd name="connsiteX853" fmla="*/ 5068068 w 7467600"/>
              <a:gd name="connsiteY853" fmla="*/ 282244 h 6858000"/>
              <a:gd name="connsiteX854" fmla="*/ 5153231 w 7467600"/>
              <a:gd name="connsiteY854" fmla="*/ 292240 h 6858000"/>
              <a:gd name="connsiteX855" fmla="*/ 5426491 w 7467600"/>
              <a:gd name="connsiteY855" fmla="*/ 281128 h 6858000"/>
              <a:gd name="connsiteX856" fmla="*/ 5731212 w 7467600"/>
              <a:gd name="connsiteY856" fmla="*/ 231951 h 6858000"/>
              <a:gd name="connsiteX857" fmla="*/ 5905192 w 7467600"/>
              <a:gd name="connsiteY857" fmla="*/ 163079 h 6858000"/>
              <a:gd name="connsiteX858" fmla="*/ 5944437 w 7467600"/>
              <a:gd name="connsiteY858" fmla="*/ 113829 h 6858000"/>
              <a:gd name="connsiteX859" fmla="*/ 5825032 w 7467600"/>
              <a:gd name="connsiteY859" fmla="*/ 146405 h 6858000"/>
              <a:gd name="connsiteX860" fmla="*/ 4955599 w 7467600"/>
              <a:gd name="connsiteY860" fmla="*/ 247008 h 6858000"/>
              <a:gd name="connsiteX861" fmla="*/ 5210104 w 7467600"/>
              <a:gd name="connsiteY861" fmla="*/ 228123 h 6858000"/>
              <a:gd name="connsiteX862" fmla="*/ 5261015 w 7467600"/>
              <a:gd name="connsiteY862" fmla="*/ 227087 h 6858000"/>
              <a:gd name="connsiteX863" fmla="*/ 5861181 w 7467600"/>
              <a:gd name="connsiteY863" fmla="*/ 143093 h 6858000"/>
              <a:gd name="connsiteX864" fmla="*/ 5961252 w 7467600"/>
              <a:gd name="connsiteY864" fmla="*/ 114820 h 6858000"/>
              <a:gd name="connsiteX865" fmla="*/ 5944437 w 7467600"/>
              <a:gd name="connsiteY865" fmla="*/ 113829 h 6858000"/>
              <a:gd name="connsiteX866" fmla="*/ 3882765 w 7467600"/>
              <a:gd name="connsiteY866" fmla="*/ 0 h 6858000"/>
              <a:gd name="connsiteX867" fmla="*/ 3995099 w 7467600"/>
              <a:gd name="connsiteY867" fmla="*/ 0 h 6858000"/>
              <a:gd name="connsiteX868" fmla="*/ 4163818 w 7467600"/>
              <a:gd name="connsiteY868" fmla="*/ 234104 h 6858000"/>
              <a:gd name="connsiteX869" fmla="*/ 4172099 w 7467600"/>
              <a:gd name="connsiteY869" fmla="*/ 234207 h 6858000"/>
              <a:gd name="connsiteX870" fmla="*/ 4784282 w 7467600"/>
              <a:gd name="connsiteY870" fmla="*/ 276561 h 6858000"/>
              <a:gd name="connsiteX871" fmla="*/ 4801687 w 7467600"/>
              <a:gd name="connsiteY871" fmla="*/ 267764 h 6858000"/>
              <a:gd name="connsiteX872" fmla="*/ 6082788 w 7467600"/>
              <a:gd name="connsiteY872" fmla="*/ 64119 h 6858000"/>
              <a:gd name="connsiteX873" fmla="*/ 6099442 w 7467600"/>
              <a:gd name="connsiteY873" fmla="*/ 82568 h 6858000"/>
              <a:gd name="connsiteX874" fmla="*/ 4804137 w 7467600"/>
              <a:gd name="connsiteY874" fmla="*/ 320931 h 6858000"/>
              <a:gd name="connsiteX875" fmla="*/ 4227047 w 7467600"/>
              <a:gd name="connsiteY875" fmla="*/ 313415 h 6858000"/>
              <a:gd name="connsiteX876" fmla="*/ 4346041 w 7467600"/>
              <a:gd name="connsiteY876" fmla="*/ 456086 h 6858000"/>
              <a:gd name="connsiteX877" fmla="*/ 4870967 w 7467600"/>
              <a:gd name="connsiteY877" fmla="*/ 963061 h 6858000"/>
              <a:gd name="connsiteX878" fmla="*/ 4889647 w 7467600"/>
              <a:gd name="connsiteY878" fmla="*/ 957147 h 6858000"/>
              <a:gd name="connsiteX879" fmla="*/ 5422504 w 7467600"/>
              <a:gd name="connsiteY879" fmla="*/ 805191 h 6858000"/>
              <a:gd name="connsiteX880" fmla="*/ 6087656 w 7467600"/>
              <a:gd name="connsiteY880" fmla="*/ 826703 h 6858000"/>
              <a:gd name="connsiteX881" fmla="*/ 6058717 w 7467600"/>
              <a:gd name="connsiteY881" fmla="*/ 865992 h 6858000"/>
              <a:gd name="connsiteX882" fmla="*/ 4974153 w 7467600"/>
              <a:gd name="connsiteY882" fmla="*/ 1045456 h 6858000"/>
              <a:gd name="connsiteX883" fmla="*/ 5627835 w 7467600"/>
              <a:gd name="connsiteY883" fmla="*/ 1472077 h 6858000"/>
              <a:gd name="connsiteX884" fmla="*/ 5629817 w 7467600"/>
              <a:gd name="connsiteY884" fmla="*/ 1471412 h 6858000"/>
              <a:gd name="connsiteX885" fmla="*/ 5634124 w 7467600"/>
              <a:gd name="connsiteY885" fmla="*/ 1470572 h 6858000"/>
              <a:gd name="connsiteX886" fmla="*/ 5755832 w 7467600"/>
              <a:gd name="connsiteY886" fmla="*/ 1383886 h 6858000"/>
              <a:gd name="connsiteX887" fmla="*/ 6014186 w 7467600"/>
              <a:gd name="connsiteY887" fmla="*/ 1279799 h 6858000"/>
              <a:gd name="connsiteX888" fmla="*/ 6901619 w 7467600"/>
              <a:gd name="connsiteY888" fmla="*/ 1047874 h 6858000"/>
              <a:gd name="connsiteX889" fmla="*/ 6931566 w 7467600"/>
              <a:gd name="connsiteY889" fmla="*/ 1062034 h 6858000"/>
              <a:gd name="connsiteX890" fmla="*/ 5790982 w 7467600"/>
              <a:gd name="connsiteY890" fmla="*/ 1561380 h 6858000"/>
              <a:gd name="connsiteX891" fmla="*/ 6188971 w 7467600"/>
              <a:gd name="connsiteY891" fmla="*/ 1755168 h 6858000"/>
              <a:gd name="connsiteX892" fmla="*/ 6202446 w 7467600"/>
              <a:gd name="connsiteY892" fmla="*/ 1752268 h 6858000"/>
              <a:gd name="connsiteX893" fmla="*/ 7179560 w 7467600"/>
              <a:gd name="connsiteY893" fmla="*/ 1467551 h 6858000"/>
              <a:gd name="connsiteX894" fmla="*/ 7158730 w 7467600"/>
              <a:gd name="connsiteY894" fmla="*/ 1507835 h 6858000"/>
              <a:gd name="connsiteX895" fmla="*/ 6326959 w 7467600"/>
              <a:gd name="connsiteY895" fmla="*/ 1817686 h 6858000"/>
              <a:gd name="connsiteX896" fmla="*/ 6537433 w 7467600"/>
              <a:gd name="connsiteY896" fmla="*/ 1907790 h 6858000"/>
              <a:gd name="connsiteX897" fmla="*/ 6550221 w 7467600"/>
              <a:gd name="connsiteY897" fmla="*/ 1910729 h 6858000"/>
              <a:gd name="connsiteX898" fmla="*/ 6964438 w 7467600"/>
              <a:gd name="connsiteY898" fmla="*/ 2209505 h 6858000"/>
              <a:gd name="connsiteX899" fmla="*/ 7367862 w 7467600"/>
              <a:gd name="connsiteY899" fmla="*/ 2806833 h 6858000"/>
              <a:gd name="connsiteX900" fmla="*/ 7364329 w 7467600"/>
              <a:gd name="connsiteY900" fmla="*/ 2826907 h 6858000"/>
              <a:gd name="connsiteX901" fmla="*/ 7290545 w 7467600"/>
              <a:gd name="connsiteY901" fmla="*/ 2850663 h 6858000"/>
              <a:gd name="connsiteX902" fmla="*/ 6472036 w 7467600"/>
              <a:gd name="connsiteY902" fmla="*/ 1959003 h 6858000"/>
              <a:gd name="connsiteX903" fmla="*/ 5792897 w 7467600"/>
              <a:gd name="connsiteY903" fmla="*/ 1647747 h 6858000"/>
              <a:gd name="connsiteX904" fmla="*/ 5842751 w 7467600"/>
              <a:gd name="connsiteY904" fmla="*/ 1816112 h 6858000"/>
              <a:gd name="connsiteX905" fmla="*/ 5847424 w 7467600"/>
              <a:gd name="connsiteY905" fmla="*/ 1815776 h 6858000"/>
              <a:gd name="connsiteX906" fmla="*/ 6399821 w 7467600"/>
              <a:gd name="connsiteY906" fmla="*/ 2344799 h 6858000"/>
              <a:gd name="connsiteX907" fmla="*/ 6323232 w 7467600"/>
              <a:gd name="connsiteY907" fmla="*/ 2389634 h 6858000"/>
              <a:gd name="connsiteX908" fmla="*/ 5942958 w 7467600"/>
              <a:gd name="connsiteY908" fmla="*/ 2077708 h 6858000"/>
              <a:gd name="connsiteX909" fmla="*/ 5921559 w 7467600"/>
              <a:gd name="connsiteY909" fmla="*/ 2378596 h 6858000"/>
              <a:gd name="connsiteX910" fmla="*/ 5817651 w 7467600"/>
              <a:gd name="connsiteY910" fmla="*/ 3023919 h 6858000"/>
              <a:gd name="connsiteX911" fmla="*/ 5729634 w 7467600"/>
              <a:gd name="connsiteY911" fmla="*/ 3051849 h 6858000"/>
              <a:gd name="connsiteX912" fmla="*/ 5611018 w 7467600"/>
              <a:gd name="connsiteY912" fmla="*/ 2316769 h 6858000"/>
              <a:gd name="connsiteX913" fmla="*/ 5687608 w 7467600"/>
              <a:gd name="connsiteY913" fmla="*/ 2039972 h 6858000"/>
              <a:gd name="connsiteX914" fmla="*/ 5657554 w 7467600"/>
              <a:gd name="connsiteY914" fmla="*/ 1576445 h 6858000"/>
              <a:gd name="connsiteX915" fmla="*/ 5150475 w 7467600"/>
              <a:gd name="connsiteY915" fmla="*/ 1274012 h 6858000"/>
              <a:gd name="connsiteX916" fmla="*/ 5349142 w 7467600"/>
              <a:gd name="connsiteY916" fmla="*/ 2204405 h 6858000"/>
              <a:gd name="connsiteX917" fmla="*/ 5262214 w 7467600"/>
              <a:gd name="connsiteY917" fmla="*/ 2233836 h 6858000"/>
              <a:gd name="connsiteX918" fmla="*/ 4981539 w 7467600"/>
              <a:gd name="connsiteY918" fmla="*/ 1542201 h 6858000"/>
              <a:gd name="connsiteX919" fmla="*/ 4958461 w 7467600"/>
              <a:gd name="connsiteY919" fmla="*/ 1136957 h 6858000"/>
              <a:gd name="connsiteX920" fmla="*/ 4655015 w 7467600"/>
              <a:gd name="connsiteY920" fmla="*/ 891426 h 6858000"/>
              <a:gd name="connsiteX921" fmla="*/ 4348002 w 7467600"/>
              <a:gd name="connsiteY921" fmla="*/ 2205895 h 6858000"/>
              <a:gd name="connsiteX922" fmla="*/ 4262250 w 7467600"/>
              <a:gd name="connsiteY922" fmla="*/ 2219972 h 6858000"/>
              <a:gd name="connsiteX923" fmla="*/ 4550611 w 7467600"/>
              <a:gd name="connsiteY923" fmla="*/ 817540 h 6858000"/>
              <a:gd name="connsiteX924" fmla="*/ 4564418 w 7467600"/>
              <a:gd name="connsiteY924" fmla="*/ 808293 h 6858000"/>
              <a:gd name="connsiteX925" fmla="*/ 4266388 w 7467600"/>
              <a:gd name="connsiteY925" fmla="*/ 500083 h 6858000"/>
              <a:gd name="connsiteX926" fmla="*/ 4032842 w 7467600"/>
              <a:gd name="connsiteY926" fmla="*/ 211809 h 6858000"/>
              <a:gd name="connsiteX927" fmla="*/ 3882765 w 7467600"/>
              <a:gd name="connsiteY927" fmla="*/ 0 h 6858000"/>
              <a:gd name="connsiteX928" fmla="*/ 3721337 w 7467600"/>
              <a:gd name="connsiteY928" fmla="*/ 0 h 6858000"/>
              <a:gd name="connsiteX929" fmla="*/ 3797544 w 7467600"/>
              <a:gd name="connsiteY929" fmla="*/ 0 h 6858000"/>
              <a:gd name="connsiteX930" fmla="*/ 3775734 w 7467600"/>
              <a:gd name="connsiteY930" fmla="*/ 95131 h 6858000"/>
              <a:gd name="connsiteX931" fmla="*/ 3724807 w 7467600"/>
              <a:gd name="connsiteY931" fmla="*/ 272257 h 6858000"/>
              <a:gd name="connsiteX932" fmla="*/ 3726844 w 7467600"/>
              <a:gd name="connsiteY932" fmla="*/ 282988 h 6858000"/>
              <a:gd name="connsiteX933" fmla="*/ 3742664 w 7467600"/>
              <a:gd name="connsiteY933" fmla="*/ 279918 h 6858000"/>
              <a:gd name="connsiteX934" fmla="*/ 4103910 w 7467600"/>
              <a:gd name="connsiteY934" fmla="*/ 1161917 h 6858000"/>
              <a:gd name="connsiteX935" fmla="*/ 4020269 w 7467600"/>
              <a:gd name="connsiteY935" fmla="*/ 1200406 h 6858000"/>
              <a:gd name="connsiteX936" fmla="*/ 3674882 w 7467600"/>
              <a:gd name="connsiteY936" fmla="*/ 488524 h 6858000"/>
              <a:gd name="connsiteX937" fmla="*/ 3132682 w 7467600"/>
              <a:gd name="connsiteY937" fmla="*/ 1072284 h 6858000"/>
              <a:gd name="connsiteX938" fmla="*/ 2716346 w 7467600"/>
              <a:gd name="connsiteY938" fmla="*/ 1276376 h 6858000"/>
              <a:gd name="connsiteX939" fmla="*/ 2716772 w 7467600"/>
              <a:gd name="connsiteY939" fmla="*/ 1255462 h 6858000"/>
              <a:gd name="connsiteX940" fmla="*/ 3471096 w 7467600"/>
              <a:gd name="connsiteY940" fmla="*/ 437072 h 6858000"/>
              <a:gd name="connsiteX941" fmla="*/ 3639057 w 7467600"/>
              <a:gd name="connsiteY941" fmla="*/ 286334 h 6858000"/>
              <a:gd name="connsiteX942" fmla="*/ 3640309 w 7467600"/>
              <a:gd name="connsiteY942" fmla="*/ 284664 h 6858000"/>
              <a:gd name="connsiteX943" fmla="*/ 3646022 w 7467600"/>
              <a:gd name="connsiteY943" fmla="*/ 276711 h 6858000"/>
              <a:gd name="connsiteX944" fmla="*/ 3707943 w 7467600"/>
              <a:gd name="connsiteY944" fmla="*/ 65958 h 6858000"/>
              <a:gd name="connsiteX945" fmla="*/ 3721337 w 7467600"/>
              <a:gd name="connsiteY945" fmla="*/ 0 h 6858000"/>
              <a:gd name="connsiteX946" fmla="*/ 2867960 w 7467600"/>
              <a:gd name="connsiteY946" fmla="*/ 0 h 6858000"/>
              <a:gd name="connsiteX947" fmla="*/ 2926351 w 7467600"/>
              <a:gd name="connsiteY947" fmla="*/ 0 h 6858000"/>
              <a:gd name="connsiteX948" fmla="*/ 2902823 w 7467600"/>
              <a:gd name="connsiteY948" fmla="*/ 262929 h 6858000"/>
              <a:gd name="connsiteX949" fmla="*/ 2940663 w 7467600"/>
              <a:gd name="connsiteY949" fmla="*/ 140884 h 6858000"/>
              <a:gd name="connsiteX950" fmla="*/ 2947039 w 7467600"/>
              <a:gd name="connsiteY950" fmla="*/ 122524 h 6858000"/>
              <a:gd name="connsiteX951" fmla="*/ 2984316 w 7467600"/>
              <a:gd name="connsiteY951" fmla="*/ 0 h 6858000"/>
              <a:gd name="connsiteX952" fmla="*/ 3016114 w 7467600"/>
              <a:gd name="connsiteY952" fmla="*/ 0 h 6858000"/>
              <a:gd name="connsiteX953" fmla="*/ 2979949 w 7467600"/>
              <a:gd name="connsiteY953" fmla="*/ 119274 h 6858000"/>
              <a:gd name="connsiteX954" fmla="*/ 3023879 w 7467600"/>
              <a:gd name="connsiteY954" fmla="*/ 0 h 6858000"/>
              <a:gd name="connsiteX955" fmla="*/ 3105400 w 7467600"/>
              <a:gd name="connsiteY955" fmla="*/ 0 h 6858000"/>
              <a:gd name="connsiteX956" fmla="*/ 3094669 w 7467600"/>
              <a:gd name="connsiteY956" fmla="*/ 30308 h 6858000"/>
              <a:gd name="connsiteX957" fmla="*/ 2901945 w 7467600"/>
              <a:gd name="connsiteY957" fmla="*/ 466538 h 6858000"/>
              <a:gd name="connsiteX958" fmla="*/ 2815209 w 7467600"/>
              <a:gd name="connsiteY958" fmla="*/ 497361 h 6858000"/>
              <a:gd name="connsiteX959" fmla="*/ 2844845 w 7467600"/>
              <a:gd name="connsiteY959" fmla="*/ 127638 h 6858000"/>
              <a:gd name="connsiteX960" fmla="*/ 2867960 w 7467600"/>
              <a:gd name="connsiteY960" fmla="*/ 0 h 6858000"/>
              <a:gd name="connsiteX961" fmla="*/ 1057230 w 7467600"/>
              <a:gd name="connsiteY961" fmla="*/ 0 h 6858000"/>
              <a:gd name="connsiteX962" fmla="*/ 1111003 w 7467600"/>
              <a:gd name="connsiteY962" fmla="*/ 0 h 6858000"/>
              <a:gd name="connsiteX963" fmla="*/ 1125553 w 7467600"/>
              <a:gd name="connsiteY963" fmla="*/ 52588 h 6858000"/>
              <a:gd name="connsiteX964" fmla="*/ 1304276 w 7467600"/>
              <a:gd name="connsiteY964" fmla="*/ 476275 h 6858000"/>
              <a:gd name="connsiteX965" fmla="*/ 1492066 w 7467600"/>
              <a:gd name="connsiteY965" fmla="*/ 886333 h 6858000"/>
              <a:gd name="connsiteX966" fmla="*/ 1423698 w 7467600"/>
              <a:gd name="connsiteY966" fmla="*/ 710817 h 6858000"/>
              <a:gd name="connsiteX967" fmla="*/ 1357609 w 7467600"/>
              <a:gd name="connsiteY967" fmla="*/ 532892 h 6858000"/>
              <a:gd name="connsiteX968" fmla="*/ 1309550 w 7467600"/>
              <a:gd name="connsiteY968" fmla="*/ 374031 h 6858000"/>
              <a:gd name="connsiteX969" fmla="*/ 1193673 w 7467600"/>
              <a:gd name="connsiteY969" fmla="*/ 49533 h 6858000"/>
              <a:gd name="connsiteX970" fmla="*/ 1164391 w 7467600"/>
              <a:gd name="connsiteY970" fmla="*/ 0 h 6858000"/>
              <a:gd name="connsiteX971" fmla="*/ 1200666 w 7467600"/>
              <a:gd name="connsiteY971" fmla="*/ 0 h 6858000"/>
              <a:gd name="connsiteX972" fmla="*/ 1223408 w 7467600"/>
              <a:gd name="connsiteY972" fmla="*/ 38996 h 6858000"/>
              <a:gd name="connsiteX973" fmla="*/ 1339635 w 7467600"/>
              <a:gd name="connsiteY973" fmla="*/ 365517 h 6858000"/>
              <a:gd name="connsiteX974" fmla="*/ 1387469 w 7467600"/>
              <a:gd name="connsiteY974" fmla="*/ 523079 h 6858000"/>
              <a:gd name="connsiteX975" fmla="*/ 1452685 w 7467600"/>
              <a:gd name="connsiteY975" fmla="*/ 699806 h 6858000"/>
              <a:gd name="connsiteX976" fmla="*/ 1492092 w 7467600"/>
              <a:gd name="connsiteY976" fmla="*/ 800424 h 6858000"/>
              <a:gd name="connsiteX977" fmla="*/ 1455302 w 7467600"/>
              <a:gd name="connsiteY977" fmla="*/ 632913 h 6858000"/>
              <a:gd name="connsiteX978" fmla="*/ 1222336 w 7467600"/>
              <a:gd name="connsiteY978" fmla="*/ 9480 h 6858000"/>
              <a:gd name="connsiteX979" fmla="*/ 1214634 w 7467600"/>
              <a:gd name="connsiteY979" fmla="*/ 0 h 6858000"/>
              <a:gd name="connsiteX980" fmla="*/ 1289827 w 7467600"/>
              <a:gd name="connsiteY980" fmla="*/ 0 h 6858000"/>
              <a:gd name="connsiteX981" fmla="*/ 1321076 w 7467600"/>
              <a:gd name="connsiteY981" fmla="*/ 59722 h 6858000"/>
              <a:gd name="connsiteX982" fmla="*/ 1512579 w 7467600"/>
              <a:gd name="connsiteY982" fmla="*/ 626441 h 6858000"/>
              <a:gd name="connsiteX983" fmla="*/ 1506076 w 7467600"/>
              <a:gd name="connsiteY983" fmla="*/ 1089289 h 6858000"/>
              <a:gd name="connsiteX984" fmla="*/ 1486346 w 7467600"/>
              <a:gd name="connsiteY984" fmla="*/ 1079919 h 6858000"/>
              <a:gd name="connsiteX985" fmla="*/ 1070511 w 7467600"/>
              <a:gd name="connsiteY985" fmla="*/ 48609 h 6858000"/>
              <a:gd name="connsiteX986" fmla="*/ 1057230 w 7467600"/>
              <a:gd name="connsiteY986" fmla="*/ 0 h 6858000"/>
              <a:gd name="connsiteX987" fmla="*/ 43151 w 7467600"/>
              <a:gd name="connsiteY987" fmla="*/ 0 h 6858000"/>
              <a:gd name="connsiteX988" fmla="*/ 95283 w 7467600"/>
              <a:gd name="connsiteY988" fmla="*/ 0 h 6858000"/>
              <a:gd name="connsiteX989" fmla="*/ 300708 w 7467600"/>
              <a:gd name="connsiteY989" fmla="*/ 154571 h 6858000"/>
              <a:gd name="connsiteX990" fmla="*/ 530414 w 7467600"/>
              <a:gd name="connsiteY990" fmla="*/ 354673 h 6858000"/>
              <a:gd name="connsiteX991" fmla="*/ 333785 w 7467600"/>
              <a:gd name="connsiteY991" fmla="*/ 161564 h 6858000"/>
              <a:gd name="connsiteX992" fmla="*/ 147005 w 7467600"/>
              <a:gd name="connsiteY992" fmla="*/ 0 h 6858000"/>
              <a:gd name="connsiteX993" fmla="*/ 272509 w 7467600"/>
              <a:gd name="connsiteY993" fmla="*/ 0 h 6858000"/>
              <a:gd name="connsiteX994" fmla="*/ 326276 w 7467600"/>
              <a:gd name="connsiteY994" fmla="*/ 45847 h 6858000"/>
              <a:gd name="connsiteX995" fmla="*/ 823759 w 7467600"/>
              <a:gd name="connsiteY995" fmla="*/ 574145 h 6858000"/>
              <a:gd name="connsiteX996" fmla="*/ 811254 w 7467600"/>
              <a:gd name="connsiteY996" fmla="*/ 665546 h 6858000"/>
              <a:gd name="connsiteX997" fmla="*/ 154042 w 7467600"/>
              <a:gd name="connsiteY997" fmla="*/ 261522 h 6858000"/>
              <a:gd name="connsiteX998" fmla="*/ 13550 w 7467600"/>
              <a:gd name="connsiteY998" fmla="*/ 158423 h 6858000"/>
              <a:gd name="connsiteX999" fmla="*/ 0 w 7467600"/>
              <a:gd name="connsiteY999" fmla="*/ 146618 h 6858000"/>
              <a:gd name="connsiteX1000" fmla="*/ 0 w 7467600"/>
              <a:gd name="connsiteY1000" fmla="*/ 59161 h 6858000"/>
              <a:gd name="connsiteX1001" fmla="*/ 45427 w 7467600"/>
              <a:gd name="connsiteY1001" fmla="*/ 101078 h 6858000"/>
              <a:gd name="connsiteX1002" fmla="*/ 630103 w 7467600"/>
              <a:gd name="connsiteY1002" fmla="*/ 485885 h 6858000"/>
              <a:gd name="connsiteX1003" fmla="*/ 532040 w 7467600"/>
              <a:gd name="connsiteY1003" fmla="*/ 399359 h 6858000"/>
              <a:gd name="connsiteX1004" fmla="*/ 517618 w 7467600"/>
              <a:gd name="connsiteY1004" fmla="*/ 385726 h 6858000"/>
              <a:gd name="connsiteX1005" fmla="*/ 285074 w 7467600"/>
              <a:gd name="connsiteY1005" fmla="*/ 182755 h 6858000"/>
              <a:gd name="connsiteX1006" fmla="*/ 43151 w 7467600"/>
              <a:gd name="connsiteY100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51412 w 7467600"/>
              <a:gd name="connsiteY844" fmla="*/ 799572 h 6858000"/>
              <a:gd name="connsiteX845" fmla="*/ 7467600 w 7467600"/>
              <a:gd name="connsiteY845" fmla="*/ 789215 h 6858000"/>
              <a:gd name="connsiteX846" fmla="*/ 7451412 w 7467600"/>
              <a:gd name="connsiteY846" fmla="*/ 799572 h 6858000"/>
              <a:gd name="connsiteX847" fmla="*/ 5905192 w 7467600"/>
              <a:gd name="connsiteY847" fmla="*/ 163079 h 6858000"/>
              <a:gd name="connsiteX848" fmla="*/ 5865655 w 7467600"/>
              <a:gd name="connsiteY848" fmla="*/ 171901 h 6858000"/>
              <a:gd name="connsiteX849" fmla="*/ 5259740 w 7467600"/>
              <a:gd name="connsiteY849" fmla="*/ 257013 h 6858000"/>
              <a:gd name="connsiteX850" fmla="*/ 5208466 w 7467600"/>
              <a:gd name="connsiteY850" fmla="*/ 257550 h 6858000"/>
              <a:gd name="connsiteX851" fmla="*/ 4980204 w 7467600"/>
              <a:gd name="connsiteY851" fmla="*/ 271903 h 6858000"/>
              <a:gd name="connsiteX852" fmla="*/ 5068068 w 7467600"/>
              <a:gd name="connsiteY852" fmla="*/ 282244 h 6858000"/>
              <a:gd name="connsiteX853" fmla="*/ 5153231 w 7467600"/>
              <a:gd name="connsiteY853" fmla="*/ 292240 h 6858000"/>
              <a:gd name="connsiteX854" fmla="*/ 5426491 w 7467600"/>
              <a:gd name="connsiteY854" fmla="*/ 281128 h 6858000"/>
              <a:gd name="connsiteX855" fmla="*/ 5731212 w 7467600"/>
              <a:gd name="connsiteY855" fmla="*/ 231951 h 6858000"/>
              <a:gd name="connsiteX856" fmla="*/ 5905192 w 7467600"/>
              <a:gd name="connsiteY856" fmla="*/ 163079 h 6858000"/>
              <a:gd name="connsiteX857" fmla="*/ 5944437 w 7467600"/>
              <a:gd name="connsiteY857" fmla="*/ 113829 h 6858000"/>
              <a:gd name="connsiteX858" fmla="*/ 5825032 w 7467600"/>
              <a:gd name="connsiteY858" fmla="*/ 146405 h 6858000"/>
              <a:gd name="connsiteX859" fmla="*/ 4955599 w 7467600"/>
              <a:gd name="connsiteY859" fmla="*/ 247008 h 6858000"/>
              <a:gd name="connsiteX860" fmla="*/ 5210104 w 7467600"/>
              <a:gd name="connsiteY860" fmla="*/ 228123 h 6858000"/>
              <a:gd name="connsiteX861" fmla="*/ 5261015 w 7467600"/>
              <a:gd name="connsiteY861" fmla="*/ 227087 h 6858000"/>
              <a:gd name="connsiteX862" fmla="*/ 5861181 w 7467600"/>
              <a:gd name="connsiteY862" fmla="*/ 143093 h 6858000"/>
              <a:gd name="connsiteX863" fmla="*/ 5961252 w 7467600"/>
              <a:gd name="connsiteY863" fmla="*/ 114820 h 6858000"/>
              <a:gd name="connsiteX864" fmla="*/ 5944437 w 7467600"/>
              <a:gd name="connsiteY864" fmla="*/ 113829 h 6858000"/>
              <a:gd name="connsiteX865" fmla="*/ 3882765 w 7467600"/>
              <a:gd name="connsiteY865" fmla="*/ 0 h 6858000"/>
              <a:gd name="connsiteX866" fmla="*/ 3995099 w 7467600"/>
              <a:gd name="connsiteY866" fmla="*/ 0 h 6858000"/>
              <a:gd name="connsiteX867" fmla="*/ 4163818 w 7467600"/>
              <a:gd name="connsiteY867" fmla="*/ 234104 h 6858000"/>
              <a:gd name="connsiteX868" fmla="*/ 4172099 w 7467600"/>
              <a:gd name="connsiteY868" fmla="*/ 234207 h 6858000"/>
              <a:gd name="connsiteX869" fmla="*/ 4784282 w 7467600"/>
              <a:gd name="connsiteY869" fmla="*/ 276561 h 6858000"/>
              <a:gd name="connsiteX870" fmla="*/ 4801687 w 7467600"/>
              <a:gd name="connsiteY870" fmla="*/ 267764 h 6858000"/>
              <a:gd name="connsiteX871" fmla="*/ 6082788 w 7467600"/>
              <a:gd name="connsiteY871" fmla="*/ 64119 h 6858000"/>
              <a:gd name="connsiteX872" fmla="*/ 6099442 w 7467600"/>
              <a:gd name="connsiteY872" fmla="*/ 82568 h 6858000"/>
              <a:gd name="connsiteX873" fmla="*/ 4804137 w 7467600"/>
              <a:gd name="connsiteY873" fmla="*/ 320931 h 6858000"/>
              <a:gd name="connsiteX874" fmla="*/ 4227047 w 7467600"/>
              <a:gd name="connsiteY874" fmla="*/ 313415 h 6858000"/>
              <a:gd name="connsiteX875" fmla="*/ 4346041 w 7467600"/>
              <a:gd name="connsiteY875" fmla="*/ 456086 h 6858000"/>
              <a:gd name="connsiteX876" fmla="*/ 4870967 w 7467600"/>
              <a:gd name="connsiteY876" fmla="*/ 963061 h 6858000"/>
              <a:gd name="connsiteX877" fmla="*/ 4889647 w 7467600"/>
              <a:gd name="connsiteY877" fmla="*/ 957147 h 6858000"/>
              <a:gd name="connsiteX878" fmla="*/ 5422504 w 7467600"/>
              <a:gd name="connsiteY878" fmla="*/ 805191 h 6858000"/>
              <a:gd name="connsiteX879" fmla="*/ 6087656 w 7467600"/>
              <a:gd name="connsiteY879" fmla="*/ 826703 h 6858000"/>
              <a:gd name="connsiteX880" fmla="*/ 6058717 w 7467600"/>
              <a:gd name="connsiteY880" fmla="*/ 865992 h 6858000"/>
              <a:gd name="connsiteX881" fmla="*/ 4974153 w 7467600"/>
              <a:gd name="connsiteY881" fmla="*/ 1045456 h 6858000"/>
              <a:gd name="connsiteX882" fmla="*/ 5627835 w 7467600"/>
              <a:gd name="connsiteY882" fmla="*/ 1472077 h 6858000"/>
              <a:gd name="connsiteX883" fmla="*/ 5629817 w 7467600"/>
              <a:gd name="connsiteY883" fmla="*/ 1471412 h 6858000"/>
              <a:gd name="connsiteX884" fmla="*/ 5634124 w 7467600"/>
              <a:gd name="connsiteY884" fmla="*/ 1470572 h 6858000"/>
              <a:gd name="connsiteX885" fmla="*/ 5755832 w 7467600"/>
              <a:gd name="connsiteY885" fmla="*/ 1383886 h 6858000"/>
              <a:gd name="connsiteX886" fmla="*/ 6014186 w 7467600"/>
              <a:gd name="connsiteY886" fmla="*/ 1279799 h 6858000"/>
              <a:gd name="connsiteX887" fmla="*/ 6901619 w 7467600"/>
              <a:gd name="connsiteY887" fmla="*/ 1047874 h 6858000"/>
              <a:gd name="connsiteX888" fmla="*/ 6931566 w 7467600"/>
              <a:gd name="connsiteY888" fmla="*/ 1062034 h 6858000"/>
              <a:gd name="connsiteX889" fmla="*/ 5790982 w 7467600"/>
              <a:gd name="connsiteY889" fmla="*/ 1561380 h 6858000"/>
              <a:gd name="connsiteX890" fmla="*/ 6188971 w 7467600"/>
              <a:gd name="connsiteY890" fmla="*/ 1755168 h 6858000"/>
              <a:gd name="connsiteX891" fmla="*/ 6202446 w 7467600"/>
              <a:gd name="connsiteY891" fmla="*/ 1752268 h 6858000"/>
              <a:gd name="connsiteX892" fmla="*/ 7179560 w 7467600"/>
              <a:gd name="connsiteY892" fmla="*/ 1467551 h 6858000"/>
              <a:gd name="connsiteX893" fmla="*/ 7158730 w 7467600"/>
              <a:gd name="connsiteY893" fmla="*/ 1507835 h 6858000"/>
              <a:gd name="connsiteX894" fmla="*/ 6326959 w 7467600"/>
              <a:gd name="connsiteY894" fmla="*/ 1817686 h 6858000"/>
              <a:gd name="connsiteX895" fmla="*/ 6537433 w 7467600"/>
              <a:gd name="connsiteY895" fmla="*/ 1907790 h 6858000"/>
              <a:gd name="connsiteX896" fmla="*/ 6550221 w 7467600"/>
              <a:gd name="connsiteY896" fmla="*/ 1910729 h 6858000"/>
              <a:gd name="connsiteX897" fmla="*/ 6964438 w 7467600"/>
              <a:gd name="connsiteY897" fmla="*/ 2209505 h 6858000"/>
              <a:gd name="connsiteX898" fmla="*/ 7367862 w 7467600"/>
              <a:gd name="connsiteY898" fmla="*/ 2806833 h 6858000"/>
              <a:gd name="connsiteX899" fmla="*/ 7364329 w 7467600"/>
              <a:gd name="connsiteY899" fmla="*/ 2826907 h 6858000"/>
              <a:gd name="connsiteX900" fmla="*/ 7290545 w 7467600"/>
              <a:gd name="connsiteY900" fmla="*/ 2850663 h 6858000"/>
              <a:gd name="connsiteX901" fmla="*/ 6472036 w 7467600"/>
              <a:gd name="connsiteY901" fmla="*/ 1959003 h 6858000"/>
              <a:gd name="connsiteX902" fmla="*/ 5792897 w 7467600"/>
              <a:gd name="connsiteY902" fmla="*/ 1647747 h 6858000"/>
              <a:gd name="connsiteX903" fmla="*/ 5842751 w 7467600"/>
              <a:gd name="connsiteY903" fmla="*/ 1816112 h 6858000"/>
              <a:gd name="connsiteX904" fmla="*/ 5847424 w 7467600"/>
              <a:gd name="connsiteY904" fmla="*/ 1815776 h 6858000"/>
              <a:gd name="connsiteX905" fmla="*/ 6399821 w 7467600"/>
              <a:gd name="connsiteY905" fmla="*/ 2344799 h 6858000"/>
              <a:gd name="connsiteX906" fmla="*/ 6323232 w 7467600"/>
              <a:gd name="connsiteY906" fmla="*/ 2389634 h 6858000"/>
              <a:gd name="connsiteX907" fmla="*/ 5942958 w 7467600"/>
              <a:gd name="connsiteY907" fmla="*/ 2077708 h 6858000"/>
              <a:gd name="connsiteX908" fmla="*/ 5921559 w 7467600"/>
              <a:gd name="connsiteY908" fmla="*/ 2378596 h 6858000"/>
              <a:gd name="connsiteX909" fmla="*/ 5817651 w 7467600"/>
              <a:gd name="connsiteY909" fmla="*/ 3023919 h 6858000"/>
              <a:gd name="connsiteX910" fmla="*/ 5729634 w 7467600"/>
              <a:gd name="connsiteY910" fmla="*/ 3051849 h 6858000"/>
              <a:gd name="connsiteX911" fmla="*/ 5611018 w 7467600"/>
              <a:gd name="connsiteY911" fmla="*/ 2316769 h 6858000"/>
              <a:gd name="connsiteX912" fmla="*/ 5687608 w 7467600"/>
              <a:gd name="connsiteY912" fmla="*/ 2039972 h 6858000"/>
              <a:gd name="connsiteX913" fmla="*/ 5657554 w 7467600"/>
              <a:gd name="connsiteY913" fmla="*/ 1576445 h 6858000"/>
              <a:gd name="connsiteX914" fmla="*/ 5150475 w 7467600"/>
              <a:gd name="connsiteY914" fmla="*/ 1274012 h 6858000"/>
              <a:gd name="connsiteX915" fmla="*/ 5349142 w 7467600"/>
              <a:gd name="connsiteY915" fmla="*/ 2204405 h 6858000"/>
              <a:gd name="connsiteX916" fmla="*/ 5262214 w 7467600"/>
              <a:gd name="connsiteY916" fmla="*/ 2233836 h 6858000"/>
              <a:gd name="connsiteX917" fmla="*/ 4981539 w 7467600"/>
              <a:gd name="connsiteY917" fmla="*/ 1542201 h 6858000"/>
              <a:gd name="connsiteX918" fmla="*/ 4958461 w 7467600"/>
              <a:gd name="connsiteY918" fmla="*/ 1136957 h 6858000"/>
              <a:gd name="connsiteX919" fmla="*/ 4655015 w 7467600"/>
              <a:gd name="connsiteY919" fmla="*/ 891426 h 6858000"/>
              <a:gd name="connsiteX920" fmla="*/ 4348002 w 7467600"/>
              <a:gd name="connsiteY920" fmla="*/ 2205895 h 6858000"/>
              <a:gd name="connsiteX921" fmla="*/ 4262250 w 7467600"/>
              <a:gd name="connsiteY921" fmla="*/ 2219972 h 6858000"/>
              <a:gd name="connsiteX922" fmla="*/ 4550611 w 7467600"/>
              <a:gd name="connsiteY922" fmla="*/ 817540 h 6858000"/>
              <a:gd name="connsiteX923" fmla="*/ 4564418 w 7467600"/>
              <a:gd name="connsiteY923" fmla="*/ 808293 h 6858000"/>
              <a:gd name="connsiteX924" fmla="*/ 4266388 w 7467600"/>
              <a:gd name="connsiteY924" fmla="*/ 500083 h 6858000"/>
              <a:gd name="connsiteX925" fmla="*/ 4032842 w 7467600"/>
              <a:gd name="connsiteY925" fmla="*/ 211809 h 6858000"/>
              <a:gd name="connsiteX926" fmla="*/ 3882765 w 7467600"/>
              <a:gd name="connsiteY926" fmla="*/ 0 h 6858000"/>
              <a:gd name="connsiteX927" fmla="*/ 3721337 w 7467600"/>
              <a:gd name="connsiteY927" fmla="*/ 0 h 6858000"/>
              <a:gd name="connsiteX928" fmla="*/ 3797544 w 7467600"/>
              <a:gd name="connsiteY928" fmla="*/ 0 h 6858000"/>
              <a:gd name="connsiteX929" fmla="*/ 3775734 w 7467600"/>
              <a:gd name="connsiteY929" fmla="*/ 95131 h 6858000"/>
              <a:gd name="connsiteX930" fmla="*/ 3724807 w 7467600"/>
              <a:gd name="connsiteY930" fmla="*/ 272257 h 6858000"/>
              <a:gd name="connsiteX931" fmla="*/ 3726844 w 7467600"/>
              <a:gd name="connsiteY931" fmla="*/ 282988 h 6858000"/>
              <a:gd name="connsiteX932" fmla="*/ 3742664 w 7467600"/>
              <a:gd name="connsiteY932" fmla="*/ 279918 h 6858000"/>
              <a:gd name="connsiteX933" fmla="*/ 4103910 w 7467600"/>
              <a:gd name="connsiteY933" fmla="*/ 1161917 h 6858000"/>
              <a:gd name="connsiteX934" fmla="*/ 4020269 w 7467600"/>
              <a:gd name="connsiteY934" fmla="*/ 1200406 h 6858000"/>
              <a:gd name="connsiteX935" fmla="*/ 3674882 w 7467600"/>
              <a:gd name="connsiteY935" fmla="*/ 488524 h 6858000"/>
              <a:gd name="connsiteX936" fmla="*/ 3132682 w 7467600"/>
              <a:gd name="connsiteY936" fmla="*/ 1072284 h 6858000"/>
              <a:gd name="connsiteX937" fmla="*/ 2716346 w 7467600"/>
              <a:gd name="connsiteY937" fmla="*/ 1276376 h 6858000"/>
              <a:gd name="connsiteX938" fmla="*/ 2716772 w 7467600"/>
              <a:gd name="connsiteY938" fmla="*/ 1255462 h 6858000"/>
              <a:gd name="connsiteX939" fmla="*/ 3471096 w 7467600"/>
              <a:gd name="connsiteY939" fmla="*/ 437072 h 6858000"/>
              <a:gd name="connsiteX940" fmla="*/ 3639057 w 7467600"/>
              <a:gd name="connsiteY940" fmla="*/ 286334 h 6858000"/>
              <a:gd name="connsiteX941" fmla="*/ 3640309 w 7467600"/>
              <a:gd name="connsiteY941" fmla="*/ 284664 h 6858000"/>
              <a:gd name="connsiteX942" fmla="*/ 3646022 w 7467600"/>
              <a:gd name="connsiteY942" fmla="*/ 276711 h 6858000"/>
              <a:gd name="connsiteX943" fmla="*/ 3707943 w 7467600"/>
              <a:gd name="connsiteY943" fmla="*/ 65958 h 6858000"/>
              <a:gd name="connsiteX944" fmla="*/ 3721337 w 7467600"/>
              <a:gd name="connsiteY944" fmla="*/ 0 h 6858000"/>
              <a:gd name="connsiteX945" fmla="*/ 2867960 w 7467600"/>
              <a:gd name="connsiteY945" fmla="*/ 0 h 6858000"/>
              <a:gd name="connsiteX946" fmla="*/ 2926351 w 7467600"/>
              <a:gd name="connsiteY946" fmla="*/ 0 h 6858000"/>
              <a:gd name="connsiteX947" fmla="*/ 2902823 w 7467600"/>
              <a:gd name="connsiteY947" fmla="*/ 262929 h 6858000"/>
              <a:gd name="connsiteX948" fmla="*/ 2940663 w 7467600"/>
              <a:gd name="connsiteY948" fmla="*/ 140884 h 6858000"/>
              <a:gd name="connsiteX949" fmla="*/ 2947039 w 7467600"/>
              <a:gd name="connsiteY949" fmla="*/ 122524 h 6858000"/>
              <a:gd name="connsiteX950" fmla="*/ 2984316 w 7467600"/>
              <a:gd name="connsiteY950" fmla="*/ 0 h 6858000"/>
              <a:gd name="connsiteX951" fmla="*/ 3016114 w 7467600"/>
              <a:gd name="connsiteY951" fmla="*/ 0 h 6858000"/>
              <a:gd name="connsiteX952" fmla="*/ 2979949 w 7467600"/>
              <a:gd name="connsiteY952" fmla="*/ 119274 h 6858000"/>
              <a:gd name="connsiteX953" fmla="*/ 3023879 w 7467600"/>
              <a:gd name="connsiteY953" fmla="*/ 0 h 6858000"/>
              <a:gd name="connsiteX954" fmla="*/ 3105400 w 7467600"/>
              <a:gd name="connsiteY954" fmla="*/ 0 h 6858000"/>
              <a:gd name="connsiteX955" fmla="*/ 3094669 w 7467600"/>
              <a:gd name="connsiteY955" fmla="*/ 30308 h 6858000"/>
              <a:gd name="connsiteX956" fmla="*/ 2901945 w 7467600"/>
              <a:gd name="connsiteY956" fmla="*/ 466538 h 6858000"/>
              <a:gd name="connsiteX957" fmla="*/ 2815209 w 7467600"/>
              <a:gd name="connsiteY957" fmla="*/ 497361 h 6858000"/>
              <a:gd name="connsiteX958" fmla="*/ 2844845 w 7467600"/>
              <a:gd name="connsiteY958" fmla="*/ 127638 h 6858000"/>
              <a:gd name="connsiteX959" fmla="*/ 2867960 w 7467600"/>
              <a:gd name="connsiteY959" fmla="*/ 0 h 6858000"/>
              <a:gd name="connsiteX960" fmla="*/ 1057230 w 7467600"/>
              <a:gd name="connsiteY960" fmla="*/ 0 h 6858000"/>
              <a:gd name="connsiteX961" fmla="*/ 1111003 w 7467600"/>
              <a:gd name="connsiteY961" fmla="*/ 0 h 6858000"/>
              <a:gd name="connsiteX962" fmla="*/ 1125553 w 7467600"/>
              <a:gd name="connsiteY962" fmla="*/ 52588 h 6858000"/>
              <a:gd name="connsiteX963" fmla="*/ 1304276 w 7467600"/>
              <a:gd name="connsiteY963" fmla="*/ 476275 h 6858000"/>
              <a:gd name="connsiteX964" fmla="*/ 1492066 w 7467600"/>
              <a:gd name="connsiteY964" fmla="*/ 886333 h 6858000"/>
              <a:gd name="connsiteX965" fmla="*/ 1423698 w 7467600"/>
              <a:gd name="connsiteY965" fmla="*/ 710817 h 6858000"/>
              <a:gd name="connsiteX966" fmla="*/ 1357609 w 7467600"/>
              <a:gd name="connsiteY966" fmla="*/ 532892 h 6858000"/>
              <a:gd name="connsiteX967" fmla="*/ 1309550 w 7467600"/>
              <a:gd name="connsiteY967" fmla="*/ 374031 h 6858000"/>
              <a:gd name="connsiteX968" fmla="*/ 1193673 w 7467600"/>
              <a:gd name="connsiteY968" fmla="*/ 49533 h 6858000"/>
              <a:gd name="connsiteX969" fmla="*/ 1164391 w 7467600"/>
              <a:gd name="connsiteY969" fmla="*/ 0 h 6858000"/>
              <a:gd name="connsiteX970" fmla="*/ 1200666 w 7467600"/>
              <a:gd name="connsiteY970" fmla="*/ 0 h 6858000"/>
              <a:gd name="connsiteX971" fmla="*/ 1223408 w 7467600"/>
              <a:gd name="connsiteY971" fmla="*/ 38996 h 6858000"/>
              <a:gd name="connsiteX972" fmla="*/ 1339635 w 7467600"/>
              <a:gd name="connsiteY972" fmla="*/ 365517 h 6858000"/>
              <a:gd name="connsiteX973" fmla="*/ 1387469 w 7467600"/>
              <a:gd name="connsiteY973" fmla="*/ 523079 h 6858000"/>
              <a:gd name="connsiteX974" fmla="*/ 1452685 w 7467600"/>
              <a:gd name="connsiteY974" fmla="*/ 699806 h 6858000"/>
              <a:gd name="connsiteX975" fmla="*/ 1492092 w 7467600"/>
              <a:gd name="connsiteY975" fmla="*/ 800424 h 6858000"/>
              <a:gd name="connsiteX976" fmla="*/ 1455302 w 7467600"/>
              <a:gd name="connsiteY976" fmla="*/ 632913 h 6858000"/>
              <a:gd name="connsiteX977" fmla="*/ 1222336 w 7467600"/>
              <a:gd name="connsiteY977" fmla="*/ 9480 h 6858000"/>
              <a:gd name="connsiteX978" fmla="*/ 1214634 w 7467600"/>
              <a:gd name="connsiteY978" fmla="*/ 0 h 6858000"/>
              <a:gd name="connsiteX979" fmla="*/ 1289827 w 7467600"/>
              <a:gd name="connsiteY979" fmla="*/ 0 h 6858000"/>
              <a:gd name="connsiteX980" fmla="*/ 1321076 w 7467600"/>
              <a:gd name="connsiteY980" fmla="*/ 59722 h 6858000"/>
              <a:gd name="connsiteX981" fmla="*/ 1512579 w 7467600"/>
              <a:gd name="connsiteY981" fmla="*/ 626441 h 6858000"/>
              <a:gd name="connsiteX982" fmla="*/ 1506076 w 7467600"/>
              <a:gd name="connsiteY982" fmla="*/ 1089289 h 6858000"/>
              <a:gd name="connsiteX983" fmla="*/ 1486346 w 7467600"/>
              <a:gd name="connsiteY983" fmla="*/ 1079919 h 6858000"/>
              <a:gd name="connsiteX984" fmla="*/ 1070511 w 7467600"/>
              <a:gd name="connsiteY984" fmla="*/ 48609 h 6858000"/>
              <a:gd name="connsiteX985" fmla="*/ 1057230 w 7467600"/>
              <a:gd name="connsiteY985" fmla="*/ 0 h 6858000"/>
              <a:gd name="connsiteX986" fmla="*/ 43151 w 7467600"/>
              <a:gd name="connsiteY986" fmla="*/ 0 h 6858000"/>
              <a:gd name="connsiteX987" fmla="*/ 95283 w 7467600"/>
              <a:gd name="connsiteY987" fmla="*/ 0 h 6858000"/>
              <a:gd name="connsiteX988" fmla="*/ 300708 w 7467600"/>
              <a:gd name="connsiteY988" fmla="*/ 154571 h 6858000"/>
              <a:gd name="connsiteX989" fmla="*/ 530414 w 7467600"/>
              <a:gd name="connsiteY989" fmla="*/ 354673 h 6858000"/>
              <a:gd name="connsiteX990" fmla="*/ 333785 w 7467600"/>
              <a:gd name="connsiteY990" fmla="*/ 161564 h 6858000"/>
              <a:gd name="connsiteX991" fmla="*/ 147005 w 7467600"/>
              <a:gd name="connsiteY991" fmla="*/ 0 h 6858000"/>
              <a:gd name="connsiteX992" fmla="*/ 272509 w 7467600"/>
              <a:gd name="connsiteY992" fmla="*/ 0 h 6858000"/>
              <a:gd name="connsiteX993" fmla="*/ 326276 w 7467600"/>
              <a:gd name="connsiteY993" fmla="*/ 45847 h 6858000"/>
              <a:gd name="connsiteX994" fmla="*/ 823759 w 7467600"/>
              <a:gd name="connsiteY994" fmla="*/ 574145 h 6858000"/>
              <a:gd name="connsiteX995" fmla="*/ 811254 w 7467600"/>
              <a:gd name="connsiteY995" fmla="*/ 665546 h 6858000"/>
              <a:gd name="connsiteX996" fmla="*/ 154042 w 7467600"/>
              <a:gd name="connsiteY996" fmla="*/ 261522 h 6858000"/>
              <a:gd name="connsiteX997" fmla="*/ 13550 w 7467600"/>
              <a:gd name="connsiteY997" fmla="*/ 158423 h 6858000"/>
              <a:gd name="connsiteX998" fmla="*/ 0 w 7467600"/>
              <a:gd name="connsiteY998" fmla="*/ 146618 h 6858000"/>
              <a:gd name="connsiteX999" fmla="*/ 0 w 7467600"/>
              <a:gd name="connsiteY999" fmla="*/ 59161 h 6858000"/>
              <a:gd name="connsiteX1000" fmla="*/ 45427 w 7467600"/>
              <a:gd name="connsiteY1000" fmla="*/ 101078 h 6858000"/>
              <a:gd name="connsiteX1001" fmla="*/ 630103 w 7467600"/>
              <a:gd name="connsiteY1001" fmla="*/ 485885 h 6858000"/>
              <a:gd name="connsiteX1002" fmla="*/ 532040 w 7467600"/>
              <a:gd name="connsiteY1002" fmla="*/ 399359 h 6858000"/>
              <a:gd name="connsiteX1003" fmla="*/ 517618 w 7467600"/>
              <a:gd name="connsiteY1003" fmla="*/ 385726 h 6858000"/>
              <a:gd name="connsiteX1004" fmla="*/ 285074 w 7467600"/>
              <a:gd name="connsiteY1004" fmla="*/ 182755 h 6858000"/>
              <a:gd name="connsiteX1005" fmla="*/ 43151 w 7467600"/>
              <a:gd name="connsiteY100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5905192 w 7467600"/>
              <a:gd name="connsiteY844" fmla="*/ 163079 h 6858000"/>
              <a:gd name="connsiteX845" fmla="*/ 5865655 w 7467600"/>
              <a:gd name="connsiteY845" fmla="*/ 171901 h 6858000"/>
              <a:gd name="connsiteX846" fmla="*/ 5259740 w 7467600"/>
              <a:gd name="connsiteY846" fmla="*/ 257013 h 6858000"/>
              <a:gd name="connsiteX847" fmla="*/ 5208466 w 7467600"/>
              <a:gd name="connsiteY847" fmla="*/ 257550 h 6858000"/>
              <a:gd name="connsiteX848" fmla="*/ 4980204 w 7467600"/>
              <a:gd name="connsiteY848" fmla="*/ 271903 h 6858000"/>
              <a:gd name="connsiteX849" fmla="*/ 5068068 w 7467600"/>
              <a:gd name="connsiteY849" fmla="*/ 282244 h 6858000"/>
              <a:gd name="connsiteX850" fmla="*/ 5153231 w 7467600"/>
              <a:gd name="connsiteY850" fmla="*/ 292240 h 6858000"/>
              <a:gd name="connsiteX851" fmla="*/ 5426491 w 7467600"/>
              <a:gd name="connsiteY851" fmla="*/ 281128 h 6858000"/>
              <a:gd name="connsiteX852" fmla="*/ 5731212 w 7467600"/>
              <a:gd name="connsiteY852" fmla="*/ 231951 h 6858000"/>
              <a:gd name="connsiteX853" fmla="*/ 5905192 w 7467600"/>
              <a:gd name="connsiteY853" fmla="*/ 163079 h 6858000"/>
              <a:gd name="connsiteX854" fmla="*/ 5944437 w 7467600"/>
              <a:gd name="connsiteY854" fmla="*/ 113829 h 6858000"/>
              <a:gd name="connsiteX855" fmla="*/ 5825032 w 7467600"/>
              <a:gd name="connsiteY855" fmla="*/ 146405 h 6858000"/>
              <a:gd name="connsiteX856" fmla="*/ 4955599 w 7467600"/>
              <a:gd name="connsiteY856" fmla="*/ 247008 h 6858000"/>
              <a:gd name="connsiteX857" fmla="*/ 5210104 w 7467600"/>
              <a:gd name="connsiteY857" fmla="*/ 228123 h 6858000"/>
              <a:gd name="connsiteX858" fmla="*/ 5261015 w 7467600"/>
              <a:gd name="connsiteY858" fmla="*/ 227087 h 6858000"/>
              <a:gd name="connsiteX859" fmla="*/ 5861181 w 7467600"/>
              <a:gd name="connsiteY859" fmla="*/ 143093 h 6858000"/>
              <a:gd name="connsiteX860" fmla="*/ 5961252 w 7467600"/>
              <a:gd name="connsiteY860" fmla="*/ 114820 h 6858000"/>
              <a:gd name="connsiteX861" fmla="*/ 5944437 w 7467600"/>
              <a:gd name="connsiteY861" fmla="*/ 113829 h 6858000"/>
              <a:gd name="connsiteX862" fmla="*/ 3882765 w 7467600"/>
              <a:gd name="connsiteY862" fmla="*/ 0 h 6858000"/>
              <a:gd name="connsiteX863" fmla="*/ 3995099 w 7467600"/>
              <a:gd name="connsiteY863" fmla="*/ 0 h 6858000"/>
              <a:gd name="connsiteX864" fmla="*/ 4163818 w 7467600"/>
              <a:gd name="connsiteY864" fmla="*/ 234104 h 6858000"/>
              <a:gd name="connsiteX865" fmla="*/ 4172099 w 7467600"/>
              <a:gd name="connsiteY865" fmla="*/ 234207 h 6858000"/>
              <a:gd name="connsiteX866" fmla="*/ 4784282 w 7467600"/>
              <a:gd name="connsiteY866" fmla="*/ 276561 h 6858000"/>
              <a:gd name="connsiteX867" fmla="*/ 4801687 w 7467600"/>
              <a:gd name="connsiteY867" fmla="*/ 267764 h 6858000"/>
              <a:gd name="connsiteX868" fmla="*/ 6082788 w 7467600"/>
              <a:gd name="connsiteY868" fmla="*/ 64119 h 6858000"/>
              <a:gd name="connsiteX869" fmla="*/ 6099442 w 7467600"/>
              <a:gd name="connsiteY869" fmla="*/ 82568 h 6858000"/>
              <a:gd name="connsiteX870" fmla="*/ 4804137 w 7467600"/>
              <a:gd name="connsiteY870" fmla="*/ 320931 h 6858000"/>
              <a:gd name="connsiteX871" fmla="*/ 4227047 w 7467600"/>
              <a:gd name="connsiteY871" fmla="*/ 313415 h 6858000"/>
              <a:gd name="connsiteX872" fmla="*/ 4346041 w 7467600"/>
              <a:gd name="connsiteY872" fmla="*/ 456086 h 6858000"/>
              <a:gd name="connsiteX873" fmla="*/ 4870967 w 7467600"/>
              <a:gd name="connsiteY873" fmla="*/ 963061 h 6858000"/>
              <a:gd name="connsiteX874" fmla="*/ 4889647 w 7467600"/>
              <a:gd name="connsiteY874" fmla="*/ 957147 h 6858000"/>
              <a:gd name="connsiteX875" fmla="*/ 5422504 w 7467600"/>
              <a:gd name="connsiteY875" fmla="*/ 805191 h 6858000"/>
              <a:gd name="connsiteX876" fmla="*/ 6087656 w 7467600"/>
              <a:gd name="connsiteY876" fmla="*/ 826703 h 6858000"/>
              <a:gd name="connsiteX877" fmla="*/ 6058717 w 7467600"/>
              <a:gd name="connsiteY877" fmla="*/ 865992 h 6858000"/>
              <a:gd name="connsiteX878" fmla="*/ 4974153 w 7467600"/>
              <a:gd name="connsiteY878" fmla="*/ 1045456 h 6858000"/>
              <a:gd name="connsiteX879" fmla="*/ 5627835 w 7467600"/>
              <a:gd name="connsiteY879" fmla="*/ 1472077 h 6858000"/>
              <a:gd name="connsiteX880" fmla="*/ 5629817 w 7467600"/>
              <a:gd name="connsiteY880" fmla="*/ 1471412 h 6858000"/>
              <a:gd name="connsiteX881" fmla="*/ 5634124 w 7467600"/>
              <a:gd name="connsiteY881" fmla="*/ 1470572 h 6858000"/>
              <a:gd name="connsiteX882" fmla="*/ 5755832 w 7467600"/>
              <a:gd name="connsiteY882" fmla="*/ 1383886 h 6858000"/>
              <a:gd name="connsiteX883" fmla="*/ 6014186 w 7467600"/>
              <a:gd name="connsiteY883" fmla="*/ 1279799 h 6858000"/>
              <a:gd name="connsiteX884" fmla="*/ 6901619 w 7467600"/>
              <a:gd name="connsiteY884" fmla="*/ 1047874 h 6858000"/>
              <a:gd name="connsiteX885" fmla="*/ 6931566 w 7467600"/>
              <a:gd name="connsiteY885" fmla="*/ 1062034 h 6858000"/>
              <a:gd name="connsiteX886" fmla="*/ 5790982 w 7467600"/>
              <a:gd name="connsiteY886" fmla="*/ 1561380 h 6858000"/>
              <a:gd name="connsiteX887" fmla="*/ 6188971 w 7467600"/>
              <a:gd name="connsiteY887" fmla="*/ 1755168 h 6858000"/>
              <a:gd name="connsiteX888" fmla="*/ 6202446 w 7467600"/>
              <a:gd name="connsiteY888" fmla="*/ 1752268 h 6858000"/>
              <a:gd name="connsiteX889" fmla="*/ 7179560 w 7467600"/>
              <a:gd name="connsiteY889" fmla="*/ 1467551 h 6858000"/>
              <a:gd name="connsiteX890" fmla="*/ 7158730 w 7467600"/>
              <a:gd name="connsiteY890" fmla="*/ 1507835 h 6858000"/>
              <a:gd name="connsiteX891" fmla="*/ 6326959 w 7467600"/>
              <a:gd name="connsiteY891" fmla="*/ 1817686 h 6858000"/>
              <a:gd name="connsiteX892" fmla="*/ 6537433 w 7467600"/>
              <a:gd name="connsiteY892" fmla="*/ 1907790 h 6858000"/>
              <a:gd name="connsiteX893" fmla="*/ 6550221 w 7467600"/>
              <a:gd name="connsiteY893" fmla="*/ 1910729 h 6858000"/>
              <a:gd name="connsiteX894" fmla="*/ 6964438 w 7467600"/>
              <a:gd name="connsiteY894" fmla="*/ 2209505 h 6858000"/>
              <a:gd name="connsiteX895" fmla="*/ 7367862 w 7467600"/>
              <a:gd name="connsiteY895" fmla="*/ 2806833 h 6858000"/>
              <a:gd name="connsiteX896" fmla="*/ 7364329 w 7467600"/>
              <a:gd name="connsiteY896" fmla="*/ 2826907 h 6858000"/>
              <a:gd name="connsiteX897" fmla="*/ 7290545 w 7467600"/>
              <a:gd name="connsiteY897" fmla="*/ 2850663 h 6858000"/>
              <a:gd name="connsiteX898" fmla="*/ 6472036 w 7467600"/>
              <a:gd name="connsiteY898" fmla="*/ 1959003 h 6858000"/>
              <a:gd name="connsiteX899" fmla="*/ 5792897 w 7467600"/>
              <a:gd name="connsiteY899" fmla="*/ 1647747 h 6858000"/>
              <a:gd name="connsiteX900" fmla="*/ 5842751 w 7467600"/>
              <a:gd name="connsiteY900" fmla="*/ 1816112 h 6858000"/>
              <a:gd name="connsiteX901" fmla="*/ 5847424 w 7467600"/>
              <a:gd name="connsiteY901" fmla="*/ 1815776 h 6858000"/>
              <a:gd name="connsiteX902" fmla="*/ 6399821 w 7467600"/>
              <a:gd name="connsiteY902" fmla="*/ 2344799 h 6858000"/>
              <a:gd name="connsiteX903" fmla="*/ 6323232 w 7467600"/>
              <a:gd name="connsiteY903" fmla="*/ 2389634 h 6858000"/>
              <a:gd name="connsiteX904" fmla="*/ 5942958 w 7467600"/>
              <a:gd name="connsiteY904" fmla="*/ 2077708 h 6858000"/>
              <a:gd name="connsiteX905" fmla="*/ 5921559 w 7467600"/>
              <a:gd name="connsiteY905" fmla="*/ 2378596 h 6858000"/>
              <a:gd name="connsiteX906" fmla="*/ 5817651 w 7467600"/>
              <a:gd name="connsiteY906" fmla="*/ 3023919 h 6858000"/>
              <a:gd name="connsiteX907" fmla="*/ 5729634 w 7467600"/>
              <a:gd name="connsiteY907" fmla="*/ 3051849 h 6858000"/>
              <a:gd name="connsiteX908" fmla="*/ 5611018 w 7467600"/>
              <a:gd name="connsiteY908" fmla="*/ 2316769 h 6858000"/>
              <a:gd name="connsiteX909" fmla="*/ 5687608 w 7467600"/>
              <a:gd name="connsiteY909" fmla="*/ 2039972 h 6858000"/>
              <a:gd name="connsiteX910" fmla="*/ 5657554 w 7467600"/>
              <a:gd name="connsiteY910" fmla="*/ 1576445 h 6858000"/>
              <a:gd name="connsiteX911" fmla="*/ 5150475 w 7467600"/>
              <a:gd name="connsiteY911" fmla="*/ 1274012 h 6858000"/>
              <a:gd name="connsiteX912" fmla="*/ 5349142 w 7467600"/>
              <a:gd name="connsiteY912" fmla="*/ 2204405 h 6858000"/>
              <a:gd name="connsiteX913" fmla="*/ 5262214 w 7467600"/>
              <a:gd name="connsiteY913" fmla="*/ 2233836 h 6858000"/>
              <a:gd name="connsiteX914" fmla="*/ 4981539 w 7467600"/>
              <a:gd name="connsiteY914" fmla="*/ 1542201 h 6858000"/>
              <a:gd name="connsiteX915" fmla="*/ 4958461 w 7467600"/>
              <a:gd name="connsiteY915" fmla="*/ 1136957 h 6858000"/>
              <a:gd name="connsiteX916" fmla="*/ 4655015 w 7467600"/>
              <a:gd name="connsiteY916" fmla="*/ 891426 h 6858000"/>
              <a:gd name="connsiteX917" fmla="*/ 4348002 w 7467600"/>
              <a:gd name="connsiteY917" fmla="*/ 2205895 h 6858000"/>
              <a:gd name="connsiteX918" fmla="*/ 4262250 w 7467600"/>
              <a:gd name="connsiteY918" fmla="*/ 2219972 h 6858000"/>
              <a:gd name="connsiteX919" fmla="*/ 4550611 w 7467600"/>
              <a:gd name="connsiteY919" fmla="*/ 817540 h 6858000"/>
              <a:gd name="connsiteX920" fmla="*/ 4564418 w 7467600"/>
              <a:gd name="connsiteY920" fmla="*/ 808293 h 6858000"/>
              <a:gd name="connsiteX921" fmla="*/ 4266388 w 7467600"/>
              <a:gd name="connsiteY921" fmla="*/ 500083 h 6858000"/>
              <a:gd name="connsiteX922" fmla="*/ 4032842 w 7467600"/>
              <a:gd name="connsiteY922" fmla="*/ 211809 h 6858000"/>
              <a:gd name="connsiteX923" fmla="*/ 3882765 w 7467600"/>
              <a:gd name="connsiteY923" fmla="*/ 0 h 6858000"/>
              <a:gd name="connsiteX924" fmla="*/ 3721337 w 7467600"/>
              <a:gd name="connsiteY924" fmla="*/ 0 h 6858000"/>
              <a:gd name="connsiteX925" fmla="*/ 3797544 w 7467600"/>
              <a:gd name="connsiteY925" fmla="*/ 0 h 6858000"/>
              <a:gd name="connsiteX926" fmla="*/ 3775734 w 7467600"/>
              <a:gd name="connsiteY926" fmla="*/ 95131 h 6858000"/>
              <a:gd name="connsiteX927" fmla="*/ 3724807 w 7467600"/>
              <a:gd name="connsiteY927" fmla="*/ 272257 h 6858000"/>
              <a:gd name="connsiteX928" fmla="*/ 3726844 w 7467600"/>
              <a:gd name="connsiteY928" fmla="*/ 282988 h 6858000"/>
              <a:gd name="connsiteX929" fmla="*/ 3742664 w 7467600"/>
              <a:gd name="connsiteY929" fmla="*/ 279918 h 6858000"/>
              <a:gd name="connsiteX930" fmla="*/ 4103910 w 7467600"/>
              <a:gd name="connsiteY930" fmla="*/ 1161917 h 6858000"/>
              <a:gd name="connsiteX931" fmla="*/ 4020269 w 7467600"/>
              <a:gd name="connsiteY931" fmla="*/ 1200406 h 6858000"/>
              <a:gd name="connsiteX932" fmla="*/ 3674882 w 7467600"/>
              <a:gd name="connsiteY932" fmla="*/ 488524 h 6858000"/>
              <a:gd name="connsiteX933" fmla="*/ 3132682 w 7467600"/>
              <a:gd name="connsiteY933" fmla="*/ 1072284 h 6858000"/>
              <a:gd name="connsiteX934" fmla="*/ 2716346 w 7467600"/>
              <a:gd name="connsiteY934" fmla="*/ 1276376 h 6858000"/>
              <a:gd name="connsiteX935" fmla="*/ 2716772 w 7467600"/>
              <a:gd name="connsiteY935" fmla="*/ 1255462 h 6858000"/>
              <a:gd name="connsiteX936" fmla="*/ 3471096 w 7467600"/>
              <a:gd name="connsiteY936" fmla="*/ 437072 h 6858000"/>
              <a:gd name="connsiteX937" fmla="*/ 3639057 w 7467600"/>
              <a:gd name="connsiteY937" fmla="*/ 286334 h 6858000"/>
              <a:gd name="connsiteX938" fmla="*/ 3640309 w 7467600"/>
              <a:gd name="connsiteY938" fmla="*/ 284664 h 6858000"/>
              <a:gd name="connsiteX939" fmla="*/ 3646022 w 7467600"/>
              <a:gd name="connsiteY939" fmla="*/ 276711 h 6858000"/>
              <a:gd name="connsiteX940" fmla="*/ 3707943 w 7467600"/>
              <a:gd name="connsiteY940" fmla="*/ 65958 h 6858000"/>
              <a:gd name="connsiteX941" fmla="*/ 3721337 w 7467600"/>
              <a:gd name="connsiteY941" fmla="*/ 0 h 6858000"/>
              <a:gd name="connsiteX942" fmla="*/ 2867960 w 7467600"/>
              <a:gd name="connsiteY942" fmla="*/ 0 h 6858000"/>
              <a:gd name="connsiteX943" fmla="*/ 2926351 w 7467600"/>
              <a:gd name="connsiteY943" fmla="*/ 0 h 6858000"/>
              <a:gd name="connsiteX944" fmla="*/ 2902823 w 7467600"/>
              <a:gd name="connsiteY944" fmla="*/ 262929 h 6858000"/>
              <a:gd name="connsiteX945" fmla="*/ 2940663 w 7467600"/>
              <a:gd name="connsiteY945" fmla="*/ 140884 h 6858000"/>
              <a:gd name="connsiteX946" fmla="*/ 2947039 w 7467600"/>
              <a:gd name="connsiteY946" fmla="*/ 122524 h 6858000"/>
              <a:gd name="connsiteX947" fmla="*/ 2984316 w 7467600"/>
              <a:gd name="connsiteY947" fmla="*/ 0 h 6858000"/>
              <a:gd name="connsiteX948" fmla="*/ 3016114 w 7467600"/>
              <a:gd name="connsiteY948" fmla="*/ 0 h 6858000"/>
              <a:gd name="connsiteX949" fmla="*/ 2979949 w 7467600"/>
              <a:gd name="connsiteY949" fmla="*/ 119274 h 6858000"/>
              <a:gd name="connsiteX950" fmla="*/ 3023879 w 7467600"/>
              <a:gd name="connsiteY950" fmla="*/ 0 h 6858000"/>
              <a:gd name="connsiteX951" fmla="*/ 3105400 w 7467600"/>
              <a:gd name="connsiteY951" fmla="*/ 0 h 6858000"/>
              <a:gd name="connsiteX952" fmla="*/ 3094669 w 7467600"/>
              <a:gd name="connsiteY952" fmla="*/ 30308 h 6858000"/>
              <a:gd name="connsiteX953" fmla="*/ 2901945 w 7467600"/>
              <a:gd name="connsiteY953" fmla="*/ 466538 h 6858000"/>
              <a:gd name="connsiteX954" fmla="*/ 2815209 w 7467600"/>
              <a:gd name="connsiteY954" fmla="*/ 497361 h 6858000"/>
              <a:gd name="connsiteX955" fmla="*/ 2844845 w 7467600"/>
              <a:gd name="connsiteY955" fmla="*/ 127638 h 6858000"/>
              <a:gd name="connsiteX956" fmla="*/ 2867960 w 7467600"/>
              <a:gd name="connsiteY956" fmla="*/ 0 h 6858000"/>
              <a:gd name="connsiteX957" fmla="*/ 1057230 w 7467600"/>
              <a:gd name="connsiteY957" fmla="*/ 0 h 6858000"/>
              <a:gd name="connsiteX958" fmla="*/ 1111003 w 7467600"/>
              <a:gd name="connsiteY958" fmla="*/ 0 h 6858000"/>
              <a:gd name="connsiteX959" fmla="*/ 1125553 w 7467600"/>
              <a:gd name="connsiteY959" fmla="*/ 52588 h 6858000"/>
              <a:gd name="connsiteX960" fmla="*/ 1304276 w 7467600"/>
              <a:gd name="connsiteY960" fmla="*/ 476275 h 6858000"/>
              <a:gd name="connsiteX961" fmla="*/ 1492066 w 7467600"/>
              <a:gd name="connsiteY961" fmla="*/ 886333 h 6858000"/>
              <a:gd name="connsiteX962" fmla="*/ 1423698 w 7467600"/>
              <a:gd name="connsiteY962" fmla="*/ 710817 h 6858000"/>
              <a:gd name="connsiteX963" fmla="*/ 1357609 w 7467600"/>
              <a:gd name="connsiteY963" fmla="*/ 532892 h 6858000"/>
              <a:gd name="connsiteX964" fmla="*/ 1309550 w 7467600"/>
              <a:gd name="connsiteY964" fmla="*/ 374031 h 6858000"/>
              <a:gd name="connsiteX965" fmla="*/ 1193673 w 7467600"/>
              <a:gd name="connsiteY965" fmla="*/ 49533 h 6858000"/>
              <a:gd name="connsiteX966" fmla="*/ 1164391 w 7467600"/>
              <a:gd name="connsiteY966" fmla="*/ 0 h 6858000"/>
              <a:gd name="connsiteX967" fmla="*/ 1200666 w 7467600"/>
              <a:gd name="connsiteY967" fmla="*/ 0 h 6858000"/>
              <a:gd name="connsiteX968" fmla="*/ 1223408 w 7467600"/>
              <a:gd name="connsiteY968" fmla="*/ 38996 h 6858000"/>
              <a:gd name="connsiteX969" fmla="*/ 1339635 w 7467600"/>
              <a:gd name="connsiteY969" fmla="*/ 365517 h 6858000"/>
              <a:gd name="connsiteX970" fmla="*/ 1387469 w 7467600"/>
              <a:gd name="connsiteY970" fmla="*/ 523079 h 6858000"/>
              <a:gd name="connsiteX971" fmla="*/ 1452685 w 7467600"/>
              <a:gd name="connsiteY971" fmla="*/ 699806 h 6858000"/>
              <a:gd name="connsiteX972" fmla="*/ 1492092 w 7467600"/>
              <a:gd name="connsiteY972" fmla="*/ 800424 h 6858000"/>
              <a:gd name="connsiteX973" fmla="*/ 1455302 w 7467600"/>
              <a:gd name="connsiteY973" fmla="*/ 632913 h 6858000"/>
              <a:gd name="connsiteX974" fmla="*/ 1222336 w 7467600"/>
              <a:gd name="connsiteY974" fmla="*/ 9480 h 6858000"/>
              <a:gd name="connsiteX975" fmla="*/ 1214634 w 7467600"/>
              <a:gd name="connsiteY975" fmla="*/ 0 h 6858000"/>
              <a:gd name="connsiteX976" fmla="*/ 1289827 w 7467600"/>
              <a:gd name="connsiteY976" fmla="*/ 0 h 6858000"/>
              <a:gd name="connsiteX977" fmla="*/ 1321076 w 7467600"/>
              <a:gd name="connsiteY977" fmla="*/ 59722 h 6858000"/>
              <a:gd name="connsiteX978" fmla="*/ 1512579 w 7467600"/>
              <a:gd name="connsiteY978" fmla="*/ 626441 h 6858000"/>
              <a:gd name="connsiteX979" fmla="*/ 1506076 w 7467600"/>
              <a:gd name="connsiteY979" fmla="*/ 1089289 h 6858000"/>
              <a:gd name="connsiteX980" fmla="*/ 1486346 w 7467600"/>
              <a:gd name="connsiteY980" fmla="*/ 1079919 h 6858000"/>
              <a:gd name="connsiteX981" fmla="*/ 1070511 w 7467600"/>
              <a:gd name="connsiteY981" fmla="*/ 48609 h 6858000"/>
              <a:gd name="connsiteX982" fmla="*/ 1057230 w 7467600"/>
              <a:gd name="connsiteY982" fmla="*/ 0 h 6858000"/>
              <a:gd name="connsiteX983" fmla="*/ 43151 w 7467600"/>
              <a:gd name="connsiteY983" fmla="*/ 0 h 6858000"/>
              <a:gd name="connsiteX984" fmla="*/ 95283 w 7467600"/>
              <a:gd name="connsiteY984" fmla="*/ 0 h 6858000"/>
              <a:gd name="connsiteX985" fmla="*/ 300708 w 7467600"/>
              <a:gd name="connsiteY985" fmla="*/ 154571 h 6858000"/>
              <a:gd name="connsiteX986" fmla="*/ 530414 w 7467600"/>
              <a:gd name="connsiteY986" fmla="*/ 354673 h 6858000"/>
              <a:gd name="connsiteX987" fmla="*/ 333785 w 7467600"/>
              <a:gd name="connsiteY987" fmla="*/ 161564 h 6858000"/>
              <a:gd name="connsiteX988" fmla="*/ 147005 w 7467600"/>
              <a:gd name="connsiteY988" fmla="*/ 0 h 6858000"/>
              <a:gd name="connsiteX989" fmla="*/ 272509 w 7467600"/>
              <a:gd name="connsiteY989" fmla="*/ 0 h 6858000"/>
              <a:gd name="connsiteX990" fmla="*/ 326276 w 7467600"/>
              <a:gd name="connsiteY990" fmla="*/ 45847 h 6858000"/>
              <a:gd name="connsiteX991" fmla="*/ 823759 w 7467600"/>
              <a:gd name="connsiteY991" fmla="*/ 574145 h 6858000"/>
              <a:gd name="connsiteX992" fmla="*/ 811254 w 7467600"/>
              <a:gd name="connsiteY992" fmla="*/ 665546 h 6858000"/>
              <a:gd name="connsiteX993" fmla="*/ 154042 w 7467600"/>
              <a:gd name="connsiteY993" fmla="*/ 261522 h 6858000"/>
              <a:gd name="connsiteX994" fmla="*/ 13550 w 7467600"/>
              <a:gd name="connsiteY994" fmla="*/ 158423 h 6858000"/>
              <a:gd name="connsiteX995" fmla="*/ 0 w 7467600"/>
              <a:gd name="connsiteY995" fmla="*/ 146618 h 6858000"/>
              <a:gd name="connsiteX996" fmla="*/ 0 w 7467600"/>
              <a:gd name="connsiteY996" fmla="*/ 59161 h 6858000"/>
              <a:gd name="connsiteX997" fmla="*/ 45427 w 7467600"/>
              <a:gd name="connsiteY997" fmla="*/ 101078 h 6858000"/>
              <a:gd name="connsiteX998" fmla="*/ 630103 w 7467600"/>
              <a:gd name="connsiteY998" fmla="*/ 485885 h 6858000"/>
              <a:gd name="connsiteX999" fmla="*/ 532040 w 7467600"/>
              <a:gd name="connsiteY999" fmla="*/ 399359 h 6858000"/>
              <a:gd name="connsiteX1000" fmla="*/ 517618 w 7467600"/>
              <a:gd name="connsiteY1000" fmla="*/ 385726 h 6858000"/>
              <a:gd name="connsiteX1001" fmla="*/ 285074 w 7467600"/>
              <a:gd name="connsiteY1001" fmla="*/ 182755 h 6858000"/>
              <a:gd name="connsiteX1002" fmla="*/ 43151 w 7467600"/>
              <a:gd name="connsiteY100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1946 w 7467600"/>
              <a:gd name="connsiteY127" fmla="*/ 5075653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1903353 w 7467600"/>
              <a:gd name="connsiteY146" fmla="*/ 5044827 h 6858000"/>
              <a:gd name="connsiteX147" fmla="*/ 1936931 w 7467600"/>
              <a:gd name="connsiteY147" fmla="*/ 5093954 h 6858000"/>
              <a:gd name="connsiteX148" fmla="*/ 2195868 w 7467600"/>
              <a:gd name="connsiteY148" fmla="*/ 5396574 h 6858000"/>
              <a:gd name="connsiteX149" fmla="*/ 2088852 w 7467600"/>
              <a:gd name="connsiteY149" fmla="*/ 5166123 h 6858000"/>
              <a:gd name="connsiteX150" fmla="*/ 1958241 w 7467600"/>
              <a:gd name="connsiteY150" fmla="*/ 5067955 h 6858000"/>
              <a:gd name="connsiteX151" fmla="*/ 1903353 w 7467600"/>
              <a:gd name="connsiteY151" fmla="*/ 5044827 h 6858000"/>
              <a:gd name="connsiteX152" fmla="*/ 1979378 w 7467600"/>
              <a:gd name="connsiteY152" fmla="*/ 4769504 h 6858000"/>
              <a:gd name="connsiteX153" fmla="*/ 2882120 w 7467600"/>
              <a:gd name="connsiteY153" fmla="*/ 5064547 h 6858000"/>
              <a:gd name="connsiteX154" fmla="*/ 2793103 w 7467600"/>
              <a:gd name="connsiteY154" fmla="*/ 5039699 h 6858000"/>
              <a:gd name="connsiteX155" fmla="*/ 2770041 w 7467600"/>
              <a:gd name="connsiteY155" fmla="*/ 5033634 h 6858000"/>
              <a:gd name="connsiteX156" fmla="*/ 1979378 w 7467600"/>
              <a:gd name="connsiteY156" fmla="*/ 4769504 h 6858000"/>
              <a:gd name="connsiteX157" fmla="*/ 1927410 w 7467600"/>
              <a:gd name="connsiteY157" fmla="*/ 4716164 h 6858000"/>
              <a:gd name="connsiteX158" fmla="*/ 1959587 w 7467600"/>
              <a:gd name="connsiteY158" fmla="*/ 4728849 h 6858000"/>
              <a:gd name="connsiteX159" fmla="*/ 2777707 w 7467600"/>
              <a:gd name="connsiteY159" fmla="*/ 5003991 h 6858000"/>
              <a:gd name="connsiteX160" fmla="*/ 2800768 w 7467600"/>
              <a:gd name="connsiteY160" fmla="*/ 5010056 h 6858000"/>
              <a:gd name="connsiteX161" fmla="*/ 2879408 w 7467600"/>
              <a:gd name="connsiteY161" fmla="*/ 5031590 h 6858000"/>
              <a:gd name="connsiteX162" fmla="*/ 2862295 w 7467600"/>
              <a:gd name="connsiteY162" fmla="*/ 5022958 h 6858000"/>
              <a:gd name="connsiteX163" fmla="*/ 2813343 w 7467600"/>
              <a:gd name="connsiteY163" fmla="*/ 4998369 h 6858000"/>
              <a:gd name="connsiteX164" fmla="*/ 2646245 w 7467600"/>
              <a:gd name="connsiteY164" fmla="*/ 4930999 h 6858000"/>
              <a:gd name="connsiteX165" fmla="*/ 1999243 w 7467600"/>
              <a:gd name="connsiteY165" fmla="*/ 4730524 h 6858000"/>
              <a:gd name="connsiteX166" fmla="*/ 1979527 w 7467600"/>
              <a:gd name="connsiteY166" fmla="*/ 4726651 h 6858000"/>
              <a:gd name="connsiteX167" fmla="*/ 1927410 w 7467600"/>
              <a:gd name="connsiteY167" fmla="*/ 4716164 h 6858000"/>
              <a:gd name="connsiteX168" fmla="*/ 1997014 w 7467600"/>
              <a:gd name="connsiteY168" fmla="*/ 4698007 h 6858000"/>
              <a:gd name="connsiteX169" fmla="*/ 2005458 w 7467600"/>
              <a:gd name="connsiteY169" fmla="*/ 4699540 h 6858000"/>
              <a:gd name="connsiteX170" fmla="*/ 2657186 w 7467600"/>
              <a:gd name="connsiteY170" fmla="*/ 4901687 h 6858000"/>
              <a:gd name="connsiteX171" fmla="*/ 2826662 w 7467600"/>
              <a:gd name="connsiteY171" fmla="*/ 4970362 h 6858000"/>
              <a:gd name="connsiteX172" fmla="*/ 2876100 w 7467600"/>
              <a:gd name="connsiteY172" fmla="*/ 4995397 h 6858000"/>
              <a:gd name="connsiteX173" fmla="*/ 3042600 w 7467600"/>
              <a:gd name="connsiteY173" fmla="*/ 5059532 h 6858000"/>
              <a:gd name="connsiteX174" fmla="*/ 1997014 w 7467600"/>
              <a:gd name="connsiteY174" fmla="*/ 4698007 h 6858000"/>
              <a:gd name="connsiteX175" fmla="*/ 2305292 w 7467600"/>
              <a:gd name="connsiteY175" fmla="*/ 4219492 h 6858000"/>
              <a:gd name="connsiteX176" fmla="*/ 3360922 w 7467600"/>
              <a:gd name="connsiteY176" fmla="*/ 4529373 h 6858000"/>
              <a:gd name="connsiteX177" fmla="*/ 3492420 w 7467600"/>
              <a:gd name="connsiteY177" fmla="*/ 4510145 h 6858000"/>
              <a:gd name="connsiteX178" fmla="*/ 3364086 w 7467600"/>
              <a:gd name="connsiteY178" fmla="*/ 4480340 h 6858000"/>
              <a:gd name="connsiteX179" fmla="*/ 3225818 w 7467600"/>
              <a:gd name="connsiteY179" fmla="*/ 4411822 h 6858000"/>
              <a:gd name="connsiteX180" fmla="*/ 3129696 w 7467600"/>
              <a:gd name="connsiteY180" fmla="*/ 4360704 h 6858000"/>
              <a:gd name="connsiteX181" fmla="*/ 2814545 w 7467600"/>
              <a:gd name="connsiteY181" fmla="*/ 4282955 h 6858000"/>
              <a:gd name="connsiteX182" fmla="*/ 2305292 w 7467600"/>
              <a:gd name="connsiteY182" fmla="*/ 4219492 h 6858000"/>
              <a:gd name="connsiteX183" fmla="*/ 2626982 w 7467600"/>
              <a:gd name="connsiteY183" fmla="*/ 4206450 h 6858000"/>
              <a:gd name="connsiteX184" fmla="*/ 2490617 w 7467600"/>
              <a:gd name="connsiteY184" fmla="*/ 4206951 h 6858000"/>
              <a:gd name="connsiteX185" fmla="*/ 2819869 w 7467600"/>
              <a:gd name="connsiteY185" fmla="*/ 4252936 h 6858000"/>
              <a:gd name="connsiteX186" fmla="*/ 3143018 w 7467600"/>
              <a:gd name="connsiteY186" fmla="*/ 4332698 h 6858000"/>
              <a:gd name="connsiteX187" fmla="*/ 3241520 w 7467600"/>
              <a:gd name="connsiteY187" fmla="*/ 4385112 h 6858000"/>
              <a:gd name="connsiteX188" fmla="*/ 3374575 w 7467600"/>
              <a:gd name="connsiteY188" fmla="*/ 4451517 h 6858000"/>
              <a:gd name="connsiteX189" fmla="*/ 3505221 w 7467600"/>
              <a:gd name="connsiteY189" fmla="*/ 4480757 h 6858000"/>
              <a:gd name="connsiteX190" fmla="*/ 2626982 w 7467600"/>
              <a:gd name="connsiteY190" fmla="*/ 4206450 h 6858000"/>
              <a:gd name="connsiteX191" fmla="*/ 1310106 w 7467600"/>
              <a:gd name="connsiteY191" fmla="*/ 3943217 h 6858000"/>
              <a:gd name="connsiteX192" fmla="*/ 854994 w 7467600"/>
              <a:gd name="connsiteY192" fmla="*/ 4399136 h 6858000"/>
              <a:gd name="connsiteX193" fmla="*/ 742462 w 7467600"/>
              <a:gd name="connsiteY193" fmla="*/ 4594648 h 6858000"/>
              <a:gd name="connsiteX194" fmla="*/ 820602 w 7467600"/>
              <a:gd name="connsiteY194" fmla="*/ 4485915 h 6858000"/>
              <a:gd name="connsiteX195" fmla="*/ 878295 w 7467600"/>
              <a:gd name="connsiteY195" fmla="*/ 4403594 h 6858000"/>
              <a:gd name="connsiteX196" fmla="*/ 1240607 w 7467600"/>
              <a:gd name="connsiteY196" fmla="*/ 4010401 h 6858000"/>
              <a:gd name="connsiteX197" fmla="*/ 1310106 w 7467600"/>
              <a:gd name="connsiteY197" fmla="*/ 3943217 h 6858000"/>
              <a:gd name="connsiteX198" fmla="*/ 1423113 w 7467600"/>
              <a:gd name="connsiteY198" fmla="*/ 3874565 h 6858000"/>
              <a:gd name="connsiteX199" fmla="*/ 1260565 w 7467600"/>
              <a:gd name="connsiteY199" fmla="*/ 4031982 h 6858000"/>
              <a:gd name="connsiteX200" fmla="*/ 901900 w 7467600"/>
              <a:gd name="connsiteY200" fmla="*/ 4421236 h 6858000"/>
              <a:gd name="connsiteX201" fmla="*/ 845044 w 7467600"/>
              <a:gd name="connsiteY201" fmla="*/ 4502436 h 6858000"/>
              <a:gd name="connsiteX202" fmla="*/ 685926 w 7467600"/>
              <a:gd name="connsiteY202" fmla="*/ 4703069 h 6858000"/>
              <a:gd name="connsiteX203" fmla="*/ 684248 w 7467600"/>
              <a:gd name="connsiteY203" fmla="*/ 4706721 h 6858000"/>
              <a:gd name="connsiteX204" fmla="*/ 1423113 w 7467600"/>
              <a:gd name="connsiteY204" fmla="*/ 3874565 h 6858000"/>
              <a:gd name="connsiteX205" fmla="*/ 3316479 w 7467600"/>
              <a:gd name="connsiteY205" fmla="*/ 3872136 h 6858000"/>
              <a:gd name="connsiteX206" fmla="*/ 3546806 w 7467600"/>
              <a:gd name="connsiteY206" fmla="*/ 4356139 h 6858000"/>
              <a:gd name="connsiteX207" fmla="*/ 3364433 w 7467600"/>
              <a:gd name="connsiteY207" fmla="*/ 3953121 h 6858000"/>
              <a:gd name="connsiteX208" fmla="*/ 3316479 w 7467600"/>
              <a:gd name="connsiteY208" fmla="*/ 3872136 h 6858000"/>
              <a:gd name="connsiteX209" fmla="*/ 3291335 w 7467600"/>
              <a:gd name="connsiteY209" fmla="*/ 3767420 h 6858000"/>
              <a:gd name="connsiteX210" fmla="*/ 3390805 w 7467600"/>
              <a:gd name="connsiteY210" fmla="*/ 3937163 h 6858000"/>
              <a:gd name="connsiteX211" fmla="*/ 3579062 w 7467600"/>
              <a:gd name="connsiteY211" fmla="*/ 4359040 h 6858000"/>
              <a:gd name="connsiteX212" fmla="*/ 3467355 w 7467600"/>
              <a:gd name="connsiteY212" fmla="*/ 3988130 h 6858000"/>
              <a:gd name="connsiteX213" fmla="*/ 3310753 w 7467600"/>
              <a:gd name="connsiteY213" fmla="*/ 3787140 h 6858000"/>
              <a:gd name="connsiteX214" fmla="*/ 3291335 w 7467600"/>
              <a:gd name="connsiteY214" fmla="*/ 3767420 h 6858000"/>
              <a:gd name="connsiteX215" fmla="*/ 1635889 w 7467600"/>
              <a:gd name="connsiteY215" fmla="*/ 3709494 h 6858000"/>
              <a:gd name="connsiteX216" fmla="*/ 1634800 w 7467600"/>
              <a:gd name="connsiteY216" fmla="*/ 3731111 h 6858000"/>
              <a:gd name="connsiteX217" fmla="*/ 1635889 w 7467600"/>
              <a:gd name="connsiteY217" fmla="*/ 3709494 h 6858000"/>
              <a:gd name="connsiteX218" fmla="*/ 1510397 w 7467600"/>
              <a:gd name="connsiteY218" fmla="*/ 3684705 h 6858000"/>
              <a:gd name="connsiteX219" fmla="*/ 1146550 w 7467600"/>
              <a:gd name="connsiteY219" fmla="*/ 3802012 h 6858000"/>
              <a:gd name="connsiteX220" fmla="*/ 698834 w 7467600"/>
              <a:gd name="connsiteY220" fmla="*/ 3952272 h 6858000"/>
              <a:gd name="connsiteX221" fmla="*/ 34256 w 7467600"/>
              <a:gd name="connsiteY221" fmla="*/ 4347603 h 6858000"/>
              <a:gd name="connsiteX222" fmla="*/ 527241 w 7467600"/>
              <a:gd name="connsiteY222" fmla="*/ 4065078 h 6858000"/>
              <a:gd name="connsiteX223" fmla="*/ 1510397 w 7467600"/>
              <a:gd name="connsiteY223" fmla="*/ 3684705 h 6858000"/>
              <a:gd name="connsiteX224" fmla="*/ 1313114 w 7467600"/>
              <a:gd name="connsiteY224" fmla="*/ 3655216 h 6858000"/>
              <a:gd name="connsiteX225" fmla="*/ 1109304 w 7467600"/>
              <a:gd name="connsiteY225" fmla="*/ 3669030 h 6858000"/>
              <a:gd name="connsiteX226" fmla="*/ 8129 w 7467600"/>
              <a:gd name="connsiteY226" fmla="*/ 4330519 h 6858000"/>
              <a:gd name="connsiteX227" fmla="*/ 687572 w 7467600"/>
              <a:gd name="connsiteY227" fmla="*/ 3925629 h 6858000"/>
              <a:gd name="connsiteX228" fmla="*/ 1138365 w 7467600"/>
              <a:gd name="connsiteY228" fmla="*/ 3774515 h 6858000"/>
              <a:gd name="connsiteX229" fmla="*/ 1505579 w 7467600"/>
              <a:gd name="connsiteY229" fmla="*/ 3655526 h 6858000"/>
              <a:gd name="connsiteX230" fmla="*/ 1313114 w 7467600"/>
              <a:gd name="connsiteY230" fmla="*/ 3655216 h 6858000"/>
              <a:gd name="connsiteX231" fmla="*/ 3655073 w 7467600"/>
              <a:gd name="connsiteY231" fmla="*/ 3650884 h 6858000"/>
              <a:gd name="connsiteX232" fmla="*/ 3989938 w 7467600"/>
              <a:gd name="connsiteY232" fmla="*/ 3991685 h 6858000"/>
              <a:gd name="connsiteX233" fmla="*/ 4393907 w 7467600"/>
              <a:gd name="connsiteY233" fmla="*/ 4261258 h 6858000"/>
              <a:gd name="connsiteX234" fmla="*/ 4648051 w 7467600"/>
              <a:gd name="connsiteY234" fmla="*/ 4374051 h 6858000"/>
              <a:gd name="connsiteX235" fmla="*/ 4383389 w 7467600"/>
              <a:gd name="connsiteY235" fmla="*/ 4184369 h 6858000"/>
              <a:gd name="connsiteX236" fmla="*/ 4165508 w 7467600"/>
              <a:gd name="connsiteY236" fmla="*/ 4035196 h 6858000"/>
              <a:gd name="connsiteX237" fmla="*/ 4068162 w 7467600"/>
              <a:gd name="connsiteY237" fmla="*/ 3953394 h 6858000"/>
              <a:gd name="connsiteX238" fmla="*/ 3981416 w 7467600"/>
              <a:gd name="connsiteY238" fmla="*/ 3880482 h 6858000"/>
              <a:gd name="connsiteX239" fmla="*/ 3800147 w 7467600"/>
              <a:gd name="connsiteY239" fmla="*/ 3749872 h 6858000"/>
              <a:gd name="connsiteX240" fmla="*/ 3655073 w 7467600"/>
              <a:gd name="connsiteY240" fmla="*/ 3650884 h 6858000"/>
              <a:gd name="connsiteX241" fmla="*/ 3670252 w 7467600"/>
              <a:gd name="connsiteY241" fmla="*/ 3622798 h 6858000"/>
              <a:gd name="connsiteX242" fmla="*/ 3817258 w 7467600"/>
              <a:gd name="connsiteY242" fmla="*/ 3723577 h 6858000"/>
              <a:gd name="connsiteX243" fmla="*/ 4000461 w 7467600"/>
              <a:gd name="connsiteY243" fmla="*/ 3855966 h 6858000"/>
              <a:gd name="connsiteX244" fmla="*/ 4088180 w 7467600"/>
              <a:gd name="connsiteY244" fmla="*/ 3929774 h 6858000"/>
              <a:gd name="connsiteX245" fmla="*/ 4184555 w 7467600"/>
              <a:gd name="connsiteY245" fmla="*/ 4010683 h 6858000"/>
              <a:gd name="connsiteX246" fmla="*/ 4399563 w 7467600"/>
              <a:gd name="connsiteY246" fmla="*/ 4158106 h 6858000"/>
              <a:gd name="connsiteX247" fmla="*/ 4684469 w 7467600"/>
              <a:gd name="connsiteY247" fmla="*/ 4364680 h 6858000"/>
              <a:gd name="connsiteX248" fmla="*/ 4690271 w 7467600"/>
              <a:gd name="connsiteY248" fmla="*/ 4370034 h 6858000"/>
              <a:gd name="connsiteX249" fmla="*/ 4136093 w 7467600"/>
              <a:gd name="connsiteY249" fmla="*/ 3858466 h 6858000"/>
              <a:gd name="connsiteX250" fmla="*/ 3670252 w 7467600"/>
              <a:gd name="connsiteY250" fmla="*/ 3622798 h 6858000"/>
              <a:gd name="connsiteX251" fmla="*/ 4440129 w 7467600"/>
              <a:gd name="connsiteY251" fmla="*/ 3448571 h 6858000"/>
              <a:gd name="connsiteX252" fmla="*/ 4856525 w 7467600"/>
              <a:gd name="connsiteY252" fmla="*/ 3915351 h 6858000"/>
              <a:gd name="connsiteX253" fmla="*/ 5059055 w 7467600"/>
              <a:gd name="connsiteY253" fmla="*/ 4108918 h 6858000"/>
              <a:gd name="connsiteX254" fmla="*/ 5290070 w 7467600"/>
              <a:gd name="connsiteY254" fmla="*/ 4263619 h 6858000"/>
              <a:gd name="connsiteX255" fmla="*/ 4834991 w 7467600"/>
              <a:gd name="connsiteY255" fmla="*/ 3830985 h 6858000"/>
              <a:gd name="connsiteX256" fmla="*/ 4440129 w 7467600"/>
              <a:gd name="connsiteY256" fmla="*/ 3448571 h 6858000"/>
              <a:gd name="connsiteX257" fmla="*/ 4441737 w 7467600"/>
              <a:gd name="connsiteY257" fmla="*/ 3399734 h 6858000"/>
              <a:gd name="connsiteX258" fmla="*/ 4431236 w 7467600"/>
              <a:gd name="connsiteY258" fmla="*/ 3400954 h 6858000"/>
              <a:gd name="connsiteX259" fmla="*/ 4557150 w 7467600"/>
              <a:gd name="connsiteY259" fmla="*/ 3510023 h 6858000"/>
              <a:gd name="connsiteX260" fmla="*/ 4856936 w 7467600"/>
              <a:gd name="connsiteY260" fmla="*/ 3809146 h 6858000"/>
              <a:gd name="connsiteX261" fmla="*/ 5111996 w 7467600"/>
              <a:gd name="connsiteY261" fmla="*/ 4065759 h 6858000"/>
              <a:gd name="connsiteX262" fmla="*/ 5388878 w 7467600"/>
              <a:gd name="connsiteY262" fmla="*/ 4300185 h 6858000"/>
              <a:gd name="connsiteX263" fmla="*/ 5425556 w 7467600"/>
              <a:gd name="connsiteY263" fmla="*/ 4308967 h 6858000"/>
              <a:gd name="connsiteX264" fmla="*/ 4943646 w 7467600"/>
              <a:gd name="connsiteY264" fmla="*/ 3822916 h 6858000"/>
              <a:gd name="connsiteX265" fmla="*/ 4594837 w 7467600"/>
              <a:gd name="connsiteY265" fmla="*/ 3532274 h 6858000"/>
              <a:gd name="connsiteX266" fmla="*/ 4441737 w 7467600"/>
              <a:gd name="connsiteY266" fmla="*/ 3399734 h 6858000"/>
              <a:gd name="connsiteX267" fmla="*/ 5425834 w 7467600"/>
              <a:gd name="connsiteY267" fmla="*/ 3162785 h 6858000"/>
              <a:gd name="connsiteX268" fmla="*/ 5401644 w 7467600"/>
              <a:gd name="connsiteY268" fmla="*/ 3617847 h 6858000"/>
              <a:gd name="connsiteX269" fmla="*/ 5467256 w 7467600"/>
              <a:gd name="connsiteY269" fmla="*/ 4175494 h 6858000"/>
              <a:gd name="connsiteX270" fmla="*/ 5448069 w 7467600"/>
              <a:gd name="connsiteY270" fmla="*/ 3567554 h 6858000"/>
              <a:gd name="connsiteX271" fmla="*/ 5425834 w 7467600"/>
              <a:gd name="connsiteY271" fmla="*/ 3162785 h 6858000"/>
              <a:gd name="connsiteX272" fmla="*/ 1318687 w 7467600"/>
              <a:gd name="connsiteY272" fmla="*/ 3113840 h 6858000"/>
              <a:gd name="connsiteX273" fmla="*/ 1066793 w 7467600"/>
              <a:gd name="connsiteY273" fmla="*/ 3212171 h 6858000"/>
              <a:gd name="connsiteX274" fmla="*/ 993319 w 7467600"/>
              <a:gd name="connsiteY274" fmla="*/ 3247648 h 6858000"/>
              <a:gd name="connsiteX275" fmla="*/ 853081 w 7467600"/>
              <a:gd name="connsiteY275" fmla="*/ 3312410 h 6858000"/>
              <a:gd name="connsiteX276" fmla="*/ 805957 w 7467600"/>
              <a:gd name="connsiteY276" fmla="*/ 3330443 h 6858000"/>
              <a:gd name="connsiteX277" fmla="*/ 1318687 w 7467600"/>
              <a:gd name="connsiteY277" fmla="*/ 3113840 h 6858000"/>
              <a:gd name="connsiteX278" fmla="*/ 5453702 w 7467600"/>
              <a:gd name="connsiteY278" fmla="*/ 3090882 h 6858000"/>
              <a:gd name="connsiteX279" fmla="*/ 5480135 w 7467600"/>
              <a:gd name="connsiteY279" fmla="*/ 3565802 h 6858000"/>
              <a:gd name="connsiteX280" fmla="*/ 5499023 w 7467600"/>
              <a:gd name="connsiteY280" fmla="*/ 4166310 h 6858000"/>
              <a:gd name="connsiteX281" fmla="*/ 5547022 w 7467600"/>
              <a:gd name="connsiteY281" fmla="*/ 3607838 h 6858000"/>
              <a:gd name="connsiteX282" fmla="*/ 5515964 w 7467600"/>
              <a:gd name="connsiteY282" fmla="*/ 3378541 h 6858000"/>
              <a:gd name="connsiteX283" fmla="*/ 5453702 w 7467600"/>
              <a:gd name="connsiteY283" fmla="*/ 3090882 h 6858000"/>
              <a:gd name="connsiteX284" fmla="*/ 1238695 w 7467600"/>
              <a:gd name="connsiteY284" fmla="*/ 3076820 h 6858000"/>
              <a:gd name="connsiteX285" fmla="*/ 716371 w 7467600"/>
              <a:gd name="connsiteY285" fmla="*/ 3293249 h 6858000"/>
              <a:gd name="connsiteX286" fmla="*/ 579522 w 7467600"/>
              <a:gd name="connsiteY286" fmla="*/ 3371759 h 6858000"/>
              <a:gd name="connsiteX287" fmla="*/ 600288 w 7467600"/>
              <a:gd name="connsiteY287" fmla="*/ 3365555 h 6858000"/>
              <a:gd name="connsiteX288" fmla="*/ 840692 w 7467600"/>
              <a:gd name="connsiteY288" fmla="*/ 3284921 h 6858000"/>
              <a:gd name="connsiteX289" fmla="*/ 979248 w 7467600"/>
              <a:gd name="connsiteY289" fmla="*/ 3221003 h 6858000"/>
              <a:gd name="connsiteX290" fmla="*/ 1053282 w 7467600"/>
              <a:gd name="connsiteY290" fmla="*/ 3185247 h 6858000"/>
              <a:gd name="connsiteX291" fmla="*/ 1320603 w 7467600"/>
              <a:gd name="connsiteY291" fmla="*/ 3081281 h 6858000"/>
              <a:gd name="connsiteX292" fmla="*/ 1238695 w 7467600"/>
              <a:gd name="connsiteY292" fmla="*/ 3076820 h 6858000"/>
              <a:gd name="connsiteX293" fmla="*/ 5425627 w 7467600"/>
              <a:gd name="connsiteY293" fmla="*/ 2954192 h 6858000"/>
              <a:gd name="connsiteX294" fmla="*/ 5470770 w 7467600"/>
              <a:gd name="connsiteY294" fmla="*/ 3005435 h 6858000"/>
              <a:gd name="connsiteX295" fmla="*/ 5519779 w 7467600"/>
              <a:gd name="connsiteY295" fmla="*/ 4359223 h 6858000"/>
              <a:gd name="connsiteX296" fmla="*/ 5520293 w 7467600"/>
              <a:gd name="connsiteY296" fmla="*/ 4360602 h 6858000"/>
              <a:gd name="connsiteX297" fmla="*/ 5767221 w 7467600"/>
              <a:gd name="connsiteY297" fmla="*/ 4665564 h 6858000"/>
              <a:gd name="connsiteX298" fmla="*/ 6937169 w 7467600"/>
              <a:gd name="connsiteY298" fmla="*/ 4815941 h 6858000"/>
              <a:gd name="connsiteX299" fmla="*/ 6953922 w 7467600"/>
              <a:gd name="connsiteY299" fmla="*/ 4890068 h 6858000"/>
              <a:gd name="connsiteX300" fmla="*/ 6071359 w 7467600"/>
              <a:gd name="connsiteY300" fmla="*/ 4770770 h 6858000"/>
              <a:gd name="connsiteX301" fmla="*/ 6038839 w 7467600"/>
              <a:gd name="connsiteY301" fmla="*/ 4764474 h 6858000"/>
              <a:gd name="connsiteX302" fmla="*/ 6038706 w 7467600"/>
              <a:gd name="connsiteY302" fmla="*/ 4763847 h 6858000"/>
              <a:gd name="connsiteX303" fmla="*/ 6037784 w 7467600"/>
              <a:gd name="connsiteY303" fmla="*/ 4764270 h 6858000"/>
              <a:gd name="connsiteX304" fmla="*/ 6038839 w 7467600"/>
              <a:gd name="connsiteY304" fmla="*/ 4764474 h 6858000"/>
              <a:gd name="connsiteX305" fmla="*/ 6040338 w 7467600"/>
              <a:gd name="connsiteY305" fmla="*/ 4771418 h 6858000"/>
              <a:gd name="connsiteX306" fmla="*/ 6024488 w 7467600"/>
              <a:gd name="connsiteY306" fmla="*/ 4809903 h 6858000"/>
              <a:gd name="connsiteX307" fmla="*/ 5599771 w 7467600"/>
              <a:gd name="connsiteY307" fmla="*/ 5509652 h 6858000"/>
              <a:gd name="connsiteX308" fmla="*/ 5548843 w 7467600"/>
              <a:gd name="connsiteY308" fmla="*/ 5563845 h 6858000"/>
              <a:gd name="connsiteX309" fmla="*/ 5940952 w 7467600"/>
              <a:gd name="connsiteY309" fmla="*/ 6250028 h 6858000"/>
              <a:gd name="connsiteX310" fmla="*/ 6043441 w 7467600"/>
              <a:gd name="connsiteY310" fmla="*/ 6665847 h 6858000"/>
              <a:gd name="connsiteX311" fmla="*/ 6093432 w 7467600"/>
              <a:gd name="connsiteY311" fmla="*/ 6858000 h 6858000"/>
              <a:gd name="connsiteX312" fmla="*/ 6034344 w 7467600"/>
              <a:gd name="connsiteY312" fmla="*/ 6858000 h 6858000"/>
              <a:gd name="connsiteX313" fmla="*/ 6026679 w 7467600"/>
              <a:gd name="connsiteY313" fmla="*/ 6836959 h 6858000"/>
              <a:gd name="connsiteX314" fmla="*/ 5800441 w 7467600"/>
              <a:gd name="connsiteY314" fmla="*/ 6335286 h 6858000"/>
              <a:gd name="connsiteX315" fmla="*/ 5526562 w 7467600"/>
              <a:gd name="connsiteY315" fmla="*/ 5705388 h 6858000"/>
              <a:gd name="connsiteX316" fmla="*/ 5519640 w 7467600"/>
              <a:gd name="connsiteY316" fmla="*/ 5683774 h 6858000"/>
              <a:gd name="connsiteX317" fmla="*/ 5844559 w 7467600"/>
              <a:gd name="connsiteY317" fmla="*/ 6553349 h 6858000"/>
              <a:gd name="connsiteX318" fmla="*/ 5975994 w 7467600"/>
              <a:gd name="connsiteY318" fmla="*/ 6858000 h 6858000"/>
              <a:gd name="connsiteX319" fmla="*/ 5898547 w 7467600"/>
              <a:gd name="connsiteY319" fmla="*/ 6858000 h 6858000"/>
              <a:gd name="connsiteX320" fmla="*/ 5682041 w 7467600"/>
              <a:gd name="connsiteY320" fmla="*/ 6355860 h 6858000"/>
              <a:gd name="connsiteX321" fmla="*/ 5461758 w 7467600"/>
              <a:gd name="connsiteY321" fmla="*/ 5820220 h 6858000"/>
              <a:gd name="connsiteX322" fmla="*/ 5237282 w 7467600"/>
              <a:gd name="connsiteY322" fmla="*/ 6579086 h 6858000"/>
              <a:gd name="connsiteX323" fmla="*/ 5115009 w 7467600"/>
              <a:gd name="connsiteY323" fmla="*/ 6858000 h 6858000"/>
              <a:gd name="connsiteX324" fmla="*/ 5028074 w 7467600"/>
              <a:gd name="connsiteY324" fmla="*/ 6858000 h 6858000"/>
              <a:gd name="connsiteX325" fmla="*/ 5079508 w 7467600"/>
              <a:gd name="connsiteY325" fmla="*/ 6749074 h 6858000"/>
              <a:gd name="connsiteX326" fmla="*/ 5371846 w 7467600"/>
              <a:gd name="connsiteY326" fmla="*/ 5924413 h 6858000"/>
              <a:gd name="connsiteX327" fmla="*/ 5270512 w 7467600"/>
              <a:gd name="connsiteY327" fmla="*/ 6138975 h 6858000"/>
              <a:gd name="connsiteX328" fmla="*/ 5062409 w 7467600"/>
              <a:gd name="connsiteY328" fmla="*/ 6653544 h 6858000"/>
              <a:gd name="connsiteX329" fmla="*/ 5036628 w 7467600"/>
              <a:gd name="connsiteY329" fmla="*/ 6754247 h 6858000"/>
              <a:gd name="connsiteX330" fmla="*/ 5009112 w 7467600"/>
              <a:gd name="connsiteY330" fmla="*/ 6858000 h 6858000"/>
              <a:gd name="connsiteX331" fmla="*/ 4976679 w 7467600"/>
              <a:gd name="connsiteY331" fmla="*/ 6858000 h 6858000"/>
              <a:gd name="connsiteX332" fmla="*/ 5006537 w 7467600"/>
              <a:gd name="connsiteY332" fmla="*/ 6747068 h 6858000"/>
              <a:gd name="connsiteX333" fmla="*/ 5032723 w 7467600"/>
              <a:gd name="connsiteY333" fmla="*/ 6644957 h 6858000"/>
              <a:gd name="connsiteX334" fmla="*/ 5242949 w 7467600"/>
              <a:gd name="connsiteY334" fmla="*/ 6125175 h 6858000"/>
              <a:gd name="connsiteX335" fmla="*/ 5286321 w 7467600"/>
              <a:gd name="connsiteY335" fmla="*/ 6033555 h 6858000"/>
              <a:gd name="connsiteX336" fmla="*/ 5008210 w 7467600"/>
              <a:gd name="connsiteY336" fmla="*/ 6649194 h 6858000"/>
              <a:gd name="connsiteX337" fmla="*/ 4986321 w 7467600"/>
              <a:gd name="connsiteY337" fmla="*/ 6765687 h 6858000"/>
              <a:gd name="connsiteX338" fmla="*/ 4973474 w 7467600"/>
              <a:gd name="connsiteY338" fmla="*/ 6858000 h 6858000"/>
              <a:gd name="connsiteX339" fmla="*/ 4907178 w 7467600"/>
              <a:gd name="connsiteY339" fmla="*/ 6858000 h 6858000"/>
              <a:gd name="connsiteX340" fmla="*/ 4910810 w 7467600"/>
              <a:gd name="connsiteY340" fmla="*/ 6829660 h 6858000"/>
              <a:gd name="connsiteX341" fmla="*/ 4987461 w 7467600"/>
              <a:gd name="connsiteY341" fmla="*/ 6432994 h 6858000"/>
              <a:gd name="connsiteX342" fmla="*/ 5179262 w 7467600"/>
              <a:gd name="connsiteY342" fmla="*/ 6035044 h 6858000"/>
              <a:gd name="connsiteX343" fmla="*/ 4689678 w 7467600"/>
              <a:gd name="connsiteY343" fmla="*/ 6440241 h 6858000"/>
              <a:gd name="connsiteX344" fmla="*/ 4477543 w 7467600"/>
              <a:gd name="connsiteY344" fmla="*/ 6674836 h 6858000"/>
              <a:gd name="connsiteX345" fmla="*/ 4329957 w 7467600"/>
              <a:gd name="connsiteY345" fmla="*/ 6858000 h 6858000"/>
              <a:gd name="connsiteX346" fmla="*/ 4218595 w 7467600"/>
              <a:gd name="connsiteY346" fmla="*/ 6858000 h 6858000"/>
              <a:gd name="connsiteX347" fmla="*/ 4368888 w 7467600"/>
              <a:gd name="connsiteY347" fmla="*/ 6668412 h 6858000"/>
              <a:gd name="connsiteX348" fmla="*/ 4563091 w 7467600"/>
              <a:gd name="connsiteY348" fmla="*/ 6442508 h 6858000"/>
              <a:gd name="connsiteX349" fmla="*/ 5387324 w 7467600"/>
              <a:gd name="connsiteY349" fmla="*/ 5705830 h 6858000"/>
              <a:gd name="connsiteX350" fmla="*/ 5073620 w 7467600"/>
              <a:gd name="connsiteY350" fmla="*/ 5955437 h 6858000"/>
              <a:gd name="connsiteX351" fmla="*/ 4689789 w 7467600"/>
              <a:gd name="connsiteY351" fmla="*/ 6268382 h 6858000"/>
              <a:gd name="connsiteX352" fmla="*/ 4418722 w 7467600"/>
              <a:gd name="connsiteY352" fmla="*/ 6570886 h 6858000"/>
              <a:gd name="connsiteX353" fmla="*/ 4214944 w 7467600"/>
              <a:gd name="connsiteY353" fmla="*/ 6858000 h 6858000"/>
              <a:gd name="connsiteX354" fmla="*/ 4177898 w 7467600"/>
              <a:gd name="connsiteY354" fmla="*/ 6858000 h 6858000"/>
              <a:gd name="connsiteX355" fmla="*/ 4391597 w 7467600"/>
              <a:gd name="connsiteY355" fmla="*/ 6556370 h 6858000"/>
              <a:gd name="connsiteX356" fmla="*/ 4668889 w 7467600"/>
              <a:gd name="connsiteY356" fmla="*/ 6246399 h 6858000"/>
              <a:gd name="connsiteX357" fmla="*/ 5055427 w 7467600"/>
              <a:gd name="connsiteY357" fmla="*/ 5931476 h 6858000"/>
              <a:gd name="connsiteX358" fmla="*/ 5371814 w 7467600"/>
              <a:gd name="connsiteY358" fmla="*/ 5678975 h 6858000"/>
              <a:gd name="connsiteX359" fmla="*/ 4987918 w 7467600"/>
              <a:gd name="connsiteY359" fmla="*/ 5838701 h 6858000"/>
              <a:gd name="connsiteX360" fmla="*/ 4317146 w 7467600"/>
              <a:gd name="connsiteY360" fmla="*/ 6587716 h 6858000"/>
              <a:gd name="connsiteX361" fmla="*/ 4171627 w 7467600"/>
              <a:gd name="connsiteY361" fmla="*/ 6858000 h 6858000"/>
              <a:gd name="connsiteX362" fmla="*/ 4081585 w 7467600"/>
              <a:gd name="connsiteY362" fmla="*/ 6858000 h 6858000"/>
              <a:gd name="connsiteX363" fmla="*/ 4238603 w 7467600"/>
              <a:gd name="connsiteY363" fmla="*/ 6559341 h 6858000"/>
              <a:gd name="connsiteX364" fmla="*/ 4778333 w 7467600"/>
              <a:gd name="connsiteY364" fmla="*/ 5873626 h 6858000"/>
              <a:gd name="connsiteX365" fmla="*/ 5414185 w 7467600"/>
              <a:gd name="connsiteY365" fmla="*/ 5573882 h 6858000"/>
              <a:gd name="connsiteX366" fmla="*/ 5959648 w 7467600"/>
              <a:gd name="connsiteY366" fmla="*/ 4760797 h 6858000"/>
              <a:gd name="connsiteX367" fmla="*/ 5355019 w 7467600"/>
              <a:gd name="connsiteY367" fmla="*/ 4734672 h 6858000"/>
              <a:gd name="connsiteX368" fmla="*/ 5083565 w 7467600"/>
              <a:gd name="connsiteY368" fmla="*/ 5179121 h 6858000"/>
              <a:gd name="connsiteX369" fmla="*/ 4713577 w 7467600"/>
              <a:gd name="connsiteY369" fmla="*/ 5616803 h 6858000"/>
              <a:gd name="connsiteX370" fmla="*/ 3989559 w 7467600"/>
              <a:gd name="connsiteY370" fmla="*/ 6145945 h 6858000"/>
              <a:gd name="connsiteX371" fmla="*/ 3939824 w 7467600"/>
              <a:gd name="connsiteY371" fmla="*/ 6066900 h 6858000"/>
              <a:gd name="connsiteX372" fmla="*/ 4584537 w 7467600"/>
              <a:gd name="connsiteY372" fmla="*/ 5324826 h 6858000"/>
              <a:gd name="connsiteX373" fmla="*/ 5037105 w 7467600"/>
              <a:gd name="connsiteY373" fmla="*/ 5088765 h 6858000"/>
              <a:gd name="connsiteX374" fmla="*/ 5039930 w 7467600"/>
              <a:gd name="connsiteY374" fmla="*/ 5089585 h 6858000"/>
              <a:gd name="connsiteX375" fmla="*/ 5263764 w 7467600"/>
              <a:gd name="connsiteY375" fmla="*/ 4735525 h 6858000"/>
              <a:gd name="connsiteX376" fmla="*/ 4086300 w 7467600"/>
              <a:gd name="connsiteY376" fmla="*/ 4884599 h 6858000"/>
              <a:gd name="connsiteX377" fmla="*/ 4085485 w 7467600"/>
              <a:gd name="connsiteY377" fmla="*/ 4899070 h 6858000"/>
              <a:gd name="connsiteX378" fmla="*/ 3871915 w 7467600"/>
              <a:gd name="connsiteY378" fmla="*/ 5253645 h 6858000"/>
              <a:gd name="connsiteX379" fmla="*/ 3799374 w 7467600"/>
              <a:gd name="connsiteY379" fmla="*/ 5466127 h 6858000"/>
              <a:gd name="connsiteX380" fmla="*/ 3498850 w 7467600"/>
              <a:gd name="connsiteY380" fmla="*/ 6661888 h 6858000"/>
              <a:gd name="connsiteX381" fmla="*/ 3399216 w 7467600"/>
              <a:gd name="connsiteY381" fmla="*/ 6858000 h 6858000"/>
              <a:gd name="connsiteX382" fmla="*/ 3303688 w 7467600"/>
              <a:gd name="connsiteY382" fmla="*/ 6858000 h 6858000"/>
              <a:gd name="connsiteX383" fmla="*/ 3391774 w 7467600"/>
              <a:gd name="connsiteY383" fmla="*/ 6697181 h 6858000"/>
              <a:gd name="connsiteX384" fmla="*/ 3735540 w 7467600"/>
              <a:gd name="connsiteY384" fmla="*/ 5546923 h 6858000"/>
              <a:gd name="connsiteX385" fmla="*/ 3729438 w 7467600"/>
              <a:gd name="connsiteY385" fmla="*/ 5569058 h 6858000"/>
              <a:gd name="connsiteX386" fmla="*/ 3707782 w 7467600"/>
              <a:gd name="connsiteY386" fmla="*/ 5644908 h 6858000"/>
              <a:gd name="connsiteX387" fmla="*/ 3583827 w 7467600"/>
              <a:gd name="connsiteY387" fmla="*/ 6039215 h 6858000"/>
              <a:gd name="connsiteX388" fmla="*/ 3547861 w 7467600"/>
              <a:gd name="connsiteY388" fmla="*/ 6129609 h 6858000"/>
              <a:gd name="connsiteX389" fmla="*/ 3490905 w 7467600"/>
              <a:gd name="connsiteY389" fmla="*/ 6277660 h 6858000"/>
              <a:gd name="connsiteX390" fmla="*/ 3455859 w 7467600"/>
              <a:gd name="connsiteY390" fmla="*/ 6391301 h 6858000"/>
              <a:gd name="connsiteX391" fmla="*/ 3429112 w 7467600"/>
              <a:gd name="connsiteY391" fmla="*/ 6479469 h 6858000"/>
              <a:gd name="connsiteX392" fmla="*/ 3304862 w 7467600"/>
              <a:gd name="connsiteY392" fmla="*/ 6796476 h 6858000"/>
              <a:gd name="connsiteX393" fmla="*/ 3276071 w 7467600"/>
              <a:gd name="connsiteY393" fmla="*/ 6858000 h 6858000"/>
              <a:gd name="connsiteX394" fmla="*/ 3240805 w 7467600"/>
              <a:gd name="connsiteY394" fmla="*/ 6858000 h 6858000"/>
              <a:gd name="connsiteX395" fmla="*/ 3275917 w 7467600"/>
              <a:gd name="connsiteY395" fmla="*/ 6783192 h 6858000"/>
              <a:gd name="connsiteX396" fmla="*/ 3399358 w 7467600"/>
              <a:gd name="connsiteY396" fmla="*/ 6469011 h 6858000"/>
              <a:gd name="connsiteX397" fmla="*/ 3425650 w 7467600"/>
              <a:gd name="connsiteY397" fmla="*/ 6381333 h 6858000"/>
              <a:gd name="connsiteX398" fmla="*/ 3460661 w 7467600"/>
              <a:gd name="connsiteY398" fmla="*/ 6266763 h 6858000"/>
              <a:gd name="connsiteX399" fmla="*/ 3518021 w 7467600"/>
              <a:gd name="connsiteY399" fmla="*/ 6117298 h 6858000"/>
              <a:gd name="connsiteX400" fmla="*/ 3554035 w 7467600"/>
              <a:gd name="connsiteY400" fmla="*/ 6027832 h 6858000"/>
              <a:gd name="connsiteX401" fmla="*/ 3677174 w 7467600"/>
              <a:gd name="connsiteY401" fmla="*/ 5636351 h 6858000"/>
              <a:gd name="connsiteX402" fmla="*/ 3698819 w 7467600"/>
              <a:gd name="connsiteY402" fmla="*/ 5560503 h 6858000"/>
              <a:gd name="connsiteX403" fmla="*/ 3702094 w 7467600"/>
              <a:gd name="connsiteY403" fmla="*/ 5549194 h 6858000"/>
              <a:gd name="connsiteX404" fmla="*/ 3398355 w 7467600"/>
              <a:gd name="connsiteY404" fmla="*/ 6094603 h 6858000"/>
              <a:gd name="connsiteX405" fmla="*/ 3193941 w 7467600"/>
              <a:gd name="connsiteY405" fmla="*/ 6798775 h 6858000"/>
              <a:gd name="connsiteX406" fmla="*/ 3184140 w 7467600"/>
              <a:gd name="connsiteY406" fmla="*/ 6858000 h 6858000"/>
              <a:gd name="connsiteX407" fmla="*/ 3099978 w 7467600"/>
              <a:gd name="connsiteY407" fmla="*/ 6858000 h 6858000"/>
              <a:gd name="connsiteX408" fmla="*/ 3101556 w 7467600"/>
              <a:gd name="connsiteY408" fmla="*/ 6843337 h 6858000"/>
              <a:gd name="connsiteX409" fmla="*/ 3370162 w 7467600"/>
              <a:gd name="connsiteY409" fmla="*/ 5785550 h 6858000"/>
              <a:gd name="connsiteX410" fmla="*/ 3746477 w 7467600"/>
              <a:gd name="connsiteY410" fmla="*/ 5377889 h 6858000"/>
              <a:gd name="connsiteX411" fmla="*/ 3863399 w 7467600"/>
              <a:gd name="connsiteY411" fmla="*/ 5087257 h 6858000"/>
              <a:gd name="connsiteX412" fmla="*/ 3968712 w 7467600"/>
              <a:gd name="connsiteY412" fmla="*/ 4913989 h 6858000"/>
              <a:gd name="connsiteX413" fmla="*/ 2792390 w 7467600"/>
              <a:gd name="connsiteY413" fmla="*/ 5382974 h 6858000"/>
              <a:gd name="connsiteX414" fmla="*/ 2714982 w 7467600"/>
              <a:gd name="connsiteY414" fmla="*/ 5427051 h 6858000"/>
              <a:gd name="connsiteX415" fmla="*/ 2813361 w 7467600"/>
              <a:gd name="connsiteY415" fmla="*/ 6023912 h 6858000"/>
              <a:gd name="connsiteX416" fmla="*/ 2688430 w 7467600"/>
              <a:gd name="connsiteY416" fmla="*/ 6801564 h 6858000"/>
              <a:gd name="connsiteX417" fmla="*/ 2629626 w 7467600"/>
              <a:gd name="connsiteY417" fmla="*/ 6763394 h 6858000"/>
              <a:gd name="connsiteX418" fmla="*/ 2565328 w 7467600"/>
              <a:gd name="connsiteY418" fmla="*/ 5516399 h 6858000"/>
              <a:gd name="connsiteX419" fmla="*/ 1922999 w 7467600"/>
              <a:gd name="connsiteY419" fmla="*/ 5980343 h 6858000"/>
              <a:gd name="connsiteX420" fmla="*/ 1950261 w 7467600"/>
              <a:gd name="connsiteY420" fmla="*/ 6405858 h 6858000"/>
              <a:gd name="connsiteX421" fmla="*/ 2365554 w 7467600"/>
              <a:gd name="connsiteY421" fmla="*/ 6759107 h 6858000"/>
              <a:gd name="connsiteX422" fmla="*/ 2424142 w 7467600"/>
              <a:gd name="connsiteY422" fmla="*/ 6858000 h 6858000"/>
              <a:gd name="connsiteX423" fmla="*/ 2395994 w 7467600"/>
              <a:gd name="connsiteY423" fmla="*/ 6858000 h 6858000"/>
              <a:gd name="connsiteX424" fmla="*/ 2392863 w 7467600"/>
              <a:gd name="connsiteY424" fmla="*/ 6852964 h 6858000"/>
              <a:gd name="connsiteX425" fmla="*/ 2017589 w 7467600"/>
              <a:gd name="connsiteY425" fmla="*/ 6493982 h 6858000"/>
              <a:gd name="connsiteX426" fmla="*/ 2147336 w 7467600"/>
              <a:gd name="connsiteY426" fmla="*/ 6594052 h 6858000"/>
              <a:gd name="connsiteX427" fmla="*/ 2207047 w 7467600"/>
              <a:gd name="connsiteY427" fmla="*/ 6654540 h 6858000"/>
              <a:gd name="connsiteX428" fmla="*/ 2299106 w 7467600"/>
              <a:gd name="connsiteY428" fmla="*/ 6778931 h 6858000"/>
              <a:gd name="connsiteX429" fmla="*/ 2314430 w 7467600"/>
              <a:gd name="connsiteY429" fmla="*/ 6801144 h 6858000"/>
              <a:gd name="connsiteX430" fmla="*/ 2352406 w 7467600"/>
              <a:gd name="connsiteY430" fmla="*/ 6858000 h 6858000"/>
              <a:gd name="connsiteX431" fmla="*/ 2314492 w 7467600"/>
              <a:gd name="connsiteY431" fmla="*/ 6858000 h 6858000"/>
              <a:gd name="connsiteX432" fmla="*/ 2288095 w 7467600"/>
              <a:gd name="connsiteY432" fmla="*/ 6818030 h 6858000"/>
              <a:gd name="connsiteX433" fmla="*/ 2272768 w 7467600"/>
              <a:gd name="connsiteY433" fmla="*/ 6795822 h 6858000"/>
              <a:gd name="connsiteX434" fmla="*/ 2182715 w 7467600"/>
              <a:gd name="connsiteY434" fmla="*/ 6675071 h 6858000"/>
              <a:gd name="connsiteX435" fmla="*/ 2032061 w 7467600"/>
              <a:gd name="connsiteY435" fmla="*/ 6541380 h 6858000"/>
              <a:gd name="connsiteX436" fmla="*/ 2257220 w 7467600"/>
              <a:gd name="connsiteY436" fmla="*/ 6826257 h 6858000"/>
              <a:gd name="connsiteX437" fmla="*/ 2281324 w 7467600"/>
              <a:gd name="connsiteY437" fmla="*/ 6858000 h 6858000"/>
              <a:gd name="connsiteX438" fmla="*/ 2242860 w 7467600"/>
              <a:gd name="connsiteY438" fmla="*/ 6858000 h 6858000"/>
              <a:gd name="connsiteX439" fmla="*/ 2232818 w 7467600"/>
              <a:gd name="connsiteY439" fmla="*/ 6844926 h 6858000"/>
              <a:gd name="connsiteX440" fmla="*/ 1990172 w 7467600"/>
              <a:gd name="connsiteY440" fmla="*/ 6542121 h 6858000"/>
              <a:gd name="connsiteX441" fmla="*/ 2124090 w 7467600"/>
              <a:gd name="connsiteY441" fmla="*/ 6761017 h 6858000"/>
              <a:gd name="connsiteX442" fmla="*/ 2200380 w 7467600"/>
              <a:gd name="connsiteY442" fmla="*/ 6858000 h 6858000"/>
              <a:gd name="connsiteX443" fmla="*/ 2147507 w 7467600"/>
              <a:gd name="connsiteY443" fmla="*/ 6858000 h 6858000"/>
              <a:gd name="connsiteX444" fmla="*/ 2070668 w 7467600"/>
              <a:gd name="connsiteY444" fmla="*/ 6761520 h 6858000"/>
              <a:gd name="connsiteX445" fmla="*/ 1975142 w 7467600"/>
              <a:gd name="connsiteY445" fmla="*/ 6585570 h 6858000"/>
              <a:gd name="connsiteX446" fmla="*/ 2050035 w 7467600"/>
              <a:gd name="connsiteY446" fmla="*/ 6813345 h 6858000"/>
              <a:gd name="connsiteX447" fmla="*/ 2063025 w 7467600"/>
              <a:gd name="connsiteY447" fmla="*/ 6858000 h 6858000"/>
              <a:gd name="connsiteX448" fmla="*/ 2021675 w 7467600"/>
              <a:gd name="connsiteY448" fmla="*/ 6858000 h 6858000"/>
              <a:gd name="connsiteX449" fmla="*/ 2019308 w 7467600"/>
              <a:gd name="connsiteY449" fmla="*/ 6847118 h 6858000"/>
              <a:gd name="connsiteX450" fmla="*/ 1938835 w 7467600"/>
              <a:gd name="connsiteY450" fmla="*/ 6551160 h 6858000"/>
              <a:gd name="connsiteX451" fmla="*/ 1953230 w 7467600"/>
              <a:gd name="connsiteY451" fmla="*/ 6759699 h 6858000"/>
              <a:gd name="connsiteX452" fmla="*/ 1956763 w 7467600"/>
              <a:gd name="connsiteY452" fmla="*/ 6778191 h 6858000"/>
              <a:gd name="connsiteX453" fmla="*/ 1967925 w 7467600"/>
              <a:gd name="connsiteY453" fmla="*/ 6858000 h 6858000"/>
              <a:gd name="connsiteX454" fmla="*/ 1936622 w 7467600"/>
              <a:gd name="connsiteY454" fmla="*/ 6858000 h 6858000"/>
              <a:gd name="connsiteX455" fmla="*/ 1926261 w 7467600"/>
              <a:gd name="connsiteY455" fmla="*/ 6784064 h 6858000"/>
              <a:gd name="connsiteX456" fmla="*/ 1922724 w 7467600"/>
              <a:gd name="connsiteY456" fmla="*/ 6765577 h 6858000"/>
              <a:gd name="connsiteX457" fmla="*/ 1904650 w 7467600"/>
              <a:gd name="connsiteY457" fmla="*/ 6639616 h 6858000"/>
              <a:gd name="connsiteX458" fmla="*/ 1885273 w 7467600"/>
              <a:gd name="connsiteY458" fmla="*/ 6858000 h 6858000"/>
              <a:gd name="connsiteX459" fmla="*/ 1854363 w 7467600"/>
              <a:gd name="connsiteY459" fmla="*/ 6858000 h 6858000"/>
              <a:gd name="connsiteX460" fmla="*/ 1880391 w 7467600"/>
              <a:gd name="connsiteY460" fmla="*/ 6603796 h 6858000"/>
              <a:gd name="connsiteX461" fmla="*/ 1818273 w 7467600"/>
              <a:gd name="connsiteY461" fmla="*/ 6715729 h 6858000"/>
              <a:gd name="connsiteX462" fmla="*/ 1794691 w 7467600"/>
              <a:gd name="connsiteY462" fmla="*/ 6843239 h 6858000"/>
              <a:gd name="connsiteX463" fmla="*/ 1794914 w 7467600"/>
              <a:gd name="connsiteY463" fmla="*/ 6858000 h 6858000"/>
              <a:gd name="connsiteX464" fmla="*/ 1746128 w 7467600"/>
              <a:gd name="connsiteY464" fmla="*/ 6858000 h 6858000"/>
              <a:gd name="connsiteX465" fmla="*/ 1753934 w 7467600"/>
              <a:gd name="connsiteY465" fmla="*/ 6724796 h 6858000"/>
              <a:gd name="connsiteX466" fmla="*/ 1792053 w 7467600"/>
              <a:gd name="connsiteY466" fmla="*/ 6572396 h 6858000"/>
              <a:gd name="connsiteX467" fmla="*/ 1862248 w 7467600"/>
              <a:gd name="connsiteY467" fmla="*/ 6266397 h 6858000"/>
              <a:gd name="connsiteX468" fmla="*/ 1862250 w 7467600"/>
              <a:gd name="connsiteY468" fmla="*/ 6033531 h 6858000"/>
              <a:gd name="connsiteX469" fmla="*/ 1211999 w 7467600"/>
              <a:gd name="connsiteY469" fmla="*/ 6683610 h 6858000"/>
              <a:gd name="connsiteX470" fmla="*/ 1213266 w 7467600"/>
              <a:gd name="connsiteY470" fmla="*/ 6691947 h 6858000"/>
              <a:gd name="connsiteX471" fmla="*/ 1203370 w 7467600"/>
              <a:gd name="connsiteY471" fmla="*/ 6850676 h 6858000"/>
              <a:gd name="connsiteX472" fmla="*/ 1203671 w 7467600"/>
              <a:gd name="connsiteY472" fmla="*/ 6858000 h 6858000"/>
              <a:gd name="connsiteX473" fmla="*/ 1143180 w 7467600"/>
              <a:gd name="connsiteY473" fmla="*/ 6858000 h 6858000"/>
              <a:gd name="connsiteX474" fmla="*/ 1142176 w 7467600"/>
              <a:gd name="connsiteY474" fmla="*/ 6766045 h 6858000"/>
              <a:gd name="connsiteX475" fmla="*/ 1067484 w 7467600"/>
              <a:gd name="connsiteY475" fmla="*/ 6858000 h 6858000"/>
              <a:gd name="connsiteX476" fmla="*/ 953928 w 7467600"/>
              <a:gd name="connsiteY476" fmla="*/ 6858000 h 6858000"/>
              <a:gd name="connsiteX477" fmla="*/ 959715 w 7467600"/>
              <a:gd name="connsiteY477" fmla="*/ 6850185 h 6858000"/>
              <a:gd name="connsiteX478" fmla="*/ 1483788 w 7467600"/>
              <a:gd name="connsiteY478" fmla="*/ 6259174 h 6858000"/>
              <a:gd name="connsiteX479" fmla="*/ 1100671 w 7467600"/>
              <a:gd name="connsiteY479" fmla="*/ 6252137 h 6858000"/>
              <a:gd name="connsiteX480" fmla="*/ 1090144 w 7467600"/>
              <a:gd name="connsiteY480" fmla="*/ 6256748 h 6858000"/>
              <a:gd name="connsiteX481" fmla="*/ 1095872 w 7467600"/>
              <a:gd name="connsiteY481" fmla="*/ 6271892 h 6858000"/>
              <a:gd name="connsiteX482" fmla="*/ 262785 w 7467600"/>
              <a:gd name="connsiteY482" fmla="*/ 6845450 h 6858000"/>
              <a:gd name="connsiteX483" fmla="*/ 209968 w 7467600"/>
              <a:gd name="connsiteY483" fmla="*/ 6770713 h 6858000"/>
              <a:gd name="connsiteX484" fmla="*/ 873460 w 7467600"/>
              <a:gd name="connsiteY484" fmla="*/ 6253768 h 6858000"/>
              <a:gd name="connsiteX485" fmla="*/ 192686 w 7467600"/>
              <a:gd name="connsiteY485" fmla="*/ 5849257 h 6858000"/>
              <a:gd name="connsiteX486" fmla="*/ 4696 w 7467600"/>
              <a:gd name="connsiteY486" fmla="*/ 5697668 h 6858000"/>
              <a:gd name="connsiteX487" fmla="*/ 0 w 7467600"/>
              <a:gd name="connsiteY487" fmla="*/ 5689984 h 6858000"/>
              <a:gd name="connsiteX488" fmla="*/ 0 w 7467600"/>
              <a:gd name="connsiteY488" fmla="*/ 5513472 h 6858000"/>
              <a:gd name="connsiteX489" fmla="*/ 174101 w 7467600"/>
              <a:gd name="connsiteY489" fmla="*/ 5620277 h 6858000"/>
              <a:gd name="connsiteX490" fmla="*/ 891800 w 7467600"/>
              <a:gd name="connsiteY490" fmla="*/ 6036935 h 6858000"/>
              <a:gd name="connsiteX491" fmla="*/ 1072219 w 7467600"/>
              <a:gd name="connsiteY491" fmla="*/ 6169443 h 6858000"/>
              <a:gd name="connsiteX492" fmla="*/ 1074117 w 7467600"/>
              <a:gd name="connsiteY492" fmla="*/ 6170301 h 6858000"/>
              <a:gd name="connsiteX493" fmla="*/ 1083114 w 7467600"/>
              <a:gd name="connsiteY493" fmla="*/ 6174131 h 6858000"/>
              <a:gd name="connsiteX494" fmla="*/ 1543010 w 7467600"/>
              <a:gd name="connsiteY494" fmla="*/ 6191140 h 6858000"/>
              <a:gd name="connsiteX495" fmla="*/ 1551080 w 7467600"/>
              <a:gd name="connsiteY495" fmla="*/ 6195006 h 6858000"/>
              <a:gd name="connsiteX496" fmla="*/ 2345443 w 7467600"/>
              <a:gd name="connsiteY496" fmla="*/ 5549882 h 6858000"/>
              <a:gd name="connsiteX497" fmla="*/ 1721499 w 7467600"/>
              <a:gd name="connsiteY497" fmla="*/ 5599969 h 6858000"/>
              <a:gd name="connsiteX498" fmla="*/ 767716 w 7467600"/>
              <a:gd name="connsiteY498" fmla="*/ 5472768 h 6858000"/>
              <a:gd name="connsiteX499" fmla="*/ 722147 w 7467600"/>
              <a:gd name="connsiteY499" fmla="*/ 5393091 h 6858000"/>
              <a:gd name="connsiteX500" fmla="*/ 1485552 w 7467600"/>
              <a:gd name="connsiteY500" fmla="*/ 5313202 h 6858000"/>
              <a:gd name="connsiteX501" fmla="*/ 2143004 w 7467600"/>
              <a:gd name="connsiteY501" fmla="*/ 5402420 h 6858000"/>
              <a:gd name="connsiteX502" fmla="*/ 1933391 w 7467600"/>
              <a:gd name="connsiteY502" fmla="*/ 5156971 h 6858000"/>
              <a:gd name="connsiteX503" fmla="*/ 1827118 w 7467600"/>
              <a:gd name="connsiteY503" fmla="*/ 4968410 h 6858000"/>
              <a:gd name="connsiteX504" fmla="*/ 1837349 w 7467600"/>
              <a:gd name="connsiteY504" fmla="*/ 4956357 h 6858000"/>
              <a:gd name="connsiteX505" fmla="*/ 2162835 w 7467600"/>
              <a:gd name="connsiteY505" fmla="*/ 5187853 h 6858000"/>
              <a:gd name="connsiteX506" fmla="*/ 2257167 w 7467600"/>
              <a:gd name="connsiteY506" fmla="*/ 5462123 h 6858000"/>
              <a:gd name="connsiteX507" fmla="*/ 2261598 w 7467600"/>
              <a:gd name="connsiteY507" fmla="*/ 5467998 h 6858000"/>
              <a:gd name="connsiteX508" fmla="*/ 2437177 w 7467600"/>
              <a:gd name="connsiteY508" fmla="*/ 5479608 h 6858000"/>
              <a:gd name="connsiteX509" fmla="*/ 2445247 w 7467600"/>
              <a:gd name="connsiteY509" fmla="*/ 5483476 h 6858000"/>
              <a:gd name="connsiteX510" fmla="*/ 2743626 w 7467600"/>
              <a:gd name="connsiteY510" fmla="*/ 5304819 h 6858000"/>
              <a:gd name="connsiteX511" fmla="*/ 3048102 w 7467600"/>
              <a:gd name="connsiteY511" fmla="*/ 5150595 h 6858000"/>
              <a:gd name="connsiteX512" fmla="*/ 1799414 w 7467600"/>
              <a:gd name="connsiteY512" fmla="*/ 4694732 h 6858000"/>
              <a:gd name="connsiteX513" fmla="*/ 1771735 w 7467600"/>
              <a:gd name="connsiteY513" fmla="*/ 4619929 h 6858000"/>
              <a:gd name="connsiteX514" fmla="*/ 3104273 w 7467600"/>
              <a:gd name="connsiteY514" fmla="*/ 5076159 h 6858000"/>
              <a:gd name="connsiteX515" fmla="*/ 3113245 w 7467600"/>
              <a:gd name="connsiteY515" fmla="*/ 5090705 h 6858000"/>
              <a:gd name="connsiteX516" fmla="*/ 3126294 w 7467600"/>
              <a:gd name="connsiteY516" fmla="*/ 5114400 h 6858000"/>
              <a:gd name="connsiteX517" fmla="*/ 3937433 w 7467600"/>
              <a:gd name="connsiteY517" fmla="*/ 4830473 h 6858000"/>
              <a:gd name="connsiteX518" fmla="*/ 3590475 w 7467600"/>
              <a:gd name="connsiteY518" fmla="*/ 4597974 h 6858000"/>
              <a:gd name="connsiteX519" fmla="*/ 3100264 w 7467600"/>
              <a:gd name="connsiteY519" fmla="*/ 4579845 h 6858000"/>
              <a:gd name="connsiteX520" fmla="*/ 2183576 w 7467600"/>
              <a:gd name="connsiteY520" fmla="*/ 4227150 h 6858000"/>
              <a:gd name="connsiteX521" fmla="*/ 2151029 w 7467600"/>
              <a:gd name="connsiteY521" fmla="*/ 4146947 h 6858000"/>
              <a:gd name="connsiteX522" fmla="*/ 3563434 w 7467600"/>
              <a:gd name="connsiteY522" fmla="*/ 4469115 h 6858000"/>
              <a:gd name="connsiteX523" fmla="*/ 3177952 w 7467600"/>
              <a:gd name="connsiteY523" fmla="*/ 3657386 h 6858000"/>
              <a:gd name="connsiteX524" fmla="*/ 3189263 w 7467600"/>
              <a:gd name="connsiteY524" fmla="*/ 3625726 h 6858000"/>
              <a:gd name="connsiteX525" fmla="*/ 3560912 w 7467600"/>
              <a:gd name="connsiteY525" fmla="*/ 4079863 h 6858000"/>
              <a:gd name="connsiteX526" fmla="*/ 3626636 w 7467600"/>
              <a:gd name="connsiteY526" fmla="*/ 4512230 h 6858000"/>
              <a:gd name="connsiteX527" fmla="*/ 3653088 w 7467600"/>
              <a:gd name="connsiteY527" fmla="*/ 4521417 h 6858000"/>
              <a:gd name="connsiteX528" fmla="*/ 3988128 w 7467600"/>
              <a:gd name="connsiteY528" fmla="*/ 4817267 h 6858000"/>
              <a:gd name="connsiteX529" fmla="*/ 4830582 w 7467600"/>
              <a:gd name="connsiteY529" fmla="*/ 4676000 h 6858000"/>
              <a:gd name="connsiteX530" fmla="*/ 4830100 w 7467600"/>
              <a:gd name="connsiteY530" fmla="*/ 4675554 h 6858000"/>
              <a:gd name="connsiteX531" fmla="*/ 4036318 w 7467600"/>
              <a:gd name="connsiteY531" fmla="*/ 4147013 h 6858000"/>
              <a:gd name="connsiteX532" fmla="*/ 3432098 w 7467600"/>
              <a:gd name="connsiteY532" fmla="*/ 3537312 h 6858000"/>
              <a:gd name="connsiteX533" fmla="*/ 3446761 w 7467600"/>
              <a:gd name="connsiteY533" fmla="*/ 3461278 h 6858000"/>
              <a:gd name="connsiteX534" fmla="*/ 4419733 w 7467600"/>
              <a:gd name="connsiteY534" fmla="*/ 3963555 h 6858000"/>
              <a:gd name="connsiteX535" fmla="*/ 4781371 w 7467600"/>
              <a:gd name="connsiteY535" fmla="*/ 4458604 h 6858000"/>
              <a:gd name="connsiteX536" fmla="*/ 4780440 w 7467600"/>
              <a:gd name="connsiteY536" fmla="*/ 4470290 h 6858000"/>
              <a:gd name="connsiteX537" fmla="*/ 4898954 w 7467600"/>
              <a:gd name="connsiteY537" fmla="*/ 4662092 h 6858000"/>
              <a:gd name="connsiteX538" fmla="*/ 4900699 w 7467600"/>
              <a:gd name="connsiteY538" fmla="*/ 4670867 h 6858000"/>
              <a:gd name="connsiteX539" fmla="*/ 5714511 w 7467600"/>
              <a:gd name="connsiteY539" fmla="*/ 4663483 h 6858000"/>
              <a:gd name="connsiteX540" fmla="*/ 5464793 w 7467600"/>
              <a:gd name="connsiteY540" fmla="*/ 4393556 h 6858000"/>
              <a:gd name="connsiteX541" fmla="*/ 5461897 w 7467600"/>
              <a:gd name="connsiteY541" fmla="*/ 4390879 h 6858000"/>
              <a:gd name="connsiteX542" fmla="*/ 4294126 w 7467600"/>
              <a:gd name="connsiteY542" fmla="*/ 3303048 h 6858000"/>
              <a:gd name="connsiteX543" fmla="*/ 4305321 w 7467600"/>
              <a:gd name="connsiteY543" fmla="*/ 3256953 h 6858000"/>
              <a:gd name="connsiteX544" fmla="*/ 4949299 w 7467600"/>
              <a:gd name="connsiteY544" fmla="*/ 3766336 h 6858000"/>
              <a:gd name="connsiteX545" fmla="*/ 5291452 w 7467600"/>
              <a:gd name="connsiteY545" fmla="*/ 4076801 h 6858000"/>
              <a:gd name="connsiteX546" fmla="*/ 5434998 w 7467600"/>
              <a:gd name="connsiteY546" fmla="*/ 4254100 h 6858000"/>
              <a:gd name="connsiteX547" fmla="*/ 5351015 w 7467600"/>
              <a:gd name="connsiteY547" fmla="*/ 3760989 h 6858000"/>
              <a:gd name="connsiteX548" fmla="*/ 5413780 w 7467600"/>
              <a:gd name="connsiteY548" fmla="*/ 2966265 h 6858000"/>
              <a:gd name="connsiteX549" fmla="*/ 5425627 w 7467600"/>
              <a:gd name="connsiteY549" fmla="*/ 2954192 h 6858000"/>
              <a:gd name="connsiteX550" fmla="*/ 6604735 w 7467600"/>
              <a:gd name="connsiteY550" fmla="*/ 2041381 h 6858000"/>
              <a:gd name="connsiteX551" fmla="*/ 7204487 w 7467600"/>
              <a:gd name="connsiteY551" fmla="*/ 2742112 h 6858000"/>
              <a:gd name="connsiteX552" fmla="*/ 7131592 w 7467600"/>
              <a:gd name="connsiteY552" fmla="*/ 2672096 h 6858000"/>
              <a:gd name="connsiteX553" fmla="*/ 6996344 w 7467600"/>
              <a:gd name="connsiteY553" fmla="*/ 2518310 h 6858000"/>
              <a:gd name="connsiteX554" fmla="*/ 6735495 w 7467600"/>
              <a:gd name="connsiteY554" fmla="*/ 2196890 h 6858000"/>
              <a:gd name="connsiteX555" fmla="*/ 6721901 w 7467600"/>
              <a:gd name="connsiteY555" fmla="*/ 2179274 h 6858000"/>
              <a:gd name="connsiteX556" fmla="*/ 6604735 w 7467600"/>
              <a:gd name="connsiteY556" fmla="*/ 2041381 h 6858000"/>
              <a:gd name="connsiteX557" fmla="*/ 6591670 w 7467600"/>
              <a:gd name="connsiteY557" fmla="*/ 1988277 h 6858000"/>
              <a:gd name="connsiteX558" fmla="*/ 6747349 w 7467600"/>
              <a:gd name="connsiteY558" fmla="*/ 2160069 h 6858000"/>
              <a:gd name="connsiteX559" fmla="*/ 6760943 w 7467600"/>
              <a:gd name="connsiteY559" fmla="*/ 2177686 h 6858000"/>
              <a:gd name="connsiteX560" fmla="*/ 7021065 w 7467600"/>
              <a:gd name="connsiteY560" fmla="*/ 2498102 h 6858000"/>
              <a:gd name="connsiteX561" fmla="*/ 7155223 w 7467600"/>
              <a:gd name="connsiteY561" fmla="*/ 2650386 h 6858000"/>
              <a:gd name="connsiteX562" fmla="*/ 7203167 w 7467600"/>
              <a:gd name="connsiteY562" fmla="*/ 2697288 h 6858000"/>
              <a:gd name="connsiteX563" fmla="*/ 6937703 w 7467600"/>
              <a:gd name="connsiteY563" fmla="*/ 2321981 h 6858000"/>
              <a:gd name="connsiteX564" fmla="*/ 6591670 w 7467600"/>
              <a:gd name="connsiteY564" fmla="*/ 1988277 h 6858000"/>
              <a:gd name="connsiteX565" fmla="*/ 5798671 w 7467600"/>
              <a:gd name="connsiteY565" fmla="*/ 1981601 h 6858000"/>
              <a:gd name="connsiteX566" fmla="*/ 5754709 w 7467600"/>
              <a:gd name="connsiteY566" fmla="*/ 2071454 h 6858000"/>
              <a:gd name="connsiteX567" fmla="*/ 5763044 w 7467600"/>
              <a:gd name="connsiteY567" fmla="*/ 2842206 h 6858000"/>
              <a:gd name="connsiteX568" fmla="*/ 5764974 w 7467600"/>
              <a:gd name="connsiteY568" fmla="*/ 2799609 h 6858000"/>
              <a:gd name="connsiteX569" fmla="*/ 5767665 w 7467600"/>
              <a:gd name="connsiteY569" fmla="*/ 2666409 h 6858000"/>
              <a:gd name="connsiteX570" fmla="*/ 5763055 w 7467600"/>
              <a:gd name="connsiteY570" fmla="*/ 2579705 h 6858000"/>
              <a:gd name="connsiteX571" fmla="*/ 5758079 w 7467600"/>
              <a:gd name="connsiteY571" fmla="*/ 2492508 h 6858000"/>
              <a:gd name="connsiteX572" fmla="*/ 5779325 w 7467600"/>
              <a:gd name="connsiteY572" fmla="*/ 2197069 h 6858000"/>
              <a:gd name="connsiteX573" fmla="*/ 5798671 w 7467600"/>
              <a:gd name="connsiteY573" fmla="*/ 1981601 h 6858000"/>
              <a:gd name="connsiteX574" fmla="*/ 5829202 w 7467600"/>
              <a:gd name="connsiteY574" fmla="*/ 1971679 h 6858000"/>
              <a:gd name="connsiteX575" fmla="*/ 5809558 w 7467600"/>
              <a:gd name="connsiteY575" fmla="*/ 2198043 h 6858000"/>
              <a:gd name="connsiteX576" fmla="*/ 5788653 w 7467600"/>
              <a:gd name="connsiteY576" fmla="*/ 2489430 h 6858000"/>
              <a:gd name="connsiteX577" fmla="*/ 5793439 w 7467600"/>
              <a:gd name="connsiteY577" fmla="*/ 2575235 h 6858000"/>
              <a:gd name="connsiteX578" fmla="*/ 5796837 w 7467600"/>
              <a:gd name="connsiteY578" fmla="*/ 2637633 h 6858000"/>
              <a:gd name="connsiteX579" fmla="*/ 5818614 w 7467600"/>
              <a:gd name="connsiteY579" fmla="*/ 2473055 h 6858000"/>
              <a:gd name="connsiteX580" fmla="*/ 5829202 w 7467600"/>
              <a:gd name="connsiteY580" fmla="*/ 1971679 h 6858000"/>
              <a:gd name="connsiteX581" fmla="*/ 5911389 w 7467600"/>
              <a:gd name="connsiteY581" fmla="*/ 1898371 h 6858000"/>
              <a:gd name="connsiteX582" fmla="*/ 6237627 w 7467600"/>
              <a:gd name="connsiteY582" fmla="*/ 2231921 h 6858000"/>
              <a:gd name="connsiteX583" fmla="*/ 5911389 w 7467600"/>
              <a:gd name="connsiteY583" fmla="*/ 1898371 h 6858000"/>
              <a:gd name="connsiteX584" fmla="*/ 6944437 w 7467600"/>
              <a:gd name="connsiteY584" fmla="*/ 1575402 h 6858000"/>
              <a:gd name="connsiteX585" fmla="*/ 6304730 w 7467600"/>
              <a:gd name="connsiteY585" fmla="*/ 1766654 h 6858000"/>
              <a:gd name="connsiteX586" fmla="*/ 6944437 w 7467600"/>
              <a:gd name="connsiteY586" fmla="*/ 1575402 h 6858000"/>
              <a:gd name="connsiteX587" fmla="*/ 7019523 w 7467600"/>
              <a:gd name="connsiteY587" fmla="*/ 1519450 h 6858000"/>
              <a:gd name="connsiteX588" fmla="*/ 6298091 w 7467600"/>
              <a:gd name="connsiteY588" fmla="*/ 1737122 h 6858000"/>
              <a:gd name="connsiteX589" fmla="*/ 7019523 w 7467600"/>
              <a:gd name="connsiteY589" fmla="*/ 1519450 h 6858000"/>
              <a:gd name="connsiteX590" fmla="*/ 2399523 w 7467600"/>
              <a:gd name="connsiteY590" fmla="*/ 1428234 h 6858000"/>
              <a:gd name="connsiteX591" fmla="*/ 2224982 w 7467600"/>
              <a:gd name="connsiteY591" fmla="*/ 1826201 h 6858000"/>
              <a:gd name="connsiteX592" fmla="*/ 2096099 w 7467600"/>
              <a:gd name="connsiteY592" fmla="*/ 2345900 h 6858000"/>
              <a:gd name="connsiteX593" fmla="*/ 2283317 w 7467600"/>
              <a:gd name="connsiteY593" fmla="*/ 1796925 h 6858000"/>
              <a:gd name="connsiteX594" fmla="*/ 2399523 w 7467600"/>
              <a:gd name="connsiteY594" fmla="*/ 1428234 h 6858000"/>
              <a:gd name="connsiteX595" fmla="*/ 2448558 w 7467600"/>
              <a:gd name="connsiteY595" fmla="*/ 1373435 h 6858000"/>
              <a:gd name="connsiteX596" fmla="*/ 2312521 w 7467600"/>
              <a:gd name="connsiteY596" fmla="*/ 1806140 h 6858000"/>
              <a:gd name="connsiteX597" fmla="*/ 2127533 w 7467600"/>
              <a:gd name="connsiteY597" fmla="*/ 2348380 h 6858000"/>
              <a:gd name="connsiteX598" fmla="*/ 2358080 w 7467600"/>
              <a:gd name="connsiteY598" fmla="*/ 1866134 h 6858000"/>
              <a:gd name="connsiteX599" fmla="*/ 2407436 w 7467600"/>
              <a:gd name="connsiteY599" fmla="*/ 1651070 h 6858000"/>
              <a:gd name="connsiteX600" fmla="*/ 2448558 w 7467600"/>
              <a:gd name="connsiteY600" fmla="*/ 1373435 h 6858000"/>
              <a:gd name="connsiteX601" fmla="*/ 278707 w 7467600"/>
              <a:gd name="connsiteY601" fmla="*/ 1352270 h 6858000"/>
              <a:gd name="connsiteX602" fmla="*/ 321570 w 7467600"/>
              <a:gd name="connsiteY602" fmla="*/ 1861610 h 6858000"/>
              <a:gd name="connsiteX603" fmla="*/ 294281 w 7467600"/>
              <a:gd name="connsiteY603" fmla="*/ 1440658 h 6858000"/>
              <a:gd name="connsiteX604" fmla="*/ 278707 w 7467600"/>
              <a:gd name="connsiteY604" fmla="*/ 1352270 h 6858000"/>
              <a:gd name="connsiteX605" fmla="*/ 1423821 w 7467600"/>
              <a:gd name="connsiteY605" fmla="*/ 1351958 h 6858000"/>
              <a:gd name="connsiteX606" fmla="*/ 1638521 w 7467600"/>
              <a:gd name="connsiteY606" fmla="*/ 1908470 h 6858000"/>
              <a:gd name="connsiteX607" fmla="*/ 1754199 w 7467600"/>
              <a:gd name="connsiteY607" fmla="*/ 2149284 h 6858000"/>
              <a:gd name="connsiteX608" fmla="*/ 1908359 w 7467600"/>
              <a:gd name="connsiteY608" fmla="*/ 2364988 h 6858000"/>
              <a:gd name="connsiteX609" fmla="*/ 1647661 w 7467600"/>
              <a:gd name="connsiteY609" fmla="*/ 1825945 h 6858000"/>
              <a:gd name="connsiteX610" fmla="*/ 1423821 w 7467600"/>
              <a:gd name="connsiteY610" fmla="*/ 1351958 h 6858000"/>
              <a:gd name="connsiteX611" fmla="*/ 1431890 w 7467600"/>
              <a:gd name="connsiteY611" fmla="*/ 1306475 h 6858000"/>
              <a:gd name="connsiteX612" fmla="*/ 1507597 w 7467600"/>
              <a:gd name="connsiteY612" fmla="*/ 1446132 h 6858000"/>
              <a:gd name="connsiteX613" fmla="*/ 1674586 w 7467600"/>
              <a:gd name="connsiteY613" fmla="*/ 1813832 h 6858000"/>
              <a:gd name="connsiteX614" fmla="*/ 1815950 w 7467600"/>
              <a:gd name="connsiteY614" fmla="*/ 2128564 h 6858000"/>
              <a:gd name="connsiteX615" fmla="*/ 1984242 w 7467600"/>
              <a:gd name="connsiteY615" fmla="*/ 2430829 h 6858000"/>
              <a:gd name="connsiteX616" fmla="*/ 2014023 w 7467600"/>
              <a:gd name="connsiteY616" fmla="*/ 2450995 h 6858000"/>
              <a:gd name="connsiteX617" fmla="*/ 1747337 w 7467600"/>
              <a:gd name="connsiteY617" fmla="*/ 1855264 h 6858000"/>
              <a:gd name="connsiteX618" fmla="*/ 1533749 w 7467600"/>
              <a:gd name="connsiteY618" fmla="*/ 1478656 h 6858000"/>
              <a:gd name="connsiteX619" fmla="*/ 1431890 w 7467600"/>
              <a:gd name="connsiteY619" fmla="*/ 1306475 h 6858000"/>
              <a:gd name="connsiteX620" fmla="*/ 5052692 w 7467600"/>
              <a:gd name="connsiteY620" fmla="*/ 1292994 h 6858000"/>
              <a:gd name="connsiteX621" fmla="*/ 5200661 w 7467600"/>
              <a:gd name="connsiteY621" fmla="*/ 1635186 h 6858000"/>
              <a:gd name="connsiteX622" fmla="*/ 5297138 w 7467600"/>
              <a:gd name="connsiteY622" fmla="*/ 1906351 h 6858000"/>
              <a:gd name="connsiteX623" fmla="*/ 5052692 w 7467600"/>
              <a:gd name="connsiteY623" fmla="*/ 1292994 h 6858000"/>
              <a:gd name="connsiteX624" fmla="*/ 5009948 w 7467600"/>
              <a:gd name="connsiteY624" fmla="*/ 1273619 h 6858000"/>
              <a:gd name="connsiteX625" fmla="*/ 5121777 w 7467600"/>
              <a:gd name="connsiteY625" fmla="*/ 1654213 h 6858000"/>
              <a:gd name="connsiteX626" fmla="*/ 5293545 w 7467600"/>
              <a:gd name="connsiteY626" fmla="*/ 2072247 h 6858000"/>
              <a:gd name="connsiteX627" fmla="*/ 5294042 w 7467600"/>
              <a:gd name="connsiteY627" fmla="*/ 2065019 h 6858000"/>
              <a:gd name="connsiteX628" fmla="*/ 5171936 w 7467600"/>
              <a:gd name="connsiteY628" fmla="*/ 1647613 h 6858000"/>
              <a:gd name="connsiteX629" fmla="*/ 5009948 w 7467600"/>
              <a:gd name="connsiteY629" fmla="*/ 1273619 h 6858000"/>
              <a:gd name="connsiteX630" fmla="*/ 655236 w 7467600"/>
              <a:gd name="connsiteY630" fmla="*/ 1268632 h 6858000"/>
              <a:gd name="connsiteX631" fmla="*/ 839521 w 7467600"/>
              <a:gd name="connsiteY631" fmla="*/ 1685315 h 6858000"/>
              <a:gd name="connsiteX632" fmla="*/ 1109416 w 7467600"/>
              <a:gd name="connsiteY632" fmla="*/ 2061663 h 6858000"/>
              <a:gd name="connsiteX633" fmla="*/ 1298300 w 7467600"/>
              <a:gd name="connsiteY633" fmla="*/ 2247742 h 6858000"/>
              <a:gd name="connsiteX634" fmla="*/ 1125871 w 7467600"/>
              <a:gd name="connsiteY634" fmla="*/ 1989513 h 6858000"/>
              <a:gd name="connsiteX635" fmla="*/ 981574 w 7467600"/>
              <a:gd name="connsiteY635" fmla="*/ 1783157 h 6858000"/>
              <a:gd name="connsiteX636" fmla="*/ 922198 w 7467600"/>
              <a:gd name="connsiteY636" fmla="*/ 1677437 h 6858000"/>
              <a:gd name="connsiteX637" fmla="*/ 869293 w 7467600"/>
              <a:gd name="connsiteY637" fmla="*/ 1583214 h 6858000"/>
              <a:gd name="connsiteX638" fmla="*/ 751431 w 7467600"/>
              <a:gd name="connsiteY638" fmla="*/ 1405731 h 6858000"/>
              <a:gd name="connsiteX639" fmla="*/ 655236 w 7467600"/>
              <a:gd name="connsiteY639" fmla="*/ 1268632 h 6858000"/>
              <a:gd name="connsiteX640" fmla="*/ 6516292 w 7467600"/>
              <a:gd name="connsiteY640" fmla="*/ 1263064 h 6858000"/>
              <a:gd name="connsiteX641" fmla="*/ 5736320 w 7467600"/>
              <a:gd name="connsiteY641" fmla="*/ 1501803 h 6858000"/>
              <a:gd name="connsiteX642" fmla="*/ 6516292 w 7467600"/>
              <a:gd name="connsiteY642" fmla="*/ 1263064 h 6858000"/>
              <a:gd name="connsiteX643" fmla="*/ 291466 w 7467600"/>
              <a:gd name="connsiteY643" fmla="*/ 1250369 h 6858000"/>
              <a:gd name="connsiteX644" fmla="*/ 323180 w 7467600"/>
              <a:gd name="connsiteY644" fmla="*/ 1435283 h 6858000"/>
              <a:gd name="connsiteX645" fmla="*/ 349381 w 7467600"/>
              <a:gd name="connsiteY645" fmla="*/ 1875041 h 6858000"/>
              <a:gd name="connsiteX646" fmla="*/ 374363 w 7467600"/>
              <a:gd name="connsiteY646" fmla="*/ 1506494 h 6858000"/>
              <a:gd name="connsiteX647" fmla="*/ 302168 w 7467600"/>
              <a:gd name="connsiteY647" fmla="*/ 1274495 h 6858000"/>
              <a:gd name="connsiteX648" fmla="*/ 291466 w 7467600"/>
              <a:gd name="connsiteY648" fmla="*/ 1250369 h 6858000"/>
              <a:gd name="connsiteX649" fmla="*/ 678222 w 7467600"/>
              <a:gd name="connsiteY649" fmla="*/ 1248670 h 6858000"/>
              <a:gd name="connsiteX650" fmla="*/ 775536 w 7467600"/>
              <a:gd name="connsiteY650" fmla="*/ 1388015 h 6858000"/>
              <a:gd name="connsiteX651" fmla="*/ 894529 w 7467600"/>
              <a:gd name="connsiteY651" fmla="*/ 1567739 h 6858000"/>
              <a:gd name="connsiteX652" fmla="*/ 948000 w 7467600"/>
              <a:gd name="connsiteY652" fmla="*/ 1663088 h 6858000"/>
              <a:gd name="connsiteX653" fmla="*/ 1006812 w 7467600"/>
              <a:gd name="connsiteY653" fmla="*/ 1767683 h 6858000"/>
              <a:gd name="connsiteX654" fmla="*/ 1149133 w 7467600"/>
              <a:gd name="connsiteY654" fmla="*/ 1971513 h 6858000"/>
              <a:gd name="connsiteX655" fmla="*/ 1333952 w 7467600"/>
              <a:gd name="connsiteY655" fmla="*/ 2251620 h 6858000"/>
              <a:gd name="connsiteX656" fmla="*/ 1337329 w 7467600"/>
              <a:gd name="connsiteY656" fmla="*/ 2258350 h 6858000"/>
              <a:gd name="connsiteX657" fmla="*/ 1014726 w 7467600"/>
              <a:gd name="connsiteY657" fmla="*/ 1615556 h 6858000"/>
              <a:gd name="connsiteX658" fmla="*/ 678222 w 7467600"/>
              <a:gd name="connsiteY658" fmla="*/ 1248670 h 6858000"/>
              <a:gd name="connsiteX659" fmla="*/ 6691602 w 7467600"/>
              <a:gd name="connsiteY659" fmla="*/ 1140573 h 6858000"/>
              <a:gd name="connsiteX660" fmla="*/ 6571100 w 7467600"/>
              <a:gd name="connsiteY660" fmla="*/ 1183662 h 6858000"/>
              <a:gd name="connsiteX661" fmla="*/ 6241687 w 7467600"/>
              <a:gd name="connsiteY661" fmla="*/ 1257600 h 6858000"/>
              <a:gd name="connsiteX662" fmla="*/ 5693009 w 7467600"/>
              <a:gd name="connsiteY662" fmla="*/ 1478256 h 6858000"/>
              <a:gd name="connsiteX663" fmla="*/ 6548420 w 7467600"/>
              <a:gd name="connsiteY663" fmla="*/ 1214599 h 6858000"/>
              <a:gd name="connsiteX664" fmla="*/ 6605473 w 7467600"/>
              <a:gd name="connsiteY664" fmla="*/ 1184686 h 6858000"/>
              <a:gd name="connsiteX665" fmla="*/ 6691602 w 7467600"/>
              <a:gd name="connsiteY665" fmla="*/ 1140573 h 6858000"/>
              <a:gd name="connsiteX666" fmla="*/ 4002475 w 7467600"/>
              <a:gd name="connsiteY666" fmla="*/ 1037802 h 6858000"/>
              <a:gd name="connsiteX667" fmla="*/ 4000324 w 7467600"/>
              <a:gd name="connsiteY667" fmla="*/ 1039362 h 6858000"/>
              <a:gd name="connsiteX668" fmla="*/ 4002862 w 7467600"/>
              <a:gd name="connsiteY668" fmla="*/ 1042866 h 6858000"/>
              <a:gd name="connsiteX669" fmla="*/ 4002475 w 7467600"/>
              <a:gd name="connsiteY669" fmla="*/ 1037802 h 6858000"/>
              <a:gd name="connsiteX670" fmla="*/ 506322 w 7467600"/>
              <a:gd name="connsiteY670" fmla="*/ 1020997 h 6858000"/>
              <a:gd name="connsiteX671" fmla="*/ 533068 w 7467600"/>
              <a:gd name="connsiteY671" fmla="*/ 1029409 h 6858000"/>
              <a:gd name="connsiteX672" fmla="*/ 1232525 w 7467600"/>
              <a:gd name="connsiteY672" fmla="*/ 1804675 h 6858000"/>
              <a:gd name="connsiteX673" fmla="*/ 1388858 w 7467600"/>
              <a:gd name="connsiteY673" fmla="*/ 2368011 h 6858000"/>
              <a:gd name="connsiteX674" fmla="*/ 1384098 w 7467600"/>
              <a:gd name="connsiteY674" fmla="*/ 2378125 h 6858000"/>
              <a:gd name="connsiteX675" fmla="*/ 1425393 w 7467600"/>
              <a:gd name="connsiteY675" fmla="*/ 2589124 h 6858000"/>
              <a:gd name="connsiteX676" fmla="*/ 1424001 w 7467600"/>
              <a:gd name="connsiteY676" fmla="*/ 2597541 h 6858000"/>
              <a:gd name="connsiteX677" fmla="*/ 2152729 w 7467600"/>
              <a:gd name="connsiteY677" fmla="*/ 2864487 h 6858000"/>
              <a:gd name="connsiteX678" fmla="*/ 2020609 w 7467600"/>
              <a:gd name="connsiteY678" fmla="*/ 2539671 h 6858000"/>
              <a:gd name="connsiteX679" fmla="*/ 2018920 w 7467600"/>
              <a:gd name="connsiteY679" fmla="*/ 2536309 h 6858000"/>
              <a:gd name="connsiteX680" fmla="*/ 1342441 w 7467600"/>
              <a:gd name="connsiteY680" fmla="*/ 1173017 h 6858000"/>
              <a:gd name="connsiteX681" fmla="*/ 1367925 w 7467600"/>
              <a:gd name="connsiteY681" fmla="*/ 1135648 h 6858000"/>
              <a:gd name="connsiteX682" fmla="*/ 1771401 w 7467600"/>
              <a:gd name="connsiteY682" fmla="*/ 1806673 h 6858000"/>
              <a:gd name="connsiteX683" fmla="*/ 1972385 w 7467600"/>
              <a:gd name="connsiteY683" fmla="*/ 2198735 h 6858000"/>
              <a:gd name="connsiteX684" fmla="*/ 2040892 w 7467600"/>
              <a:gd name="connsiteY684" fmla="*/ 2405205 h 6858000"/>
              <a:gd name="connsiteX685" fmla="*/ 2131689 w 7467600"/>
              <a:gd name="connsiteY685" fmla="*/ 1936926 h 6858000"/>
              <a:gd name="connsiteX686" fmla="*/ 2454820 w 7467600"/>
              <a:gd name="connsiteY686" fmla="*/ 1248808 h 6858000"/>
              <a:gd name="connsiteX687" fmla="*/ 2492512 w 7467600"/>
              <a:gd name="connsiteY687" fmla="*/ 1302920 h 6858000"/>
              <a:gd name="connsiteX688" fmla="*/ 2081216 w 7467600"/>
              <a:gd name="connsiteY688" fmla="*/ 2527513 h 6858000"/>
              <a:gd name="connsiteX689" fmla="*/ 2081211 w 7467600"/>
              <a:gd name="connsiteY689" fmla="*/ 2528916 h 6858000"/>
              <a:gd name="connsiteX690" fmla="*/ 2199067 w 7467600"/>
              <a:gd name="connsiteY690" fmla="*/ 2884061 h 6858000"/>
              <a:gd name="connsiteX691" fmla="*/ 3192586 w 7467600"/>
              <a:gd name="connsiteY691" fmla="*/ 3411496 h 6858000"/>
              <a:gd name="connsiteX692" fmla="*/ 3182620 w 7467600"/>
              <a:gd name="connsiteY692" fmla="*/ 3483279 h 6858000"/>
              <a:gd name="connsiteX693" fmla="*/ 2435119 w 7467600"/>
              <a:gd name="connsiteY693" fmla="*/ 3080173 h 6858000"/>
              <a:gd name="connsiteX694" fmla="*/ 2410152 w 7467600"/>
              <a:gd name="connsiteY694" fmla="*/ 3063751 h 6858000"/>
              <a:gd name="connsiteX695" fmla="*/ 2408099 w 7467600"/>
              <a:gd name="connsiteY695" fmla="*/ 3064403 h 6858000"/>
              <a:gd name="connsiteX696" fmla="*/ 2407218 w 7467600"/>
              <a:gd name="connsiteY696" fmla="*/ 3070324 h 6858000"/>
              <a:gd name="connsiteX697" fmla="*/ 2380138 w 7467600"/>
              <a:gd name="connsiteY697" fmla="*/ 3099341 h 6858000"/>
              <a:gd name="connsiteX698" fmla="*/ 1765923 w 7467600"/>
              <a:gd name="connsiteY698" fmla="*/ 3581043 h 6858000"/>
              <a:gd name="connsiteX699" fmla="*/ 1702258 w 7467600"/>
              <a:gd name="connsiteY699" fmla="*/ 3612286 h 6858000"/>
              <a:gd name="connsiteX700" fmla="*/ 1538370 w 7467600"/>
              <a:gd name="connsiteY700" fmla="*/ 3811804 h 6858000"/>
              <a:gd name="connsiteX701" fmla="*/ 542867 w 7467600"/>
              <a:gd name="connsiteY701" fmla="*/ 4944092 h 6858000"/>
              <a:gd name="connsiteX702" fmla="*/ 515800 w 7467600"/>
              <a:gd name="connsiteY702" fmla="*/ 4862180 h 6858000"/>
              <a:gd name="connsiteX703" fmla="*/ 909145 w 7467600"/>
              <a:gd name="connsiteY703" fmla="*/ 4199225 h 6858000"/>
              <a:gd name="connsiteX704" fmla="*/ 1214067 w 7467600"/>
              <a:gd name="connsiteY704" fmla="*/ 3908561 h 6858000"/>
              <a:gd name="connsiteX705" fmla="*/ 640967 w 7467600"/>
              <a:gd name="connsiteY705" fmla="*/ 4105601 h 6858000"/>
              <a:gd name="connsiteX706" fmla="*/ 112563 w 7467600"/>
              <a:gd name="connsiteY706" fmla="*/ 4396952 h 6858000"/>
              <a:gd name="connsiteX707" fmla="*/ 0 w 7467600"/>
              <a:gd name="connsiteY707" fmla="*/ 4466006 h 6858000"/>
              <a:gd name="connsiteX708" fmla="*/ 0 w 7467600"/>
              <a:gd name="connsiteY708" fmla="*/ 4233763 h 6858000"/>
              <a:gd name="connsiteX709" fmla="*/ 36881 w 7467600"/>
              <a:gd name="connsiteY709" fmla="*/ 4200118 h 6858000"/>
              <a:gd name="connsiteX710" fmla="*/ 910534 w 7467600"/>
              <a:gd name="connsiteY710" fmla="*/ 3629753 h 6858000"/>
              <a:gd name="connsiteX711" fmla="*/ 1578717 w 7467600"/>
              <a:gd name="connsiteY711" fmla="*/ 3575982 h 6858000"/>
              <a:gd name="connsiteX712" fmla="*/ 2338780 w 7467600"/>
              <a:gd name="connsiteY712" fmla="*/ 3033725 h 6858000"/>
              <a:gd name="connsiteX713" fmla="*/ 1807991 w 7467600"/>
              <a:gd name="connsiteY713" fmla="*/ 2807184 h 6858000"/>
              <a:gd name="connsiteX714" fmla="*/ 1416358 w 7467600"/>
              <a:gd name="connsiteY714" fmla="*/ 3112571 h 6858000"/>
              <a:gd name="connsiteX715" fmla="*/ 939066 w 7467600"/>
              <a:gd name="connsiteY715" fmla="*/ 3378798 h 6858000"/>
              <a:gd name="connsiteX716" fmla="*/ 115099 w 7467600"/>
              <a:gd name="connsiteY716" fmla="*/ 3607650 h 6858000"/>
              <a:gd name="connsiteX717" fmla="*/ 97284 w 7467600"/>
              <a:gd name="connsiteY717" fmla="*/ 3520393 h 6858000"/>
              <a:gd name="connsiteX718" fmla="*/ 922050 w 7467600"/>
              <a:gd name="connsiteY718" fmla="*/ 3074867 h 6858000"/>
              <a:gd name="connsiteX719" fmla="*/ 1405265 w 7467600"/>
              <a:gd name="connsiteY719" fmla="*/ 3016319 h 6858000"/>
              <a:gd name="connsiteX720" fmla="*/ 1407512 w 7467600"/>
              <a:gd name="connsiteY720" fmla="*/ 3018001 h 6858000"/>
              <a:gd name="connsiteX721" fmla="*/ 1726266 w 7467600"/>
              <a:gd name="connsiteY721" fmla="*/ 2777274 h 6858000"/>
              <a:gd name="connsiteX722" fmla="*/ 625390 w 7467600"/>
              <a:gd name="connsiteY722" fmla="*/ 2514541 h 6858000"/>
              <a:gd name="connsiteX723" fmla="*/ 619799 w 7467600"/>
              <a:gd name="connsiteY723" fmla="*/ 2527180 h 6858000"/>
              <a:gd name="connsiteX724" fmla="*/ 310030 w 7467600"/>
              <a:gd name="connsiteY724" fmla="*/ 2771818 h 6858000"/>
              <a:gd name="connsiteX725" fmla="*/ 173877 w 7467600"/>
              <a:gd name="connsiteY725" fmla="*/ 2937056 h 6858000"/>
              <a:gd name="connsiteX726" fmla="*/ 77889 w 7467600"/>
              <a:gd name="connsiteY726" fmla="*/ 3138440 h 6858000"/>
              <a:gd name="connsiteX727" fmla="*/ 0 w 7467600"/>
              <a:gd name="connsiteY727" fmla="*/ 3271395 h 6858000"/>
              <a:gd name="connsiteX728" fmla="*/ 0 w 7467600"/>
              <a:gd name="connsiteY728" fmla="*/ 3153002 h 6858000"/>
              <a:gd name="connsiteX729" fmla="*/ 2386 w 7467600"/>
              <a:gd name="connsiteY729" fmla="*/ 3149203 h 6858000"/>
              <a:gd name="connsiteX730" fmla="*/ 89753 w 7467600"/>
              <a:gd name="connsiteY730" fmla="*/ 2987702 h 6858000"/>
              <a:gd name="connsiteX731" fmla="*/ 76869 w 7467600"/>
              <a:gd name="connsiteY731" fmla="*/ 3005404 h 6858000"/>
              <a:gd name="connsiteX732" fmla="*/ 32049 w 7467600"/>
              <a:gd name="connsiteY732" fmla="*/ 3065814 h 6858000"/>
              <a:gd name="connsiteX733" fmla="*/ 0 w 7467600"/>
              <a:gd name="connsiteY733" fmla="*/ 3108744 h 6858000"/>
              <a:gd name="connsiteX734" fmla="*/ 0 w 7467600"/>
              <a:gd name="connsiteY734" fmla="*/ 3058059 h 6858000"/>
              <a:gd name="connsiteX735" fmla="*/ 7610 w 7467600"/>
              <a:gd name="connsiteY735" fmla="*/ 3047889 h 6858000"/>
              <a:gd name="connsiteX736" fmla="*/ 52419 w 7467600"/>
              <a:gd name="connsiteY736" fmla="*/ 2987479 h 6858000"/>
              <a:gd name="connsiteX737" fmla="*/ 59142 w 7467600"/>
              <a:gd name="connsiteY737" fmla="*/ 2978488 h 6858000"/>
              <a:gd name="connsiteX738" fmla="*/ 0 w 7467600"/>
              <a:gd name="connsiteY738" fmla="*/ 3015334 h 6858000"/>
              <a:gd name="connsiteX739" fmla="*/ 0 w 7467600"/>
              <a:gd name="connsiteY739" fmla="*/ 2914286 h 6858000"/>
              <a:gd name="connsiteX740" fmla="*/ 36383 w 7467600"/>
              <a:gd name="connsiteY740" fmla="*/ 2901128 h 6858000"/>
              <a:gd name="connsiteX741" fmla="*/ 156329 w 7467600"/>
              <a:gd name="connsiteY741" fmla="*/ 2840533 h 6858000"/>
              <a:gd name="connsiteX742" fmla="*/ 358355 w 7467600"/>
              <a:gd name="connsiteY742" fmla="*/ 2620471 h 6858000"/>
              <a:gd name="connsiteX743" fmla="*/ 510577 w 7467600"/>
              <a:gd name="connsiteY743" fmla="*/ 2501244 h 6858000"/>
              <a:gd name="connsiteX744" fmla="*/ 211967 w 7467600"/>
              <a:gd name="connsiteY744" fmla="*/ 2479171 h 6858000"/>
              <a:gd name="connsiteX745" fmla="*/ 0 w 7467600"/>
              <a:gd name="connsiteY745" fmla="*/ 2476398 h 6858000"/>
              <a:gd name="connsiteX746" fmla="*/ 0 w 7467600"/>
              <a:gd name="connsiteY746" fmla="*/ 2389189 h 6858000"/>
              <a:gd name="connsiteX747" fmla="*/ 103062 w 7467600"/>
              <a:gd name="connsiteY747" fmla="*/ 2389518 h 6858000"/>
              <a:gd name="connsiteX748" fmla="*/ 510734 w 7467600"/>
              <a:gd name="connsiteY748" fmla="*/ 2416201 h 6858000"/>
              <a:gd name="connsiteX749" fmla="*/ 279257 w 7467600"/>
              <a:gd name="connsiteY749" fmla="*/ 2092102 h 6858000"/>
              <a:gd name="connsiteX750" fmla="*/ 65265 w 7467600"/>
              <a:gd name="connsiteY750" fmla="*/ 2006049 h 6858000"/>
              <a:gd name="connsiteX751" fmla="*/ 0 w 7467600"/>
              <a:gd name="connsiteY751" fmla="*/ 1982532 h 6858000"/>
              <a:gd name="connsiteX752" fmla="*/ 0 w 7467600"/>
              <a:gd name="connsiteY752" fmla="*/ 1912789 h 6858000"/>
              <a:gd name="connsiteX753" fmla="*/ 97460 w 7467600"/>
              <a:gd name="connsiteY753" fmla="*/ 1953725 h 6858000"/>
              <a:gd name="connsiteX754" fmla="*/ 221272 w 7467600"/>
              <a:gd name="connsiteY754" fmla="*/ 1980766 h 6858000"/>
              <a:gd name="connsiteX755" fmla="*/ 116765 w 7467600"/>
              <a:gd name="connsiteY755" fmla="*/ 1911033 h 6858000"/>
              <a:gd name="connsiteX756" fmla="*/ 16405 w 7467600"/>
              <a:gd name="connsiteY756" fmla="*/ 1803412 h 6858000"/>
              <a:gd name="connsiteX757" fmla="*/ 0 w 7467600"/>
              <a:gd name="connsiteY757" fmla="*/ 1784777 h 6858000"/>
              <a:gd name="connsiteX758" fmla="*/ 0 w 7467600"/>
              <a:gd name="connsiteY758" fmla="*/ 1740082 h 6858000"/>
              <a:gd name="connsiteX759" fmla="*/ 39394 w 7467600"/>
              <a:gd name="connsiteY759" fmla="*/ 1784856 h 6858000"/>
              <a:gd name="connsiteX760" fmla="*/ 135813 w 7467600"/>
              <a:gd name="connsiteY760" fmla="*/ 1888838 h 6858000"/>
              <a:gd name="connsiteX761" fmla="*/ 242575 w 7467600"/>
              <a:gd name="connsiteY761" fmla="*/ 1958841 h 6858000"/>
              <a:gd name="connsiteX762" fmla="*/ 82197 w 7467600"/>
              <a:gd name="connsiteY762" fmla="*/ 1754826 h 6858000"/>
              <a:gd name="connsiteX763" fmla="*/ 0 w 7467600"/>
              <a:gd name="connsiteY763" fmla="*/ 1679650 h 6858000"/>
              <a:gd name="connsiteX764" fmla="*/ 0 w 7467600"/>
              <a:gd name="connsiteY764" fmla="*/ 1602463 h 6858000"/>
              <a:gd name="connsiteX765" fmla="*/ 84689 w 7467600"/>
              <a:gd name="connsiteY765" fmla="*/ 1677442 h 6858000"/>
              <a:gd name="connsiteX766" fmla="*/ 298437 w 7467600"/>
              <a:gd name="connsiteY766" fmla="*/ 1968019 h 6858000"/>
              <a:gd name="connsiteX767" fmla="*/ 227269 w 7467600"/>
              <a:gd name="connsiteY767" fmla="*/ 1114064 h 6858000"/>
              <a:gd name="connsiteX768" fmla="*/ 248003 w 7467600"/>
              <a:gd name="connsiteY768" fmla="*/ 1089613 h 6858000"/>
              <a:gd name="connsiteX769" fmla="*/ 427020 w 7467600"/>
              <a:gd name="connsiteY769" fmla="*/ 1619803 h 6858000"/>
              <a:gd name="connsiteX770" fmla="*/ 340345 w 7467600"/>
              <a:gd name="connsiteY770" fmla="*/ 2027739 h 6858000"/>
              <a:gd name="connsiteX771" fmla="*/ 360865 w 7467600"/>
              <a:gd name="connsiteY771" fmla="*/ 2044827 h 6858000"/>
              <a:gd name="connsiteX772" fmla="*/ 560414 w 7467600"/>
              <a:gd name="connsiteY772" fmla="*/ 2421457 h 6858000"/>
              <a:gd name="connsiteX773" fmla="*/ 1359703 w 7467600"/>
              <a:gd name="connsiteY773" fmla="*/ 2578554 h 6858000"/>
              <a:gd name="connsiteX774" fmla="*/ 1359422 w 7467600"/>
              <a:gd name="connsiteY774" fmla="*/ 2577994 h 6858000"/>
              <a:gd name="connsiteX775" fmla="*/ 828701 w 7467600"/>
              <a:gd name="connsiteY775" fmla="*/ 1839520 h 6858000"/>
              <a:gd name="connsiteX776" fmla="*/ 494427 w 7467600"/>
              <a:gd name="connsiteY776" fmla="*/ 1092333 h 6858000"/>
              <a:gd name="connsiteX777" fmla="*/ 506322 w 7467600"/>
              <a:gd name="connsiteY777" fmla="*/ 1020997 h 6858000"/>
              <a:gd name="connsiteX778" fmla="*/ 4570198 w 7467600"/>
              <a:gd name="connsiteY778" fmla="*/ 978081 h 6858000"/>
              <a:gd name="connsiteX779" fmla="*/ 4523691 w 7467600"/>
              <a:gd name="connsiteY779" fmla="*/ 1127776 h 6858000"/>
              <a:gd name="connsiteX780" fmla="*/ 4509875 w 7467600"/>
              <a:gd name="connsiteY780" fmla="*/ 1167552 h 6858000"/>
              <a:gd name="connsiteX781" fmla="*/ 4478168 w 7467600"/>
              <a:gd name="connsiteY781" fmla="*/ 1260735 h 6858000"/>
              <a:gd name="connsiteX782" fmla="*/ 4409309 w 7467600"/>
              <a:gd name="connsiteY782" fmla="*/ 1666996 h 6858000"/>
              <a:gd name="connsiteX783" fmla="*/ 4370031 w 7467600"/>
              <a:gd name="connsiteY783" fmla="*/ 1955666 h 6858000"/>
              <a:gd name="connsiteX784" fmla="*/ 4570198 w 7467600"/>
              <a:gd name="connsiteY784" fmla="*/ 978081 h 6858000"/>
              <a:gd name="connsiteX785" fmla="*/ 4557898 w 7467600"/>
              <a:gd name="connsiteY785" fmla="*/ 900011 h 6858000"/>
              <a:gd name="connsiteX786" fmla="*/ 4344840 w 7467600"/>
              <a:gd name="connsiteY786" fmla="*/ 1922038 h 6858000"/>
              <a:gd name="connsiteX787" fmla="*/ 4378710 w 7467600"/>
              <a:gd name="connsiteY787" fmla="*/ 1665516 h 6858000"/>
              <a:gd name="connsiteX788" fmla="*/ 4448798 w 7467600"/>
              <a:gd name="connsiteY788" fmla="*/ 1253024 h 6858000"/>
              <a:gd name="connsiteX789" fmla="*/ 4480315 w 7467600"/>
              <a:gd name="connsiteY789" fmla="*/ 1158454 h 6858000"/>
              <a:gd name="connsiteX790" fmla="*/ 4494133 w 7467600"/>
              <a:gd name="connsiteY790" fmla="*/ 1118676 h 6858000"/>
              <a:gd name="connsiteX791" fmla="*/ 4557898 w 7467600"/>
              <a:gd name="connsiteY791" fmla="*/ 900011 h 6858000"/>
              <a:gd name="connsiteX792" fmla="*/ 5870151 w 7467600"/>
              <a:gd name="connsiteY792" fmla="*/ 898890 h 6858000"/>
              <a:gd name="connsiteX793" fmla="*/ 5861335 w 7467600"/>
              <a:gd name="connsiteY793" fmla="*/ 899177 h 6858000"/>
              <a:gd name="connsiteX794" fmla="*/ 5843702 w 7467600"/>
              <a:gd name="connsiteY794" fmla="*/ 899748 h 6858000"/>
              <a:gd name="connsiteX795" fmla="*/ 5651107 w 7467600"/>
              <a:gd name="connsiteY795" fmla="*/ 920306 h 6858000"/>
              <a:gd name="connsiteX796" fmla="*/ 5459407 w 7467600"/>
              <a:gd name="connsiteY796" fmla="*/ 940975 h 6858000"/>
              <a:gd name="connsiteX797" fmla="*/ 5374846 w 7467600"/>
              <a:gd name="connsiteY797" fmla="*/ 941988 h 6858000"/>
              <a:gd name="connsiteX798" fmla="*/ 5256105 w 7467600"/>
              <a:gd name="connsiteY798" fmla="*/ 945632 h 6858000"/>
              <a:gd name="connsiteX799" fmla="*/ 5107071 w 7467600"/>
              <a:gd name="connsiteY799" fmla="*/ 969720 h 6858000"/>
              <a:gd name="connsiteX800" fmla="*/ 4998681 w 7467600"/>
              <a:gd name="connsiteY800" fmla="*/ 988771 h 6858000"/>
              <a:gd name="connsiteX801" fmla="*/ 5870151 w 7467600"/>
              <a:gd name="connsiteY801" fmla="*/ 898890 h 6858000"/>
              <a:gd name="connsiteX802" fmla="*/ 5504425 w 7467600"/>
              <a:gd name="connsiteY802" fmla="*/ 848067 h 6858000"/>
              <a:gd name="connsiteX803" fmla="*/ 4968849 w 7467600"/>
              <a:gd name="connsiteY803" fmla="*/ 962318 h 6858000"/>
              <a:gd name="connsiteX804" fmla="*/ 5104039 w 7467600"/>
              <a:gd name="connsiteY804" fmla="*/ 940634 h 6858000"/>
              <a:gd name="connsiteX805" fmla="*/ 5256311 w 7467600"/>
              <a:gd name="connsiteY805" fmla="*/ 916490 h 6858000"/>
              <a:gd name="connsiteX806" fmla="*/ 5377381 w 7467600"/>
              <a:gd name="connsiteY806" fmla="*/ 912671 h 6858000"/>
              <a:gd name="connsiteX807" fmla="*/ 5460148 w 7467600"/>
              <a:gd name="connsiteY807" fmla="*/ 911442 h 6858000"/>
              <a:gd name="connsiteX808" fmla="*/ 5648971 w 7467600"/>
              <a:gd name="connsiteY808" fmla="*/ 891331 h 6858000"/>
              <a:gd name="connsiteX809" fmla="*/ 5844807 w 7467600"/>
              <a:gd name="connsiteY809" fmla="*/ 870718 h 6858000"/>
              <a:gd name="connsiteX810" fmla="*/ 5862975 w 7467600"/>
              <a:gd name="connsiteY810" fmla="*/ 869756 h 6858000"/>
              <a:gd name="connsiteX811" fmla="*/ 5920887 w 7467600"/>
              <a:gd name="connsiteY811" fmla="*/ 865929 h 6858000"/>
              <a:gd name="connsiteX812" fmla="*/ 5504425 w 7467600"/>
              <a:gd name="connsiteY812" fmla="*/ 848067 h 6858000"/>
              <a:gd name="connsiteX813" fmla="*/ 3607114 w 7467600"/>
              <a:gd name="connsiteY813" fmla="*/ 467441 h 6858000"/>
              <a:gd name="connsiteX814" fmla="*/ 3296242 w 7467600"/>
              <a:gd name="connsiteY814" fmla="*/ 807991 h 6858000"/>
              <a:gd name="connsiteX815" fmla="*/ 3174674 w 7467600"/>
              <a:gd name="connsiteY815" fmla="*/ 919759 h 6858000"/>
              <a:gd name="connsiteX816" fmla="*/ 3042978 w 7467600"/>
              <a:gd name="connsiteY816" fmla="*/ 1054894 h 6858000"/>
              <a:gd name="connsiteX817" fmla="*/ 2968914 w 7467600"/>
              <a:gd name="connsiteY817" fmla="*/ 1133756 h 6858000"/>
              <a:gd name="connsiteX818" fmla="*/ 3103823 w 7467600"/>
              <a:gd name="connsiteY818" fmla="*/ 1026814 h 6858000"/>
              <a:gd name="connsiteX819" fmla="*/ 3607114 w 7467600"/>
              <a:gd name="connsiteY819" fmla="*/ 467441 h 6858000"/>
              <a:gd name="connsiteX820" fmla="*/ 3744487 w 7467600"/>
              <a:gd name="connsiteY820" fmla="*/ 383136 h 6858000"/>
              <a:gd name="connsiteX821" fmla="*/ 3970213 w 7467600"/>
              <a:gd name="connsiteY821" fmla="*/ 995559 h 6858000"/>
              <a:gd name="connsiteX822" fmla="*/ 3744487 w 7467600"/>
              <a:gd name="connsiteY822" fmla="*/ 383136 h 6858000"/>
              <a:gd name="connsiteX823" fmla="*/ 3624562 w 7467600"/>
              <a:gd name="connsiteY823" fmla="*/ 367041 h 6858000"/>
              <a:gd name="connsiteX824" fmla="*/ 3489712 w 7467600"/>
              <a:gd name="connsiteY824" fmla="*/ 485386 h 6858000"/>
              <a:gd name="connsiteX825" fmla="*/ 3182994 w 7467600"/>
              <a:gd name="connsiteY825" fmla="*/ 828265 h 6858000"/>
              <a:gd name="connsiteX826" fmla="*/ 2892114 w 7467600"/>
              <a:gd name="connsiteY826" fmla="*/ 1172635 h 6858000"/>
              <a:gd name="connsiteX827" fmla="*/ 3021459 w 7467600"/>
              <a:gd name="connsiteY827" fmla="*/ 1035385 h 6858000"/>
              <a:gd name="connsiteX828" fmla="*/ 3153873 w 7467600"/>
              <a:gd name="connsiteY828" fmla="*/ 898971 h 6858000"/>
              <a:gd name="connsiteX829" fmla="*/ 3276511 w 7467600"/>
              <a:gd name="connsiteY829" fmla="*/ 786423 h 6858000"/>
              <a:gd name="connsiteX830" fmla="*/ 3584154 w 7467600"/>
              <a:gd name="connsiteY830" fmla="*/ 448218 h 6858000"/>
              <a:gd name="connsiteX831" fmla="*/ 3624562 w 7467600"/>
              <a:gd name="connsiteY831" fmla="*/ 367041 h 6858000"/>
              <a:gd name="connsiteX832" fmla="*/ 3766672 w 7467600"/>
              <a:gd name="connsiteY832" fmla="*/ 359429 h 6858000"/>
              <a:gd name="connsiteX833" fmla="*/ 3996338 w 7467600"/>
              <a:gd name="connsiteY833" fmla="*/ 968237 h 6858000"/>
              <a:gd name="connsiteX834" fmla="*/ 3766672 w 7467600"/>
              <a:gd name="connsiteY834" fmla="*/ 359429 h 6858000"/>
              <a:gd name="connsiteX835" fmla="*/ 5805386 w 7467600"/>
              <a:gd name="connsiteY835" fmla="*/ 239240 h 6858000"/>
              <a:gd name="connsiteX836" fmla="*/ 5736947 w 7467600"/>
              <a:gd name="connsiteY836" fmla="*/ 261367 h 6858000"/>
              <a:gd name="connsiteX837" fmla="*/ 5427012 w 7467600"/>
              <a:gd name="connsiteY837" fmla="*/ 311272 h 6858000"/>
              <a:gd name="connsiteX838" fmla="*/ 5147818 w 7467600"/>
              <a:gd name="connsiteY838" fmla="*/ 322112 h 6858000"/>
              <a:gd name="connsiteX839" fmla="*/ 5060854 w 7467600"/>
              <a:gd name="connsiteY839" fmla="*/ 311882 h 6858000"/>
              <a:gd name="connsiteX840" fmla="*/ 4945989 w 7467600"/>
              <a:gd name="connsiteY840" fmla="*/ 300516 h 6858000"/>
              <a:gd name="connsiteX841" fmla="*/ 5410479 w 7467600"/>
              <a:gd name="connsiteY841" fmla="*/ 348434 h 6858000"/>
              <a:gd name="connsiteX842" fmla="*/ 5805386 w 7467600"/>
              <a:gd name="connsiteY842" fmla="*/ 239240 h 6858000"/>
              <a:gd name="connsiteX843" fmla="*/ 5905192 w 7467600"/>
              <a:gd name="connsiteY843" fmla="*/ 163079 h 6858000"/>
              <a:gd name="connsiteX844" fmla="*/ 5865655 w 7467600"/>
              <a:gd name="connsiteY844" fmla="*/ 171901 h 6858000"/>
              <a:gd name="connsiteX845" fmla="*/ 5259740 w 7467600"/>
              <a:gd name="connsiteY845" fmla="*/ 257013 h 6858000"/>
              <a:gd name="connsiteX846" fmla="*/ 5208466 w 7467600"/>
              <a:gd name="connsiteY846" fmla="*/ 257550 h 6858000"/>
              <a:gd name="connsiteX847" fmla="*/ 4980204 w 7467600"/>
              <a:gd name="connsiteY847" fmla="*/ 271903 h 6858000"/>
              <a:gd name="connsiteX848" fmla="*/ 5068068 w 7467600"/>
              <a:gd name="connsiteY848" fmla="*/ 282244 h 6858000"/>
              <a:gd name="connsiteX849" fmla="*/ 5153231 w 7467600"/>
              <a:gd name="connsiteY849" fmla="*/ 292240 h 6858000"/>
              <a:gd name="connsiteX850" fmla="*/ 5426491 w 7467600"/>
              <a:gd name="connsiteY850" fmla="*/ 281128 h 6858000"/>
              <a:gd name="connsiteX851" fmla="*/ 5731212 w 7467600"/>
              <a:gd name="connsiteY851" fmla="*/ 231951 h 6858000"/>
              <a:gd name="connsiteX852" fmla="*/ 5905192 w 7467600"/>
              <a:gd name="connsiteY852" fmla="*/ 163079 h 6858000"/>
              <a:gd name="connsiteX853" fmla="*/ 5944437 w 7467600"/>
              <a:gd name="connsiteY853" fmla="*/ 113829 h 6858000"/>
              <a:gd name="connsiteX854" fmla="*/ 5825032 w 7467600"/>
              <a:gd name="connsiteY854" fmla="*/ 146405 h 6858000"/>
              <a:gd name="connsiteX855" fmla="*/ 4955599 w 7467600"/>
              <a:gd name="connsiteY855" fmla="*/ 247008 h 6858000"/>
              <a:gd name="connsiteX856" fmla="*/ 5210104 w 7467600"/>
              <a:gd name="connsiteY856" fmla="*/ 228123 h 6858000"/>
              <a:gd name="connsiteX857" fmla="*/ 5261015 w 7467600"/>
              <a:gd name="connsiteY857" fmla="*/ 227087 h 6858000"/>
              <a:gd name="connsiteX858" fmla="*/ 5861181 w 7467600"/>
              <a:gd name="connsiteY858" fmla="*/ 143093 h 6858000"/>
              <a:gd name="connsiteX859" fmla="*/ 5961252 w 7467600"/>
              <a:gd name="connsiteY859" fmla="*/ 114820 h 6858000"/>
              <a:gd name="connsiteX860" fmla="*/ 5944437 w 7467600"/>
              <a:gd name="connsiteY860" fmla="*/ 113829 h 6858000"/>
              <a:gd name="connsiteX861" fmla="*/ 3882765 w 7467600"/>
              <a:gd name="connsiteY861" fmla="*/ 0 h 6858000"/>
              <a:gd name="connsiteX862" fmla="*/ 3995099 w 7467600"/>
              <a:gd name="connsiteY862" fmla="*/ 0 h 6858000"/>
              <a:gd name="connsiteX863" fmla="*/ 4163818 w 7467600"/>
              <a:gd name="connsiteY863" fmla="*/ 234104 h 6858000"/>
              <a:gd name="connsiteX864" fmla="*/ 4172099 w 7467600"/>
              <a:gd name="connsiteY864" fmla="*/ 234207 h 6858000"/>
              <a:gd name="connsiteX865" fmla="*/ 4784282 w 7467600"/>
              <a:gd name="connsiteY865" fmla="*/ 276561 h 6858000"/>
              <a:gd name="connsiteX866" fmla="*/ 4801687 w 7467600"/>
              <a:gd name="connsiteY866" fmla="*/ 267764 h 6858000"/>
              <a:gd name="connsiteX867" fmla="*/ 6082788 w 7467600"/>
              <a:gd name="connsiteY867" fmla="*/ 64119 h 6858000"/>
              <a:gd name="connsiteX868" fmla="*/ 6099442 w 7467600"/>
              <a:gd name="connsiteY868" fmla="*/ 82568 h 6858000"/>
              <a:gd name="connsiteX869" fmla="*/ 4804137 w 7467600"/>
              <a:gd name="connsiteY869" fmla="*/ 320931 h 6858000"/>
              <a:gd name="connsiteX870" fmla="*/ 4227047 w 7467600"/>
              <a:gd name="connsiteY870" fmla="*/ 313415 h 6858000"/>
              <a:gd name="connsiteX871" fmla="*/ 4346041 w 7467600"/>
              <a:gd name="connsiteY871" fmla="*/ 456086 h 6858000"/>
              <a:gd name="connsiteX872" fmla="*/ 4870967 w 7467600"/>
              <a:gd name="connsiteY872" fmla="*/ 963061 h 6858000"/>
              <a:gd name="connsiteX873" fmla="*/ 4889647 w 7467600"/>
              <a:gd name="connsiteY873" fmla="*/ 957147 h 6858000"/>
              <a:gd name="connsiteX874" fmla="*/ 5422504 w 7467600"/>
              <a:gd name="connsiteY874" fmla="*/ 805191 h 6858000"/>
              <a:gd name="connsiteX875" fmla="*/ 6087656 w 7467600"/>
              <a:gd name="connsiteY875" fmla="*/ 826703 h 6858000"/>
              <a:gd name="connsiteX876" fmla="*/ 6058717 w 7467600"/>
              <a:gd name="connsiteY876" fmla="*/ 865992 h 6858000"/>
              <a:gd name="connsiteX877" fmla="*/ 4974153 w 7467600"/>
              <a:gd name="connsiteY877" fmla="*/ 1045456 h 6858000"/>
              <a:gd name="connsiteX878" fmla="*/ 5627835 w 7467600"/>
              <a:gd name="connsiteY878" fmla="*/ 1472077 h 6858000"/>
              <a:gd name="connsiteX879" fmla="*/ 5629817 w 7467600"/>
              <a:gd name="connsiteY879" fmla="*/ 1471412 h 6858000"/>
              <a:gd name="connsiteX880" fmla="*/ 5634124 w 7467600"/>
              <a:gd name="connsiteY880" fmla="*/ 1470572 h 6858000"/>
              <a:gd name="connsiteX881" fmla="*/ 5755832 w 7467600"/>
              <a:gd name="connsiteY881" fmla="*/ 1383886 h 6858000"/>
              <a:gd name="connsiteX882" fmla="*/ 6014186 w 7467600"/>
              <a:gd name="connsiteY882" fmla="*/ 1279799 h 6858000"/>
              <a:gd name="connsiteX883" fmla="*/ 6901619 w 7467600"/>
              <a:gd name="connsiteY883" fmla="*/ 1047874 h 6858000"/>
              <a:gd name="connsiteX884" fmla="*/ 6931566 w 7467600"/>
              <a:gd name="connsiteY884" fmla="*/ 1062034 h 6858000"/>
              <a:gd name="connsiteX885" fmla="*/ 5790982 w 7467600"/>
              <a:gd name="connsiteY885" fmla="*/ 1561380 h 6858000"/>
              <a:gd name="connsiteX886" fmla="*/ 6188971 w 7467600"/>
              <a:gd name="connsiteY886" fmla="*/ 1755168 h 6858000"/>
              <a:gd name="connsiteX887" fmla="*/ 6202446 w 7467600"/>
              <a:gd name="connsiteY887" fmla="*/ 1752268 h 6858000"/>
              <a:gd name="connsiteX888" fmla="*/ 7179560 w 7467600"/>
              <a:gd name="connsiteY888" fmla="*/ 1467551 h 6858000"/>
              <a:gd name="connsiteX889" fmla="*/ 7158730 w 7467600"/>
              <a:gd name="connsiteY889" fmla="*/ 1507835 h 6858000"/>
              <a:gd name="connsiteX890" fmla="*/ 6326959 w 7467600"/>
              <a:gd name="connsiteY890" fmla="*/ 1817686 h 6858000"/>
              <a:gd name="connsiteX891" fmla="*/ 6537433 w 7467600"/>
              <a:gd name="connsiteY891" fmla="*/ 1907790 h 6858000"/>
              <a:gd name="connsiteX892" fmla="*/ 6550221 w 7467600"/>
              <a:gd name="connsiteY892" fmla="*/ 1910729 h 6858000"/>
              <a:gd name="connsiteX893" fmla="*/ 6964438 w 7467600"/>
              <a:gd name="connsiteY893" fmla="*/ 2209505 h 6858000"/>
              <a:gd name="connsiteX894" fmla="*/ 7367862 w 7467600"/>
              <a:gd name="connsiteY894" fmla="*/ 2806833 h 6858000"/>
              <a:gd name="connsiteX895" fmla="*/ 7364329 w 7467600"/>
              <a:gd name="connsiteY895" fmla="*/ 2826907 h 6858000"/>
              <a:gd name="connsiteX896" fmla="*/ 7290545 w 7467600"/>
              <a:gd name="connsiteY896" fmla="*/ 2850663 h 6858000"/>
              <a:gd name="connsiteX897" fmla="*/ 6472036 w 7467600"/>
              <a:gd name="connsiteY897" fmla="*/ 1959003 h 6858000"/>
              <a:gd name="connsiteX898" fmla="*/ 5792897 w 7467600"/>
              <a:gd name="connsiteY898" fmla="*/ 1647747 h 6858000"/>
              <a:gd name="connsiteX899" fmla="*/ 5842751 w 7467600"/>
              <a:gd name="connsiteY899" fmla="*/ 1816112 h 6858000"/>
              <a:gd name="connsiteX900" fmla="*/ 5847424 w 7467600"/>
              <a:gd name="connsiteY900" fmla="*/ 1815776 h 6858000"/>
              <a:gd name="connsiteX901" fmla="*/ 6399821 w 7467600"/>
              <a:gd name="connsiteY901" fmla="*/ 2344799 h 6858000"/>
              <a:gd name="connsiteX902" fmla="*/ 6323232 w 7467600"/>
              <a:gd name="connsiteY902" fmla="*/ 2389634 h 6858000"/>
              <a:gd name="connsiteX903" fmla="*/ 5942958 w 7467600"/>
              <a:gd name="connsiteY903" fmla="*/ 2077708 h 6858000"/>
              <a:gd name="connsiteX904" fmla="*/ 5921559 w 7467600"/>
              <a:gd name="connsiteY904" fmla="*/ 2378596 h 6858000"/>
              <a:gd name="connsiteX905" fmla="*/ 5817651 w 7467600"/>
              <a:gd name="connsiteY905" fmla="*/ 3023919 h 6858000"/>
              <a:gd name="connsiteX906" fmla="*/ 5729634 w 7467600"/>
              <a:gd name="connsiteY906" fmla="*/ 3051849 h 6858000"/>
              <a:gd name="connsiteX907" fmla="*/ 5611018 w 7467600"/>
              <a:gd name="connsiteY907" fmla="*/ 2316769 h 6858000"/>
              <a:gd name="connsiteX908" fmla="*/ 5687608 w 7467600"/>
              <a:gd name="connsiteY908" fmla="*/ 2039972 h 6858000"/>
              <a:gd name="connsiteX909" fmla="*/ 5657554 w 7467600"/>
              <a:gd name="connsiteY909" fmla="*/ 1576445 h 6858000"/>
              <a:gd name="connsiteX910" fmla="*/ 5150475 w 7467600"/>
              <a:gd name="connsiteY910" fmla="*/ 1274012 h 6858000"/>
              <a:gd name="connsiteX911" fmla="*/ 5349142 w 7467600"/>
              <a:gd name="connsiteY911" fmla="*/ 2204405 h 6858000"/>
              <a:gd name="connsiteX912" fmla="*/ 5262214 w 7467600"/>
              <a:gd name="connsiteY912" fmla="*/ 2233836 h 6858000"/>
              <a:gd name="connsiteX913" fmla="*/ 4981539 w 7467600"/>
              <a:gd name="connsiteY913" fmla="*/ 1542201 h 6858000"/>
              <a:gd name="connsiteX914" fmla="*/ 4958461 w 7467600"/>
              <a:gd name="connsiteY914" fmla="*/ 1136957 h 6858000"/>
              <a:gd name="connsiteX915" fmla="*/ 4655015 w 7467600"/>
              <a:gd name="connsiteY915" fmla="*/ 891426 h 6858000"/>
              <a:gd name="connsiteX916" fmla="*/ 4348002 w 7467600"/>
              <a:gd name="connsiteY916" fmla="*/ 2205895 h 6858000"/>
              <a:gd name="connsiteX917" fmla="*/ 4262250 w 7467600"/>
              <a:gd name="connsiteY917" fmla="*/ 2219972 h 6858000"/>
              <a:gd name="connsiteX918" fmla="*/ 4550611 w 7467600"/>
              <a:gd name="connsiteY918" fmla="*/ 817540 h 6858000"/>
              <a:gd name="connsiteX919" fmla="*/ 4564418 w 7467600"/>
              <a:gd name="connsiteY919" fmla="*/ 808293 h 6858000"/>
              <a:gd name="connsiteX920" fmla="*/ 4266388 w 7467600"/>
              <a:gd name="connsiteY920" fmla="*/ 500083 h 6858000"/>
              <a:gd name="connsiteX921" fmla="*/ 4032842 w 7467600"/>
              <a:gd name="connsiteY921" fmla="*/ 211809 h 6858000"/>
              <a:gd name="connsiteX922" fmla="*/ 3882765 w 7467600"/>
              <a:gd name="connsiteY922" fmla="*/ 0 h 6858000"/>
              <a:gd name="connsiteX923" fmla="*/ 3721337 w 7467600"/>
              <a:gd name="connsiteY923" fmla="*/ 0 h 6858000"/>
              <a:gd name="connsiteX924" fmla="*/ 3797544 w 7467600"/>
              <a:gd name="connsiteY924" fmla="*/ 0 h 6858000"/>
              <a:gd name="connsiteX925" fmla="*/ 3775734 w 7467600"/>
              <a:gd name="connsiteY925" fmla="*/ 95131 h 6858000"/>
              <a:gd name="connsiteX926" fmla="*/ 3724807 w 7467600"/>
              <a:gd name="connsiteY926" fmla="*/ 272257 h 6858000"/>
              <a:gd name="connsiteX927" fmla="*/ 3726844 w 7467600"/>
              <a:gd name="connsiteY927" fmla="*/ 282988 h 6858000"/>
              <a:gd name="connsiteX928" fmla="*/ 3742664 w 7467600"/>
              <a:gd name="connsiteY928" fmla="*/ 279918 h 6858000"/>
              <a:gd name="connsiteX929" fmla="*/ 4103910 w 7467600"/>
              <a:gd name="connsiteY929" fmla="*/ 1161917 h 6858000"/>
              <a:gd name="connsiteX930" fmla="*/ 4020269 w 7467600"/>
              <a:gd name="connsiteY930" fmla="*/ 1200406 h 6858000"/>
              <a:gd name="connsiteX931" fmla="*/ 3674882 w 7467600"/>
              <a:gd name="connsiteY931" fmla="*/ 488524 h 6858000"/>
              <a:gd name="connsiteX932" fmla="*/ 3132682 w 7467600"/>
              <a:gd name="connsiteY932" fmla="*/ 1072284 h 6858000"/>
              <a:gd name="connsiteX933" fmla="*/ 2716346 w 7467600"/>
              <a:gd name="connsiteY933" fmla="*/ 1276376 h 6858000"/>
              <a:gd name="connsiteX934" fmla="*/ 2716772 w 7467600"/>
              <a:gd name="connsiteY934" fmla="*/ 1255462 h 6858000"/>
              <a:gd name="connsiteX935" fmla="*/ 3471096 w 7467600"/>
              <a:gd name="connsiteY935" fmla="*/ 437072 h 6858000"/>
              <a:gd name="connsiteX936" fmla="*/ 3639057 w 7467600"/>
              <a:gd name="connsiteY936" fmla="*/ 286334 h 6858000"/>
              <a:gd name="connsiteX937" fmla="*/ 3640309 w 7467600"/>
              <a:gd name="connsiteY937" fmla="*/ 284664 h 6858000"/>
              <a:gd name="connsiteX938" fmla="*/ 3646022 w 7467600"/>
              <a:gd name="connsiteY938" fmla="*/ 276711 h 6858000"/>
              <a:gd name="connsiteX939" fmla="*/ 3707943 w 7467600"/>
              <a:gd name="connsiteY939" fmla="*/ 65958 h 6858000"/>
              <a:gd name="connsiteX940" fmla="*/ 3721337 w 7467600"/>
              <a:gd name="connsiteY940" fmla="*/ 0 h 6858000"/>
              <a:gd name="connsiteX941" fmla="*/ 2867960 w 7467600"/>
              <a:gd name="connsiteY941" fmla="*/ 0 h 6858000"/>
              <a:gd name="connsiteX942" fmla="*/ 2926351 w 7467600"/>
              <a:gd name="connsiteY942" fmla="*/ 0 h 6858000"/>
              <a:gd name="connsiteX943" fmla="*/ 2902823 w 7467600"/>
              <a:gd name="connsiteY943" fmla="*/ 262929 h 6858000"/>
              <a:gd name="connsiteX944" fmla="*/ 2940663 w 7467600"/>
              <a:gd name="connsiteY944" fmla="*/ 140884 h 6858000"/>
              <a:gd name="connsiteX945" fmla="*/ 2947039 w 7467600"/>
              <a:gd name="connsiteY945" fmla="*/ 122524 h 6858000"/>
              <a:gd name="connsiteX946" fmla="*/ 2984316 w 7467600"/>
              <a:gd name="connsiteY946" fmla="*/ 0 h 6858000"/>
              <a:gd name="connsiteX947" fmla="*/ 3016114 w 7467600"/>
              <a:gd name="connsiteY947" fmla="*/ 0 h 6858000"/>
              <a:gd name="connsiteX948" fmla="*/ 2979949 w 7467600"/>
              <a:gd name="connsiteY948" fmla="*/ 119274 h 6858000"/>
              <a:gd name="connsiteX949" fmla="*/ 3023879 w 7467600"/>
              <a:gd name="connsiteY949" fmla="*/ 0 h 6858000"/>
              <a:gd name="connsiteX950" fmla="*/ 3105400 w 7467600"/>
              <a:gd name="connsiteY950" fmla="*/ 0 h 6858000"/>
              <a:gd name="connsiteX951" fmla="*/ 3094669 w 7467600"/>
              <a:gd name="connsiteY951" fmla="*/ 30308 h 6858000"/>
              <a:gd name="connsiteX952" fmla="*/ 2901945 w 7467600"/>
              <a:gd name="connsiteY952" fmla="*/ 466538 h 6858000"/>
              <a:gd name="connsiteX953" fmla="*/ 2815209 w 7467600"/>
              <a:gd name="connsiteY953" fmla="*/ 497361 h 6858000"/>
              <a:gd name="connsiteX954" fmla="*/ 2844845 w 7467600"/>
              <a:gd name="connsiteY954" fmla="*/ 127638 h 6858000"/>
              <a:gd name="connsiteX955" fmla="*/ 2867960 w 7467600"/>
              <a:gd name="connsiteY955" fmla="*/ 0 h 6858000"/>
              <a:gd name="connsiteX956" fmla="*/ 1057230 w 7467600"/>
              <a:gd name="connsiteY956" fmla="*/ 0 h 6858000"/>
              <a:gd name="connsiteX957" fmla="*/ 1111003 w 7467600"/>
              <a:gd name="connsiteY957" fmla="*/ 0 h 6858000"/>
              <a:gd name="connsiteX958" fmla="*/ 1125553 w 7467600"/>
              <a:gd name="connsiteY958" fmla="*/ 52588 h 6858000"/>
              <a:gd name="connsiteX959" fmla="*/ 1304276 w 7467600"/>
              <a:gd name="connsiteY959" fmla="*/ 476275 h 6858000"/>
              <a:gd name="connsiteX960" fmla="*/ 1492066 w 7467600"/>
              <a:gd name="connsiteY960" fmla="*/ 886333 h 6858000"/>
              <a:gd name="connsiteX961" fmla="*/ 1423698 w 7467600"/>
              <a:gd name="connsiteY961" fmla="*/ 710817 h 6858000"/>
              <a:gd name="connsiteX962" fmla="*/ 1357609 w 7467600"/>
              <a:gd name="connsiteY962" fmla="*/ 532892 h 6858000"/>
              <a:gd name="connsiteX963" fmla="*/ 1309550 w 7467600"/>
              <a:gd name="connsiteY963" fmla="*/ 374031 h 6858000"/>
              <a:gd name="connsiteX964" fmla="*/ 1193673 w 7467600"/>
              <a:gd name="connsiteY964" fmla="*/ 49533 h 6858000"/>
              <a:gd name="connsiteX965" fmla="*/ 1164391 w 7467600"/>
              <a:gd name="connsiteY965" fmla="*/ 0 h 6858000"/>
              <a:gd name="connsiteX966" fmla="*/ 1200666 w 7467600"/>
              <a:gd name="connsiteY966" fmla="*/ 0 h 6858000"/>
              <a:gd name="connsiteX967" fmla="*/ 1223408 w 7467600"/>
              <a:gd name="connsiteY967" fmla="*/ 38996 h 6858000"/>
              <a:gd name="connsiteX968" fmla="*/ 1339635 w 7467600"/>
              <a:gd name="connsiteY968" fmla="*/ 365517 h 6858000"/>
              <a:gd name="connsiteX969" fmla="*/ 1387469 w 7467600"/>
              <a:gd name="connsiteY969" fmla="*/ 523079 h 6858000"/>
              <a:gd name="connsiteX970" fmla="*/ 1452685 w 7467600"/>
              <a:gd name="connsiteY970" fmla="*/ 699806 h 6858000"/>
              <a:gd name="connsiteX971" fmla="*/ 1492092 w 7467600"/>
              <a:gd name="connsiteY971" fmla="*/ 800424 h 6858000"/>
              <a:gd name="connsiteX972" fmla="*/ 1455302 w 7467600"/>
              <a:gd name="connsiteY972" fmla="*/ 632913 h 6858000"/>
              <a:gd name="connsiteX973" fmla="*/ 1222336 w 7467600"/>
              <a:gd name="connsiteY973" fmla="*/ 9480 h 6858000"/>
              <a:gd name="connsiteX974" fmla="*/ 1214634 w 7467600"/>
              <a:gd name="connsiteY974" fmla="*/ 0 h 6858000"/>
              <a:gd name="connsiteX975" fmla="*/ 1289827 w 7467600"/>
              <a:gd name="connsiteY975" fmla="*/ 0 h 6858000"/>
              <a:gd name="connsiteX976" fmla="*/ 1321076 w 7467600"/>
              <a:gd name="connsiteY976" fmla="*/ 59722 h 6858000"/>
              <a:gd name="connsiteX977" fmla="*/ 1512579 w 7467600"/>
              <a:gd name="connsiteY977" fmla="*/ 626441 h 6858000"/>
              <a:gd name="connsiteX978" fmla="*/ 1506076 w 7467600"/>
              <a:gd name="connsiteY978" fmla="*/ 1089289 h 6858000"/>
              <a:gd name="connsiteX979" fmla="*/ 1486346 w 7467600"/>
              <a:gd name="connsiteY979" fmla="*/ 1079919 h 6858000"/>
              <a:gd name="connsiteX980" fmla="*/ 1070511 w 7467600"/>
              <a:gd name="connsiteY980" fmla="*/ 48609 h 6858000"/>
              <a:gd name="connsiteX981" fmla="*/ 1057230 w 7467600"/>
              <a:gd name="connsiteY981" fmla="*/ 0 h 6858000"/>
              <a:gd name="connsiteX982" fmla="*/ 43151 w 7467600"/>
              <a:gd name="connsiteY982" fmla="*/ 0 h 6858000"/>
              <a:gd name="connsiteX983" fmla="*/ 95283 w 7467600"/>
              <a:gd name="connsiteY983" fmla="*/ 0 h 6858000"/>
              <a:gd name="connsiteX984" fmla="*/ 300708 w 7467600"/>
              <a:gd name="connsiteY984" fmla="*/ 154571 h 6858000"/>
              <a:gd name="connsiteX985" fmla="*/ 530414 w 7467600"/>
              <a:gd name="connsiteY985" fmla="*/ 354673 h 6858000"/>
              <a:gd name="connsiteX986" fmla="*/ 333785 w 7467600"/>
              <a:gd name="connsiteY986" fmla="*/ 161564 h 6858000"/>
              <a:gd name="connsiteX987" fmla="*/ 147005 w 7467600"/>
              <a:gd name="connsiteY987" fmla="*/ 0 h 6858000"/>
              <a:gd name="connsiteX988" fmla="*/ 272509 w 7467600"/>
              <a:gd name="connsiteY988" fmla="*/ 0 h 6858000"/>
              <a:gd name="connsiteX989" fmla="*/ 326276 w 7467600"/>
              <a:gd name="connsiteY989" fmla="*/ 45847 h 6858000"/>
              <a:gd name="connsiteX990" fmla="*/ 823759 w 7467600"/>
              <a:gd name="connsiteY990" fmla="*/ 574145 h 6858000"/>
              <a:gd name="connsiteX991" fmla="*/ 811254 w 7467600"/>
              <a:gd name="connsiteY991" fmla="*/ 665546 h 6858000"/>
              <a:gd name="connsiteX992" fmla="*/ 154042 w 7467600"/>
              <a:gd name="connsiteY992" fmla="*/ 261522 h 6858000"/>
              <a:gd name="connsiteX993" fmla="*/ 13550 w 7467600"/>
              <a:gd name="connsiteY993" fmla="*/ 158423 h 6858000"/>
              <a:gd name="connsiteX994" fmla="*/ 0 w 7467600"/>
              <a:gd name="connsiteY994" fmla="*/ 146618 h 6858000"/>
              <a:gd name="connsiteX995" fmla="*/ 0 w 7467600"/>
              <a:gd name="connsiteY995" fmla="*/ 59161 h 6858000"/>
              <a:gd name="connsiteX996" fmla="*/ 45427 w 7467600"/>
              <a:gd name="connsiteY996" fmla="*/ 101078 h 6858000"/>
              <a:gd name="connsiteX997" fmla="*/ 630103 w 7467600"/>
              <a:gd name="connsiteY997" fmla="*/ 485885 h 6858000"/>
              <a:gd name="connsiteX998" fmla="*/ 532040 w 7467600"/>
              <a:gd name="connsiteY998" fmla="*/ 399359 h 6858000"/>
              <a:gd name="connsiteX999" fmla="*/ 517618 w 7467600"/>
              <a:gd name="connsiteY999" fmla="*/ 385726 h 6858000"/>
              <a:gd name="connsiteX1000" fmla="*/ 285074 w 7467600"/>
              <a:gd name="connsiteY1000" fmla="*/ 182755 h 6858000"/>
              <a:gd name="connsiteX1001" fmla="*/ 43151 w 7467600"/>
              <a:gd name="connsiteY100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27410 w 7467600"/>
              <a:gd name="connsiteY166" fmla="*/ 4716164 h 6858000"/>
              <a:gd name="connsiteX167" fmla="*/ 1997014 w 7467600"/>
              <a:gd name="connsiteY167" fmla="*/ 4698007 h 6858000"/>
              <a:gd name="connsiteX168" fmla="*/ 2005458 w 7467600"/>
              <a:gd name="connsiteY168" fmla="*/ 4699540 h 6858000"/>
              <a:gd name="connsiteX169" fmla="*/ 2657186 w 7467600"/>
              <a:gd name="connsiteY169" fmla="*/ 4901687 h 6858000"/>
              <a:gd name="connsiteX170" fmla="*/ 2826662 w 7467600"/>
              <a:gd name="connsiteY170" fmla="*/ 4970362 h 6858000"/>
              <a:gd name="connsiteX171" fmla="*/ 2876100 w 7467600"/>
              <a:gd name="connsiteY171" fmla="*/ 4995397 h 6858000"/>
              <a:gd name="connsiteX172" fmla="*/ 3042600 w 7467600"/>
              <a:gd name="connsiteY172" fmla="*/ 5059532 h 6858000"/>
              <a:gd name="connsiteX173" fmla="*/ 1997014 w 7467600"/>
              <a:gd name="connsiteY173" fmla="*/ 4698007 h 6858000"/>
              <a:gd name="connsiteX174" fmla="*/ 2305292 w 7467600"/>
              <a:gd name="connsiteY174" fmla="*/ 4219492 h 6858000"/>
              <a:gd name="connsiteX175" fmla="*/ 3360922 w 7467600"/>
              <a:gd name="connsiteY175" fmla="*/ 4529373 h 6858000"/>
              <a:gd name="connsiteX176" fmla="*/ 3492420 w 7467600"/>
              <a:gd name="connsiteY176" fmla="*/ 4510145 h 6858000"/>
              <a:gd name="connsiteX177" fmla="*/ 3364086 w 7467600"/>
              <a:gd name="connsiteY177" fmla="*/ 4480340 h 6858000"/>
              <a:gd name="connsiteX178" fmla="*/ 3225818 w 7467600"/>
              <a:gd name="connsiteY178" fmla="*/ 4411822 h 6858000"/>
              <a:gd name="connsiteX179" fmla="*/ 3129696 w 7467600"/>
              <a:gd name="connsiteY179" fmla="*/ 4360704 h 6858000"/>
              <a:gd name="connsiteX180" fmla="*/ 2814545 w 7467600"/>
              <a:gd name="connsiteY180" fmla="*/ 4282955 h 6858000"/>
              <a:gd name="connsiteX181" fmla="*/ 2305292 w 7467600"/>
              <a:gd name="connsiteY181" fmla="*/ 4219492 h 6858000"/>
              <a:gd name="connsiteX182" fmla="*/ 2626982 w 7467600"/>
              <a:gd name="connsiteY182" fmla="*/ 4206450 h 6858000"/>
              <a:gd name="connsiteX183" fmla="*/ 2490617 w 7467600"/>
              <a:gd name="connsiteY183" fmla="*/ 4206951 h 6858000"/>
              <a:gd name="connsiteX184" fmla="*/ 2819869 w 7467600"/>
              <a:gd name="connsiteY184" fmla="*/ 4252936 h 6858000"/>
              <a:gd name="connsiteX185" fmla="*/ 3143018 w 7467600"/>
              <a:gd name="connsiteY185" fmla="*/ 4332698 h 6858000"/>
              <a:gd name="connsiteX186" fmla="*/ 3241520 w 7467600"/>
              <a:gd name="connsiteY186" fmla="*/ 4385112 h 6858000"/>
              <a:gd name="connsiteX187" fmla="*/ 3374575 w 7467600"/>
              <a:gd name="connsiteY187" fmla="*/ 4451517 h 6858000"/>
              <a:gd name="connsiteX188" fmla="*/ 3505221 w 7467600"/>
              <a:gd name="connsiteY188" fmla="*/ 4480757 h 6858000"/>
              <a:gd name="connsiteX189" fmla="*/ 2626982 w 7467600"/>
              <a:gd name="connsiteY189" fmla="*/ 4206450 h 6858000"/>
              <a:gd name="connsiteX190" fmla="*/ 1310106 w 7467600"/>
              <a:gd name="connsiteY190" fmla="*/ 3943217 h 6858000"/>
              <a:gd name="connsiteX191" fmla="*/ 854994 w 7467600"/>
              <a:gd name="connsiteY191" fmla="*/ 4399136 h 6858000"/>
              <a:gd name="connsiteX192" fmla="*/ 742462 w 7467600"/>
              <a:gd name="connsiteY192" fmla="*/ 4594648 h 6858000"/>
              <a:gd name="connsiteX193" fmla="*/ 820602 w 7467600"/>
              <a:gd name="connsiteY193" fmla="*/ 4485915 h 6858000"/>
              <a:gd name="connsiteX194" fmla="*/ 878295 w 7467600"/>
              <a:gd name="connsiteY194" fmla="*/ 4403594 h 6858000"/>
              <a:gd name="connsiteX195" fmla="*/ 1240607 w 7467600"/>
              <a:gd name="connsiteY195" fmla="*/ 4010401 h 6858000"/>
              <a:gd name="connsiteX196" fmla="*/ 1310106 w 7467600"/>
              <a:gd name="connsiteY196" fmla="*/ 3943217 h 6858000"/>
              <a:gd name="connsiteX197" fmla="*/ 1423113 w 7467600"/>
              <a:gd name="connsiteY197" fmla="*/ 3874565 h 6858000"/>
              <a:gd name="connsiteX198" fmla="*/ 1260565 w 7467600"/>
              <a:gd name="connsiteY198" fmla="*/ 4031982 h 6858000"/>
              <a:gd name="connsiteX199" fmla="*/ 901900 w 7467600"/>
              <a:gd name="connsiteY199" fmla="*/ 4421236 h 6858000"/>
              <a:gd name="connsiteX200" fmla="*/ 845044 w 7467600"/>
              <a:gd name="connsiteY200" fmla="*/ 4502436 h 6858000"/>
              <a:gd name="connsiteX201" fmla="*/ 685926 w 7467600"/>
              <a:gd name="connsiteY201" fmla="*/ 4703069 h 6858000"/>
              <a:gd name="connsiteX202" fmla="*/ 684248 w 7467600"/>
              <a:gd name="connsiteY202" fmla="*/ 4706721 h 6858000"/>
              <a:gd name="connsiteX203" fmla="*/ 1423113 w 7467600"/>
              <a:gd name="connsiteY203" fmla="*/ 3874565 h 6858000"/>
              <a:gd name="connsiteX204" fmla="*/ 3316479 w 7467600"/>
              <a:gd name="connsiteY204" fmla="*/ 3872136 h 6858000"/>
              <a:gd name="connsiteX205" fmla="*/ 3546806 w 7467600"/>
              <a:gd name="connsiteY205" fmla="*/ 4356139 h 6858000"/>
              <a:gd name="connsiteX206" fmla="*/ 3364433 w 7467600"/>
              <a:gd name="connsiteY206" fmla="*/ 3953121 h 6858000"/>
              <a:gd name="connsiteX207" fmla="*/ 3316479 w 7467600"/>
              <a:gd name="connsiteY207" fmla="*/ 3872136 h 6858000"/>
              <a:gd name="connsiteX208" fmla="*/ 3291335 w 7467600"/>
              <a:gd name="connsiteY208" fmla="*/ 3767420 h 6858000"/>
              <a:gd name="connsiteX209" fmla="*/ 3390805 w 7467600"/>
              <a:gd name="connsiteY209" fmla="*/ 3937163 h 6858000"/>
              <a:gd name="connsiteX210" fmla="*/ 3579062 w 7467600"/>
              <a:gd name="connsiteY210" fmla="*/ 4359040 h 6858000"/>
              <a:gd name="connsiteX211" fmla="*/ 3467355 w 7467600"/>
              <a:gd name="connsiteY211" fmla="*/ 3988130 h 6858000"/>
              <a:gd name="connsiteX212" fmla="*/ 3310753 w 7467600"/>
              <a:gd name="connsiteY212" fmla="*/ 3787140 h 6858000"/>
              <a:gd name="connsiteX213" fmla="*/ 3291335 w 7467600"/>
              <a:gd name="connsiteY213" fmla="*/ 3767420 h 6858000"/>
              <a:gd name="connsiteX214" fmla="*/ 1635889 w 7467600"/>
              <a:gd name="connsiteY214" fmla="*/ 3709494 h 6858000"/>
              <a:gd name="connsiteX215" fmla="*/ 1634800 w 7467600"/>
              <a:gd name="connsiteY215" fmla="*/ 3731111 h 6858000"/>
              <a:gd name="connsiteX216" fmla="*/ 1635889 w 7467600"/>
              <a:gd name="connsiteY216" fmla="*/ 3709494 h 6858000"/>
              <a:gd name="connsiteX217" fmla="*/ 1510397 w 7467600"/>
              <a:gd name="connsiteY217" fmla="*/ 3684705 h 6858000"/>
              <a:gd name="connsiteX218" fmla="*/ 1146550 w 7467600"/>
              <a:gd name="connsiteY218" fmla="*/ 3802012 h 6858000"/>
              <a:gd name="connsiteX219" fmla="*/ 698834 w 7467600"/>
              <a:gd name="connsiteY219" fmla="*/ 3952272 h 6858000"/>
              <a:gd name="connsiteX220" fmla="*/ 34256 w 7467600"/>
              <a:gd name="connsiteY220" fmla="*/ 4347603 h 6858000"/>
              <a:gd name="connsiteX221" fmla="*/ 527241 w 7467600"/>
              <a:gd name="connsiteY221" fmla="*/ 4065078 h 6858000"/>
              <a:gd name="connsiteX222" fmla="*/ 1510397 w 7467600"/>
              <a:gd name="connsiteY222" fmla="*/ 3684705 h 6858000"/>
              <a:gd name="connsiteX223" fmla="*/ 1313114 w 7467600"/>
              <a:gd name="connsiteY223" fmla="*/ 3655216 h 6858000"/>
              <a:gd name="connsiteX224" fmla="*/ 1109304 w 7467600"/>
              <a:gd name="connsiteY224" fmla="*/ 3669030 h 6858000"/>
              <a:gd name="connsiteX225" fmla="*/ 8129 w 7467600"/>
              <a:gd name="connsiteY225" fmla="*/ 4330519 h 6858000"/>
              <a:gd name="connsiteX226" fmla="*/ 687572 w 7467600"/>
              <a:gd name="connsiteY226" fmla="*/ 3925629 h 6858000"/>
              <a:gd name="connsiteX227" fmla="*/ 1138365 w 7467600"/>
              <a:gd name="connsiteY227" fmla="*/ 3774515 h 6858000"/>
              <a:gd name="connsiteX228" fmla="*/ 1505579 w 7467600"/>
              <a:gd name="connsiteY228" fmla="*/ 3655526 h 6858000"/>
              <a:gd name="connsiteX229" fmla="*/ 1313114 w 7467600"/>
              <a:gd name="connsiteY229" fmla="*/ 3655216 h 6858000"/>
              <a:gd name="connsiteX230" fmla="*/ 3655073 w 7467600"/>
              <a:gd name="connsiteY230" fmla="*/ 3650884 h 6858000"/>
              <a:gd name="connsiteX231" fmla="*/ 3989938 w 7467600"/>
              <a:gd name="connsiteY231" fmla="*/ 3991685 h 6858000"/>
              <a:gd name="connsiteX232" fmla="*/ 4393907 w 7467600"/>
              <a:gd name="connsiteY232" fmla="*/ 4261258 h 6858000"/>
              <a:gd name="connsiteX233" fmla="*/ 4648051 w 7467600"/>
              <a:gd name="connsiteY233" fmla="*/ 4374051 h 6858000"/>
              <a:gd name="connsiteX234" fmla="*/ 4383389 w 7467600"/>
              <a:gd name="connsiteY234" fmla="*/ 4184369 h 6858000"/>
              <a:gd name="connsiteX235" fmla="*/ 4165508 w 7467600"/>
              <a:gd name="connsiteY235" fmla="*/ 4035196 h 6858000"/>
              <a:gd name="connsiteX236" fmla="*/ 4068162 w 7467600"/>
              <a:gd name="connsiteY236" fmla="*/ 3953394 h 6858000"/>
              <a:gd name="connsiteX237" fmla="*/ 3981416 w 7467600"/>
              <a:gd name="connsiteY237" fmla="*/ 3880482 h 6858000"/>
              <a:gd name="connsiteX238" fmla="*/ 3800147 w 7467600"/>
              <a:gd name="connsiteY238" fmla="*/ 3749872 h 6858000"/>
              <a:gd name="connsiteX239" fmla="*/ 3655073 w 7467600"/>
              <a:gd name="connsiteY239" fmla="*/ 3650884 h 6858000"/>
              <a:gd name="connsiteX240" fmla="*/ 3670252 w 7467600"/>
              <a:gd name="connsiteY240" fmla="*/ 3622798 h 6858000"/>
              <a:gd name="connsiteX241" fmla="*/ 3817258 w 7467600"/>
              <a:gd name="connsiteY241" fmla="*/ 3723577 h 6858000"/>
              <a:gd name="connsiteX242" fmla="*/ 4000461 w 7467600"/>
              <a:gd name="connsiteY242" fmla="*/ 3855966 h 6858000"/>
              <a:gd name="connsiteX243" fmla="*/ 4088180 w 7467600"/>
              <a:gd name="connsiteY243" fmla="*/ 3929774 h 6858000"/>
              <a:gd name="connsiteX244" fmla="*/ 4184555 w 7467600"/>
              <a:gd name="connsiteY244" fmla="*/ 4010683 h 6858000"/>
              <a:gd name="connsiteX245" fmla="*/ 4399563 w 7467600"/>
              <a:gd name="connsiteY245" fmla="*/ 4158106 h 6858000"/>
              <a:gd name="connsiteX246" fmla="*/ 4684469 w 7467600"/>
              <a:gd name="connsiteY246" fmla="*/ 4364680 h 6858000"/>
              <a:gd name="connsiteX247" fmla="*/ 4690271 w 7467600"/>
              <a:gd name="connsiteY247" fmla="*/ 4370034 h 6858000"/>
              <a:gd name="connsiteX248" fmla="*/ 4136093 w 7467600"/>
              <a:gd name="connsiteY248" fmla="*/ 3858466 h 6858000"/>
              <a:gd name="connsiteX249" fmla="*/ 3670252 w 7467600"/>
              <a:gd name="connsiteY249" fmla="*/ 3622798 h 6858000"/>
              <a:gd name="connsiteX250" fmla="*/ 4440129 w 7467600"/>
              <a:gd name="connsiteY250" fmla="*/ 3448571 h 6858000"/>
              <a:gd name="connsiteX251" fmla="*/ 4856525 w 7467600"/>
              <a:gd name="connsiteY251" fmla="*/ 3915351 h 6858000"/>
              <a:gd name="connsiteX252" fmla="*/ 5059055 w 7467600"/>
              <a:gd name="connsiteY252" fmla="*/ 4108918 h 6858000"/>
              <a:gd name="connsiteX253" fmla="*/ 5290070 w 7467600"/>
              <a:gd name="connsiteY253" fmla="*/ 4263619 h 6858000"/>
              <a:gd name="connsiteX254" fmla="*/ 4834991 w 7467600"/>
              <a:gd name="connsiteY254" fmla="*/ 3830985 h 6858000"/>
              <a:gd name="connsiteX255" fmla="*/ 4440129 w 7467600"/>
              <a:gd name="connsiteY255" fmla="*/ 3448571 h 6858000"/>
              <a:gd name="connsiteX256" fmla="*/ 4441737 w 7467600"/>
              <a:gd name="connsiteY256" fmla="*/ 3399734 h 6858000"/>
              <a:gd name="connsiteX257" fmla="*/ 4431236 w 7467600"/>
              <a:gd name="connsiteY257" fmla="*/ 3400954 h 6858000"/>
              <a:gd name="connsiteX258" fmla="*/ 4557150 w 7467600"/>
              <a:gd name="connsiteY258" fmla="*/ 3510023 h 6858000"/>
              <a:gd name="connsiteX259" fmla="*/ 4856936 w 7467600"/>
              <a:gd name="connsiteY259" fmla="*/ 3809146 h 6858000"/>
              <a:gd name="connsiteX260" fmla="*/ 5111996 w 7467600"/>
              <a:gd name="connsiteY260" fmla="*/ 4065759 h 6858000"/>
              <a:gd name="connsiteX261" fmla="*/ 5388878 w 7467600"/>
              <a:gd name="connsiteY261" fmla="*/ 4300185 h 6858000"/>
              <a:gd name="connsiteX262" fmla="*/ 5425556 w 7467600"/>
              <a:gd name="connsiteY262" fmla="*/ 4308967 h 6858000"/>
              <a:gd name="connsiteX263" fmla="*/ 4943646 w 7467600"/>
              <a:gd name="connsiteY263" fmla="*/ 3822916 h 6858000"/>
              <a:gd name="connsiteX264" fmla="*/ 4594837 w 7467600"/>
              <a:gd name="connsiteY264" fmla="*/ 3532274 h 6858000"/>
              <a:gd name="connsiteX265" fmla="*/ 4441737 w 7467600"/>
              <a:gd name="connsiteY265" fmla="*/ 3399734 h 6858000"/>
              <a:gd name="connsiteX266" fmla="*/ 5425834 w 7467600"/>
              <a:gd name="connsiteY266" fmla="*/ 3162785 h 6858000"/>
              <a:gd name="connsiteX267" fmla="*/ 5401644 w 7467600"/>
              <a:gd name="connsiteY267" fmla="*/ 3617847 h 6858000"/>
              <a:gd name="connsiteX268" fmla="*/ 5467256 w 7467600"/>
              <a:gd name="connsiteY268" fmla="*/ 4175494 h 6858000"/>
              <a:gd name="connsiteX269" fmla="*/ 5448069 w 7467600"/>
              <a:gd name="connsiteY269" fmla="*/ 3567554 h 6858000"/>
              <a:gd name="connsiteX270" fmla="*/ 5425834 w 7467600"/>
              <a:gd name="connsiteY270" fmla="*/ 3162785 h 6858000"/>
              <a:gd name="connsiteX271" fmla="*/ 1318687 w 7467600"/>
              <a:gd name="connsiteY271" fmla="*/ 3113840 h 6858000"/>
              <a:gd name="connsiteX272" fmla="*/ 1066793 w 7467600"/>
              <a:gd name="connsiteY272" fmla="*/ 3212171 h 6858000"/>
              <a:gd name="connsiteX273" fmla="*/ 993319 w 7467600"/>
              <a:gd name="connsiteY273" fmla="*/ 3247648 h 6858000"/>
              <a:gd name="connsiteX274" fmla="*/ 853081 w 7467600"/>
              <a:gd name="connsiteY274" fmla="*/ 3312410 h 6858000"/>
              <a:gd name="connsiteX275" fmla="*/ 805957 w 7467600"/>
              <a:gd name="connsiteY275" fmla="*/ 3330443 h 6858000"/>
              <a:gd name="connsiteX276" fmla="*/ 1318687 w 7467600"/>
              <a:gd name="connsiteY276" fmla="*/ 3113840 h 6858000"/>
              <a:gd name="connsiteX277" fmla="*/ 5453702 w 7467600"/>
              <a:gd name="connsiteY277" fmla="*/ 3090882 h 6858000"/>
              <a:gd name="connsiteX278" fmla="*/ 5480135 w 7467600"/>
              <a:gd name="connsiteY278" fmla="*/ 3565802 h 6858000"/>
              <a:gd name="connsiteX279" fmla="*/ 5499023 w 7467600"/>
              <a:gd name="connsiteY279" fmla="*/ 4166310 h 6858000"/>
              <a:gd name="connsiteX280" fmla="*/ 5547022 w 7467600"/>
              <a:gd name="connsiteY280" fmla="*/ 3607838 h 6858000"/>
              <a:gd name="connsiteX281" fmla="*/ 5515964 w 7467600"/>
              <a:gd name="connsiteY281" fmla="*/ 3378541 h 6858000"/>
              <a:gd name="connsiteX282" fmla="*/ 5453702 w 7467600"/>
              <a:gd name="connsiteY282" fmla="*/ 3090882 h 6858000"/>
              <a:gd name="connsiteX283" fmla="*/ 1238695 w 7467600"/>
              <a:gd name="connsiteY283" fmla="*/ 3076820 h 6858000"/>
              <a:gd name="connsiteX284" fmla="*/ 716371 w 7467600"/>
              <a:gd name="connsiteY284" fmla="*/ 3293249 h 6858000"/>
              <a:gd name="connsiteX285" fmla="*/ 579522 w 7467600"/>
              <a:gd name="connsiteY285" fmla="*/ 3371759 h 6858000"/>
              <a:gd name="connsiteX286" fmla="*/ 600288 w 7467600"/>
              <a:gd name="connsiteY286" fmla="*/ 3365555 h 6858000"/>
              <a:gd name="connsiteX287" fmla="*/ 840692 w 7467600"/>
              <a:gd name="connsiteY287" fmla="*/ 3284921 h 6858000"/>
              <a:gd name="connsiteX288" fmla="*/ 979248 w 7467600"/>
              <a:gd name="connsiteY288" fmla="*/ 3221003 h 6858000"/>
              <a:gd name="connsiteX289" fmla="*/ 1053282 w 7467600"/>
              <a:gd name="connsiteY289" fmla="*/ 3185247 h 6858000"/>
              <a:gd name="connsiteX290" fmla="*/ 1320603 w 7467600"/>
              <a:gd name="connsiteY290" fmla="*/ 3081281 h 6858000"/>
              <a:gd name="connsiteX291" fmla="*/ 1238695 w 7467600"/>
              <a:gd name="connsiteY291" fmla="*/ 3076820 h 6858000"/>
              <a:gd name="connsiteX292" fmla="*/ 5425627 w 7467600"/>
              <a:gd name="connsiteY292" fmla="*/ 2954192 h 6858000"/>
              <a:gd name="connsiteX293" fmla="*/ 5470770 w 7467600"/>
              <a:gd name="connsiteY293" fmla="*/ 3005435 h 6858000"/>
              <a:gd name="connsiteX294" fmla="*/ 5519779 w 7467600"/>
              <a:gd name="connsiteY294" fmla="*/ 4359223 h 6858000"/>
              <a:gd name="connsiteX295" fmla="*/ 5520293 w 7467600"/>
              <a:gd name="connsiteY295" fmla="*/ 4360602 h 6858000"/>
              <a:gd name="connsiteX296" fmla="*/ 5767221 w 7467600"/>
              <a:gd name="connsiteY296" fmla="*/ 4665564 h 6858000"/>
              <a:gd name="connsiteX297" fmla="*/ 6937169 w 7467600"/>
              <a:gd name="connsiteY297" fmla="*/ 4815941 h 6858000"/>
              <a:gd name="connsiteX298" fmla="*/ 6953922 w 7467600"/>
              <a:gd name="connsiteY298" fmla="*/ 4890068 h 6858000"/>
              <a:gd name="connsiteX299" fmla="*/ 6071359 w 7467600"/>
              <a:gd name="connsiteY299" fmla="*/ 4770770 h 6858000"/>
              <a:gd name="connsiteX300" fmla="*/ 6038839 w 7467600"/>
              <a:gd name="connsiteY300" fmla="*/ 4764474 h 6858000"/>
              <a:gd name="connsiteX301" fmla="*/ 6038706 w 7467600"/>
              <a:gd name="connsiteY301" fmla="*/ 4763847 h 6858000"/>
              <a:gd name="connsiteX302" fmla="*/ 6037784 w 7467600"/>
              <a:gd name="connsiteY302" fmla="*/ 4764270 h 6858000"/>
              <a:gd name="connsiteX303" fmla="*/ 6038839 w 7467600"/>
              <a:gd name="connsiteY303" fmla="*/ 4764474 h 6858000"/>
              <a:gd name="connsiteX304" fmla="*/ 6040338 w 7467600"/>
              <a:gd name="connsiteY304" fmla="*/ 4771418 h 6858000"/>
              <a:gd name="connsiteX305" fmla="*/ 6024488 w 7467600"/>
              <a:gd name="connsiteY305" fmla="*/ 4809903 h 6858000"/>
              <a:gd name="connsiteX306" fmla="*/ 5599771 w 7467600"/>
              <a:gd name="connsiteY306" fmla="*/ 5509652 h 6858000"/>
              <a:gd name="connsiteX307" fmla="*/ 5548843 w 7467600"/>
              <a:gd name="connsiteY307" fmla="*/ 5563845 h 6858000"/>
              <a:gd name="connsiteX308" fmla="*/ 5940952 w 7467600"/>
              <a:gd name="connsiteY308" fmla="*/ 6250028 h 6858000"/>
              <a:gd name="connsiteX309" fmla="*/ 6043441 w 7467600"/>
              <a:gd name="connsiteY309" fmla="*/ 6665847 h 6858000"/>
              <a:gd name="connsiteX310" fmla="*/ 6093432 w 7467600"/>
              <a:gd name="connsiteY310" fmla="*/ 6858000 h 6858000"/>
              <a:gd name="connsiteX311" fmla="*/ 6034344 w 7467600"/>
              <a:gd name="connsiteY311" fmla="*/ 6858000 h 6858000"/>
              <a:gd name="connsiteX312" fmla="*/ 6026679 w 7467600"/>
              <a:gd name="connsiteY312" fmla="*/ 6836959 h 6858000"/>
              <a:gd name="connsiteX313" fmla="*/ 5800441 w 7467600"/>
              <a:gd name="connsiteY313" fmla="*/ 6335286 h 6858000"/>
              <a:gd name="connsiteX314" fmla="*/ 5526562 w 7467600"/>
              <a:gd name="connsiteY314" fmla="*/ 5705388 h 6858000"/>
              <a:gd name="connsiteX315" fmla="*/ 5519640 w 7467600"/>
              <a:gd name="connsiteY315" fmla="*/ 5683774 h 6858000"/>
              <a:gd name="connsiteX316" fmla="*/ 5844559 w 7467600"/>
              <a:gd name="connsiteY316" fmla="*/ 6553349 h 6858000"/>
              <a:gd name="connsiteX317" fmla="*/ 5975994 w 7467600"/>
              <a:gd name="connsiteY317" fmla="*/ 6858000 h 6858000"/>
              <a:gd name="connsiteX318" fmla="*/ 5898547 w 7467600"/>
              <a:gd name="connsiteY318" fmla="*/ 6858000 h 6858000"/>
              <a:gd name="connsiteX319" fmla="*/ 5682041 w 7467600"/>
              <a:gd name="connsiteY319" fmla="*/ 6355860 h 6858000"/>
              <a:gd name="connsiteX320" fmla="*/ 5461758 w 7467600"/>
              <a:gd name="connsiteY320" fmla="*/ 5820220 h 6858000"/>
              <a:gd name="connsiteX321" fmla="*/ 5237282 w 7467600"/>
              <a:gd name="connsiteY321" fmla="*/ 6579086 h 6858000"/>
              <a:gd name="connsiteX322" fmla="*/ 5115009 w 7467600"/>
              <a:gd name="connsiteY322" fmla="*/ 6858000 h 6858000"/>
              <a:gd name="connsiteX323" fmla="*/ 5028074 w 7467600"/>
              <a:gd name="connsiteY323" fmla="*/ 6858000 h 6858000"/>
              <a:gd name="connsiteX324" fmla="*/ 5079508 w 7467600"/>
              <a:gd name="connsiteY324" fmla="*/ 6749074 h 6858000"/>
              <a:gd name="connsiteX325" fmla="*/ 5371846 w 7467600"/>
              <a:gd name="connsiteY325" fmla="*/ 5924413 h 6858000"/>
              <a:gd name="connsiteX326" fmla="*/ 5270512 w 7467600"/>
              <a:gd name="connsiteY326" fmla="*/ 6138975 h 6858000"/>
              <a:gd name="connsiteX327" fmla="*/ 5062409 w 7467600"/>
              <a:gd name="connsiteY327" fmla="*/ 6653544 h 6858000"/>
              <a:gd name="connsiteX328" fmla="*/ 5036628 w 7467600"/>
              <a:gd name="connsiteY328" fmla="*/ 6754247 h 6858000"/>
              <a:gd name="connsiteX329" fmla="*/ 5009112 w 7467600"/>
              <a:gd name="connsiteY329" fmla="*/ 6858000 h 6858000"/>
              <a:gd name="connsiteX330" fmla="*/ 4976679 w 7467600"/>
              <a:gd name="connsiteY330" fmla="*/ 6858000 h 6858000"/>
              <a:gd name="connsiteX331" fmla="*/ 5006537 w 7467600"/>
              <a:gd name="connsiteY331" fmla="*/ 6747068 h 6858000"/>
              <a:gd name="connsiteX332" fmla="*/ 5032723 w 7467600"/>
              <a:gd name="connsiteY332" fmla="*/ 6644957 h 6858000"/>
              <a:gd name="connsiteX333" fmla="*/ 5242949 w 7467600"/>
              <a:gd name="connsiteY333" fmla="*/ 6125175 h 6858000"/>
              <a:gd name="connsiteX334" fmla="*/ 5286321 w 7467600"/>
              <a:gd name="connsiteY334" fmla="*/ 6033555 h 6858000"/>
              <a:gd name="connsiteX335" fmla="*/ 5008210 w 7467600"/>
              <a:gd name="connsiteY335" fmla="*/ 6649194 h 6858000"/>
              <a:gd name="connsiteX336" fmla="*/ 4986321 w 7467600"/>
              <a:gd name="connsiteY336" fmla="*/ 6765687 h 6858000"/>
              <a:gd name="connsiteX337" fmla="*/ 4973474 w 7467600"/>
              <a:gd name="connsiteY337" fmla="*/ 6858000 h 6858000"/>
              <a:gd name="connsiteX338" fmla="*/ 4907178 w 7467600"/>
              <a:gd name="connsiteY338" fmla="*/ 6858000 h 6858000"/>
              <a:gd name="connsiteX339" fmla="*/ 4910810 w 7467600"/>
              <a:gd name="connsiteY339" fmla="*/ 6829660 h 6858000"/>
              <a:gd name="connsiteX340" fmla="*/ 4987461 w 7467600"/>
              <a:gd name="connsiteY340" fmla="*/ 6432994 h 6858000"/>
              <a:gd name="connsiteX341" fmla="*/ 5179262 w 7467600"/>
              <a:gd name="connsiteY341" fmla="*/ 6035044 h 6858000"/>
              <a:gd name="connsiteX342" fmla="*/ 4689678 w 7467600"/>
              <a:gd name="connsiteY342" fmla="*/ 6440241 h 6858000"/>
              <a:gd name="connsiteX343" fmla="*/ 4477543 w 7467600"/>
              <a:gd name="connsiteY343" fmla="*/ 6674836 h 6858000"/>
              <a:gd name="connsiteX344" fmla="*/ 4329957 w 7467600"/>
              <a:gd name="connsiteY344" fmla="*/ 6858000 h 6858000"/>
              <a:gd name="connsiteX345" fmla="*/ 4218595 w 7467600"/>
              <a:gd name="connsiteY345" fmla="*/ 6858000 h 6858000"/>
              <a:gd name="connsiteX346" fmla="*/ 4368888 w 7467600"/>
              <a:gd name="connsiteY346" fmla="*/ 6668412 h 6858000"/>
              <a:gd name="connsiteX347" fmla="*/ 4563091 w 7467600"/>
              <a:gd name="connsiteY347" fmla="*/ 6442508 h 6858000"/>
              <a:gd name="connsiteX348" fmla="*/ 5387324 w 7467600"/>
              <a:gd name="connsiteY348" fmla="*/ 5705830 h 6858000"/>
              <a:gd name="connsiteX349" fmla="*/ 5073620 w 7467600"/>
              <a:gd name="connsiteY349" fmla="*/ 5955437 h 6858000"/>
              <a:gd name="connsiteX350" fmla="*/ 4689789 w 7467600"/>
              <a:gd name="connsiteY350" fmla="*/ 6268382 h 6858000"/>
              <a:gd name="connsiteX351" fmla="*/ 4418722 w 7467600"/>
              <a:gd name="connsiteY351" fmla="*/ 6570886 h 6858000"/>
              <a:gd name="connsiteX352" fmla="*/ 4214944 w 7467600"/>
              <a:gd name="connsiteY352" fmla="*/ 6858000 h 6858000"/>
              <a:gd name="connsiteX353" fmla="*/ 4177898 w 7467600"/>
              <a:gd name="connsiteY353" fmla="*/ 6858000 h 6858000"/>
              <a:gd name="connsiteX354" fmla="*/ 4391597 w 7467600"/>
              <a:gd name="connsiteY354" fmla="*/ 6556370 h 6858000"/>
              <a:gd name="connsiteX355" fmla="*/ 4668889 w 7467600"/>
              <a:gd name="connsiteY355" fmla="*/ 6246399 h 6858000"/>
              <a:gd name="connsiteX356" fmla="*/ 5055427 w 7467600"/>
              <a:gd name="connsiteY356" fmla="*/ 5931476 h 6858000"/>
              <a:gd name="connsiteX357" fmla="*/ 5371814 w 7467600"/>
              <a:gd name="connsiteY357" fmla="*/ 5678975 h 6858000"/>
              <a:gd name="connsiteX358" fmla="*/ 4987918 w 7467600"/>
              <a:gd name="connsiteY358" fmla="*/ 5838701 h 6858000"/>
              <a:gd name="connsiteX359" fmla="*/ 4317146 w 7467600"/>
              <a:gd name="connsiteY359" fmla="*/ 6587716 h 6858000"/>
              <a:gd name="connsiteX360" fmla="*/ 4171627 w 7467600"/>
              <a:gd name="connsiteY360" fmla="*/ 6858000 h 6858000"/>
              <a:gd name="connsiteX361" fmla="*/ 4081585 w 7467600"/>
              <a:gd name="connsiteY361" fmla="*/ 6858000 h 6858000"/>
              <a:gd name="connsiteX362" fmla="*/ 4238603 w 7467600"/>
              <a:gd name="connsiteY362" fmla="*/ 6559341 h 6858000"/>
              <a:gd name="connsiteX363" fmla="*/ 4778333 w 7467600"/>
              <a:gd name="connsiteY363" fmla="*/ 5873626 h 6858000"/>
              <a:gd name="connsiteX364" fmla="*/ 5414185 w 7467600"/>
              <a:gd name="connsiteY364" fmla="*/ 5573882 h 6858000"/>
              <a:gd name="connsiteX365" fmla="*/ 5959648 w 7467600"/>
              <a:gd name="connsiteY365" fmla="*/ 4760797 h 6858000"/>
              <a:gd name="connsiteX366" fmla="*/ 5355019 w 7467600"/>
              <a:gd name="connsiteY366" fmla="*/ 4734672 h 6858000"/>
              <a:gd name="connsiteX367" fmla="*/ 5083565 w 7467600"/>
              <a:gd name="connsiteY367" fmla="*/ 5179121 h 6858000"/>
              <a:gd name="connsiteX368" fmla="*/ 4713577 w 7467600"/>
              <a:gd name="connsiteY368" fmla="*/ 5616803 h 6858000"/>
              <a:gd name="connsiteX369" fmla="*/ 3989559 w 7467600"/>
              <a:gd name="connsiteY369" fmla="*/ 6145945 h 6858000"/>
              <a:gd name="connsiteX370" fmla="*/ 3939824 w 7467600"/>
              <a:gd name="connsiteY370" fmla="*/ 6066900 h 6858000"/>
              <a:gd name="connsiteX371" fmla="*/ 4584537 w 7467600"/>
              <a:gd name="connsiteY371" fmla="*/ 5324826 h 6858000"/>
              <a:gd name="connsiteX372" fmla="*/ 5037105 w 7467600"/>
              <a:gd name="connsiteY372" fmla="*/ 5088765 h 6858000"/>
              <a:gd name="connsiteX373" fmla="*/ 5039930 w 7467600"/>
              <a:gd name="connsiteY373" fmla="*/ 5089585 h 6858000"/>
              <a:gd name="connsiteX374" fmla="*/ 5263764 w 7467600"/>
              <a:gd name="connsiteY374" fmla="*/ 4735525 h 6858000"/>
              <a:gd name="connsiteX375" fmla="*/ 4086300 w 7467600"/>
              <a:gd name="connsiteY375" fmla="*/ 4884599 h 6858000"/>
              <a:gd name="connsiteX376" fmla="*/ 4085485 w 7467600"/>
              <a:gd name="connsiteY376" fmla="*/ 4899070 h 6858000"/>
              <a:gd name="connsiteX377" fmla="*/ 3871915 w 7467600"/>
              <a:gd name="connsiteY377" fmla="*/ 5253645 h 6858000"/>
              <a:gd name="connsiteX378" fmla="*/ 3799374 w 7467600"/>
              <a:gd name="connsiteY378" fmla="*/ 5466127 h 6858000"/>
              <a:gd name="connsiteX379" fmla="*/ 3498850 w 7467600"/>
              <a:gd name="connsiteY379" fmla="*/ 6661888 h 6858000"/>
              <a:gd name="connsiteX380" fmla="*/ 3399216 w 7467600"/>
              <a:gd name="connsiteY380" fmla="*/ 6858000 h 6858000"/>
              <a:gd name="connsiteX381" fmla="*/ 3303688 w 7467600"/>
              <a:gd name="connsiteY381" fmla="*/ 6858000 h 6858000"/>
              <a:gd name="connsiteX382" fmla="*/ 3391774 w 7467600"/>
              <a:gd name="connsiteY382" fmla="*/ 6697181 h 6858000"/>
              <a:gd name="connsiteX383" fmla="*/ 3735540 w 7467600"/>
              <a:gd name="connsiteY383" fmla="*/ 5546923 h 6858000"/>
              <a:gd name="connsiteX384" fmla="*/ 3729438 w 7467600"/>
              <a:gd name="connsiteY384" fmla="*/ 5569058 h 6858000"/>
              <a:gd name="connsiteX385" fmla="*/ 3707782 w 7467600"/>
              <a:gd name="connsiteY385" fmla="*/ 5644908 h 6858000"/>
              <a:gd name="connsiteX386" fmla="*/ 3583827 w 7467600"/>
              <a:gd name="connsiteY386" fmla="*/ 6039215 h 6858000"/>
              <a:gd name="connsiteX387" fmla="*/ 3547861 w 7467600"/>
              <a:gd name="connsiteY387" fmla="*/ 6129609 h 6858000"/>
              <a:gd name="connsiteX388" fmla="*/ 3490905 w 7467600"/>
              <a:gd name="connsiteY388" fmla="*/ 6277660 h 6858000"/>
              <a:gd name="connsiteX389" fmla="*/ 3455859 w 7467600"/>
              <a:gd name="connsiteY389" fmla="*/ 6391301 h 6858000"/>
              <a:gd name="connsiteX390" fmla="*/ 3429112 w 7467600"/>
              <a:gd name="connsiteY390" fmla="*/ 6479469 h 6858000"/>
              <a:gd name="connsiteX391" fmla="*/ 3304862 w 7467600"/>
              <a:gd name="connsiteY391" fmla="*/ 6796476 h 6858000"/>
              <a:gd name="connsiteX392" fmla="*/ 3276071 w 7467600"/>
              <a:gd name="connsiteY392" fmla="*/ 6858000 h 6858000"/>
              <a:gd name="connsiteX393" fmla="*/ 3240805 w 7467600"/>
              <a:gd name="connsiteY393" fmla="*/ 6858000 h 6858000"/>
              <a:gd name="connsiteX394" fmla="*/ 3275917 w 7467600"/>
              <a:gd name="connsiteY394" fmla="*/ 6783192 h 6858000"/>
              <a:gd name="connsiteX395" fmla="*/ 3399358 w 7467600"/>
              <a:gd name="connsiteY395" fmla="*/ 6469011 h 6858000"/>
              <a:gd name="connsiteX396" fmla="*/ 3425650 w 7467600"/>
              <a:gd name="connsiteY396" fmla="*/ 6381333 h 6858000"/>
              <a:gd name="connsiteX397" fmla="*/ 3460661 w 7467600"/>
              <a:gd name="connsiteY397" fmla="*/ 6266763 h 6858000"/>
              <a:gd name="connsiteX398" fmla="*/ 3518021 w 7467600"/>
              <a:gd name="connsiteY398" fmla="*/ 6117298 h 6858000"/>
              <a:gd name="connsiteX399" fmla="*/ 3554035 w 7467600"/>
              <a:gd name="connsiteY399" fmla="*/ 6027832 h 6858000"/>
              <a:gd name="connsiteX400" fmla="*/ 3677174 w 7467600"/>
              <a:gd name="connsiteY400" fmla="*/ 5636351 h 6858000"/>
              <a:gd name="connsiteX401" fmla="*/ 3698819 w 7467600"/>
              <a:gd name="connsiteY401" fmla="*/ 5560503 h 6858000"/>
              <a:gd name="connsiteX402" fmla="*/ 3702094 w 7467600"/>
              <a:gd name="connsiteY402" fmla="*/ 5549194 h 6858000"/>
              <a:gd name="connsiteX403" fmla="*/ 3398355 w 7467600"/>
              <a:gd name="connsiteY403" fmla="*/ 6094603 h 6858000"/>
              <a:gd name="connsiteX404" fmla="*/ 3193941 w 7467600"/>
              <a:gd name="connsiteY404" fmla="*/ 6798775 h 6858000"/>
              <a:gd name="connsiteX405" fmla="*/ 3184140 w 7467600"/>
              <a:gd name="connsiteY405" fmla="*/ 6858000 h 6858000"/>
              <a:gd name="connsiteX406" fmla="*/ 3099978 w 7467600"/>
              <a:gd name="connsiteY406" fmla="*/ 6858000 h 6858000"/>
              <a:gd name="connsiteX407" fmla="*/ 3101556 w 7467600"/>
              <a:gd name="connsiteY407" fmla="*/ 6843337 h 6858000"/>
              <a:gd name="connsiteX408" fmla="*/ 3370162 w 7467600"/>
              <a:gd name="connsiteY408" fmla="*/ 5785550 h 6858000"/>
              <a:gd name="connsiteX409" fmla="*/ 3746477 w 7467600"/>
              <a:gd name="connsiteY409" fmla="*/ 5377889 h 6858000"/>
              <a:gd name="connsiteX410" fmla="*/ 3863399 w 7467600"/>
              <a:gd name="connsiteY410" fmla="*/ 5087257 h 6858000"/>
              <a:gd name="connsiteX411" fmla="*/ 3968712 w 7467600"/>
              <a:gd name="connsiteY411" fmla="*/ 4913989 h 6858000"/>
              <a:gd name="connsiteX412" fmla="*/ 2792390 w 7467600"/>
              <a:gd name="connsiteY412" fmla="*/ 5382974 h 6858000"/>
              <a:gd name="connsiteX413" fmla="*/ 2714982 w 7467600"/>
              <a:gd name="connsiteY413" fmla="*/ 5427051 h 6858000"/>
              <a:gd name="connsiteX414" fmla="*/ 2813361 w 7467600"/>
              <a:gd name="connsiteY414" fmla="*/ 6023912 h 6858000"/>
              <a:gd name="connsiteX415" fmla="*/ 2688430 w 7467600"/>
              <a:gd name="connsiteY415" fmla="*/ 6801564 h 6858000"/>
              <a:gd name="connsiteX416" fmla="*/ 2629626 w 7467600"/>
              <a:gd name="connsiteY416" fmla="*/ 6763394 h 6858000"/>
              <a:gd name="connsiteX417" fmla="*/ 2565328 w 7467600"/>
              <a:gd name="connsiteY417" fmla="*/ 5516399 h 6858000"/>
              <a:gd name="connsiteX418" fmla="*/ 1922999 w 7467600"/>
              <a:gd name="connsiteY418" fmla="*/ 5980343 h 6858000"/>
              <a:gd name="connsiteX419" fmla="*/ 1950261 w 7467600"/>
              <a:gd name="connsiteY419" fmla="*/ 6405858 h 6858000"/>
              <a:gd name="connsiteX420" fmla="*/ 2365554 w 7467600"/>
              <a:gd name="connsiteY420" fmla="*/ 6759107 h 6858000"/>
              <a:gd name="connsiteX421" fmla="*/ 2424142 w 7467600"/>
              <a:gd name="connsiteY421" fmla="*/ 6858000 h 6858000"/>
              <a:gd name="connsiteX422" fmla="*/ 2395994 w 7467600"/>
              <a:gd name="connsiteY422" fmla="*/ 6858000 h 6858000"/>
              <a:gd name="connsiteX423" fmla="*/ 2392863 w 7467600"/>
              <a:gd name="connsiteY423" fmla="*/ 6852964 h 6858000"/>
              <a:gd name="connsiteX424" fmla="*/ 2017589 w 7467600"/>
              <a:gd name="connsiteY424" fmla="*/ 6493982 h 6858000"/>
              <a:gd name="connsiteX425" fmla="*/ 2147336 w 7467600"/>
              <a:gd name="connsiteY425" fmla="*/ 6594052 h 6858000"/>
              <a:gd name="connsiteX426" fmla="*/ 2207047 w 7467600"/>
              <a:gd name="connsiteY426" fmla="*/ 6654540 h 6858000"/>
              <a:gd name="connsiteX427" fmla="*/ 2299106 w 7467600"/>
              <a:gd name="connsiteY427" fmla="*/ 6778931 h 6858000"/>
              <a:gd name="connsiteX428" fmla="*/ 2314430 w 7467600"/>
              <a:gd name="connsiteY428" fmla="*/ 6801144 h 6858000"/>
              <a:gd name="connsiteX429" fmla="*/ 2352406 w 7467600"/>
              <a:gd name="connsiteY429" fmla="*/ 6858000 h 6858000"/>
              <a:gd name="connsiteX430" fmla="*/ 2314492 w 7467600"/>
              <a:gd name="connsiteY430" fmla="*/ 6858000 h 6858000"/>
              <a:gd name="connsiteX431" fmla="*/ 2288095 w 7467600"/>
              <a:gd name="connsiteY431" fmla="*/ 6818030 h 6858000"/>
              <a:gd name="connsiteX432" fmla="*/ 2272768 w 7467600"/>
              <a:gd name="connsiteY432" fmla="*/ 6795822 h 6858000"/>
              <a:gd name="connsiteX433" fmla="*/ 2182715 w 7467600"/>
              <a:gd name="connsiteY433" fmla="*/ 6675071 h 6858000"/>
              <a:gd name="connsiteX434" fmla="*/ 2032061 w 7467600"/>
              <a:gd name="connsiteY434" fmla="*/ 6541380 h 6858000"/>
              <a:gd name="connsiteX435" fmla="*/ 2257220 w 7467600"/>
              <a:gd name="connsiteY435" fmla="*/ 6826257 h 6858000"/>
              <a:gd name="connsiteX436" fmla="*/ 2281324 w 7467600"/>
              <a:gd name="connsiteY436" fmla="*/ 6858000 h 6858000"/>
              <a:gd name="connsiteX437" fmla="*/ 2242860 w 7467600"/>
              <a:gd name="connsiteY437" fmla="*/ 6858000 h 6858000"/>
              <a:gd name="connsiteX438" fmla="*/ 2232818 w 7467600"/>
              <a:gd name="connsiteY438" fmla="*/ 6844926 h 6858000"/>
              <a:gd name="connsiteX439" fmla="*/ 1990172 w 7467600"/>
              <a:gd name="connsiteY439" fmla="*/ 6542121 h 6858000"/>
              <a:gd name="connsiteX440" fmla="*/ 2124090 w 7467600"/>
              <a:gd name="connsiteY440" fmla="*/ 6761017 h 6858000"/>
              <a:gd name="connsiteX441" fmla="*/ 2200380 w 7467600"/>
              <a:gd name="connsiteY441" fmla="*/ 6858000 h 6858000"/>
              <a:gd name="connsiteX442" fmla="*/ 2147507 w 7467600"/>
              <a:gd name="connsiteY442" fmla="*/ 6858000 h 6858000"/>
              <a:gd name="connsiteX443" fmla="*/ 2070668 w 7467600"/>
              <a:gd name="connsiteY443" fmla="*/ 6761520 h 6858000"/>
              <a:gd name="connsiteX444" fmla="*/ 1975142 w 7467600"/>
              <a:gd name="connsiteY444" fmla="*/ 6585570 h 6858000"/>
              <a:gd name="connsiteX445" fmla="*/ 2050035 w 7467600"/>
              <a:gd name="connsiteY445" fmla="*/ 6813345 h 6858000"/>
              <a:gd name="connsiteX446" fmla="*/ 2063025 w 7467600"/>
              <a:gd name="connsiteY446" fmla="*/ 6858000 h 6858000"/>
              <a:gd name="connsiteX447" fmla="*/ 2021675 w 7467600"/>
              <a:gd name="connsiteY447" fmla="*/ 6858000 h 6858000"/>
              <a:gd name="connsiteX448" fmla="*/ 2019308 w 7467600"/>
              <a:gd name="connsiteY448" fmla="*/ 6847118 h 6858000"/>
              <a:gd name="connsiteX449" fmla="*/ 1938835 w 7467600"/>
              <a:gd name="connsiteY449" fmla="*/ 6551160 h 6858000"/>
              <a:gd name="connsiteX450" fmla="*/ 1953230 w 7467600"/>
              <a:gd name="connsiteY450" fmla="*/ 6759699 h 6858000"/>
              <a:gd name="connsiteX451" fmla="*/ 1956763 w 7467600"/>
              <a:gd name="connsiteY451" fmla="*/ 6778191 h 6858000"/>
              <a:gd name="connsiteX452" fmla="*/ 1967925 w 7467600"/>
              <a:gd name="connsiteY452" fmla="*/ 6858000 h 6858000"/>
              <a:gd name="connsiteX453" fmla="*/ 1936622 w 7467600"/>
              <a:gd name="connsiteY453" fmla="*/ 6858000 h 6858000"/>
              <a:gd name="connsiteX454" fmla="*/ 1926261 w 7467600"/>
              <a:gd name="connsiteY454" fmla="*/ 6784064 h 6858000"/>
              <a:gd name="connsiteX455" fmla="*/ 1922724 w 7467600"/>
              <a:gd name="connsiteY455" fmla="*/ 6765577 h 6858000"/>
              <a:gd name="connsiteX456" fmla="*/ 1904650 w 7467600"/>
              <a:gd name="connsiteY456" fmla="*/ 6639616 h 6858000"/>
              <a:gd name="connsiteX457" fmla="*/ 1885273 w 7467600"/>
              <a:gd name="connsiteY457" fmla="*/ 6858000 h 6858000"/>
              <a:gd name="connsiteX458" fmla="*/ 1854363 w 7467600"/>
              <a:gd name="connsiteY458" fmla="*/ 6858000 h 6858000"/>
              <a:gd name="connsiteX459" fmla="*/ 1880391 w 7467600"/>
              <a:gd name="connsiteY459" fmla="*/ 6603796 h 6858000"/>
              <a:gd name="connsiteX460" fmla="*/ 1818273 w 7467600"/>
              <a:gd name="connsiteY460" fmla="*/ 6715729 h 6858000"/>
              <a:gd name="connsiteX461" fmla="*/ 1794691 w 7467600"/>
              <a:gd name="connsiteY461" fmla="*/ 6843239 h 6858000"/>
              <a:gd name="connsiteX462" fmla="*/ 1794914 w 7467600"/>
              <a:gd name="connsiteY462" fmla="*/ 6858000 h 6858000"/>
              <a:gd name="connsiteX463" fmla="*/ 1746128 w 7467600"/>
              <a:gd name="connsiteY463" fmla="*/ 6858000 h 6858000"/>
              <a:gd name="connsiteX464" fmla="*/ 1753934 w 7467600"/>
              <a:gd name="connsiteY464" fmla="*/ 6724796 h 6858000"/>
              <a:gd name="connsiteX465" fmla="*/ 1792053 w 7467600"/>
              <a:gd name="connsiteY465" fmla="*/ 6572396 h 6858000"/>
              <a:gd name="connsiteX466" fmla="*/ 1862248 w 7467600"/>
              <a:gd name="connsiteY466" fmla="*/ 6266397 h 6858000"/>
              <a:gd name="connsiteX467" fmla="*/ 1862250 w 7467600"/>
              <a:gd name="connsiteY467" fmla="*/ 6033531 h 6858000"/>
              <a:gd name="connsiteX468" fmla="*/ 1211999 w 7467600"/>
              <a:gd name="connsiteY468" fmla="*/ 6683610 h 6858000"/>
              <a:gd name="connsiteX469" fmla="*/ 1213266 w 7467600"/>
              <a:gd name="connsiteY469" fmla="*/ 6691947 h 6858000"/>
              <a:gd name="connsiteX470" fmla="*/ 1203370 w 7467600"/>
              <a:gd name="connsiteY470" fmla="*/ 6850676 h 6858000"/>
              <a:gd name="connsiteX471" fmla="*/ 1203671 w 7467600"/>
              <a:gd name="connsiteY471" fmla="*/ 6858000 h 6858000"/>
              <a:gd name="connsiteX472" fmla="*/ 1143180 w 7467600"/>
              <a:gd name="connsiteY472" fmla="*/ 6858000 h 6858000"/>
              <a:gd name="connsiteX473" fmla="*/ 1142176 w 7467600"/>
              <a:gd name="connsiteY473" fmla="*/ 6766045 h 6858000"/>
              <a:gd name="connsiteX474" fmla="*/ 1067484 w 7467600"/>
              <a:gd name="connsiteY474" fmla="*/ 6858000 h 6858000"/>
              <a:gd name="connsiteX475" fmla="*/ 953928 w 7467600"/>
              <a:gd name="connsiteY475" fmla="*/ 6858000 h 6858000"/>
              <a:gd name="connsiteX476" fmla="*/ 959715 w 7467600"/>
              <a:gd name="connsiteY476" fmla="*/ 6850185 h 6858000"/>
              <a:gd name="connsiteX477" fmla="*/ 1483788 w 7467600"/>
              <a:gd name="connsiteY477" fmla="*/ 6259174 h 6858000"/>
              <a:gd name="connsiteX478" fmla="*/ 1100671 w 7467600"/>
              <a:gd name="connsiteY478" fmla="*/ 6252137 h 6858000"/>
              <a:gd name="connsiteX479" fmla="*/ 1090144 w 7467600"/>
              <a:gd name="connsiteY479" fmla="*/ 6256748 h 6858000"/>
              <a:gd name="connsiteX480" fmla="*/ 1095872 w 7467600"/>
              <a:gd name="connsiteY480" fmla="*/ 6271892 h 6858000"/>
              <a:gd name="connsiteX481" fmla="*/ 262785 w 7467600"/>
              <a:gd name="connsiteY481" fmla="*/ 6845450 h 6858000"/>
              <a:gd name="connsiteX482" fmla="*/ 209968 w 7467600"/>
              <a:gd name="connsiteY482" fmla="*/ 6770713 h 6858000"/>
              <a:gd name="connsiteX483" fmla="*/ 873460 w 7467600"/>
              <a:gd name="connsiteY483" fmla="*/ 6253768 h 6858000"/>
              <a:gd name="connsiteX484" fmla="*/ 192686 w 7467600"/>
              <a:gd name="connsiteY484" fmla="*/ 5849257 h 6858000"/>
              <a:gd name="connsiteX485" fmla="*/ 4696 w 7467600"/>
              <a:gd name="connsiteY485" fmla="*/ 5697668 h 6858000"/>
              <a:gd name="connsiteX486" fmla="*/ 0 w 7467600"/>
              <a:gd name="connsiteY486" fmla="*/ 5689984 h 6858000"/>
              <a:gd name="connsiteX487" fmla="*/ 0 w 7467600"/>
              <a:gd name="connsiteY487" fmla="*/ 5513472 h 6858000"/>
              <a:gd name="connsiteX488" fmla="*/ 174101 w 7467600"/>
              <a:gd name="connsiteY488" fmla="*/ 5620277 h 6858000"/>
              <a:gd name="connsiteX489" fmla="*/ 891800 w 7467600"/>
              <a:gd name="connsiteY489" fmla="*/ 6036935 h 6858000"/>
              <a:gd name="connsiteX490" fmla="*/ 1072219 w 7467600"/>
              <a:gd name="connsiteY490" fmla="*/ 6169443 h 6858000"/>
              <a:gd name="connsiteX491" fmla="*/ 1074117 w 7467600"/>
              <a:gd name="connsiteY491" fmla="*/ 6170301 h 6858000"/>
              <a:gd name="connsiteX492" fmla="*/ 1083114 w 7467600"/>
              <a:gd name="connsiteY492" fmla="*/ 6174131 h 6858000"/>
              <a:gd name="connsiteX493" fmla="*/ 1543010 w 7467600"/>
              <a:gd name="connsiteY493" fmla="*/ 6191140 h 6858000"/>
              <a:gd name="connsiteX494" fmla="*/ 1551080 w 7467600"/>
              <a:gd name="connsiteY494" fmla="*/ 6195006 h 6858000"/>
              <a:gd name="connsiteX495" fmla="*/ 2345443 w 7467600"/>
              <a:gd name="connsiteY495" fmla="*/ 5549882 h 6858000"/>
              <a:gd name="connsiteX496" fmla="*/ 1721499 w 7467600"/>
              <a:gd name="connsiteY496" fmla="*/ 5599969 h 6858000"/>
              <a:gd name="connsiteX497" fmla="*/ 767716 w 7467600"/>
              <a:gd name="connsiteY497" fmla="*/ 5472768 h 6858000"/>
              <a:gd name="connsiteX498" fmla="*/ 722147 w 7467600"/>
              <a:gd name="connsiteY498" fmla="*/ 5393091 h 6858000"/>
              <a:gd name="connsiteX499" fmla="*/ 1485552 w 7467600"/>
              <a:gd name="connsiteY499" fmla="*/ 5313202 h 6858000"/>
              <a:gd name="connsiteX500" fmla="*/ 2143004 w 7467600"/>
              <a:gd name="connsiteY500" fmla="*/ 5402420 h 6858000"/>
              <a:gd name="connsiteX501" fmla="*/ 1933391 w 7467600"/>
              <a:gd name="connsiteY501" fmla="*/ 5156971 h 6858000"/>
              <a:gd name="connsiteX502" fmla="*/ 1827118 w 7467600"/>
              <a:gd name="connsiteY502" fmla="*/ 4968410 h 6858000"/>
              <a:gd name="connsiteX503" fmla="*/ 1837349 w 7467600"/>
              <a:gd name="connsiteY503" fmla="*/ 4956357 h 6858000"/>
              <a:gd name="connsiteX504" fmla="*/ 2162835 w 7467600"/>
              <a:gd name="connsiteY504" fmla="*/ 5187853 h 6858000"/>
              <a:gd name="connsiteX505" fmla="*/ 2257167 w 7467600"/>
              <a:gd name="connsiteY505" fmla="*/ 5462123 h 6858000"/>
              <a:gd name="connsiteX506" fmla="*/ 2261598 w 7467600"/>
              <a:gd name="connsiteY506" fmla="*/ 5467998 h 6858000"/>
              <a:gd name="connsiteX507" fmla="*/ 2437177 w 7467600"/>
              <a:gd name="connsiteY507" fmla="*/ 5479608 h 6858000"/>
              <a:gd name="connsiteX508" fmla="*/ 2445247 w 7467600"/>
              <a:gd name="connsiteY508" fmla="*/ 5483476 h 6858000"/>
              <a:gd name="connsiteX509" fmla="*/ 2743626 w 7467600"/>
              <a:gd name="connsiteY509" fmla="*/ 5304819 h 6858000"/>
              <a:gd name="connsiteX510" fmla="*/ 3048102 w 7467600"/>
              <a:gd name="connsiteY510" fmla="*/ 5150595 h 6858000"/>
              <a:gd name="connsiteX511" fmla="*/ 1799414 w 7467600"/>
              <a:gd name="connsiteY511" fmla="*/ 4694732 h 6858000"/>
              <a:gd name="connsiteX512" fmla="*/ 1771735 w 7467600"/>
              <a:gd name="connsiteY512" fmla="*/ 4619929 h 6858000"/>
              <a:gd name="connsiteX513" fmla="*/ 3104273 w 7467600"/>
              <a:gd name="connsiteY513" fmla="*/ 5076159 h 6858000"/>
              <a:gd name="connsiteX514" fmla="*/ 3113245 w 7467600"/>
              <a:gd name="connsiteY514" fmla="*/ 5090705 h 6858000"/>
              <a:gd name="connsiteX515" fmla="*/ 3126294 w 7467600"/>
              <a:gd name="connsiteY515" fmla="*/ 5114400 h 6858000"/>
              <a:gd name="connsiteX516" fmla="*/ 3937433 w 7467600"/>
              <a:gd name="connsiteY516" fmla="*/ 4830473 h 6858000"/>
              <a:gd name="connsiteX517" fmla="*/ 3590475 w 7467600"/>
              <a:gd name="connsiteY517" fmla="*/ 4597974 h 6858000"/>
              <a:gd name="connsiteX518" fmla="*/ 3100264 w 7467600"/>
              <a:gd name="connsiteY518" fmla="*/ 4579845 h 6858000"/>
              <a:gd name="connsiteX519" fmla="*/ 2183576 w 7467600"/>
              <a:gd name="connsiteY519" fmla="*/ 4227150 h 6858000"/>
              <a:gd name="connsiteX520" fmla="*/ 2151029 w 7467600"/>
              <a:gd name="connsiteY520" fmla="*/ 4146947 h 6858000"/>
              <a:gd name="connsiteX521" fmla="*/ 3563434 w 7467600"/>
              <a:gd name="connsiteY521" fmla="*/ 4469115 h 6858000"/>
              <a:gd name="connsiteX522" fmla="*/ 3177952 w 7467600"/>
              <a:gd name="connsiteY522" fmla="*/ 3657386 h 6858000"/>
              <a:gd name="connsiteX523" fmla="*/ 3189263 w 7467600"/>
              <a:gd name="connsiteY523" fmla="*/ 3625726 h 6858000"/>
              <a:gd name="connsiteX524" fmla="*/ 3560912 w 7467600"/>
              <a:gd name="connsiteY524" fmla="*/ 4079863 h 6858000"/>
              <a:gd name="connsiteX525" fmla="*/ 3626636 w 7467600"/>
              <a:gd name="connsiteY525" fmla="*/ 4512230 h 6858000"/>
              <a:gd name="connsiteX526" fmla="*/ 3653088 w 7467600"/>
              <a:gd name="connsiteY526" fmla="*/ 4521417 h 6858000"/>
              <a:gd name="connsiteX527" fmla="*/ 3988128 w 7467600"/>
              <a:gd name="connsiteY527" fmla="*/ 4817267 h 6858000"/>
              <a:gd name="connsiteX528" fmla="*/ 4830582 w 7467600"/>
              <a:gd name="connsiteY528" fmla="*/ 4676000 h 6858000"/>
              <a:gd name="connsiteX529" fmla="*/ 4830100 w 7467600"/>
              <a:gd name="connsiteY529" fmla="*/ 4675554 h 6858000"/>
              <a:gd name="connsiteX530" fmla="*/ 4036318 w 7467600"/>
              <a:gd name="connsiteY530" fmla="*/ 4147013 h 6858000"/>
              <a:gd name="connsiteX531" fmla="*/ 3432098 w 7467600"/>
              <a:gd name="connsiteY531" fmla="*/ 3537312 h 6858000"/>
              <a:gd name="connsiteX532" fmla="*/ 3446761 w 7467600"/>
              <a:gd name="connsiteY532" fmla="*/ 3461278 h 6858000"/>
              <a:gd name="connsiteX533" fmla="*/ 4419733 w 7467600"/>
              <a:gd name="connsiteY533" fmla="*/ 3963555 h 6858000"/>
              <a:gd name="connsiteX534" fmla="*/ 4781371 w 7467600"/>
              <a:gd name="connsiteY534" fmla="*/ 4458604 h 6858000"/>
              <a:gd name="connsiteX535" fmla="*/ 4780440 w 7467600"/>
              <a:gd name="connsiteY535" fmla="*/ 4470290 h 6858000"/>
              <a:gd name="connsiteX536" fmla="*/ 4898954 w 7467600"/>
              <a:gd name="connsiteY536" fmla="*/ 4662092 h 6858000"/>
              <a:gd name="connsiteX537" fmla="*/ 4900699 w 7467600"/>
              <a:gd name="connsiteY537" fmla="*/ 4670867 h 6858000"/>
              <a:gd name="connsiteX538" fmla="*/ 5714511 w 7467600"/>
              <a:gd name="connsiteY538" fmla="*/ 4663483 h 6858000"/>
              <a:gd name="connsiteX539" fmla="*/ 5464793 w 7467600"/>
              <a:gd name="connsiteY539" fmla="*/ 4393556 h 6858000"/>
              <a:gd name="connsiteX540" fmla="*/ 5461897 w 7467600"/>
              <a:gd name="connsiteY540" fmla="*/ 4390879 h 6858000"/>
              <a:gd name="connsiteX541" fmla="*/ 4294126 w 7467600"/>
              <a:gd name="connsiteY541" fmla="*/ 3303048 h 6858000"/>
              <a:gd name="connsiteX542" fmla="*/ 4305321 w 7467600"/>
              <a:gd name="connsiteY542" fmla="*/ 3256953 h 6858000"/>
              <a:gd name="connsiteX543" fmla="*/ 4949299 w 7467600"/>
              <a:gd name="connsiteY543" fmla="*/ 3766336 h 6858000"/>
              <a:gd name="connsiteX544" fmla="*/ 5291452 w 7467600"/>
              <a:gd name="connsiteY544" fmla="*/ 4076801 h 6858000"/>
              <a:gd name="connsiteX545" fmla="*/ 5434998 w 7467600"/>
              <a:gd name="connsiteY545" fmla="*/ 4254100 h 6858000"/>
              <a:gd name="connsiteX546" fmla="*/ 5351015 w 7467600"/>
              <a:gd name="connsiteY546" fmla="*/ 3760989 h 6858000"/>
              <a:gd name="connsiteX547" fmla="*/ 5413780 w 7467600"/>
              <a:gd name="connsiteY547" fmla="*/ 2966265 h 6858000"/>
              <a:gd name="connsiteX548" fmla="*/ 5425627 w 7467600"/>
              <a:gd name="connsiteY548" fmla="*/ 2954192 h 6858000"/>
              <a:gd name="connsiteX549" fmla="*/ 6604735 w 7467600"/>
              <a:gd name="connsiteY549" fmla="*/ 2041381 h 6858000"/>
              <a:gd name="connsiteX550" fmla="*/ 7204487 w 7467600"/>
              <a:gd name="connsiteY550" fmla="*/ 2742112 h 6858000"/>
              <a:gd name="connsiteX551" fmla="*/ 7131592 w 7467600"/>
              <a:gd name="connsiteY551" fmla="*/ 2672096 h 6858000"/>
              <a:gd name="connsiteX552" fmla="*/ 6996344 w 7467600"/>
              <a:gd name="connsiteY552" fmla="*/ 2518310 h 6858000"/>
              <a:gd name="connsiteX553" fmla="*/ 6735495 w 7467600"/>
              <a:gd name="connsiteY553" fmla="*/ 2196890 h 6858000"/>
              <a:gd name="connsiteX554" fmla="*/ 6721901 w 7467600"/>
              <a:gd name="connsiteY554" fmla="*/ 2179274 h 6858000"/>
              <a:gd name="connsiteX555" fmla="*/ 6604735 w 7467600"/>
              <a:gd name="connsiteY555" fmla="*/ 2041381 h 6858000"/>
              <a:gd name="connsiteX556" fmla="*/ 6591670 w 7467600"/>
              <a:gd name="connsiteY556" fmla="*/ 1988277 h 6858000"/>
              <a:gd name="connsiteX557" fmla="*/ 6747349 w 7467600"/>
              <a:gd name="connsiteY557" fmla="*/ 2160069 h 6858000"/>
              <a:gd name="connsiteX558" fmla="*/ 6760943 w 7467600"/>
              <a:gd name="connsiteY558" fmla="*/ 2177686 h 6858000"/>
              <a:gd name="connsiteX559" fmla="*/ 7021065 w 7467600"/>
              <a:gd name="connsiteY559" fmla="*/ 2498102 h 6858000"/>
              <a:gd name="connsiteX560" fmla="*/ 7155223 w 7467600"/>
              <a:gd name="connsiteY560" fmla="*/ 2650386 h 6858000"/>
              <a:gd name="connsiteX561" fmla="*/ 7203167 w 7467600"/>
              <a:gd name="connsiteY561" fmla="*/ 2697288 h 6858000"/>
              <a:gd name="connsiteX562" fmla="*/ 6937703 w 7467600"/>
              <a:gd name="connsiteY562" fmla="*/ 2321981 h 6858000"/>
              <a:gd name="connsiteX563" fmla="*/ 6591670 w 7467600"/>
              <a:gd name="connsiteY563" fmla="*/ 1988277 h 6858000"/>
              <a:gd name="connsiteX564" fmla="*/ 5798671 w 7467600"/>
              <a:gd name="connsiteY564" fmla="*/ 1981601 h 6858000"/>
              <a:gd name="connsiteX565" fmla="*/ 5754709 w 7467600"/>
              <a:gd name="connsiteY565" fmla="*/ 2071454 h 6858000"/>
              <a:gd name="connsiteX566" fmla="*/ 5763044 w 7467600"/>
              <a:gd name="connsiteY566" fmla="*/ 2842206 h 6858000"/>
              <a:gd name="connsiteX567" fmla="*/ 5764974 w 7467600"/>
              <a:gd name="connsiteY567" fmla="*/ 2799609 h 6858000"/>
              <a:gd name="connsiteX568" fmla="*/ 5767665 w 7467600"/>
              <a:gd name="connsiteY568" fmla="*/ 2666409 h 6858000"/>
              <a:gd name="connsiteX569" fmla="*/ 5763055 w 7467600"/>
              <a:gd name="connsiteY569" fmla="*/ 2579705 h 6858000"/>
              <a:gd name="connsiteX570" fmla="*/ 5758079 w 7467600"/>
              <a:gd name="connsiteY570" fmla="*/ 2492508 h 6858000"/>
              <a:gd name="connsiteX571" fmla="*/ 5779325 w 7467600"/>
              <a:gd name="connsiteY571" fmla="*/ 2197069 h 6858000"/>
              <a:gd name="connsiteX572" fmla="*/ 5798671 w 7467600"/>
              <a:gd name="connsiteY572" fmla="*/ 1981601 h 6858000"/>
              <a:gd name="connsiteX573" fmla="*/ 5829202 w 7467600"/>
              <a:gd name="connsiteY573" fmla="*/ 1971679 h 6858000"/>
              <a:gd name="connsiteX574" fmla="*/ 5809558 w 7467600"/>
              <a:gd name="connsiteY574" fmla="*/ 2198043 h 6858000"/>
              <a:gd name="connsiteX575" fmla="*/ 5788653 w 7467600"/>
              <a:gd name="connsiteY575" fmla="*/ 2489430 h 6858000"/>
              <a:gd name="connsiteX576" fmla="*/ 5793439 w 7467600"/>
              <a:gd name="connsiteY576" fmla="*/ 2575235 h 6858000"/>
              <a:gd name="connsiteX577" fmla="*/ 5796837 w 7467600"/>
              <a:gd name="connsiteY577" fmla="*/ 2637633 h 6858000"/>
              <a:gd name="connsiteX578" fmla="*/ 5818614 w 7467600"/>
              <a:gd name="connsiteY578" fmla="*/ 2473055 h 6858000"/>
              <a:gd name="connsiteX579" fmla="*/ 5829202 w 7467600"/>
              <a:gd name="connsiteY579" fmla="*/ 1971679 h 6858000"/>
              <a:gd name="connsiteX580" fmla="*/ 5911389 w 7467600"/>
              <a:gd name="connsiteY580" fmla="*/ 1898371 h 6858000"/>
              <a:gd name="connsiteX581" fmla="*/ 6237627 w 7467600"/>
              <a:gd name="connsiteY581" fmla="*/ 2231921 h 6858000"/>
              <a:gd name="connsiteX582" fmla="*/ 5911389 w 7467600"/>
              <a:gd name="connsiteY582" fmla="*/ 1898371 h 6858000"/>
              <a:gd name="connsiteX583" fmla="*/ 6944437 w 7467600"/>
              <a:gd name="connsiteY583" fmla="*/ 1575402 h 6858000"/>
              <a:gd name="connsiteX584" fmla="*/ 6304730 w 7467600"/>
              <a:gd name="connsiteY584" fmla="*/ 1766654 h 6858000"/>
              <a:gd name="connsiteX585" fmla="*/ 6944437 w 7467600"/>
              <a:gd name="connsiteY585" fmla="*/ 1575402 h 6858000"/>
              <a:gd name="connsiteX586" fmla="*/ 7019523 w 7467600"/>
              <a:gd name="connsiteY586" fmla="*/ 1519450 h 6858000"/>
              <a:gd name="connsiteX587" fmla="*/ 6298091 w 7467600"/>
              <a:gd name="connsiteY587" fmla="*/ 1737122 h 6858000"/>
              <a:gd name="connsiteX588" fmla="*/ 7019523 w 7467600"/>
              <a:gd name="connsiteY588" fmla="*/ 1519450 h 6858000"/>
              <a:gd name="connsiteX589" fmla="*/ 2399523 w 7467600"/>
              <a:gd name="connsiteY589" fmla="*/ 1428234 h 6858000"/>
              <a:gd name="connsiteX590" fmla="*/ 2224982 w 7467600"/>
              <a:gd name="connsiteY590" fmla="*/ 1826201 h 6858000"/>
              <a:gd name="connsiteX591" fmla="*/ 2096099 w 7467600"/>
              <a:gd name="connsiteY591" fmla="*/ 2345900 h 6858000"/>
              <a:gd name="connsiteX592" fmla="*/ 2283317 w 7467600"/>
              <a:gd name="connsiteY592" fmla="*/ 1796925 h 6858000"/>
              <a:gd name="connsiteX593" fmla="*/ 2399523 w 7467600"/>
              <a:gd name="connsiteY593" fmla="*/ 1428234 h 6858000"/>
              <a:gd name="connsiteX594" fmla="*/ 2448558 w 7467600"/>
              <a:gd name="connsiteY594" fmla="*/ 1373435 h 6858000"/>
              <a:gd name="connsiteX595" fmla="*/ 2312521 w 7467600"/>
              <a:gd name="connsiteY595" fmla="*/ 1806140 h 6858000"/>
              <a:gd name="connsiteX596" fmla="*/ 2127533 w 7467600"/>
              <a:gd name="connsiteY596" fmla="*/ 2348380 h 6858000"/>
              <a:gd name="connsiteX597" fmla="*/ 2358080 w 7467600"/>
              <a:gd name="connsiteY597" fmla="*/ 1866134 h 6858000"/>
              <a:gd name="connsiteX598" fmla="*/ 2407436 w 7467600"/>
              <a:gd name="connsiteY598" fmla="*/ 1651070 h 6858000"/>
              <a:gd name="connsiteX599" fmla="*/ 2448558 w 7467600"/>
              <a:gd name="connsiteY599" fmla="*/ 1373435 h 6858000"/>
              <a:gd name="connsiteX600" fmla="*/ 278707 w 7467600"/>
              <a:gd name="connsiteY600" fmla="*/ 1352270 h 6858000"/>
              <a:gd name="connsiteX601" fmla="*/ 321570 w 7467600"/>
              <a:gd name="connsiteY601" fmla="*/ 1861610 h 6858000"/>
              <a:gd name="connsiteX602" fmla="*/ 294281 w 7467600"/>
              <a:gd name="connsiteY602" fmla="*/ 1440658 h 6858000"/>
              <a:gd name="connsiteX603" fmla="*/ 278707 w 7467600"/>
              <a:gd name="connsiteY603" fmla="*/ 1352270 h 6858000"/>
              <a:gd name="connsiteX604" fmla="*/ 1423821 w 7467600"/>
              <a:gd name="connsiteY604" fmla="*/ 1351958 h 6858000"/>
              <a:gd name="connsiteX605" fmla="*/ 1638521 w 7467600"/>
              <a:gd name="connsiteY605" fmla="*/ 1908470 h 6858000"/>
              <a:gd name="connsiteX606" fmla="*/ 1754199 w 7467600"/>
              <a:gd name="connsiteY606" fmla="*/ 2149284 h 6858000"/>
              <a:gd name="connsiteX607" fmla="*/ 1908359 w 7467600"/>
              <a:gd name="connsiteY607" fmla="*/ 2364988 h 6858000"/>
              <a:gd name="connsiteX608" fmla="*/ 1647661 w 7467600"/>
              <a:gd name="connsiteY608" fmla="*/ 1825945 h 6858000"/>
              <a:gd name="connsiteX609" fmla="*/ 1423821 w 7467600"/>
              <a:gd name="connsiteY609" fmla="*/ 1351958 h 6858000"/>
              <a:gd name="connsiteX610" fmla="*/ 1431890 w 7467600"/>
              <a:gd name="connsiteY610" fmla="*/ 1306475 h 6858000"/>
              <a:gd name="connsiteX611" fmla="*/ 1507597 w 7467600"/>
              <a:gd name="connsiteY611" fmla="*/ 1446132 h 6858000"/>
              <a:gd name="connsiteX612" fmla="*/ 1674586 w 7467600"/>
              <a:gd name="connsiteY612" fmla="*/ 1813832 h 6858000"/>
              <a:gd name="connsiteX613" fmla="*/ 1815950 w 7467600"/>
              <a:gd name="connsiteY613" fmla="*/ 2128564 h 6858000"/>
              <a:gd name="connsiteX614" fmla="*/ 1984242 w 7467600"/>
              <a:gd name="connsiteY614" fmla="*/ 2430829 h 6858000"/>
              <a:gd name="connsiteX615" fmla="*/ 2014023 w 7467600"/>
              <a:gd name="connsiteY615" fmla="*/ 2450995 h 6858000"/>
              <a:gd name="connsiteX616" fmla="*/ 1747337 w 7467600"/>
              <a:gd name="connsiteY616" fmla="*/ 1855264 h 6858000"/>
              <a:gd name="connsiteX617" fmla="*/ 1533749 w 7467600"/>
              <a:gd name="connsiteY617" fmla="*/ 1478656 h 6858000"/>
              <a:gd name="connsiteX618" fmla="*/ 1431890 w 7467600"/>
              <a:gd name="connsiteY618" fmla="*/ 1306475 h 6858000"/>
              <a:gd name="connsiteX619" fmla="*/ 5052692 w 7467600"/>
              <a:gd name="connsiteY619" fmla="*/ 1292994 h 6858000"/>
              <a:gd name="connsiteX620" fmla="*/ 5200661 w 7467600"/>
              <a:gd name="connsiteY620" fmla="*/ 1635186 h 6858000"/>
              <a:gd name="connsiteX621" fmla="*/ 5297138 w 7467600"/>
              <a:gd name="connsiteY621" fmla="*/ 1906351 h 6858000"/>
              <a:gd name="connsiteX622" fmla="*/ 5052692 w 7467600"/>
              <a:gd name="connsiteY622" fmla="*/ 1292994 h 6858000"/>
              <a:gd name="connsiteX623" fmla="*/ 5009948 w 7467600"/>
              <a:gd name="connsiteY623" fmla="*/ 1273619 h 6858000"/>
              <a:gd name="connsiteX624" fmla="*/ 5121777 w 7467600"/>
              <a:gd name="connsiteY624" fmla="*/ 1654213 h 6858000"/>
              <a:gd name="connsiteX625" fmla="*/ 5293545 w 7467600"/>
              <a:gd name="connsiteY625" fmla="*/ 2072247 h 6858000"/>
              <a:gd name="connsiteX626" fmla="*/ 5294042 w 7467600"/>
              <a:gd name="connsiteY626" fmla="*/ 2065019 h 6858000"/>
              <a:gd name="connsiteX627" fmla="*/ 5171936 w 7467600"/>
              <a:gd name="connsiteY627" fmla="*/ 1647613 h 6858000"/>
              <a:gd name="connsiteX628" fmla="*/ 5009948 w 7467600"/>
              <a:gd name="connsiteY628" fmla="*/ 1273619 h 6858000"/>
              <a:gd name="connsiteX629" fmla="*/ 655236 w 7467600"/>
              <a:gd name="connsiteY629" fmla="*/ 1268632 h 6858000"/>
              <a:gd name="connsiteX630" fmla="*/ 839521 w 7467600"/>
              <a:gd name="connsiteY630" fmla="*/ 1685315 h 6858000"/>
              <a:gd name="connsiteX631" fmla="*/ 1109416 w 7467600"/>
              <a:gd name="connsiteY631" fmla="*/ 2061663 h 6858000"/>
              <a:gd name="connsiteX632" fmla="*/ 1298300 w 7467600"/>
              <a:gd name="connsiteY632" fmla="*/ 2247742 h 6858000"/>
              <a:gd name="connsiteX633" fmla="*/ 1125871 w 7467600"/>
              <a:gd name="connsiteY633" fmla="*/ 1989513 h 6858000"/>
              <a:gd name="connsiteX634" fmla="*/ 981574 w 7467600"/>
              <a:gd name="connsiteY634" fmla="*/ 1783157 h 6858000"/>
              <a:gd name="connsiteX635" fmla="*/ 922198 w 7467600"/>
              <a:gd name="connsiteY635" fmla="*/ 1677437 h 6858000"/>
              <a:gd name="connsiteX636" fmla="*/ 869293 w 7467600"/>
              <a:gd name="connsiteY636" fmla="*/ 1583214 h 6858000"/>
              <a:gd name="connsiteX637" fmla="*/ 751431 w 7467600"/>
              <a:gd name="connsiteY637" fmla="*/ 1405731 h 6858000"/>
              <a:gd name="connsiteX638" fmla="*/ 655236 w 7467600"/>
              <a:gd name="connsiteY638" fmla="*/ 1268632 h 6858000"/>
              <a:gd name="connsiteX639" fmla="*/ 6516292 w 7467600"/>
              <a:gd name="connsiteY639" fmla="*/ 1263064 h 6858000"/>
              <a:gd name="connsiteX640" fmla="*/ 5736320 w 7467600"/>
              <a:gd name="connsiteY640" fmla="*/ 1501803 h 6858000"/>
              <a:gd name="connsiteX641" fmla="*/ 6516292 w 7467600"/>
              <a:gd name="connsiteY641" fmla="*/ 1263064 h 6858000"/>
              <a:gd name="connsiteX642" fmla="*/ 291466 w 7467600"/>
              <a:gd name="connsiteY642" fmla="*/ 1250369 h 6858000"/>
              <a:gd name="connsiteX643" fmla="*/ 323180 w 7467600"/>
              <a:gd name="connsiteY643" fmla="*/ 1435283 h 6858000"/>
              <a:gd name="connsiteX644" fmla="*/ 349381 w 7467600"/>
              <a:gd name="connsiteY644" fmla="*/ 1875041 h 6858000"/>
              <a:gd name="connsiteX645" fmla="*/ 374363 w 7467600"/>
              <a:gd name="connsiteY645" fmla="*/ 1506494 h 6858000"/>
              <a:gd name="connsiteX646" fmla="*/ 302168 w 7467600"/>
              <a:gd name="connsiteY646" fmla="*/ 1274495 h 6858000"/>
              <a:gd name="connsiteX647" fmla="*/ 291466 w 7467600"/>
              <a:gd name="connsiteY647" fmla="*/ 1250369 h 6858000"/>
              <a:gd name="connsiteX648" fmla="*/ 678222 w 7467600"/>
              <a:gd name="connsiteY648" fmla="*/ 1248670 h 6858000"/>
              <a:gd name="connsiteX649" fmla="*/ 775536 w 7467600"/>
              <a:gd name="connsiteY649" fmla="*/ 1388015 h 6858000"/>
              <a:gd name="connsiteX650" fmla="*/ 894529 w 7467600"/>
              <a:gd name="connsiteY650" fmla="*/ 1567739 h 6858000"/>
              <a:gd name="connsiteX651" fmla="*/ 948000 w 7467600"/>
              <a:gd name="connsiteY651" fmla="*/ 1663088 h 6858000"/>
              <a:gd name="connsiteX652" fmla="*/ 1006812 w 7467600"/>
              <a:gd name="connsiteY652" fmla="*/ 1767683 h 6858000"/>
              <a:gd name="connsiteX653" fmla="*/ 1149133 w 7467600"/>
              <a:gd name="connsiteY653" fmla="*/ 1971513 h 6858000"/>
              <a:gd name="connsiteX654" fmla="*/ 1333952 w 7467600"/>
              <a:gd name="connsiteY654" fmla="*/ 2251620 h 6858000"/>
              <a:gd name="connsiteX655" fmla="*/ 1337329 w 7467600"/>
              <a:gd name="connsiteY655" fmla="*/ 2258350 h 6858000"/>
              <a:gd name="connsiteX656" fmla="*/ 1014726 w 7467600"/>
              <a:gd name="connsiteY656" fmla="*/ 1615556 h 6858000"/>
              <a:gd name="connsiteX657" fmla="*/ 678222 w 7467600"/>
              <a:gd name="connsiteY657" fmla="*/ 1248670 h 6858000"/>
              <a:gd name="connsiteX658" fmla="*/ 6691602 w 7467600"/>
              <a:gd name="connsiteY658" fmla="*/ 1140573 h 6858000"/>
              <a:gd name="connsiteX659" fmla="*/ 6571100 w 7467600"/>
              <a:gd name="connsiteY659" fmla="*/ 1183662 h 6858000"/>
              <a:gd name="connsiteX660" fmla="*/ 6241687 w 7467600"/>
              <a:gd name="connsiteY660" fmla="*/ 1257600 h 6858000"/>
              <a:gd name="connsiteX661" fmla="*/ 5693009 w 7467600"/>
              <a:gd name="connsiteY661" fmla="*/ 1478256 h 6858000"/>
              <a:gd name="connsiteX662" fmla="*/ 6548420 w 7467600"/>
              <a:gd name="connsiteY662" fmla="*/ 1214599 h 6858000"/>
              <a:gd name="connsiteX663" fmla="*/ 6605473 w 7467600"/>
              <a:gd name="connsiteY663" fmla="*/ 1184686 h 6858000"/>
              <a:gd name="connsiteX664" fmla="*/ 6691602 w 7467600"/>
              <a:gd name="connsiteY664" fmla="*/ 1140573 h 6858000"/>
              <a:gd name="connsiteX665" fmla="*/ 4002475 w 7467600"/>
              <a:gd name="connsiteY665" fmla="*/ 1037802 h 6858000"/>
              <a:gd name="connsiteX666" fmla="*/ 4000324 w 7467600"/>
              <a:gd name="connsiteY666" fmla="*/ 1039362 h 6858000"/>
              <a:gd name="connsiteX667" fmla="*/ 4002862 w 7467600"/>
              <a:gd name="connsiteY667" fmla="*/ 1042866 h 6858000"/>
              <a:gd name="connsiteX668" fmla="*/ 4002475 w 7467600"/>
              <a:gd name="connsiteY668" fmla="*/ 1037802 h 6858000"/>
              <a:gd name="connsiteX669" fmla="*/ 506322 w 7467600"/>
              <a:gd name="connsiteY669" fmla="*/ 1020997 h 6858000"/>
              <a:gd name="connsiteX670" fmla="*/ 533068 w 7467600"/>
              <a:gd name="connsiteY670" fmla="*/ 1029409 h 6858000"/>
              <a:gd name="connsiteX671" fmla="*/ 1232525 w 7467600"/>
              <a:gd name="connsiteY671" fmla="*/ 1804675 h 6858000"/>
              <a:gd name="connsiteX672" fmla="*/ 1388858 w 7467600"/>
              <a:gd name="connsiteY672" fmla="*/ 2368011 h 6858000"/>
              <a:gd name="connsiteX673" fmla="*/ 1384098 w 7467600"/>
              <a:gd name="connsiteY673" fmla="*/ 2378125 h 6858000"/>
              <a:gd name="connsiteX674" fmla="*/ 1425393 w 7467600"/>
              <a:gd name="connsiteY674" fmla="*/ 2589124 h 6858000"/>
              <a:gd name="connsiteX675" fmla="*/ 1424001 w 7467600"/>
              <a:gd name="connsiteY675" fmla="*/ 2597541 h 6858000"/>
              <a:gd name="connsiteX676" fmla="*/ 2152729 w 7467600"/>
              <a:gd name="connsiteY676" fmla="*/ 2864487 h 6858000"/>
              <a:gd name="connsiteX677" fmla="*/ 2020609 w 7467600"/>
              <a:gd name="connsiteY677" fmla="*/ 2539671 h 6858000"/>
              <a:gd name="connsiteX678" fmla="*/ 2018920 w 7467600"/>
              <a:gd name="connsiteY678" fmla="*/ 2536309 h 6858000"/>
              <a:gd name="connsiteX679" fmla="*/ 1342441 w 7467600"/>
              <a:gd name="connsiteY679" fmla="*/ 1173017 h 6858000"/>
              <a:gd name="connsiteX680" fmla="*/ 1367925 w 7467600"/>
              <a:gd name="connsiteY680" fmla="*/ 1135648 h 6858000"/>
              <a:gd name="connsiteX681" fmla="*/ 1771401 w 7467600"/>
              <a:gd name="connsiteY681" fmla="*/ 1806673 h 6858000"/>
              <a:gd name="connsiteX682" fmla="*/ 1972385 w 7467600"/>
              <a:gd name="connsiteY682" fmla="*/ 2198735 h 6858000"/>
              <a:gd name="connsiteX683" fmla="*/ 2040892 w 7467600"/>
              <a:gd name="connsiteY683" fmla="*/ 2405205 h 6858000"/>
              <a:gd name="connsiteX684" fmla="*/ 2131689 w 7467600"/>
              <a:gd name="connsiteY684" fmla="*/ 1936926 h 6858000"/>
              <a:gd name="connsiteX685" fmla="*/ 2454820 w 7467600"/>
              <a:gd name="connsiteY685" fmla="*/ 1248808 h 6858000"/>
              <a:gd name="connsiteX686" fmla="*/ 2492512 w 7467600"/>
              <a:gd name="connsiteY686" fmla="*/ 1302920 h 6858000"/>
              <a:gd name="connsiteX687" fmla="*/ 2081216 w 7467600"/>
              <a:gd name="connsiteY687" fmla="*/ 2527513 h 6858000"/>
              <a:gd name="connsiteX688" fmla="*/ 2081211 w 7467600"/>
              <a:gd name="connsiteY688" fmla="*/ 2528916 h 6858000"/>
              <a:gd name="connsiteX689" fmla="*/ 2199067 w 7467600"/>
              <a:gd name="connsiteY689" fmla="*/ 2884061 h 6858000"/>
              <a:gd name="connsiteX690" fmla="*/ 3192586 w 7467600"/>
              <a:gd name="connsiteY690" fmla="*/ 3411496 h 6858000"/>
              <a:gd name="connsiteX691" fmla="*/ 3182620 w 7467600"/>
              <a:gd name="connsiteY691" fmla="*/ 3483279 h 6858000"/>
              <a:gd name="connsiteX692" fmla="*/ 2435119 w 7467600"/>
              <a:gd name="connsiteY692" fmla="*/ 3080173 h 6858000"/>
              <a:gd name="connsiteX693" fmla="*/ 2410152 w 7467600"/>
              <a:gd name="connsiteY693" fmla="*/ 3063751 h 6858000"/>
              <a:gd name="connsiteX694" fmla="*/ 2408099 w 7467600"/>
              <a:gd name="connsiteY694" fmla="*/ 3064403 h 6858000"/>
              <a:gd name="connsiteX695" fmla="*/ 2407218 w 7467600"/>
              <a:gd name="connsiteY695" fmla="*/ 3070324 h 6858000"/>
              <a:gd name="connsiteX696" fmla="*/ 2380138 w 7467600"/>
              <a:gd name="connsiteY696" fmla="*/ 3099341 h 6858000"/>
              <a:gd name="connsiteX697" fmla="*/ 1765923 w 7467600"/>
              <a:gd name="connsiteY697" fmla="*/ 3581043 h 6858000"/>
              <a:gd name="connsiteX698" fmla="*/ 1702258 w 7467600"/>
              <a:gd name="connsiteY698" fmla="*/ 3612286 h 6858000"/>
              <a:gd name="connsiteX699" fmla="*/ 1538370 w 7467600"/>
              <a:gd name="connsiteY699" fmla="*/ 3811804 h 6858000"/>
              <a:gd name="connsiteX700" fmla="*/ 542867 w 7467600"/>
              <a:gd name="connsiteY700" fmla="*/ 4944092 h 6858000"/>
              <a:gd name="connsiteX701" fmla="*/ 515800 w 7467600"/>
              <a:gd name="connsiteY701" fmla="*/ 4862180 h 6858000"/>
              <a:gd name="connsiteX702" fmla="*/ 909145 w 7467600"/>
              <a:gd name="connsiteY702" fmla="*/ 4199225 h 6858000"/>
              <a:gd name="connsiteX703" fmla="*/ 1214067 w 7467600"/>
              <a:gd name="connsiteY703" fmla="*/ 3908561 h 6858000"/>
              <a:gd name="connsiteX704" fmla="*/ 640967 w 7467600"/>
              <a:gd name="connsiteY704" fmla="*/ 4105601 h 6858000"/>
              <a:gd name="connsiteX705" fmla="*/ 112563 w 7467600"/>
              <a:gd name="connsiteY705" fmla="*/ 4396952 h 6858000"/>
              <a:gd name="connsiteX706" fmla="*/ 0 w 7467600"/>
              <a:gd name="connsiteY706" fmla="*/ 4466006 h 6858000"/>
              <a:gd name="connsiteX707" fmla="*/ 0 w 7467600"/>
              <a:gd name="connsiteY707" fmla="*/ 4233763 h 6858000"/>
              <a:gd name="connsiteX708" fmla="*/ 36881 w 7467600"/>
              <a:gd name="connsiteY708" fmla="*/ 4200118 h 6858000"/>
              <a:gd name="connsiteX709" fmla="*/ 910534 w 7467600"/>
              <a:gd name="connsiteY709" fmla="*/ 3629753 h 6858000"/>
              <a:gd name="connsiteX710" fmla="*/ 1578717 w 7467600"/>
              <a:gd name="connsiteY710" fmla="*/ 3575982 h 6858000"/>
              <a:gd name="connsiteX711" fmla="*/ 2338780 w 7467600"/>
              <a:gd name="connsiteY711" fmla="*/ 3033725 h 6858000"/>
              <a:gd name="connsiteX712" fmla="*/ 1807991 w 7467600"/>
              <a:gd name="connsiteY712" fmla="*/ 2807184 h 6858000"/>
              <a:gd name="connsiteX713" fmla="*/ 1416358 w 7467600"/>
              <a:gd name="connsiteY713" fmla="*/ 3112571 h 6858000"/>
              <a:gd name="connsiteX714" fmla="*/ 939066 w 7467600"/>
              <a:gd name="connsiteY714" fmla="*/ 3378798 h 6858000"/>
              <a:gd name="connsiteX715" fmla="*/ 115099 w 7467600"/>
              <a:gd name="connsiteY715" fmla="*/ 3607650 h 6858000"/>
              <a:gd name="connsiteX716" fmla="*/ 97284 w 7467600"/>
              <a:gd name="connsiteY716" fmla="*/ 3520393 h 6858000"/>
              <a:gd name="connsiteX717" fmla="*/ 922050 w 7467600"/>
              <a:gd name="connsiteY717" fmla="*/ 3074867 h 6858000"/>
              <a:gd name="connsiteX718" fmla="*/ 1405265 w 7467600"/>
              <a:gd name="connsiteY718" fmla="*/ 3016319 h 6858000"/>
              <a:gd name="connsiteX719" fmla="*/ 1407512 w 7467600"/>
              <a:gd name="connsiteY719" fmla="*/ 3018001 h 6858000"/>
              <a:gd name="connsiteX720" fmla="*/ 1726266 w 7467600"/>
              <a:gd name="connsiteY720" fmla="*/ 2777274 h 6858000"/>
              <a:gd name="connsiteX721" fmla="*/ 625390 w 7467600"/>
              <a:gd name="connsiteY721" fmla="*/ 2514541 h 6858000"/>
              <a:gd name="connsiteX722" fmla="*/ 619799 w 7467600"/>
              <a:gd name="connsiteY722" fmla="*/ 2527180 h 6858000"/>
              <a:gd name="connsiteX723" fmla="*/ 310030 w 7467600"/>
              <a:gd name="connsiteY723" fmla="*/ 2771818 h 6858000"/>
              <a:gd name="connsiteX724" fmla="*/ 173877 w 7467600"/>
              <a:gd name="connsiteY724" fmla="*/ 2937056 h 6858000"/>
              <a:gd name="connsiteX725" fmla="*/ 77889 w 7467600"/>
              <a:gd name="connsiteY725" fmla="*/ 3138440 h 6858000"/>
              <a:gd name="connsiteX726" fmla="*/ 0 w 7467600"/>
              <a:gd name="connsiteY726" fmla="*/ 3271395 h 6858000"/>
              <a:gd name="connsiteX727" fmla="*/ 0 w 7467600"/>
              <a:gd name="connsiteY727" fmla="*/ 3153002 h 6858000"/>
              <a:gd name="connsiteX728" fmla="*/ 2386 w 7467600"/>
              <a:gd name="connsiteY728" fmla="*/ 3149203 h 6858000"/>
              <a:gd name="connsiteX729" fmla="*/ 89753 w 7467600"/>
              <a:gd name="connsiteY729" fmla="*/ 2987702 h 6858000"/>
              <a:gd name="connsiteX730" fmla="*/ 76869 w 7467600"/>
              <a:gd name="connsiteY730" fmla="*/ 3005404 h 6858000"/>
              <a:gd name="connsiteX731" fmla="*/ 32049 w 7467600"/>
              <a:gd name="connsiteY731" fmla="*/ 3065814 h 6858000"/>
              <a:gd name="connsiteX732" fmla="*/ 0 w 7467600"/>
              <a:gd name="connsiteY732" fmla="*/ 3108744 h 6858000"/>
              <a:gd name="connsiteX733" fmla="*/ 0 w 7467600"/>
              <a:gd name="connsiteY733" fmla="*/ 3058059 h 6858000"/>
              <a:gd name="connsiteX734" fmla="*/ 7610 w 7467600"/>
              <a:gd name="connsiteY734" fmla="*/ 3047889 h 6858000"/>
              <a:gd name="connsiteX735" fmla="*/ 52419 w 7467600"/>
              <a:gd name="connsiteY735" fmla="*/ 2987479 h 6858000"/>
              <a:gd name="connsiteX736" fmla="*/ 59142 w 7467600"/>
              <a:gd name="connsiteY736" fmla="*/ 2978488 h 6858000"/>
              <a:gd name="connsiteX737" fmla="*/ 0 w 7467600"/>
              <a:gd name="connsiteY737" fmla="*/ 3015334 h 6858000"/>
              <a:gd name="connsiteX738" fmla="*/ 0 w 7467600"/>
              <a:gd name="connsiteY738" fmla="*/ 2914286 h 6858000"/>
              <a:gd name="connsiteX739" fmla="*/ 36383 w 7467600"/>
              <a:gd name="connsiteY739" fmla="*/ 2901128 h 6858000"/>
              <a:gd name="connsiteX740" fmla="*/ 156329 w 7467600"/>
              <a:gd name="connsiteY740" fmla="*/ 2840533 h 6858000"/>
              <a:gd name="connsiteX741" fmla="*/ 358355 w 7467600"/>
              <a:gd name="connsiteY741" fmla="*/ 2620471 h 6858000"/>
              <a:gd name="connsiteX742" fmla="*/ 510577 w 7467600"/>
              <a:gd name="connsiteY742" fmla="*/ 2501244 h 6858000"/>
              <a:gd name="connsiteX743" fmla="*/ 211967 w 7467600"/>
              <a:gd name="connsiteY743" fmla="*/ 2479171 h 6858000"/>
              <a:gd name="connsiteX744" fmla="*/ 0 w 7467600"/>
              <a:gd name="connsiteY744" fmla="*/ 2476398 h 6858000"/>
              <a:gd name="connsiteX745" fmla="*/ 0 w 7467600"/>
              <a:gd name="connsiteY745" fmla="*/ 2389189 h 6858000"/>
              <a:gd name="connsiteX746" fmla="*/ 103062 w 7467600"/>
              <a:gd name="connsiteY746" fmla="*/ 2389518 h 6858000"/>
              <a:gd name="connsiteX747" fmla="*/ 510734 w 7467600"/>
              <a:gd name="connsiteY747" fmla="*/ 2416201 h 6858000"/>
              <a:gd name="connsiteX748" fmla="*/ 279257 w 7467600"/>
              <a:gd name="connsiteY748" fmla="*/ 2092102 h 6858000"/>
              <a:gd name="connsiteX749" fmla="*/ 65265 w 7467600"/>
              <a:gd name="connsiteY749" fmla="*/ 2006049 h 6858000"/>
              <a:gd name="connsiteX750" fmla="*/ 0 w 7467600"/>
              <a:gd name="connsiteY750" fmla="*/ 1982532 h 6858000"/>
              <a:gd name="connsiteX751" fmla="*/ 0 w 7467600"/>
              <a:gd name="connsiteY751" fmla="*/ 1912789 h 6858000"/>
              <a:gd name="connsiteX752" fmla="*/ 97460 w 7467600"/>
              <a:gd name="connsiteY752" fmla="*/ 1953725 h 6858000"/>
              <a:gd name="connsiteX753" fmla="*/ 221272 w 7467600"/>
              <a:gd name="connsiteY753" fmla="*/ 1980766 h 6858000"/>
              <a:gd name="connsiteX754" fmla="*/ 116765 w 7467600"/>
              <a:gd name="connsiteY754" fmla="*/ 1911033 h 6858000"/>
              <a:gd name="connsiteX755" fmla="*/ 16405 w 7467600"/>
              <a:gd name="connsiteY755" fmla="*/ 1803412 h 6858000"/>
              <a:gd name="connsiteX756" fmla="*/ 0 w 7467600"/>
              <a:gd name="connsiteY756" fmla="*/ 1784777 h 6858000"/>
              <a:gd name="connsiteX757" fmla="*/ 0 w 7467600"/>
              <a:gd name="connsiteY757" fmla="*/ 1740082 h 6858000"/>
              <a:gd name="connsiteX758" fmla="*/ 39394 w 7467600"/>
              <a:gd name="connsiteY758" fmla="*/ 1784856 h 6858000"/>
              <a:gd name="connsiteX759" fmla="*/ 135813 w 7467600"/>
              <a:gd name="connsiteY759" fmla="*/ 1888838 h 6858000"/>
              <a:gd name="connsiteX760" fmla="*/ 242575 w 7467600"/>
              <a:gd name="connsiteY760" fmla="*/ 1958841 h 6858000"/>
              <a:gd name="connsiteX761" fmla="*/ 82197 w 7467600"/>
              <a:gd name="connsiteY761" fmla="*/ 1754826 h 6858000"/>
              <a:gd name="connsiteX762" fmla="*/ 0 w 7467600"/>
              <a:gd name="connsiteY762" fmla="*/ 1679650 h 6858000"/>
              <a:gd name="connsiteX763" fmla="*/ 0 w 7467600"/>
              <a:gd name="connsiteY763" fmla="*/ 1602463 h 6858000"/>
              <a:gd name="connsiteX764" fmla="*/ 84689 w 7467600"/>
              <a:gd name="connsiteY764" fmla="*/ 1677442 h 6858000"/>
              <a:gd name="connsiteX765" fmla="*/ 298437 w 7467600"/>
              <a:gd name="connsiteY765" fmla="*/ 1968019 h 6858000"/>
              <a:gd name="connsiteX766" fmla="*/ 227269 w 7467600"/>
              <a:gd name="connsiteY766" fmla="*/ 1114064 h 6858000"/>
              <a:gd name="connsiteX767" fmla="*/ 248003 w 7467600"/>
              <a:gd name="connsiteY767" fmla="*/ 1089613 h 6858000"/>
              <a:gd name="connsiteX768" fmla="*/ 427020 w 7467600"/>
              <a:gd name="connsiteY768" fmla="*/ 1619803 h 6858000"/>
              <a:gd name="connsiteX769" fmla="*/ 340345 w 7467600"/>
              <a:gd name="connsiteY769" fmla="*/ 2027739 h 6858000"/>
              <a:gd name="connsiteX770" fmla="*/ 360865 w 7467600"/>
              <a:gd name="connsiteY770" fmla="*/ 2044827 h 6858000"/>
              <a:gd name="connsiteX771" fmla="*/ 560414 w 7467600"/>
              <a:gd name="connsiteY771" fmla="*/ 2421457 h 6858000"/>
              <a:gd name="connsiteX772" fmla="*/ 1359703 w 7467600"/>
              <a:gd name="connsiteY772" fmla="*/ 2578554 h 6858000"/>
              <a:gd name="connsiteX773" fmla="*/ 1359422 w 7467600"/>
              <a:gd name="connsiteY773" fmla="*/ 2577994 h 6858000"/>
              <a:gd name="connsiteX774" fmla="*/ 828701 w 7467600"/>
              <a:gd name="connsiteY774" fmla="*/ 1839520 h 6858000"/>
              <a:gd name="connsiteX775" fmla="*/ 494427 w 7467600"/>
              <a:gd name="connsiteY775" fmla="*/ 1092333 h 6858000"/>
              <a:gd name="connsiteX776" fmla="*/ 506322 w 7467600"/>
              <a:gd name="connsiteY776" fmla="*/ 1020997 h 6858000"/>
              <a:gd name="connsiteX777" fmla="*/ 4570198 w 7467600"/>
              <a:gd name="connsiteY777" fmla="*/ 978081 h 6858000"/>
              <a:gd name="connsiteX778" fmla="*/ 4523691 w 7467600"/>
              <a:gd name="connsiteY778" fmla="*/ 1127776 h 6858000"/>
              <a:gd name="connsiteX779" fmla="*/ 4509875 w 7467600"/>
              <a:gd name="connsiteY779" fmla="*/ 1167552 h 6858000"/>
              <a:gd name="connsiteX780" fmla="*/ 4478168 w 7467600"/>
              <a:gd name="connsiteY780" fmla="*/ 1260735 h 6858000"/>
              <a:gd name="connsiteX781" fmla="*/ 4409309 w 7467600"/>
              <a:gd name="connsiteY781" fmla="*/ 1666996 h 6858000"/>
              <a:gd name="connsiteX782" fmla="*/ 4370031 w 7467600"/>
              <a:gd name="connsiteY782" fmla="*/ 1955666 h 6858000"/>
              <a:gd name="connsiteX783" fmla="*/ 4570198 w 7467600"/>
              <a:gd name="connsiteY783" fmla="*/ 978081 h 6858000"/>
              <a:gd name="connsiteX784" fmla="*/ 4557898 w 7467600"/>
              <a:gd name="connsiteY784" fmla="*/ 900011 h 6858000"/>
              <a:gd name="connsiteX785" fmla="*/ 4344840 w 7467600"/>
              <a:gd name="connsiteY785" fmla="*/ 1922038 h 6858000"/>
              <a:gd name="connsiteX786" fmla="*/ 4378710 w 7467600"/>
              <a:gd name="connsiteY786" fmla="*/ 1665516 h 6858000"/>
              <a:gd name="connsiteX787" fmla="*/ 4448798 w 7467600"/>
              <a:gd name="connsiteY787" fmla="*/ 1253024 h 6858000"/>
              <a:gd name="connsiteX788" fmla="*/ 4480315 w 7467600"/>
              <a:gd name="connsiteY788" fmla="*/ 1158454 h 6858000"/>
              <a:gd name="connsiteX789" fmla="*/ 4494133 w 7467600"/>
              <a:gd name="connsiteY789" fmla="*/ 1118676 h 6858000"/>
              <a:gd name="connsiteX790" fmla="*/ 4557898 w 7467600"/>
              <a:gd name="connsiteY790" fmla="*/ 900011 h 6858000"/>
              <a:gd name="connsiteX791" fmla="*/ 5870151 w 7467600"/>
              <a:gd name="connsiteY791" fmla="*/ 898890 h 6858000"/>
              <a:gd name="connsiteX792" fmla="*/ 5861335 w 7467600"/>
              <a:gd name="connsiteY792" fmla="*/ 899177 h 6858000"/>
              <a:gd name="connsiteX793" fmla="*/ 5843702 w 7467600"/>
              <a:gd name="connsiteY793" fmla="*/ 899748 h 6858000"/>
              <a:gd name="connsiteX794" fmla="*/ 5651107 w 7467600"/>
              <a:gd name="connsiteY794" fmla="*/ 920306 h 6858000"/>
              <a:gd name="connsiteX795" fmla="*/ 5459407 w 7467600"/>
              <a:gd name="connsiteY795" fmla="*/ 940975 h 6858000"/>
              <a:gd name="connsiteX796" fmla="*/ 5374846 w 7467600"/>
              <a:gd name="connsiteY796" fmla="*/ 941988 h 6858000"/>
              <a:gd name="connsiteX797" fmla="*/ 5256105 w 7467600"/>
              <a:gd name="connsiteY797" fmla="*/ 945632 h 6858000"/>
              <a:gd name="connsiteX798" fmla="*/ 5107071 w 7467600"/>
              <a:gd name="connsiteY798" fmla="*/ 969720 h 6858000"/>
              <a:gd name="connsiteX799" fmla="*/ 4998681 w 7467600"/>
              <a:gd name="connsiteY799" fmla="*/ 988771 h 6858000"/>
              <a:gd name="connsiteX800" fmla="*/ 5870151 w 7467600"/>
              <a:gd name="connsiteY800" fmla="*/ 898890 h 6858000"/>
              <a:gd name="connsiteX801" fmla="*/ 5504425 w 7467600"/>
              <a:gd name="connsiteY801" fmla="*/ 848067 h 6858000"/>
              <a:gd name="connsiteX802" fmla="*/ 4968849 w 7467600"/>
              <a:gd name="connsiteY802" fmla="*/ 962318 h 6858000"/>
              <a:gd name="connsiteX803" fmla="*/ 5104039 w 7467600"/>
              <a:gd name="connsiteY803" fmla="*/ 940634 h 6858000"/>
              <a:gd name="connsiteX804" fmla="*/ 5256311 w 7467600"/>
              <a:gd name="connsiteY804" fmla="*/ 916490 h 6858000"/>
              <a:gd name="connsiteX805" fmla="*/ 5377381 w 7467600"/>
              <a:gd name="connsiteY805" fmla="*/ 912671 h 6858000"/>
              <a:gd name="connsiteX806" fmla="*/ 5460148 w 7467600"/>
              <a:gd name="connsiteY806" fmla="*/ 911442 h 6858000"/>
              <a:gd name="connsiteX807" fmla="*/ 5648971 w 7467600"/>
              <a:gd name="connsiteY807" fmla="*/ 891331 h 6858000"/>
              <a:gd name="connsiteX808" fmla="*/ 5844807 w 7467600"/>
              <a:gd name="connsiteY808" fmla="*/ 870718 h 6858000"/>
              <a:gd name="connsiteX809" fmla="*/ 5862975 w 7467600"/>
              <a:gd name="connsiteY809" fmla="*/ 869756 h 6858000"/>
              <a:gd name="connsiteX810" fmla="*/ 5920887 w 7467600"/>
              <a:gd name="connsiteY810" fmla="*/ 865929 h 6858000"/>
              <a:gd name="connsiteX811" fmla="*/ 5504425 w 7467600"/>
              <a:gd name="connsiteY811" fmla="*/ 848067 h 6858000"/>
              <a:gd name="connsiteX812" fmla="*/ 3607114 w 7467600"/>
              <a:gd name="connsiteY812" fmla="*/ 467441 h 6858000"/>
              <a:gd name="connsiteX813" fmla="*/ 3296242 w 7467600"/>
              <a:gd name="connsiteY813" fmla="*/ 807991 h 6858000"/>
              <a:gd name="connsiteX814" fmla="*/ 3174674 w 7467600"/>
              <a:gd name="connsiteY814" fmla="*/ 919759 h 6858000"/>
              <a:gd name="connsiteX815" fmla="*/ 3042978 w 7467600"/>
              <a:gd name="connsiteY815" fmla="*/ 1054894 h 6858000"/>
              <a:gd name="connsiteX816" fmla="*/ 2968914 w 7467600"/>
              <a:gd name="connsiteY816" fmla="*/ 1133756 h 6858000"/>
              <a:gd name="connsiteX817" fmla="*/ 3103823 w 7467600"/>
              <a:gd name="connsiteY817" fmla="*/ 1026814 h 6858000"/>
              <a:gd name="connsiteX818" fmla="*/ 3607114 w 7467600"/>
              <a:gd name="connsiteY818" fmla="*/ 467441 h 6858000"/>
              <a:gd name="connsiteX819" fmla="*/ 3744487 w 7467600"/>
              <a:gd name="connsiteY819" fmla="*/ 383136 h 6858000"/>
              <a:gd name="connsiteX820" fmla="*/ 3970213 w 7467600"/>
              <a:gd name="connsiteY820" fmla="*/ 995559 h 6858000"/>
              <a:gd name="connsiteX821" fmla="*/ 3744487 w 7467600"/>
              <a:gd name="connsiteY821" fmla="*/ 383136 h 6858000"/>
              <a:gd name="connsiteX822" fmla="*/ 3624562 w 7467600"/>
              <a:gd name="connsiteY822" fmla="*/ 367041 h 6858000"/>
              <a:gd name="connsiteX823" fmla="*/ 3489712 w 7467600"/>
              <a:gd name="connsiteY823" fmla="*/ 485386 h 6858000"/>
              <a:gd name="connsiteX824" fmla="*/ 3182994 w 7467600"/>
              <a:gd name="connsiteY824" fmla="*/ 828265 h 6858000"/>
              <a:gd name="connsiteX825" fmla="*/ 2892114 w 7467600"/>
              <a:gd name="connsiteY825" fmla="*/ 1172635 h 6858000"/>
              <a:gd name="connsiteX826" fmla="*/ 3021459 w 7467600"/>
              <a:gd name="connsiteY826" fmla="*/ 1035385 h 6858000"/>
              <a:gd name="connsiteX827" fmla="*/ 3153873 w 7467600"/>
              <a:gd name="connsiteY827" fmla="*/ 898971 h 6858000"/>
              <a:gd name="connsiteX828" fmla="*/ 3276511 w 7467600"/>
              <a:gd name="connsiteY828" fmla="*/ 786423 h 6858000"/>
              <a:gd name="connsiteX829" fmla="*/ 3584154 w 7467600"/>
              <a:gd name="connsiteY829" fmla="*/ 448218 h 6858000"/>
              <a:gd name="connsiteX830" fmla="*/ 3624562 w 7467600"/>
              <a:gd name="connsiteY830" fmla="*/ 367041 h 6858000"/>
              <a:gd name="connsiteX831" fmla="*/ 3766672 w 7467600"/>
              <a:gd name="connsiteY831" fmla="*/ 359429 h 6858000"/>
              <a:gd name="connsiteX832" fmla="*/ 3996338 w 7467600"/>
              <a:gd name="connsiteY832" fmla="*/ 968237 h 6858000"/>
              <a:gd name="connsiteX833" fmla="*/ 3766672 w 7467600"/>
              <a:gd name="connsiteY833" fmla="*/ 359429 h 6858000"/>
              <a:gd name="connsiteX834" fmla="*/ 5805386 w 7467600"/>
              <a:gd name="connsiteY834" fmla="*/ 239240 h 6858000"/>
              <a:gd name="connsiteX835" fmla="*/ 5736947 w 7467600"/>
              <a:gd name="connsiteY835" fmla="*/ 261367 h 6858000"/>
              <a:gd name="connsiteX836" fmla="*/ 5427012 w 7467600"/>
              <a:gd name="connsiteY836" fmla="*/ 311272 h 6858000"/>
              <a:gd name="connsiteX837" fmla="*/ 5147818 w 7467600"/>
              <a:gd name="connsiteY837" fmla="*/ 322112 h 6858000"/>
              <a:gd name="connsiteX838" fmla="*/ 5060854 w 7467600"/>
              <a:gd name="connsiteY838" fmla="*/ 311882 h 6858000"/>
              <a:gd name="connsiteX839" fmla="*/ 4945989 w 7467600"/>
              <a:gd name="connsiteY839" fmla="*/ 300516 h 6858000"/>
              <a:gd name="connsiteX840" fmla="*/ 5410479 w 7467600"/>
              <a:gd name="connsiteY840" fmla="*/ 348434 h 6858000"/>
              <a:gd name="connsiteX841" fmla="*/ 5805386 w 7467600"/>
              <a:gd name="connsiteY841" fmla="*/ 239240 h 6858000"/>
              <a:gd name="connsiteX842" fmla="*/ 5905192 w 7467600"/>
              <a:gd name="connsiteY842" fmla="*/ 163079 h 6858000"/>
              <a:gd name="connsiteX843" fmla="*/ 5865655 w 7467600"/>
              <a:gd name="connsiteY843" fmla="*/ 171901 h 6858000"/>
              <a:gd name="connsiteX844" fmla="*/ 5259740 w 7467600"/>
              <a:gd name="connsiteY844" fmla="*/ 257013 h 6858000"/>
              <a:gd name="connsiteX845" fmla="*/ 5208466 w 7467600"/>
              <a:gd name="connsiteY845" fmla="*/ 257550 h 6858000"/>
              <a:gd name="connsiteX846" fmla="*/ 4980204 w 7467600"/>
              <a:gd name="connsiteY846" fmla="*/ 271903 h 6858000"/>
              <a:gd name="connsiteX847" fmla="*/ 5068068 w 7467600"/>
              <a:gd name="connsiteY847" fmla="*/ 282244 h 6858000"/>
              <a:gd name="connsiteX848" fmla="*/ 5153231 w 7467600"/>
              <a:gd name="connsiteY848" fmla="*/ 292240 h 6858000"/>
              <a:gd name="connsiteX849" fmla="*/ 5426491 w 7467600"/>
              <a:gd name="connsiteY849" fmla="*/ 281128 h 6858000"/>
              <a:gd name="connsiteX850" fmla="*/ 5731212 w 7467600"/>
              <a:gd name="connsiteY850" fmla="*/ 231951 h 6858000"/>
              <a:gd name="connsiteX851" fmla="*/ 5905192 w 7467600"/>
              <a:gd name="connsiteY851" fmla="*/ 163079 h 6858000"/>
              <a:gd name="connsiteX852" fmla="*/ 5944437 w 7467600"/>
              <a:gd name="connsiteY852" fmla="*/ 113829 h 6858000"/>
              <a:gd name="connsiteX853" fmla="*/ 5825032 w 7467600"/>
              <a:gd name="connsiteY853" fmla="*/ 146405 h 6858000"/>
              <a:gd name="connsiteX854" fmla="*/ 4955599 w 7467600"/>
              <a:gd name="connsiteY854" fmla="*/ 247008 h 6858000"/>
              <a:gd name="connsiteX855" fmla="*/ 5210104 w 7467600"/>
              <a:gd name="connsiteY855" fmla="*/ 228123 h 6858000"/>
              <a:gd name="connsiteX856" fmla="*/ 5261015 w 7467600"/>
              <a:gd name="connsiteY856" fmla="*/ 227087 h 6858000"/>
              <a:gd name="connsiteX857" fmla="*/ 5861181 w 7467600"/>
              <a:gd name="connsiteY857" fmla="*/ 143093 h 6858000"/>
              <a:gd name="connsiteX858" fmla="*/ 5961252 w 7467600"/>
              <a:gd name="connsiteY858" fmla="*/ 114820 h 6858000"/>
              <a:gd name="connsiteX859" fmla="*/ 5944437 w 7467600"/>
              <a:gd name="connsiteY859" fmla="*/ 113829 h 6858000"/>
              <a:gd name="connsiteX860" fmla="*/ 3882765 w 7467600"/>
              <a:gd name="connsiteY860" fmla="*/ 0 h 6858000"/>
              <a:gd name="connsiteX861" fmla="*/ 3995099 w 7467600"/>
              <a:gd name="connsiteY861" fmla="*/ 0 h 6858000"/>
              <a:gd name="connsiteX862" fmla="*/ 4163818 w 7467600"/>
              <a:gd name="connsiteY862" fmla="*/ 234104 h 6858000"/>
              <a:gd name="connsiteX863" fmla="*/ 4172099 w 7467600"/>
              <a:gd name="connsiteY863" fmla="*/ 234207 h 6858000"/>
              <a:gd name="connsiteX864" fmla="*/ 4784282 w 7467600"/>
              <a:gd name="connsiteY864" fmla="*/ 276561 h 6858000"/>
              <a:gd name="connsiteX865" fmla="*/ 4801687 w 7467600"/>
              <a:gd name="connsiteY865" fmla="*/ 267764 h 6858000"/>
              <a:gd name="connsiteX866" fmla="*/ 6082788 w 7467600"/>
              <a:gd name="connsiteY866" fmla="*/ 64119 h 6858000"/>
              <a:gd name="connsiteX867" fmla="*/ 6099442 w 7467600"/>
              <a:gd name="connsiteY867" fmla="*/ 82568 h 6858000"/>
              <a:gd name="connsiteX868" fmla="*/ 4804137 w 7467600"/>
              <a:gd name="connsiteY868" fmla="*/ 320931 h 6858000"/>
              <a:gd name="connsiteX869" fmla="*/ 4227047 w 7467600"/>
              <a:gd name="connsiteY869" fmla="*/ 313415 h 6858000"/>
              <a:gd name="connsiteX870" fmla="*/ 4346041 w 7467600"/>
              <a:gd name="connsiteY870" fmla="*/ 456086 h 6858000"/>
              <a:gd name="connsiteX871" fmla="*/ 4870967 w 7467600"/>
              <a:gd name="connsiteY871" fmla="*/ 963061 h 6858000"/>
              <a:gd name="connsiteX872" fmla="*/ 4889647 w 7467600"/>
              <a:gd name="connsiteY872" fmla="*/ 957147 h 6858000"/>
              <a:gd name="connsiteX873" fmla="*/ 5422504 w 7467600"/>
              <a:gd name="connsiteY873" fmla="*/ 805191 h 6858000"/>
              <a:gd name="connsiteX874" fmla="*/ 6087656 w 7467600"/>
              <a:gd name="connsiteY874" fmla="*/ 826703 h 6858000"/>
              <a:gd name="connsiteX875" fmla="*/ 6058717 w 7467600"/>
              <a:gd name="connsiteY875" fmla="*/ 865992 h 6858000"/>
              <a:gd name="connsiteX876" fmla="*/ 4974153 w 7467600"/>
              <a:gd name="connsiteY876" fmla="*/ 1045456 h 6858000"/>
              <a:gd name="connsiteX877" fmla="*/ 5627835 w 7467600"/>
              <a:gd name="connsiteY877" fmla="*/ 1472077 h 6858000"/>
              <a:gd name="connsiteX878" fmla="*/ 5629817 w 7467600"/>
              <a:gd name="connsiteY878" fmla="*/ 1471412 h 6858000"/>
              <a:gd name="connsiteX879" fmla="*/ 5634124 w 7467600"/>
              <a:gd name="connsiteY879" fmla="*/ 1470572 h 6858000"/>
              <a:gd name="connsiteX880" fmla="*/ 5755832 w 7467600"/>
              <a:gd name="connsiteY880" fmla="*/ 1383886 h 6858000"/>
              <a:gd name="connsiteX881" fmla="*/ 6014186 w 7467600"/>
              <a:gd name="connsiteY881" fmla="*/ 1279799 h 6858000"/>
              <a:gd name="connsiteX882" fmla="*/ 6901619 w 7467600"/>
              <a:gd name="connsiteY882" fmla="*/ 1047874 h 6858000"/>
              <a:gd name="connsiteX883" fmla="*/ 6931566 w 7467600"/>
              <a:gd name="connsiteY883" fmla="*/ 1062034 h 6858000"/>
              <a:gd name="connsiteX884" fmla="*/ 5790982 w 7467600"/>
              <a:gd name="connsiteY884" fmla="*/ 1561380 h 6858000"/>
              <a:gd name="connsiteX885" fmla="*/ 6188971 w 7467600"/>
              <a:gd name="connsiteY885" fmla="*/ 1755168 h 6858000"/>
              <a:gd name="connsiteX886" fmla="*/ 6202446 w 7467600"/>
              <a:gd name="connsiteY886" fmla="*/ 1752268 h 6858000"/>
              <a:gd name="connsiteX887" fmla="*/ 7179560 w 7467600"/>
              <a:gd name="connsiteY887" fmla="*/ 1467551 h 6858000"/>
              <a:gd name="connsiteX888" fmla="*/ 7158730 w 7467600"/>
              <a:gd name="connsiteY888" fmla="*/ 1507835 h 6858000"/>
              <a:gd name="connsiteX889" fmla="*/ 6326959 w 7467600"/>
              <a:gd name="connsiteY889" fmla="*/ 1817686 h 6858000"/>
              <a:gd name="connsiteX890" fmla="*/ 6537433 w 7467600"/>
              <a:gd name="connsiteY890" fmla="*/ 1907790 h 6858000"/>
              <a:gd name="connsiteX891" fmla="*/ 6550221 w 7467600"/>
              <a:gd name="connsiteY891" fmla="*/ 1910729 h 6858000"/>
              <a:gd name="connsiteX892" fmla="*/ 6964438 w 7467600"/>
              <a:gd name="connsiteY892" fmla="*/ 2209505 h 6858000"/>
              <a:gd name="connsiteX893" fmla="*/ 7367862 w 7467600"/>
              <a:gd name="connsiteY893" fmla="*/ 2806833 h 6858000"/>
              <a:gd name="connsiteX894" fmla="*/ 7364329 w 7467600"/>
              <a:gd name="connsiteY894" fmla="*/ 2826907 h 6858000"/>
              <a:gd name="connsiteX895" fmla="*/ 7290545 w 7467600"/>
              <a:gd name="connsiteY895" fmla="*/ 2850663 h 6858000"/>
              <a:gd name="connsiteX896" fmla="*/ 6472036 w 7467600"/>
              <a:gd name="connsiteY896" fmla="*/ 1959003 h 6858000"/>
              <a:gd name="connsiteX897" fmla="*/ 5792897 w 7467600"/>
              <a:gd name="connsiteY897" fmla="*/ 1647747 h 6858000"/>
              <a:gd name="connsiteX898" fmla="*/ 5842751 w 7467600"/>
              <a:gd name="connsiteY898" fmla="*/ 1816112 h 6858000"/>
              <a:gd name="connsiteX899" fmla="*/ 5847424 w 7467600"/>
              <a:gd name="connsiteY899" fmla="*/ 1815776 h 6858000"/>
              <a:gd name="connsiteX900" fmla="*/ 6399821 w 7467600"/>
              <a:gd name="connsiteY900" fmla="*/ 2344799 h 6858000"/>
              <a:gd name="connsiteX901" fmla="*/ 6323232 w 7467600"/>
              <a:gd name="connsiteY901" fmla="*/ 2389634 h 6858000"/>
              <a:gd name="connsiteX902" fmla="*/ 5942958 w 7467600"/>
              <a:gd name="connsiteY902" fmla="*/ 2077708 h 6858000"/>
              <a:gd name="connsiteX903" fmla="*/ 5921559 w 7467600"/>
              <a:gd name="connsiteY903" fmla="*/ 2378596 h 6858000"/>
              <a:gd name="connsiteX904" fmla="*/ 5817651 w 7467600"/>
              <a:gd name="connsiteY904" fmla="*/ 3023919 h 6858000"/>
              <a:gd name="connsiteX905" fmla="*/ 5729634 w 7467600"/>
              <a:gd name="connsiteY905" fmla="*/ 3051849 h 6858000"/>
              <a:gd name="connsiteX906" fmla="*/ 5611018 w 7467600"/>
              <a:gd name="connsiteY906" fmla="*/ 2316769 h 6858000"/>
              <a:gd name="connsiteX907" fmla="*/ 5687608 w 7467600"/>
              <a:gd name="connsiteY907" fmla="*/ 2039972 h 6858000"/>
              <a:gd name="connsiteX908" fmla="*/ 5657554 w 7467600"/>
              <a:gd name="connsiteY908" fmla="*/ 1576445 h 6858000"/>
              <a:gd name="connsiteX909" fmla="*/ 5150475 w 7467600"/>
              <a:gd name="connsiteY909" fmla="*/ 1274012 h 6858000"/>
              <a:gd name="connsiteX910" fmla="*/ 5349142 w 7467600"/>
              <a:gd name="connsiteY910" fmla="*/ 2204405 h 6858000"/>
              <a:gd name="connsiteX911" fmla="*/ 5262214 w 7467600"/>
              <a:gd name="connsiteY911" fmla="*/ 2233836 h 6858000"/>
              <a:gd name="connsiteX912" fmla="*/ 4981539 w 7467600"/>
              <a:gd name="connsiteY912" fmla="*/ 1542201 h 6858000"/>
              <a:gd name="connsiteX913" fmla="*/ 4958461 w 7467600"/>
              <a:gd name="connsiteY913" fmla="*/ 1136957 h 6858000"/>
              <a:gd name="connsiteX914" fmla="*/ 4655015 w 7467600"/>
              <a:gd name="connsiteY914" fmla="*/ 891426 h 6858000"/>
              <a:gd name="connsiteX915" fmla="*/ 4348002 w 7467600"/>
              <a:gd name="connsiteY915" fmla="*/ 2205895 h 6858000"/>
              <a:gd name="connsiteX916" fmla="*/ 4262250 w 7467600"/>
              <a:gd name="connsiteY916" fmla="*/ 2219972 h 6858000"/>
              <a:gd name="connsiteX917" fmla="*/ 4550611 w 7467600"/>
              <a:gd name="connsiteY917" fmla="*/ 817540 h 6858000"/>
              <a:gd name="connsiteX918" fmla="*/ 4564418 w 7467600"/>
              <a:gd name="connsiteY918" fmla="*/ 808293 h 6858000"/>
              <a:gd name="connsiteX919" fmla="*/ 4266388 w 7467600"/>
              <a:gd name="connsiteY919" fmla="*/ 500083 h 6858000"/>
              <a:gd name="connsiteX920" fmla="*/ 4032842 w 7467600"/>
              <a:gd name="connsiteY920" fmla="*/ 211809 h 6858000"/>
              <a:gd name="connsiteX921" fmla="*/ 3882765 w 7467600"/>
              <a:gd name="connsiteY921" fmla="*/ 0 h 6858000"/>
              <a:gd name="connsiteX922" fmla="*/ 3721337 w 7467600"/>
              <a:gd name="connsiteY922" fmla="*/ 0 h 6858000"/>
              <a:gd name="connsiteX923" fmla="*/ 3797544 w 7467600"/>
              <a:gd name="connsiteY923" fmla="*/ 0 h 6858000"/>
              <a:gd name="connsiteX924" fmla="*/ 3775734 w 7467600"/>
              <a:gd name="connsiteY924" fmla="*/ 95131 h 6858000"/>
              <a:gd name="connsiteX925" fmla="*/ 3724807 w 7467600"/>
              <a:gd name="connsiteY925" fmla="*/ 272257 h 6858000"/>
              <a:gd name="connsiteX926" fmla="*/ 3726844 w 7467600"/>
              <a:gd name="connsiteY926" fmla="*/ 282988 h 6858000"/>
              <a:gd name="connsiteX927" fmla="*/ 3742664 w 7467600"/>
              <a:gd name="connsiteY927" fmla="*/ 279918 h 6858000"/>
              <a:gd name="connsiteX928" fmla="*/ 4103910 w 7467600"/>
              <a:gd name="connsiteY928" fmla="*/ 1161917 h 6858000"/>
              <a:gd name="connsiteX929" fmla="*/ 4020269 w 7467600"/>
              <a:gd name="connsiteY929" fmla="*/ 1200406 h 6858000"/>
              <a:gd name="connsiteX930" fmla="*/ 3674882 w 7467600"/>
              <a:gd name="connsiteY930" fmla="*/ 488524 h 6858000"/>
              <a:gd name="connsiteX931" fmla="*/ 3132682 w 7467600"/>
              <a:gd name="connsiteY931" fmla="*/ 1072284 h 6858000"/>
              <a:gd name="connsiteX932" fmla="*/ 2716346 w 7467600"/>
              <a:gd name="connsiteY932" fmla="*/ 1276376 h 6858000"/>
              <a:gd name="connsiteX933" fmla="*/ 2716772 w 7467600"/>
              <a:gd name="connsiteY933" fmla="*/ 1255462 h 6858000"/>
              <a:gd name="connsiteX934" fmla="*/ 3471096 w 7467600"/>
              <a:gd name="connsiteY934" fmla="*/ 437072 h 6858000"/>
              <a:gd name="connsiteX935" fmla="*/ 3639057 w 7467600"/>
              <a:gd name="connsiteY935" fmla="*/ 286334 h 6858000"/>
              <a:gd name="connsiteX936" fmla="*/ 3640309 w 7467600"/>
              <a:gd name="connsiteY936" fmla="*/ 284664 h 6858000"/>
              <a:gd name="connsiteX937" fmla="*/ 3646022 w 7467600"/>
              <a:gd name="connsiteY937" fmla="*/ 276711 h 6858000"/>
              <a:gd name="connsiteX938" fmla="*/ 3707943 w 7467600"/>
              <a:gd name="connsiteY938" fmla="*/ 65958 h 6858000"/>
              <a:gd name="connsiteX939" fmla="*/ 3721337 w 7467600"/>
              <a:gd name="connsiteY939" fmla="*/ 0 h 6858000"/>
              <a:gd name="connsiteX940" fmla="*/ 2867960 w 7467600"/>
              <a:gd name="connsiteY940" fmla="*/ 0 h 6858000"/>
              <a:gd name="connsiteX941" fmla="*/ 2926351 w 7467600"/>
              <a:gd name="connsiteY941" fmla="*/ 0 h 6858000"/>
              <a:gd name="connsiteX942" fmla="*/ 2902823 w 7467600"/>
              <a:gd name="connsiteY942" fmla="*/ 262929 h 6858000"/>
              <a:gd name="connsiteX943" fmla="*/ 2940663 w 7467600"/>
              <a:gd name="connsiteY943" fmla="*/ 140884 h 6858000"/>
              <a:gd name="connsiteX944" fmla="*/ 2947039 w 7467600"/>
              <a:gd name="connsiteY944" fmla="*/ 122524 h 6858000"/>
              <a:gd name="connsiteX945" fmla="*/ 2984316 w 7467600"/>
              <a:gd name="connsiteY945" fmla="*/ 0 h 6858000"/>
              <a:gd name="connsiteX946" fmla="*/ 3016114 w 7467600"/>
              <a:gd name="connsiteY946" fmla="*/ 0 h 6858000"/>
              <a:gd name="connsiteX947" fmla="*/ 2979949 w 7467600"/>
              <a:gd name="connsiteY947" fmla="*/ 119274 h 6858000"/>
              <a:gd name="connsiteX948" fmla="*/ 3023879 w 7467600"/>
              <a:gd name="connsiteY948" fmla="*/ 0 h 6858000"/>
              <a:gd name="connsiteX949" fmla="*/ 3105400 w 7467600"/>
              <a:gd name="connsiteY949" fmla="*/ 0 h 6858000"/>
              <a:gd name="connsiteX950" fmla="*/ 3094669 w 7467600"/>
              <a:gd name="connsiteY950" fmla="*/ 30308 h 6858000"/>
              <a:gd name="connsiteX951" fmla="*/ 2901945 w 7467600"/>
              <a:gd name="connsiteY951" fmla="*/ 466538 h 6858000"/>
              <a:gd name="connsiteX952" fmla="*/ 2815209 w 7467600"/>
              <a:gd name="connsiteY952" fmla="*/ 497361 h 6858000"/>
              <a:gd name="connsiteX953" fmla="*/ 2844845 w 7467600"/>
              <a:gd name="connsiteY953" fmla="*/ 127638 h 6858000"/>
              <a:gd name="connsiteX954" fmla="*/ 2867960 w 7467600"/>
              <a:gd name="connsiteY954" fmla="*/ 0 h 6858000"/>
              <a:gd name="connsiteX955" fmla="*/ 1057230 w 7467600"/>
              <a:gd name="connsiteY955" fmla="*/ 0 h 6858000"/>
              <a:gd name="connsiteX956" fmla="*/ 1111003 w 7467600"/>
              <a:gd name="connsiteY956" fmla="*/ 0 h 6858000"/>
              <a:gd name="connsiteX957" fmla="*/ 1125553 w 7467600"/>
              <a:gd name="connsiteY957" fmla="*/ 52588 h 6858000"/>
              <a:gd name="connsiteX958" fmla="*/ 1304276 w 7467600"/>
              <a:gd name="connsiteY958" fmla="*/ 476275 h 6858000"/>
              <a:gd name="connsiteX959" fmla="*/ 1492066 w 7467600"/>
              <a:gd name="connsiteY959" fmla="*/ 886333 h 6858000"/>
              <a:gd name="connsiteX960" fmla="*/ 1423698 w 7467600"/>
              <a:gd name="connsiteY960" fmla="*/ 710817 h 6858000"/>
              <a:gd name="connsiteX961" fmla="*/ 1357609 w 7467600"/>
              <a:gd name="connsiteY961" fmla="*/ 532892 h 6858000"/>
              <a:gd name="connsiteX962" fmla="*/ 1309550 w 7467600"/>
              <a:gd name="connsiteY962" fmla="*/ 374031 h 6858000"/>
              <a:gd name="connsiteX963" fmla="*/ 1193673 w 7467600"/>
              <a:gd name="connsiteY963" fmla="*/ 49533 h 6858000"/>
              <a:gd name="connsiteX964" fmla="*/ 1164391 w 7467600"/>
              <a:gd name="connsiteY964" fmla="*/ 0 h 6858000"/>
              <a:gd name="connsiteX965" fmla="*/ 1200666 w 7467600"/>
              <a:gd name="connsiteY965" fmla="*/ 0 h 6858000"/>
              <a:gd name="connsiteX966" fmla="*/ 1223408 w 7467600"/>
              <a:gd name="connsiteY966" fmla="*/ 38996 h 6858000"/>
              <a:gd name="connsiteX967" fmla="*/ 1339635 w 7467600"/>
              <a:gd name="connsiteY967" fmla="*/ 365517 h 6858000"/>
              <a:gd name="connsiteX968" fmla="*/ 1387469 w 7467600"/>
              <a:gd name="connsiteY968" fmla="*/ 523079 h 6858000"/>
              <a:gd name="connsiteX969" fmla="*/ 1452685 w 7467600"/>
              <a:gd name="connsiteY969" fmla="*/ 699806 h 6858000"/>
              <a:gd name="connsiteX970" fmla="*/ 1492092 w 7467600"/>
              <a:gd name="connsiteY970" fmla="*/ 800424 h 6858000"/>
              <a:gd name="connsiteX971" fmla="*/ 1455302 w 7467600"/>
              <a:gd name="connsiteY971" fmla="*/ 632913 h 6858000"/>
              <a:gd name="connsiteX972" fmla="*/ 1222336 w 7467600"/>
              <a:gd name="connsiteY972" fmla="*/ 9480 h 6858000"/>
              <a:gd name="connsiteX973" fmla="*/ 1214634 w 7467600"/>
              <a:gd name="connsiteY973" fmla="*/ 0 h 6858000"/>
              <a:gd name="connsiteX974" fmla="*/ 1289827 w 7467600"/>
              <a:gd name="connsiteY974" fmla="*/ 0 h 6858000"/>
              <a:gd name="connsiteX975" fmla="*/ 1321076 w 7467600"/>
              <a:gd name="connsiteY975" fmla="*/ 59722 h 6858000"/>
              <a:gd name="connsiteX976" fmla="*/ 1512579 w 7467600"/>
              <a:gd name="connsiteY976" fmla="*/ 626441 h 6858000"/>
              <a:gd name="connsiteX977" fmla="*/ 1506076 w 7467600"/>
              <a:gd name="connsiteY977" fmla="*/ 1089289 h 6858000"/>
              <a:gd name="connsiteX978" fmla="*/ 1486346 w 7467600"/>
              <a:gd name="connsiteY978" fmla="*/ 1079919 h 6858000"/>
              <a:gd name="connsiteX979" fmla="*/ 1070511 w 7467600"/>
              <a:gd name="connsiteY979" fmla="*/ 48609 h 6858000"/>
              <a:gd name="connsiteX980" fmla="*/ 1057230 w 7467600"/>
              <a:gd name="connsiteY980" fmla="*/ 0 h 6858000"/>
              <a:gd name="connsiteX981" fmla="*/ 43151 w 7467600"/>
              <a:gd name="connsiteY981" fmla="*/ 0 h 6858000"/>
              <a:gd name="connsiteX982" fmla="*/ 95283 w 7467600"/>
              <a:gd name="connsiteY982" fmla="*/ 0 h 6858000"/>
              <a:gd name="connsiteX983" fmla="*/ 300708 w 7467600"/>
              <a:gd name="connsiteY983" fmla="*/ 154571 h 6858000"/>
              <a:gd name="connsiteX984" fmla="*/ 530414 w 7467600"/>
              <a:gd name="connsiteY984" fmla="*/ 354673 h 6858000"/>
              <a:gd name="connsiteX985" fmla="*/ 333785 w 7467600"/>
              <a:gd name="connsiteY985" fmla="*/ 161564 h 6858000"/>
              <a:gd name="connsiteX986" fmla="*/ 147005 w 7467600"/>
              <a:gd name="connsiteY986" fmla="*/ 0 h 6858000"/>
              <a:gd name="connsiteX987" fmla="*/ 272509 w 7467600"/>
              <a:gd name="connsiteY987" fmla="*/ 0 h 6858000"/>
              <a:gd name="connsiteX988" fmla="*/ 326276 w 7467600"/>
              <a:gd name="connsiteY988" fmla="*/ 45847 h 6858000"/>
              <a:gd name="connsiteX989" fmla="*/ 823759 w 7467600"/>
              <a:gd name="connsiteY989" fmla="*/ 574145 h 6858000"/>
              <a:gd name="connsiteX990" fmla="*/ 811254 w 7467600"/>
              <a:gd name="connsiteY990" fmla="*/ 665546 h 6858000"/>
              <a:gd name="connsiteX991" fmla="*/ 154042 w 7467600"/>
              <a:gd name="connsiteY991" fmla="*/ 261522 h 6858000"/>
              <a:gd name="connsiteX992" fmla="*/ 13550 w 7467600"/>
              <a:gd name="connsiteY992" fmla="*/ 158423 h 6858000"/>
              <a:gd name="connsiteX993" fmla="*/ 0 w 7467600"/>
              <a:gd name="connsiteY993" fmla="*/ 146618 h 6858000"/>
              <a:gd name="connsiteX994" fmla="*/ 0 w 7467600"/>
              <a:gd name="connsiteY994" fmla="*/ 59161 h 6858000"/>
              <a:gd name="connsiteX995" fmla="*/ 45427 w 7467600"/>
              <a:gd name="connsiteY995" fmla="*/ 101078 h 6858000"/>
              <a:gd name="connsiteX996" fmla="*/ 630103 w 7467600"/>
              <a:gd name="connsiteY996" fmla="*/ 485885 h 6858000"/>
              <a:gd name="connsiteX997" fmla="*/ 532040 w 7467600"/>
              <a:gd name="connsiteY997" fmla="*/ 399359 h 6858000"/>
              <a:gd name="connsiteX998" fmla="*/ 517618 w 7467600"/>
              <a:gd name="connsiteY998" fmla="*/ 385726 h 6858000"/>
              <a:gd name="connsiteX999" fmla="*/ 285074 w 7467600"/>
              <a:gd name="connsiteY999" fmla="*/ 182755 h 6858000"/>
              <a:gd name="connsiteX1000" fmla="*/ 43151 w 7467600"/>
              <a:gd name="connsiteY100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7368569 w 7467600"/>
              <a:gd name="connsiteY143" fmla="*/ 5270182 h 6858000"/>
              <a:gd name="connsiteX144" fmla="*/ 1903353 w 7467600"/>
              <a:gd name="connsiteY144" fmla="*/ 5044827 h 6858000"/>
              <a:gd name="connsiteX145" fmla="*/ 1936931 w 7467600"/>
              <a:gd name="connsiteY145" fmla="*/ 5093954 h 6858000"/>
              <a:gd name="connsiteX146" fmla="*/ 2195868 w 7467600"/>
              <a:gd name="connsiteY146" fmla="*/ 5396574 h 6858000"/>
              <a:gd name="connsiteX147" fmla="*/ 2088852 w 7467600"/>
              <a:gd name="connsiteY147" fmla="*/ 5166123 h 6858000"/>
              <a:gd name="connsiteX148" fmla="*/ 1958241 w 7467600"/>
              <a:gd name="connsiteY148" fmla="*/ 5067955 h 6858000"/>
              <a:gd name="connsiteX149" fmla="*/ 1903353 w 7467600"/>
              <a:gd name="connsiteY149" fmla="*/ 5044827 h 6858000"/>
              <a:gd name="connsiteX150" fmla="*/ 1979378 w 7467600"/>
              <a:gd name="connsiteY150" fmla="*/ 4769504 h 6858000"/>
              <a:gd name="connsiteX151" fmla="*/ 2882120 w 7467600"/>
              <a:gd name="connsiteY151" fmla="*/ 5064547 h 6858000"/>
              <a:gd name="connsiteX152" fmla="*/ 2793103 w 7467600"/>
              <a:gd name="connsiteY152" fmla="*/ 5039699 h 6858000"/>
              <a:gd name="connsiteX153" fmla="*/ 2770041 w 7467600"/>
              <a:gd name="connsiteY153" fmla="*/ 5033634 h 6858000"/>
              <a:gd name="connsiteX154" fmla="*/ 1979378 w 7467600"/>
              <a:gd name="connsiteY154" fmla="*/ 4769504 h 6858000"/>
              <a:gd name="connsiteX155" fmla="*/ 1927410 w 7467600"/>
              <a:gd name="connsiteY155" fmla="*/ 4716164 h 6858000"/>
              <a:gd name="connsiteX156" fmla="*/ 1959587 w 7467600"/>
              <a:gd name="connsiteY156" fmla="*/ 4728849 h 6858000"/>
              <a:gd name="connsiteX157" fmla="*/ 2777707 w 7467600"/>
              <a:gd name="connsiteY157" fmla="*/ 5003991 h 6858000"/>
              <a:gd name="connsiteX158" fmla="*/ 2800768 w 7467600"/>
              <a:gd name="connsiteY158" fmla="*/ 5010056 h 6858000"/>
              <a:gd name="connsiteX159" fmla="*/ 2879408 w 7467600"/>
              <a:gd name="connsiteY159" fmla="*/ 5031590 h 6858000"/>
              <a:gd name="connsiteX160" fmla="*/ 2862295 w 7467600"/>
              <a:gd name="connsiteY160" fmla="*/ 5022958 h 6858000"/>
              <a:gd name="connsiteX161" fmla="*/ 2813343 w 7467600"/>
              <a:gd name="connsiteY161" fmla="*/ 4998369 h 6858000"/>
              <a:gd name="connsiteX162" fmla="*/ 2646245 w 7467600"/>
              <a:gd name="connsiteY162" fmla="*/ 4930999 h 6858000"/>
              <a:gd name="connsiteX163" fmla="*/ 1999243 w 7467600"/>
              <a:gd name="connsiteY163" fmla="*/ 4730524 h 6858000"/>
              <a:gd name="connsiteX164" fmla="*/ 1979527 w 7467600"/>
              <a:gd name="connsiteY164" fmla="*/ 4726651 h 6858000"/>
              <a:gd name="connsiteX165" fmla="*/ 1927410 w 7467600"/>
              <a:gd name="connsiteY165" fmla="*/ 4716164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310106 w 7467600"/>
              <a:gd name="connsiteY195" fmla="*/ 3943217 h 6858000"/>
              <a:gd name="connsiteX196" fmla="*/ 1423113 w 7467600"/>
              <a:gd name="connsiteY196" fmla="*/ 3874565 h 6858000"/>
              <a:gd name="connsiteX197" fmla="*/ 1260565 w 7467600"/>
              <a:gd name="connsiteY197" fmla="*/ 4031982 h 6858000"/>
              <a:gd name="connsiteX198" fmla="*/ 901900 w 7467600"/>
              <a:gd name="connsiteY198" fmla="*/ 4421236 h 6858000"/>
              <a:gd name="connsiteX199" fmla="*/ 845044 w 7467600"/>
              <a:gd name="connsiteY199" fmla="*/ 4502436 h 6858000"/>
              <a:gd name="connsiteX200" fmla="*/ 685926 w 7467600"/>
              <a:gd name="connsiteY200" fmla="*/ 4703069 h 6858000"/>
              <a:gd name="connsiteX201" fmla="*/ 684248 w 7467600"/>
              <a:gd name="connsiteY201" fmla="*/ 4706721 h 6858000"/>
              <a:gd name="connsiteX202" fmla="*/ 1423113 w 7467600"/>
              <a:gd name="connsiteY202" fmla="*/ 3874565 h 6858000"/>
              <a:gd name="connsiteX203" fmla="*/ 3316479 w 7467600"/>
              <a:gd name="connsiteY203" fmla="*/ 3872136 h 6858000"/>
              <a:gd name="connsiteX204" fmla="*/ 3546806 w 7467600"/>
              <a:gd name="connsiteY204" fmla="*/ 4356139 h 6858000"/>
              <a:gd name="connsiteX205" fmla="*/ 3364433 w 7467600"/>
              <a:gd name="connsiteY205" fmla="*/ 3953121 h 6858000"/>
              <a:gd name="connsiteX206" fmla="*/ 3316479 w 7467600"/>
              <a:gd name="connsiteY206" fmla="*/ 3872136 h 6858000"/>
              <a:gd name="connsiteX207" fmla="*/ 3291335 w 7467600"/>
              <a:gd name="connsiteY207" fmla="*/ 3767420 h 6858000"/>
              <a:gd name="connsiteX208" fmla="*/ 3390805 w 7467600"/>
              <a:gd name="connsiteY208" fmla="*/ 3937163 h 6858000"/>
              <a:gd name="connsiteX209" fmla="*/ 3579062 w 7467600"/>
              <a:gd name="connsiteY209" fmla="*/ 4359040 h 6858000"/>
              <a:gd name="connsiteX210" fmla="*/ 3467355 w 7467600"/>
              <a:gd name="connsiteY210" fmla="*/ 3988130 h 6858000"/>
              <a:gd name="connsiteX211" fmla="*/ 3310753 w 7467600"/>
              <a:gd name="connsiteY211" fmla="*/ 3787140 h 6858000"/>
              <a:gd name="connsiteX212" fmla="*/ 3291335 w 7467600"/>
              <a:gd name="connsiteY212" fmla="*/ 3767420 h 6858000"/>
              <a:gd name="connsiteX213" fmla="*/ 1635889 w 7467600"/>
              <a:gd name="connsiteY213" fmla="*/ 3709494 h 6858000"/>
              <a:gd name="connsiteX214" fmla="*/ 1634800 w 7467600"/>
              <a:gd name="connsiteY214" fmla="*/ 3731111 h 6858000"/>
              <a:gd name="connsiteX215" fmla="*/ 1635889 w 7467600"/>
              <a:gd name="connsiteY215" fmla="*/ 3709494 h 6858000"/>
              <a:gd name="connsiteX216" fmla="*/ 1510397 w 7467600"/>
              <a:gd name="connsiteY216" fmla="*/ 3684705 h 6858000"/>
              <a:gd name="connsiteX217" fmla="*/ 1146550 w 7467600"/>
              <a:gd name="connsiteY217" fmla="*/ 3802012 h 6858000"/>
              <a:gd name="connsiteX218" fmla="*/ 698834 w 7467600"/>
              <a:gd name="connsiteY218" fmla="*/ 3952272 h 6858000"/>
              <a:gd name="connsiteX219" fmla="*/ 34256 w 7467600"/>
              <a:gd name="connsiteY219" fmla="*/ 4347603 h 6858000"/>
              <a:gd name="connsiteX220" fmla="*/ 527241 w 7467600"/>
              <a:gd name="connsiteY220" fmla="*/ 4065078 h 6858000"/>
              <a:gd name="connsiteX221" fmla="*/ 1510397 w 7467600"/>
              <a:gd name="connsiteY221" fmla="*/ 3684705 h 6858000"/>
              <a:gd name="connsiteX222" fmla="*/ 1313114 w 7467600"/>
              <a:gd name="connsiteY222" fmla="*/ 3655216 h 6858000"/>
              <a:gd name="connsiteX223" fmla="*/ 1109304 w 7467600"/>
              <a:gd name="connsiteY223" fmla="*/ 3669030 h 6858000"/>
              <a:gd name="connsiteX224" fmla="*/ 8129 w 7467600"/>
              <a:gd name="connsiteY224" fmla="*/ 4330519 h 6858000"/>
              <a:gd name="connsiteX225" fmla="*/ 687572 w 7467600"/>
              <a:gd name="connsiteY225" fmla="*/ 3925629 h 6858000"/>
              <a:gd name="connsiteX226" fmla="*/ 1138365 w 7467600"/>
              <a:gd name="connsiteY226" fmla="*/ 3774515 h 6858000"/>
              <a:gd name="connsiteX227" fmla="*/ 1505579 w 7467600"/>
              <a:gd name="connsiteY227" fmla="*/ 3655526 h 6858000"/>
              <a:gd name="connsiteX228" fmla="*/ 1313114 w 7467600"/>
              <a:gd name="connsiteY228" fmla="*/ 3655216 h 6858000"/>
              <a:gd name="connsiteX229" fmla="*/ 3655073 w 7467600"/>
              <a:gd name="connsiteY229" fmla="*/ 3650884 h 6858000"/>
              <a:gd name="connsiteX230" fmla="*/ 3989938 w 7467600"/>
              <a:gd name="connsiteY230" fmla="*/ 3991685 h 6858000"/>
              <a:gd name="connsiteX231" fmla="*/ 4393907 w 7467600"/>
              <a:gd name="connsiteY231" fmla="*/ 4261258 h 6858000"/>
              <a:gd name="connsiteX232" fmla="*/ 4648051 w 7467600"/>
              <a:gd name="connsiteY232" fmla="*/ 4374051 h 6858000"/>
              <a:gd name="connsiteX233" fmla="*/ 4383389 w 7467600"/>
              <a:gd name="connsiteY233" fmla="*/ 4184369 h 6858000"/>
              <a:gd name="connsiteX234" fmla="*/ 4165508 w 7467600"/>
              <a:gd name="connsiteY234" fmla="*/ 4035196 h 6858000"/>
              <a:gd name="connsiteX235" fmla="*/ 4068162 w 7467600"/>
              <a:gd name="connsiteY235" fmla="*/ 3953394 h 6858000"/>
              <a:gd name="connsiteX236" fmla="*/ 3981416 w 7467600"/>
              <a:gd name="connsiteY236" fmla="*/ 3880482 h 6858000"/>
              <a:gd name="connsiteX237" fmla="*/ 3800147 w 7467600"/>
              <a:gd name="connsiteY237" fmla="*/ 3749872 h 6858000"/>
              <a:gd name="connsiteX238" fmla="*/ 3655073 w 7467600"/>
              <a:gd name="connsiteY238" fmla="*/ 3650884 h 6858000"/>
              <a:gd name="connsiteX239" fmla="*/ 3670252 w 7467600"/>
              <a:gd name="connsiteY239" fmla="*/ 3622798 h 6858000"/>
              <a:gd name="connsiteX240" fmla="*/ 3817258 w 7467600"/>
              <a:gd name="connsiteY240" fmla="*/ 3723577 h 6858000"/>
              <a:gd name="connsiteX241" fmla="*/ 4000461 w 7467600"/>
              <a:gd name="connsiteY241" fmla="*/ 3855966 h 6858000"/>
              <a:gd name="connsiteX242" fmla="*/ 4088180 w 7467600"/>
              <a:gd name="connsiteY242" fmla="*/ 3929774 h 6858000"/>
              <a:gd name="connsiteX243" fmla="*/ 4184555 w 7467600"/>
              <a:gd name="connsiteY243" fmla="*/ 4010683 h 6858000"/>
              <a:gd name="connsiteX244" fmla="*/ 4399563 w 7467600"/>
              <a:gd name="connsiteY244" fmla="*/ 4158106 h 6858000"/>
              <a:gd name="connsiteX245" fmla="*/ 4684469 w 7467600"/>
              <a:gd name="connsiteY245" fmla="*/ 4364680 h 6858000"/>
              <a:gd name="connsiteX246" fmla="*/ 4690271 w 7467600"/>
              <a:gd name="connsiteY246" fmla="*/ 4370034 h 6858000"/>
              <a:gd name="connsiteX247" fmla="*/ 4136093 w 7467600"/>
              <a:gd name="connsiteY247" fmla="*/ 3858466 h 6858000"/>
              <a:gd name="connsiteX248" fmla="*/ 3670252 w 7467600"/>
              <a:gd name="connsiteY248" fmla="*/ 3622798 h 6858000"/>
              <a:gd name="connsiteX249" fmla="*/ 4440129 w 7467600"/>
              <a:gd name="connsiteY249" fmla="*/ 3448571 h 6858000"/>
              <a:gd name="connsiteX250" fmla="*/ 4856525 w 7467600"/>
              <a:gd name="connsiteY250" fmla="*/ 3915351 h 6858000"/>
              <a:gd name="connsiteX251" fmla="*/ 5059055 w 7467600"/>
              <a:gd name="connsiteY251" fmla="*/ 4108918 h 6858000"/>
              <a:gd name="connsiteX252" fmla="*/ 5290070 w 7467600"/>
              <a:gd name="connsiteY252" fmla="*/ 4263619 h 6858000"/>
              <a:gd name="connsiteX253" fmla="*/ 4834991 w 7467600"/>
              <a:gd name="connsiteY253" fmla="*/ 3830985 h 6858000"/>
              <a:gd name="connsiteX254" fmla="*/ 4440129 w 7467600"/>
              <a:gd name="connsiteY254" fmla="*/ 3448571 h 6858000"/>
              <a:gd name="connsiteX255" fmla="*/ 4441737 w 7467600"/>
              <a:gd name="connsiteY255" fmla="*/ 3399734 h 6858000"/>
              <a:gd name="connsiteX256" fmla="*/ 4431236 w 7467600"/>
              <a:gd name="connsiteY256" fmla="*/ 3400954 h 6858000"/>
              <a:gd name="connsiteX257" fmla="*/ 4557150 w 7467600"/>
              <a:gd name="connsiteY257" fmla="*/ 3510023 h 6858000"/>
              <a:gd name="connsiteX258" fmla="*/ 4856936 w 7467600"/>
              <a:gd name="connsiteY258" fmla="*/ 3809146 h 6858000"/>
              <a:gd name="connsiteX259" fmla="*/ 5111996 w 7467600"/>
              <a:gd name="connsiteY259" fmla="*/ 4065759 h 6858000"/>
              <a:gd name="connsiteX260" fmla="*/ 5388878 w 7467600"/>
              <a:gd name="connsiteY260" fmla="*/ 4300185 h 6858000"/>
              <a:gd name="connsiteX261" fmla="*/ 5425556 w 7467600"/>
              <a:gd name="connsiteY261" fmla="*/ 4308967 h 6858000"/>
              <a:gd name="connsiteX262" fmla="*/ 4943646 w 7467600"/>
              <a:gd name="connsiteY262" fmla="*/ 3822916 h 6858000"/>
              <a:gd name="connsiteX263" fmla="*/ 4594837 w 7467600"/>
              <a:gd name="connsiteY263" fmla="*/ 3532274 h 6858000"/>
              <a:gd name="connsiteX264" fmla="*/ 4441737 w 7467600"/>
              <a:gd name="connsiteY264" fmla="*/ 3399734 h 6858000"/>
              <a:gd name="connsiteX265" fmla="*/ 5425834 w 7467600"/>
              <a:gd name="connsiteY265" fmla="*/ 3162785 h 6858000"/>
              <a:gd name="connsiteX266" fmla="*/ 5401644 w 7467600"/>
              <a:gd name="connsiteY266" fmla="*/ 3617847 h 6858000"/>
              <a:gd name="connsiteX267" fmla="*/ 5467256 w 7467600"/>
              <a:gd name="connsiteY267" fmla="*/ 4175494 h 6858000"/>
              <a:gd name="connsiteX268" fmla="*/ 5448069 w 7467600"/>
              <a:gd name="connsiteY268" fmla="*/ 3567554 h 6858000"/>
              <a:gd name="connsiteX269" fmla="*/ 5425834 w 7467600"/>
              <a:gd name="connsiteY269" fmla="*/ 3162785 h 6858000"/>
              <a:gd name="connsiteX270" fmla="*/ 1318687 w 7467600"/>
              <a:gd name="connsiteY270" fmla="*/ 3113840 h 6858000"/>
              <a:gd name="connsiteX271" fmla="*/ 1066793 w 7467600"/>
              <a:gd name="connsiteY271" fmla="*/ 3212171 h 6858000"/>
              <a:gd name="connsiteX272" fmla="*/ 993319 w 7467600"/>
              <a:gd name="connsiteY272" fmla="*/ 3247648 h 6858000"/>
              <a:gd name="connsiteX273" fmla="*/ 853081 w 7467600"/>
              <a:gd name="connsiteY273" fmla="*/ 3312410 h 6858000"/>
              <a:gd name="connsiteX274" fmla="*/ 805957 w 7467600"/>
              <a:gd name="connsiteY274" fmla="*/ 3330443 h 6858000"/>
              <a:gd name="connsiteX275" fmla="*/ 1318687 w 7467600"/>
              <a:gd name="connsiteY275" fmla="*/ 3113840 h 6858000"/>
              <a:gd name="connsiteX276" fmla="*/ 5453702 w 7467600"/>
              <a:gd name="connsiteY276" fmla="*/ 3090882 h 6858000"/>
              <a:gd name="connsiteX277" fmla="*/ 5480135 w 7467600"/>
              <a:gd name="connsiteY277" fmla="*/ 3565802 h 6858000"/>
              <a:gd name="connsiteX278" fmla="*/ 5499023 w 7467600"/>
              <a:gd name="connsiteY278" fmla="*/ 4166310 h 6858000"/>
              <a:gd name="connsiteX279" fmla="*/ 5547022 w 7467600"/>
              <a:gd name="connsiteY279" fmla="*/ 3607838 h 6858000"/>
              <a:gd name="connsiteX280" fmla="*/ 5515964 w 7467600"/>
              <a:gd name="connsiteY280" fmla="*/ 3378541 h 6858000"/>
              <a:gd name="connsiteX281" fmla="*/ 5453702 w 7467600"/>
              <a:gd name="connsiteY281" fmla="*/ 3090882 h 6858000"/>
              <a:gd name="connsiteX282" fmla="*/ 1238695 w 7467600"/>
              <a:gd name="connsiteY282" fmla="*/ 3076820 h 6858000"/>
              <a:gd name="connsiteX283" fmla="*/ 716371 w 7467600"/>
              <a:gd name="connsiteY283" fmla="*/ 3293249 h 6858000"/>
              <a:gd name="connsiteX284" fmla="*/ 579522 w 7467600"/>
              <a:gd name="connsiteY284" fmla="*/ 3371759 h 6858000"/>
              <a:gd name="connsiteX285" fmla="*/ 600288 w 7467600"/>
              <a:gd name="connsiteY285" fmla="*/ 3365555 h 6858000"/>
              <a:gd name="connsiteX286" fmla="*/ 840692 w 7467600"/>
              <a:gd name="connsiteY286" fmla="*/ 3284921 h 6858000"/>
              <a:gd name="connsiteX287" fmla="*/ 979248 w 7467600"/>
              <a:gd name="connsiteY287" fmla="*/ 3221003 h 6858000"/>
              <a:gd name="connsiteX288" fmla="*/ 1053282 w 7467600"/>
              <a:gd name="connsiteY288" fmla="*/ 3185247 h 6858000"/>
              <a:gd name="connsiteX289" fmla="*/ 1320603 w 7467600"/>
              <a:gd name="connsiteY289" fmla="*/ 3081281 h 6858000"/>
              <a:gd name="connsiteX290" fmla="*/ 1238695 w 7467600"/>
              <a:gd name="connsiteY290" fmla="*/ 3076820 h 6858000"/>
              <a:gd name="connsiteX291" fmla="*/ 5425627 w 7467600"/>
              <a:gd name="connsiteY291" fmla="*/ 2954192 h 6858000"/>
              <a:gd name="connsiteX292" fmla="*/ 5470770 w 7467600"/>
              <a:gd name="connsiteY292" fmla="*/ 3005435 h 6858000"/>
              <a:gd name="connsiteX293" fmla="*/ 5519779 w 7467600"/>
              <a:gd name="connsiteY293" fmla="*/ 4359223 h 6858000"/>
              <a:gd name="connsiteX294" fmla="*/ 5520293 w 7467600"/>
              <a:gd name="connsiteY294" fmla="*/ 4360602 h 6858000"/>
              <a:gd name="connsiteX295" fmla="*/ 5767221 w 7467600"/>
              <a:gd name="connsiteY295" fmla="*/ 4665564 h 6858000"/>
              <a:gd name="connsiteX296" fmla="*/ 6937169 w 7467600"/>
              <a:gd name="connsiteY296" fmla="*/ 4815941 h 6858000"/>
              <a:gd name="connsiteX297" fmla="*/ 6953922 w 7467600"/>
              <a:gd name="connsiteY297" fmla="*/ 4890068 h 6858000"/>
              <a:gd name="connsiteX298" fmla="*/ 6071359 w 7467600"/>
              <a:gd name="connsiteY298" fmla="*/ 4770770 h 6858000"/>
              <a:gd name="connsiteX299" fmla="*/ 6038839 w 7467600"/>
              <a:gd name="connsiteY299" fmla="*/ 4764474 h 6858000"/>
              <a:gd name="connsiteX300" fmla="*/ 6038706 w 7467600"/>
              <a:gd name="connsiteY300" fmla="*/ 4763847 h 6858000"/>
              <a:gd name="connsiteX301" fmla="*/ 6037784 w 7467600"/>
              <a:gd name="connsiteY301" fmla="*/ 4764270 h 6858000"/>
              <a:gd name="connsiteX302" fmla="*/ 6038839 w 7467600"/>
              <a:gd name="connsiteY302" fmla="*/ 4764474 h 6858000"/>
              <a:gd name="connsiteX303" fmla="*/ 6040338 w 7467600"/>
              <a:gd name="connsiteY303" fmla="*/ 4771418 h 6858000"/>
              <a:gd name="connsiteX304" fmla="*/ 6024488 w 7467600"/>
              <a:gd name="connsiteY304" fmla="*/ 4809903 h 6858000"/>
              <a:gd name="connsiteX305" fmla="*/ 5599771 w 7467600"/>
              <a:gd name="connsiteY305" fmla="*/ 5509652 h 6858000"/>
              <a:gd name="connsiteX306" fmla="*/ 5548843 w 7467600"/>
              <a:gd name="connsiteY306" fmla="*/ 5563845 h 6858000"/>
              <a:gd name="connsiteX307" fmla="*/ 5940952 w 7467600"/>
              <a:gd name="connsiteY307" fmla="*/ 6250028 h 6858000"/>
              <a:gd name="connsiteX308" fmla="*/ 6043441 w 7467600"/>
              <a:gd name="connsiteY308" fmla="*/ 6665847 h 6858000"/>
              <a:gd name="connsiteX309" fmla="*/ 6093432 w 7467600"/>
              <a:gd name="connsiteY309" fmla="*/ 6858000 h 6858000"/>
              <a:gd name="connsiteX310" fmla="*/ 6034344 w 7467600"/>
              <a:gd name="connsiteY310" fmla="*/ 6858000 h 6858000"/>
              <a:gd name="connsiteX311" fmla="*/ 6026679 w 7467600"/>
              <a:gd name="connsiteY311" fmla="*/ 6836959 h 6858000"/>
              <a:gd name="connsiteX312" fmla="*/ 5800441 w 7467600"/>
              <a:gd name="connsiteY312" fmla="*/ 6335286 h 6858000"/>
              <a:gd name="connsiteX313" fmla="*/ 5526562 w 7467600"/>
              <a:gd name="connsiteY313" fmla="*/ 5705388 h 6858000"/>
              <a:gd name="connsiteX314" fmla="*/ 5519640 w 7467600"/>
              <a:gd name="connsiteY314" fmla="*/ 5683774 h 6858000"/>
              <a:gd name="connsiteX315" fmla="*/ 5844559 w 7467600"/>
              <a:gd name="connsiteY315" fmla="*/ 6553349 h 6858000"/>
              <a:gd name="connsiteX316" fmla="*/ 5975994 w 7467600"/>
              <a:gd name="connsiteY316" fmla="*/ 6858000 h 6858000"/>
              <a:gd name="connsiteX317" fmla="*/ 5898547 w 7467600"/>
              <a:gd name="connsiteY317" fmla="*/ 6858000 h 6858000"/>
              <a:gd name="connsiteX318" fmla="*/ 5682041 w 7467600"/>
              <a:gd name="connsiteY318" fmla="*/ 6355860 h 6858000"/>
              <a:gd name="connsiteX319" fmla="*/ 5461758 w 7467600"/>
              <a:gd name="connsiteY319" fmla="*/ 5820220 h 6858000"/>
              <a:gd name="connsiteX320" fmla="*/ 5237282 w 7467600"/>
              <a:gd name="connsiteY320" fmla="*/ 6579086 h 6858000"/>
              <a:gd name="connsiteX321" fmla="*/ 5115009 w 7467600"/>
              <a:gd name="connsiteY321" fmla="*/ 6858000 h 6858000"/>
              <a:gd name="connsiteX322" fmla="*/ 5028074 w 7467600"/>
              <a:gd name="connsiteY322" fmla="*/ 6858000 h 6858000"/>
              <a:gd name="connsiteX323" fmla="*/ 5079508 w 7467600"/>
              <a:gd name="connsiteY323" fmla="*/ 6749074 h 6858000"/>
              <a:gd name="connsiteX324" fmla="*/ 5371846 w 7467600"/>
              <a:gd name="connsiteY324" fmla="*/ 5924413 h 6858000"/>
              <a:gd name="connsiteX325" fmla="*/ 5270512 w 7467600"/>
              <a:gd name="connsiteY325" fmla="*/ 6138975 h 6858000"/>
              <a:gd name="connsiteX326" fmla="*/ 5062409 w 7467600"/>
              <a:gd name="connsiteY326" fmla="*/ 6653544 h 6858000"/>
              <a:gd name="connsiteX327" fmla="*/ 5036628 w 7467600"/>
              <a:gd name="connsiteY327" fmla="*/ 6754247 h 6858000"/>
              <a:gd name="connsiteX328" fmla="*/ 5009112 w 7467600"/>
              <a:gd name="connsiteY328" fmla="*/ 6858000 h 6858000"/>
              <a:gd name="connsiteX329" fmla="*/ 4976679 w 7467600"/>
              <a:gd name="connsiteY329" fmla="*/ 6858000 h 6858000"/>
              <a:gd name="connsiteX330" fmla="*/ 5006537 w 7467600"/>
              <a:gd name="connsiteY330" fmla="*/ 6747068 h 6858000"/>
              <a:gd name="connsiteX331" fmla="*/ 5032723 w 7467600"/>
              <a:gd name="connsiteY331" fmla="*/ 6644957 h 6858000"/>
              <a:gd name="connsiteX332" fmla="*/ 5242949 w 7467600"/>
              <a:gd name="connsiteY332" fmla="*/ 6125175 h 6858000"/>
              <a:gd name="connsiteX333" fmla="*/ 5286321 w 7467600"/>
              <a:gd name="connsiteY333" fmla="*/ 6033555 h 6858000"/>
              <a:gd name="connsiteX334" fmla="*/ 5008210 w 7467600"/>
              <a:gd name="connsiteY334" fmla="*/ 6649194 h 6858000"/>
              <a:gd name="connsiteX335" fmla="*/ 4986321 w 7467600"/>
              <a:gd name="connsiteY335" fmla="*/ 6765687 h 6858000"/>
              <a:gd name="connsiteX336" fmla="*/ 4973474 w 7467600"/>
              <a:gd name="connsiteY336" fmla="*/ 6858000 h 6858000"/>
              <a:gd name="connsiteX337" fmla="*/ 4907178 w 7467600"/>
              <a:gd name="connsiteY337" fmla="*/ 6858000 h 6858000"/>
              <a:gd name="connsiteX338" fmla="*/ 4910810 w 7467600"/>
              <a:gd name="connsiteY338" fmla="*/ 6829660 h 6858000"/>
              <a:gd name="connsiteX339" fmla="*/ 4987461 w 7467600"/>
              <a:gd name="connsiteY339" fmla="*/ 6432994 h 6858000"/>
              <a:gd name="connsiteX340" fmla="*/ 5179262 w 7467600"/>
              <a:gd name="connsiteY340" fmla="*/ 6035044 h 6858000"/>
              <a:gd name="connsiteX341" fmla="*/ 4689678 w 7467600"/>
              <a:gd name="connsiteY341" fmla="*/ 6440241 h 6858000"/>
              <a:gd name="connsiteX342" fmla="*/ 4477543 w 7467600"/>
              <a:gd name="connsiteY342" fmla="*/ 6674836 h 6858000"/>
              <a:gd name="connsiteX343" fmla="*/ 4329957 w 7467600"/>
              <a:gd name="connsiteY343" fmla="*/ 6858000 h 6858000"/>
              <a:gd name="connsiteX344" fmla="*/ 4218595 w 7467600"/>
              <a:gd name="connsiteY344" fmla="*/ 6858000 h 6858000"/>
              <a:gd name="connsiteX345" fmla="*/ 4368888 w 7467600"/>
              <a:gd name="connsiteY345" fmla="*/ 6668412 h 6858000"/>
              <a:gd name="connsiteX346" fmla="*/ 4563091 w 7467600"/>
              <a:gd name="connsiteY346" fmla="*/ 6442508 h 6858000"/>
              <a:gd name="connsiteX347" fmla="*/ 5387324 w 7467600"/>
              <a:gd name="connsiteY347" fmla="*/ 5705830 h 6858000"/>
              <a:gd name="connsiteX348" fmla="*/ 5073620 w 7467600"/>
              <a:gd name="connsiteY348" fmla="*/ 5955437 h 6858000"/>
              <a:gd name="connsiteX349" fmla="*/ 4689789 w 7467600"/>
              <a:gd name="connsiteY349" fmla="*/ 6268382 h 6858000"/>
              <a:gd name="connsiteX350" fmla="*/ 4418722 w 7467600"/>
              <a:gd name="connsiteY350" fmla="*/ 6570886 h 6858000"/>
              <a:gd name="connsiteX351" fmla="*/ 4214944 w 7467600"/>
              <a:gd name="connsiteY351" fmla="*/ 6858000 h 6858000"/>
              <a:gd name="connsiteX352" fmla="*/ 4177898 w 7467600"/>
              <a:gd name="connsiteY352" fmla="*/ 6858000 h 6858000"/>
              <a:gd name="connsiteX353" fmla="*/ 4391597 w 7467600"/>
              <a:gd name="connsiteY353" fmla="*/ 6556370 h 6858000"/>
              <a:gd name="connsiteX354" fmla="*/ 4668889 w 7467600"/>
              <a:gd name="connsiteY354" fmla="*/ 6246399 h 6858000"/>
              <a:gd name="connsiteX355" fmla="*/ 5055427 w 7467600"/>
              <a:gd name="connsiteY355" fmla="*/ 5931476 h 6858000"/>
              <a:gd name="connsiteX356" fmla="*/ 5371814 w 7467600"/>
              <a:gd name="connsiteY356" fmla="*/ 5678975 h 6858000"/>
              <a:gd name="connsiteX357" fmla="*/ 4987918 w 7467600"/>
              <a:gd name="connsiteY357" fmla="*/ 5838701 h 6858000"/>
              <a:gd name="connsiteX358" fmla="*/ 4317146 w 7467600"/>
              <a:gd name="connsiteY358" fmla="*/ 6587716 h 6858000"/>
              <a:gd name="connsiteX359" fmla="*/ 4171627 w 7467600"/>
              <a:gd name="connsiteY359" fmla="*/ 6858000 h 6858000"/>
              <a:gd name="connsiteX360" fmla="*/ 4081585 w 7467600"/>
              <a:gd name="connsiteY360" fmla="*/ 6858000 h 6858000"/>
              <a:gd name="connsiteX361" fmla="*/ 4238603 w 7467600"/>
              <a:gd name="connsiteY361" fmla="*/ 6559341 h 6858000"/>
              <a:gd name="connsiteX362" fmla="*/ 4778333 w 7467600"/>
              <a:gd name="connsiteY362" fmla="*/ 5873626 h 6858000"/>
              <a:gd name="connsiteX363" fmla="*/ 5414185 w 7467600"/>
              <a:gd name="connsiteY363" fmla="*/ 5573882 h 6858000"/>
              <a:gd name="connsiteX364" fmla="*/ 5959648 w 7467600"/>
              <a:gd name="connsiteY364" fmla="*/ 4760797 h 6858000"/>
              <a:gd name="connsiteX365" fmla="*/ 5355019 w 7467600"/>
              <a:gd name="connsiteY365" fmla="*/ 4734672 h 6858000"/>
              <a:gd name="connsiteX366" fmla="*/ 5083565 w 7467600"/>
              <a:gd name="connsiteY366" fmla="*/ 5179121 h 6858000"/>
              <a:gd name="connsiteX367" fmla="*/ 4713577 w 7467600"/>
              <a:gd name="connsiteY367" fmla="*/ 5616803 h 6858000"/>
              <a:gd name="connsiteX368" fmla="*/ 3989559 w 7467600"/>
              <a:gd name="connsiteY368" fmla="*/ 6145945 h 6858000"/>
              <a:gd name="connsiteX369" fmla="*/ 3939824 w 7467600"/>
              <a:gd name="connsiteY369" fmla="*/ 6066900 h 6858000"/>
              <a:gd name="connsiteX370" fmla="*/ 4584537 w 7467600"/>
              <a:gd name="connsiteY370" fmla="*/ 5324826 h 6858000"/>
              <a:gd name="connsiteX371" fmla="*/ 5037105 w 7467600"/>
              <a:gd name="connsiteY371" fmla="*/ 5088765 h 6858000"/>
              <a:gd name="connsiteX372" fmla="*/ 5039930 w 7467600"/>
              <a:gd name="connsiteY372" fmla="*/ 5089585 h 6858000"/>
              <a:gd name="connsiteX373" fmla="*/ 5263764 w 7467600"/>
              <a:gd name="connsiteY373" fmla="*/ 4735525 h 6858000"/>
              <a:gd name="connsiteX374" fmla="*/ 4086300 w 7467600"/>
              <a:gd name="connsiteY374" fmla="*/ 4884599 h 6858000"/>
              <a:gd name="connsiteX375" fmla="*/ 4085485 w 7467600"/>
              <a:gd name="connsiteY375" fmla="*/ 4899070 h 6858000"/>
              <a:gd name="connsiteX376" fmla="*/ 3871915 w 7467600"/>
              <a:gd name="connsiteY376" fmla="*/ 5253645 h 6858000"/>
              <a:gd name="connsiteX377" fmla="*/ 3799374 w 7467600"/>
              <a:gd name="connsiteY377" fmla="*/ 5466127 h 6858000"/>
              <a:gd name="connsiteX378" fmla="*/ 3498850 w 7467600"/>
              <a:gd name="connsiteY378" fmla="*/ 6661888 h 6858000"/>
              <a:gd name="connsiteX379" fmla="*/ 3399216 w 7467600"/>
              <a:gd name="connsiteY379" fmla="*/ 6858000 h 6858000"/>
              <a:gd name="connsiteX380" fmla="*/ 3303688 w 7467600"/>
              <a:gd name="connsiteY380" fmla="*/ 6858000 h 6858000"/>
              <a:gd name="connsiteX381" fmla="*/ 3391774 w 7467600"/>
              <a:gd name="connsiteY381" fmla="*/ 6697181 h 6858000"/>
              <a:gd name="connsiteX382" fmla="*/ 3735540 w 7467600"/>
              <a:gd name="connsiteY382" fmla="*/ 5546923 h 6858000"/>
              <a:gd name="connsiteX383" fmla="*/ 3729438 w 7467600"/>
              <a:gd name="connsiteY383" fmla="*/ 5569058 h 6858000"/>
              <a:gd name="connsiteX384" fmla="*/ 3707782 w 7467600"/>
              <a:gd name="connsiteY384" fmla="*/ 5644908 h 6858000"/>
              <a:gd name="connsiteX385" fmla="*/ 3583827 w 7467600"/>
              <a:gd name="connsiteY385" fmla="*/ 6039215 h 6858000"/>
              <a:gd name="connsiteX386" fmla="*/ 3547861 w 7467600"/>
              <a:gd name="connsiteY386" fmla="*/ 6129609 h 6858000"/>
              <a:gd name="connsiteX387" fmla="*/ 3490905 w 7467600"/>
              <a:gd name="connsiteY387" fmla="*/ 6277660 h 6858000"/>
              <a:gd name="connsiteX388" fmla="*/ 3455859 w 7467600"/>
              <a:gd name="connsiteY388" fmla="*/ 6391301 h 6858000"/>
              <a:gd name="connsiteX389" fmla="*/ 3429112 w 7467600"/>
              <a:gd name="connsiteY389" fmla="*/ 6479469 h 6858000"/>
              <a:gd name="connsiteX390" fmla="*/ 3304862 w 7467600"/>
              <a:gd name="connsiteY390" fmla="*/ 6796476 h 6858000"/>
              <a:gd name="connsiteX391" fmla="*/ 3276071 w 7467600"/>
              <a:gd name="connsiteY391" fmla="*/ 6858000 h 6858000"/>
              <a:gd name="connsiteX392" fmla="*/ 3240805 w 7467600"/>
              <a:gd name="connsiteY392" fmla="*/ 6858000 h 6858000"/>
              <a:gd name="connsiteX393" fmla="*/ 3275917 w 7467600"/>
              <a:gd name="connsiteY393" fmla="*/ 6783192 h 6858000"/>
              <a:gd name="connsiteX394" fmla="*/ 3399358 w 7467600"/>
              <a:gd name="connsiteY394" fmla="*/ 6469011 h 6858000"/>
              <a:gd name="connsiteX395" fmla="*/ 3425650 w 7467600"/>
              <a:gd name="connsiteY395" fmla="*/ 6381333 h 6858000"/>
              <a:gd name="connsiteX396" fmla="*/ 3460661 w 7467600"/>
              <a:gd name="connsiteY396" fmla="*/ 6266763 h 6858000"/>
              <a:gd name="connsiteX397" fmla="*/ 3518021 w 7467600"/>
              <a:gd name="connsiteY397" fmla="*/ 6117298 h 6858000"/>
              <a:gd name="connsiteX398" fmla="*/ 3554035 w 7467600"/>
              <a:gd name="connsiteY398" fmla="*/ 6027832 h 6858000"/>
              <a:gd name="connsiteX399" fmla="*/ 3677174 w 7467600"/>
              <a:gd name="connsiteY399" fmla="*/ 5636351 h 6858000"/>
              <a:gd name="connsiteX400" fmla="*/ 3698819 w 7467600"/>
              <a:gd name="connsiteY400" fmla="*/ 5560503 h 6858000"/>
              <a:gd name="connsiteX401" fmla="*/ 3702094 w 7467600"/>
              <a:gd name="connsiteY401" fmla="*/ 5549194 h 6858000"/>
              <a:gd name="connsiteX402" fmla="*/ 3398355 w 7467600"/>
              <a:gd name="connsiteY402" fmla="*/ 6094603 h 6858000"/>
              <a:gd name="connsiteX403" fmla="*/ 3193941 w 7467600"/>
              <a:gd name="connsiteY403" fmla="*/ 6798775 h 6858000"/>
              <a:gd name="connsiteX404" fmla="*/ 3184140 w 7467600"/>
              <a:gd name="connsiteY404" fmla="*/ 6858000 h 6858000"/>
              <a:gd name="connsiteX405" fmla="*/ 3099978 w 7467600"/>
              <a:gd name="connsiteY405" fmla="*/ 6858000 h 6858000"/>
              <a:gd name="connsiteX406" fmla="*/ 3101556 w 7467600"/>
              <a:gd name="connsiteY406" fmla="*/ 6843337 h 6858000"/>
              <a:gd name="connsiteX407" fmla="*/ 3370162 w 7467600"/>
              <a:gd name="connsiteY407" fmla="*/ 5785550 h 6858000"/>
              <a:gd name="connsiteX408" fmla="*/ 3746477 w 7467600"/>
              <a:gd name="connsiteY408" fmla="*/ 5377889 h 6858000"/>
              <a:gd name="connsiteX409" fmla="*/ 3863399 w 7467600"/>
              <a:gd name="connsiteY409" fmla="*/ 5087257 h 6858000"/>
              <a:gd name="connsiteX410" fmla="*/ 3968712 w 7467600"/>
              <a:gd name="connsiteY410" fmla="*/ 4913989 h 6858000"/>
              <a:gd name="connsiteX411" fmla="*/ 2792390 w 7467600"/>
              <a:gd name="connsiteY411" fmla="*/ 5382974 h 6858000"/>
              <a:gd name="connsiteX412" fmla="*/ 2714982 w 7467600"/>
              <a:gd name="connsiteY412" fmla="*/ 5427051 h 6858000"/>
              <a:gd name="connsiteX413" fmla="*/ 2813361 w 7467600"/>
              <a:gd name="connsiteY413" fmla="*/ 6023912 h 6858000"/>
              <a:gd name="connsiteX414" fmla="*/ 2688430 w 7467600"/>
              <a:gd name="connsiteY414" fmla="*/ 6801564 h 6858000"/>
              <a:gd name="connsiteX415" fmla="*/ 2629626 w 7467600"/>
              <a:gd name="connsiteY415" fmla="*/ 6763394 h 6858000"/>
              <a:gd name="connsiteX416" fmla="*/ 2565328 w 7467600"/>
              <a:gd name="connsiteY416" fmla="*/ 5516399 h 6858000"/>
              <a:gd name="connsiteX417" fmla="*/ 1922999 w 7467600"/>
              <a:gd name="connsiteY417" fmla="*/ 5980343 h 6858000"/>
              <a:gd name="connsiteX418" fmla="*/ 1950261 w 7467600"/>
              <a:gd name="connsiteY418" fmla="*/ 6405858 h 6858000"/>
              <a:gd name="connsiteX419" fmla="*/ 2365554 w 7467600"/>
              <a:gd name="connsiteY419" fmla="*/ 6759107 h 6858000"/>
              <a:gd name="connsiteX420" fmla="*/ 2424142 w 7467600"/>
              <a:gd name="connsiteY420" fmla="*/ 6858000 h 6858000"/>
              <a:gd name="connsiteX421" fmla="*/ 2395994 w 7467600"/>
              <a:gd name="connsiteY421" fmla="*/ 6858000 h 6858000"/>
              <a:gd name="connsiteX422" fmla="*/ 2392863 w 7467600"/>
              <a:gd name="connsiteY422" fmla="*/ 6852964 h 6858000"/>
              <a:gd name="connsiteX423" fmla="*/ 2017589 w 7467600"/>
              <a:gd name="connsiteY423" fmla="*/ 6493982 h 6858000"/>
              <a:gd name="connsiteX424" fmla="*/ 2147336 w 7467600"/>
              <a:gd name="connsiteY424" fmla="*/ 6594052 h 6858000"/>
              <a:gd name="connsiteX425" fmla="*/ 2207047 w 7467600"/>
              <a:gd name="connsiteY425" fmla="*/ 6654540 h 6858000"/>
              <a:gd name="connsiteX426" fmla="*/ 2299106 w 7467600"/>
              <a:gd name="connsiteY426" fmla="*/ 6778931 h 6858000"/>
              <a:gd name="connsiteX427" fmla="*/ 2314430 w 7467600"/>
              <a:gd name="connsiteY427" fmla="*/ 6801144 h 6858000"/>
              <a:gd name="connsiteX428" fmla="*/ 2352406 w 7467600"/>
              <a:gd name="connsiteY428" fmla="*/ 6858000 h 6858000"/>
              <a:gd name="connsiteX429" fmla="*/ 2314492 w 7467600"/>
              <a:gd name="connsiteY429" fmla="*/ 6858000 h 6858000"/>
              <a:gd name="connsiteX430" fmla="*/ 2288095 w 7467600"/>
              <a:gd name="connsiteY430" fmla="*/ 6818030 h 6858000"/>
              <a:gd name="connsiteX431" fmla="*/ 2272768 w 7467600"/>
              <a:gd name="connsiteY431" fmla="*/ 6795822 h 6858000"/>
              <a:gd name="connsiteX432" fmla="*/ 2182715 w 7467600"/>
              <a:gd name="connsiteY432" fmla="*/ 6675071 h 6858000"/>
              <a:gd name="connsiteX433" fmla="*/ 2032061 w 7467600"/>
              <a:gd name="connsiteY433" fmla="*/ 6541380 h 6858000"/>
              <a:gd name="connsiteX434" fmla="*/ 2257220 w 7467600"/>
              <a:gd name="connsiteY434" fmla="*/ 6826257 h 6858000"/>
              <a:gd name="connsiteX435" fmla="*/ 2281324 w 7467600"/>
              <a:gd name="connsiteY435" fmla="*/ 6858000 h 6858000"/>
              <a:gd name="connsiteX436" fmla="*/ 2242860 w 7467600"/>
              <a:gd name="connsiteY436" fmla="*/ 6858000 h 6858000"/>
              <a:gd name="connsiteX437" fmla="*/ 2232818 w 7467600"/>
              <a:gd name="connsiteY437" fmla="*/ 6844926 h 6858000"/>
              <a:gd name="connsiteX438" fmla="*/ 1990172 w 7467600"/>
              <a:gd name="connsiteY438" fmla="*/ 6542121 h 6858000"/>
              <a:gd name="connsiteX439" fmla="*/ 2124090 w 7467600"/>
              <a:gd name="connsiteY439" fmla="*/ 6761017 h 6858000"/>
              <a:gd name="connsiteX440" fmla="*/ 2200380 w 7467600"/>
              <a:gd name="connsiteY440" fmla="*/ 6858000 h 6858000"/>
              <a:gd name="connsiteX441" fmla="*/ 2147507 w 7467600"/>
              <a:gd name="connsiteY441" fmla="*/ 6858000 h 6858000"/>
              <a:gd name="connsiteX442" fmla="*/ 2070668 w 7467600"/>
              <a:gd name="connsiteY442" fmla="*/ 6761520 h 6858000"/>
              <a:gd name="connsiteX443" fmla="*/ 1975142 w 7467600"/>
              <a:gd name="connsiteY443" fmla="*/ 6585570 h 6858000"/>
              <a:gd name="connsiteX444" fmla="*/ 2050035 w 7467600"/>
              <a:gd name="connsiteY444" fmla="*/ 6813345 h 6858000"/>
              <a:gd name="connsiteX445" fmla="*/ 2063025 w 7467600"/>
              <a:gd name="connsiteY445" fmla="*/ 6858000 h 6858000"/>
              <a:gd name="connsiteX446" fmla="*/ 2021675 w 7467600"/>
              <a:gd name="connsiteY446" fmla="*/ 6858000 h 6858000"/>
              <a:gd name="connsiteX447" fmla="*/ 2019308 w 7467600"/>
              <a:gd name="connsiteY447" fmla="*/ 6847118 h 6858000"/>
              <a:gd name="connsiteX448" fmla="*/ 1938835 w 7467600"/>
              <a:gd name="connsiteY448" fmla="*/ 6551160 h 6858000"/>
              <a:gd name="connsiteX449" fmla="*/ 1953230 w 7467600"/>
              <a:gd name="connsiteY449" fmla="*/ 6759699 h 6858000"/>
              <a:gd name="connsiteX450" fmla="*/ 1956763 w 7467600"/>
              <a:gd name="connsiteY450" fmla="*/ 6778191 h 6858000"/>
              <a:gd name="connsiteX451" fmla="*/ 1967925 w 7467600"/>
              <a:gd name="connsiteY451" fmla="*/ 6858000 h 6858000"/>
              <a:gd name="connsiteX452" fmla="*/ 1936622 w 7467600"/>
              <a:gd name="connsiteY452" fmla="*/ 6858000 h 6858000"/>
              <a:gd name="connsiteX453" fmla="*/ 1926261 w 7467600"/>
              <a:gd name="connsiteY453" fmla="*/ 6784064 h 6858000"/>
              <a:gd name="connsiteX454" fmla="*/ 1922724 w 7467600"/>
              <a:gd name="connsiteY454" fmla="*/ 6765577 h 6858000"/>
              <a:gd name="connsiteX455" fmla="*/ 1904650 w 7467600"/>
              <a:gd name="connsiteY455" fmla="*/ 6639616 h 6858000"/>
              <a:gd name="connsiteX456" fmla="*/ 1885273 w 7467600"/>
              <a:gd name="connsiteY456" fmla="*/ 6858000 h 6858000"/>
              <a:gd name="connsiteX457" fmla="*/ 1854363 w 7467600"/>
              <a:gd name="connsiteY457" fmla="*/ 6858000 h 6858000"/>
              <a:gd name="connsiteX458" fmla="*/ 1880391 w 7467600"/>
              <a:gd name="connsiteY458" fmla="*/ 6603796 h 6858000"/>
              <a:gd name="connsiteX459" fmla="*/ 1818273 w 7467600"/>
              <a:gd name="connsiteY459" fmla="*/ 6715729 h 6858000"/>
              <a:gd name="connsiteX460" fmla="*/ 1794691 w 7467600"/>
              <a:gd name="connsiteY460" fmla="*/ 6843239 h 6858000"/>
              <a:gd name="connsiteX461" fmla="*/ 1794914 w 7467600"/>
              <a:gd name="connsiteY461" fmla="*/ 6858000 h 6858000"/>
              <a:gd name="connsiteX462" fmla="*/ 1746128 w 7467600"/>
              <a:gd name="connsiteY462" fmla="*/ 6858000 h 6858000"/>
              <a:gd name="connsiteX463" fmla="*/ 1753934 w 7467600"/>
              <a:gd name="connsiteY463" fmla="*/ 6724796 h 6858000"/>
              <a:gd name="connsiteX464" fmla="*/ 1792053 w 7467600"/>
              <a:gd name="connsiteY464" fmla="*/ 6572396 h 6858000"/>
              <a:gd name="connsiteX465" fmla="*/ 1862248 w 7467600"/>
              <a:gd name="connsiteY465" fmla="*/ 6266397 h 6858000"/>
              <a:gd name="connsiteX466" fmla="*/ 1862250 w 7467600"/>
              <a:gd name="connsiteY466" fmla="*/ 6033531 h 6858000"/>
              <a:gd name="connsiteX467" fmla="*/ 1211999 w 7467600"/>
              <a:gd name="connsiteY467" fmla="*/ 6683610 h 6858000"/>
              <a:gd name="connsiteX468" fmla="*/ 1213266 w 7467600"/>
              <a:gd name="connsiteY468" fmla="*/ 6691947 h 6858000"/>
              <a:gd name="connsiteX469" fmla="*/ 1203370 w 7467600"/>
              <a:gd name="connsiteY469" fmla="*/ 6850676 h 6858000"/>
              <a:gd name="connsiteX470" fmla="*/ 1203671 w 7467600"/>
              <a:gd name="connsiteY470" fmla="*/ 6858000 h 6858000"/>
              <a:gd name="connsiteX471" fmla="*/ 1143180 w 7467600"/>
              <a:gd name="connsiteY471" fmla="*/ 6858000 h 6858000"/>
              <a:gd name="connsiteX472" fmla="*/ 1142176 w 7467600"/>
              <a:gd name="connsiteY472" fmla="*/ 6766045 h 6858000"/>
              <a:gd name="connsiteX473" fmla="*/ 1067484 w 7467600"/>
              <a:gd name="connsiteY473" fmla="*/ 6858000 h 6858000"/>
              <a:gd name="connsiteX474" fmla="*/ 953928 w 7467600"/>
              <a:gd name="connsiteY474" fmla="*/ 6858000 h 6858000"/>
              <a:gd name="connsiteX475" fmla="*/ 959715 w 7467600"/>
              <a:gd name="connsiteY475" fmla="*/ 6850185 h 6858000"/>
              <a:gd name="connsiteX476" fmla="*/ 1483788 w 7467600"/>
              <a:gd name="connsiteY476" fmla="*/ 6259174 h 6858000"/>
              <a:gd name="connsiteX477" fmla="*/ 1100671 w 7467600"/>
              <a:gd name="connsiteY477" fmla="*/ 6252137 h 6858000"/>
              <a:gd name="connsiteX478" fmla="*/ 1090144 w 7467600"/>
              <a:gd name="connsiteY478" fmla="*/ 6256748 h 6858000"/>
              <a:gd name="connsiteX479" fmla="*/ 1095872 w 7467600"/>
              <a:gd name="connsiteY479" fmla="*/ 6271892 h 6858000"/>
              <a:gd name="connsiteX480" fmla="*/ 262785 w 7467600"/>
              <a:gd name="connsiteY480" fmla="*/ 6845450 h 6858000"/>
              <a:gd name="connsiteX481" fmla="*/ 209968 w 7467600"/>
              <a:gd name="connsiteY481" fmla="*/ 6770713 h 6858000"/>
              <a:gd name="connsiteX482" fmla="*/ 873460 w 7467600"/>
              <a:gd name="connsiteY482" fmla="*/ 6253768 h 6858000"/>
              <a:gd name="connsiteX483" fmla="*/ 192686 w 7467600"/>
              <a:gd name="connsiteY483" fmla="*/ 5849257 h 6858000"/>
              <a:gd name="connsiteX484" fmla="*/ 4696 w 7467600"/>
              <a:gd name="connsiteY484" fmla="*/ 5697668 h 6858000"/>
              <a:gd name="connsiteX485" fmla="*/ 0 w 7467600"/>
              <a:gd name="connsiteY485" fmla="*/ 5689984 h 6858000"/>
              <a:gd name="connsiteX486" fmla="*/ 0 w 7467600"/>
              <a:gd name="connsiteY486" fmla="*/ 5513472 h 6858000"/>
              <a:gd name="connsiteX487" fmla="*/ 174101 w 7467600"/>
              <a:gd name="connsiteY487" fmla="*/ 5620277 h 6858000"/>
              <a:gd name="connsiteX488" fmla="*/ 891800 w 7467600"/>
              <a:gd name="connsiteY488" fmla="*/ 6036935 h 6858000"/>
              <a:gd name="connsiteX489" fmla="*/ 1072219 w 7467600"/>
              <a:gd name="connsiteY489" fmla="*/ 6169443 h 6858000"/>
              <a:gd name="connsiteX490" fmla="*/ 1074117 w 7467600"/>
              <a:gd name="connsiteY490" fmla="*/ 6170301 h 6858000"/>
              <a:gd name="connsiteX491" fmla="*/ 1083114 w 7467600"/>
              <a:gd name="connsiteY491" fmla="*/ 6174131 h 6858000"/>
              <a:gd name="connsiteX492" fmla="*/ 1543010 w 7467600"/>
              <a:gd name="connsiteY492" fmla="*/ 6191140 h 6858000"/>
              <a:gd name="connsiteX493" fmla="*/ 1551080 w 7467600"/>
              <a:gd name="connsiteY493" fmla="*/ 6195006 h 6858000"/>
              <a:gd name="connsiteX494" fmla="*/ 2345443 w 7467600"/>
              <a:gd name="connsiteY494" fmla="*/ 5549882 h 6858000"/>
              <a:gd name="connsiteX495" fmla="*/ 1721499 w 7467600"/>
              <a:gd name="connsiteY495" fmla="*/ 5599969 h 6858000"/>
              <a:gd name="connsiteX496" fmla="*/ 767716 w 7467600"/>
              <a:gd name="connsiteY496" fmla="*/ 5472768 h 6858000"/>
              <a:gd name="connsiteX497" fmla="*/ 722147 w 7467600"/>
              <a:gd name="connsiteY497" fmla="*/ 5393091 h 6858000"/>
              <a:gd name="connsiteX498" fmla="*/ 1485552 w 7467600"/>
              <a:gd name="connsiteY498" fmla="*/ 5313202 h 6858000"/>
              <a:gd name="connsiteX499" fmla="*/ 2143004 w 7467600"/>
              <a:gd name="connsiteY499" fmla="*/ 5402420 h 6858000"/>
              <a:gd name="connsiteX500" fmla="*/ 1933391 w 7467600"/>
              <a:gd name="connsiteY500" fmla="*/ 5156971 h 6858000"/>
              <a:gd name="connsiteX501" fmla="*/ 1827118 w 7467600"/>
              <a:gd name="connsiteY501" fmla="*/ 4968410 h 6858000"/>
              <a:gd name="connsiteX502" fmla="*/ 1837349 w 7467600"/>
              <a:gd name="connsiteY502" fmla="*/ 4956357 h 6858000"/>
              <a:gd name="connsiteX503" fmla="*/ 2162835 w 7467600"/>
              <a:gd name="connsiteY503" fmla="*/ 5187853 h 6858000"/>
              <a:gd name="connsiteX504" fmla="*/ 2257167 w 7467600"/>
              <a:gd name="connsiteY504" fmla="*/ 5462123 h 6858000"/>
              <a:gd name="connsiteX505" fmla="*/ 2261598 w 7467600"/>
              <a:gd name="connsiteY505" fmla="*/ 5467998 h 6858000"/>
              <a:gd name="connsiteX506" fmla="*/ 2437177 w 7467600"/>
              <a:gd name="connsiteY506" fmla="*/ 5479608 h 6858000"/>
              <a:gd name="connsiteX507" fmla="*/ 2445247 w 7467600"/>
              <a:gd name="connsiteY507" fmla="*/ 5483476 h 6858000"/>
              <a:gd name="connsiteX508" fmla="*/ 2743626 w 7467600"/>
              <a:gd name="connsiteY508" fmla="*/ 5304819 h 6858000"/>
              <a:gd name="connsiteX509" fmla="*/ 3048102 w 7467600"/>
              <a:gd name="connsiteY509" fmla="*/ 5150595 h 6858000"/>
              <a:gd name="connsiteX510" fmla="*/ 1799414 w 7467600"/>
              <a:gd name="connsiteY510" fmla="*/ 4694732 h 6858000"/>
              <a:gd name="connsiteX511" fmla="*/ 1771735 w 7467600"/>
              <a:gd name="connsiteY511" fmla="*/ 4619929 h 6858000"/>
              <a:gd name="connsiteX512" fmla="*/ 3104273 w 7467600"/>
              <a:gd name="connsiteY512" fmla="*/ 5076159 h 6858000"/>
              <a:gd name="connsiteX513" fmla="*/ 3113245 w 7467600"/>
              <a:gd name="connsiteY513" fmla="*/ 5090705 h 6858000"/>
              <a:gd name="connsiteX514" fmla="*/ 3126294 w 7467600"/>
              <a:gd name="connsiteY514" fmla="*/ 5114400 h 6858000"/>
              <a:gd name="connsiteX515" fmla="*/ 3937433 w 7467600"/>
              <a:gd name="connsiteY515" fmla="*/ 4830473 h 6858000"/>
              <a:gd name="connsiteX516" fmla="*/ 3590475 w 7467600"/>
              <a:gd name="connsiteY516" fmla="*/ 4597974 h 6858000"/>
              <a:gd name="connsiteX517" fmla="*/ 3100264 w 7467600"/>
              <a:gd name="connsiteY517" fmla="*/ 4579845 h 6858000"/>
              <a:gd name="connsiteX518" fmla="*/ 2183576 w 7467600"/>
              <a:gd name="connsiteY518" fmla="*/ 4227150 h 6858000"/>
              <a:gd name="connsiteX519" fmla="*/ 2151029 w 7467600"/>
              <a:gd name="connsiteY519" fmla="*/ 4146947 h 6858000"/>
              <a:gd name="connsiteX520" fmla="*/ 3563434 w 7467600"/>
              <a:gd name="connsiteY520" fmla="*/ 4469115 h 6858000"/>
              <a:gd name="connsiteX521" fmla="*/ 3177952 w 7467600"/>
              <a:gd name="connsiteY521" fmla="*/ 3657386 h 6858000"/>
              <a:gd name="connsiteX522" fmla="*/ 3189263 w 7467600"/>
              <a:gd name="connsiteY522" fmla="*/ 3625726 h 6858000"/>
              <a:gd name="connsiteX523" fmla="*/ 3560912 w 7467600"/>
              <a:gd name="connsiteY523" fmla="*/ 4079863 h 6858000"/>
              <a:gd name="connsiteX524" fmla="*/ 3626636 w 7467600"/>
              <a:gd name="connsiteY524" fmla="*/ 4512230 h 6858000"/>
              <a:gd name="connsiteX525" fmla="*/ 3653088 w 7467600"/>
              <a:gd name="connsiteY525" fmla="*/ 4521417 h 6858000"/>
              <a:gd name="connsiteX526" fmla="*/ 3988128 w 7467600"/>
              <a:gd name="connsiteY526" fmla="*/ 4817267 h 6858000"/>
              <a:gd name="connsiteX527" fmla="*/ 4830582 w 7467600"/>
              <a:gd name="connsiteY527" fmla="*/ 4676000 h 6858000"/>
              <a:gd name="connsiteX528" fmla="*/ 4830100 w 7467600"/>
              <a:gd name="connsiteY528" fmla="*/ 4675554 h 6858000"/>
              <a:gd name="connsiteX529" fmla="*/ 4036318 w 7467600"/>
              <a:gd name="connsiteY529" fmla="*/ 4147013 h 6858000"/>
              <a:gd name="connsiteX530" fmla="*/ 3432098 w 7467600"/>
              <a:gd name="connsiteY530" fmla="*/ 3537312 h 6858000"/>
              <a:gd name="connsiteX531" fmla="*/ 3446761 w 7467600"/>
              <a:gd name="connsiteY531" fmla="*/ 3461278 h 6858000"/>
              <a:gd name="connsiteX532" fmla="*/ 4419733 w 7467600"/>
              <a:gd name="connsiteY532" fmla="*/ 3963555 h 6858000"/>
              <a:gd name="connsiteX533" fmla="*/ 4781371 w 7467600"/>
              <a:gd name="connsiteY533" fmla="*/ 4458604 h 6858000"/>
              <a:gd name="connsiteX534" fmla="*/ 4780440 w 7467600"/>
              <a:gd name="connsiteY534" fmla="*/ 4470290 h 6858000"/>
              <a:gd name="connsiteX535" fmla="*/ 4898954 w 7467600"/>
              <a:gd name="connsiteY535" fmla="*/ 4662092 h 6858000"/>
              <a:gd name="connsiteX536" fmla="*/ 4900699 w 7467600"/>
              <a:gd name="connsiteY536" fmla="*/ 4670867 h 6858000"/>
              <a:gd name="connsiteX537" fmla="*/ 5714511 w 7467600"/>
              <a:gd name="connsiteY537" fmla="*/ 4663483 h 6858000"/>
              <a:gd name="connsiteX538" fmla="*/ 5464793 w 7467600"/>
              <a:gd name="connsiteY538" fmla="*/ 4393556 h 6858000"/>
              <a:gd name="connsiteX539" fmla="*/ 5461897 w 7467600"/>
              <a:gd name="connsiteY539" fmla="*/ 4390879 h 6858000"/>
              <a:gd name="connsiteX540" fmla="*/ 4294126 w 7467600"/>
              <a:gd name="connsiteY540" fmla="*/ 3303048 h 6858000"/>
              <a:gd name="connsiteX541" fmla="*/ 4305321 w 7467600"/>
              <a:gd name="connsiteY541" fmla="*/ 3256953 h 6858000"/>
              <a:gd name="connsiteX542" fmla="*/ 4949299 w 7467600"/>
              <a:gd name="connsiteY542" fmla="*/ 3766336 h 6858000"/>
              <a:gd name="connsiteX543" fmla="*/ 5291452 w 7467600"/>
              <a:gd name="connsiteY543" fmla="*/ 4076801 h 6858000"/>
              <a:gd name="connsiteX544" fmla="*/ 5434998 w 7467600"/>
              <a:gd name="connsiteY544" fmla="*/ 4254100 h 6858000"/>
              <a:gd name="connsiteX545" fmla="*/ 5351015 w 7467600"/>
              <a:gd name="connsiteY545" fmla="*/ 3760989 h 6858000"/>
              <a:gd name="connsiteX546" fmla="*/ 5413780 w 7467600"/>
              <a:gd name="connsiteY546" fmla="*/ 2966265 h 6858000"/>
              <a:gd name="connsiteX547" fmla="*/ 5425627 w 7467600"/>
              <a:gd name="connsiteY547" fmla="*/ 2954192 h 6858000"/>
              <a:gd name="connsiteX548" fmla="*/ 6604735 w 7467600"/>
              <a:gd name="connsiteY548" fmla="*/ 2041381 h 6858000"/>
              <a:gd name="connsiteX549" fmla="*/ 7204487 w 7467600"/>
              <a:gd name="connsiteY549" fmla="*/ 2742112 h 6858000"/>
              <a:gd name="connsiteX550" fmla="*/ 7131592 w 7467600"/>
              <a:gd name="connsiteY550" fmla="*/ 2672096 h 6858000"/>
              <a:gd name="connsiteX551" fmla="*/ 6996344 w 7467600"/>
              <a:gd name="connsiteY551" fmla="*/ 2518310 h 6858000"/>
              <a:gd name="connsiteX552" fmla="*/ 6735495 w 7467600"/>
              <a:gd name="connsiteY552" fmla="*/ 2196890 h 6858000"/>
              <a:gd name="connsiteX553" fmla="*/ 6721901 w 7467600"/>
              <a:gd name="connsiteY553" fmla="*/ 2179274 h 6858000"/>
              <a:gd name="connsiteX554" fmla="*/ 6604735 w 7467600"/>
              <a:gd name="connsiteY554" fmla="*/ 2041381 h 6858000"/>
              <a:gd name="connsiteX555" fmla="*/ 6591670 w 7467600"/>
              <a:gd name="connsiteY555" fmla="*/ 1988277 h 6858000"/>
              <a:gd name="connsiteX556" fmla="*/ 6747349 w 7467600"/>
              <a:gd name="connsiteY556" fmla="*/ 2160069 h 6858000"/>
              <a:gd name="connsiteX557" fmla="*/ 6760943 w 7467600"/>
              <a:gd name="connsiteY557" fmla="*/ 2177686 h 6858000"/>
              <a:gd name="connsiteX558" fmla="*/ 7021065 w 7467600"/>
              <a:gd name="connsiteY558" fmla="*/ 2498102 h 6858000"/>
              <a:gd name="connsiteX559" fmla="*/ 7155223 w 7467600"/>
              <a:gd name="connsiteY559" fmla="*/ 2650386 h 6858000"/>
              <a:gd name="connsiteX560" fmla="*/ 7203167 w 7467600"/>
              <a:gd name="connsiteY560" fmla="*/ 2697288 h 6858000"/>
              <a:gd name="connsiteX561" fmla="*/ 6937703 w 7467600"/>
              <a:gd name="connsiteY561" fmla="*/ 2321981 h 6858000"/>
              <a:gd name="connsiteX562" fmla="*/ 6591670 w 7467600"/>
              <a:gd name="connsiteY562" fmla="*/ 1988277 h 6858000"/>
              <a:gd name="connsiteX563" fmla="*/ 5798671 w 7467600"/>
              <a:gd name="connsiteY563" fmla="*/ 1981601 h 6858000"/>
              <a:gd name="connsiteX564" fmla="*/ 5754709 w 7467600"/>
              <a:gd name="connsiteY564" fmla="*/ 2071454 h 6858000"/>
              <a:gd name="connsiteX565" fmla="*/ 5763044 w 7467600"/>
              <a:gd name="connsiteY565" fmla="*/ 2842206 h 6858000"/>
              <a:gd name="connsiteX566" fmla="*/ 5764974 w 7467600"/>
              <a:gd name="connsiteY566" fmla="*/ 2799609 h 6858000"/>
              <a:gd name="connsiteX567" fmla="*/ 5767665 w 7467600"/>
              <a:gd name="connsiteY567" fmla="*/ 2666409 h 6858000"/>
              <a:gd name="connsiteX568" fmla="*/ 5763055 w 7467600"/>
              <a:gd name="connsiteY568" fmla="*/ 2579705 h 6858000"/>
              <a:gd name="connsiteX569" fmla="*/ 5758079 w 7467600"/>
              <a:gd name="connsiteY569" fmla="*/ 2492508 h 6858000"/>
              <a:gd name="connsiteX570" fmla="*/ 5779325 w 7467600"/>
              <a:gd name="connsiteY570" fmla="*/ 2197069 h 6858000"/>
              <a:gd name="connsiteX571" fmla="*/ 5798671 w 7467600"/>
              <a:gd name="connsiteY571" fmla="*/ 1981601 h 6858000"/>
              <a:gd name="connsiteX572" fmla="*/ 5829202 w 7467600"/>
              <a:gd name="connsiteY572" fmla="*/ 1971679 h 6858000"/>
              <a:gd name="connsiteX573" fmla="*/ 5809558 w 7467600"/>
              <a:gd name="connsiteY573" fmla="*/ 2198043 h 6858000"/>
              <a:gd name="connsiteX574" fmla="*/ 5788653 w 7467600"/>
              <a:gd name="connsiteY574" fmla="*/ 2489430 h 6858000"/>
              <a:gd name="connsiteX575" fmla="*/ 5793439 w 7467600"/>
              <a:gd name="connsiteY575" fmla="*/ 2575235 h 6858000"/>
              <a:gd name="connsiteX576" fmla="*/ 5796837 w 7467600"/>
              <a:gd name="connsiteY576" fmla="*/ 2637633 h 6858000"/>
              <a:gd name="connsiteX577" fmla="*/ 5818614 w 7467600"/>
              <a:gd name="connsiteY577" fmla="*/ 2473055 h 6858000"/>
              <a:gd name="connsiteX578" fmla="*/ 5829202 w 7467600"/>
              <a:gd name="connsiteY578" fmla="*/ 1971679 h 6858000"/>
              <a:gd name="connsiteX579" fmla="*/ 5911389 w 7467600"/>
              <a:gd name="connsiteY579" fmla="*/ 1898371 h 6858000"/>
              <a:gd name="connsiteX580" fmla="*/ 6237627 w 7467600"/>
              <a:gd name="connsiteY580" fmla="*/ 2231921 h 6858000"/>
              <a:gd name="connsiteX581" fmla="*/ 5911389 w 7467600"/>
              <a:gd name="connsiteY581" fmla="*/ 1898371 h 6858000"/>
              <a:gd name="connsiteX582" fmla="*/ 6944437 w 7467600"/>
              <a:gd name="connsiteY582" fmla="*/ 1575402 h 6858000"/>
              <a:gd name="connsiteX583" fmla="*/ 6304730 w 7467600"/>
              <a:gd name="connsiteY583" fmla="*/ 1766654 h 6858000"/>
              <a:gd name="connsiteX584" fmla="*/ 6944437 w 7467600"/>
              <a:gd name="connsiteY584" fmla="*/ 1575402 h 6858000"/>
              <a:gd name="connsiteX585" fmla="*/ 7019523 w 7467600"/>
              <a:gd name="connsiteY585" fmla="*/ 1519450 h 6858000"/>
              <a:gd name="connsiteX586" fmla="*/ 6298091 w 7467600"/>
              <a:gd name="connsiteY586" fmla="*/ 1737122 h 6858000"/>
              <a:gd name="connsiteX587" fmla="*/ 7019523 w 7467600"/>
              <a:gd name="connsiteY587" fmla="*/ 1519450 h 6858000"/>
              <a:gd name="connsiteX588" fmla="*/ 2399523 w 7467600"/>
              <a:gd name="connsiteY588" fmla="*/ 1428234 h 6858000"/>
              <a:gd name="connsiteX589" fmla="*/ 2224982 w 7467600"/>
              <a:gd name="connsiteY589" fmla="*/ 1826201 h 6858000"/>
              <a:gd name="connsiteX590" fmla="*/ 2096099 w 7467600"/>
              <a:gd name="connsiteY590" fmla="*/ 2345900 h 6858000"/>
              <a:gd name="connsiteX591" fmla="*/ 2283317 w 7467600"/>
              <a:gd name="connsiteY591" fmla="*/ 1796925 h 6858000"/>
              <a:gd name="connsiteX592" fmla="*/ 2399523 w 7467600"/>
              <a:gd name="connsiteY592" fmla="*/ 1428234 h 6858000"/>
              <a:gd name="connsiteX593" fmla="*/ 2448558 w 7467600"/>
              <a:gd name="connsiteY593" fmla="*/ 1373435 h 6858000"/>
              <a:gd name="connsiteX594" fmla="*/ 2312521 w 7467600"/>
              <a:gd name="connsiteY594" fmla="*/ 1806140 h 6858000"/>
              <a:gd name="connsiteX595" fmla="*/ 2127533 w 7467600"/>
              <a:gd name="connsiteY595" fmla="*/ 2348380 h 6858000"/>
              <a:gd name="connsiteX596" fmla="*/ 2358080 w 7467600"/>
              <a:gd name="connsiteY596" fmla="*/ 1866134 h 6858000"/>
              <a:gd name="connsiteX597" fmla="*/ 2407436 w 7467600"/>
              <a:gd name="connsiteY597" fmla="*/ 1651070 h 6858000"/>
              <a:gd name="connsiteX598" fmla="*/ 2448558 w 7467600"/>
              <a:gd name="connsiteY598" fmla="*/ 1373435 h 6858000"/>
              <a:gd name="connsiteX599" fmla="*/ 278707 w 7467600"/>
              <a:gd name="connsiteY599" fmla="*/ 1352270 h 6858000"/>
              <a:gd name="connsiteX600" fmla="*/ 321570 w 7467600"/>
              <a:gd name="connsiteY600" fmla="*/ 1861610 h 6858000"/>
              <a:gd name="connsiteX601" fmla="*/ 294281 w 7467600"/>
              <a:gd name="connsiteY601" fmla="*/ 1440658 h 6858000"/>
              <a:gd name="connsiteX602" fmla="*/ 278707 w 7467600"/>
              <a:gd name="connsiteY602" fmla="*/ 1352270 h 6858000"/>
              <a:gd name="connsiteX603" fmla="*/ 1423821 w 7467600"/>
              <a:gd name="connsiteY603" fmla="*/ 1351958 h 6858000"/>
              <a:gd name="connsiteX604" fmla="*/ 1638521 w 7467600"/>
              <a:gd name="connsiteY604" fmla="*/ 1908470 h 6858000"/>
              <a:gd name="connsiteX605" fmla="*/ 1754199 w 7467600"/>
              <a:gd name="connsiteY605" fmla="*/ 2149284 h 6858000"/>
              <a:gd name="connsiteX606" fmla="*/ 1908359 w 7467600"/>
              <a:gd name="connsiteY606" fmla="*/ 2364988 h 6858000"/>
              <a:gd name="connsiteX607" fmla="*/ 1647661 w 7467600"/>
              <a:gd name="connsiteY607" fmla="*/ 1825945 h 6858000"/>
              <a:gd name="connsiteX608" fmla="*/ 1423821 w 7467600"/>
              <a:gd name="connsiteY608" fmla="*/ 1351958 h 6858000"/>
              <a:gd name="connsiteX609" fmla="*/ 1431890 w 7467600"/>
              <a:gd name="connsiteY609" fmla="*/ 1306475 h 6858000"/>
              <a:gd name="connsiteX610" fmla="*/ 1507597 w 7467600"/>
              <a:gd name="connsiteY610" fmla="*/ 1446132 h 6858000"/>
              <a:gd name="connsiteX611" fmla="*/ 1674586 w 7467600"/>
              <a:gd name="connsiteY611" fmla="*/ 1813832 h 6858000"/>
              <a:gd name="connsiteX612" fmla="*/ 1815950 w 7467600"/>
              <a:gd name="connsiteY612" fmla="*/ 2128564 h 6858000"/>
              <a:gd name="connsiteX613" fmla="*/ 1984242 w 7467600"/>
              <a:gd name="connsiteY613" fmla="*/ 2430829 h 6858000"/>
              <a:gd name="connsiteX614" fmla="*/ 2014023 w 7467600"/>
              <a:gd name="connsiteY614" fmla="*/ 2450995 h 6858000"/>
              <a:gd name="connsiteX615" fmla="*/ 1747337 w 7467600"/>
              <a:gd name="connsiteY615" fmla="*/ 1855264 h 6858000"/>
              <a:gd name="connsiteX616" fmla="*/ 1533749 w 7467600"/>
              <a:gd name="connsiteY616" fmla="*/ 1478656 h 6858000"/>
              <a:gd name="connsiteX617" fmla="*/ 1431890 w 7467600"/>
              <a:gd name="connsiteY617" fmla="*/ 1306475 h 6858000"/>
              <a:gd name="connsiteX618" fmla="*/ 5052692 w 7467600"/>
              <a:gd name="connsiteY618" fmla="*/ 1292994 h 6858000"/>
              <a:gd name="connsiteX619" fmla="*/ 5200661 w 7467600"/>
              <a:gd name="connsiteY619" fmla="*/ 1635186 h 6858000"/>
              <a:gd name="connsiteX620" fmla="*/ 5297138 w 7467600"/>
              <a:gd name="connsiteY620" fmla="*/ 1906351 h 6858000"/>
              <a:gd name="connsiteX621" fmla="*/ 5052692 w 7467600"/>
              <a:gd name="connsiteY621" fmla="*/ 1292994 h 6858000"/>
              <a:gd name="connsiteX622" fmla="*/ 5009948 w 7467600"/>
              <a:gd name="connsiteY622" fmla="*/ 1273619 h 6858000"/>
              <a:gd name="connsiteX623" fmla="*/ 5121777 w 7467600"/>
              <a:gd name="connsiteY623" fmla="*/ 1654213 h 6858000"/>
              <a:gd name="connsiteX624" fmla="*/ 5293545 w 7467600"/>
              <a:gd name="connsiteY624" fmla="*/ 2072247 h 6858000"/>
              <a:gd name="connsiteX625" fmla="*/ 5294042 w 7467600"/>
              <a:gd name="connsiteY625" fmla="*/ 2065019 h 6858000"/>
              <a:gd name="connsiteX626" fmla="*/ 5171936 w 7467600"/>
              <a:gd name="connsiteY626" fmla="*/ 1647613 h 6858000"/>
              <a:gd name="connsiteX627" fmla="*/ 5009948 w 7467600"/>
              <a:gd name="connsiteY627" fmla="*/ 1273619 h 6858000"/>
              <a:gd name="connsiteX628" fmla="*/ 655236 w 7467600"/>
              <a:gd name="connsiteY628" fmla="*/ 1268632 h 6858000"/>
              <a:gd name="connsiteX629" fmla="*/ 839521 w 7467600"/>
              <a:gd name="connsiteY629" fmla="*/ 1685315 h 6858000"/>
              <a:gd name="connsiteX630" fmla="*/ 1109416 w 7467600"/>
              <a:gd name="connsiteY630" fmla="*/ 2061663 h 6858000"/>
              <a:gd name="connsiteX631" fmla="*/ 1298300 w 7467600"/>
              <a:gd name="connsiteY631" fmla="*/ 2247742 h 6858000"/>
              <a:gd name="connsiteX632" fmla="*/ 1125871 w 7467600"/>
              <a:gd name="connsiteY632" fmla="*/ 1989513 h 6858000"/>
              <a:gd name="connsiteX633" fmla="*/ 981574 w 7467600"/>
              <a:gd name="connsiteY633" fmla="*/ 1783157 h 6858000"/>
              <a:gd name="connsiteX634" fmla="*/ 922198 w 7467600"/>
              <a:gd name="connsiteY634" fmla="*/ 1677437 h 6858000"/>
              <a:gd name="connsiteX635" fmla="*/ 869293 w 7467600"/>
              <a:gd name="connsiteY635" fmla="*/ 1583214 h 6858000"/>
              <a:gd name="connsiteX636" fmla="*/ 751431 w 7467600"/>
              <a:gd name="connsiteY636" fmla="*/ 1405731 h 6858000"/>
              <a:gd name="connsiteX637" fmla="*/ 655236 w 7467600"/>
              <a:gd name="connsiteY637" fmla="*/ 1268632 h 6858000"/>
              <a:gd name="connsiteX638" fmla="*/ 6516292 w 7467600"/>
              <a:gd name="connsiteY638" fmla="*/ 1263064 h 6858000"/>
              <a:gd name="connsiteX639" fmla="*/ 5736320 w 7467600"/>
              <a:gd name="connsiteY639" fmla="*/ 1501803 h 6858000"/>
              <a:gd name="connsiteX640" fmla="*/ 6516292 w 7467600"/>
              <a:gd name="connsiteY640" fmla="*/ 1263064 h 6858000"/>
              <a:gd name="connsiteX641" fmla="*/ 291466 w 7467600"/>
              <a:gd name="connsiteY641" fmla="*/ 1250369 h 6858000"/>
              <a:gd name="connsiteX642" fmla="*/ 323180 w 7467600"/>
              <a:gd name="connsiteY642" fmla="*/ 1435283 h 6858000"/>
              <a:gd name="connsiteX643" fmla="*/ 349381 w 7467600"/>
              <a:gd name="connsiteY643" fmla="*/ 1875041 h 6858000"/>
              <a:gd name="connsiteX644" fmla="*/ 374363 w 7467600"/>
              <a:gd name="connsiteY644" fmla="*/ 1506494 h 6858000"/>
              <a:gd name="connsiteX645" fmla="*/ 302168 w 7467600"/>
              <a:gd name="connsiteY645" fmla="*/ 1274495 h 6858000"/>
              <a:gd name="connsiteX646" fmla="*/ 291466 w 7467600"/>
              <a:gd name="connsiteY646" fmla="*/ 1250369 h 6858000"/>
              <a:gd name="connsiteX647" fmla="*/ 678222 w 7467600"/>
              <a:gd name="connsiteY647" fmla="*/ 1248670 h 6858000"/>
              <a:gd name="connsiteX648" fmla="*/ 775536 w 7467600"/>
              <a:gd name="connsiteY648" fmla="*/ 1388015 h 6858000"/>
              <a:gd name="connsiteX649" fmla="*/ 894529 w 7467600"/>
              <a:gd name="connsiteY649" fmla="*/ 1567739 h 6858000"/>
              <a:gd name="connsiteX650" fmla="*/ 948000 w 7467600"/>
              <a:gd name="connsiteY650" fmla="*/ 1663088 h 6858000"/>
              <a:gd name="connsiteX651" fmla="*/ 1006812 w 7467600"/>
              <a:gd name="connsiteY651" fmla="*/ 1767683 h 6858000"/>
              <a:gd name="connsiteX652" fmla="*/ 1149133 w 7467600"/>
              <a:gd name="connsiteY652" fmla="*/ 1971513 h 6858000"/>
              <a:gd name="connsiteX653" fmla="*/ 1333952 w 7467600"/>
              <a:gd name="connsiteY653" fmla="*/ 2251620 h 6858000"/>
              <a:gd name="connsiteX654" fmla="*/ 1337329 w 7467600"/>
              <a:gd name="connsiteY654" fmla="*/ 2258350 h 6858000"/>
              <a:gd name="connsiteX655" fmla="*/ 1014726 w 7467600"/>
              <a:gd name="connsiteY655" fmla="*/ 1615556 h 6858000"/>
              <a:gd name="connsiteX656" fmla="*/ 678222 w 7467600"/>
              <a:gd name="connsiteY656" fmla="*/ 1248670 h 6858000"/>
              <a:gd name="connsiteX657" fmla="*/ 6691602 w 7467600"/>
              <a:gd name="connsiteY657" fmla="*/ 1140573 h 6858000"/>
              <a:gd name="connsiteX658" fmla="*/ 6571100 w 7467600"/>
              <a:gd name="connsiteY658" fmla="*/ 1183662 h 6858000"/>
              <a:gd name="connsiteX659" fmla="*/ 6241687 w 7467600"/>
              <a:gd name="connsiteY659" fmla="*/ 1257600 h 6858000"/>
              <a:gd name="connsiteX660" fmla="*/ 5693009 w 7467600"/>
              <a:gd name="connsiteY660" fmla="*/ 1478256 h 6858000"/>
              <a:gd name="connsiteX661" fmla="*/ 6548420 w 7467600"/>
              <a:gd name="connsiteY661" fmla="*/ 1214599 h 6858000"/>
              <a:gd name="connsiteX662" fmla="*/ 6605473 w 7467600"/>
              <a:gd name="connsiteY662" fmla="*/ 1184686 h 6858000"/>
              <a:gd name="connsiteX663" fmla="*/ 6691602 w 7467600"/>
              <a:gd name="connsiteY663" fmla="*/ 1140573 h 6858000"/>
              <a:gd name="connsiteX664" fmla="*/ 4002475 w 7467600"/>
              <a:gd name="connsiteY664" fmla="*/ 1037802 h 6858000"/>
              <a:gd name="connsiteX665" fmla="*/ 4000324 w 7467600"/>
              <a:gd name="connsiteY665" fmla="*/ 1039362 h 6858000"/>
              <a:gd name="connsiteX666" fmla="*/ 4002862 w 7467600"/>
              <a:gd name="connsiteY666" fmla="*/ 1042866 h 6858000"/>
              <a:gd name="connsiteX667" fmla="*/ 4002475 w 7467600"/>
              <a:gd name="connsiteY667" fmla="*/ 1037802 h 6858000"/>
              <a:gd name="connsiteX668" fmla="*/ 506322 w 7467600"/>
              <a:gd name="connsiteY668" fmla="*/ 1020997 h 6858000"/>
              <a:gd name="connsiteX669" fmla="*/ 533068 w 7467600"/>
              <a:gd name="connsiteY669" fmla="*/ 1029409 h 6858000"/>
              <a:gd name="connsiteX670" fmla="*/ 1232525 w 7467600"/>
              <a:gd name="connsiteY670" fmla="*/ 1804675 h 6858000"/>
              <a:gd name="connsiteX671" fmla="*/ 1388858 w 7467600"/>
              <a:gd name="connsiteY671" fmla="*/ 2368011 h 6858000"/>
              <a:gd name="connsiteX672" fmla="*/ 1384098 w 7467600"/>
              <a:gd name="connsiteY672" fmla="*/ 2378125 h 6858000"/>
              <a:gd name="connsiteX673" fmla="*/ 1425393 w 7467600"/>
              <a:gd name="connsiteY673" fmla="*/ 2589124 h 6858000"/>
              <a:gd name="connsiteX674" fmla="*/ 1424001 w 7467600"/>
              <a:gd name="connsiteY674" fmla="*/ 2597541 h 6858000"/>
              <a:gd name="connsiteX675" fmla="*/ 2152729 w 7467600"/>
              <a:gd name="connsiteY675" fmla="*/ 2864487 h 6858000"/>
              <a:gd name="connsiteX676" fmla="*/ 2020609 w 7467600"/>
              <a:gd name="connsiteY676" fmla="*/ 2539671 h 6858000"/>
              <a:gd name="connsiteX677" fmla="*/ 2018920 w 7467600"/>
              <a:gd name="connsiteY677" fmla="*/ 2536309 h 6858000"/>
              <a:gd name="connsiteX678" fmla="*/ 1342441 w 7467600"/>
              <a:gd name="connsiteY678" fmla="*/ 1173017 h 6858000"/>
              <a:gd name="connsiteX679" fmla="*/ 1367925 w 7467600"/>
              <a:gd name="connsiteY679" fmla="*/ 1135648 h 6858000"/>
              <a:gd name="connsiteX680" fmla="*/ 1771401 w 7467600"/>
              <a:gd name="connsiteY680" fmla="*/ 1806673 h 6858000"/>
              <a:gd name="connsiteX681" fmla="*/ 1972385 w 7467600"/>
              <a:gd name="connsiteY681" fmla="*/ 2198735 h 6858000"/>
              <a:gd name="connsiteX682" fmla="*/ 2040892 w 7467600"/>
              <a:gd name="connsiteY682" fmla="*/ 2405205 h 6858000"/>
              <a:gd name="connsiteX683" fmla="*/ 2131689 w 7467600"/>
              <a:gd name="connsiteY683" fmla="*/ 1936926 h 6858000"/>
              <a:gd name="connsiteX684" fmla="*/ 2454820 w 7467600"/>
              <a:gd name="connsiteY684" fmla="*/ 1248808 h 6858000"/>
              <a:gd name="connsiteX685" fmla="*/ 2492512 w 7467600"/>
              <a:gd name="connsiteY685" fmla="*/ 1302920 h 6858000"/>
              <a:gd name="connsiteX686" fmla="*/ 2081216 w 7467600"/>
              <a:gd name="connsiteY686" fmla="*/ 2527513 h 6858000"/>
              <a:gd name="connsiteX687" fmla="*/ 2081211 w 7467600"/>
              <a:gd name="connsiteY687" fmla="*/ 2528916 h 6858000"/>
              <a:gd name="connsiteX688" fmla="*/ 2199067 w 7467600"/>
              <a:gd name="connsiteY688" fmla="*/ 2884061 h 6858000"/>
              <a:gd name="connsiteX689" fmla="*/ 3192586 w 7467600"/>
              <a:gd name="connsiteY689" fmla="*/ 3411496 h 6858000"/>
              <a:gd name="connsiteX690" fmla="*/ 3182620 w 7467600"/>
              <a:gd name="connsiteY690" fmla="*/ 3483279 h 6858000"/>
              <a:gd name="connsiteX691" fmla="*/ 2435119 w 7467600"/>
              <a:gd name="connsiteY691" fmla="*/ 3080173 h 6858000"/>
              <a:gd name="connsiteX692" fmla="*/ 2410152 w 7467600"/>
              <a:gd name="connsiteY692" fmla="*/ 3063751 h 6858000"/>
              <a:gd name="connsiteX693" fmla="*/ 2408099 w 7467600"/>
              <a:gd name="connsiteY693" fmla="*/ 3064403 h 6858000"/>
              <a:gd name="connsiteX694" fmla="*/ 2407218 w 7467600"/>
              <a:gd name="connsiteY694" fmla="*/ 3070324 h 6858000"/>
              <a:gd name="connsiteX695" fmla="*/ 2380138 w 7467600"/>
              <a:gd name="connsiteY695" fmla="*/ 3099341 h 6858000"/>
              <a:gd name="connsiteX696" fmla="*/ 1765923 w 7467600"/>
              <a:gd name="connsiteY696" fmla="*/ 3581043 h 6858000"/>
              <a:gd name="connsiteX697" fmla="*/ 1702258 w 7467600"/>
              <a:gd name="connsiteY697" fmla="*/ 3612286 h 6858000"/>
              <a:gd name="connsiteX698" fmla="*/ 1538370 w 7467600"/>
              <a:gd name="connsiteY698" fmla="*/ 3811804 h 6858000"/>
              <a:gd name="connsiteX699" fmla="*/ 542867 w 7467600"/>
              <a:gd name="connsiteY699" fmla="*/ 4944092 h 6858000"/>
              <a:gd name="connsiteX700" fmla="*/ 515800 w 7467600"/>
              <a:gd name="connsiteY700" fmla="*/ 4862180 h 6858000"/>
              <a:gd name="connsiteX701" fmla="*/ 909145 w 7467600"/>
              <a:gd name="connsiteY701" fmla="*/ 4199225 h 6858000"/>
              <a:gd name="connsiteX702" fmla="*/ 1214067 w 7467600"/>
              <a:gd name="connsiteY702" fmla="*/ 3908561 h 6858000"/>
              <a:gd name="connsiteX703" fmla="*/ 640967 w 7467600"/>
              <a:gd name="connsiteY703" fmla="*/ 4105601 h 6858000"/>
              <a:gd name="connsiteX704" fmla="*/ 112563 w 7467600"/>
              <a:gd name="connsiteY704" fmla="*/ 4396952 h 6858000"/>
              <a:gd name="connsiteX705" fmla="*/ 0 w 7467600"/>
              <a:gd name="connsiteY705" fmla="*/ 4466006 h 6858000"/>
              <a:gd name="connsiteX706" fmla="*/ 0 w 7467600"/>
              <a:gd name="connsiteY706" fmla="*/ 4233763 h 6858000"/>
              <a:gd name="connsiteX707" fmla="*/ 36881 w 7467600"/>
              <a:gd name="connsiteY707" fmla="*/ 4200118 h 6858000"/>
              <a:gd name="connsiteX708" fmla="*/ 910534 w 7467600"/>
              <a:gd name="connsiteY708" fmla="*/ 3629753 h 6858000"/>
              <a:gd name="connsiteX709" fmla="*/ 1578717 w 7467600"/>
              <a:gd name="connsiteY709" fmla="*/ 3575982 h 6858000"/>
              <a:gd name="connsiteX710" fmla="*/ 2338780 w 7467600"/>
              <a:gd name="connsiteY710" fmla="*/ 3033725 h 6858000"/>
              <a:gd name="connsiteX711" fmla="*/ 1807991 w 7467600"/>
              <a:gd name="connsiteY711" fmla="*/ 2807184 h 6858000"/>
              <a:gd name="connsiteX712" fmla="*/ 1416358 w 7467600"/>
              <a:gd name="connsiteY712" fmla="*/ 3112571 h 6858000"/>
              <a:gd name="connsiteX713" fmla="*/ 939066 w 7467600"/>
              <a:gd name="connsiteY713" fmla="*/ 3378798 h 6858000"/>
              <a:gd name="connsiteX714" fmla="*/ 115099 w 7467600"/>
              <a:gd name="connsiteY714" fmla="*/ 3607650 h 6858000"/>
              <a:gd name="connsiteX715" fmla="*/ 97284 w 7467600"/>
              <a:gd name="connsiteY715" fmla="*/ 3520393 h 6858000"/>
              <a:gd name="connsiteX716" fmla="*/ 922050 w 7467600"/>
              <a:gd name="connsiteY716" fmla="*/ 3074867 h 6858000"/>
              <a:gd name="connsiteX717" fmla="*/ 1405265 w 7467600"/>
              <a:gd name="connsiteY717" fmla="*/ 3016319 h 6858000"/>
              <a:gd name="connsiteX718" fmla="*/ 1407512 w 7467600"/>
              <a:gd name="connsiteY718" fmla="*/ 3018001 h 6858000"/>
              <a:gd name="connsiteX719" fmla="*/ 1726266 w 7467600"/>
              <a:gd name="connsiteY719" fmla="*/ 2777274 h 6858000"/>
              <a:gd name="connsiteX720" fmla="*/ 625390 w 7467600"/>
              <a:gd name="connsiteY720" fmla="*/ 2514541 h 6858000"/>
              <a:gd name="connsiteX721" fmla="*/ 619799 w 7467600"/>
              <a:gd name="connsiteY721" fmla="*/ 2527180 h 6858000"/>
              <a:gd name="connsiteX722" fmla="*/ 310030 w 7467600"/>
              <a:gd name="connsiteY722" fmla="*/ 2771818 h 6858000"/>
              <a:gd name="connsiteX723" fmla="*/ 173877 w 7467600"/>
              <a:gd name="connsiteY723" fmla="*/ 2937056 h 6858000"/>
              <a:gd name="connsiteX724" fmla="*/ 77889 w 7467600"/>
              <a:gd name="connsiteY724" fmla="*/ 3138440 h 6858000"/>
              <a:gd name="connsiteX725" fmla="*/ 0 w 7467600"/>
              <a:gd name="connsiteY725" fmla="*/ 3271395 h 6858000"/>
              <a:gd name="connsiteX726" fmla="*/ 0 w 7467600"/>
              <a:gd name="connsiteY726" fmla="*/ 3153002 h 6858000"/>
              <a:gd name="connsiteX727" fmla="*/ 2386 w 7467600"/>
              <a:gd name="connsiteY727" fmla="*/ 3149203 h 6858000"/>
              <a:gd name="connsiteX728" fmla="*/ 89753 w 7467600"/>
              <a:gd name="connsiteY728" fmla="*/ 2987702 h 6858000"/>
              <a:gd name="connsiteX729" fmla="*/ 76869 w 7467600"/>
              <a:gd name="connsiteY729" fmla="*/ 3005404 h 6858000"/>
              <a:gd name="connsiteX730" fmla="*/ 32049 w 7467600"/>
              <a:gd name="connsiteY730" fmla="*/ 3065814 h 6858000"/>
              <a:gd name="connsiteX731" fmla="*/ 0 w 7467600"/>
              <a:gd name="connsiteY731" fmla="*/ 3108744 h 6858000"/>
              <a:gd name="connsiteX732" fmla="*/ 0 w 7467600"/>
              <a:gd name="connsiteY732" fmla="*/ 3058059 h 6858000"/>
              <a:gd name="connsiteX733" fmla="*/ 7610 w 7467600"/>
              <a:gd name="connsiteY733" fmla="*/ 3047889 h 6858000"/>
              <a:gd name="connsiteX734" fmla="*/ 52419 w 7467600"/>
              <a:gd name="connsiteY734" fmla="*/ 2987479 h 6858000"/>
              <a:gd name="connsiteX735" fmla="*/ 59142 w 7467600"/>
              <a:gd name="connsiteY735" fmla="*/ 2978488 h 6858000"/>
              <a:gd name="connsiteX736" fmla="*/ 0 w 7467600"/>
              <a:gd name="connsiteY736" fmla="*/ 3015334 h 6858000"/>
              <a:gd name="connsiteX737" fmla="*/ 0 w 7467600"/>
              <a:gd name="connsiteY737" fmla="*/ 2914286 h 6858000"/>
              <a:gd name="connsiteX738" fmla="*/ 36383 w 7467600"/>
              <a:gd name="connsiteY738" fmla="*/ 2901128 h 6858000"/>
              <a:gd name="connsiteX739" fmla="*/ 156329 w 7467600"/>
              <a:gd name="connsiteY739" fmla="*/ 2840533 h 6858000"/>
              <a:gd name="connsiteX740" fmla="*/ 358355 w 7467600"/>
              <a:gd name="connsiteY740" fmla="*/ 2620471 h 6858000"/>
              <a:gd name="connsiteX741" fmla="*/ 510577 w 7467600"/>
              <a:gd name="connsiteY741" fmla="*/ 2501244 h 6858000"/>
              <a:gd name="connsiteX742" fmla="*/ 211967 w 7467600"/>
              <a:gd name="connsiteY742" fmla="*/ 2479171 h 6858000"/>
              <a:gd name="connsiteX743" fmla="*/ 0 w 7467600"/>
              <a:gd name="connsiteY743" fmla="*/ 2476398 h 6858000"/>
              <a:gd name="connsiteX744" fmla="*/ 0 w 7467600"/>
              <a:gd name="connsiteY744" fmla="*/ 2389189 h 6858000"/>
              <a:gd name="connsiteX745" fmla="*/ 103062 w 7467600"/>
              <a:gd name="connsiteY745" fmla="*/ 2389518 h 6858000"/>
              <a:gd name="connsiteX746" fmla="*/ 510734 w 7467600"/>
              <a:gd name="connsiteY746" fmla="*/ 2416201 h 6858000"/>
              <a:gd name="connsiteX747" fmla="*/ 279257 w 7467600"/>
              <a:gd name="connsiteY747" fmla="*/ 2092102 h 6858000"/>
              <a:gd name="connsiteX748" fmla="*/ 65265 w 7467600"/>
              <a:gd name="connsiteY748" fmla="*/ 2006049 h 6858000"/>
              <a:gd name="connsiteX749" fmla="*/ 0 w 7467600"/>
              <a:gd name="connsiteY749" fmla="*/ 1982532 h 6858000"/>
              <a:gd name="connsiteX750" fmla="*/ 0 w 7467600"/>
              <a:gd name="connsiteY750" fmla="*/ 1912789 h 6858000"/>
              <a:gd name="connsiteX751" fmla="*/ 97460 w 7467600"/>
              <a:gd name="connsiteY751" fmla="*/ 1953725 h 6858000"/>
              <a:gd name="connsiteX752" fmla="*/ 221272 w 7467600"/>
              <a:gd name="connsiteY752" fmla="*/ 1980766 h 6858000"/>
              <a:gd name="connsiteX753" fmla="*/ 116765 w 7467600"/>
              <a:gd name="connsiteY753" fmla="*/ 1911033 h 6858000"/>
              <a:gd name="connsiteX754" fmla="*/ 16405 w 7467600"/>
              <a:gd name="connsiteY754" fmla="*/ 1803412 h 6858000"/>
              <a:gd name="connsiteX755" fmla="*/ 0 w 7467600"/>
              <a:gd name="connsiteY755" fmla="*/ 1784777 h 6858000"/>
              <a:gd name="connsiteX756" fmla="*/ 0 w 7467600"/>
              <a:gd name="connsiteY756" fmla="*/ 1740082 h 6858000"/>
              <a:gd name="connsiteX757" fmla="*/ 39394 w 7467600"/>
              <a:gd name="connsiteY757" fmla="*/ 1784856 h 6858000"/>
              <a:gd name="connsiteX758" fmla="*/ 135813 w 7467600"/>
              <a:gd name="connsiteY758" fmla="*/ 1888838 h 6858000"/>
              <a:gd name="connsiteX759" fmla="*/ 242575 w 7467600"/>
              <a:gd name="connsiteY759" fmla="*/ 1958841 h 6858000"/>
              <a:gd name="connsiteX760" fmla="*/ 82197 w 7467600"/>
              <a:gd name="connsiteY760" fmla="*/ 1754826 h 6858000"/>
              <a:gd name="connsiteX761" fmla="*/ 0 w 7467600"/>
              <a:gd name="connsiteY761" fmla="*/ 1679650 h 6858000"/>
              <a:gd name="connsiteX762" fmla="*/ 0 w 7467600"/>
              <a:gd name="connsiteY762" fmla="*/ 1602463 h 6858000"/>
              <a:gd name="connsiteX763" fmla="*/ 84689 w 7467600"/>
              <a:gd name="connsiteY763" fmla="*/ 1677442 h 6858000"/>
              <a:gd name="connsiteX764" fmla="*/ 298437 w 7467600"/>
              <a:gd name="connsiteY764" fmla="*/ 1968019 h 6858000"/>
              <a:gd name="connsiteX765" fmla="*/ 227269 w 7467600"/>
              <a:gd name="connsiteY765" fmla="*/ 1114064 h 6858000"/>
              <a:gd name="connsiteX766" fmla="*/ 248003 w 7467600"/>
              <a:gd name="connsiteY766" fmla="*/ 1089613 h 6858000"/>
              <a:gd name="connsiteX767" fmla="*/ 427020 w 7467600"/>
              <a:gd name="connsiteY767" fmla="*/ 1619803 h 6858000"/>
              <a:gd name="connsiteX768" fmla="*/ 340345 w 7467600"/>
              <a:gd name="connsiteY768" fmla="*/ 2027739 h 6858000"/>
              <a:gd name="connsiteX769" fmla="*/ 360865 w 7467600"/>
              <a:gd name="connsiteY769" fmla="*/ 2044827 h 6858000"/>
              <a:gd name="connsiteX770" fmla="*/ 560414 w 7467600"/>
              <a:gd name="connsiteY770" fmla="*/ 2421457 h 6858000"/>
              <a:gd name="connsiteX771" fmla="*/ 1359703 w 7467600"/>
              <a:gd name="connsiteY771" fmla="*/ 2578554 h 6858000"/>
              <a:gd name="connsiteX772" fmla="*/ 1359422 w 7467600"/>
              <a:gd name="connsiteY772" fmla="*/ 2577994 h 6858000"/>
              <a:gd name="connsiteX773" fmla="*/ 828701 w 7467600"/>
              <a:gd name="connsiteY773" fmla="*/ 1839520 h 6858000"/>
              <a:gd name="connsiteX774" fmla="*/ 494427 w 7467600"/>
              <a:gd name="connsiteY774" fmla="*/ 1092333 h 6858000"/>
              <a:gd name="connsiteX775" fmla="*/ 506322 w 7467600"/>
              <a:gd name="connsiteY775" fmla="*/ 1020997 h 6858000"/>
              <a:gd name="connsiteX776" fmla="*/ 4570198 w 7467600"/>
              <a:gd name="connsiteY776" fmla="*/ 978081 h 6858000"/>
              <a:gd name="connsiteX777" fmla="*/ 4523691 w 7467600"/>
              <a:gd name="connsiteY777" fmla="*/ 1127776 h 6858000"/>
              <a:gd name="connsiteX778" fmla="*/ 4509875 w 7467600"/>
              <a:gd name="connsiteY778" fmla="*/ 1167552 h 6858000"/>
              <a:gd name="connsiteX779" fmla="*/ 4478168 w 7467600"/>
              <a:gd name="connsiteY779" fmla="*/ 1260735 h 6858000"/>
              <a:gd name="connsiteX780" fmla="*/ 4409309 w 7467600"/>
              <a:gd name="connsiteY780" fmla="*/ 1666996 h 6858000"/>
              <a:gd name="connsiteX781" fmla="*/ 4370031 w 7467600"/>
              <a:gd name="connsiteY781" fmla="*/ 1955666 h 6858000"/>
              <a:gd name="connsiteX782" fmla="*/ 4570198 w 7467600"/>
              <a:gd name="connsiteY782" fmla="*/ 978081 h 6858000"/>
              <a:gd name="connsiteX783" fmla="*/ 4557898 w 7467600"/>
              <a:gd name="connsiteY783" fmla="*/ 900011 h 6858000"/>
              <a:gd name="connsiteX784" fmla="*/ 4344840 w 7467600"/>
              <a:gd name="connsiteY784" fmla="*/ 1922038 h 6858000"/>
              <a:gd name="connsiteX785" fmla="*/ 4378710 w 7467600"/>
              <a:gd name="connsiteY785" fmla="*/ 1665516 h 6858000"/>
              <a:gd name="connsiteX786" fmla="*/ 4448798 w 7467600"/>
              <a:gd name="connsiteY786" fmla="*/ 1253024 h 6858000"/>
              <a:gd name="connsiteX787" fmla="*/ 4480315 w 7467600"/>
              <a:gd name="connsiteY787" fmla="*/ 1158454 h 6858000"/>
              <a:gd name="connsiteX788" fmla="*/ 4494133 w 7467600"/>
              <a:gd name="connsiteY788" fmla="*/ 1118676 h 6858000"/>
              <a:gd name="connsiteX789" fmla="*/ 4557898 w 7467600"/>
              <a:gd name="connsiteY789" fmla="*/ 900011 h 6858000"/>
              <a:gd name="connsiteX790" fmla="*/ 5870151 w 7467600"/>
              <a:gd name="connsiteY790" fmla="*/ 898890 h 6858000"/>
              <a:gd name="connsiteX791" fmla="*/ 5861335 w 7467600"/>
              <a:gd name="connsiteY791" fmla="*/ 899177 h 6858000"/>
              <a:gd name="connsiteX792" fmla="*/ 5843702 w 7467600"/>
              <a:gd name="connsiteY792" fmla="*/ 899748 h 6858000"/>
              <a:gd name="connsiteX793" fmla="*/ 5651107 w 7467600"/>
              <a:gd name="connsiteY793" fmla="*/ 920306 h 6858000"/>
              <a:gd name="connsiteX794" fmla="*/ 5459407 w 7467600"/>
              <a:gd name="connsiteY794" fmla="*/ 940975 h 6858000"/>
              <a:gd name="connsiteX795" fmla="*/ 5374846 w 7467600"/>
              <a:gd name="connsiteY795" fmla="*/ 941988 h 6858000"/>
              <a:gd name="connsiteX796" fmla="*/ 5256105 w 7467600"/>
              <a:gd name="connsiteY796" fmla="*/ 945632 h 6858000"/>
              <a:gd name="connsiteX797" fmla="*/ 5107071 w 7467600"/>
              <a:gd name="connsiteY797" fmla="*/ 969720 h 6858000"/>
              <a:gd name="connsiteX798" fmla="*/ 4998681 w 7467600"/>
              <a:gd name="connsiteY798" fmla="*/ 988771 h 6858000"/>
              <a:gd name="connsiteX799" fmla="*/ 5870151 w 7467600"/>
              <a:gd name="connsiteY799" fmla="*/ 898890 h 6858000"/>
              <a:gd name="connsiteX800" fmla="*/ 5504425 w 7467600"/>
              <a:gd name="connsiteY800" fmla="*/ 848067 h 6858000"/>
              <a:gd name="connsiteX801" fmla="*/ 4968849 w 7467600"/>
              <a:gd name="connsiteY801" fmla="*/ 962318 h 6858000"/>
              <a:gd name="connsiteX802" fmla="*/ 5104039 w 7467600"/>
              <a:gd name="connsiteY802" fmla="*/ 940634 h 6858000"/>
              <a:gd name="connsiteX803" fmla="*/ 5256311 w 7467600"/>
              <a:gd name="connsiteY803" fmla="*/ 916490 h 6858000"/>
              <a:gd name="connsiteX804" fmla="*/ 5377381 w 7467600"/>
              <a:gd name="connsiteY804" fmla="*/ 912671 h 6858000"/>
              <a:gd name="connsiteX805" fmla="*/ 5460148 w 7467600"/>
              <a:gd name="connsiteY805" fmla="*/ 911442 h 6858000"/>
              <a:gd name="connsiteX806" fmla="*/ 5648971 w 7467600"/>
              <a:gd name="connsiteY806" fmla="*/ 891331 h 6858000"/>
              <a:gd name="connsiteX807" fmla="*/ 5844807 w 7467600"/>
              <a:gd name="connsiteY807" fmla="*/ 870718 h 6858000"/>
              <a:gd name="connsiteX808" fmla="*/ 5862975 w 7467600"/>
              <a:gd name="connsiteY808" fmla="*/ 869756 h 6858000"/>
              <a:gd name="connsiteX809" fmla="*/ 5920887 w 7467600"/>
              <a:gd name="connsiteY809" fmla="*/ 865929 h 6858000"/>
              <a:gd name="connsiteX810" fmla="*/ 5504425 w 7467600"/>
              <a:gd name="connsiteY810" fmla="*/ 848067 h 6858000"/>
              <a:gd name="connsiteX811" fmla="*/ 3607114 w 7467600"/>
              <a:gd name="connsiteY811" fmla="*/ 467441 h 6858000"/>
              <a:gd name="connsiteX812" fmla="*/ 3296242 w 7467600"/>
              <a:gd name="connsiteY812" fmla="*/ 807991 h 6858000"/>
              <a:gd name="connsiteX813" fmla="*/ 3174674 w 7467600"/>
              <a:gd name="connsiteY813" fmla="*/ 919759 h 6858000"/>
              <a:gd name="connsiteX814" fmla="*/ 3042978 w 7467600"/>
              <a:gd name="connsiteY814" fmla="*/ 1054894 h 6858000"/>
              <a:gd name="connsiteX815" fmla="*/ 2968914 w 7467600"/>
              <a:gd name="connsiteY815" fmla="*/ 1133756 h 6858000"/>
              <a:gd name="connsiteX816" fmla="*/ 3103823 w 7467600"/>
              <a:gd name="connsiteY816" fmla="*/ 1026814 h 6858000"/>
              <a:gd name="connsiteX817" fmla="*/ 3607114 w 7467600"/>
              <a:gd name="connsiteY817" fmla="*/ 467441 h 6858000"/>
              <a:gd name="connsiteX818" fmla="*/ 3744487 w 7467600"/>
              <a:gd name="connsiteY818" fmla="*/ 383136 h 6858000"/>
              <a:gd name="connsiteX819" fmla="*/ 3970213 w 7467600"/>
              <a:gd name="connsiteY819" fmla="*/ 995559 h 6858000"/>
              <a:gd name="connsiteX820" fmla="*/ 3744487 w 7467600"/>
              <a:gd name="connsiteY820" fmla="*/ 383136 h 6858000"/>
              <a:gd name="connsiteX821" fmla="*/ 3624562 w 7467600"/>
              <a:gd name="connsiteY821" fmla="*/ 367041 h 6858000"/>
              <a:gd name="connsiteX822" fmla="*/ 3489712 w 7467600"/>
              <a:gd name="connsiteY822" fmla="*/ 485386 h 6858000"/>
              <a:gd name="connsiteX823" fmla="*/ 3182994 w 7467600"/>
              <a:gd name="connsiteY823" fmla="*/ 828265 h 6858000"/>
              <a:gd name="connsiteX824" fmla="*/ 2892114 w 7467600"/>
              <a:gd name="connsiteY824" fmla="*/ 1172635 h 6858000"/>
              <a:gd name="connsiteX825" fmla="*/ 3021459 w 7467600"/>
              <a:gd name="connsiteY825" fmla="*/ 1035385 h 6858000"/>
              <a:gd name="connsiteX826" fmla="*/ 3153873 w 7467600"/>
              <a:gd name="connsiteY826" fmla="*/ 898971 h 6858000"/>
              <a:gd name="connsiteX827" fmla="*/ 3276511 w 7467600"/>
              <a:gd name="connsiteY827" fmla="*/ 786423 h 6858000"/>
              <a:gd name="connsiteX828" fmla="*/ 3584154 w 7467600"/>
              <a:gd name="connsiteY828" fmla="*/ 448218 h 6858000"/>
              <a:gd name="connsiteX829" fmla="*/ 3624562 w 7467600"/>
              <a:gd name="connsiteY829" fmla="*/ 367041 h 6858000"/>
              <a:gd name="connsiteX830" fmla="*/ 3766672 w 7467600"/>
              <a:gd name="connsiteY830" fmla="*/ 359429 h 6858000"/>
              <a:gd name="connsiteX831" fmla="*/ 3996338 w 7467600"/>
              <a:gd name="connsiteY831" fmla="*/ 968237 h 6858000"/>
              <a:gd name="connsiteX832" fmla="*/ 3766672 w 7467600"/>
              <a:gd name="connsiteY832" fmla="*/ 359429 h 6858000"/>
              <a:gd name="connsiteX833" fmla="*/ 5805386 w 7467600"/>
              <a:gd name="connsiteY833" fmla="*/ 239240 h 6858000"/>
              <a:gd name="connsiteX834" fmla="*/ 5736947 w 7467600"/>
              <a:gd name="connsiteY834" fmla="*/ 261367 h 6858000"/>
              <a:gd name="connsiteX835" fmla="*/ 5427012 w 7467600"/>
              <a:gd name="connsiteY835" fmla="*/ 311272 h 6858000"/>
              <a:gd name="connsiteX836" fmla="*/ 5147818 w 7467600"/>
              <a:gd name="connsiteY836" fmla="*/ 322112 h 6858000"/>
              <a:gd name="connsiteX837" fmla="*/ 5060854 w 7467600"/>
              <a:gd name="connsiteY837" fmla="*/ 311882 h 6858000"/>
              <a:gd name="connsiteX838" fmla="*/ 4945989 w 7467600"/>
              <a:gd name="connsiteY838" fmla="*/ 300516 h 6858000"/>
              <a:gd name="connsiteX839" fmla="*/ 5410479 w 7467600"/>
              <a:gd name="connsiteY839" fmla="*/ 348434 h 6858000"/>
              <a:gd name="connsiteX840" fmla="*/ 5805386 w 7467600"/>
              <a:gd name="connsiteY840" fmla="*/ 239240 h 6858000"/>
              <a:gd name="connsiteX841" fmla="*/ 5905192 w 7467600"/>
              <a:gd name="connsiteY841" fmla="*/ 163079 h 6858000"/>
              <a:gd name="connsiteX842" fmla="*/ 5865655 w 7467600"/>
              <a:gd name="connsiteY842" fmla="*/ 171901 h 6858000"/>
              <a:gd name="connsiteX843" fmla="*/ 5259740 w 7467600"/>
              <a:gd name="connsiteY843" fmla="*/ 257013 h 6858000"/>
              <a:gd name="connsiteX844" fmla="*/ 5208466 w 7467600"/>
              <a:gd name="connsiteY844" fmla="*/ 257550 h 6858000"/>
              <a:gd name="connsiteX845" fmla="*/ 4980204 w 7467600"/>
              <a:gd name="connsiteY845" fmla="*/ 271903 h 6858000"/>
              <a:gd name="connsiteX846" fmla="*/ 5068068 w 7467600"/>
              <a:gd name="connsiteY846" fmla="*/ 282244 h 6858000"/>
              <a:gd name="connsiteX847" fmla="*/ 5153231 w 7467600"/>
              <a:gd name="connsiteY847" fmla="*/ 292240 h 6858000"/>
              <a:gd name="connsiteX848" fmla="*/ 5426491 w 7467600"/>
              <a:gd name="connsiteY848" fmla="*/ 281128 h 6858000"/>
              <a:gd name="connsiteX849" fmla="*/ 5731212 w 7467600"/>
              <a:gd name="connsiteY849" fmla="*/ 231951 h 6858000"/>
              <a:gd name="connsiteX850" fmla="*/ 5905192 w 7467600"/>
              <a:gd name="connsiteY850" fmla="*/ 163079 h 6858000"/>
              <a:gd name="connsiteX851" fmla="*/ 5944437 w 7467600"/>
              <a:gd name="connsiteY851" fmla="*/ 113829 h 6858000"/>
              <a:gd name="connsiteX852" fmla="*/ 5825032 w 7467600"/>
              <a:gd name="connsiteY852" fmla="*/ 146405 h 6858000"/>
              <a:gd name="connsiteX853" fmla="*/ 4955599 w 7467600"/>
              <a:gd name="connsiteY853" fmla="*/ 247008 h 6858000"/>
              <a:gd name="connsiteX854" fmla="*/ 5210104 w 7467600"/>
              <a:gd name="connsiteY854" fmla="*/ 228123 h 6858000"/>
              <a:gd name="connsiteX855" fmla="*/ 5261015 w 7467600"/>
              <a:gd name="connsiteY855" fmla="*/ 227087 h 6858000"/>
              <a:gd name="connsiteX856" fmla="*/ 5861181 w 7467600"/>
              <a:gd name="connsiteY856" fmla="*/ 143093 h 6858000"/>
              <a:gd name="connsiteX857" fmla="*/ 5961252 w 7467600"/>
              <a:gd name="connsiteY857" fmla="*/ 114820 h 6858000"/>
              <a:gd name="connsiteX858" fmla="*/ 5944437 w 7467600"/>
              <a:gd name="connsiteY858" fmla="*/ 113829 h 6858000"/>
              <a:gd name="connsiteX859" fmla="*/ 3882765 w 7467600"/>
              <a:gd name="connsiteY859" fmla="*/ 0 h 6858000"/>
              <a:gd name="connsiteX860" fmla="*/ 3995099 w 7467600"/>
              <a:gd name="connsiteY860" fmla="*/ 0 h 6858000"/>
              <a:gd name="connsiteX861" fmla="*/ 4163818 w 7467600"/>
              <a:gd name="connsiteY861" fmla="*/ 234104 h 6858000"/>
              <a:gd name="connsiteX862" fmla="*/ 4172099 w 7467600"/>
              <a:gd name="connsiteY862" fmla="*/ 234207 h 6858000"/>
              <a:gd name="connsiteX863" fmla="*/ 4784282 w 7467600"/>
              <a:gd name="connsiteY863" fmla="*/ 276561 h 6858000"/>
              <a:gd name="connsiteX864" fmla="*/ 4801687 w 7467600"/>
              <a:gd name="connsiteY864" fmla="*/ 267764 h 6858000"/>
              <a:gd name="connsiteX865" fmla="*/ 6082788 w 7467600"/>
              <a:gd name="connsiteY865" fmla="*/ 64119 h 6858000"/>
              <a:gd name="connsiteX866" fmla="*/ 6099442 w 7467600"/>
              <a:gd name="connsiteY866" fmla="*/ 82568 h 6858000"/>
              <a:gd name="connsiteX867" fmla="*/ 4804137 w 7467600"/>
              <a:gd name="connsiteY867" fmla="*/ 320931 h 6858000"/>
              <a:gd name="connsiteX868" fmla="*/ 4227047 w 7467600"/>
              <a:gd name="connsiteY868" fmla="*/ 313415 h 6858000"/>
              <a:gd name="connsiteX869" fmla="*/ 4346041 w 7467600"/>
              <a:gd name="connsiteY869" fmla="*/ 456086 h 6858000"/>
              <a:gd name="connsiteX870" fmla="*/ 4870967 w 7467600"/>
              <a:gd name="connsiteY870" fmla="*/ 963061 h 6858000"/>
              <a:gd name="connsiteX871" fmla="*/ 4889647 w 7467600"/>
              <a:gd name="connsiteY871" fmla="*/ 957147 h 6858000"/>
              <a:gd name="connsiteX872" fmla="*/ 5422504 w 7467600"/>
              <a:gd name="connsiteY872" fmla="*/ 805191 h 6858000"/>
              <a:gd name="connsiteX873" fmla="*/ 6087656 w 7467600"/>
              <a:gd name="connsiteY873" fmla="*/ 826703 h 6858000"/>
              <a:gd name="connsiteX874" fmla="*/ 6058717 w 7467600"/>
              <a:gd name="connsiteY874" fmla="*/ 865992 h 6858000"/>
              <a:gd name="connsiteX875" fmla="*/ 4974153 w 7467600"/>
              <a:gd name="connsiteY875" fmla="*/ 1045456 h 6858000"/>
              <a:gd name="connsiteX876" fmla="*/ 5627835 w 7467600"/>
              <a:gd name="connsiteY876" fmla="*/ 1472077 h 6858000"/>
              <a:gd name="connsiteX877" fmla="*/ 5629817 w 7467600"/>
              <a:gd name="connsiteY877" fmla="*/ 1471412 h 6858000"/>
              <a:gd name="connsiteX878" fmla="*/ 5634124 w 7467600"/>
              <a:gd name="connsiteY878" fmla="*/ 1470572 h 6858000"/>
              <a:gd name="connsiteX879" fmla="*/ 5755832 w 7467600"/>
              <a:gd name="connsiteY879" fmla="*/ 1383886 h 6858000"/>
              <a:gd name="connsiteX880" fmla="*/ 6014186 w 7467600"/>
              <a:gd name="connsiteY880" fmla="*/ 1279799 h 6858000"/>
              <a:gd name="connsiteX881" fmla="*/ 6901619 w 7467600"/>
              <a:gd name="connsiteY881" fmla="*/ 1047874 h 6858000"/>
              <a:gd name="connsiteX882" fmla="*/ 6931566 w 7467600"/>
              <a:gd name="connsiteY882" fmla="*/ 1062034 h 6858000"/>
              <a:gd name="connsiteX883" fmla="*/ 5790982 w 7467600"/>
              <a:gd name="connsiteY883" fmla="*/ 1561380 h 6858000"/>
              <a:gd name="connsiteX884" fmla="*/ 6188971 w 7467600"/>
              <a:gd name="connsiteY884" fmla="*/ 1755168 h 6858000"/>
              <a:gd name="connsiteX885" fmla="*/ 6202446 w 7467600"/>
              <a:gd name="connsiteY885" fmla="*/ 1752268 h 6858000"/>
              <a:gd name="connsiteX886" fmla="*/ 7179560 w 7467600"/>
              <a:gd name="connsiteY886" fmla="*/ 1467551 h 6858000"/>
              <a:gd name="connsiteX887" fmla="*/ 7158730 w 7467600"/>
              <a:gd name="connsiteY887" fmla="*/ 1507835 h 6858000"/>
              <a:gd name="connsiteX888" fmla="*/ 6326959 w 7467600"/>
              <a:gd name="connsiteY888" fmla="*/ 1817686 h 6858000"/>
              <a:gd name="connsiteX889" fmla="*/ 6537433 w 7467600"/>
              <a:gd name="connsiteY889" fmla="*/ 1907790 h 6858000"/>
              <a:gd name="connsiteX890" fmla="*/ 6550221 w 7467600"/>
              <a:gd name="connsiteY890" fmla="*/ 1910729 h 6858000"/>
              <a:gd name="connsiteX891" fmla="*/ 6964438 w 7467600"/>
              <a:gd name="connsiteY891" fmla="*/ 2209505 h 6858000"/>
              <a:gd name="connsiteX892" fmla="*/ 7367862 w 7467600"/>
              <a:gd name="connsiteY892" fmla="*/ 2806833 h 6858000"/>
              <a:gd name="connsiteX893" fmla="*/ 7364329 w 7467600"/>
              <a:gd name="connsiteY893" fmla="*/ 2826907 h 6858000"/>
              <a:gd name="connsiteX894" fmla="*/ 7290545 w 7467600"/>
              <a:gd name="connsiteY894" fmla="*/ 2850663 h 6858000"/>
              <a:gd name="connsiteX895" fmla="*/ 6472036 w 7467600"/>
              <a:gd name="connsiteY895" fmla="*/ 1959003 h 6858000"/>
              <a:gd name="connsiteX896" fmla="*/ 5792897 w 7467600"/>
              <a:gd name="connsiteY896" fmla="*/ 1647747 h 6858000"/>
              <a:gd name="connsiteX897" fmla="*/ 5842751 w 7467600"/>
              <a:gd name="connsiteY897" fmla="*/ 1816112 h 6858000"/>
              <a:gd name="connsiteX898" fmla="*/ 5847424 w 7467600"/>
              <a:gd name="connsiteY898" fmla="*/ 1815776 h 6858000"/>
              <a:gd name="connsiteX899" fmla="*/ 6399821 w 7467600"/>
              <a:gd name="connsiteY899" fmla="*/ 2344799 h 6858000"/>
              <a:gd name="connsiteX900" fmla="*/ 6323232 w 7467600"/>
              <a:gd name="connsiteY900" fmla="*/ 2389634 h 6858000"/>
              <a:gd name="connsiteX901" fmla="*/ 5942958 w 7467600"/>
              <a:gd name="connsiteY901" fmla="*/ 2077708 h 6858000"/>
              <a:gd name="connsiteX902" fmla="*/ 5921559 w 7467600"/>
              <a:gd name="connsiteY902" fmla="*/ 2378596 h 6858000"/>
              <a:gd name="connsiteX903" fmla="*/ 5817651 w 7467600"/>
              <a:gd name="connsiteY903" fmla="*/ 3023919 h 6858000"/>
              <a:gd name="connsiteX904" fmla="*/ 5729634 w 7467600"/>
              <a:gd name="connsiteY904" fmla="*/ 3051849 h 6858000"/>
              <a:gd name="connsiteX905" fmla="*/ 5611018 w 7467600"/>
              <a:gd name="connsiteY905" fmla="*/ 2316769 h 6858000"/>
              <a:gd name="connsiteX906" fmla="*/ 5687608 w 7467600"/>
              <a:gd name="connsiteY906" fmla="*/ 2039972 h 6858000"/>
              <a:gd name="connsiteX907" fmla="*/ 5657554 w 7467600"/>
              <a:gd name="connsiteY907" fmla="*/ 1576445 h 6858000"/>
              <a:gd name="connsiteX908" fmla="*/ 5150475 w 7467600"/>
              <a:gd name="connsiteY908" fmla="*/ 1274012 h 6858000"/>
              <a:gd name="connsiteX909" fmla="*/ 5349142 w 7467600"/>
              <a:gd name="connsiteY909" fmla="*/ 2204405 h 6858000"/>
              <a:gd name="connsiteX910" fmla="*/ 5262214 w 7467600"/>
              <a:gd name="connsiteY910" fmla="*/ 2233836 h 6858000"/>
              <a:gd name="connsiteX911" fmla="*/ 4981539 w 7467600"/>
              <a:gd name="connsiteY911" fmla="*/ 1542201 h 6858000"/>
              <a:gd name="connsiteX912" fmla="*/ 4958461 w 7467600"/>
              <a:gd name="connsiteY912" fmla="*/ 1136957 h 6858000"/>
              <a:gd name="connsiteX913" fmla="*/ 4655015 w 7467600"/>
              <a:gd name="connsiteY913" fmla="*/ 891426 h 6858000"/>
              <a:gd name="connsiteX914" fmla="*/ 4348002 w 7467600"/>
              <a:gd name="connsiteY914" fmla="*/ 2205895 h 6858000"/>
              <a:gd name="connsiteX915" fmla="*/ 4262250 w 7467600"/>
              <a:gd name="connsiteY915" fmla="*/ 2219972 h 6858000"/>
              <a:gd name="connsiteX916" fmla="*/ 4550611 w 7467600"/>
              <a:gd name="connsiteY916" fmla="*/ 817540 h 6858000"/>
              <a:gd name="connsiteX917" fmla="*/ 4564418 w 7467600"/>
              <a:gd name="connsiteY917" fmla="*/ 808293 h 6858000"/>
              <a:gd name="connsiteX918" fmla="*/ 4266388 w 7467600"/>
              <a:gd name="connsiteY918" fmla="*/ 500083 h 6858000"/>
              <a:gd name="connsiteX919" fmla="*/ 4032842 w 7467600"/>
              <a:gd name="connsiteY919" fmla="*/ 211809 h 6858000"/>
              <a:gd name="connsiteX920" fmla="*/ 3882765 w 7467600"/>
              <a:gd name="connsiteY920" fmla="*/ 0 h 6858000"/>
              <a:gd name="connsiteX921" fmla="*/ 3721337 w 7467600"/>
              <a:gd name="connsiteY921" fmla="*/ 0 h 6858000"/>
              <a:gd name="connsiteX922" fmla="*/ 3797544 w 7467600"/>
              <a:gd name="connsiteY922" fmla="*/ 0 h 6858000"/>
              <a:gd name="connsiteX923" fmla="*/ 3775734 w 7467600"/>
              <a:gd name="connsiteY923" fmla="*/ 95131 h 6858000"/>
              <a:gd name="connsiteX924" fmla="*/ 3724807 w 7467600"/>
              <a:gd name="connsiteY924" fmla="*/ 272257 h 6858000"/>
              <a:gd name="connsiteX925" fmla="*/ 3726844 w 7467600"/>
              <a:gd name="connsiteY925" fmla="*/ 282988 h 6858000"/>
              <a:gd name="connsiteX926" fmla="*/ 3742664 w 7467600"/>
              <a:gd name="connsiteY926" fmla="*/ 279918 h 6858000"/>
              <a:gd name="connsiteX927" fmla="*/ 4103910 w 7467600"/>
              <a:gd name="connsiteY927" fmla="*/ 1161917 h 6858000"/>
              <a:gd name="connsiteX928" fmla="*/ 4020269 w 7467600"/>
              <a:gd name="connsiteY928" fmla="*/ 1200406 h 6858000"/>
              <a:gd name="connsiteX929" fmla="*/ 3674882 w 7467600"/>
              <a:gd name="connsiteY929" fmla="*/ 488524 h 6858000"/>
              <a:gd name="connsiteX930" fmla="*/ 3132682 w 7467600"/>
              <a:gd name="connsiteY930" fmla="*/ 1072284 h 6858000"/>
              <a:gd name="connsiteX931" fmla="*/ 2716346 w 7467600"/>
              <a:gd name="connsiteY931" fmla="*/ 1276376 h 6858000"/>
              <a:gd name="connsiteX932" fmla="*/ 2716772 w 7467600"/>
              <a:gd name="connsiteY932" fmla="*/ 1255462 h 6858000"/>
              <a:gd name="connsiteX933" fmla="*/ 3471096 w 7467600"/>
              <a:gd name="connsiteY933" fmla="*/ 437072 h 6858000"/>
              <a:gd name="connsiteX934" fmla="*/ 3639057 w 7467600"/>
              <a:gd name="connsiteY934" fmla="*/ 286334 h 6858000"/>
              <a:gd name="connsiteX935" fmla="*/ 3640309 w 7467600"/>
              <a:gd name="connsiteY935" fmla="*/ 284664 h 6858000"/>
              <a:gd name="connsiteX936" fmla="*/ 3646022 w 7467600"/>
              <a:gd name="connsiteY936" fmla="*/ 276711 h 6858000"/>
              <a:gd name="connsiteX937" fmla="*/ 3707943 w 7467600"/>
              <a:gd name="connsiteY937" fmla="*/ 65958 h 6858000"/>
              <a:gd name="connsiteX938" fmla="*/ 3721337 w 7467600"/>
              <a:gd name="connsiteY938" fmla="*/ 0 h 6858000"/>
              <a:gd name="connsiteX939" fmla="*/ 2867960 w 7467600"/>
              <a:gd name="connsiteY939" fmla="*/ 0 h 6858000"/>
              <a:gd name="connsiteX940" fmla="*/ 2926351 w 7467600"/>
              <a:gd name="connsiteY940" fmla="*/ 0 h 6858000"/>
              <a:gd name="connsiteX941" fmla="*/ 2902823 w 7467600"/>
              <a:gd name="connsiteY941" fmla="*/ 262929 h 6858000"/>
              <a:gd name="connsiteX942" fmla="*/ 2940663 w 7467600"/>
              <a:gd name="connsiteY942" fmla="*/ 140884 h 6858000"/>
              <a:gd name="connsiteX943" fmla="*/ 2947039 w 7467600"/>
              <a:gd name="connsiteY943" fmla="*/ 122524 h 6858000"/>
              <a:gd name="connsiteX944" fmla="*/ 2984316 w 7467600"/>
              <a:gd name="connsiteY944" fmla="*/ 0 h 6858000"/>
              <a:gd name="connsiteX945" fmla="*/ 3016114 w 7467600"/>
              <a:gd name="connsiteY945" fmla="*/ 0 h 6858000"/>
              <a:gd name="connsiteX946" fmla="*/ 2979949 w 7467600"/>
              <a:gd name="connsiteY946" fmla="*/ 119274 h 6858000"/>
              <a:gd name="connsiteX947" fmla="*/ 3023879 w 7467600"/>
              <a:gd name="connsiteY947" fmla="*/ 0 h 6858000"/>
              <a:gd name="connsiteX948" fmla="*/ 3105400 w 7467600"/>
              <a:gd name="connsiteY948" fmla="*/ 0 h 6858000"/>
              <a:gd name="connsiteX949" fmla="*/ 3094669 w 7467600"/>
              <a:gd name="connsiteY949" fmla="*/ 30308 h 6858000"/>
              <a:gd name="connsiteX950" fmla="*/ 2901945 w 7467600"/>
              <a:gd name="connsiteY950" fmla="*/ 466538 h 6858000"/>
              <a:gd name="connsiteX951" fmla="*/ 2815209 w 7467600"/>
              <a:gd name="connsiteY951" fmla="*/ 497361 h 6858000"/>
              <a:gd name="connsiteX952" fmla="*/ 2844845 w 7467600"/>
              <a:gd name="connsiteY952" fmla="*/ 127638 h 6858000"/>
              <a:gd name="connsiteX953" fmla="*/ 2867960 w 7467600"/>
              <a:gd name="connsiteY953" fmla="*/ 0 h 6858000"/>
              <a:gd name="connsiteX954" fmla="*/ 1057230 w 7467600"/>
              <a:gd name="connsiteY954" fmla="*/ 0 h 6858000"/>
              <a:gd name="connsiteX955" fmla="*/ 1111003 w 7467600"/>
              <a:gd name="connsiteY955" fmla="*/ 0 h 6858000"/>
              <a:gd name="connsiteX956" fmla="*/ 1125553 w 7467600"/>
              <a:gd name="connsiteY956" fmla="*/ 52588 h 6858000"/>
              <a:gd name="connsiteX957" fmla="*/ 1304276 w 7467600"/>
              <a:gd name="connsiteY957" fmla="*/ 476275 h 6858000"/>
              <a:gd name="connsiteX958" fmla="*/ 1492066 w 7467600"/>
              <a:gd name="connsiteY958" fmla="*/ 886333 h 6858000"/>
              <a:gd name="connsiteX959" fmla="*/ 1423698 w 7467600"/>
              <a:gd name="connsiteY959" fmla="*/ 710817 h 6858000"/>
              <a:gd name="connsiteX960" fmla="*/ 1357609 w 7467600"/>
              <a:gd name="connsiteY960" fmla="*/ 532892 h 6858000"/>
              <a:gd name="connsiteX961" fmla="*/ 1309550 w 7467600"/>
              <a:gd name="connsiteY961" fmla="*/ 374031 h 6858000"/>
              <a:gd name="connsiteX962" fmla="*/ 1193673 w 7467600"/>
              <a:gd name="connsiteY962" fmla="*/ 49533 h 6858000"/>
              <a:gd name="connsiteX963" fmla="*/ 1164391 w 7467600"/>
              <a:gd name="connsiteY963" fmla="*/ 0 h 6858000"/>
              <a:gd name="connsiteX964" fmla="*/ 1200666 w 7467600"/>
              <a:gd name="connsiteY964" fmla="*/ 0 h 6858000"/>
              <a:gd name="connsiteX965" fmla="*/ 1223408 w 7467600"/>
              <a:gd name="connsiteY965" fmla="*/ 38996 h 6858000"/>
              <a:gd name="connsiteX966" fmla="*/ 1339635 w 7467600"/>
              <a:gd name="connsiteY966" fmla="*/ 365517 h 6858000"/>
              <a:gd name="connsiteX967" fmla="*/ 1387469 w 7467600"/>
              <a:gd name="connsiteY967" fmla="*/ 523079 h 6858000"/>
              <a:gd name="connsiteX968" fmla="*/ 1452685 w 7467600"/>
              <a:gd name="connsiteY968" fmla="*/ 699806 h 6858000"/>
              <a:gd name="connsiteX969" fmla="*/ 1492092 w 7467600"/>
              <a:gd name="connsiteY969" fmla="*/ 800424 h 6858000"/>
              <a:gd name="connsiteX970" fmla="*/ 1455302 w 7467600"/>
              <a:gd name="connsiteY970" fmla="*/ 632913 h 6858000"/>
              <a:gd name="connsiteX971" fmla="*/ 1222336 w 7467600"/>
              <a:gd name="connsiteY971" fmla="*/ 9480 h 6858000"/>
              <a:gd name="connsiteX972" fmla="*/ 1214634 w 7467600"/>
              <a:gd name="connsiteY972" fmla="*/ 0 h 6858000"/>
              <a:gd name="connsiteX973" fmla="*/ 1289827 w 7467600"/>
              <a:gd name="connsiteY973" fmla="*/ 0 h 6858000"/>
              <a:gd name="connsiteX974" fmla="*/ 1321076 w 7467600"/>
              <a:gd name="connsiteY974" fmla="*/ 59722 h 6858000"/>
              <a:gd name="connsiteX975" fmla="*/ 1512579 w 7467600"/>
              <a:gd name="connsiteY975" fmla="*/ 626441 h 6858000"/>
              <a:gd name="connsiteX976" fmla="*/ 1506076 w 7467600"/>
              <a:gd name="connsiteY976" fmla="*/ 1089289 h 6858000"/>
              <a:gd name="connsiteX977" fmla="*/ 1486346 w 7467600"/>
              <a:gd name="connsiteY977" fmla="*/ 1079919 h 6858000"/>
              <a:gd name="connsiteX978" fmla="*/ 1070511 w 7467600"/>
              <a:gd name="connsiteY978" fmla="*/ 48609 h 6858000"/>
              <a:gd name="connsiteX979" fmla="*/ 1057230 w 7467600"/>
              <a:gd name="connsiteY979" fmla="*/ 0 h 6858000"/>
              <a:gd name="connsiteX980" fmla="*/ 43151 w 7467600"/>
              <a:gd name="connsiteY980" fmla="*/ 0 h 6858000"/>
              <a:gd name="connsiteX981" fmla="*/ 95283 w 7467600"/>
              <a:gd name="connsiteY981" fmla="*/ 0 h 6858000"/>
              <a:gd name="connsiteX982" fmla="*/ 300708 w 7467600"/>
              <a:gd name="connsiteY982" fmla="*/ 154571 h 6858000"/>
              <a:gd name="connsiteX983" fmla="*/ 530414 w 7467600"/>
              <a:gd name="connsiteY983" fmla="*/ 354673 h 6858000"/>
              <a:gd name="connsiteX984" fmla="*/ 333785 w 7467600"/>
              <a:gd name="connsiteY984" fmla="*/ 161564 h 6858000"/>
              <a:gd name="connsiteX985" fmla="*/ 147005 w 7467600"/>
              <a:gd name="connsiteY985" fmla="*/ 0 h 6858000"/>
              <a:gd name="connsiteX986" fmla="*/ 272509 w 7467600"/>
              <a:gd name="connsiteY986" fmla="*/ 0 h 6858000"/>
              <a:gd name="connsiteX987" fmla="*/ 326276 w 7467600"/>
              <a:gd name="connsiteY987" fmla="*/ 45847 h 6858000"/>
              <a:gd name="connsiteX988" fmla="*/ 823759 w 7467600"/>
              <a:gd name="connsiteY988" fmla="*/ 574145 h 6858000"/>
              <a:gd name="connsiteX989" fmla="*/ 811254 w 7467600"/>
              <a:gd name="connsiteY989" fmla="*/ 665546 h 6858000"/>
              <a:gd name="connsiteX990" fmla="*/ 154042 w 7467600"/>
              <a:gd name="connsiteY990" fmla="*/ 261522 h 6858000"/>
              <a:gd name="connsiteX991" fmla="*/ 13550 w 7467600"/>
              <a:gd name="connsiteY991" fmla="*/ 158423 h 6858000"/>
              <a:gd name="connsiteX992" fmla="*/ 0 w 7467600"/>
              <a:gd name="connsiteY992" fmla="*/ 146618 h 6858000"/>
              <a:gd name="connsiteX993" fmla="*/ 0 w 7467600"/>
              <a:gd name="connsiteY993" fmla="*/ 59161 h 6858000"/>
              <a:gd name="connsiteX994" fmla="*/ 45427 w 7467600"/>
              <a:gd name="connsiteY994" fmla="*/ 101078 h 6858000"/>
              <a:gd name="connsiteX995" fmla="*/ 630103 w 7467600"/>
              <a:gd name="connsiteY995" fmla="*/ 485885 h 6858000"/>
              <a:gd name="connsiteX996" fmla="*/ 532040 w 7467600"/>
              <a:gd name="connsiteY996" fmla="*/ 399359 h 6858000"/>
              <a:gd name="connsiteX997" fmla="*/ 517618 w 7467600"/>
              <a:gd name="connsiteY997" fmla="*/ 385726 h 6858000"/>
              <a:gd name="connsiteX998" fmla="*/ 285074 w 7467600"/>
              <a:gd name="connsiteY998" fmla="*/ 182755 h 6858000"/>
              <a:gd name="connsiteX999" fmla="*/ 43151 w 7467600"/>
              <a:gd name="connsiteY99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361850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1903353 w 7467600"/>
              <a:gd name="connsiteY143" fmla="*/ 5044827 h 6858000"/>
              <a:gd name="connsiteX144" fmla="*/ 1936931 w 7467600"/>
              <a:gd name="connsiteY144" fmla="*/ 5093954 h 6858000"/>
              <a:gd name="connsiteX145" fmla="*/ 2195868 w 7467600"/>
              <a:gd name="connsiteY145" fmla="*/ 5396574 h 6858000"/>
              <a:gd name="connsiteX146" fmla="*/ 2088852 w 7467600"/>
              <a:gd name="connsiteY146" fmla="*/ 5166123 h 6858000"/>
              <a:gd name="connsiteX147" fmla="*/ 1958241 w 7467600"/>
              <a:gd name="connsiteY147" fmla="*/ 5067955 h 6858000"/>
              <a:gd name="connsiteX148" fmla="*/ 1903353 w 7467600"/>
              <a:gd name="connsiteY148" fmla="*/ 5044827 h 6858000"/>
              <a:gd name="connsiteX149" fmla="*/ 1979378 w 7467600"/>
              <a:gd name="connsiteY149" fmla="*/ 4769504 h 6858000"/>
              <a:gd name="connsiteX150" fmla="*/ 2882120 w 7467600"/>
              <a:gd name="connsiteY150" fmla="*/ 5064547 h 6858000"/>
              <a:gd name="connsiteX151" fmla="*/ 2793103 w 7467600"/>
              <a:gd name="connsiteY151" fmla="*/ 5039699 h 6858000"/>
              <a:gd name="connsiteX152" fmla="*/ 2770041 w 7467600"/>
              <a:gd name="connsiteY152" fmla="*/ 5033634 h 6858000"/>
              <a:gd name="connsiteX153" fmla="*/ 1979378 w 7467600"/>
              <a:gd name="connsiteY153" fmla="*/ 4769504 h 6858000"/>
              <a:gd name="connsiteX154" fmla="*/ 1927410 w 7467600"/>
              <a:gd name="connsiteY154" fmla="*/ 4716164 h 6858000"/>
              <a:gd name="connsiteX155" fmla="*/ 1959587 w 7467600"/>
              <a:gd name="connsiteY155" fmla="*/ 4728849 h 6858000"/>
              <a:gd name="connsiteX156" fmla="*/ 2777707 w 7467600"/>
              <a:gd name="connsiteY156" fmla="*/ 5003991 h 6858000"/>
              <a:gd name="connsiteX157" fmla="*/ 2800768 w 7467600"/>
              <a:gd name="connsiteY157" fmla="*/ 5010056 h 6858000"/>
              <a:gd name="connsiteX158" fmla="*/ 2879408 w 7467600"/>
              <a:gd name="connsiteY158" fmla="*/ 5031590 h 6858000"/>
              <a:gd name="connsiteX159" fmla="*/ 2862295 w 7467600"/>
              <a:gd name="connsiteY159" fmla="*/ 5022958 h 6858000"/>
              <a:gd name="connsiteX160" fmla="*/ 2813343 w 7467600"/>
              <a:gd name="connsiteY160" fmla="*/ 4998369 h 6858000"/>
              <a:gd name="connsiteX161" fmla="*/ 2646245 w 7467600"/>
              <a:gd name="connsiteY161" fmla="*/ 4930999 h 6858000"/>
              <a:gd name="connsiteX162" fmla="*/ 1999243 w 7467600"/>
              <a:gd name="connsiteY162" fmla="*/ 4730524 h 6858000"/>
              <a:gd name="connsiteX163" fmla="*/ 1979527 w 7467600"/>
              <a:gd name="connsiteY163" fmla="*/ 4726651 h 6858000"/>
              <a:gd name="connsiteX164" fmla="*/ 1927410 w 7467600"/>
              <a:gd name="connsiteY164" fmla="*/ 4716164 h 6858000"/>
              <a:gd name="connsiteX165" fmla="*/ 1997014 w 7467600"/>
              <a:gd name="connsiteY165" fmla="*/ 4698007 h 6858000"/>
              <a:gd name="connsiteX166" fmla="*/ 2005458 w 7467600"/>
              <a:gd name="connsiteY166" fmla="*/ 4699540 h 6858000"/>
              <a:gd name="connsiteX167" fmla="*/ 2657186 w 7467600"/>
              <a:gd name="connsiteY167" fmla="*/ 4901687 h 6858000"/>
              <a:gd name="connsiteX168" fmla="*/ 2826662 w 7467600"/>
              <a:gd name="connsiteY168" fmla="*/ 4970362 h 6858000"/>
              <a:gd name="connsiteX169" fmla="*/ 2876100 w 7467600"/>
              <a:gd name="connsiteY169" fmla="*/ 4995397 h 6858000"/>
              <a:gd name="connsiteX170" fmla="*/ 3042600 w 7467600"/>
              <a:gd name="connsiteY170" fmla="*/ 5059532 h 6858000"/>
              <a:gd name="connsiteX171" fmla="*/ 1997014 w 7467600"/>
              <a:gd name="connsiteY171" fmla="*/ 4698007 h 6858000"/>
              <a:gd name="connsiteX172" fmla="*/ 2305292 w 7467600"/>
              <a:gd name="connsiteY172" fmla="*/ 4219492 h 6858000"/>
              <a:gd name="connsiteX173" fmla="*/ 3360922 w 7467600"/>
              <a:gd name="connsiteY173" fmla="*/ 4529373 h 6858000"/>
              <a:gd name="connsiteX174" fmla="*/ 3492420 w 7467600"/>
              <a:gd name="connsiteY174" fmla="*/ 4510145 h 6858000"/>
              <a:gd name="connsiteX175" fmla="*/ 3364086 w 7467600"/>
              <a:gd name="connsiteY175" fmla="*/ 4480340 h 6858000"/>
              <a:gd name="connsiteX176" fmla="*/ 3225818 w 7467600"/>
              <a:gd name="connsiteY176" fmla="*/ 4411822 h 6858000"/>
              <a:gd name="connsiteX177" fmla="*/ 3129696 w 7467600"/>
              <a:gd name="connsiteY177" fmla="*/ 4360704 h 6858000"/>
              <a:gd name="connsiteX178" fmla="*/ 2814545 w 7467600"/>
              <a:gd name="connsiteY178" fmla="*/ 4282955 h 6858000"/>
              <a:gd name="connsiteX179" fmla="*/ 2305292 w 7467600"/>
              <a:gd name="connsiteY179" fmla="*/ 4219492 h 6858000"/>
              <a:gd name="connsiteX180" fmla="*/ 2626982 w 7467600"/>
              <a:gd name="connsiteY180" fmla="*/ 4206450 h 6858000"/>
              <a:gd name="connsiteX181" fmla="*/ 2490617 w 7467600"/>
              <a:gd name="connsiteY181" fmla="*/ 4206951 h 6858000"/>
              <a:gd name="connsiteX182" fmla="*/ 2819869 w 7467600"/>
              <a:gd name="connsiteY182" fmla="*/ 4252936 h 6858000"/>
              <a:gd name="connsiteX183" fmla="*/ 3143018 w 7467600"/>
              <a:gd name="connsiteY183" fmla="*/ 4332698 h 6858000"/>
              <a:gd name="connsiteX184" fmla="*/ 3241520 w 7467600"/>
              <a:gd name="connsiteY184" fmla="*/ 4385112 h 6858000"/>
              <a:gd name="connsiteX185" fmla="*/ 3374575 w 7467600"/>
              <a:gd name="connsiteY185" fmla="*/ 4451517 h 6858000"/>
              <a:gd name="connsiteX186" fmla="*/ 3505221 w 7467600"/>
              <a:gd name="connsiteY186" fmla="*/ 4480757 h 6858000"/>
              <a:gd name="connsiteX187" fmla="*/ 2626982 w 7467600"/>
              <a:gd name="connsiteY187" fmla="*/ 4206450 h 6858000"/>
              <a:gd name="connsiteX188" fmla="*/ 1310106 w 7467600"/>
              <a:gd name="connsiteY188" fmla="*/ 3943217 h 6858000"/>
              <a:gd name="connsiteX189" fmla="*/ 854994 w 7467600"/>
              <a:gd name="connsiteY189" fmla="*/ 4399136 h 6858000"/>
              <a:gd name="connsiteX190" fmla="*/ 742462 w 7467600"/>
              <a:gd name="connsiteY190" fmla="*/ 4594648 h 6858000"/>
              <a:gd name="connsiteX191" fmla="*/ 820602 w 7467600"/>
              <a:gd name="connsiteY191" fmla="*/ 4485915 h 6858000"/>
              <a:gd name="connsiteX192" fmla="*/ 878295 w 7467600"/>
              <a:gd name="connsiteY192" fmla="*/ 4403594 h 6858000"/>
              <a:gd name="connsiteX193" fmla="*/ 1240607 w 7467600"/>
              <a:gd name="connsiteY193" fmla="*/ 4010401 h 6858000"/>
              <a:gd name="connsiteX194" fmla="*/ 1310106 w 7467600"/>
              <a:gd name="connsiteY194" fmla="*/ 3943217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316479 w 7467600"/>
              <a:gd name="connsiteY205" fmla="*/ 3872136 h 6858000"/>
              <a:gd name="connsiteX206" fmla="*/ 3291335 w 7467600"/>
              <a:gd name="connsiteY206" fmla="*/ 3767420 h 6858000"/>
              <a:gd name="connsiteX207" fmla="*/ 3390805 w 7467600"/>
              <a:gd name="connsiteY207" fmla="*/ 3937163 h 6858000"/>
              <a:gd name="connsiteX208" fmla="*/ 3579062 w 7467600"/>
              <a:gd name="connsiteY208" fmla="*/ 4359040 h 6858000"/>
              <a:gd name="connsiteX209" fmla="*/ 3467355 w 7467600"/>
              <a:gd name="connsiteY209" fmla="*/ 3988130 h 6858000"/>
              <a:gd name="connsiteX210" fmla="*/ 3310753 w 7467600"/>
              <a:gd name="connsiteY210" fmla="*/ 3787140 h 6858000"/>
              <a:gd name="connsiteX211" fmla="*/ 3291335 w 7467600"/>
              <a:gd name="connsiteY211" fmla="*/ 3767420 h 6858000"/>
              <a:gd name="connsiteX212" fmla="*/ 1635889 w 7467600"/>
              <a:gd name="connsiteY212" fmla="*/ 3709494 h 6858000"/>
              <a:gd name="connsiteX213" fmla="*/ 1634800 w 7467600"/>
              <a:gd name="connsiteY213" fmla="*/ 3731111 h 6858000"/>
              <a:gd name="connsiteX214" fmla="*/ 1635889 w 7467600"/>
              <a:gd name="connsiteY214" fmla="*/ 3709494 h 6858000"/>
              <a:gd name="connsiteX215" fmla="*/ 1510397 w 7467600"/>
              <a:gd name="connsiteY215" fmla="*/ 3684705 h 6858000"/>
              <a:gd name="connsiteX216" fmla="*/ 1146550 w 7467600"/>
              <a:gd name="connsiteY216" fmla="*/ 3802012 h 6858000"/>
              <a:gd name="connsiteX217" fmla="*/ 698834 w 7467600"/>
              <a:gd name="connsiteY217" fmla="*/ 3952272 h 6858000"/>
              <a:gd name="connsiteX218" fmla="*/ 34256 w 7467600"/>
              <a:gd name="connsiteY218" fmla="*/ 4347603 h 6858000"/>
              <a:gd name="connsiteX219" fmla="*/ 527241 w 7467600"/>
              <a:gd name="connsiteY219" fmla="*/ 4065078 h 6858000"/>
              <a:gd name="connsiteX220" fmla="*/ 1510397 w 7467600"/>
              <a:gd name="connsiteY220" fmla="*/ 3684705 h 6858000"/>
              <a:gd name="connsiteX221" fmla="*/ 1313114 w 7467600"/>
              <a:gd name="connsiteY221" fmla="*/ 3655216 h 6858000"/>
              <a:gd name="connsiteX222" fmla="*/ 1109304 w 7467600"/>
              <a:gd name="connsiteY222" fmla="*/ 3669030 h 6858000"/>
              <a:gd name="connsiteX223" fmla="*/ 8129 w 7467600"/>
              <a:gd name="connsiteY223" fmla="*/ 4330519 h 6858000"/>
              <a:gd name="connsiteX224" fmla="*/ 687572 w 7467600"/>
              <a:gd name="connsiteY224" fmla="*/ 3925629 h 6858000"/>
              <a:gd name="connsiteX225" fmla="*/ 1138365 w 7467600"/>
              <a:gd name="connsiteY225" fmla="*/ 3774515 h 6858000"/>
              <a:gd name="connsiteX226" fmla="*/ 1505579 w 7467600"/>
              <a:gd name="connsiteY226" fmla="*/ 3655526 h 6858000"/>
              <a:gd name="connsiteX227" fmla="*/ 1313114 w 7467600"/>
              <a:gd name="connsiteY227" fmla="*/ 3655216 h 6858000"/>
              <a:gd name="connsiteX228" fmla="*/ 3655073 w 7467600"/>
              <a:gd name="connsiteY228" fmla="*/ 3650884 h 6858000"/>
              <a:gd name="connsiteX229" fmla="*/ 3989938 w 7467600"/>
              <a:gd name="connsiteY229" fmla="*/ 3991685 h 6858000"/>
              <a:gd name="connsiteX230" fmla="*/ 4393907 w 7467600"/>
              <a:gd name="connsiteY230" fmla="*/ 4261258 h 6858000"/>
              <a:gd name="connsiteX231" fmla="*/ 4648051 w 7467600"/>
              <a:gd name="connsiteY231" fmla="*/ 4374051 h 6858000"/>
              <a:gd name="connsiteX232" fmla="*/ 4383389 w 7467600"/>
              <a:gd name="connsiteY232" fmla="*/ 4184369 h 6858000"/>
              <a:gd name="connsiteX233" fmla="*/ 4165508 w 7467600"/>
              <a:gd name="connsiteY233" fmla="*/ 4035196 h 6858000"/>
              <a:gd name="connsiteX234" fmla="*/ 4068162 w 7467600"/>
              <a:gd name="connsiteY234" fmla="*/ 3953394 h 6858000"/>
              <a:gd name="connsiteX235" fmla="*/ 3981416 w 7467600"/>
              <a:gd name="connsiteY235" fmla="*/ 3880482 h 6858000"/>
              <a:gd name="connsiteX236" fmla="*/ 3800147 w 7467600"/>
              <a:gd name="connsiteY236" fmla="*/ 3749872 h 6858000"/>
              <a:gd name="connsiteX237" fmla="*/ 3655073 w 7467600"/>
              <a:gd name="connsiteY237" fmla="*/ 3650884 h 6858000"/>
              <a:gd name="connsiteX238" fmla="*/ 3670252 w 7467600"/>
              <a:gd name="connsiteY238" fmla="*/ 3622798 h 6858000"/>
              <a:gd name="connsiteX239" fmla="*/ 3817258 w 7467600"/>
              <a:gd name="connsiteY239" fmla="*/ 3723577 h 6858000"/>
              <a:gd name="connsiteX240" fmla="*/ 4000461 w 7467600"/>
              <a:gd name="connsiteY240" fmla="*/ 3855966 h 6858000"/>
              <a:gd name="connsiteX241" fmla="*/ 4088180 w 7467600"/>
              <a:gd name="connsiteY241" fmla="*/ 3929774 h 6858000"/>
              <a:gd name="connsiteX242" fmla="*/ 4184555 w 7467600"/>
              <a:gd name="connsiteY242" fmla="*/ 4010683 h 6858000"/>
              <a:gd name="connsiteX243" fmla="*/ 4399563 w 7467600"/>
              <a:gd name="connsiteY243" fmla="*/ 4158106 h 6858000"/>
              <a:gd name="connsiteX244" fmla="*/ 4684469 w 7467600"/>
              <a:gd name="connsiteY244" fmla="*/ 4364680 h 6858000"/>
              <a:gd name="connsiteX245" fmla="*/ 4690271 w 7467600"/>
              <a:gd name="connsiteY245" fmla="*/ 4370034 h 6858000"/>
              <a:gd name="connsiteX246" fmla="*/ 4136093 w 7467600"/>
              <a:gd name="connsiteY246" fmla="*/ 3858466 h 6858000"/>
              <a:gd name="connsiteX247" fmla="*/ 3670252 w 7467600"/>
              <a:gd name="connsiteY247" fmla="*/ 3622798 h 6858000"/>
              <a:gd name="connsiteX248" fmla="*/ 4440129 w 7467600"/>
              <a:gd name="connsiteY248" fmla="*/ 3448571 h 6858000"/>
              <a:gd name="connsiteX249" fmla="*/ 4856525 w 7467600"/>
              <a:gd name="connsiteY249" fmla="*/ 3915351 h 6858000"/>
              <a:gd name="connsiteX250" fmla="*/ 5059055 w 7467600"/>
              <a:gd name="connsiteY250" fmla="*/ 4108918 h 6858000"/>
              <a:gd name="connsiteX251" fmla="*/ 5290070 w 7467600"/>
              <a:gd name="connsiteY251" fmla="*/ 4263619 h 6858000"/>
              <a:gd name="connsiteX252" fmla="*/ 4834991 w 7467600"/>
              <a:gd name="connsiteY252" fmla="*/ 3830985 h 6858000"/>
              <a:gd name="connsiteX253" fmla="*/ 4440129 w 7467600"/>
              <a:gd name="connsiteY253" fmla="*/ 3448571 h 6858000"/>
              <a:gd name="connsiteX254" fmla="*/ 4441737 w 7467600"/>
              <a:gd name="connsiteY254" fmla="*/ 3399734 h 6858000"/>
              <a:gd name="connsiteX255" fmla="*/ 4431236 w 7467600"/>
              <a:gd name="connsiteY255" fmla="*/ 3400954 h 6858000"/>
              <a:gd name="connsiteX256" fmla="*/ 4557150 w 7467600"/>
              <a:gd name="connsiteY256" fmla="*/ 3510023 h 6858000"/>
              <a:gd name="connsiteX257" fmla="*/ 4856936 w 7467600"/>
              <a:gd name="connsiteY257" fmla="*/ 3809146 h 6858000"/>
              <a:gd name="connsiteX258" fmla="*/ 5111996 w 7467600"/>
              <a:gd name="connsiteY258" fmla="*/ 4065759 h 6858000"/>
              <a:gd name="connsiteX259" fmla="*/ 5388878 w 7467600"/>
              <a:gd name="connsiteY259" fmla="*/ 4300185 h 6858000"/>
              <a:gd name="connsiteX260" fmla="*/ 5425556 w 7467600"/>
              <a:gd name="connsiteY260" fmla="*/ 4308967 h 6858000"/>
              <a:gd name="connsiteX261" fmla="*/ 4943646 w 7467600"/>
              <a:gd name="connsiteY261" fmla="*/ 3822916 h 6858000"/>
              <a:gd name="connsiteX262" fmla="*/ 4594837 w 7467600"/>
              <a:gd name="connsiteY262" fmla="*/ 3532274 h 6858000"/>
              <a:gd name="connsiteX263" fmla="*/ 4441737 w 7467600"/>
              <a:gd name="connsiteY263" fmla="*/ 3399734 h 6858000"/>
              <a:gd name="connsiteX264" fmla="*/ 5425834 w 7467600"/>
              <a:gd name="connsiteY264" fmla="*/ 3162785 h 6858000"/>
              <a:gd name="connsiteX265" fmla="*/ 5401644 w 7467600"/>
              <a:gd name="connsiteY265" fmla="*/ 3617847 h 6858000"/>
              <a:gd name="connsiteX266" fmla="*/ 5467256 w 7467600"/>
              <a:gd name="connsiteY266" fmla="*/ 4175494 h 6858000"/>
              <a:gd name="connsiteX267" fmla="*/ 5448069 w 7467600"/>
              <a:gd name="connsiteY267" fmla="*/ 3567554 h 6858000"/>
              <a:gd name="connsiteX268" fmla="*/ 5425834 w 7467600"/>
              <a:gd name="connsiteY268" fmla="*/ 3162785 h 6858000"/>
              <a:gd name="connsiteX269" fmla="*/ 1318687 w 7467600"/>
              <a:gd name="connsiteY269" fmla="*/ 3113840 h 6858000"/>
              <a:gd name="connsiteX270" fmla="*/ 1066793 w 7467600"/>
              <a:gd name="connsiteY270" fmla="*/ 3212171 h 6858000"/>
              <a:gd name="connsiteX271" fmla="*/ 993319 w 7467600"/>
              <a:gd name="connsiteY271" fmla="*/ 3247648 h 6858000"/>
              <a:gd name="connsiteX272" fmla="*/ 853081 w 7467600"/>
              <a:gd name="connsiteY272" fmla="*/ 3312410 h 6858000"/>
              <a:gd name="connsiteX273" fmla="*/ 805957 w 7467600"/>
              <a:gd name="connsiteY273" fmla="*/ 3330443 h 6858000"/>
              <a:gd name="connsiteX274" fmla="*/ 1318687 w 7467600"/>
              <a:gd name="connsiteY274" fmla="*/ 3113840 h 6858000"/>
              <a:gd name="connsiteX275" fmla="*/ 5453702 w 7467600"/>
              <a:gd name="connsiteY275" fmla="*/ 3090882 h 6858000"/>
              <a:gd name="connsiteX276" fmla="*/ 5480135 w 7467600"/>
              <a:gd name="connsiteY276" fmla="*/ 3565802 h 6858000"/>
              <a:gd name="connsiteX277" fmla="*/ 5499023 w 7467600"/>
              <a:gd name="connsiteY277" fmla="*/ 4166310 h 6858000"/>
              <a:gd name="connsiteX278" fmla="*/ 5547022 w 7467600"/>
              <a:gd name="connsiteY278" fmla="*/ 3607838 h 6858000"/>
              <a:gd name="connsiteX279" fmla="*/ 5515964 w 7467600"/>
              <a:gd name="connsiteY279" fmla="*/ 3378541 h 6858000"/>
              <a:gd name="connsiteX280" fmla="*/ 5453702 w 7467600"/>
              <a:gd name="connsiteY280" fmla="*/ 3090882 h 6858000"/>
              <a:gd name="connsiteX281" fmla="*/ 1238695 w 7467600"/>
              <a:gd name="connsiteY281" fmla="*/ 3076820 h 6858000"/>
              <a:gd name="connsiteX282" fmla="*/ 716371 w 7467600"/>
              <a:gd name="connsiteY282" fmla="*/ 3293249 h 6858000"/>
              <a:gd name="connsiteX283" fmla="*/ 579522 w 7467600"/>
              <a:gd name="connsiteY283" fmla="*/ 3371759 h 6858000"/>
              <a:gd name="connsiteX284" fmla="*/ 600288 w 7467600"/>
              <a:gd name="connsiteY284" fmla="*/ 3365555 h 6858000"/>
              <a:gd name="connsiteX285" fmla="*/ 840692 w 7467600"/>
              <a:gd name="connsiteY285" fmla="*/ 3284921 h 6858000"/>
              <a:gd name="connsiteX286" fmla="*/ 979248 w 7467600"/>
              <a:gd name="connsiteY286" fmla="*/ 3221003 h 6858000"/>
              <a:gd name="connsiteX287" fmla="*/ 1053282 w 7467600"/>
              <a:gd name="connsiteY287" fmla="*/ 3185247 h 6858000"/>
              <a:gd name="connsiteX288" fmla="*/ 1320603 w 7467600"/>
              <a:gd name="connsiteY288" fmla="*/ 3081281 h 6858000"/>
              <a:gd name="connsiteX289" fmla="*/ 1238695 w 7467600"/>
              <a:gd name="connsiteY289" fmla="*/ 3076820 h 6858000"/>
              <a:gd name="connsiteX290" fmla="*/ 5425627 w 7467600"/>
              <a:gd name="connsiteY290" fmla="*/ 2954192 h 6858000"/>
              <a:gd name="connsiteX291" fmla="*/ 5470770 w 7467600"/>
              <a:gd name="connsiteY291" fmla="*/ 3005435 h 6858000"/>
              <a:gd name="connsiteX292" fmla="*/ 5519779 w 7467600"/>
              <a:gd name="connsiteY292" fmla="*/ 4359223 h 6858000"/>
              <a:gd name="connsiteX293" fmla="*/ 5520293 w 7467600"/>
              <a:gd name="connsiteY293" fmla="*/ 4360602 h 6858000"/>
              <a:gd name="connsiteX294" fmla="*/ 5767221 w 7467600"/>
              <a:gd name="connsiteY294" fmla="*/ 4665564 h 6858000"/>
              <a:gd name="connsiteX295" fmla="*/ 6937169 w 7467600"/>
              <a:gd name="connsiteY295" fmla="*/ 4815941 h 6858000"/>
              <a:gd name="connsiteX296" fmla="*/ 6953922 w 7467600"/>
              <a:gd name="connsiteY296" fmla="*/ 4890068 h 6858000"/>
              <a:gd name="connsiteX297" fmla="*/ 6071359 w 7467600"/>
              <a:gd name="connsiteY297" fmla="*/ 4770770 h 6858000"/>
              <a:gd name="connsiteX298" fmla="*/ 6038839 w 7467600"/>
              <a:gd name="connsiteY298" fmla="*/ 4764474 h 6858000"/>
              <a:gd name="connsiteX299" fmla="*/ 6038706 w 7467600"/>
              <a:gd name="connsiteY299" fmla="*/ 4763847 h 6858000"/>
              <a:gd name="connsiteX300" fmla="*/ 6037784 w 7467600"/>
              <a:gd name="connsiteY300" fmla="*/ 4764270 h 6858000"/>
              <a:gd name="connsiteX301" fmla="*/ 6038839 w 7467600"/>
              <a:gd name="connsiteY301" fmla="*/ 4764474 h 6858000"/>
              <a:gd name="connsiteX302" fmla="*/ 6040338 w 7467600"/>
              <a:gd name="connsiteY302" fmla="*/ 4771418 h 6858000"/>
              <a:gd name="connsiteX303" fmla="*/ 6024488 w 7467600"/>
              <a:gd name="connsiteY303" fmla="*/ 4809903 h 6858000"/>
              <a:gd name="connsiteX304" fmla="*/ 5599771 w 7467600"/>
              <a:gd name="connsiteY304" fmla="*/ 5509652 h 6858000"/>
              <a:gd name="connsiteX305" fmla="*/ 5548843 w 7467600"/>
              <a:gd name="connsiteY305" fmla="*/ 5563845 h 6858000"/>
              <a:gd name="connsiteX306" fmla="*/ 5940952 w 7467600"/>
              <a:gd name="connsiteY306" fmla="*/ 6250028 h 6858000"/>
              <a:gd name="connsiteX307" fmla="*/ 6043441 w 7467600"/>
              <a:gd name="connsiteY307" fmla="*/ 6665847 h 6858000"/>
              <a:gd name="connsiteX308" fmla="*/ 6093432 w 7467600"/>
              <a:gd name="connsiteY308" fmla="*/ 6858000 h 6858000"/>
              <a:gd name="connsiteX309" fmla="*/ 6034344 w 7467600"/>
              <a:gd name="connsiteY309" fmla="*/ 6858000 h 6858000"/>
              <a:gd name="connsiteX310" fmla="*/ 6026679 w 7467600"/>
              <a:gd name="connsiteY310" fmla="*/ 6836959 h 6858000"/>
              <a:gd name="connsiteX311" fmla="*/ 5800441 w 7467600"/>
              <a:gd name="connsiteY311" fmla="*/ 6335286 h 6858000"/>
              <a:gd name="connsiteX312" fmla="*/ 5526562 w 7467600"/>
              <a:gd name="connsiteY312" fmla="*/ 5705388 h 6858000"/>
              <a:gd name="connsiteX313" fmla="*/ 5519640 w 7467600"/>
              <a:gd name="connsiteY313" fmla="*/ 5683774 h 6858000"/>
              <a:gd name="connsiteX314" fmla="*/ 5844559 w 7467600"/>
              <a:gd name="connsiteY314" fmla="*/ 6553349 h 6858000"/>
              <a:gd name="connsiteX315" fmla="*/ 5975994 w 7467600"/>
              <a:gd name="connsiteY315" fmla="*/ 6858000 h 6858000"/>
              <a:gd name="connsiteX316" fmla="*/ 5898547 w 7467600"/>
              <a:gd name="connsiteY316" fmla="*/ 6858000 h 6858000"/>
              <a:gd name="connsiteX317" fmla="*/ 5682041 w 7467600"/>
              <a:gd name="connsiteY317" fmla="*/ 6355860 h 6858000"/>
              <a:gd name="connsiteX318" fmla="*/ 5461758 w 7467600"/>
              <a:gd name="connsiteY318" fmla="*/ 5820220 h 6858000"/>
              <a:gd name="connsiteX319" fmla="*/ 5237282 w 7467600"/>
              <a:gd name="connsiteY319" fmla="*/ 6579086 h 6858000"/>
              <a:gd name="connsiteX320" fmla="*/ 5115009 w 7467600"/>
              <a:gd name="connsiteY320" fmla="*/ 6858000 h 6858000"/>
              <a:gd name="connsiteX321" fmla="*/ 5028074 w 7467600"/>
              <a:gd name="connsiteY321" fmla="*/ 6858000 h 6858000"/>
              <a:gd name="connsiteX322" fmla="*/ 5079508 w 7467600"/>
              <a:gd name="connsiteY322" fmla="*/ 6749074 h 6858000"/>
              <a:gd name="connsiteX323" fmla="*/ 5371846 w 7467600"/>
              <a:gd name="connsiteY323" fmla="*/ 5924413 h 6858000"/>
              <a:gd name="connsiteX324" fmla="*/ 5270512 w 7467600"/>
              <a:gd name="connsiteY324" fmla="*/ 6138975 h 6858000"/>
              <a:gd name="connsiteX325" fmla="*/ 5062409 w 7467600"/>
              <a:gd name="connsiteY325" fmla="*/ 6653544 h 6858000"/>
              <a:gd name="connsiteX326" fmla="*/ 5036628 w 7467600"/>
              <a:gd name="connsiteY326" fmla="*/ 6754247 h 6858000"/>
              <a:gd name="connsiteX327" fmla="*/ 5009112 w 7467600"/>
              <a:gd name="connsiteY327" fmla="*/ 6858000 h 6858000"/>
              <a:gd name="connsiteX328" fmla="*/ 4976679 w 7467600"/>
              <a:gd name="connsiteY328" fmla="*/ 6858000 h 6858000"/>
              <a:gd name="connsiteX329" fmla="*/ 5006537 w 7467600"/>
              <a:gd name="connsiteY329" fmla="*/ 6747068 h 6858000"/>
              <a:gd name="connsiteX330" fmla="*/ 5032723 w 7467600"/>
              <a:gd name="connsiteY330" fmla="*/ 6644957 h 6858000"/>
              <a:gd name="connsiteX331" fmla="*/ 5242949 w 7467600"/>
              <a:gd name="connsiteY331" fmla="*/ 6125175 h 6858000"/>
              <a:gd name="connsiteX332" fmla="*/ 5286321 w 7467600"/>
              <a:gd name="connsiteY332" fmla="*/ 6033555 h 6858000"/>
              <a:gd name="connsiteX333" fmla="*/ 5008210 w 7467600"/>
              <a:gd name="connsiteY333" fmla="*/ 6649194 h 6858000"/>
              <a:gd name="connsiteX334" fmla="*/ 4986321 w 7467600"/>
              <a:gd name="connsiteY334" fmla="*/ 6765687 h 6858000"/>
              <a:gd name="connsiteX335" fmla="*/ 4973474 w 7467600"/>
              <a:gd name="connsiteY335" fmla="*/ 6858000 h 6858000"/>
              <a:gd name="connsiteX336" fmla="*/ 4907178 w 7467600"/>
              <a:gd name="connsiteY336" fmla="*/ 6858000 h 6858000"/>
              <a:gd name="connsiteX337" fmla="*/ 4910810 w 7467600"/>
              <a:gd name="connsiteY337" fmla="*/ 6829660 h 6858000"/>
              <a:gd name="connsiteX338" fmla="*/ 4987461 w 7467600"/>
              <a:gd name="connsiteY338" fmla="*/ 6432994 h 6858000"/>
              <a:gd name="connsiteX339" fmla="*/ 5179262 w 7467600"/>
              <a:gd name="connsiteY339" fmla="*/ 6035044 h 6858000"/>
              <a:gd name="connsiteX340" fmla="*/ 4689678 w 7467600"/>
              <a:gd name="connsiteY340" fmla="*/ 6440241 h 6858000"/>
              <a:gd name="connsiteX341" fmla="*/ 4477543 w 7467600"/>
              <a:gd name="connsiteY341" fmla="*/ 6674836 h 6858000"/>
              <a:gd name="connsiteX342" fmla="*/ 4329957 w 7467600"/>
              <a:gd name="connsiteY342" fmla="*/ 6858000 h 6858000"/>
              <a:gd name="connsiteX343" fmla="*/ 4218595 w 7467600"/>
              <a:gd name="connsiteY343" fmla="*/ 6858000 h 6858000"/>
              <a:gd name="connsiteX344" fmla="*/ 4368888 w 7467600"/>
              <a:gd name="connsiteY344" fmla="*/ 6668412 h 6858000"/>
              <a:gd name="connsiteX345" fmla="*/ 4563091 w 7467600"/>
              <a:gd name="connsiteY345" fmla="*/ 6442508 h 6858000"/>
              <a:gd name="connsiteX346" fmla="*/ 5387324 w 7467600"/>
              <a:gd name="connsiteY346" fmla="*/ 5705830 h 6858000"/>
              <a:gd name="connsiteX347" fmla="*/ 5073620 w 7467600"/>
              <a:gd name="connsiteY347" fmla="*/ 5955437 h 6858000"/>
              <a:gd name="connsiteX348" fmla="*/ 4689789 w 7467600"/>
              <a:gd name="connsiteY348" fmla="*/ 6268382 h 6858000"/>
              <a:gd name="connsiteX349" fmla="*/ 4418722 w 7467600"/>
              <a:gd name="connsiteY349" fmla="*/ 6570886 h 6858000"/>
              <a:gd name="connsiteX350" fmla="*/ 4214944 w 7467600"/>
              <a:gd name="connsiteY350" fmla="*/ 6858000 h 6858000"/>
              <a:gd name="connsiteX351" fmla="*/ 4177898 w 7467600"/>
              <a:gd name="connsiteY351" fmla="*/ 6858000 h 6858000"/>
              <a:gd name="connsiteX352" fmla="*/ 4391597 w 7467600"/>
              <a:gd name="connsiteY352" fmla="*/ 6556370 h 6858000"/>
              <a:gd name="connsiteX353" fmla="*/ 4668889 w 7467600"/>
              <a:gd name="connsiteY353" fmla="*/ 6246399 h 6858000"/>
              <a:gd name="connsiteX354" fmla="*/ 5055427 w 7467600"/>
              <a:gd name="connsiteY354" fmla="*/ 5931476 h 6858000"/>
              <a:gd name="connsiteX355" fmla="*/ 5371814 w 7467600"/>
              <a:gd name="connsiteY355" fmla="*/ 5678975 h 6858000"/>
              <a:gd name="connsiteX356" fmla="*/ 4987918 w 7467600"/>
              <a:gd name="connsiteY356" fmla="*/ 5838701 h 6858000"/>
              <a:gd name="connsiteX357" fmla="*/ 4317146 w 7467600"/>
              <a:gd name="connsiteY357" fmla="*/ 6587716 h 6858000"/>
              <a:gd name="connsiteX358" fmla="*/ 4171627 w 7467600"/>
              <a:gd name="connsiteY358" fmla="*/ 6858000 h 6858000"/>
              <a:gd name="connsiteX359" fmla="*/ 4081585 w 7467600"/>
              <a:gd name="connsiteY359" fmla="*/ 6858000 h 6858000"/>
              <a:gd name="connsiteX360" fmla="*/ 4238603 w 7467600"/>
              <a:gd name="connsiteY360" fmla="*/ 6559341 h 6858000"/>
              <a:gd name="connsiteX361" fmla="*/ 4778333 w 7467600"/>
              <a:gd name="connsiteY361" fmla="*/ 5873626 h 6858000"/>
              <a:gd name="connsiteX362" fmla="*/ 5414185 w 7467600"/>
              <a:gd name="connsiteY362" fmla="*/ 5573882 h 6858000"/>
              <a:gd name="connsiteX363" fmla="*/ 5959648 w 7467600"/>
              <a:gd name="connsiteY363" fmla="*/ 4760797 h 6858000"/>
              <a:gd name="connsiteX364" fmla="*/ 5355019 w 7467600"/>
              <a:gd name="connsiteY364" fmla="*/ 4734672 h 6858000"/>
              <a:gd name="connsiteX365" fmla="*/ 5083565 w 7467600"/>
              <a:gd name="connsiteY365" fmla="*/ 5179121 h 6858000"/>
              <a:gd name="connsiteX366" fmla="*/ 4713577 w 7467600"/>
              <a:gd name="connsiteY366" fmla="*/ 5616803 h 6858000"/>
              <a:gd name="connsiteX367" fmla="*/ 3989559 w 7467600"/>
              <a:gd name="connsiteY367" fmla="*/ 6145945 h 6858000"/>
              <a:gd name="connsiteX368" fmla="*/ 3939824 w 7467600"/>
              <a:gd name="connsiteY368" fmla="*/ 6066900 h 6858000"/>
              <a:gd name="connsiteX369" fmla="*/ 4584537 w 7467600"/>
              <a:gd name="connsiteY369" fmla="*/ 5324826 h 6858000"/>
              <a:gd name="connsiteX370" fmla="*/ 5037105 w 7467600"/>
              <a:gd name="connsiteY370" fmla="*/ 5088765 h 6858000"/>
              <a:gd name="connsiteX371" fmla="*/ 5039930 w 7467600"/>
              <a:gd name="connsiteY371" fmla="*/ 5089585 h 6858000"/>
              <a:gd name="connsiteX372" fmla="*/ 5263764 w 7467600"/>
              <a:gd name="connsiteY372" fmla="*/ 4735525 h 6858000"/>
              <a:gd name="connsiteX373" fmla="*/ 4086300 w 7467600"/>
              <a:gd name="connsiteY373" fmla="*/ 4884599 h 6858000"/>
              <a:gd name="connsiteX374" fmla="*/ 4085485 w 7467600"/>
              <a:gd name="connsiteY374" fmla="*/ 4899070 h 6858000"/>
              <a:gd name="connsiteX375" fmla="*/ 3871915 w 7467600"/>
              <a:gd name="connsiteY375" fmla="*/ 5253645 h 6858000"/>
              <a:gd name="connsiteX376" fmla="*/ 3799374 w 7467600"/>
              <a:gd name="connsiteY376" fmla="*/ 5466127 h 6858000"/>
              <a:gd name="connsiteX377" fmla="*/ 3498850 w 7467600"/>
              <a:gd name="connsiteY377" fmla="*/ 6661888 h 6858000"/>
              <a:gd name="connsiteX378" fmla="*/ 3399216 w 7467600"/>
              <a:gd name="connsiteY378" fmla="*/ 6858000 h 6858000"/>
              <a:gd name="connsiteX379" fmla="*/ 3303688 w 7467600"/>
              <a:gd name="connsiteY379" fmla="*/ 6858000 h 6858000"/>
              <a:gd name="connsiteX380" fmla="*/ 3391774 w 7467600"/>
              <a:gd name="connsiteY380" fmla="*/ 6697181 h 6858000"/>
              <a:gd name="connsiteX381" fmla="*/ 3735540 w 7467600"/>
              <a:gd name="connsiteY381" fmla="*/ 5546923 h 6858000"/>
              <a:gd name="connsiteX382" fmla="*/ 3729438 w 7467600"/>
              <a:gd name="connsiteY382" fmla="*/ 5569058 h 6858000"/>
              <a:gd name="connsiteX383" fmla="*/ 3707782 w 7467600"/>
              <a:gd name="connsiteY383" fmla="*/ 5644908 h 6858000"/>
              <a:gd name="connsiteX384" fmla="*/ 3583827 w 7467600"/>
              <a:gd name="connsiteY384" fmla="*/ 6039215 h 6858000"/>
              <a:gd name="connsiteX385" fmla="*/ 3547861 w 7467600"/>
              <a:gd name="connsiteY385" fmla="*/ 6129609 h 6858000"/>
              <a:gd name="connsiteX386" fmla="*/ 3490905 w 7467600"/>
              <a:gd name="connsiteY386" fmla="*/ 6277660 h 6858000"/>
              <a:gd name="connsiteX387" fmla="*/ 3455859 w 7467600"/>
              <a:gd name="connsiteY387" fmla="*/ 6391301 h 6858000"/>
              <a:gd name="connsiteX388" fmla="*/ 3429112 w 7467600"/>
              <a:gd name="connsiteY388" fmla="*/ 6479469 h 6858000"/>
              <a:gd name="connsiteX389" fmla="*/ 3304862 w 7467600"/>
              <a:gd name="connsiteY389" fmla="*/ 6796476 h 6858000"/>
              <a:gd name="connsiteX390" fmla="*/ 3276071 w 7467600"/>
              <a:gd name="connsiteY390" fmla="*/ 6858000 h 6858000"/>
              <a:gd name="connsiteX391" fmla="*/ 3240805 w 7467600"/>
              <a:gd name="connsiteY391" fmla="*/ 6858000 h 6858000"/>
              <a:gd name="connsiteX392" fmla="*/ 3275917 w 7467600"/>
              <a:gd name="connsiteY392" fmla="*/ 6783192 h 6858000"/>
              <a:gd name="connsiteX393" fmla="*/ 3399358 w 7467600"/>
              <a:gd name="connsiteY393" fmla="*/ 6469011 h 6858000"/>
              <a:gd name="connsiteX394" fmla="*/ 3425650 w 7467600"/>
              <a:gd name="connsiteY394" fmla="*/ 6381333 h 6858000"/>
              <a:gd name="connsiteX395" fmla="*/ 3460661 w 7467600"/>
              <a:gd name="connsiteY395" fmla="*/ 6266763 h 6858000"/>
              <a:gd name="connsiteX396" fmla="*/ 3518021 w 7467600"/>
              <a:gd name="connsiteY396" fmla="*/ 6117298 h 6858000"/>
              <a:gd name="connsiteX397" fmla="*/ 3554035 w 7467600"/>
              <a:gd name="connsiteY397" fmla="*/ 6027832 h 6858000"/>
              <a:gd name="connsiteX398" fmla="*/ 3677174 w 7467600"/>
              <a:gd name="connsiteY398" fmla="*/ 5636351 h 6858000"/>
              <a:gd name="connsiteX399" fmla="*/ 3698819 w 7467600"/>
              <a:gd name="connsiteY399" fmla="*/ 5560503 h 6858000"/>
              <a:gd name="connsiteX400" fmla="*/ 3702094 w 7467600"/>
              <a:gd name="connsiteY400" fmla="*/ 5549194 h 6858000"/>
              <a:gd name="connsiteX401" fmla="*/ 3398355 w 7467600"/>
              <a:gd name="connsiteY401" fmla="*/ 6094603 h 6858000"/>
              <a:gd name="connsiteX402" fmla="*/ 3193941 w 7467600"/>
              <a:gd name="connsiteY402" fmla="*/ 6798775 h 6858000"/>
              <a:gd name="connsiteX403" fmla="*/ 3184140 w 7467600"/>
              <a:gd name="connsiteY403" fmla="*/ 6858000 h 6858000"/>
              <a:gd name="connsiteX404" fmla="*/ 3099978 w 7467600"/>
              <a:gd name="connsiteY404" fmla="*/ 6858000 h 6858000"/>
              <a:gd name="connsiteX405" fmla="*/ 3101556 w 7467600"/>
              <a:gd name="connsiteY405" fmla="*/ 6843337 h 6858000"/>
              <a:gd name="connsiteX406" fmla="*/ 3370162 w 7467600"/>
              <a:gd name="connsiteY406" fmla="*/ 5785550 h 6858000"/>
              <a:gd name="connsiteX407" fmla="*/ 3746477 w 7467600"/>
              <a:gd name="connsiteY407" fmla="*/ 5377889 h 6858000"/>
              <a:gd name="connsiteX408" fmla="*/ 3863399 w 7467600"/>
              <a:gd name="connsiteY408" fmla="*/ 5087257 h 6858000"/>
              <a:gd name="connsiteX409" fmla="*/ 3968712 w 7467600"/>
              <a:gd name="connsiteY409" fmla="*/ 4913989 h 6858000"/>
              <a:gd name="connsiteX410" fmla="*/ 2792390 w 7467600"/>
              <a:gd name="connsiteY410" fmla="*/ 5382974 h 6858000"/>
              <a:gd name="connsiteX411" fmla="*/ 2714982 w 7467600"/>
              <a:gd name="connsiteY411" fmla="*/ 5427051 h 6858000"/>
              <a:gd name="connsiteX412" fmla="*/ 2813361 w 7467600"/>
              <a:gd name="connsiteY412" fmla="*/ 6023912 h 6858000"/>
              <a:gd name="connsiteX413" fmla="*/ 2688430 w 7467600"/>
              <a:gd name="connsiteY413" fmla="*/ 6801564 h 6858000"/>
              <a:gd name="connsiteX414" fmla="*/ 2629626 w 7467600"/>
              <a:gd name="connsiteY414" fmla="*/ 6763394 h 6858000"/>
              <a:gd name="connsiteX415" fmla="*/ 2565328 w 7467600"/>
              <a:gd name="connsiteY415" fmla="*/ 5516399 h 6858000"/>
              <a:gd name="connsiteX416" fmla="*/ 1922999 w 7467600"/>
              <a:gd name="connsiteY416" fmla="*/ 5980343 h 6858000"/>
              <a:gd name="connsiteX417" fmla="*/ 1950261 w 7467600"/>
              <a:gd name="connsiteY417" fmla="*/ 6405858 h 6858000"/>
              <a:gd name="connsiteX418" fmla="*/ 2365554 w 7467600"/>
              <a:gd name="connsiteY418" fmla="*/ 6759107 h 6858000"/>
              <a:gd name="connsiteX419" fmla="*/ 2424142 w 7467600"/>
              <a:gd name="connsiteY419" fmla="*/ 6858000 h 6858000"/>
              <a:gd name="connsiteX420" fmla="*/ 2395994 w 7467600"/>
              <a:gd name="connsiteY420" fmla="*/ 6858000 h 6858000"/>
              <a:gd name="connsiteX421" fmla="*/ 2392863 w 7467600"/>
              <a:gd name="connsiteY421" fmla="*/ 6852964 h 6858000"/>
              <a:gd name="connsiteX422" fmla="*/ 2017589 w 7467600"/>
              <a:gd name="connsiteY422" fmla="*/ 6493982 h 6858000"/>
              <a:gd name="connsiteX423" fmla="*/ 2147336 w 7467600"/>
              <a:gd name="connsiteY423" fmla="*/ 6594052 h 6858000"/>
              <a:gd name="connsiteX424" fmla="*/ 2207047 w 7467600"/>
              <a:gd name="connsiteY424" fmla="*/ 6654540 h 6858000"/>
              <a:gd name="connsiteX425" fmla="*/ 2299106 w 7467600"/>
              <a:gd name="connsiteY425" fmla="*/ 6778931 h 6858000"/>
              <a:gd name="connsiteX426" fmla="*/ 2314430 w 7467600"/>
              <a:gd name="connsiteY426" fmla="*/ 6801144 h 6858000"/>
              <a:gd name="connsiteX427" fmla="*/ 2352406 w 7467600"/>
              <a:gd name="connsiteY427" fmla="*/ 6858000 h 6858000"/>
              <a:gd name="connsiteX428" fmla="*/ 2314492 w 7467600"/>
              <a:gd name="connsiteY428" fmla="*/ 6858000 h 6858000"/>
              <a:gd name="connsiteX429" fmla="*/ 2288095 w 7467600"/>
              <a:gd name="connsiteY429" fmla="*/ 6818030 h 6858000"/>
              <a:gd name="connsiteX430" fmla="*/ 2272768 w 7467600"/>
              <a:gd name="connsiteY430" fmla="*/ 6795822 h 6858000"/>
              <a:gd name="connsiteX431" fmla="*/ 2182715 w 7467600"/>
              <a:gd name="connsiteY431" fmla="*/ 6675071 h 6858000"/>
              <a:gd name="connsiteX432" fmla="*/ 2032061 w 7467600"/>
              <a:gd name="connsiteY432" fmla="*/ 6541380 h 6858000"/>
              <a:gd name="connsiteX433" fmla="*/ 2257220 w 7467600"/>
              <a:gd name="connsiteY433" fmla="*/ 6826257 h 6858000"/>
              <a:gd name="connsiteX434" fmla="*/ 2281324 w 7467600"/>
              <a:gd name="connsiteY434" fmla="*/ 6858000 h 6858000"/>
              <a:gd name="connsiteX435" fmla="*/ 2242860 w 7467600"/>
              <a:gd name="connsiteY435" fmla="*/ 6858000 h 6858000"/>
              <a:gd name="connsiteX436" fmla="*/ 2232818 w 7467600"/>
              <a:gd name="connsiteY436" fmla="*/ 6844926 h 6858000"/>
              <a:gd name="connsiteX437" fmla="*/ 1990172 w 7467600"/>
              <a:gd name="connsiteY437" fmla="*/ 6542121 h 6858000"/>
              <a:gd name="connsiteX438" fmla="*/ 2124090 w 7467600"/>
              <a:gd name="connsiteY438" fmla="*/ 6761017 h 6858000"/>
              <a:gd name="connsiteX439" fmla="*/ 2200380 w 7467600"/>
              <a:gd name="connsiteY439" fmla="*/ 6858000 h 6858000"/>
              <a:gd name="connsiteX440" fmla="*/ 2147507 w 7467600"/>
              <a:gd name="connsiteY440" fmla="*/ 6858000 h 6858000"/>
              <a:gd name="connsiteX441" fmla="*/ 2070668 w 7467600"/>
              <a:gd name="connsiteY441" fmla="*/ 6761520 h 6858000"/>
              <a:gd name="connsiteX442" fmla="*/ 1975142 w 7467600"/>
              <a:gd name="connsiteY442" fmla="*/ 6585570 h 6858000"/>
              <a:gd name="connsiteX443" fmla="*/ 2050035 w 7467600"/>
              <a:gd name="connsiteY443" fmla="*/ 6813345 h 6858000"/>
              <a:gd name="connsiteX444" fmla="*/ 2063025 w 7467600"/>
              <a:gd name="connsiteY444" fmla="*/ 6858000 h 6858000"/>
              <a:gd name="connsiteX445" fmla="*/ 2021675 w 7467600"/>
              <a:gd name="connsiteY445" fmla="*/ 6858000 h 6858000"/>
              <a:gd name="connsiteX446" fmla="*/ 2019308 w 7467600"/>
              <a:gd name="connsiteY446" fmla="*/ 6847118 h 6858000"/>
              <a:gd name="connsiteX447" fmla="*/ 1938835 w 7467600"/>
              <a:gd name="connsiteY447" fmla="*/ 6551160 h 6858000"/>
              <a:gd name="connsiteX448" fmla="*/ 1953230 w 7467600"/>
              <a:gd name="connsiteY448" fmla="*/ 6759699 h 6858000"/>
              <a:gd name="connsiteX449" fmla="*/ 1956763 w 7467600"/>
              <a:gd name="connsiteY449" fmla="*/ 6778191 h 6858000"/>
              <a:gd name="connsiteX450" fmla="*/ 1967925 w 7467600"/>
              <a:gd name="connsiteY450" fmla="*/ 6858000 h 6858000"/>
              <a:gd name="connsiteX451" fmla="*/ 1936622 w 7467600"/>
              <a:gd name="connsiteY451" fmla="*/ 6858000 h 6858000"/>
              <a:gd name="connsiteX452" fmla="*/ 1926261 w 7467600"/>
              <a:gd name="connsiteY452" fmla="*/ 6784064 h 6858000"/>
              <a:gd name="connsiteX453" fmla="*/ 1922724 w 7467600"/>
              <a:gd name="connsiteY453" fmla="*/ 6765577 h 6858000"/>
              <a:gd name="connsiteX454" fmla="*/ 1904650 w 7467600"/>
              <a:gd name="connsiteY454" fmla="*/ 6639616 h 6858000"/>
              <a:gd name="connsiteX455" fmla="*/ 1885273 w 7467600"/>
              <a:gd name="connsiteY455" fmla="*/ 6858000 h 6858000"/>
              <a:gd name="connsiteX456" fmla="*/ 1854363 w 7467600"/>
              <a:gd name="connsiteY456" fmla="*/ 6858000 h 6858000"/>
              <a:gd name="connsiteX457" fmla="*/ 1880391 w 7467600"/>
              <a:gd name="connsiteY457" fmla="*/ 6603796 h 6858000"/>
              <a:gd name="connsiteX458" fmla="*/ 1818273 w 7467600"/>
              <a:gd name="connsiteY458" fmla="*/ 6715729 h 6858000"/>
              <a:gd name="connsiteX459" fmla="*/ 1794691 w 7467600"/>
              <a:gd name="connsiteY459" fmla="*/ 6843239 h 6858000"/>
              <a:gd name="connsiteX460" fmla="*/ 1794914 w 7467600"/>
              <a:gd name="connsiteY460" fmla="*/ 6858000 h 6858000"/>
              <a:gd name="connsiteX461" fmla="*/ 1746128 w 7467600"/>
              <a:gd name="connsiteY461" fmla="*/ 6858000 h 6858000"/>
              <a:gd name="connsiteX462" fmla="*/ 1753934 w 7467600"/>
              <a:gd name="connsiteY462" fmla="*/ 6724796 h 6858000"/>
              <a:gd name="connsiteX463" fmla="*/ 1792053 w 7467600"/>
              <a:gd name="connsiteY463" fmla="*/ 6572396 h 6858000"/>
              <a:gd name="connsiteX464" fmla="*/ 1862248 w 7467600"/>
              <a:gd name="connsiteY464" fmla="*/ 6266397 h 6858000"/>
              <a:gd name="connsiteX465" fmla="*/ 1862250 w 7467600"/>
              <a:gd name="connsiteY465" fmla="*/ 6033531 h 6858000"/>
              <a:gd name="connsiteX466" fmla="*/ 1211999 w 7467600"/>
              <a:gd name="connsiteY466" fmla="*/ 6683610 h 6858000"/>
              <a:gd name="connsiteX467" fmla="*/ 1213266 w 7467600"/>
              <a:gd name="connsiteY467" fmla="*/ 6691947 h 6858000"/>
              <a:gd name="connsiteX468" fmla="*/ 1203370 w 7467600"/>
              <a:gd name="connsiteY468" fmla="*/ 6850676 h 6858000"/>
              <a:gd name="connsiteX469" fmla="*/ 1203671 w 7467600"/>
              <a:gd name="connsiteY469" fmla="*/ 6858000 h 6858000"/>
              <a:gd name="connsiteX470" fmla="*/ 1143180 w 7467600"/>
              <a:gd name="connsiteY470" fmla="*/ 6858000 h 6858000"/>
              <a:gd name="connsiteX471" fmla="*/ 1142176 w 7467600"/>
              <a:gd name="connsiteY471" fmla="*/ 6766045 h 6858000"/>
              <a:gd name="connsiteX472" fmla="*/ 1067484 w 7467600"/>
              <a:gd name="connsiteY472" fmla="*/ 6858000 h 6858000"/>
              <a:gd name="connsiteX473" fmla="*/ 953928 w 7467600"/>
              <a:gd name="connsiteY473" fmla="*/ 6858000 h 6858000"/>
              <a:gd name="connsiteX474" fmla="*/ 959715 w 7467600"/>
              <a:gd name="connsiteY474" fmla="*/ 6850185 h 6858000"/>
              <a:gd name="connsiteX475" fmla="*/ 1483788 w 7467600"/>
              <a:gd name="connsiteY475" fmla="*/ 6259174 h 6858000"/>
              <a:gd name="connsiteX476" fmla="*/ 1100671 w 7467600"/>
              <a:gd name="connsiteY476" fmla="*/ 6252137 h 6858000"/>
              <a:gd name="connsiteX477" fmla="*/ 1090144 w 7467600"/>
              <a:gd name="connsiteY477" fmla="*/ 6256748 h 6858000"/>
              <a:gd name="connsiteX478" fmla="*/ 1095872 w 7467600"/>
              <a:gd name="connsiteY478" fmla="*/ 6271892 h 6858000"/>
              <a:gd name="connsiteX479" fmla="*/ 262785 w 7467600"/>
              <a:gd name="connsiteY479" fmla="*/ 6845450 h 6858000"/>
              <a:gd name="connsiteX480" fmla="*/ 209968 w 7467600"/>
              <a:gd name="connsiteY480" fmla="*/ 6770713 h 6858000"/>
              <a:gd name="connsiteX481" fmla="*/ 873460 w 7467600"/>
              <a:gd name="connsiteY481" fmla="*/ 6253768 h 6858000"/>
              <a:gd name="connsiteX482" fmla="*/ 192686 w 7467600"/>
              <a:gd name="connsiteY482" fmla="*/ 5849257 h 6858000"/>
              <a:gd name="connsiteX483" fmla="*/ 4696 w 7467600"/>
              <a:gd name="connsiteY483" fmla="*/ 5697668 h 6858000"/>
              <a:gd name="connsiteX484" fmla="*/ 0 w 7467600"/>
              <a:gd name="connsiteY484" fmla="*/ 5689984 h 6858000"/>
              <a:gd name="connsiteX485" fmla="*/ 0 w 7467600"/>
              <a:gd name="connsiteY485" fmla="*/ 5513472 h 6858000"/>
              <a:gd name="connsiteX486" fmla="*/ 174101 w 7467600"/>
              <a:gd name="connsiteY486" fmla="*/ 5620277 h 6858000"/>
              <a:gd name="connsiteX487" fmla="*/ 891800 w 7467600"/>
              <a:gd name="connsiteY487" fmla="*/ 6036935 h 6858000"/>
              <a:gd name="connsiteX488" fmla="*/ 1072219 w 7467600"/>
              <a:gd name="connsiteY488" fmla="*/ 6169443 h 6858000"/>
              <a:gd name="connsiteX489" fmla="*/ 1074117 w 7467600"/>
              <a:gd name="connsiteY489" fmla="*/ 6170301 h 6858000"/>
              <a:gd name="connsiteX490" fmla="*/ 1083114 w 7467600"/>
              <a:gd name="connsiteY490" fmla="*/ 6174131 h 6858000"/>
              <a:gd name="connsiteX491" fmla="*/ 1543010 w 7467600"/>
              <a:gd name="connsiteY491" fmla="*/ 6191140 h 6858000"/>
              <a:gd name="connsiteX492" fmla="*/ 1551080 w 7467600"/>
              <a:gd name="connsiteY492" fmla="*/ 6195006 h 6858000"/>
              <a:gd name="connsiteX493" fmla="*/ 2345443 w 7467600"/>
              <a:gd name="connsiteY493" fmla="*/ 5549882 h 6858000"/>
              <a:gd name="connsiteX494" fmla="*/ 1721499 w 7467600"/>
              <a:gd name="connsiteY494" fmla="*/ 5599969 h 6858000"/>
              <a:gd name="connsiteX495" fmla="*/ 767716 w 7467600"/>
              <a:gd name="connsiteY495" fmla="*/ 5472768 h 6858000"/>
              <a:gd name="connsiteX496" fmla="*/ 722147 w 7467600"/>
              <a:gd name="connsiteY496" fmla="*/ 5393091 h 6858000"/>
              <a:gd name="connsiteX497" fmla="*/ 1485552 w 7467600"/>
              <a:gd name="connsiteY497" fmla="*/ 5313202 h 6858000"/>
              <a:gd name="connsiteX498" fmla="*/ 2143004 w 7467600"/>
              <a:gd name="connsiteY498" fmla="*/ 5402420 h 6858000"/>
              <a:gd name="connsiteX499" fmla="*/ 1933391 w 7467600"/>
              <a:gd name="connsiteY499" fmla="*/ 5156971 h 6858000"/>
              <a:gd name="connsiteX500" fmla="*/ 1827118 w 7467600"/>
              <a:gd name="connsiteY500" fmla="*/ 4968410 h 6858000"/>
              <a:gd name="connsiteX501" fmla="*/ 1837349 w 7467600"/>
              <a:gd name="connsiteY501" fmla="*/ 4956357 h 6858000"/>
              <a:gd name="connsiteX502" fmla="*/ 2162835 w 7467600"/>
              <a:gd name="connsiteY502" fmla="*/ 5187853 h 6858000"/>
              <a:gd name="connsiteX503" fmla="*/ 2257167 w 7467600"/>
              <a:gd name="connsiteY503" fmla="*/ 5462123 h 6858000"/>
              <a:gd name="connsiteX504" fmla="*/ 2261598 w 7467600"/>
              <a:gd name="connsiteY504" fmla="*/ 5467998 h 6858000"/>
              <a:gd name="connsiteX505" fmla="*/ 2437177 w 7467600"/>
              <a:gd name="connsiteY505" fmla="*/ 5479608 h 6858000"/>
              <a:gd name="connsiteX506" fmla="*/ 2445247 w 7467600"/>
              <a:gd name="connsiteY506" fmla="*/ 5483476 h 6858000"/>
              <a:gd name="connsiteX507" fmla="*/ 2743626 w 7467600"/>
              <a:gd name="connsiteY507" fmla="*/ 5304819 h 6858000"/>
              <a:gd name="connsiteX508" fmla="*/ 3048102 w 7467600"/>
              <a:gd name="connsiteY508" fmla="*/ 5150595 h 6858000"/>
              <a:gd name="connsiteX509" fmla="*/ 1799414 w 7467600"/>
              <a:gd name="connsiteY509" fmla="*/ 4694732 h 6858000"/>
              <a:gd name="connsiteX510" fmla="*/ 1771735 w 7467600"/>
              <a:gd name="connsiteY510" fmla="*/ 4619929 h 6858000"/>
              <a:gd name="connsiteX511" fmla="*/ 3104273 w 7467600"/>
              <a:gd name="connsiteY511" fmla="*/ 5076159 h 6858000"/>
              <a:gd name="connsiteX512" fmla="*/ 3113245 w 7467600"/>
              <a:gd name="connsiteY512" fmla="*/ 5090705 h 6858000"/>
              <a:gd name="connsiteX513" fmla="*/ 3126294 w 7467600"/>
              <a:gd name="connsiteY513" fmla="*/ 5114400 h 6858000"/>
              <a:gd name="connsiteX514" fmla="*/ 3937433 w 7467600"/>
              <a:gd name="connsiteY514" fmla="*/ 4830473 h 6858000"/>
              <a:gd name="connsiteX515" fmla="*/ 3590475 w 7467600"/>
              <a:gd name="connsiteY515" fmla="*/ 4597974 h 6858000"/>
              <a:gd name="connsiteX516" fmla="*/ 3100264 w 7467600"/>
              <a:gd name="connsiteY516" fmla="*/ 4579845 h 6858000"/>
              <a:gd name="connsiteX517" fmla="*/ 2183576 w 7467600"/>
              <a:gd name="connsiteY517" fmla="*/ 4227150 h 6858000"/>
              <a:gd name="connsiteX518" fmla="*/ 2151029 w 7467600"/>
              <a:gd name="connsiteY518" fmla="*/ 4146947 h 6858000"/>
              <a:gd name="connsiteX519" fmla="*/ 3563434 w 7467600"/>
              <a:gd name="connsiteY519" fmla="*/ 4469115 h 6858000"/>
              <a:gd name="connsiteX520" fmla="*/ 3177952 w 7467600"/>
              <a:gd name="connsiteY520" fmla="*/ 3657386 h 6858000"/>
              <a:gd name="connsiteX521" fmla="*/ 3189263 w 7467600"/>
              <a:gd name="connsiteY521" fmla="*/ 3625726 h 6858000"/>
              <a:gd name="connsiteX522" fmla="*/ 3560912 w 7467600"/>
              <a:gd name="connsiteY522" fmla="*/ 4079863 h 6858000"/>
              <a:gd name="connsiteX523" fmla="*/ 3626636 w 7467600"/>
              <a:gd name="connsiteY523" fmla="*/ 4512230 h 6858000"/>
              <a:gd name="connsiteX524" fmla="*/ 3653088 w 7467600"/>
              <a:gd name="connsiteY524" fmla="*/ 4521417 h 6858000"/>
              <a:gd name="connsiteX525" fmla="*/ 3988128 w 7467600"/>
              <a:gd name="connsiteY525" fmla="*/ 4817267 h 6858000"/>
              <a:gd name="connsiteX526" fmla="*/ 4830582 w 7467600"/>
              <a:gd name="connsiteY526" fmla="*/ 4676000 h 6858000"/>
              <a:gd name="connsiteX527" fmla="*/ 4830100 w 7467600"/>
              <a:gd name="connsiteY527" fmla="*/ 4675554 h 6858000"/>
              <a:gd name="connsiteX528" fmla="*/ 4036318 w 7467600"/>
              <a:gd name="connsiteY528" fmla="*/ 4147013 h 6858000"/>
              <a:gd name="connsiteX529" fmla="*/ 3432098 w 7467600"/>
              <a:gd name="connsiteY529" fmla="*/ 3537312 h 6858000"/>
              <a:gd name="connsiteX530" fmla="*/ 3446761 w 7467600"/>
              <a:gd name="connsiteY530" fmla="*/ 3461278 h 6858000"/>
              <a:gd name="connsiteX531" fmla="*/ 4419733 w 7467600"/>
              <a:gd name="connsiteY531" fmla="*/ 3963555 h 6858000"/>
              <a:gd name="connsiteX532" fmla="*/ 4781371 w 7467600"/>
              <a:gd name="connsiteY532" fmla="*/ 4458604 h 6858000"/>
              <a:gd name="connsiteX533" fmla="*/ 4780440 w 7467600"/>
              <a:gd name="connsiteY533" fmla="*/ 4470290 h 6858000"/>
              <a:gd name="connsiteX534" fmla="*/ 4898954 w 7467600"/>
              <a:gd name="connsiteY534" fmla="*/ 4662092 h 6858000"/>
              <a:gd name="connsiteX535" fmla="*/ 4900699 w 7467600"/>
              <a:gd name="connsiteY535" fmla="*/ 4670867 h 6858000"/>
              <a:gd name="connsiteX536" fmla="*/ 5714511 w 7467600"/>
              <a:gd name="connsiteY536" fmla="*/ 4663483 h 6858000"/>
              <a:gd name="connsiteX537" fmla="*/ 5464793 w 7467600"/>
              <a:gd name="connsiteY537" fmla="*/ 4393556 h 6858000"/>
              <a:gd name="connsiteX538" fmla="*/ 5461897 w 7467600"/>
              <a:gd name="connsiteY538" fmla="*/ 4390879 h 6858000"/>
              <a:gd name="connsiteX539" fmla="*/ 4294126 w 7467600"/>
              <a:gd name="connsiteY539" fmla="*/ 3303048 h 6858000"/>
              <a:gd name="connsiteX540" fmla="*/ 4305321 w 7467600"/>
              <a:gd name="connsiteY540" fmla="*/ 3256953 h 6858000"/>
              <a:gd name="connsiteX541" fmla="*/ 4949299 w 7467600"/>
              <a:gd name="connsiteY541" fmla="*/ 3766336 h 6858000"/>
              <a:gd name="connsiteX542" fmla="*/ 5291452 w 7467600"/>
              <a:gd name="connsiteY542" fmla="*/ 4076801 h 6858000"/>
              <a:gd name="connsiteX543" fmla="*/ 5434998 w 7467600"/>
              <a:gd name="connsiteY543" fmla="*/ 4254100 h 6858000"/>
              <a:gd name="connsiteX544" fmla="*/ 5351015 w 7467600"/>
              <a:gd name="connsiteY544" fmla="*/ 3760989 h 6858000"/>
              <a:gd name="connsiteX545" fmla="*/ 5413780 w 7467600"/>
              <a:gd name="connsiteY545" fmla="*/ 2966265 h 6858000"/>
              <a:gd name="connsiteX546" fmla="*/ 5425627 w 7467600"/>
              <a:gd name="connsiteY546" fmla="*/ 2954192 h 6858000"/>
              <a:gd name="connsiteX547" fmla="*/ 6604735 w 7467600"/>
              <a:gd name="connsiteY547" fmla="*/ 2041381 h 6858000"/>
              <a:gd name="connsiteX548" fmla="*/ 7204487 w 7467600"/>
              <a:gd name="connsiteY548" fmla="*/ 2742112 h 6858000"/>
              <a:gd name="connsiteX549" fmla="*/ 7131592 w 7467600"/>
              <a:gd name="connsiteY549" fmla="*/ 2672096 h 6858000"/>
              <a:gd name="connsiteX550" fmla="*/ 6996344 w 7467600"/>
              <a:gd name="connsiteY550" fmla="*/ 2518310 h 6858000"/>
              <a:gd name="connsiteX551" fmla="*/ 6735495 w 7467600"/>
              <a:gd name="connsiteY551" fmla="*/ 2196890 h 6858000"/>
              <a:gd name="connsiteX552" fmla="*/ 6721901 w 7467600"/>
              <a:gd name="connsiteY552" fmla="*/ 2179274 h 6858000"/>
              <a:gd name="connsiteX553" fmla="*/ 6604735 w 7467600"/>
              <a:gd name="connsiteY553" fmla="*/ 2041381 h 6858000"/>
              <a:gd name="connsiteX554" fmla="*/ 6591670 w 7467600"/>
              <a:gd name="connsiteY554" fmla="*/ 1988277 h 6858000"/>
              <a:gd name="connsiteX555" fmla="*/ 6747349 w 7467600"/>
              <a:gd name="connsiteY555" fmla="*/ 2160069 h 6858000"/>
              <a:gd name="connsiteX556" fmla="*/ 6760943 w 7467600"/>
              <a:gd name="connsiteY556" fmla="*/ 2177686 h 6858000"/>
              <a:gd name="connsiteX557" fmla="*/ 7021065 w 7467600"/>
              <a:gd name="connsiteY557" fmla="*/ 2498102 h 6858000"/>
              <a:gd name="connsiteX558" fmla="*/ 7155223 w 7467600"/>
              <a:gd name="connsiteY558" fmla="*/ 2650386 h 6858000"/>
              <a:gd name="connsiteX559" fmla="*/ 7203167 w 7467600"/>
              <a:gd name="connsiteY559" fmla="*/ 2697288 h 6858000"/>
              <a:gd name="connsiteX560" fmla="*/ 6937703 w 7467600"/>
              <a:gd name="connsiteY560" fmla="*/ 2321981 h 6858000"/>
              <a:gd name="connsiteX561" fmla="*/ 6591670 w 7467600"/>
              <a:gd name="connsiteY561" fmla="*/ 1988277 h 6858000"/>
              <a:gd name="connsiteX562" fmla="*/ 5798671 w 7467600"/>
              <a:gd name="connsiteY562" fmla="*/ 1981601 h 6858000"/>
              <a:gd name="connsiteX563" fmla="*/ 5754709 w 7467600"/>
              <a:gd name="connsiteY563" fmla="*/ 2071454 h 6858000"/>
              <a:gd name="connsiteX564" fmla="*/ 5763044 w 7467600"/>
              <a:gd name="connsiteY564" fmla="*/ 2842206 h 6858000"/>
              <a:gd name="connsiteX565" fmla="*/ 5764974 w 7467600"/>
              <a:gd name="connsiteY565" fmla="*/ 2799609 h 6858000"/>
              <a:gd name="connsiteX566" fmla="*/ 5767665 w 7467600"/>
              <a:gd name="connsiteY566" fmla="*/ 2666409 h 6858000"/>
              <a:gd name="connsiteX567" fmla="*/ 5763055 w 7467600"/>
              <a:gd name="connsiteY567" fmla="*/ 2579705 h 6858000"/>
              <a:gd name="connsiteX568" fmla="*/ 5758079 w 7467600"/>
              <a:gd name="connsiteY568" fmla="*/ 2492508 h 6858000"/>
              <a:gd name="connsiteX569" fmla="*/ 5779325 w 7467600"/>
              <a:gd name="connsiteY569" fmla="*/ 2197069 h 6858000"/>
              <a:gd name="connsiteX570" fmla="*/ 5798671 w 7467600"/>
              <a:gd name="connsiteY570" fmla="*/ 1981601 h 6858000"/>
              <a:gd name="connsiteX571" fmla="*/ 5829202 w 7467600"/>
              <a:gd name="connsiteY571" fmla="*/ 1971679 h 6858000"/>
              <a:gd name="connsiteX572" fmla="*/ 5809558 w 7467600"/>
              <a:gd name="connsiteY572" fmla="*/ 2198043 h 6858000"/>
              <a:gd name="connsiteX573" fmla="*/ 5788653 w 7467600"/>
              <a:gd name="connsiteY573" fmla="*/ 2489430 h 6858000"/>
              <a:gd name="connsiteX574" fmla="*/ 5793439 w 7467600"/>
              <a:gd name="connsiteY574" fmla="*/ 2575235 h 6858000"/>
              <a:gd name="connsiteX575" fmla="*/ 5796837 w 7467600"/>
              <a:gd name="connsiteY575" fmla="*/ 2637633 h 6858000"/>
              <a:gd name="connsiteX576" fmla="*/ 5818614 w 7467600"/>
              <a:gd name="connsiteY576" fmla="*/ 2473055 h 6858000"/>
              <a:gd name="connsiteX577" fmla="*/ 5829202 w 7467600"/>
              <a:gd name="connsiteY577" fmla="*/ 1971679 h 6858000"/>
              <a:gd name="connsiteX578" fmla="*/ 5911389 w 7467600"/>
              <a:gd name="connsiteY578" fmla="*/ 1898371 h 6858000"/>
              <a:gd name="connsiteX579" fmla="*/ 6237627 w 7467600"/>
              <a:gd name="connsiteY579" fmla="*/ 2231921 h 6858000"/>
              <a:gd name="connsiteX580" fmla="*/ 5911389 w 7467600"/>
              <a:gd name="connsiteY580" fmla="*/ 1898371 h 6858000"/>
              <a:gd name="connsiteX581" fmla="*/ 6944437 w 7467600"/>
              <a:gd name="connsiteY581" fmla="*/ 1575402 h 6858000"/>
              <a:gd name="connsiteX582" fmla="*/ 6304730 w 7467600"/>
              <a:gd name="connsiteY582" fmla="*/ 1766654 h 6858000"/>
              <a:gd name="connsiteX583" fmla="*/ 6944437 w 7467600"/>
              <a:gd name="connsiteY583" fmla="*/ 1575402 h 6858000"/>
              <a:gd name="connsiteX584" fmla="*/ 7019523 w 7467600"/>
              <a:gd name="connsiteY584" fmla="*/ 1519450 h 6858000"/>
              <a:gd name="connsiteX585" fmla="*/ 6298091 w 7467600"/>
              <a:gd name="connsiteY585" fmla="*/ 1737122 h 6858000"/>
              <a:gd name="connsiteX586" fmla="*/ 7019523 w 7467600"/>
              <a:gd name="connsiteY586" fmla="*/ 1519450 h 6858000"/>
              <a:gd name="connsiteX587" fmla="*/ 2399523 w 7467600"/>
              <a:gd name="connsiteY587" fmla="*/ 1428234 h 6858000"/>
              <a:gd name="connsiteX588" fmla="*/ 2224982 w 7467600"/>
              <a:gd name="connsiteY588" fmla="*/ 1826201 h 6858000"/>
              <a:gd name="connsiteX589" fmla="*/ 2096099 w 7467600"/>
              <a:gd name="connsiteY589" fmla="*/ 2345900 h 6858000"/>
              <a:gd name="connsiteX590" fmla="*/ 2283317 w 7467600"/>
              <a:gd name="connsiteY590" fmla="*/ 1796925 h 6858000"/>
              <a:gd name="connsiteX591" fmla="*/ 2399523 w 7467600"/>
              <a:gd name="connsiteY591" fmla="*/ 1428234 h 6858000"/>
              <a:gd name="connsiteX592" fmla="*/ 2448558 w 7467600"/>
              <a:gd name="connsiteY592" fmla="*/ 1373435 h 6858000"/>
              <a:gd name="connsiteX593" fmla="*/ 2312521 w 7467600"/>
              <a:gd name="connsiteY593" fmla="*/ 1806140 h 6858000"/>
              <a:gd name="connsiteX594" fmla="*/ 2127533 w 7467600"/>
              <a:gd name="connsiteY594" fmla="*/ 2348380 h 6858000"/>
              <a:gd name="connsiteX595" fmla="*/ 2358080 w 7467600"/>
              <a:gd name="connsiteY595" fmla="*/ 1866134 h 6858000"/>
              <a:gd name="connsiteX596" fmla="*/ 2407436 w 7467600"/>
              <a:gd name="connsiteY596" fmla="*/ 1651070 h 6858000"/>
              <a:gd name="connsiteX597" fmla="*/ 2448558 w 7467600"/>
              <a:gd name="connsiteY597" fmla="*/ 1373435 h 6858000"/>
              <a:gd name="connsiteX598" fmla="*/ 278707 w 7467600"/>
              <a:gd name="connsiteY598" fmla="*/ 1352270 h 6858000"/>
              <a:gd name="connsiteX599" fmla="*/ 321570 w 7467600"/>
              <a:gd name="connsiteY599" fmla="*/ 1861610 h 6858000"/>
              <a:gd name="connsiteX600" fmla="*/ 294281 w 7467600"/>
              <a:gd name="connsiteY600" fmla="*/ 1440658 h 6858000"/>
              <a:gd name="connsiteX601" fmla="*/ 278707 w 7467600"/>
              <a:gd name="connsiteY601" fmla="*/ 1352270 h 6858000"/>
              <a:gd name="connsiteX602" fmla="*/ 1423821 w 7467600"/>
              <a:gd name="connsiteY602" fmla="*/ 1351958 h 6858000"/>
              <a:gd name="connsiteX603" fmla="*/ 1638521 w 7467600"/>
              <a:gd name="connsiteY603" fmla="*/ 1908470 h 6858000"/>
              <a:gd name="connsiteX604" fmla="*/ 1754199 w 7467600"/>
              <a:gd name="connsiteY604" fmla="*/ 2149284 h 6858000"/>
              <a:gd name="connsiteX605" fmla="*/ 1908359 w 7467600"/>
              <a:gd name="connsiteY605" fmla="*/ 2364988 h 6858000"/>
              <a:gd name="connsiteX606" fmla="*/ 1647661 w 7467600"/>
              <a:gd name="connsiteY606" fmla="*/ 1825945 h 6858000"/>
              <a:gd name="connsiteX607" fmla="*/ 1423821 w 7467600"/>
              <a:gd name="connsiteY607" fmla="*/ 1351958 h 6858000"/>
              <a:gd name="connsiteX608" fmla="*/ 1431890 w 7467600"/>
              <a:gd name="connsiteY608" fmla="*/ 1306475 h 6858000"/>
              <a:gd name="connsiteX609" fmla="*/ 1507597 w 7467600"/>
              <a:gd name="connsiteY609" fmla="*/ 1446132 h 6858000"/>
              <a:gd name="connsiteX610" fmla="*/ 1674586 w 7467600"/>
              <a:gd name="connsiteY610" fmla="*/ 1813832 h 6858000"/>
              <a:gd name="connsiteX611" fmla="*/ 1815950 w 7467600"/>
              <a:gd name="connsiteY611" fmla="*/ 2128564 h 6858000"/>
              <a:gd name="connsiteX612" fmla="*/ 1984242 w 7467600"/>
              <a:gd name="connsiteY612" fmla="*/ 2430829 h 6858000"/>
              <a:gd name="connsiteX613" fmla="*/ 2014023 w 7467600"/>
              <a:gd name="connsiteY613" fmla="*/ 2450995 h 6858000"/>
              <a:gd name="connsiteX614" fmla="*/ 1747337 w 7467600"/>
              <a:gd name="connsiteY614" fmla="*/ 1855264 h 6858000"/>
              <a:gd name="connsiteX615" fmla="*/ 1533749 w 7467600"/>
              <a:gd name="connsiteY615" fmla="*/ 1478656 h 6858000"/>
              <a:gd name="connsiteX616" fmla="*/ 1431890 w 7467600"/>
              <a:gd name="connsiteY616" fmla="*/ 1306475 h 6858000"/>
              <a:gd name="connsiteX617" fmla="*/ 5052692 w 7467600"/>
              <a:gd name="connsiteY617" fmla="*/ 1292994 h 6858000"/>
              <a:gd name="connsiteX618" fmla="*/ 5200661 w 7467600"/>
              <a:gd name="connsiteY618" fmla="*/ 1635186 h 6858000"/>
              <a:gd name="connsiteX619" fmla="*/ 5297138 w 7467600"/>
              <a:gd name="connsiteY619" fmla="*/ 1906351 h 6858000"/>
              <a:gd name="connsiteX620" fmla="*/ 5052692 w 7467600"/>
              <a:gd name="connsiteY620" fmla="*/ 1292994 h 6858000"/>
              <a:gd name="connsiteX621" fmla="*/ 5009948 w 7467600"/>
              <a:gd name="connsiteY621" fmla="*/ 1273619 h 6858000"/>
              <a:gd name="connsiteX622" fmla="*/ 5121777 w 7467600"/>
              <a:gd name="connsiteY622" fmla="*/ 1654213 h 6858000"/>
              <a:gd name="connsiteX623" fmla="*/ 5293545 w 7467600"/>
              <a:gd name="connsiteY623" fmla="*/ 2072247 h 6858000"/>
              <a:gd name="connsiteX624" fmla="*/ 5294042 w 7467600"/>
              <a:gd name="connsiteY624" fmla="*/ 2065019 h 6858000"/>
              <a:gd name="connsiteX625" fmla="*/ 5171936 w 7467600"/>
              <a:gd name="connsiteY625" fmla="*/ 1647613 h 6858000"/>
              <a:gd name="connsiteX626" fmla="*/ 5009948 w 7467600"/>
              <a:gd name="connsiteY626" fmla="*/ 1273619 h 6858000"/>
              <a:gd name="connsiteX627" fmla="*/ 655236 w 7467600"/>
              <a:gd name="connsiteY627" fmla="*/ 1268632 h 6858000"/>
              <a:gd name="connsiteX628" fmla="*/ 839521 w 7467600"/>
              <a:gd name="connsiteY628" fmla="*/ 1685315 h 6858000"/>
              <a:gd name="connsiteX629" fmla="*/ 1109416 w 7467600"/>
              <a:gd name="connsiteY629" fmla="*/ 2061663 h 6858000"/>
              <a:gd name="connsiteX630" fmla="*/ 1298300 w 7467600"/>
              <a:gd name="connsiteY630" fmla="*/ 2247742 h 6858000"/>
              <a:gd name="connsiteX631" fmla="*/ 1125871 w 7467600"/>
              <a:gd name="connsiteY631" fmla="*/ 1989513 h 6858000"/>
              <a:gd name="connsiteX632" fmla="*/ 981574 w 7467600"/>
              <a:gd name="connsiteY632" fmla="*/ 1783157 h 6858000"/>
              <a:gd name="connsiteX633" fmla="*/ 922198 w 7467600"/>
              <a:gd name="connsiteY633" fmla="*/ 1677437 h 6858000"/>
              <a:gd name="connsiteX634" fmla="*/ 869293 w 7467600"/>
              <a:gd name="connsiteY634" fmla="*/ 1583214 h 6858000"/>
              <a:gd name="connsiteX635" fmla="*/ 751431 w 7467600"/>
              <a:gd name="connsiteY635" fmla="*/ 1405731 h 6858000"/>
              <a:gd name="connsiteX636" fmla="*/ 655236 w 7467600"/>
              <a:gd name="connsiteY636" fmla="*/ 1268632 h 6858000"/>
              <a:gd name="connsiteX637" fmla="*/ 6516292 w 7467600"/>
              <a:gd name="connsiteY637" fmla="*/ 1263064 h 6858000"/>
              <a:gd name="connsiteX638" fmla="*/ 5736320 w 7467600"/>
              <a:gd name="connsiteY638" fmla="*/ 1501803 h 6858000"/>
              <a:gd name="connsiteX639" fmla="*/ 6516292 w 7467600"/>
              <a:gd name="connsiteY639" fmla="*/ 1263064 h 6858000"/>
              <a:gd name="connsiteX640" fmla="*/ 291466 w 7467600"/>
              <a:gd name="connsiteY640" fmla="*/ 1250369 h 6858000"/>
              <a:gd name="connsiteX641" fmla="*/ 323180 w 7467600"/>
              <a:gd name="connsiteY641" fmla="*/ 1435283 h 6858000"/>
              <a:gd name="connsiteX642" fmla="*/ 349381 w 7467600"/>
              <a:gd name="connsiteY642" fmla="*/ 1875041 h 6858000"/>
              <a:gd name="connsiteX643" fmla="*/ 374363 w 7467600"/>
              <a:gd name="connsiteY643" fmla="*/ 1506494 h 6858000"/>
              <a:gd name="connsiteX644" fmla="*/ 302168 w 7467600"/>
              <a:gd name="connsiteY644" fmla="*/ 1274495 h 6858000"/>
              <a:gd name="connsiteX645" fmla="*/ 291466 w 7467600"/>
              <a:gd name="connsiteY645" fmla="*/ 1250369 h 6858000"/>
              <a:gd name="connsiteX646" fmla="*/ 678222 w 7467600"/>
              <a:gd name="connsiteY646" fmla="*/ 1248670 h 6858000"/>
              <a:gd name="connsiteX647" fmla="*/ 775536 w 7467600"/>
              <a:gd name="connsiteY647" fmla="*/ 1388015 h 6858000"/>
              <a:gd name="connsiteX648" fmla="*/ 894529 w 7467600"/>
              <a:gd name="connsiteY648" fmla="*/ 1567739 h 6858000"/>
              <a:gd name="connsiteX649" fmla="*/ 948000 w 7467600"/>
              <a:gd name="connsiteY649" fmla="*/ 1663088 h 6858000"/>
              <a:gd name="connsiteX650" fmla="*/ 1006812 w 7467600"/>
              <a:gd name="connsiteY650" fmla="*/ 1767683 h 6858000"/>
              <a:gd name="connsiteX651" fmla="*/ 1149133 w 7467600"/>
              <a:gd name="connsiteY651" fmla="*/ 1971513 h 6858000"/>
              <a:gd name="connsiteX652" fmla="*/ 1333952 w 7467600"/>
              <a:gd name="connsiteY652" fmla="*/ 2251620 h 6858000"/>
              <a:gd name="connsiteX653" fmla="*/ 1337329 w 7467600"/>
              <a:gd name="connsiteY653" fmla="*/ 2258350 h 6858000"/>
              <a:gd name="connsiteX654" fmla="*/ 1014726 w 7467600"/>
              <a:gd name="connsiteY654" fmla="*/ 1615556 h 6858000"/>
              <a:gd name="connsiteX655" fmla="*/ 678222 w 7467600"/>
              <a:gd name="connsiteY655" fmla="*/ 1248670 h 6858000"/>
              <a:gd name="connsiteX656" fmla="*/ 6691602 w 7467600"/>
              <a:gd name="connsiteY656" fmla="*/ 1140573 h 6858000"/>
              <a:gd name="connsiteX657" fmla="*/ 6571100 w 7467600"/>
              <a:gd name="connsiteY657" fmla="*/ 1183662 h 6858000"/>
              <a:gd name="connsiteX658" fmla="*/ 6241687 w 7467600"/>
              <a:gd name="connsiteY658" fmla="*/ 1257600 h 6858000"/>
              <a:gd name="connsiteX659" fmla="*/ 5693009 w 7467600"/>
              <a:gd name="connsiteY659" fmla="*/ 1478256 h 6858000"/>
              <a:gd name="connsiteX660" fmla="*/ 6548420 w 7467600"/>
              <a:gd name="connsiteY660" fmla="*/ 1214599 h 6858000"/>
              <a:gd name="connsiteX661" fmla="*/ 6605473 w 7467600"/>
              <a:gd name="connsiteY661" fmla="*/ 1184686 h 6858000"/>
              <a:gd name="connsiteX662" fmla="*/ 6691602 w 7467600"/>
              <a:gd name="connsiteY662" fmla="*/ 1140573 h 6858000"/>
              <a:gd name="connsiteX663" fmla="*/ 4002475 w 7467600"/>
              <a:gd name="connsiteY663" fmla="*/ 1037802 h 6858000"/>
              <a:gd name="connsiteX664" fmla="*/ 4000324 w 7467600"/>
              <a:gd name="connsiteY664" fmla="*/ 1039362 h 6858000"/>
              <a:gd name="connsiteX665" fmla="*/ 4002862 w 7467600"/>
              <a:gd name="connsiteY665" fmla="*/ 1042866 h 6858000"/>
              <a:gd name="connsiteX666" fmla="*/ 4002475 w 7467600"/>
              <a:gd name="connsiteY666" fmla="*/ 1037802 h 6858000"/>
              <a:gd name="connsiteX667" fmla="*/ 506322 w 7467600"/>
              <a:gd name="connsiteY667" fmla="*/ 1020997 h 6858000"/>
              <a:gd name="connsiteX668" fmla="*/ 533068 w 7467600"/>
              <a:gd name="connsiteY668" fmla="*/ 1029409 h 6858000"/>
              <a:gd name="connsiteX669" fmla="*/ 1232525 w 7467600"/>
              <a:gd name="connsiteY669" fmla="*/ 1804675 h 6858000"/>
              <a:gd name="connsiteX670" fmla="*/ 1388858 w 7467600"/>
              <a:gd name="connsiteY670" fmla="*/ 2368011 h 6858000"/>
              <a:gd name="connsiteX671" fmla="*/ 1384098 w 7467600"/>
              <a:gd name="connsiteY671" fmla="*/ 2378125 h 6858000"/>
              <a:gd name="connsiteX672" fmla="*/ 1425393 w 7467600"/>
              <a:gd name="connsiteY672" fmla="*/ 2589124 h 6858000"/>
              <a:gd name="connsiteX673" fmla="*/ 1424001 w 7467600"/>
              <a:gd name="connsiteY673" fmla="*/ 2597541 h 6858000"/>
              <a:gd name="connsiteX674" fmla="*/ 2152729 w 7467600"/>
              <a:gd name="connsiteY674" fmla="*/ 2864487 h 6858000"/>
              <a:gd name="connsiteX675" fmla="*/ 2020609 w 7467600"/>
              <a:gd name="connsiteY675" fmla="*/ 2539671 h 6858000"/>
              <a:gd name="connsiteX676" fmla="*/ 2018920 w 7467600"/>
              <a:gd name="connsiteY676" fmla="*/ 2536309 h 6858000"/>
              <a:gd name="connsiteX677" fmla="*/ 1342441 w 7467600"/>
              <a:gd name="connsiteY677" fmla="*/ 1173017 h 6858000"/>
              <a:gd name="connsiteX678" fmla="*/ 1367925 w 7467600"/>
              <a:gd name="connsiteY678" fmla="*/ 1135648 h 6858000"/>
              <a:gd name="connsiteX679" fmla="*/ 1771401 w 7467600"/>
              <a:gd name="connsiteY679" fmla="*/ 1806673 h 6858000"/>
              <a:gd name="connsiteX680" fmla="*/ 1972385 w 7467600"/>
              <a:gd name="connsiteY680" fmla="*/ 2198735 h 6858000"/>
              <a:gd name="connsiteX681" fmla="*/ 2040892 w 7467600"/>
              <a:gd name="connsiteY681" fmla="*/ 2405205 h 6858000"/>
              <a:gd name="connsiteX682" fmla="*/ 2131689 w 7467600"/>
              <a:gd name="connsiteY682" fmla="*/ 1936926 h 6858000"/>
              <a:gd name="connsiteX683" fmla="*/ 2454820 w 7467600"/>
              <a:gd name="connsiteY683" fmla="*/ 1248808 h 6858000"/>
              <a:gd name="connsiteX684" fmla="*/ 2492512 w 7467600"/>
              <a:gd name="connsiteY684" fmla="*/ 1302920 h 6858000"/>
              <a:gd name="connsiteX685" fmla="*/ 2081216 w 7467600"/>
              <a:gd name="connsiteY685" fmla="*/ 2527513 h 6858000"/>
              <a:gd name="connsiteX686" fmla="*/ 2081211 w 7467600"/>
              <a:gd name="connsiteY686" fmla="*/ 2528916 h 6858000"/>
              <a:gd name="connsiteX687" fmla="*/ 2199067 w 7467600"/>
              <a:gd name="connsiteY687" fmla="*/ 2884061 h 6858000"/>
              <a:gd name="connsiteX688" fmla="*/ 3192586 w 7467600"/>
              <a:gd name="connsiteY688" fmla="*/ 3411496 h 6858000"/>
              <a:gd name="connsiteX689" fmla="*/ 3182620 w 7467600"/>
              <a:gd name="connsiteY689" fmla="*/ 3483279 h 6858000"/>
              <a:gd name="connsiteX690" fmla="*/ 2435119 w 7467600"/>
              <a:gd name="connsiteY690" fmla="*/ 3080173 h 6858000"/>
              <a:gd name="connsiteX691" fmla="*/ 2410152 w 7467600"/>
              <a:gd name="connsiteY691" fmla="*/ 3063751 h 6858000"/>
              <a:gd name="connsiteX692" fmla="*/ 2408099 w 7467600"/>
              <a:gd name="connsiteY692" fmla="*/ 3064403 h 6858000"/>
              <a:gd name="connsiteX693" fmla="*/ 2407218 w 7467600"/>
              <a:gd name="connsiteY693" fmla="*/ 3070324 h 6858000"/>
              <a:gd name="connsiteX694" fmla="*/ 2380138 w 7467600"/>
              <a:gd name="connsiteY694" fmla="*/ 3099341 h 6858000"/>
              <a:gd name="connsiteX695" fmla="*/ 1765923 w 7467600"/>
              <a:gd name="connsiteY695" fmla="*/ 3581043 h 6858000"/>
              <a:gd name="connsiteX696" fmla="*/ 1702258 w 7467600"/>
              <a:gd name="connsiteY696" fmla="*/ 3612286 h 6858000"/>
              <a:gd name="connsiteX697" fmla="*/ 1538370 w 7467600"/>
              <a:gd name="connsiteY697" fmla="*/ 3811804 h 6858000"/>
              <a:gd name="connsiteX698" fmla="*/ 542867 w 7467600"/>
              <a:gd name="connsiteY698" fmla="*/ 4944092 h 6858000"/>
              <a:gd name="connsiteX699" fmla="*/ 515800 w 7467600"/>
              <a:gd name="connsiteY699" fmla="*/ 4862180 h 6858000"/>
              <a:gd name="connsiteX700" fmla="*/ 909145 w 7467600"/>
              <a:gd name="connsiteY700" fmla="*/ 4199225 h 6858000"/>
              <a:gd name="connsiteX701" fmla="*/ 1214067 w 7467600"/>
              <a:gd name="connsiteY701" fmla="*/ 3908561 h 6858000"/>
              <a:gd name="connsiteX702" fmla="*/ 640967 w 7467600"/>
              <a:gd name="connsiteY702" fmla="*/ 4105601 h 6858000"/>
              <a:gd name="connsiteX703" fmla="*/ 112563 w 7467600"/>
              <a:gd name="connsiteY703" fmla="*/ 4396952 h 6858000"/>
              <a:gd name="connsiteX704" fmla="*/ 0 w 7467600"/>
              <a:gd name="connsiteY704" fmla="*/ 4466006 h 6858000"/>
              <a:gd name="connsiteX705" fmla="*/ 0 w 7467600"/>
              <a:gd name="connsiteY705" fmla="*/ 4233763 h 6858000"/>
              <a:gd name="connsiteX706" fmla="*/ 36881 w 7467600"/>
              <a:gd name="connsiteY706" fmla="*/ 4200118 h 6858000"/>
              <a:gd name="connsiteX707" fmla="*/ 910534 w 7467600"/>
              <a:gd name="connsiteY707" fmla="*/ 3629753 h 6858000"/>
              <a:gd name="connsiteX708" fmla="*/ 1578717 w 7467600"/>
              <a:gd name="connsiteY708" fmla="*/ 3575982 h 6858000"/>
              <a:gd name="connsiteX709" fmla="*/ 2338780 w 7467600"/>
              <a:gd name="connsiteY709" fmla="*/ 3033725 h 6858000"/>
              <a:gd name="connsiteX710" fmla="*/ 1807991 w 7467600"/>
              <a:gd name="connsiteY710" fmla="*/ 2807184 h 6858000"/>
              <a:gd name="connsiteX711" fmla="*/ 1416358 w 7467600"/>
              <a:gd name="connsiteY711" fmla="*/ 3112571 h 6858000"/>
              <a:gd name="connsiteX712" fmla="*/ 939066 w 7467600"/>
              <a:gd name="connsiteY712" fmla="*/ 3378798 h 6858000"/>
              <a:gd name="connsiteX713" fmla="*/ 115099 w 7467600"/>
              <a:gd name="connsiteY713" fmla="*/ 3607650 h 6858000"/>
              <a:gd name="connsiteX714" fmla="*/ 97284 w 7467600"/>
              <a:gd name="connsiteY714" fmla="*/ 3520393 h 6858000"/>
              <a:gd name="connsiteX715" fmla="*/ 922050 w 7467600"/>
              <a:gd name="connsiteY715" fmla="*/ 3074867 h 6858000"/>
              <a:gd name="connsiteX716" fmla="*/ 1405265 w 7467600"/>
              <a:gd name="connsiteY716" fmla="*/ 3016319 h 6858000"/>
              <a:gd name="connsiteX717" fmla="*/ 1407512 w 7467600"/>
              <a:gd name="connsiteY717" fmla="*/ 3018001 h 6858000"/>
              <a:gd name="connsiteX718" fmla="*/ 1726266 w 7467600"/>
              <a:gd name="connsiteY718" fmla="*/ 2777274 h 6858000"/>
              <a:gd name="connsiteX719" fmla="*/ 625390 w 7467600"/>
              <a:gd name="connsiteY719" fmla="*/ 2514541 h 6858000"/>
              <a:gd name="connsiteX720" fmla="*/ 619799 w 7467600"/>
              <a:gd name="connsiteY720" fmla="*/ 2527180 h 6858000"/>
              <a:gd name="connsiteX721" fmla="*/ 310030 w 7467600"/>
              <a:gd name="connsiteY721" fmla="*/ 2771818 h 6858000"/>
              <a:gd name="connsiteX722" fmla="*/ 173877 w 7467600"/>
              <a:gd name="connsiteY722" fmla="*/ 2937056 h 6858000"/>
              <a:gd name="connsiteX723" fmla="*/ 77889 w 7467600"/>
              <a:gd name="connsiteY723" fmla="*/ 3138440 h 6858000"/>
              <a:gd name="connsiteX724" fmla="*/ 0 w 7467600"/>
              <a:gd name="connsiteY724" fmla="*/ 3271395 h 6858000"/>
              <a:gd name="connsiteX725" fmla="*/ 0 w 7467600"/>
              <a:gd name="connsiteY725" fmla="*/ 3153002 h 6858000"/>
              <a:gd name="connsiteX726" fmla="*/ 2386 w 7467600"/>
              <a:gd name="connsiteY726" fmla="*/ 3149203 h 6858000"/>
              <a:gd name="connsiteX727" fmla="*/ 89753 w 7467600"/>
              <a:gd name="connsiteY727" fmla="*/ 2987702 h 6858000"/>
              <a:gd name="connsiteX728" fmla="*/ 76869 w 7467600"/>
              <a:gd name="connsiteY728" fmla="*/ 3005404 h 6858000"/>
              <a:gd name="connsiteX729" fmla="*/ 32049 w 7467600"/>
              <a:gd name="connsiteY729" fmla="*/ 3065814 h 6858000"/>
              <a:gd name="connsiteX730" fmla="*/ 0 w 7467600"/>
              <a:gd name="connsiteY730" fmla="*/ 3108744 h 6858000"/>
              <a:gd name="connsiteX731" fmla="*/ 0 w 7467600"/>
              <a:gd name="connsiteY731" fmla="*/ 3058059 h 6858000"/>
              <a:gd name="connsiteX732" fmla="*/ 7610 w 7467600"/>
              <a:gd name="connsiteY732" fmla="*/ 3047889 h 6858000"/>
              <a:gd name="connsiteX733" fmla="*/ 52419 w 7467600"/>
              <a:gd name="connsiteY733" fmla="*/ 2987479 h 6858000"/>
              <a:gd name="connsiteX734" fmla="*/ 59142 w 7467600"/>
              <a:gd name="connsiteY734" fmla="*/ 2978488 h 6858000"/>
              <a:gd name="connsiteX735" fmla="*/ 0 w 7467600"/>
              <a:gd name="connsiteY735" fmla="*/ 3015334 h 6858000"/>
              <a:gd name="connsiteX736" fmla="*/ 0 w 7467600"/>
              <a:gd name="connsiteY736" fmla="*/ 2914286 h 6858000"/>
              <a:gd name="connsiteX737" fmla="*/ 36383 w 7467600"/>
              <a:gd name="connsiteY737" fmla="*/ 2901128 h 6858000"/>
              <a:gd name="connsiteX738" fmla="*/ 156329 w 7467600"/>
              <a:gd name="connsiteY738" fmla="*/ 2840533 h 6858000"/>
              <a:gd name="connsiteX739" fmla="*/ 358355 w 7467600"/>
              <a:gd name="connsiteY739" fmla="*/ 2620471 h 6858000"/>
              <a:gd name="connsiteX740" fmla="*/ 510577 w 7467600"/>
              <a:gd name="connsiteY740" fmla="*/ 2501244 h 6858000"/>
              <a:gd name="connsiteX741" fmla="*/ 211967 w 7467600"/>
              <a:gd name="connsiteY741" fmla="*/ 2479171 h 6858000"/>
              <a:gd name="connsiteX742" fmla="*/ 0 w 7467600"/>
              <a:gd name="connsiteY742" fmla="*/ 2476398 h 6858000"/>
              <a:gd name="connsiteX743" fmla="*/ 0 w 7467600"/>
              <a:gd name="connsiteY743" fmla="*/ 2389189 h 6858000"/>
              <a:gd name="connsiteX744" fmla="*/ 103062 w 7467600"/>
              <a:gd name="connsiteY744" fmla="*/ 2389518 h 6858000"/>
              <a:gd name="connsiteX745" fmla="*/ 510734 w 7467600"/>
              <a:gd name="connsiteY745" fmla="*/ 2416201 h 6858000"/>
              <a:gd name="connsiteX746" fmla="*/ 279257 w 7467600"/>
              <a:gd name="connsiteY746" fmla="*/ 2092102 h 6858000"/>
              <a:gd name="connsiteX747" fmla="*/ 65265 w 7467600"/>
              <a:gd name="connsiteY747" fmla="*/ 2006049 h 6858000"/>
              <a:gd name="connsiteX748" fmla="*/ 0 w 7467600"/>
              <a:gd name="connsiteY748" fmla="*/ 1982532 h 6858000"/>
              <a:gd name="connsiteX749" fmla="*/ 0 w 7467600"/>
              <a:gd name="connsiteY749" fmla="*/ 1912789 h 6858000"/>
              <a:gd name="connsiteX750" fmla="*/ 97460 w 7467600"/>
              <a:gd name="connsiteY750" fmla="*/ 1953725 h 6858000"/>
              <a:gd name="connsiteX751" fmla="*/ 221272 w 7467600"/>
              <a:gd name="connsiteY751" fmla="*/ 1980766 h 6858000"/>
              <a:gd name="connsiteX752" fmla="*/ 116765 w 7467600"/>
              <a:gd name="connsiteY752" fmla="*/ 1911033 h 6858000"/>
              <a:gd name="connsiteX753" fmla="*/ 16405 w 7467600"/>
              <a:gd name="connsiteY753" fmla="*/ 1803412 h 6858000"/>
              <a:gd name="connsiteX754" fmla="*/ 0 w 7467600"/>
              <a:gd name="connsiteY754" fmla="*/ 1784777 h 6858000"/>
              <a:gd name="connsiteX755" fmla="*/ 0 w 7467600"/>
              <a:gd name="connsiteY755" fmla="*/ 1740082 h 6858000"/>
              <a:gd name="connsiteX756" fmla="*/ 39394 w 7467600"/>
              <a:gd name="connsiteY756" fmla="*/ 1784856 h 6858000"/>
              <a:gd name="connsiteX757" fmla="*/ 135813 w 7467600"/>
              <a:gd name="connsiteY757" fmla="*/ 1888838 h 6858000"/>
              <a:gd name="connsiteX758" fmla="*/ 242575 w 7467600"/>
              <a:gd name="connsiteY758" fmla="*/ 1958841 h 6858000"/>
              <a:gd name="connsiteX759" fmla="*/ 82197 w 7467600"/>
              <a:gd name="connsiteY759" fmla="*/ 1754826 h 6858000"/>
              <a:gd name="connsiteX760" fmla="*/ 0 w 7467600"/>
              <a:gd name="connsiteY760" fmla="*/ 1679650 h 6858000"/>
              <a:gd name="connsiteX761" fmla="*/ 0 w 7467600"/>
              <a:gd name="connsiteY761" fmla="*/ 1602463 h 6858000"/>
              <a:gd name="connsiteX762" fmla="*/ 84689 w 7467600"/>
              <a:gd name="connsiteY762" fmla="*/ 1677442 h 6858000"/>
              <a:gd name="connsiteX763" fmla="*/ 298437 w 7467600"/>
              <a:gd name="connsiteY763" fmla="*/ 1968019 h 6858000"/>
              <a:gd name="connsiteX764" fmla="*/ 227269 w 7467600"/>
              <a:gd name="connsiteY764" fmla="*/ 1114064 h 6858000"/>
              <a:gd name="connsiteX765" fmla="*/ 248003 w 7467600"/>
              <a:gd name="connsiteY765" fmla="*/ 1089613 h 6858000"/>
              <a:gd name="connsiteX766" fmla="*/ 427020 w 7467600"/>
              <a:gd name="connsiteY766" fmla="*/ 1619803 h 6858000"/>
              <a:gd name="connsiteX767" fmla="*/ 340345 w 7467600"/>
              <a:gd name="connsiteY767" fmla="*/ 2027739 h 6858000"/>
              <a:gd name="connsiteX768" fmla="*/ 360865 w 7467600"/>
              <a:gd name="connsiteY768" fmla="*/ 2044827 h 6858000"/>
              <a:gd name="connsiteX769" fmla="*/ 560414 w 7467600"/>
              <a:gd name="connsiteY769" fmla="*/ 2421457 h 6858000"/>
              <a:gd name="connsiteX770" fmla="*/ 1359703 w 7467600"/>
              <a:gd name="connsiteY770" fmla="*/ 2578554 h 6858000"/>
              <a:gd name="connsiteX771" fmla="*/ 1359422 w 7467600"/>
              <a:gd name="connsiteY771" fmla="*/ 2577994 h 6858000"/>
              <a:gd name="connsiteX772" fmla="*/ 828701 w 7467600"/>
              <a:gd name="connsiteY772" fmla="*/ 1839520 h 6858000"/>
              <a:gd name="connsiteX773" fmla="*/ 494427 w 7467600"/>
              <a:gd name="connsiteY773" fmla="*/ 1092333 h 6858000"/>
              <a:gd name="connsiteX774" fmla="*/ 506322 w 7467600"/>
              <a:gd name="connsiteY774" fmla="*/ 1020997 h 6858000"/>
              <a:gd name="connsiteX775" fmla="*/ 4570198 w 7467600"/>
              <a:gd name="connsiteY775" fmla="*/ 978081 h 6858000"/>
              <a:gd name="connsiteX776" fmla="*/ 4523691 w 7467600"/>
              <a:gd name="connsiteY776" fmla="*/ 1127776 h 6858000"/>
              <a:gd name="connsiteX777" fmla="*/ 4509875 w 7467600"/>
              <a:gd name="connsiteY777" fmla="*/ 1167552 h 6858000"/>
              <a:gd name="connsiteX778" fmla="*/ 4478168 w 7467600"/>
              <a:gd name="connsiteY778" fmla="*/ 1260735 h 6858000"/>
              <a:gd name="connsiteX779" fmla="*/ 4409309 w 7467600"/>
              <a:gd name="connsiteY779" fmla="*/ 1666996 h 6858000"/>
              <a:gd name="connsiteX780" fmla="*/ 4370031 w 7467600"/>
              <a:gd name="connsiteY780" fmla="*/ 1955666 h 6858000"/>
              <a:gd name="connsiteX781" fmla="*/ 4570198 w 7467600"/>
              <a:gd name="connsiteY781" fmla="*/ 978081 h 6858000"/>
              <a:gd name="connsiteX782" fmla="*/ 4557898 w 7467600"/>
              <a:gd name="connsiteY782" fmla="*/ 900011 h 6858000"/>
              <a:gd name="connsiteX783" fmla="*/ 4344840 w 7467600"/>
              <a:gd name="connsiteY783" fmla="*/ 1922038 h 6858000"/>
              <a:gd name="connsiteX784" fmla="*/ 4378710 w 7467600"/>
              <a:gd name="connsiteY784" fmla="*/ 1665516 h 6858000"/>
              <a:gd name="connsiteX785" fmla="*/ 4448798 w 7467600"/>
              <a:gd name="connsiteY785" fmla="*/ 1253024 h 6858000"/>
              <a:gd name="connsiteX786" fmla="*/ 4480315 w 7467600"/>
              <a:gd name="connsiteY786" fmla="*/ 1158454 h 6858000"/>
              <a:gd name="connsiteX787" fmla="*/ 4494133 w 7467600"/>
              <a:gd name="connsiteY787" fmla="*/ 1118676 h 6858000"/>
              <a:gd name="connsiteX788" fmla="*/ 4557898 w 7467600"/>
              <a:gd name="connsiteY788" fmla="*/ 900011 h 6858000"/>
              <a:gd name="connsiteX789" fmla="*/ 5870151 w 7467600"/>
              <a:gd name="connsiteY789" fmla="*/ 898890 h 6858000"/>
              <a:gd name="connsiteX790" fmla="*/ 5861335 w 7467600"/>
              <a:gd name="connsiteY790" fmla="*/ 899177 h 6858000"/>
              <a:gd name="connsiteX791" fmla="*/ 5843702 w 7467600"/>
              <a:gd name="connsiteY791" fmla="*/ 899748 h 6858000"/>
              <a:gd name="connsiteX792" fmla="*/ 5651107 w 7467600"/>
              <a:gd name="connsiteY792" fmla="*/ 920306 h 6858000"/>
              <a:gd name="connsiteX793" fmla="*/ 5459407 w 7467600"/>
              <a:gd name="connsiteY793" fmla="*/ 940975 h 6858000"/>
              <a:gd name="connsiteX794" fmla="*/ 5374846 w 7467600"/>
              <a:gd name="connsiteY794" fmla="*/ 941988 h 6858000"/>
              <a:gd name="connsiteX795" fmla="*/ 5256105 w 7467600"/>
              <a:gd name="connsiteY795" fmla="*/ 945632 h 6858000"/>
              <a:gd name="connsiteX796" fmla="*/ 5107071 w 7467600"/>
              <a:gd name="connsiteY796" fmla="*/ 969720 h 6858000"/>
              <a:gd name="connsiteX797" fmla="*/ 4998681 w 7467600"/>
              <a:gd name="connsiteY797" fmla="*/ 988771 h 6858000"/>
              <a:gd name="connsiteX798" fmla="*/ 5870151 w 7467600"/>
              <a:gd name="connsiteY798" fmla="*/ 898890 h 6858000"/>
              <a:gd name="connsiteX799" fmla="*/ 5504425 w 7467600"/>
              <a:gd name="connsiteY799" fmla="*/ 848067 h 6858000"/>
              <a:gd name="connsiteX800" fmla="*/ 4968849 w 7467600"/>
              <a:gd name="connsiteY800" fmla="*/ 962318 h 6858000"/>
              <a:gd name="connsiteX801" fmla="*/ 5104039 w 7467600"/>
              <a:gd name="connsiteY801" fmla="*/ 940634 h 6858000"/>
              <a:gd name="connsiteX802" fmla="*/ 5256311 w 7467600"/>
              <a:gd name="connsiteY802" fmla="*/ 916490 h 6858000"/>
              <a:gd name="connsiteX803" fmla="*/ 5377381 w 7467600"/>
              <a:gd name="connsiteY803" fmla="*/ 912671 h 6858000"/>
              <a:gd name="connsiteX804" fmla="*/ 5460148 w 7467600"/>
              <a:gd name="connsiteY804" fmla="*/ 911442 h 6858000"/>
              <a:gd name="connsiteX805" fmla="*/ 5648971 w 7467600"/>
              <a:gd name="connsiteY805" fmla="*/ 891331 h 6858000"/>
              <a:gd name="connsiteX806" fmla="*/ 5844807 w 7467600"/>
              <a:gd name="connsiteY806" fmla="*/ 870718 h 6858000"/>
              <a:gd name="connsiteX807" fmla="*/ 5862975 w 7467600"/>
              <a:gd name="connsiteY807" fmla="*/ 869756 h 6858000"/>
              <a:gd name="connsiteX808" fmla="*/ 5920887 w 7467600"/>
              <a:gd name="connsiteY808" fmla="*/ 865929 h 6858000"/>
              <a:gd name="connsiteX809" fmla="*/ 5504425 w 7467600"/>
              <a:gd name="connsiteY809" fmla="*/ 848067 h 6858000"/>
              <a:gd name="connsiteX810" fmla="*/ 3607114 w 7467600"/>
              <a:gd name="connsiteY810" fmla="*/ 467441 h 6858000"/>
              <a:gd name="connsiteX811" fmla="*/ 3296242 w 7467600"/>
              <a:gd name="connsiteY811" fmla="*/ 807991 h 6858000"/>
              <a:gd name="connsiteX812" fmla="*/ 3174674 w 7467600"/>
              <a:gd name="connsiteY812" fmla="*/ 919759 h 6858000"/>
              <a:gd name="connsiteX813" fmla="*/ 3042978 w 7467600"/>
              <a:gd name="connsiteY813" fmla="*/ 1054894 h 6858000"/>
              <a:gd name="connsiteX814" fmla="*/ 2968914 w 7467600"/>
              <a:gd name="connsiteY814" fmla="*/ 1133756 h 6858000"/>
              <a:gd name="connsiteX815" fmla="*/ 3103823 w 7467600"/>
              <a:gd name="connsiteY815" fmla="*/ 1026814 h 6858000"/>
              <a:gd name="connsiteX816" fmla="*/ 3607114 w 7467600"/>
              <a:gd name="connsiteY816" fmla="*/ 467441 h 6858000"/>
              <a:gd name="connsiteX817" fmla="*/ 3744487 w 7467600"/>
              <a:gd name="connsiteY817" fmla="*/ 383136 h 6858000"/>
              <a:gd name="connsiteX818" fmla="*/ 3970213 w 7467600"/>
              <a:gd name="connsiteY818" fmla="*/ 995559 h 6858000"/>
              <a:gd name="connsiteX819" fmla="*/ 3744487 w 7467600"/>
              <a:gd name="connsiteY819" fmla="*/ 383136 h 6858000"/>
              <a:gd name="connsiteX820" fmla="*/ 3624562 w 7467600"/>
              <a:gd name="connsiteY820" fmla="*/ 367041 h 6858000"/>
              <a:gd name="connsiteX821" fmla="*/ 3489712 w 7467600"/>
              <a:gd name="connsiteY821" fmla="*/ 485386 h 6858000"/>
              <a:gd name="connsiteX822" fmla="*/ 3182994 w 7467600"/>
              <a:gd name="connsiteY822" fmla="*/ 828265 h 6858000"/>
              <a:gd name="connsiteX823" fmla="*/ 2892114 w 7467600"/>
              <a:gd name="connsiteY823" fmla="*/ 1172635 h 6858000"/>
              <a:gd name="connsiteX824" fmla="*/ 3021459 w 7467600"/>
              <a:gd name="connsiteY824" fmla="*/ 1035385 h 6858000"/>
              <a:gd name="connsiteX825" fmla="*/ 3153873 w 7467600"/>
              <a:gd name="connsiteY825" fmla="*/ 898971 h 6858000"/>
              <a:gd name="connsiteX826" fmla="*/ 3276511 w 7467600"/>
              <a:gd name="connsiteY826" fmla="*/ 786423 h 6858000"/>
              <a:gd name="connsiteX827" fmla="*/ 3584154 w 7467600"/>
              <a:gd name="connsiteY827" fmla="*/ 448218 h 6858000"/>
              <a:gd name="connsiteX828" fmla="*/ 3624562 w 7467600"/>
              <a:gd name="connsiteY828" fmla="*/ 367041 h 6858000"/>
              <a:gd name="connsiteX829" fmla="*/ 3766672 w 7467600"/>
              <a:gd name="connsiteY829" fmla="*/ 359429 h 6858000"/>
              <a:gd name="connsiteX830" fmla="*/ 3996338 w 7467600"/>
              <a:gd name="connsiteY830" fmla="*/ 968237 h 6858000"/>
              <a:gd name="connsiteX831" fmla="*/ 3766672 w 7467600"/>
              <a:gd name="connsiteY831" fmla="*/ 359429 h 6858000"/>
              <a:gd name="connsiteX832" fmla="*/ 5805386 w 7467600"/>
              <a:gd name="connsiteY832" fmla="*/ 239240 h 6858000"/>
              <a:gd name="connsiteX833" fmla="*/ 5736947 w 7467600"/>
              <a:gd name="connsiteY833" fmla="*/ 261367 h 6858000"/>
              <a:gd name="connsiteX834" fmla="*/ 5427012 w 7467600"/>
              <a:gd name="connsiteY834" fmla="*/ 311272 h 6858000"/>
              <a:gd name="connsiteX835" fmla="*/ 5147818 w 7467600"/>
              <a:gd name="connsiteY835" fmla="*/ 322112 h 6858000"/>
              <a:gd name="connsiteX836" fmla="*/ 5060854 w 7467600"/>
              <a:gd name="connsiteY836" fmla="*/ 311882 h 6858000"/>
              <a:gd name="connsiteX837" fmla="*/ 4945989 w 7467600"/>
              <a:gd name="connsiteY837" fmla="*/ 300516 h 6858000"/>
              <a:gd name="connsiteX838" fmla="*/ 5410479 w 7467600"/>
              <a:gd name="connsiteY838" fmla="*/ 348434 h 6858000"/>
              <a:gd name="connsiteX839" fmla="*/ 5805386 w 7467600"/>
              <a:gd name="connsiteY839" fmla="*/ 239240 h 6858000"/>
              <a:gd name="connsiteX840" fmla="*/ 5905192 w 7467600"/>
              <a:gd name="connsiteY840" fmla="*/ 163079 h 6858000"/>
              <a:gd name="connsiteX841" fmla="*/ 5865655 w 7467600"/>
              <a:gd name="connsiteY841" fmla="*/ 171901 h 6858000"/>
              <a:gd name="connsiteX842" fmla="*/ 5259740 w 7467600"/>
              <a:gd name="connsiteY842" fmla="*/ 257013 h 6858000"/>
              <a:gd name="connsiteX843" fmla="*/ 5208466 w 7467600"/>
              <a:gd name="connsiteY843" fmla="*/ 257550 h 6858000"/>
              <a:gd name="connsiteX844" fmla="*/ 4980204 w 7467600"/>
              <a:gd name="connsiteY844" fmla="*/ 271903 h 6858000"/>
              <a:gd name="connsiteX845" fmla="*/ 5068068 w 7467600"/>
              <a:gd name="connsiteY845" fmla="*/ 282244 h 6858000"/>
              <a:gd name="connsiteX846" fmla="*/ 5153231 w 7467600"/>
              <a:gd name="connsiteY846" fmla="*/ 292240 h 6858000"/>
              <a:gd name="connsiteX847" fmla="*/ 5426491 w 7467600"/>
              <a:gd name="connsiteY847" fmla="*/ 281128 h 6858000"/>
              <a:gd name="connsiteX848" fmla="*/ 5731212 w 7467600"/>
              <a:gd name="connsiteY848" fmla="*/ 231951 h 6858000"/>
              <a:gd name="connsiteX849" fmla="*/ 5905192 w 7467600"/>
              <a:gd name="connsiteY849" fmla="*/ 163079 h 6858000"/>
              <a:gd name="connsiteX850" fmla="*/ 5944437 w 7467600"/>
              <a:gd name="connsiteY850" fmla="*/ 113829 h 6858000"/>
              <a:gd name="connsiteX851" fmla="*/ 5825032 w 7467600"/>
              <a:gd name="connsiteY851" fmla="*/ 146405 h 6858000"/>
              <a:gd name="connsiteX852" fmla="*/ 4955599 w 7467600"/>
              <a:gd name="connsiteY852" fmla="*/ 247008 h 6858000"/>
              <a:gd name="connsiteX853" fmla="*/ 5210104 w 7467600"/>
              <a:gd name="connsiteY853" fmla="*/ 228123 h 6858000"/>
              <a:gd name="connsiteX854" fmla="*/ 5261015 w 7467600"/>
              <a:gd name="connsiteY854" fmla="*/ 227087 h 6858000"/>
              <a:gd name="connsiteX855" fmla="*/ 5861181 w 7467600"/>
              <a:gd name="connsiteY855" fmla="*/ 143093 h 6858000"/>
              <a:gd name="connsiteX856" fmla="*/ 5961252 w 7467600"/>
              <a:gd name="connsiteY856" fmla="*/ 114820 h 6858000"/>
              <a:gd name="connsiteX857" fmla="*/ 5944437 w 7467600"/>
              <a:gd name="connsiteY857" fmla="*/ 113829 h 6858000"/>
              <a:gd name="connsiteX858" fmla="*/ 3882765 w 7467600"/>
              <a:gd name="connsiteY858" fmla="*/ 0 h 6858000"/>
              <a:gd name="connsiteX859" fmla="*/ 3995099 w 7467600"/>
              <a:gd name="connsiteY859" fmla="*/ 0 h 6858000"/>
              <a:gd name="connsiteX860" fmla="*/ 4163818 w 7467600"/>
              <a:gd name="connsiteY860" fmla="*/ 234104 h 6858000"/>
              <a:gd name="connsiteX861" fmla="*/ 4172099 w 7467600"/>
              <a:gd name="connsiteY861" fmla="*/ 234207 h 6858000"/>
              <a:gd name="connsiteX862" fmla="*/ 4784282 w 7467600"/>
              <a:gd name="connsiteY862" fmla="*/ 276561 h 6858000"/>
              <a:gd name="connsiteX863" fmla="*/ 4801687 w 7467600"/>
              <a:gd name="connsiteY863" fmla="*/ 267764 h 6858000"/>
              <a:gd name="connsiteX864" fmla="*/ 6082788 w 7467600"/>
              <a:gd name="connsiteY864" fmla="*/ 64119 h 6858000"/>
              <a:gd name="connsiteX865" fmla="*/ 6099442 w 7467600"/>
              <a:gd name="connsiteY865" fmla="*/ 82568 h 6858000"/>
              <a:gd name="connsiteX866" fmla="*/ 4804137 w 7467600"/>
              <a:gd name="connsiteY866" fmla="*/ 320931 h 6858000"/>
              <a:gd name="connsiteX867" fmla="*/ 4227047 w 7467600"/>
              <a:gd name="connsiteY867" fmla="*/ 313415 h 6858000"/>
              <a:gd name="connsiteX868" fmla="*/ 4346041 w 7467600"/>
              <a:gd name="connsiteY868" fmla="*/ 456086 h 6858000"/>
              <a:gd name="connsiteX869" fmla="*/ 4870967 w 7467600"/>
              <a:gd name="connsiteY869" fmla="*/ 963061 h 6858000"/>
              <a:gd name="connsiteX870" fmla="*/ 4889647 w 7467600"/>
              <a:gd name="connsiteY870" fmla="*/ 957147 h 6858000"/>
              <a:gd name="connsiteX871" fmla="*/ 5422504 w 7467600"/>
              <a:gd name="connsiteY871" fmla="*/ 805191 h 6858000"/>
              <a:gd name="connsiteX872" fmla="*/ 6087656 w 7467600"/>
              <a:gd name="connsiteY872" fmla="*/ 826703 h 6858000"/>
              <a:gd name="connsiteX873" fmla="*/ 6058717 w 7467600"/>
              <a:gd name="connsiteY873" fmla="*/ 865992 h 6858000"/>
              <a:gd name="connsiteX874" fmla="*/ 4974153 w 7467600"/>
              <a:gd name="connsiteY874" fmla="*/ 1045456 h 6858000"/>
              <a:gd name="connsiteX875" fmla="*/ 5627835 w 7467600"/>
              <a:gd name="connsiteY875" fmla="*/ 1472077 h 6858000"/>
              <a:gd name="connsiteX876" fmla="*/ 5629817 w 7467600"/>
              <a:gd name="connsiteY876" fmla="*/ 1471412 h 6858000"/>
              <a:gd name="connsiteX877" fmla="*/ 5634124 w 7467600"/>
              <a:gd name="connsiteY877" fmla="*/ 1470572 h 6858000"/>
              <a:gd name="connsiteX878" fmla="*/ 5755832 w 7467600"/>
              <a:gd name="connsiteY878" fmla="*/ 1383886 h 6858000"/>
              <a:gd name="connsiteX879" fmla="*/ 6014186 w 7467600"/>
              <a:gd name="connsiteY879" fmla="*/ 1279799 h 6858000"/>
              <a:gd name="connsiteX880" fmla="*/ 6901619 w 7467600"/>
              <a:gd name="connsiteY880" fmla="*/ 1047874 h 6858000"/>
              <a:gd name="connsiteX881" fmla="*/ 6931566 w 7467600"/>
              <a:gd name="connsiteY881" fmla="*/ 1062034 h 6858000"/>
              <a:gd name="connsiteX882" fmla="*/ 5790982 w 7467600"/>
              <a:gd name="connsiteY882" fmla="*/ 1561380 h 6858000"/>
              <a:gd name="connsiteX883" fmla="*/ 6188971 w 7467600"/>
              <a:gd name="connsiteY883" fmla="*/ 1755168 h 6858000"/>
              <a:gd name="connsiteX884" fmla="*/ 6202446 w 7467600"/>
              <a:gd name="connsiteY884" fmla="*/ 1752268 h 6858000"/>
              <a:gd name="connsiteX885" fmla="*/ 7179560 w 7467600"/>
              <a:gd name="connsiteY885" fmla="*/ 1467551 h 6858000"/>
              <a:gd name="connsiteX886" fmla="*/ 7158730 w 7467600"/>
              <a:gd name="connsiteY886" fmla="*/ 1507835 h 6858000"/>
              <a:gd name="connsiteX887" fmla="*/ 6326959 w 7467600"/>
              <a:gd name="connsiteY887" fmla="*/ 1817686 h 6858000"/>
              <a:gd name="connsiteX888" fmla="*/ 6537433 w 7467600"/>
              <a:gd name="connsiteY888" fmla="*/ 1907790 h 6858000"/>
              <a:gd name="connsiteX889" fmla="*/ 6550221 w 7467600"/>
              <a:gd name="connsiteY889" fmla="*/ 1910729 h 6858000"/>
              <a:gd name="connsiteX890" fmla="*/ 6964438 w 7467600"/>
              <a:gd name="connsiteY890" fmla="*/ 2209505 h 6858000"/>
              <a:gd name="connsiteX891" fmla="*/ 7367862 w 7467600"/>
              <a:gd name="connsiteY891" fmla="*/ 2806833 h 6858000"/>
              <a:gd name="connsiteX892" fmla="*/ 7364329 w 7467600"/>
              <a:gd name="connsiteY892" fmla="*/ 2826907 h 6858000"/>
              <a:gd name="connsiteX893" fmla="*/ 7290545 w 7467600"/>
              <a:gd name="connsiteY893" fmla="*/ 2850663 h 6858000"/>
              <a:gd name="connsiteX894" fmla="*/ 6472036 w 7467600"/>
              <a:gd name="connsiteY894" fmla="*/ 1959003 h 6858000"/>
              <a:gd name="connsiteX895" fmla="*/ 5792897 w 7467600"/>
              <a:gd name="connsiteY895" fmla="*/ 1647747 h 6858000"/>
              <a:gd name="connsiteX896" fmla="*/ 5842751 w 7467600"/>
              <a:gd name="connsiteY896" fmla="*/ 1816112 h 6858000"/>
              <a:gd name="connsiteX897" fmla="*/ 5847424 w 7467600"/>
              <a:gd name="connsiteY897" fmla="*/ 1815776 h 6858000"/>
              <a:gd name="connsiteX898" fmla="*/ 6399821 w 7467600"/>
              <a:gd name="connsiteY898" fmla="*/ 2344799 h 6858000"/>
              <a:gd name="connsiteX899" fmla="*/ 6323232 w 7467600"/>
              <a:gd name="connsiteY899" fmla="*/ 2389634 h 6858000"/>
              <a:gd name="connsiteX900" fmla="*/ 5942958 w 7467600"/>
              <a:gd name="connsiteY900" fmla="*/ 2077708 h 6858000"/>
              <a:gd name="connsiteX901" fmla="*/ 5921559 w 7467600"/>
              <a:gd name="connsiteY901" fmla="*/ 2378596 h 6858000"/>
              <a:gd name="connsiteX902" fmla="*/ 5817651 w 7467600"/>
              <a:gd name="connsiteY902" fmla="*/ 3023919 h 6858000"/>
              <a:gd name="connsiteX903" fmla="*/ 5729634 w 7467600"/>
              <a:gd name="connsiteY903" fmla="*/ 3051849 h 6858000"/>
              <a:gd name="connsiteX904" fmla="*/ 5611018 w 7467600"/>
              <a:gd name="connsiteY904" fmla="*/ 2316769 h 6858000"/>
              <a:gd name="connsiteX905" fmla="*/ 5687608 w 7467600"/>
              <a:gd name="connsiteY905" fmla="*/ 2039972 h 6858000"/>
              <a:gd name="connsiteX906" fmla="*/ 5657554 w 7467600"/>
              <a:gd name="connsiteY906" fmla="*/ 1576445 h 6858000"/>
              <a:gd name="connsiteX907" fmla="*/ 5150475 w 7467600"/>
              <a:gd name="connsiteY907" fmla="*/ 1274012 h 6858000"/>
              <a:gd name="connsiteX908" fmla="*/ 5349142 w 7467600"/>
              <a:gd name="connsiteY908" fmla="*/ 2204405 h 6858000"/>
              <a:gd name="connsiteX909" fmla="*/ 5262214 w 7467600"/>
              <a:gd name="connsiteY909" fmla="*/ 2233836 h 6858000"/>
              <a:gd name="connsiteX910" fmla="*/ 4981539 w 7467600"/>
              <a:gd name="connsiteY910" fmla="*/ 1542201 h 6858000"/>
              <a:gd name="connsiteX911" fmla="*/ 4958461 w 7467600"/>
              <a:gd name="connsiteY911" fmla="*/ 1136957 h 6858000"/>
              <a:gd name="connsiteX912" fmla="*/ 4655015 w 7467600"/>
              <a:gd name="connsiteY912" fmla="*/ 891426 h 6858000"/>
              <a:gd name="connsiteX913" fmla="*/ 4348002 w 7467600"/>
              <a:gd name="connsiteY913" fmla="*/ 2205895 h 6858000"/>
              <a:gd name="connsiteX914" fmla="*/ 4262250 w 7467600"/>
              <a:gd name="connsiteY914" fmla="*/ 2219972 h 6858000"/>
              <a:gd name="connsiteX915" fmla="*/ 4550611 w 7467600"/>
              <a:gd name="connsiteY915" fmla="*/ 817540 h 6858000"/>
              <a:gd name="connsiteX916" fmla="*/ 4564418 w 7467600"/>
              <a:gd name="connsiteY916" fmla="*/ 808293 h 6858000"/>
              <a:gd name="connsiteX917" fmla="*/ 4266388 w 7467600"/>
              <a:gd name="connsiteY917" fmla="*/ 500083 h 6858000"/>
              <a:gd name="connsiteX918" fmla="*/ 4032842 w 7467600"/>
              <a:gd name="connsiteY918" fmla="*/ 211809 h 6858000"/>
              <a:gd name="connsiteX919" fmla="*/ 3882765 w 7467600"/>
              <a:gd name="connsiteY919" fmla="*/ 0 h 6858000"/>
              <a:gd name="connsiteX920" fmla="*/ 3721337 w 7467600"/>
              <a:gd name="connsiteY920" fmla="*/ 0 h 6858000"/>
              <a:gd name="connsiteX921" fmla="*/ 3797544 w 7467600"/>
              <a:gd name="connsiteY921" fmla="*/ 0 h 6858000"/>
              <a:gd name="connsiteX922" fmla="*/ 3775734 w 7467600"/>
              <a:gd name="connsiteY922" fmla="*/ 95131 h 6858000"/>
              <a:gd name="connsiteX923" fmla="*/ 3724807 w 7467600"/>
              <a:gd name="connsiteY923" fmla="*/ 272257 h 6858000"/>
              <a:gd name="connsiteX924" fmla="*/ 3726844 w 7467600"/>
              <a:gd name="connsiteY924" fmla="*/ 282988 h 6858000"/>
              <a:gd name="connsiteX925" fmla="*/ 3742664 w 7467600"/>
              <a:gd name="connsiteY925" fmla="*/ 279918 h 6858000"/>
              <a:gd name="connsiteX926" fmla="*/ 4103910 w 7467600"/>
              <a:gd name="connsiteY926" fmla="*/ 1161917 h 6858000"/>
              <a:gd name="connsiteX927" fmla="*/ 4020269 w 7467600"/>
              <a:gd name="connsiteY927" fmla="*/ 1200406 h 6858000"/>
              <a:gd name="connsiteX928" fmla="*/ 3674882 w 7467600"/>
              <a:gd name="connsiteY928" fmla="*/ 488524 h 6858000"/>
              <a:gd name="connsiteX929" fmla="*/ 3132682 w 7467600"/>
              <a:gd name="connsiteY929" fmla="*/ 1072284 h 6858000"/>
              <a:gd name="connsiteX930" fmla="*/ 2716346 w 7467600"/>
              <a:gd name="connsiteY930" fmla="*/ 1276376 h 6858000"/>
              <a:gd name="connsiteX931" fmla="*/ 2716772 w 7467600"/>
              <a:gd name="connsiteY931" fmla="*/ 1255462 h 6858000"/>
              <a:gd name="connsiteX932" fmla="*/ 3471096 w 7467600"/>
              <a:gd name="connsiteY932" fmla="*/ 437072 h 6858000"/>
              <a:gd name="connsiteX933" fmla="*/ 3639057 w 7467600"/>
              <a:gd name="connsiteY933" fmla="*/ 286334 h 6858000"/>
              <a:gd name="connsiteX934" fmla="*/ 3640309 w 7467600"/>
              <a:gd name="connsiteY934" fmla="*/ 284664 h 6858000"/>
              <a:gd name="connsiteX935" fmla="*/ 3646022 w 7467600"/>
              <a:gd name="connsiteY935" fmla="*/ 276711 h 6858000"/>
              <a:gd name="connsiteX936" fmla="*/ 3707943 w 7467600"/>
              <a:gd name="connsiteY936" fmla="*/ 65958 h 6858000"/>
              <a:gd name="connsiteX937" fmla="*/ 3721337 w 7467600"/>
              <a:gd name="connsiteY937" fmla="*/ 0 h 6858000"/>
              <a:gd name="connsiteX938" fmla="*/ 2867960 w 7467600"/>
              <a:gd name="connsiteY938" fmla="*/ 0 h 6858000"/>
              <a:gd name="connsiteX939" fmla="*/ 2926351 w 7467600"/>
              <a:gd name="connsiteY939" fmla="*/ 0 h 6858000"/>
              <a:gd name="connsiteX940" fmla="*/ 2902823 w 7467600"/>
              <a:gd name="connsiteY940" fmla="*/ 262929 h 6858000"/>
              <a:gd name="connsiteX941" fmla="*/ 2940663 w 7467600"/>
              <a:gd name="connsiteY941" fmla="*/ 140884 h 6858000"/>
              <a:gd name="connsiteX942" fmla="*/ 2947039 w 7467600"/>
              <a:gd name="connsiteY942" fmla="*/ 122524 h 6858000"/>
              <a:gd name="connsiteX943" fmla="*/ 2984316 w 7467600"/>
              <a:gd name="connsiteY943" fmla="*/ 0 h 6858000"/>
              <a:gd name="connsiteX944" fmla="*/ 3016114 w 7467600"/>
              <a:gd name="connsiteY944" fmla="*/ 0 h 6858000"/>
              <a:gd name="connsiteX945" fmla="*/ 2979949 w 7467600"/>
              <a:gd name="connsiteY945" fmla="*/ 119274 h 6858000"/>
              <a:gd name="connsiteX946" fmla="*/ 3023879 w 7467600"/>
              <a:gd name="connsiteY946" fmla="*/ 0 h 6858000"/>
              <a:gd name="connsiteX947" fmla="*/ 3105400 w 7467600"/>
              <a:gd name="connsiteY947" fmla="*/ 0 h 6858000"/>
              <a:gd name="connsiteX948" fmla="*/ 3094669 w 7467600"/>
              <a:gd name="connsiteY948" fmla="*/ 30308 h 6858000"/>
              <a:gd name="connsiteX949" fmla="*/ 2901945 w 7467600"/>
              <a:gd name="connsiteY949" fmla="*/ 466538 h 6858000"/>
              <a:gd name="connsiteX950" fmla="*/ 2815209 w 7467600"/>
              <a:gd name="connsiteY950" fmla="*/ 497361 h 6858000"/>
              <a:gd name="connsiteX951" fmla="*/ 2844845 w 7467600"/>
              <a:gd name="connsiteY951" fmla="*/ 127638 h 6858000"/>
              <a:gd name="connsiteX952" fmla="*/ 2867960 w 7467600"/>
              <a:gd name="connsiteY952" fmla="*/ 0 h 6858000"/>
              <a:gd name="connsiteX953" fmla="*/ 1057230 w 7467600"/>
              <a:gd name="connsiteY953" fmla="*/ 0 h 6858000"/>
              <a:gd name="connsiteX954" fmla="*/ 1111003 w 7467600"/>
              <a:gd name="connsiteY954" fmla="*/ 0 h 6858000"/>
              <a:gd name="connsiteX955" fmla="*/ 1125553 w 7467600"/>
              <a:gd name="connsiteY955" fmla="*/ 52588 h 6858000"/>
              <a:gd name="connsiteX956" fmla="*/ 1304276 w 7467600"/>
              <a:gd name="connsiteY956" fmla="*/ 476275 h 6858000"/>
              <a:gd name="connsiteX957" fmla="*/ 1492066 w 7467600"/>
              <a:gd name="connsiteY957" fmla="*/ 886333 h 6858000"/>
              <a:gd name="connsiteX958" fmla="*/ 1423698 w 7467600"/>
              <a:gd name="connsiteY958" fmla="*/ 710817 h 6858000"/>
              <a:gd name="connsiteX959" fmla="*/ 1357609 w 7467600"/>
              <a:gd name="connsiteY959" fmla="*/ 532892 h 6858000"/>
              <a:gd name="connsiteX960" fmla="*/ 1309550 w 7467600"/>
              <a:gd name="connsiteY960" fmla="*/ 374031 h 6858000"/>
              <a:gd name="connsiteX961" fmla="*/ 1193673 w 7467600"/>
              <a:gd name="connsiteY961" fmla="*/ 49533 h 6858000"/>
              <a:gd name="connsiteX962" fmla="*/ 1164391 w 7467600"/>
              <a:gd name="connsiteY962" fmla="*/ 0 h 6858000"/>
              <a:gd name="connsiteX963" fmla="*/ 1200666 w 7467600"/>
              <a:gd name="connsiteY963" fmla="*/ 0 h 6858000"/>
              <a:gd name="connsiteX964" fmla="*/ 1223408 w 7467600"/>
              <a:gd name="connsiteY964" fmla="*/ 38996 h 6858000"/>
              <a:gd name="connsiteX965" fmla="*/ 1339635 w 7467600"/>
              <a:gd name="connsiteY965" fmla="*/ 365517 h 6858000"/>
              <a:gd name="connsiteX966" fmla="*/ 1387469 w 7467600"/>
              <a:gd name="connsiteY966" fmla="*/ 523079 h 6858000"/>
              <a:gd name="connsiteX967" fmla="*/ 1452685 w 7467600"/>
              <a:gd name="connsiteY967" fmla="*/ 699806 h 6858000"/>
              <a:gd name="connsiteX968" fmla="*/ 1492092 w 7467600"/>
              <a:gd name="connsiteY968" fmla="*/ 800424 h 6858000"/>
              <a:gd name="connsiteX969" fmla="*/ 1455302 w 7467600"/>
              <a:gd name="connsiteY969" fmla="*/ 632913 h 6858000"/>
              <a:gd name="connsiteX970" fmla="*/ 1222336 w 7467600"/>
              <a:gd name="connsiteY970" fmla="*/ 9480 h 6858000"/>
              <a:gd name="connsiteX971" fmla="*/ 1214634 w 7467600"/>
              <a:gd name="connsiteY971" fmla="*/ 0 h 6858000"/>
              <a:gd name="connsiteX972" fmla="*/ 1289827 w 7467600"/>
              <a:gd name="connsiteY972" fmla="*/ 0 h 6858000"/>
              <a:gd name="connsiteX973" fmla="*/ 1321076 w 7467600"/>
              <a:gd name="connsiteY973" fmla="*/ 59722 h 6858000"/>
              <a:gd name="connsiteX974" fmla="*/ 1512579 w 7467600"/>
              <a:gd name="connsiteY974" fmla="*/ 626441 h 6858000"/>
              <a:gd name="connsiteX975" fmla="*/ 1506076 w 7467600"/>
              <a:gd name="connsiteY975" fmla="*/ 1089289 h 6858000"/>
              <a:gd name="connsiteX976" fmla="*/ 1486346 w 7467600"/>
              <a:gd name="connsiteY976" fmla="*/ 1079919 h 6858000"/>
              <a:gd name="connsiteX977" fmla="*/ 1070511 w 7467600"/>
              <a:gd name="connsiteY977" fmla="*/ 48609 h 6858000"/>
              <a:gd name="connsiteX978" fmla="*/ 1057230 w 7467600"/>
              <a:gd name="connsiteY978" fmla="*/ 0 h 6858000"/>
              <a:gd name="connsiteX979" fmla="*/ 43151 w 7467600"/>
              <a:gd name="connsiteY979" fmla="*/ 0 h 6858000"/>
              <a:gd name="connsiteX980" fmla="*/ 95283 w 7467600"/>
              <a:gd name="connsiteY980" fmla="*/ 0 h 6858000"/>
              <a:gd name="connsiteX981" fmla="*/ 300708 w 7467600"/>
              <a:gd name="connsiteY981" fmla="*/ 154571 h 6858000"/>
              <a:gd name="connsiteX982" fmla="*/ 530414 w 7467600"/>
              <a:gd name="connsiteY982" fmla="*/ 354673 h 6858000"/>
              <a:gd name="connsiteX983" fmla="*/ 333785 w 7467600"/>
              <a:gd name="connsiteY983" fmla="*/ 161564 h 6858000"/>
              <a:gd name="connsiteX984" fmla="*/ 147005 w 7467600"/>
              <a:gd name="connsiteY984" fmla="*/ 0 h 6858000"/>
              <a:gd name="connsiteX985" fmla="*/ 272509 w 7467600"/>
              <a:gd name="connsiteY985" fmla="*/ 0 h 6858000"/>
              <a:gd name="connsiteX986" fmla="*/ 326276 w 7467600"/>
              <a:gd name="connsiteY986" fmla="*/ 45847 h 6858000"/>
              <a:gd name="connsiteX987" fmla="*/ 823759 w 7467600"/>
              <a:gd name="connsiteY987" fmla="*/ 574145 h 6858000"/>
              <a:gd name="connsiteX988" fmla="*/ 811254 w 7467600"/>
              <a:gd name="connsiteY988" fmla="*/ 665546 h 6858000"/>
              <a:gd name="connsiteX989" fmla="*/ 154042 w 7467600"/>
              <a:gd name="connsiteY989" fmla="*/ 261522 h 6858000"/>
              <a:gd name="connsiteX990" fmla="*/ 13550 w 7467600"/>
              <a:gd name="connsiteY990" fmla="*/ 158423 h 6858000"/>
              <a:gd name="connsiteX991" fmla="*/ 0 w 7467600"/>
              <a:gd name="connsiteY991" fmla="*/ 146618 h 6858000"/>
              <a:gd name="connsiteX992" fmla="*/ 0 w 7467600"/>
              <a:gd name="connsiteY992" fmla="*/ 59161 h 6858000"/>
              <a:gd name="connsiteX993" fmla="*/ 45427 w 7467600"/>
              <a:gd name="connsiteY993" fmla="*/ 101078 h 6858000"/>
              <a:gd name="connsiteX994" fmla="*/ 630103 w 7467600"/>
              <a:gd name="connsiteY994" fmla="*/ 485885 h 6858000"/>
              <a:gd name="connsiteX995" fmla="*/ 532040 w 7467600"/>
              <a:gd name="connsiteY995" fmla="*/ 399359 h 6858000"/>
              <a:gd name="connsiteX996" fmla="*/ 517618 w 7467600"/>
              <a:gd name="connsiteY996" fmla="*/ 385726 h 6858000"/>
              <a:gd name="connsiteX997" fmla="*/ 285074 w 7467600"/>
              <a:gd name="connsiteY997" fmla="*/ 182755 h 6858000"/>
              <a:gd name="connsiteX998" fmla="*/ 43151 w 7467600"/>
              <a:gd name="connsiteY99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97634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1903353 w 7467600"/>
              <a:gd name="connsiteY142" fmla="*/ 5044827 h 6858000"/>
              <a:gd name="connsiteX143" fmla="*/ 1936931 w 7467600"/>
              <a:gd name="connsiteY143" fmla="*/ 5093954 h 6858000"/>
              <a:gd name="connsiteX144" fmla="*/ 2195868 w 7467600"/>
              <a:gd name="connsiteY144" fmla="*/ 5396574 h 6858000"/>
              <a:gd name="connsiteX145" fmla="*/ 2088852 w 7467600"/>
              <a:gd name="connsiteY145" fmla="*/ 5166123 h 6858000"/>
              <a:gd name="connsiteX146" fmla="*/ 1958241 w 7467600"/>
              <a:gd name="connsiteY146" fmla="*/ 5067955 h 6858000"/>
              <a:gd name="connsiteX147" fmla="*/ 1903353 w 7467600"/>
              <a:gd name="connsiteY147" fmla="*/ 5044827 h 6858000"/>
              <a:gd name="connsiteX148" fmla="*/ 1979378 w 7467600"/>
              <a:gd name="connsiteY148" fmla="*/ 4769504 h 6858000"/>
              <a:gd name="connsiteX149" fmla="*/ 2882120 w 7467600"/>
              <a:gd name="connsiteY149" fmla="*/ 5064547 h 6858000"/>
              <a:gd name="connsiteX150" fmla="*/ 2793103 w 7467600"/>
              <a:gd name="connsiteY150" fmla="*/ 5039699 h 6858000"/>
              <a:gd name="connsiteX151" fmla="*/ 2770041 w 7467600"/>
              <a:gd name="connsiteY151" fmla="*/ 5033634 h 6858000"/>
              <a:gd name="connsiteX152" fmla="*/ 1979378 w 7467600"/>
              <a:gd name="connsiteY152" fmla="*/ 4769504 h 6858000"/>
              <a:gd name="connsiteX153" fmla="*/ 1927410 w 7467600"/>
              <a:gd name="connsiteY153" fmla="*/ 4716164 h 6858000"/>
              <a:gd name="connsiteX154" fmla="*/ 1959587 w 7467600"/>
              <a:gd name="connsiteY154" fmla="*/ 4728849 h 6858000"/>
              <a:gd name="connsiteX155" fmla="*/ 2777707 w 7467600"/>
              <a:gd name="connsiteY155" fmla="*/ 5003991 h 6858000"/>
              <a:gd name="connsiteX156" fmla="*/ 2800768 w 7467600"/>
              <a:gd name="connsiteY156" fmla="*/ 5010056 h 6858000"/>
              <a:gd name="connsiteX157" fmla="*/ 2879408 w 7467600"/>
              <a:gd name="connsiteY157" fmla="*/ 5031590 h 6858000"/>
              <a:gd name="connsiteX158" fmla="*/ 2862295 w 7467600"/>
              <a:gd name="connsiteY158" fmla="*/ 5022958 h 6858000"/>
              <a:gd name="connsiteX159" fmla="*/ 2813343 w 7467600"/>
              <a:gd name="connsiteY159" fmla="*/ 4998369 h 6858000"/>
              <a:gd name="connsiteX160" fmla="*/ 2646245 w 7467600"/>
              <a:gd name="connsiteY160" fmla="*/ 4930999 h 6858000"/>
              <a:gd name="connsiteX161" fmla="*/ 1999243 w 7467600"/>
              <a:gd name="connsiteY161" fmla="*/ 4730524 h 6858000"/>
              <a:gd name="connsiteX162" fmla="*/ 1979527 w 7467600"/>
              <a:gd name="connsiteY162" fmla="*/ 4726651 h 6858000"/>
              <a:gd name="connsiteX163" fmla="*/ 1927410 w 7467600"/>
              <a:gd name="connsiteY163" fmla="*/ 4716164 h 6858000"/>
              <a:gd name="connsiteX164" fmla="*/ 1997014 w 7467600"/>
              <a:gd name="connsiteY164" fmla="*/ 4698007 h 6858000"/>
              <a:gd name="connsiteX165" fmla="*/ 2005458 w 7467600"/>
              <a:gd name="connsiteY165" fmla="*/ 4699540 h 6858000"/>
              <a:gd name="connsiteX166" fmla="*/ 2657186 w 7467600"/>
              <a:gd name="connsiteY166" fmla="*/ 4901687 h 6858000"/>
              <a:gd name="connsiteX167" fmla="*/ 2826662 w 7467600"/>
              <a:gd name="connsiteY167" fmla="*/ 4970362 h 6858000"/>
              <a:gd name="connsiteX168" fmla="*/ 2876100 w 7467600"/>
              <a:gd name="connsiteY168" fmla="*/ 4995397 h 6858000"/>
              <a:gd name="connsiteX169" fmla="*/ 3042600 w 7467600"/>
              <a:gd name="connsiteY169" fmla="*/ 5059532 h 6858000"/>
              <a:gd name="connsiteX170" fmla="*/ 1997014 w 7467600"/>
              <a:gd name="connsiteY170" fmla="*/ 4698007 h 6858000"/>
              <a:gd name="connsiteX171" fmla="*/ 2305292 w 7467600"/>
              <a:gd name="connsiteY171" fmla="*/ 4219492 h 6858000"/>
              <a:gd name="connsiteX172" fmla="*/ 3360922 w 7467600"/>
              <a:gd name="connsiteY172" fmla="*/ 4529373 h 6858000"/>
              <a:gd name="connsiteX173" fmla="*/ 3492420 w 7467600"/>
              <a:gd name="connsiteY173" fmla="*/ 4510145 h 6858000"/>
              <a:gd name="connsiteX174" fmla="*/ 3364086 w 7467600"/>
              <a:gd name="connsiteY174" fmla="*/ 4480340 h 6858000"/>
              <a:gd name="connsiteX175" fmla="*/ 3225818 w 7467600"/>
              <a:gd name="connsiteY175" fmla="*/ 4411822 h 6858000"/>
              <a:gd name="connsiteX176" fmla="*/ 3129696 w 7467600"/>
              <a:gd name="connsiteY176" fmla="*/ 4360704 h 6858000"/>
              <a:gd name="connsiteX177" fmla="*/ 2814545 w 7467600"/>
              <a:gd name="connsiteY177" fmla="*/ 4282955 h 6858000"/>
              <a:gd name="connsiteX178" fmla="*/ 2305292 w 7467600"/>
              <a:gd name="connsiteY178" fmla="*/ 4219492 h 6858000"/>
              <a:gd name="connsiteX179" fmla="*/ 2626982 w 7467600"/>
              <a:gd name="connsiteY179" fmla="*/ 4206450 h 6858000"/>
              <a:gd name="connsiteX180" fmla="*/ 2490617 w 7467600"/>
              <a:gd name="connsiteY180" fmla="*/ 4206951 h 6858000"/>
              <a:gd name="connsiteX181" fmla="*/ 2819869 w 7467600"/>
              <a:gd name="connsiteY181" fmla="*/ 4252936 h 6858000"/>
              <a:gd name="connsiteX182" fmla="*/ 3143018 w 7467600"/>
              <a:gd name="connsiteY182" fmla="*/ 4332698 h 6858000"/>
              <a:gd name="connsiteX183" fmla="*/ 3241520 w 7467600"/>
              <a:gd name="connsiteY183" fmla="*/ 4385112 h 6858000"/>
              <a:gd name="connsiteX184" fmla="*/ 3374575 w 7467600"/>
              <a:gd name="connsiteY184" fmla="*/ 4451517 h 6858000"/>
              <a:gd name="connsiteX185" fmla="*/ 3505221 w 7467600"/>
              <a:gd name="connsiteY185" fmla="*/ 4480757 h 6858000"/>
              <a:gd name="connsiteX186" fmla="*/ 2626982 w 7467600"/>
              <a:gd name="connsiteY186" fmla="*/ 4206450 h 6858000"/>
              <a:gd name="connsiteX187" fmla="*/ 1310106 w 7467600"/>
              <a:gd name="connsiteY187" fmla="*/ 3943217 h 6858000"/>
              <a:gd name="connsiteX188" fmla="*/ 854994 w 7467600"/>
              <a:gd name="connsiteY188" fmla="*/ 4399136 h 6858000"/>
              <a:gd name="connsiteX189" fmla="*/ 742462 w 7467600"/>
              <a:gd name="connsiteY189" fmla="*/ 4594648 h 6858000"/>
              <a:gd name="connsiteX190" fmla="*/ 820602 w 7467600"/>
              <a:gd name="connsiteY190" fmla="*/ 4485915 h 6858000"/>
              <a:gd name="connsiteX191" fmla="*/ 878295 w 7467600"/>
              <a:gd name="connsiteY191" fmla="*/ 4403594 h 6858000"/>
              <a:gd name="connsiteX192" fmla="*/ 1240607 w 7467600"/>
              <a:gd name="connsiteY192" fmla="*/ 4010401 h 6858000"/>
              <a:gd name="connsiteX193" fmla="*/ 1310106 w 7467600"/>
              <a:gd name="connsiteY193" fmla="*/ 3943217 h 6858000"/>
              <a:gd name="connsiteX194" fmla="*/ 1423113 w 7467600"/>
              <a:gd name="connsiteY194" fmla="*/ 3874565 h 6858000"/>
              <a:gd name="connsiteX195" fmla="*/ 1260565 w 7467600"/>
              <a:gd name="connsiteY195" fmla="*/ 4031982 h 6858000"/>
              <a:gd name="connsiteX196" fmla="*/ 901900 w 7467600"/>
              <a:gd name="connsiteY196" fmla="*/ 4421236 h 6858000"/>
              <a:gd name="connsiteX197" fmla="*/ 845044 w 7467600"/>
              <a:gd name="connsiteY197" fmla="*/ 4502436 h 6858000"/>
              <a:gd name="connsiteX198" fmla="*/ 685926 w 7467600"/>
              <a:gd name="connsiteY198" fmla="*/ 4703069 h 6858000"/>
              <a:gd name="connsiteX199" fmla="*/ 684248 w 7467600"/>
              <a:gd name="connsiteY199" fmla="*/ 4706721 h 6858000"/>
              <a:gd name="connsiteX200" fmla="*/ 1423113 w 7467600"/>
              <a:gd name="connsiteY200" fmla="*/ 3874565 h 6858000"/>
              <a:gd name="connsiteX201" fmla="*/ 3316479 w 7467600"/>
              <a:gd name="connsiteY201" fmla="*/ 3872136 h 6858000"/>
              <a:gd name="connsiteX202" fmla="*/ 3546806 w 7467600"/>
              <a:gd name="connsiteY202" fmla="*/ 4356139 h 6858000"/>
              <a:gd name="connsiteX203" fmla="*/ 3364433 w 7467600"/>
              <a:gd name="connsiteY203" fmla="*/ 3953121 h 6858000"/>
              <a:gd name="connsiteX204" fmla="*/ 3316479 w 7467600"/>
              <a:gd name="connsiteY204" fmla="*/ 3872136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55073 w 7467600"/>
              <a:gd name="connsiteY236" fmla="*/ 3650884 h 6858000"/>
              <a:gd name="connsiteX237" fmla="*/ 3670252 w 7467600"/>
              <a:gd name="connsiteY237" fmla="*/ 3622798 h 6858000"/>
              <a:gd name="connsiteX238" fmla="*/ 3817258 w 7467600"/>
              <a:gd name="connsiteY238" fmla="*/ 3723577 h 6858000"/>
              <a:gd name="connsiteX239" fmla="*/ 4000461 w 7467600"/>
              <a:gd name="connsiteY239" fmla="*/ 3855966 h 6858000"/>
              <a:gd name="connsiteX240" fmla="*/ 4088180 w 7467600"/>
              <a:gd name="connsiteY240" fmla="*/ 3929774 h 6858000"/>
              <a:gd name="connsiteX241" fmla="*/ 4184555 w 7467600"/>
              <a:gd name="connsiteY241" fmla="*/ 4010683 h 6858000"/>
              <a:gd name="connsiteX242" fmla="*/ 4399563 w 7467600"/>
              <a:gd name="connsiteY242" fmla="*/ 4158106 h 6858000"/>
              <a:gd name="connsiteX243" fmla="*/ 4684469 w 7467600"/>
              <a:gd name="connsiteY243" fmla="*/ 4364680 h 6858000"/>
              <a:gd name="connsiteX244" fmla="*/ 4690271 w 7467600"/>
              <a:gd name="connsiteY244" fmla="*/ 4370034 h 6858000"/>
              <a:gd name="connsiteX245" fmla="*/ 4136093 w 7467600"/>
              <a:gd name="connsiteY245" fmla="*/ 3858466 h 6858000"/>
              <a:gd name="connsiteX246" fmla="*/ 3670252 w 7467600"/>
              <a:gd name="connsiteY246" fmla="*/ 3622798 h 6858000"/>
              <a:gd name="connsiteX247" fmla="*/ 4440129 w 7467600"/>
              <a:gd name="connsiteY247" fmla="*/ 3448571 h 6858000"/>
              <a:gd name="connsiteX248" fmla="*/ 4856525 w 7467600"/>
              <a:gd name="connsiteY248" fmla="*/ 3915351 h 6858000"/>
              <a:gd name="connsiteX249" fmla="*/ 5059055 w 7467600"/>
              <a:gd name="connsiteY249" fmla="*/ 4108918 h 6858000"/>
              <a:gd name="connsiteX250" fmla="*/ 5290070 w 7467600"/>
              <a:gd name="connsiteY250" fmla="*/ 4263619 h 6858000"/>
              <a:gd name="connsiteX251" fmla="*/ 4834991 w 7467600"/>
              <a:gd name="connsiteY251" fmla="*/ 3830985 h 6858000"/>
              <a:gd name="connsiteX252" fmla="*/ 4440129 w 7467600"/>
              <a:gd name="connsiteY252" fmla="*/ 3448571 h 6858000"/>
              <a:gd name="connsiteX253" fmla="*/ 4441737 w 7467600"/>
              <a:gd name="connsiteY253" fmla="*/ 3399734 h 6858000"/>
              <a:gd name="connsiteX254" fmla="*/ 4431236 w 7467600"/>
              <a:gd name="connsiteY254" fmla="*/ 3400954 h 6858000"/>
              <a:gd name="connsiteX255" fmla="*/ 4557150 w 7467600"/>
              <a:gd name="connsiteY255" fmla="*/ 3510023 h 6858000"/>
              <a:gd name="connsiteX256" fmla="*/ 4856936 w 7467600"/>
              <a:gd name="connsiteY256" fmla="*/ 3809146 h 6858000"/>
              <a:gd name="connsiteX257" fmla="*/ 5111996 w 7467600"/>
              <a:gd name="connsiteY257" fmla="*/ 4065759 h 6858000"/>
              <a:gd name="connsiteX258" fmla="*/ 5388878 w 7467600"/>
              <a:gd name="connsiteY258" fmla="*/ 4300185 h 6858000"/>
              <a:gd name="connsiteX259" fmla="*/ 5425556 w 7467600"/>
              <a:gd name="connsiteY259" fmla="*/ 4308967 h 6858000"/>
              <a:gd name="connsiteX260" fmla="*/ 4943646 w 7467600"/>
              <a:gd name="connsiteY260" fmla="*/ 3822916 h 6858000"/>
              <a:gd name="connsiteX261" fmla="*/ 4594837 w 7467600"/>
              <a:gd name="connsiteY261" fmla="*/ 3532274 h 6858000"/>
              <a:gd name="connsiteX262" fmla="*/ 4441737 w 7467600"/>
              <a:gd name="connsiteY262" fmla="*/ 3399734 h 6858000"/>
              <a:gd name="connsiteX263" fmla="*/ 5425834 w 7467600"/>
              <a:gd name="connsiteY263" fmla="*/ 3162785 h 6858000"/>
              <a:gd name="connsiteX264" fmla="*/ 5401644 w 7467600"/>
              <a:gd name="connsiteY264" fmla="*/ 3617847 h 6858000"/>
              <a:gd name="connsiteX265" fmla="*/ 5467256 w 7467600"/>
              <a:gd name="connsiteY265" fmla="*/ 4175494 h 6858000"/>
              <a:gd name="connsiteX266" fmla="*/ 5448069 w 7467600"/>
              <a:gd name="connsiteY266" fmla="*/ 3567554 h 6858000"/>
              <a:gd name="connsiteX267" fmla="*/ 5425834 w 7467600"/>
              <a:gd name="connsiteY267" fmla="*/ 3162785 h 6858000"/>
              <a:gd name="connsiteX268" fmla="*/ 1318687 w 7467600"/>
              <a:gd name="connsiteY268" fmla="*/ 3113840 h 6858000"/>
              <a:gd name="connsiteX269" fmla="*/ 1066793 w 7467600"/>
              <a:gd name="connsiteY269" fmla="*/ 3212171 h 6858000"/>
              <a:gd name="connsiteX270" fmla="*/ 993319 w 7467600"/>
              <a:gd name="connsiteY270" fmla="*/ 3247648 h 6858000"/>
              <a:gd name="connsiteX271" fmla="*/ 853081 w 7467600"/>
              <a:gd name="connsiteY271" fmla="*/ 3312410 h 6858000"/>
              <a:gd name="connsiteX272" fmla="*/ 805957 w 7467600"/>
              <a:gd name="connsiteY272" fmla="*/ 3330443 h 6858000"/>
              <a:gd name="connsiteX273" fmla="*/ 1318687 w 7467600"/>
              <a:gd name="connsiteY273" fmla="*/ 3113840 h 6858000"/>
              <a:gd name="connsiteX274" fmla="*/ 5453702 w 7467600"/>
              <a:gd name="connsiteY274" fmla="*/ 3090882 h 6858000"/>
              <a:gd name="connsiteX275" fmla="*/ 5480135 w 7467600"/>
              <a:gd name="connsiteY275" fmla="*/ 3565802 h 6858000"/>
              <a:gd name="connsiteX276" fmla="*/ 5499023 w 7467600"/>
              <a:gd name="connsiteY276" fmla="*/ 4166310 h 6858000"/>
              <a:gd name="connsiteX277" fmla="*/ 5547022 w 7467600"/>
              <a:gd name="connsiteY277" fmla="*/ 3607838 h 6858000"/>
              <a:gd name="connsiteX278" fmla="*/ 5515964 w 7467600"/>
              <a:gd name="connsiteY278" fmla="*/ 3378541 h 6858000"/>
              <a:gd name="connsiteX279" fmla="*/ 5453702 w 7467600"/>
              <a:gd name="connsiteY279" fmla="*/ 3090882 h 6858000"/>
              <a:gd name="connsiteX280" fmla="*/ 1238695 w 7467600"/>
              <a:gd name="connsiteY280" fmla="*/ 3076820 h 6858000"/>
              <a:gd name="connsiteX281" fmla="*/ 716371 w 7467600"/>
              <a:gd name="connsiteY281" fmla="*/ 3293249 h 6858000"/>
              <a:gd name="connsiteX282" fmla="*/ 579522 w 7467600"/>
              <a:gd name="connsiteY282" fmla="*/ 3371759 h 6858000"/>
              <a:gd name="connsiteX283" fmla="*/ 600288 w 7467600"/>
              <a:gd name="connsiteY283" fmla="*/ 3365555 h 6858000"/>
              <a:gd name="connsiteX284" fmla="*/ 840692 w 7467600"/>
              <a:gd name="connsiteY284" fmla="*/ 3284921 h 6858000"/>
              <a:gd name="connsiteX285" fmla="*/ 979248 w 7467600"/>
              <a:gd name="connsiteY285" fmla="*/ 3221003 h 6858000"/>
              <a:gd name="connsiteX286" fmla="*/ 1053282 w 7467600"/>
              <a:gd name="connsiteY286" fmla="*/ 3185247 h 6858000"/>
              <a:gd name="connsiteX287" fmla="*/ 1320603 w 7467600"/>
              <a:gd name="connsiteY287" fmla="*/ 3081281 h 6858000"/>
              <a:gd name="connsiteX288" fmla="*/ 1238695 w 7467600"/>
              <a:gd name="connsiteY288" fmla="*/ 3076820 h 6858000"/>
              <a:gd name="connsiteX289" fmla="*/ 5425627 w 7467600"/>
              <a:gd name="connsiteY289" fmla="*/ 2954192 h 6858000"/>
              <a:gd name="connsiteX290" fmla="*/ 5470770 w 7467600"/>
              <a:gd name="connsiteY290" fmla="*/ 3005435 h 6858000"/>
              <a:gd name="connsiteX291" fmla="*/ 5519779 w 7467600"/>
              <a:gd name="connsiteY291" fmla="*/ 4359223 h 6858000"/>
              <a:gd name="connsiteX292" fmla="*/ 5520293 w 7467600"/>
              <a:gd name="connsiteY292" fmla="*/ 4360602 h 6858000"/>
              <a:gd name="connsiteX293" fmla="*/ 5767221 w 7467600"/>
              <a:gd name="connsiteY293" fmla="*/ 4665564 h 6858000"/>
              <a:gd name="connsiteX294" fmla="*/ 6937169 w 7467600"/>
              <a:gd name="connsiteY294" fmla="*/ 4815941 h 6858000"/>
              <a:gd name="connsiteX295" fmla="*/ 6953922 w 7467600"/>
              <a:gd name="connsiteY295" fmla="*/ 4890068 h 6858000"/>
              <a:gd name="connsiteX296" fmla="*/ 6071359 w 7467600"/>
              <a:gd name="connsiteY296" fmla="*/ 4770770 h 6858000"/>
              <a:gd name="connsiteX297" fmla="*/ 6038839 w 7467600"/>
              <a:gd name="connsiteY297" fmla="*/ 4764474 h 6858000"/>
              <a:gd name="connsiteX298" fmla="*/ 6038706 w 7467600"/>
              <a:gd name="connsiteY298" fmla="*/ 4763847 h 6858000"/>
              <a:gd name="connsiteX299" fmla="*/ 6037784 w 7467600"/>
              <a:gd name="connsiteY299" fmla="*/ 4764270 h 6858000"/>
              <a:gd name="connsiteX300" fmla="*/ 6038839 w 7467600"/>
              <a:gd name="connsiteY300" fmla="*/ 4764474 h 6858000"/>
              <a:gd name="connsiteX301" fmla="*/ 6040338 w 7467600"/>
              <a:gd name="connsiteY301" fmla="*/ 4771418 h 6858000"/>
              <a:gd name="connsiteX302" fmla="*/ 6024488 w 7467600"/>
              <a:gd name="connsiteY302" fmla="*/ 4809903 h 6858000"/>
              <a:gd name="connsiteX303" fmla="*/ 5599771 w 7467600"/>
              <a:gd name="connsiteY303" fmla="*/ 5509652 h 6858000"/>
              <a:gd name="connsiteX304" fmla="*/ 5548843 w 7467600"/>
              <a:gd name="connsiteY304" fmla="*/ 5563845 h 6858000"/>
              <a:gd name="connsiteX305" fmla="*/ 5940952 w 7467600"/>
              <a:gd name="connsiteY305" fmla="*/ 6250028 h 6858000"/>
              <a:gd name="connsiteX306" fmla="*/ 6043441 w 7467600"/>
              <a:gd name="connsiteY306" fmla="*/ 6665847 h 6858000"/>
              <a:gd name="connsiteX307" fmla="*/ 6093432 w 7467600"/>
              <a:gd name="connsiteY307" fmla="*/ 6858000 h 6858000"/>
              <a:gd name="connsiteX308" fmla="*/ 6034344 w 7467600"/>
              <a:gd name="connsiteY308" fmla="*/ 6858000 h 6858000"/>
              <a:gd name="connsiteX309" fmla="*/ 6026679 w 7467600"/>
              <a:gd name="connsiteY309" fmla="*/ 6836959 h 6858000"/>
              <a:gd name="connsiteX310" fmla="*/ 5800441 w 7467600"/>
              <a:gd name="connsiteY310" fmla="*/ 6335286 h 6858000"/>
              <a:gd name="connsiteX311" fmla="*/ 5526562 w 7467600"/>
              <a:gd name="connsiteY311" fmla="*/ 5705388 h 6858000"/>
              <a:gd name="connsiteX312" fmla="*/ 5519640 w 7467600"/>
              <a:gd name="connsiteY312" fmla="*/ 5683774 h 6858000"/>
              <a:gd name="connsiteX313" fmla="*/ 5844559 w 7467600"/>
              <a:gd name="connsiteY313" fmla="*/ 6553349 h 6858000"/>
              <a:gd name="connsiteX314" fmla="*/ 5975994 w 7467600"/>
              <a:gd name="connsiteY314" fmla="*/ 6858000 h 6858000"/>
              <a:gd name="connsiteX315" fmla="*/ 5898547 w 7467600"/>
              <a:gd name="connsiteY315" fmla="*/ 6858000 h 6858000"/>
              <a:gd name="connsiteX316" fmla="*/ 5682041 w 7467600"/>
              <a:gd name="connsiteY316" fmla="*/ 6355860 h 6858000"/>
              <a:gd name="connsiteX317" fmla="*/ 5461758 w 7467600"/>
              <a:gd name="connsiteY317" fmla="*/ 5820220 h 6858000"/>
              <a:gd name="connsiteX318" fmla="*/ 5237282 w 7467600"/>
              <a:gd name="connsiteY318" fmla="*/ 6579086 h 6858000"/>
              <a:gd name="connsiteX319" fmla="*/ 5115009 w 7467600"/>
              <a:gd name="connsiteY319" fmla="*/ 6858000 h 6858000"/>
              <a:gd name="connsiteX320" fmla="*/ 5028074 w 7467600"/>
              <a:gd name="connsiteY320" fmla="*/ 6858000 h 6858000"/>
              <a:gd name="connsiteX321" fmla="*/ 5079508 w 7467600"/>
              <a:gd name="connsiteY321" fmla="*/ 6749074 h 6858000"/>
              <a:gd name="connsiteX322" fmla="*/ 5371846 w 7467600"/>
              <a:gd name="connsiteY322" fmla="*/ 5924413 h 6858000"/>
              <a:gd name="connsiteX323" fmla="*/ 5270512 w 7467600"/>
              <a:gd name="connsiteY323" fmla="*/ 6138975 h 6858000"/>
              <a:gd name="connsiteX324" fmla="*/ 5062409 w 7467600"/>
              <a:gd name="connsiteY324" fmla="*/ 6653544 h 6858000"/>
              <a:gd name="connsiteX325" fmla="*/ 5036628 w 7467600"/>
              <a:gd name="connsiteY325" fmla="*/ 6754247 h 6858000"/>
              <a:gd name="connsiteX326" fmla="*/ 5009112 w 7467600"/>
              <a:gd name="connsiteY326" fmla="*/ 6858000 h 6858000"/>
              <a:gd name="connsiteX327" fmla="*/ 4976679 w 7467600"/>
              <a:gd name="connsiteY327" fmla="*/ 6858000 h 6858000"/>
              <a:gd name="connsiteX328" fmla="*/ 5006537 w 7467600"/>
              <a:gd name="connsiteY328" fmla="*/ 6747068 h 6858000"/>
              <a:gd name="connsiteX329" fmla="*/ 5032723 w 7467600"/>
              <a:gd name="connsiteY329" fmla="*/ 6644957 h 6858000"/>
              <a:gd name="connsiteX330" fmla="*/ 5242949 w 7467600"/>
              <a:gd name="connsiteY330" fmla="*/ 6125175 h 6858000"/>
              <a:gd name="connsiteX331" fmla="*/ 5286321 w 7467600"/>
              <a:gd name="connsiteY331" fmla="*/ 6033555 h 6858000"/>
              <a:gd name="connsiteX332" fmla="*/ 5008210 w 7467600"/>
              <a:gd name="connsiteY332" fmla="*/ 6649194 h 6858000"/>
              <a:gd name="connsiteX333" fmla="*/ 4986321 w 7467600"/>
              <a:gd name="connsiteY333" fmla="*/ 6765687 h 6858000"/>
              <a:gd name="connsiteX334" fmla="*/ 4973474 w 7467600"/>
              <a:gd name="connsiteY334" fmla="*/ 6858000 h 6858000"/>
              <a:gd name="connsiteX335" fmla="*/ 4907178 w 7467600"/>
              <a:gd name="connsiteY335" fmla="*/ 6858000 h 6858000"/>
              <a:gd name="connsiteX336" fmla="*/ 4910810 w 7467600"/>
              <a:gd name="connsiteY336" fmla="*/ 6829660 h 6858000"/>
              <a:gd name="connsiteX337" fmla="*/ 4987461 w 7467600"/>
              <a:gd name="connsiteY337" fmla="*/ 6432994 h 6858000"/>
              <a:gd name="connsiteX338" fmla="*/ 5179262 w 7467600"/>
              <a:gd name="connsiteY338" fmla="*/ 6035044 h 6858000"/>
              <a:gd name="connsiteX339" fmla="*/ 4689678 w 7467600"/>
              <a:gd name="connsiteY339" fmla="*/ 6440241 h 6858000"/>
              <a:gd name="connsiteX340" fmla="*/ 4477543 w 7467600"/>
              <a:gd name="connsiteY340" fmla="*/ 6674836 h 6858000"/>
              <a:gd name="connsiteX341" fmla="*/ 4329957 w 7467600"/>
              <a:gd name="connsiteY341" fmla="*/ 6858000 h 6858000"/>
              <a:gd name="connsiteX342" fmla="*/ 4218595 w 7467600"/>
              <a:gd name="connsiteY342" fmla="*/ 6858000 h 6858000"/>
              <a:gd name="connsiteX343" fmla="*/ 4368888 w 7467600"/>
              <a:gd name="connsiteY343" fmla="*/ 6668412 h 6858000"/>
              <a:gd name="connsiteX344" fmla="*/ 4563091 w 7467600"/>
              <a:gd name="connsiteY344" fmla="*/ 6442508 h 6858000"/>
              <a:gd name="connsiteX345" fmla="*/ 5387324 w 7467600"/>
              <a:gd name="connsiteY345" fmla="*/ 5705830 h 6858000"/>
              <a:gd name="connsiteX346" fmla="*/ 5073620 w 7467600"/>
              <a:gd name="connsiteY346" fmla="*/ 5955437 h 6858000"/>
              <a:gd name="connsiteX347" fmla="*/ 4689789 w 7467600"/>
              <a:gd name="connsiteY347" fmla="*/ 6268382 h 6858000"/>
              <a:gd name="connsiteX348" fmla="*/ 4418722 w 7467600"/>
              <a:gd name="connsiteY348" fmla="*/ 6570886 h 6858000"/>
              <a:gd name="connsiteX349" fmla="*/ 4214944 w 7467600"/>
              <a:gd name="connsiteY349" fmla="*/ 6858000 h 6858000"/>
              <a:gd name="connsiteX350" fmla="*/ 4177898 w 7467600"/>
              <a:gd name="connsiteY350" fmla="*/ 6858000 h 6858000"/>
              <a:gd name="connsiteX351" fmla="*/ 4391597 w 7467600"/>
              <a:gd name="connsiteY351" fmla="*/ 6556370 h 6858000"/>
              <a:gd name="connsiteX352" fmla="*/ 4668889 w 7467600"/>
              <a:gd name="connsiteY352" fmla="*/ 6246399 h 6858000"/>
              <a:gd name="connsiteX353" fmla="*/ 5055427 w 7467600"/>
              <a:gd name="connsiteY353" fmla="*/ 5931476 h 6858000"/>
              <a:gd name="connsiteX354" fmla="*/ 5371814 w 7467600"/>
              <a:gd name="connsiteY354" fmla="*/ 5678975 h 6858000"/>
              <a:gd name="connsiteX355" fmla="*/ 4987918 w 7467600"/>
              <a:gd name="connsiteY355" fmla="*/ 5838701 h 6858000"/>
              <a:gd name="connsiteX356" fmla="*/ 4317146 w 7467600"/>
              <a:gd name="connsiteY356" fmla="*/ 6587716 h 6858000"/>
              <a:gd name="connsiteX357" fmla="*/ 4171627 w 7467600"/>
              <a:gd name="connsiteY357" fmla="*/ 6858000 h 6858000"/>
              <a:gd name="connsiteX358" fmla="*/ 4081585 w 7467600"/>
              <a:gd name="connsiteY358" fmla="*/ 6858000 h 6858000"/>
              <a:gd name="connsiteX359" fmla="*/ 4238603 w 7467600"/>
              <a:gd name="connsiteY359" fmla="*/ 6559341 h 6858000"/>
              <a:gd name="connsiteX360" fmla="*/ 4778333 w 7467600"/>
              <a:gd name="connsiteY360" fmla="*/ 5873626 h 6858000"/>
              <a:gd name="connsiteX361" fmla="*/ 5414185 w 7467600"/>
              <a:gd name="connsiteY361" fmla="*/ 5573882 h 6858000"/>
              <a:gd name="connsiteX362" fmla="*/ 5959648 w 7467600"/>
              <a:gd name="connsiteY362" fmla="*/ 4760797 h 6858000"/>
              <a:gd name="connsiteX363" fmla="*/ 5355019 w 7467600"/>
              <a:gd name="connsiteY363" fmla="*/ 4734672 h 6858000"/>
              <a:gd name="connsiteX364" fmla="*/ 5083565 w 7467600"/>
              <a:gd name="connsiteY364" fmla="*/ 5179121 h 6858000"/>
              <a:gd name="connsiteX365" fmla="*/ 4713577 w 7467600"/>
              <a:gd name="connsiteY365" fmla="*/ 5616803 h 6858000"/>
              <a:gd name="connsiteX366" fmla="*/ 3989559 w 7467600"/>
              <a:gd name="connsiteY366" fmla="*/ 6145945 h 6858000"/>
              <a:gd name="connsiteX367" fmla="*/ 3939824 w 7467600"/>
              <a:gd name="connsiteY367" fmla="*/ 6066900 h 6858000"/>
              <a:gd name="connsiteX368" fmla="*/ 4584537 w 7467600"/>
              <a:gd name="connsiteY368" fmla="*/ 5324826 h 6858000"/>
              <a:gd name="connsiteX369" fmla="*/ 5037105 w 7467600"/>
              <a:gd name="connsiteY369" fmla="*/ 5088765 h 6858000"/>
              <a:gd name="connsiteX370" fmla="*/ 5039930 w 7467600"/>
              <a:gd name="connsiteY370" fmla="*/ 5089585 h 6858000"/>
              <a:gd name="connsiteX371" fmla="*/ 5263764 w 7467600"/>
              <a:gd name="connsiteY371" fmla="*/ 4735525 h 6858000"/>
              <a:gd name="connsiteX372" fmla="*/ 4086300 w 7467600"/>
              <a:gd name="connsiteY372" fmla="*/ 4884599 h 6858000"/>
              <a:gd name="connsiteX373" fmla="*/ 4085485 w 7467600"/>
              <a:gd name="connsiteY373" fmla="*/ 4899070 h 6858000"/>
              <a:gd name="connsiteX374" fmla="*/ 3871915 w 7467600"/>
              <a:gd name="connsiteY374" fmla="*/ 5253645 h 6858000"/>
              <a:gd name="connsiteX375" fmla="*/ 3799374 w 7467600"/>
              <a:gd name="connsiteY375" fmla="*/ 5466127 h 6858000"/>
              <a:gd name="connsiteX376" fmla="*/ 3498850 w 7467600"/>
              <a:gd name="connsiteY376" fmla="*/ 6661888 h 6858000"/>
              <a:gd name="connsiteX377" fmla="*/ 3399216 w 7467600"/>
              <a:gd name="connsiteY377" fmla="*/ 6858000 h 6858000"/>
              <a:gd name="connsiteX378" fmla="*/ 3303688 w 7467600"/>
              <a:gd name="connsiteY378" fmla="*/ 6858000 h 6858000"/>
              <a:gd name="connsiteX379" fmla="*/ 3391774 w 7467600"/>
              <a:gd name="connsiteY379" fmla="*/ 6697181 h 6858000"/>
              <a:gd name="connsiteX380" fmla="*/ 3735540 w 7467600"/>
              <a:gd name="connsiteY380" fmla="*/ 5546923 h 6858000"/>
              <a:gd name="connsiteX381" fmla="*/ 3729438 w 7467600"/>
              <a:gd name="connsiteY381" fmla="*/ 5569058 h 6858000"/>
              <a:gd name="connsiteX382" fmla="*/ 3707782 w 7467600"/>
              <a:gd name="connsiteY382" fmla="*/ 5644908 h 6858000"/>
              <a:gd name="connsiteX383" fmla="*/ 3583827 w 7467600"/>
              <a:gd name="connsiteY383" fmla="*/ 6039215 h 6858000"/>
              <a:gd name="connsiteX384" fmla="*/ 3547861 w 7467600"/>
              <a:gd name="connsiteY384" fmla="*/ 6129609 h 6858000"/>
              <a:gd name="connsiteX385" fmla="*/ 3490905 w 7467600"/>
              <a:gd name="connsiteY385" fmla="*/ 6277660 h 6858000"/>
              <a:gd name="connsiteX386" fmla="*/ 3455859 w 7467600"/>
              <a:gd name="connsiteY386" fmla="*/ 6391301 h 6858000"/>
              <a:gd name="connsiteX387" fmla="*/ 3429112 w 7467600"/>
              <a:gd name="connsiteY387" fmla="*/ 6479469 h 6858000"/>
              <a:gd name="connsiteX388" fmla="*/ 3304862 w 7467600"/>
              <a:gd name="connsiteY388" fmla="*/ 6796476 h 6858000"/>
              <a:gd name="connsiteX389" fmla="*/ 3276071 w 7467600"/>
              <a:gd name="connsiteY389" fmla="*/ 6858000 h 6858000"/>
              <a:gd name="connsiteX390" fmla="*/ 3240805 w 7467600"/>
              <a:gd name="connsiteY390" fmla="*/ 6858000 h 6858000"/>
              <a:gd name="connsiteX391" fmla="*/ 3275917 w 7467600"/>
              <a:gd name="connsiteY391" fmla="*/ 6783192 h 6858000"/>
              <a:gd name="connsiteX392" fmla="*/ 3399358 w 7467600"/>
              <a:gd name="connsiteY392" fmla="*/ 6469011 h 6858000"/>
              <a:gd name="connsiteX393" fmla="*/ 3425650 w 7467600"/>
              <a:gd name="connsiteY393" fmla="*/ 6381333 h 6858000"/>
              <a:gd name="connsiteX394" fmla="*/ 3460661 w 7467600"/>
              <a:gd name="connsiteY394" fmla="*/ 6266763 h 6858000"/>
              <a:gd name="connsiteX395" fmla="*/ 3518021 w 7467600"/>
              <a:gd name="connsiteY395" fmla="*/ 6117298 h 6858000"/>
              <a:gd name="connsiteX396" fmla="*/ 3554035 w 7467600"/>
              <a:gd name="connsiteY396" fmla="*/ 6027832 h 6858000"/>
              <a:gd name="connsiteX397" fmla="*/ 3677174 w 7467600"/>
              <a:gd name="connsiteY397" fmla="*/ 5636351 h 6858000"/>
              <a:gd name="connsiteX398" fmla="*/ 3698819 w 7467600"/>
              <a:gd name="connsiteY398" fmla="*/ 5560503 h 6858000"/>
              <a:gd name="connsiteX399" fmla="*/ 3702094 w 7467600"/>
              <a:gd name="connsiteY399" fmla="*/ 5549194 h 6858000"/>
              <a:gd name="connsiteX400" fmla="*/ 3398355 w 7467600"/>
              <a:gd name="connsiteY400" fmla="*/ 6094603 h 6858000"/>
              <a:gd name="connsiteX401" fmla="*/ 3193941 w 7467600"/>
              <a:gd name="connsiteY401" fmla="*/ 6798775 h 6858000"/>
              <a:gd name="connsiteX402" fmla="*/ 3184140 w 7467600"/>
              <a:gd name="connsiteY402" fmla="*/ 6858000 h 6858000"/>
              <a:gd name="connsiteX403" fmla="*/ 3099978 w 7467600"/>
              <a:gd name="connsiteY403" fmla="*/ 6858000 h 6858000"/>
              <a:gd name="connsiteX404" fmla="*/ 3101556 w 7467600"/>
              <a:gd name="connsiteY404" fmla="*/ 6843337 h 6858000"/>
              <a:gd name="connsiteX405" fmla="*/ 3370162 w 7467600"/>
              <a:gd name="connsiteY405" fmla="*/ 5785550 h 6858000"/>
              <a:gd name="connsiteX406" fmla="*/ 3746477 w 7467600"/>
              <a:gd name="connsiteY406" fmla="*/ 5377889 h 6858000"/>
              <a:gd name="connsiteX407" fmla="*/ 3863399 w 7467600"/>
              <a:gd name="connsiteY407" fmla="*/ 5087257 h 6858000"/>
              <a:gd name="connsiteX408" fmla="*/ 3968712 w 7467600"/>
              <a:gd name="connsiteY408" fmla="*/ 4913989 h 6858000"/>
              <a:gd name="connsiteX409" fmla="*/ 2792390 w 7467600"/>
              <a:gd name="connsiteY409" fmla="*/ 5382974 h 6858000"/>
              <a:gd name="connsiteX410" fmla="*/ 2714982 w 7467600"/>
              <a:gd name="connsiteY410" fmla="*/ 5427051 h 6858000"/>
              <a:gd name="connsiteX411" fmla="*/ 2813361 w 7467600"/>
              <a:gd name="connsiteY411" fmla="*/ 6023912 h 6858000"/>
              <a:gd name="connsiteX412" fmla="*/ 2688430 w 7467600"/>
              <a:gd name="connsiteY412" fmla="*/ 6801564 h 6858000"/>
              <a:gd name="connsiteX413" fmla="*/ 2629626 w 7467600"/>
              <a:gd name="connsiteY413" fmla="*/ 6763394 h 6858000"/>
              <a:gd name="connsiteX414" fmla="*/ 2565328 w 7467600"/>
              <a:gd name="connsiteY414" fmla="*/ 5516399 h 6858000"/>
              <a:gd name="connsiteX415" fmla="*/ 1922999 w 7467600"/>
              <a:gd name="connsiteY415" fmla="*/ 5980343 h 6858000"/>
              <a:gd name="connsiteX416" fmla="*/ 1950261 w 7467600"/>
              <a:gd name="connsiteY416" fmla="*/ 6405858 h 6858000"/>
              <a:gd name="connsiteX417" fmla="*/ 2365554 w 7467600"/>
              <a:gd name="connsiteY417" fmla="*/ 6759107 h 6858000"/>
              <a:gd name="connsiteX418" fmla="*/ 2424142 w 7467600"/>
              <a:gd name="connsiteY418" fmla="*/ 6858000 h 6858000"/>
              <a:gd name="connsiteX419" fmla="*/ 2395994 w 7467600"/>
              <a:gd name="connsiteY419" fmla="*/ 6858000 h 6858000"/>
              <a:gd name="connsiteX420" fmla="*/ 2392863 w 7467600"/>
              <a:gd name="connsiteY420" fmla="*/ 6852964 h 6858000"/>
              <a:gd name="connsiteX421" fmla="*/ 2017589 w 7467600"/>
              <a:gd name="connsiteY421" fmla="*/ 6493982 h 6858000"/>
              <a:gd name="connsiteX422" fmla="*/ 2147336 w 7467600"/>
              <a:gd name="connsiteY422" fmla="*/ 6594052 h 6858000"/>
              <a:gd name="connsiteX423" fmla="*/ 2207047 w 7467600"/>
              <a:gd name="connsiteY423" fmla="*/ 6654540 h 6858000"/>
              <a:gd name="connsiteX424" fmla="*/ 2299106 w 7467600"/>
              <a:gd name="connsiteY424" fmla="*/ 6778931 h 6858000"/>
              <a:gd name="connsiteX425" fmla="*/ 2314430 w 7467600"/>
              <a:gd name="connsiteY425" fmla="*/ 6801144 h 6858000"/>
              <a:gd name="connsiteX426" fmla="*/ 2352406 w 7467600"/>
              <a:gd name="connsiteY426" fmla="*/ 6858000 h 6858000"/>
              <a:gd name="connsiteX427" fmla="*/ 2314492 w 7467600"/>
              <a:gd name="connsiteY427" fmla="*/ 6858000 h 6858000"/>
              <a:gd name="connsiteX428" fmla="*/ 2288095 w 7467600"/>
              <a:gd name="connsiteY428" fmla="*/ 6818030 h 6858000"/>
              <a:gd name="connsiteX429" fmla="*/ 2272768 w 7467600"/>
              <a:gd name="connsiteY429" fmla="*/ 6795822 h 6858000"/>
              <a:gd name="connsiteX430" fmla="*/ 2182715 w 7467600"/>
              <a:gd name="connsiteY430" fmla="*/ 6675071 h 6858000"/>
              <a:gd name="connsiteX431" fmla="*/ 2032061 w 7467600"/>
              <a:gd name="connsiteY431" fmla="*/ 6541380 h 6858000"/>
              <a:gd name="connsiteX432" fmla="*/ 2257220 w 7467600"/>
              <a:gd name="connsiteY432" fmla="*/ 6826257 h 6858000"/>
              <a:gd name="connsiteX433" fmla="*/ 2281324 w 7467600"/>
              <a:gd name="connsiteY433" fmla="*/ 6858000 h 6858000"/>
              <a:gd name="connsiteX434" fmla="*/ 2242860 w 7467600"/>
              <a:gd name="connsiteY434" fmla="*/ 6858000 h 6858000"/>
              <a:gd name="connsiteX435" fmla="*/ 2232818 w 7467600"/>
              <a:gd name="connsiteY435" fmla="*/ 6844926 h 6858000"/>
              <a:gd name="connsiteX436" fmla="*/ 1990172 w 7467600"/>
              <a:gd name="connsiteY436" fmla="*/ 6542121 h 6858000"/>
              <a:gd name="connsiteX437" fmla="*/ 2124090 w 7467600"/>
              <a:gd name="connsiteY437" fmla="*/ 6761017 h 6858000"/>
              <a:gd name="connsiteX438" fmla="*/ 2200380 w 7467600"/>
              <a:gd name="connsiteY438" fmla="*/ 6858000 h 6858000"/>
              <a:gd name="connsiteX439" fmla="*/ 2147507 w 7467600"/>
              <a:gd name="connsiteY439" fmla="*/ 6858000 h 6858000"/>
              <a:gd name="connsiteX440" fmla="*/ 2070668 w 7467600"/>
              <a:gd name="connsiteY440" fmla="*/ 6761520 h 6858000"/>
              <a:gd name="connsiteX441" fmla="*/ 1975142 w 7467600"/>
              <a:gd name="connsiteY441" fmla="*/ 6585570 h 6858000"/>
              <a:gd name="connsiteX442" fmla="*/ 2050035 w 7467600"/>
              <a:gd name="connsiteY442" fmla="*/ 6813345 h 6858000"/>
              <a:gd name="connsiteX443" fmla="*/ 2063025 w 7467600"/>
              <a:gd name="connsiteY443" fmla="*/ 6858000 h 6858000"/>
              <a:gd name="connsiteX444" fmla="*/ 2021675 w 7467600"/>
              <a:gd name="connsiteY444" fmla="*/ 6858000 h 6858000"/>
              <a:gd name="connsiteX445" fmla="*/ 2019308 w 7467600"/>
              <a:gd name="connsiteY445" fmla="*/ 6847118 h 6858000"/>
              <a:gd name="connsiteX446" fmla="*/ 1938835 w 7467600"/>
              <a:gd name="connsiteY446" fmla="*/ 6551160 h 6858000"/>
              <a:gd name="connsiteX447" fmla="*/ 1953230 w 7467600"/>
              <a:gd name="connsiteY447" fmla="*/ 6759699 h 6858000"/>
              <a:gd name="connsiteX448" fmla="*/ 1956763 w 7467600"/>
              <a:gd name="connsiteY448" fmla="*/ 6778191 h 6858000"/>
              <a:gd name="connsiteX449" fmla="*/ 1967925 w 7467600"/>
              <a:gd name="connsiteY449" fmla="*/ 6858000 h 6858000"/>
              <a:gd name="connsiteX450" fmla="*/ 1936622 w 7467600"/>
              <a:gd name="connsiteY450" fmla="*/ 6858000 h 6858000"/>
              <a:gd name="connsiteX451" fmla="*/ 1926261 w 7467600"/>
              <a:gd name="connsiteY451" fmla="*/ 6784064 h 6858000"/>
              <a:gd name="connsiteX452" fmla="*/ 1922724 w 7467600"/>
              <a:gd name="connsiteY452" fmla="*/ 6765577 h 6858000"/>
              <a:gd name="connsiteX453" fmla="*/ 1904650 w 7467600"/>
              <a:gd name="connsiteY453" fmla="*/ 6639616 h 6858000"/>
              <a:gd name="connsiteX454" fmla="*/ 1885273 w 7467600"/>
              <a:gd name="connsiteY454" fmla="*/ 6858000 h 6858000"/>
              <a:gd name="connsiteX455" fmla="*/ 1854363 w 7467600"/>
              <a:gd name="connsiteY455" fmla="*/ 6858000 h 6858000"/>
              <a:gd name="connsiteX456" fmla="*/ 1880391 w 7467600"/>
              <a:gd name="connsiteY456" fmla="*/ 6603796 h 6858000"/>
              <a:gd name="connsiteX457" fmla="*/ 1818273 w 7467600"/>
              <a:gd name="connsiteY457" fmla="*/ 6715729 h 6858000"/>
              <a:gd name="connsiteX458" fmla="*/ 1794691 w 7467600"/>
              <a:gd name="connsiteY458" fmla="*/ 6843239 h 6858000"/>
              <a:gd name="connsiteX459" fmla="*/ 1794914 w 7467600"/>
              <a:gd name="connsiteY459" fmla="*/ 6858000 h 6858000"/>
              <a:gd name="connsiteX460" fmla="*/ 1746128 w 7467600"/>
              <a:gd name="connsiteY460" fmla="*/ 6858000 h 6858000"/>
              <a:gd name="connsiteX461" fmla="*/ 1753934 w 7467600"/>
              <a:gd name="connsiteY461" fmla="*/ 6724796 h 6858000"/>
              <a:gd name="connsiteX462" fmla="*/ 1792053 w 7467600"/>
              <a:gd name="connsiteY462" fmla="*/ 6572396 h 6858000"/>
              <a:gd name="connsiteX463" fmla="*/ 1862248 w 7467600"/>
              <a:gd name="connsiteY463" fmla="*/ 6266397 h 6858000"/>
              <a:gd name="connsiteX464" fmla="*/ 1862250 w 7467600"/>
              <a:gd name="connsiteY464" fmla="*/ 6033531 h 6858000"/>
              <a:gd name="connsiteX465" fmla="*/ 1211999 w 7467600"/>
              <a:gd name="connsiteY465" fmla="*/ 6683610 h 6858000"/>
              <a:gd name="connsiteX466" fmla="*/ 1213266 w 7467600"/>
              <a:gd name="connsiteY466" fmla="*/ 6691947 h 6858000"/>
              <a:gd name="connsiteX467" fmla="*/ 1203370 w 7467600"/>
              <a:gd name="connsiteY467" fmla="*/ 6850676 h 6858000"/>
              <a:gd name="connsiteX468" fmla="*/ 1203671 w 7467600"/>
              <a:gd name="connsiteY468" fmla="*/ 6858000 h 6858000"/>
              <a:gd name="connsiteX469" fmla="*/ 1143180 w 7467600"/>
              <a:gd name="connsiteY469" fmla="*/ 6858000 h 6858000"/>
              <a:gd name="connsiteX470" fmla="*/ 1142176 w 7467600"/>
              <a:gd name="connsiteY470" fmla="*/ 6766045 h 6858000"/>
              <a:gd name="connsiteX471" fmla="*/ 1067484 w 7467600"/>
              <a:gd name="connsiteY471" fmla="*/ 6858000 h 6858000"/>
              <a:gd name="connsiteX472" fmla="*/ 953928 w 7467600"/>
              <a:gd name="connsiteY472" fmla="*/ 6858000 h 6858000"/>
              <a:gd name="connsiteX473" fmla="*/ 959715 w 7467600"/>
              <a:gd name="connsiteY473" fmla="*/ 6850185 h 6858000"/>
              <a:gd name="connsiteX474" fmla="*/ 1483788 w 7467600"/>
              <a:gd name="connsiteY474" fmla="*/ 6259174 h 6858000"/>
              <a:gd name="connsiteX475" fmla="*/ 1100671 w 7467600"/>
              <a:gd name="connsiteY475" fmla="*/ 6252137 h 6858000"/>
              <a:gd name="connsiteX476" fmla="*/ 1090144 w 7467600"/>
              <a:gd name="connsiteY476" fmla="*/ 6256748 h 6858000"/>
              <a:gd name="connsiteX477" fmla="*/ 1095872 w 7467600"/>
              <a:gd name="connsiteY477" fmla="*/ 6271892 h 6858000"/>
              <a:gd name="connsiteX478" fmla="*/ 262785 w 7467600"/>
              <a:gd name="connsiteY478" fmla="*/ 6845450 h 6858000"/>
              <a:gd name="connsiteX479" fmla="*/ 209968 w 7467600"/>
              <a:gd name="connsiteY479" fmla="*/ 6770713 h 6858000"/>
              <a:gd name="connsiteX480" fmla="*/ 873460 w 7467600"/>
              <a:gd name="connsiteY480" fmla="*/ 6253768 h 6858000"/>
              <a:gd name="connsiteX481" fmla="*/ 192686 w 7467600"/>
              <a:gd name="connsiteY481" fmla="*/ 5849257 h 6858000"/>
              <a:gd name="connsiteX482" fmla="*/ 4696 w 7467600"/>
              <a:gd name="connsiteY482" fmla="*/ 5697668 h 6858000"/>
              <a:gd name="connsiteX483" fmla="*/ 0 w 7467600"/>
              <a:gd name="connsiteY483" fmla="*/ 5689984 h 6858000"/>
              <a:gd name="connsiteX484" fmla="*/ 0 w 7467600"/>
              <a:gd name="connsiteY484" fmla="*/ 5513472 h 6858000"/>
              <a:gd name="connsiteX485" fmla="*/ 174101 w 7467600"/>
              <a:gd name="connsiteY485" fmla="*/ 5620277 h 6858000"/>
              <a:gd name="connsiteX486" fmla="*/ 891800 w 7467600"/>
              <a:gd name="connsiteY486" fmla="*/ 6036935 h 6858000"/>
              <a:gd name="connsiteX487" fmla="*/ 1072219 w 7467600"/>
              <a:gd name="connsiteY487" fmla="*/ 6169443 h 6858000"/>
              <a:gd name="connsiteX488" fmla="*/ 1074117 w 7467600"/>
              <a:gd name="connsiteY488" fmla="*/ 6170301 h 6858000"/>
              <a:gd name="connsiteX489" fmla="*/ 1083114 w 7467600"/>
              <a:gd name="connsiteY489" fmla="*/ 6174131 h 6858000"/>
              <a:gd name="connsiteX490" fmla="*/ 1543010 w 7467600"/>
              <a:gd name="connsiteY490" fmla="*/ 6191140 h 6858000"/>
              <a:gd name="connsiteX491" fmla="*/ 1551080 w 7467600"/>
              <a:gd name="connsiteY491" fmla="*/ 6195006 h 6858000"/>
              <a:gd name="connsiteX492" fmla="*/ 2345443 w 7467600"/>
              <a:gd name="connsiteY492" fmla="*/ 5549882 h 6858000"/>
              <a:gd name="connsiteX493" fmla="*/ 1721499 w 7467600"/>
              <a:gd name="connsiteY493" fmla="*/ 5599969 h 6858000"/>
              <a:gd name="connsiteX494" fmla="*/ 767716 w 7467600"/>
              <a:gd name="connsiteY494" fmla="*/ 5472768 h 6858000"/>
              <a:gd name="connsiteX495" fmla="*/ 722147 w 7467600"/>
              <a:gd name="connsiteY495" fmla="*/ 5393091 h 6858000"/>
              <a:gd name="connsiteX496" fmla="*/ 1485552 w 7467600"/>
              <a:gd name="connsiteY496" fmla="*/ 5313202 h 6858000"/>
              <a:gd name="connsiteX497" fmla="*/ 2143004 w 7467600"/>
              <a:gd name="connsiteY497" fmla="*/ 5402420 h 6858000"/>
              <a:gd name="connsiteX498" fmla="*/ 1933391 w 7467600"/>
              <a:gd name="connsiteY498" fmla="*/ 5156971 h 6858000"/>
              <a:gd name="connsiteX499" fmla="*/ 1827118 w 7467600"/>
              <a:gd name="connsiteY499" fmla="*/ 4968410 h 6858000"/>
              <a:gd name="connsiteX500" fmla="*/ 1837349 w 7467600"/>
              <a:gd name="connsiteY500" fmla="*/ 4956357 h 6858000"/>
              <a:gd name="connsiteX501" fmla="*/ 2162835 w 7467600"/>
              <a:gd name="connsiteY501" fmla="*/ 5187853 h 6858000"/>
              <a:gd name="connsiteX502" fmla="*/ 2257167 w 7467600"/>
              <a:gd name="connsiteY502" fmla="*/ 5462123 h 6858000"/>
              <a:gd name="connsiteX503" fmla="*/ 2261598 w 7467600"/>
              <a:gd name="connsiteY503" fmla="*/ 5467998 h 6858000"/>
              <a:gd name="connsiteX504" fmla="*/ 2437177 w 7467600"/>
              <a:gd name="connsiteY504" fmla="*/ 5479608 h 6858000"/>
              <a:gd name="connsiteX505" fmla="*/ 2445247 w 7467600"/>
              <a:gd name="connsiteY505" fmla="*/ 5483476 h 6858000"/>
              <a:gd name="connsiteX506" fmla="*/ 2743626 w 7467600"/>
              <a:gd name="connsiteY506" fmla="*/ 5304819 h 6858000"/>
              <a:gd name="connsiteX507" fmla="*/ 3048102 w 7467600"/>
              <a:gd name="connsiteY507" fmla="*/ 5150595 h 6858000"/>
              <a:gd name="connsiteX508" fmla="*/ 1799414 w 7467600"/>
              <a:gd name="connsiteY508" fmla="*/ 4694732 h 6858000"/>
              <a:gd name="connsiteX509" fmla="*/ 1771735 w 7467600"/>
              <a:gd name="connsiteY509" fmla="*/ 4619929 h 6858000"/>
              <a:gd name="connsiteX510" fmla="*/ 3104273 w 7467600"/>
              <a:gd name="connsiteY510" fmla="*/ 5076159 h 6858000"/>
              <a:gd name="connsiteX511" fmla="*/ 3113245 w 7467600"/>
              <a:gd name="connsiteY511" fmla="*/ 5090705 h 6858000"/>
              <a:gd name="connsiteX512" fmla="*/ 3126294 w 7467600"/>
              <a:gd name="connsiteY512" fmla="*/ 5114400 h 6858000"/>
              <a:gd name="connsiteX513" fmla="*/ 3937433 w 7467600"/>
              <a:gd name="connsiteY513" fmla="*/ 4830473 h 6858000"/>
              <a:gd name="connsiteX514" fmla="*/ 3590475 w 7467600"/>
              <a:gd name="connsiteY514" fmla="*/ 4597974 h 6858000"/>
              <a:gd name="connsiteX515" fmla="*/ 3100264 w 7467600"/>
              <a:gd name="connsiteY515" fmla="*/ 4579845 h 6858000"/>
              <a:gd name="connsiteX516" fmla="*/ 2183576 w 7467600"/>
              <a:gd name="connsiteY516" fmla="*/ 4227150 h 6858000"/>
              <a:gd name="connsiteX517" fmla="*/ 2151029 w 7467600"/>
              <a:gd name="connsiteY517" fmla="*/ 4146947 h 6858000"/>
              <a:gd name="connsiteX518" fmla="*/ 3563434 w 7467600"/>
              <a:gd name="connsiteY518" fmla="*/ 4469115 h 6858000"/>
              <a:gd name="connsiteX519" fmla="*/ 3177952 w 7467600"/>
              <a:gd name="connsiteY519" fmla="*/ 3657386 h 6858000"/>
              <a:gd name="connsiteX520" fmla="*/ 3189263 w 7467600"/>
              <a:gd name="connsiteY520" fmla="*/ 3625726 h 6858000"/>
              <a:gd name="connsiteX521" fmla="*/ 3560912 w 7467600"/>
              <a:gd name="connsiteY521" fmla="*/ 4079863 h 6858000"/>
              <a:gd name="connsiteX522" fmla="*/ 3626636 w 7467600"/>
              <a:gd name="connsiteY522" fmla="*/ 4512230 h 6858000"/>
              <a:gd name="connsiteX523" fmla="*/ 3653088 w 7467600"/>
              <a:gd name="connsiteY523" fmla="*/ 4521417 h 6858000"/>
              <a:gd name="connsiteX524" fmla="*/ 3988128 w 7467600"/>
              <a:gd name="connsiteY524" fmla="*/ 4817267 h 6858000"/>
              <a:gd name="connsiteX525" fmla="*/ 4830582 w 7467600"/>
              <a:gd name="connsiteY525" fmla="*/ 4676000 h 6858000"/>
              <a:gd name="connsiteX526" fmla="*/ 4830100 w 7467600"/>
              <a:gd name="connsiteY526" fmla="*/ 4675554 h 6858000"/>
              <a:gd name="connsiteX527" fmla="*/ 4036318 w 7467600"/>
              <a:gd name="connsiteY527" fmla="*/ 4147013 h 6858000"/>
              <a:gd name="connsiteX528" fmla="*/ 3432098 w 7467600"/>
              <a:gd name="connsiteY528" fmla="*/ 3537312 h 6858000"/>
              <a:gd name="connsiteX529" fmla="*/ 3446761 w 7467600"/>
              <a:gd name="connsiteY529" fmla="*/ 3461278 h 6858000"/>
              <a:gd name="connsiteX530" fmla="*/ 4419733 w 7467600"/>
              <a:gd name="connsiteY530" fmla="*/ 3963555 h 6858000"/>
              <a:gd name="connsiteX531" fmla="*/ 4781371 w 7467600"/>
              <a:gd name="connsiteY531" fmla="*/ 4458604 h 6858000"/>
              <a:gd name="connsiteX532" fmla="*/ 4780440 w 7467600"/>
              <a:gd name="connsiteY532" fmla="*/ 4470290 h 6858000"/>
              <a:gd name="connsiteX533" fmla="*/ 4898954 w 7467600"/>
              <a:gd name="connsiteY533" fmla="*/ 4662092 h 6858000"/>
              <a:gd name="connsiteX534" fmla="*/ 4900699 w 7467600"/>
              <a:gd name="connsiteY534" fmla="*/ 4670867 h 6858000"/>
              <a:gd name="connsiteX535" fmla="*/ 5714511 w 7467600"/>
              <a:gd name="connsiteY535" fmla="*/ 4663483 h 6858000"/>
              <a:gd name="connsiteX536" fmla="*/ 5464793 w 7467600"/>
              <a:gd name="connsiteY536" fmla="*/ 4393556 h 6858000"/>
              <a:gd name="connsiteX537" fmla="*/ 5461897 w 7467600"/>
              <a:gd name="connsiteY537" fmla="*/ 4390879 h 6858000"/>
              <a:gd name="connsiteX538" fmla="*/ 4294126 w 7467600"/>
              <a:gd name="connsiteY538" fmla="*/ 3303048 h 6858000"/>
              <a:gd name="connsiteX539" fmla="*/ 4305321 w 7467600"/>
              <a:gd name="connsiteY539" fmla="*/ 3256953 h 6858000"/>
              <a:gd name="connsiteX540" fmla="*/ 4949299 w 7467600"/>
              <a:gd name="connsiteY540" fmla="*/ 3766336 h 6858000"/>
              <a:gd name="connsiteX541" fmla="*/ 5291452 w 7467600"/>
              <a:gd name="connsiteY541" fmla="*/ 4076801 h 6858000"/>
              <a:gd name="connsiteX542" fmla="*/ 5434998 w 7467600"/>
              <a:gd name="connsiteY542" fmla="*/ 4254100 h 6858000"/>
              <a:gd name="connsiteX543" fmla="*/ 5351015 w 7467600"/>
              <a:gd name="connsiteY543" fmla="*/ 3760989 h 6858000"/>
              <a:gd name="connsiteX544" fmla="*/ 5413780 w 7467600"/>
              <a:gd name="connsiteY544" fmla="*/ 2966265 h 6858000"/>
              <a:gd name="connsiteX545" fmla="*/ 5425627 w 7467600"/>
              <a:gd name="connsiteY545" fmla="*/ 2954192 h 6858000"/>
              <a:gd name="connsiteX546" fmla="*/ 6604735 w 7467600"/>
              <a:gd name="connsiteY546" fmla="*/ 2041381 h 6858000"/>
              <a:gd name="connsiteX547" fmla="*/ 7204487 w 7467600"/>
              <a:gd name="connsiteY547" fmla="*/ 2742112 h 6858000"/>
              <a:gd name="connsiteX548" fmla="*/ 7131592 w 7467600"/>
              <a:gd name="connsiteY548" fmla="*/ 2672096 h 6858000"/>
              <a:gd name="connsiteX549" fmla="*/ 6996344 w 7467600"/>
              <a:gd name="connsiteY549" fmla="*/ 2518310 h 6858000"/>
              <a:gd name="connsiteX550" fmla="*/ 6735495 w 7467600"/>
              <a:gd name="connsiteY550" fmla="*/ 2196890 h 6858000"/>
              <a:gd name="connsiteX551" fmla="*/ 6721901 w 7467600"/>
              <a:gd name="connsiteY551" fmla="*/ 2179274 h 6858000"/>
              <a:gd name="connsiteX552" fmla="*/ 6604735 w 7467600"/>
              <a:gd name="connsiteY552" fmla="*/ 2041381 h 6858000"/>
              <a:gd name="connsiteX553" fmla="*/ 6591670 w 7467600"/>
              <a:gd name="connsiteY553" fmla="*/ 1988277 h 6858000"/>
              <a:gd name="connsiteX554" fmla="*/ 6747349 w 7467600"/>
              <a:gd name="connsiteY554" fmla="*/ 2160069 h 6858000"/>
              <a:gd name="connsiteX555" fmla="*/ 6760943 w 7467600"/>
              <a:gd name="connsiteY555" fmla="*/ 2177686 h 6858000"/>
              <a:gd name="connsiteX556" fmla="*/ 7021065 w 7467600"/>
              <a:gd name="connsiteY556" fmla="*/ 2498102 h 6858000"/>
              <a:gd name="connsiteX557" fmla="*/ 7155223 w 7467600"/>
              <a:gd name="connsiteY557" fmla="*/ 2650386 h 6858000"/>
              <a:gd name="connsiteX558" fmla="*/ 7203167 w 7467600"/>
              <a:gd name="connsiteY558" fmla="*/ 2697288 h 6858000"/>
              <a:gd name="connsiteX559" fmla="*/ 6937703 w 7467600"/>
              <a:gd name="connsiteY559" fmla="*/ 2321981 h 6858000"/>
              <a:gd name="connsiteX560" fmla="*/ 6591670 w 7467600"/>
              <a:gd name="connsiteY560" fmla="*/ 1988277 h 6858000"/>
              <a:gd name="connsiteX561" fmla="*/ 5798671 w 7467600"/>
              <a:gd name="connsiteY561" fmla="*/ 1981601 h 6858000"/>
              <a:gd name="connsiteX562" fmla="*/ 5754709 w 7467600"/>
              <a:gd name="connsiteY562" fmla="*/ 2071454 h 6858000"/>
              <a:gd name="connsiteX563" fmla="*/ 5763044 w 7467600"/>
              <a:gd name="connsiteY563" fmla="*/ 2842206 h 6858000"/>
              <a:gd name="connsiteX564" fmla="*/ 5764974 w 7467600"/>
              <a:gd name="connsiteY564" fmla="*/ 2799609 h 6858000"/>
              <a:gd name="connsiteX565" fmla="*/ 5767665 w 7467600"/>
              <a:gd name="connsiteY565" fmla="*/ 2666409 h 6858000"/>
              <a:gd name="connsiteX566" fmla="*/ 5763055 w 7467600"/>
              <a:gd name="connsiteY566" fmla="*/ 2579705 h 6858000"/>
              <a:gd name="connsiteX567" fmla="*/ 5758079 w 7467600"/>
              <a:gd name="connsiteY567" fmla="*/ 2492508 h 6858000"/>
              <a:gd name="connsiteX568" fmla="*/ 5779325 w 7467600"/>
              <a:gd name="connsiteY568" fmla="*/ 2197069 h 6858000"/>
              <a:gd name="connsiteX569" fmla="*/ 5798671 w 7467600"/>
              <a:gd name="connsiteY569" fmla="*/ 1981601 h 6858000"/>
              <a:gd name="connsiteX570" fmla="*/ 5829202 w 7467600"/>
              <a:gd name="connsiteY570" fmla="*/ 1971679 h 6858000"/>
              <a:gd name="connsiteX571" fmla="*/ 5809558 w 7467600"/>
              <a:gd name="connsiteY571" fmla="*/ 2198043 h 6858000"/>
              <a:gd name="connsiteX572" fmla="*/ 5788653 w 7467600"/>
              <a:gd name="connsiteY572" fmla="*/ 2489430 h 6858000"/>
              <a:gd name="connsiteX573" fmla="*/ 5793439 w 7467600"/>
              <a:gd name="connsiteY573" fmla="*/ 2575235 h 6858000"/>
              <a:gd name="connsiteX574" fmla="*/ 5796837 w 7467600"/>
              <a:gd name="connsiteY574" fmla="*/ 2637633 h 6858000"/>
              <a:gd name="connsiteX575" fmla="*/ 5818614 w 7467600"/>
              <a:gd name="connsiteY575" fmla="*/ 2473055 h 6858000"/>
              <a:gd name="connsiteX576" fmla="*/ 5829202 w 7467600"/>
              <a:gd name="connsiteY576" fmla="*/ 1971679 h 6858000"/>
              <a:gd name="connsiteX577" fmla="*/ 5911389 w 7467600"/>
              <a:gd name="connsiteY577" fmla="*/ 1898371 h 6858000"/>
              <a:gd name="connsiteX578" fmla="*/ 6237627 w 7467600"/>
              <a:gd name="connsiteY578" fmla="*/ 2231921 h 6858000"/>
              <a:gd name="connsiteX579" fmla="*/ 5911389 w 7467600"/>
              <a:gd name="connsiteY579" fmla="*/ 1898371 h 6858000"/>
              <a:gd name="connsiteX580" fmla="*/ 6944437 w 7467600"/>
              <a:gd name="connsiteY580" fmla="*/ 1575402 h 6858000"/>
              <a:gd name="connsiteX581" fmla="*/ 6304730 w 7467600"/>
              <a:gd name="connsiteY581" fmla="*/ 1766654 h 6858000"/>
              <a:gd name="connsiteX582" fmla="*/ 6944437 w 7467600"/>
              <a:gd name="connsiteY582" fmla="*/ 1575402 h 6858000"/>
              <a:gd name="connsiteX583" fmla="*/ 7019523 w 7467600"/>
              <a:gd name="connsiteY583" fmla="*/ 1519450 h 6858000"/>
              <a:gd name="connsiteX584" fmla="*/ 6298091 w 7467600"/>
              <a:gd name="connsiteY584" fmla="*/ 1737122 h 6858000"/>
              <a:gd name="connsiteX585" fmla="*/ 7019523 w 7467600"/>
              <a:gd name="connsiteY585" fmla="*/ 1519450 h 6858000"/>
              <a:gd name="connsiteX586" fmla="*/ 2399523 w 7467600"/>
              <a:gd name="connsiteY586" fmla="*/ 1428234 h 6858000"/>
              <a:gd name="connsiteX587" fmla="*/ 2224982 w 7467600"/>
              <a:gd name="connsiteY587" fmla="*/ 1826201 h 6858000"/>
              <a:gd name="connsiteX588" fmla="*/ 2096099 w 7467600"/>
              <a:gd name="connsiteY588" fmla="*/ 2345900 h 6858000"/>
              <a:gd name="connsiteX589" fmla="*/ 2283317 w 7467600"/>
              <a:gd name="connsiteY589" fmla="*/ 1796925 h 6858000"/>
              <a:gd name="connsiteX590" fmla="*/ 2399523 w 7467600"/>
              <a:gd name="connsiteY590" fmla="*/ 1428234 h 6858000"/>
              <a:gd name="connsiteX591" fmla="*/ 2448558 w 7467600"/>
              <a:gd name="connsiteY591" fmla="*/ 1373435 h 6858000"/>
              <a:gd name="connsiteX592" fmla="*/ 2312521 w 7467600"/>
              <a:gd name="connsiteY592" fmla="*/ 1806140 h 6858000"/>
              <a:gd name="connsiteX593" fmla="*/ 2127533 w 7467600"/>
              <a:gd name="connsiteY593" fmla="*/ 2348380 h 6858000"/>
              <a:gd name="connsiteX594" fmla="*/ 2358080 w 7467600"/>
              <a:gd name="connsiteY594" fmla="*/ 1866134 h 6858000"/>
              <a:gd name="connsiteX595" fmla="*/ 2407436 w 7467600"/>
              <a:gd name="connsiteY595" fmla="*/ 1651070 h 6858000"/>
              <a:gd name="connsiteX596" fmla="*/ 2448558 w 7467600"/>
              <a:gd name="connsiteY596" fmla="*/ 1373435 h 6858000"/>
              <a:gd name="connsiteX597" fmla="*/ 278707 w 7467600"/>
              <a:gd name="connsiteY597" fmla="*/ 1352270 h 6858000"/>
              <a:gd name="connsiteX598" fmla="*/ 321570 w 7467600"/>
              <a:gd name="connsiteY598" fmla="*/ 1861610 h 6858000"/>
              <a:gd name="connsiteX599" fmla="*/ 294281 w 7467600"/>
              <a:gd name="connsiteY599" fmla="*/ 1440658 h 6858000"/>
              <a:gd name="connsiteX600" fmla="*/ 278707 w 7467600"/>
              <a:gd name="connsiteY600" fmla="*/ 1352270 h 6858000"/>
              <a:gd name="connsiteX601" fmla="*/ 1423821 w 7467600"/>
              <a:gd name="connsiteY601" fmla="*/ 1351958 h 6858000"/>
              <a:gd name="connsiteX602" fmla="*/ 1638521 w 7467600"/>
              <a:gd name="connsiteY602" fmla="*/ 1908470 h 6858000"/>
              <a:gd name="connsiteX603" fmla="*/ 1754199 w 7467600"/>
              <a:gd name="connsiteY603" fmla="*/ 2149284 h 6858000"/>
              <a:gd name="connsiteX604" fmla="*/ 1908359 w 7467600"/>
              <a:gd name="connsiteY604" fmla="*/ 2364988 h 6858000"/>
              <a:gd name="connsiteX605" fmla="*/ 1647661 w 7467600"/>
              <a:gd name="connsiteY605" fmla="*/ 1825945 h 6858000"/>
              <a:gd name="connsiteX606" fmla="*/ 1423821 w 7467600"/>
              <a:gd name="connsiteY606" fmla="*/ 1351958 h 6858000"/>
              <a:gd name="connsiteX607" fmla="*/ 1431890 w 7467600"/>
              <a:gd name="connsiteY607" fmla="*/ 1306475 h 6858000"/>
              <a:gd name="connsiteX608" fmla="*/ 1507597 w 7467600"/>
              <a:gd name="connsiteY608" fmla="*/ 1446132 h 6858000"/>
              <a:gd name="connsiteX609" fmla="*/ 1674586 w 7467600"/>
              <a:gd name="connsiteY609" fmla="*/ 1813832 h 6858000"/>
              <a:gd name="connsiteX610" fmla="*/ 1815950 w 7467600"/>
              <a:gd name="connsiteY610" fmla="*/ 2128564 h 6858000"/>
              <a:gd name="connsiteX611" fmla="*/ 1984242 w 7467600"/>
              <a:gd name="connsiteY611" fmla="*/ 2430829 h 6858000"/>
              <a:gd name="connsiteX612" fmla="*/ 2014023 w 7467600"/>
              <a:gd name="connsiteY612" fmla="*/ 2450995 h 6858000"/>
              <a:gd name="connsiteX613" fmla="*/ 1747337 w 7467600"/>
              <a:gd name="connsiteY613" fmla="*/ 1855264 h 6858000"/>
              <a:gd name="connsiteX614" fmla="*/ 1533749 w 7467600"/>
              <a:gd name="connsiteY614" fmla="*/ 1478656 h 6858000"/>
              <a:gd name="connsiteX615" fmla="*/ 1431890 w 7467600"/>
              <a:gd name="connsiteY615" fmla="*/ 1306475 h 6858000"/>
              <a:gd name="connsiteX616" fmla="*/ 5052692 w 7467600"/>
              <a:gd name="connsiteY616" fmla="*/ 1292994 h 6858000"/>
              <a:gd name="connsiteX617" fmla="*/ 5200661 w 7467600"/>
              <a:gd name="connsiteY617" fmla="*/ 1635186 h 6858000"/>
              <a:gd name="connsiteX618" fmla="*/ 5297138 w 7467600"/>
              <a:gd name="connsiteY618" fmla="*/ 1906351 h 6858000"/>
              <a:gd name="connsiteX619" fmla="*/ 5052692 w 7467600"/>
              <a:gd name="connsiteY619" fmla="*/ 1292994 h 6858000"/>
              <a:gd name="connsiteX620" fmla="*/ 5009948 w 7467600"/>
              <a:gd name="connsiteY620" fmla="*/ 1273619 h 6858000"/>
              <a:gd name="connsiteX621" fmla="*/ 5121777 w 7467600"/>
              <a:gd name="connsiteY621" fmla="*/ 1654213 h 6858000"/>
              <a:gd name="connsiteX622" fmla="*/ 5293545 w 7467600"/>
              <a:gd name="connsiteY622" fmla="*/ 2072247 h 6858000"/>
              <a:gd name="connsiteX623" fmla="*/ 5294042 w 7467600"/>
              <a:gd name="connsiteY623" fmla="*/ 2065019 h 6858000"/>
              <a:gd name="connsiteX624" fmla="*/ 5171936 w 7467600"/>
              <a:gd name="connsiteY624" fmla="*/ 1647613 h 6858000"/>
              <a:gd name="connsiteX625" fmla="*/ 5009948 w 7467600"/>
              <a:gd name="connsiteY625" fmla="*/ 1273619 h 6858000"/>
              <a:gd name="connsiteX626" fmla="*/ 655236 w 7467600"/>
              <a:gd name="connsiteY626" fmla="*/ 1268632 h 6858000"/>
              <a:gd name="connsiteX627" fmla="*/ 839521 w 7467600"/>
              <a:gd name="connsiteY627" fmla="*/ 1685315 h 6858000"/>
              <a:gd name="connsiteX628" fmla="*/ 1109416 w 7467600"/>
              <a:gd name="connsiteY628" fmla="*/ 2061663 h 6858000"/>
              <a:gd name="connsiteX629" fmla="*/ 1298300 w 7467600"/>
              <a:gd name="connsiteY629" fmla="*/ 2247742 h 6858000"/>
              <a:gd name="connsiteX630" fmla="*/ 1125871 w 7467600"/>
              <a:gd name="connsiteY630" fmla="*/ 1989513 h 6858000"/>
              <a:gd name="connsiteX631" fmla="*/ 981574 w 7467600"/>
              <a:gd name="connsiteY631" fmla="*/ 1783157 h 6858000"/>
              <a:gd name="connsiteX632" fmla="*/ 922198 w 7467600"/>
              <a:gd name="connsiteY632" fmla="*/ 1677437 h 6858000"/>
              <a:gd name="connsiteX633" fmla="*/ 869293 w 7467600"/>
              <a:gd name="connsiteY633" fmla="*/ 1583214 h 6858000"/>
              <a:gd name="connsiteX634" fmla="*/ 751431 w 7467600"/>
              <a:gd name="connsiteY634" fmla="*/ 1405731 h 6858000"/>
              <a:gd name="connsiteX635" fmla="*/ 655236 w 7467600"/>
              <a:gd name="connsiteY635" fmla="*/ 1268632 h 6858000"/>
              <a:gd name="connsiteX636" fmla="*/ 6516292 w 7467600"/>
              <a:gd name="connsiteY636" fmla="*/ 1263064 h 6858000"/>
              <a:gd name="connsiteX637" fmla="*/ 5736320 w 7467600"/>
              <a:gd name="connsiteY637" fmla="*/ 1501803 h 6858000"/>
              <a:gd name="connsiteX638" fmla="*/ 6516292 w 7467600"/>
              <a:gd name="connsiteY638" fmla="*/ 1263064 h 6858000"/>
              <a:gd name="connsiteX639" fmla="*/ 291466 w 7467600"/>
              <a:gd name="connsiteY639" fmla="*/ 1250369 h 6858000"/>
              <a:gd name="connsiteX640" fmla="*/ 323180 w 7467600"/>
              <a:gd name="connsiteY640" fmla="*/ 1435283 h 6858000"/>
              <a:gd name="connsiteX641" fmla="*/ 349381 w 7467600"/>
              <a:gd name="connsiteY641" fmla="*/ 1875041 h 6858000"/>
              <a:gd name="connsiteX642" fmla="*/ 374363 w 7467600"/>
              <a:gd name="connsiteY642" fmla="*/ 1506494 h 6858000"/>
              <a:gd name="connsiteX643" fmla="*/ 302168 w 7467600"/>
              <a:gd name="connsiteY643" fmla="*/ 1274495 h 6858000"/>
              <a:gd name="connsiteX644" fmla="*/ 291466 w 7467600"/>
              <a:gd name="connsiteY644" fmla="*/ 1250369 h 6858000"/>
              <a:gd name="connsiteX645" fmla="*/ 678222 w 7467600"/>
              <a:gd name="connsiteY645" fmla="*/ 1248670 h 6858000"/>
              <a:gd name="connsiteX646" fmla="*/ 775536 w 7467600"/>
              <a:gd name="connsiteY646" fmla="*/ 1388015 h 6858000"/>
              <a:gd name="connsiteX647" fmla="*/ 894529 w 7467600"/>
              <a:gd name="connsiteY647" fmla="*/ 1567739 h 6858000"/>
              <a:gd name="connsiteX648" fmla="*/ 948000 w 7467600"/>
              <a:gd name="connsiteY648" fmla="*/ 1663088 h 6858000"/>
              <a:gd name="connsiteX649" fmla="*/ 1006812 w 7467600"/>
              <a:gd name="connsiteY649" fmla="*/ 1767683 h 6858000"/>
              <a:gd name="connsiteX650" fmla="*/ 1149133 w 7467600"/>
              <a:gd name="connsiteY650" fmla="*/ 1971513 h 6858000"/>
              <a:gd name="connsiteX651" fmla="*/ 1333952 w 7467600"/>
              <a:gd name="connsiteY651" fmla="*/ 2251620 h 6858000"/>
              <a:gd name="connsiteX652" fmla="*/ 1337329 w 7467600"/>
              <a:gd name="connsiteY652" fmla="*/ 2258350 h 6858000"/>
              <a:gd name="connsiteX653" fmla="*/ 1014726 w 7467600"/>
              <a:gd name="connsiteY653" fmla="*/ 1615556 h 6858000"/>
              <a:gd name="connsiteX654" fmla="*/ 678222 w 7467600"/>
              <a:gd name="connsiteY654" fmla="*/ 1248670 h 6858000"/>
              <a:gd name="connsiteX655" fmla="*/ 6691602 w 7467600"/>
              <a:gd name="connsiteY655" fmla="*/ 1140573 h 6858000"/>
              <a:gd name="connsiteX656" fmla="*/ 6571100 w 7467600"/>
              <a:gd name="connsiteY656" fmla="*/ 1183662 h 6858000"/>
              <a:gd name="connsiteX657" fmla="*/ 6241687 w 7467600"/>
              <a:gd name="connsiteY657" fmla="*/ 1257600 h 6858000"/>
              <a:gd name="connsiteX658" fmla="*/ 5693009 w 7467600"/>
              <a:gd name="connsiteY658" fmla="*/ 1478256 h 6858000"/>
              <a:gd name="connsiteX659" fmla="*/ 6548420 w 7467600"/>
              <a:gd name="connsiteY659" fmla="*/ 1214599 h 6858000"/>
              <a:gd name="connsiteX660" fmla="*/ 6605473 w 7467600"/>
              <a:gd name="connsiteY660" fmla="*/ 1184686 h 6858000"/>
              <a:gd name="connsiteX661" fmla="*/ 6691602 w 7467600"/>
              <a:gd name="connsiteY661" fmla="*/ 1140573 h 6858000"/>
              <a:gd name="connsiteX662" fmla="*/ 4002475 w 7467600"/>
              <a:gd name="connsiteY662" fmla="*/ 1037802 h 6858000"/>
              <a:gd name="connsiteX663" fmla="*/ 4000324 w 7467600"/>
              <a:gd name="connsiteY663" fmla="*/ 1039362 h 6858000"/>
              <a:gd name="connsiteX664" fmla="*/ 4002862 w 7467600"/>
              <a:gd name="connsiteY664" fmla="*/ 1042866 h 6858000"/>
              <a:gd name="connsiteX665" fmla="*/ 4002475 w 7467600"/>
              <a:gd name="connsiteY665" fmla="*/ 1037802 h 6858000"/>
              <a:gd name="connsiteX666" fmla="*/ 506322 w 7467600"/>
              <a:gd name="connsiteY666" fmla="*/ 1020997 h 6858000"/>
              <a:gd name="connsiteX667" fmla="*/ 533068 w 7467600"/>
              <a:gd name="connsiteY667" fmla="*/ 1029409 h 6858000"/>
              <a:gd name="connsiteX668" fmla="*/ 1232525 w 7467600"/>
              <a:gd name="connsiteY668" fmla="*/ 1804675 h 6858000"/>
              <a:gd name="connsiteX669" fmla="*/ 1388858 w 7467600"/>
              <a:gd name="connsiteY669" fmla="*/ 2368011 h 6858000"/>
              <a:gd name="connsiteX670" fmla="*/ 1384098 w 7467600"/>
              <a:gd name="connsiteY670" fmla="*/ 2378125 h 6858000"/>
              <a:gd name="connsiteX671" fmla="*/ 1425393 w 7467600"/>
              <a:gd name="connsiteY671" fmla="*/ 2589124 h 6858000"/>
              <a:gd name="connsiteX672" fmla="*/ 1424001 w 7467600"/>
              <a:gd name="connsiteY672" fmla="*/ 2597541 h 6858000"/>
              <a:gd name="connsiteX673" fmla="*/ 2152729 w 7467600"/>
              <a:gd name="connsiteY673" fmla="*/ 2864487 h 6858000"/>
              <a:gd name="connsiteX674" fmla="*/ 2020609 w 7467600"/>
              <a:gd name="connsiteY674" fmla="*/ 2539671 h 6858000"/>
              <a:gd name="connsiteX675" fmla="*/ 2018920 w 7467600"/>
              <a:gd name="connsiteY675" fmla="*/ 2536309 h 6858000"/>
              <a:gd name="connsiteX676" fmla="*/ 1342441 w 7467600"/>
              <a:gd name="connsiteY676" fmla="*/ 1173017 h 6858000"/>
              <a:gd name="connsiteX677" fmla="*/ 1367925 w 7467600"/>
              <a:gd name="connsiteY677" fmla="*/ 1135648 h 6858000"/>
              <a:gd name="connsiteX678" fmla="*/ 1771401 w 7467600"/>
              <a:gd name="connsiteY678" fmla="*/ 1806673 h 6858000"/>
              <a:gd name="connsiteX679" fmla="*/ 1972385 w 7467600"/>
              <a:gd name="connsiteY679" fmla="*/ 2198735 h 6858000"/>
              <a:gd name="connsiteX680" fmla="*/ 2040892 w 7467600"/>
              <a:gd name="connsiteY680" fmla="*/ 2405205 h 6858000"/>
              <a:gd name="connsiteX681" fmla="*/ 2131689 w 7467600"/>
              <a:gd name="connsiteY681" fmla="*/ 1936926 h 6858000"/>
              <a:gd name="connsiteX682" fmla="*/ 2454820 w 7467600"/>
              <a:gd name="connsiteY682" fmla="*/ 1248808 h 6858000"/>
              <a:gd name="connsiteX683" fmla="*/ 2492512 w 7467600"/>
              <a:gd name="connsiteY683" fmla="*/ 1302920 h 6858000"/>
              <a:gd name="connsiteX684" fmla="*/ 2081216 w 7467600"/>
              <a:gd name="connsiteY684" fmla="*/ 2527513 h 6858000"/>
              <a:gd name="connsiteX685" fmla="*/ 2081211 w 7467600"/>
              <a:gd name="connsiteY685" fmla="*/ 2528916 h 6858000"/>
              <a:gd name="connsiteX686" fmla="*/ 2199067 w 7467600"/>
              <a:gd name="connsiteY686" fmla="*/ 2884061 h 6858000"/>
              <a:gd name="connsiteX687" fmla="*/ 3192586 w 7467600"/>
              <a:gd name="connsiteY687" fmla="*/ 3411496 h 6858000"/>
              <a:gd name="connsiteX688" fmla="*/ 3182620 w 7467600"/>
              <a:gd name="connsiteY688" fmla="*/ 3483279 h 6858000"/>
              <a:gd name="connsiteX689" fmla="*/ 2435119 w 7467600"/>
              <a:gd name="connsiteY689" fmla="*/ 3080173 h 6858000"/>
              <a:gd name="connsiteX690" fmla="*/ 2410152 w 7467600"/>
              <a:gd name="connsiteY690" fmla="*/ 3063751 h 6858000"/>
              <a:gd name="connsiteX691" fmla="*/ 2408099 w 7467600"/>
              <a:gd name="connsiteY691" fmla="*/ 3064403 h 6858000"/>
              <a:gd name="connsiteX692" fmla="*/ 2407218 w 7467600"/>
              <a:gd name="connsiteY692" fmla="*/ 3070324 h 6858000"/>
              <a:gd name="connsiteX693" fmla="*/ 2380138 w 7467600"/>
              <a:gd name="connsiteY693" fmla="*/ 3099341 h 6858000"/>
              <a:gd name="connsiteX694" fmla="*/ 1765923 w 7467600"/>
              <a:gd name="connsiteY694" fmla="*/ 3581043 h 6858000"/>
              <a:gd name="connsiteX695" fmla="*/ 1702258 w 7467600"/>
              <a:gd name="connsiteY695" fmla="*/ 3612286 h 6858000"/>
              <a:gd name="connsiteX696" fmla="*/ 1538370 w 7467600"/>
              <a:gd name="connsiteY696" fmla="*/ 3811804 h 6858000"/>
              <a:gd name="connsiteX697" fmla="*/ 542867 w 7467600"/>
              <a:gd name="connsiteY697" fmla="*/ 4944092 h 6858000"/>
              <a:gd name="connsiteX698" fmla="*/ 515800 w 7467600"/>
              <a:gd name="connsiteY698" fmla="*/ 4862180 h 6858000"/>
              <a:gd name="connsiteX699" fmla="*/ 909145 w 7467600"/>
              <a:gd name="connsiteY699" fmla="*/ 4199225 h 6858000"/>
              <a:gd name="connsiteX700" fmla="*/ 1214067 w 7467600"/>
              <a:gd name="connsiteY700" fmla="*/ 3908561 h 6858000"/>
              <a:gd name="connsiteX701" fmla="*/ 640967 w 7467600"/>
              <a:gd name="connsiteY701" fmla="*/ 4105601 h 6858000"/>
              <a:gd name="connsiteX702" fmla="*/ 112563 w 7467600"/>
              <a:gd name="connsiteY702" fmla="*/ 4396952 h 6858000"/>
              <a:gd name="connsiteX703" fmla="*/ 0 w 7467600"/>
              <a:gd name="connsiteY703" fmla="*/ 4466006 h 6858000"/>
              <a:gd name="connsiteX704" fmla="*/ 0 w 7467600"/>
              <a:gd name="connsiteY704" fmla="*/ 4233763 h 6858000"/>
              <a:gd name="connsiteX705" fmla="*/ 36881 w 7467600"/>
              <a:gd name="connsiteY705" fmla="*/ 4200118 h 6858000"/>
              <a:gd name="connsiteX706" fmla="*/ 910534 w 7467600"/>
              <a:gd name="connsiteY706" fmla="*/ 3629753 h 6858000"/>
              <a:gd name="connsiteX707" fmla="*/ 1578717 w 7467600"/>
              <a:gd name="connsiteY707" fmla="*/ 3575982 h 6858000"/>
              <a:gd name="connsiteX708" fmla="*/ 2338780 w 7467600"/>
              <a:gd name="connsiteY708" fmla="*/ 3033725 h 6858000"/>
              <a:gd name="connsiteX709" fmla="*/ 1807991 w 7467600"/>
              <a:gd name="connsiteY709" fmla="*/ 2807184 h 6858000"/>
              <a:gd name="connsiteX710" fmla="*/ 1416358 w 7467600"/>
              <a:gd name="connsiteY710" fmla="*/ 3112571 h 6858000"/>
              <a:gd name="connsiteX711" fmla="*/ 939066 w 7467600"/>
              <a:gd name="connsiteY711" fmla="*/ 3378798 h 6858000"/>
              <a:gd name="connsiteX712" fmla="*/ 115099 w 7467600"/>
              <a:gd name="connsiteY712" fmla="*/ 3607650 h 6858000"/>
              <a:gd name="connsiteX713" fmla="*/ 97284 w 7467600"/>
              <a:gd name="connsiteY713" fmla="*/ 3520393 h 6858000"/>
              <a:gd name="connsiteX714" fmla="*/ 922050 w 7467600"/>
              <a:gd name="connsiteY714" fmla="*/ 3074867 h 6858000"/>
              <a:gd name="connsiteX715" fmla="*/ 1405265 w 7467600"/>
              <a:gd name="connsiteY715" fmla="*/ 3016319 h 6858000"/>
              <a:gd name="connsiteX716" fmla="*/ 1407512 w 7467600"/>
              <a:gd name="connsiteY716" fmla="*/ 3018001 h 6858000"/>
              <a:gd name="connsiteX717" fmla="*/ 1726266 w 7467600"/>
              <a:gd name="connsiteY717" fmla="*/ 2777274 h 6858000"/>
              <a:gd name="connsiteX718" fmla="*/ 625390 w 7467600"/>
              <a:gd name="connsiteY718" fmla="*/ 2514541 h 6858000"/>
              <a:gd name="connsiteX719" fmla="*/ 619799 w 7467600"/>
              <a:gd name="connsiteY719" fmla="*/ 2527180 h 6858000"/>
              <a:gd name="connsiteX720" fmla="*/ 310030 w 7467600"/>
              <a:gd name="connsiteY720" fmla="*/ 2771818 h 6858000"/>
              <a:gd name="connsiteX721" fmla="*/ 173877 w 7467600"/>
              <a:gd name="connsiteY721" fmla="*/ 2937056 h 6858000"/>
              <a:gd name="connsiteX722" fmla="*/ 77889 w 7467600"/>
              <a:gd name="connsiteY722" fmla="*/ 3138440 h 6858000"/>
              <a:gd name="connsiteX723" fmla="*/ 0 w 7467600"/>
              <a:gd name="connsiteY723" fmla="*/ 3271395 h 6858000"/>
              <a:gd name="connsiteX724" fmla="*/ 0 w 7467600"/>
              <a:gd name="connsiteY724" fmla="*/ 3153002 h 6858000"/>
              <a:gd name="connsiteX725" fmla="*/ 2386 w 7467600"/>
              <a:gd name="connsiteY725" fmla="*/ 3149203 h 6858000"/>
              <a:gd name="connsiteX726" fmla="*/ 89753 w 7467600"/>
              <a:gd name="connsiteY726" fmla="*/ 2987702 h 6858000"/>
              <a:gd name="connsiteX727" fmla="*/ 76869 w 7467600"/>
              <a:gd name="connsiteY727" fmla="*/ 3005404 h 6858000"/>
              <a:gd name="connsiteX728" fmla="*/ 32049 w 7467600"/>
              <a:gd name="connsiteY728" fmla="*/ 3065814 h 6858000"/>
              <a:gd name="connsiteX729" fmla="*/ 0 w 7467600"/>
              <a:gd name="connsiteY729" fmla="*/ 3108744 h 6858000"/>
              <a:gd name="connsiteX730" fmla="*/ 0 w 7467600"/>
              <a:gd name="connsiteY730" fmla="*/ 3058059 h 6858000"/>
              <a:gd name="connsiteX731" fmla="*/ 7610 w 7467600"/>
              <a:gd name="connsiteY731" fmla="*/ 3047889 h 6858000"/>
              <a:gd name="connsiteX732" fmla="*/ 52419 w 7467600"/>
              <a:gd name="connsiteY732" fmla="*/ 2987479 h 6858000"/>
              <a:gd name="connsiteX733" fmla="*/ 59142 w 7467600"/>
              <a:gd name="connsiteY733" fmla="*/ 2978488 h 6858000"/>
              <a:gd name="connsiteX734" fmla="*/ 0 w 7467600"/>
              <a:gd name="connsiteY734" fmla="*/ 3015334 h 6858000"/>
              <a:gd name="connsiteX735" fmla="*/ 0 w 7467600"/>
              <a:gd name="connsiteY735" fmla="*/ 2914286 h 6858000"/>
              <a:gd name="connsiteX736" fmla="*/ 36383 w 7467600"/>
              <a:gd name="connsiteY736" fmla="*/ 2901128 h 6858000"/>
              <a:gd name="connsiteX737" fmla="*/ 156329 w 7467600"/>
              <a:gd name="connsiteY737" fmla="*/ 2840533 h 6858000"/>
              <a:gd name="connsiteX738" fmla="*/ 358355 w 7467600"/>
              <a:gd name="connsiteY738" fmla="*/ 2620471 h 6858000"/>
              <a:gd name="connsiteX739" fmla="*/ 510577 w 7467600"/>
              <a:gd name="connsiteY739" fmla="*/ 2501244 h 6858000"/>
              <a:gd name="connsiteX740" fmla="*/ 211967 w 7467600"/>
              <a:gd name="connsiteY740" fmla="*/ 2479171 h 6858000"/>
              <a:gd name="connsiteX741" fmla="*/ 0 w 7467600"/>
              <a:gd name="connsiteY741" fmla="*/ 2476398 h 6858000"/>
              <a:gd name="connsiteX742" fmla="*/ 0 w 7467600"/>
              <a:gd name="connsiteY742" fmla="*/ 2389189 h 6858000"/>
              <a:gd name="connsiteX743" fmla="*/ 103062 w 7467600"/>
              <a:gd name="connsiteY743" fmla="*/ 2389518 h 6858000"/>
              <a:gd name="connsiteX744" fmla="*/ 510734 w 7467600"/>
              <a:gd name="connsiteY744" fmla="*/ 2416201 h 6858000"/>
              <a:gd name="connsiteX745" fmla="*/ 279257 w 7467600"/>
              <a:gd name="connsiteY745" fmla="*/ 2092102 h 6858000"/>
              <a:gd name="connsiteX746" fmla="*/ 65265 w 7467600"/>
              <a:gd name="connsiteY746" fmla="*/ 2006049 h 6858000"/>
              <a:gd name="connsiteX747" fmla="*/ 0 w 7467600"/>
              <a:gd name="connsiteY747" fmla="*/ 1982532 h 6858000"/>
              <a:gd name="connsiteX748" fmla="*/ 0 w 7467600"/>
              <a:gd name="connsiteY748" fmla="*/ 1912789 h 6858000"/>
              <a:gd name="connsiteX749" fmla="*/ 97460 w 7467600"/>
              <a:gd name="connsiteY749" fmla="*/ 1953725 h 6858000"/>
              <a:gd name="connsiteX750" fmla="*/ 221272 w 7467600"/>
              <a:gd name="connsiteY750" fmla="*/ 1980766 h 6858000"/>
              <a:gd name="connsiteX751" fmla="*/ 116765 w 7467600"/>
              <a:gd name="connsiteY751" fmla="*/ 1911033 h 6858000"/>
              <a:gd name="connsiteX752" fmla="*/ 16405 w 7467600"/>
              <a:gd name="connsiteY752" fmla="*/ 1803412 h 6858000"/>
              <a:gd name="connsiteX753" fmla="*/ 0 w 7467600"/>
              <a:gd name="connsiteY753" fmla="*/ 1784777 h 6858000"/>
              <a:gd name="connsiteX754" fmla="*/ 0 w 7467600"/>
              <a:gd name="connsiteY754" fmla="*/ 1740082 h 6858000"/>
              <a:gd name="connsiteX755" fmla="*/ 39394 w 7467600"/>
              <a:gd name="connsiteY755" fmla="*/ 1784856 h 6858000"/>
              <a:gd name="connsiteX756" fmla="*/ 135813 w 7467600"/>
              <a:gd name="connsiteY756" fmla="*/ 1888838 h 6858000"/>
              <a:gd name="connsiteX757" fmla="*/ 242575 w 7467600"/>
              <a:gd name="connsiteY757" fmla="*/ 1958841 h 6858000"/>
              <a:gd name="connsiteX758" fmla="*/ 82197 w 7467600"/>
              <a:gd name="connsiteY758" fmla="*/ 1754826 h 6858000"/>
              <a:gd name="connsiteX759" fmla="*/ 0 w 7467600"/>
              <a:gd name="connsiteY759" fmla="*/ 1679650 h 6858000"/>
              <a:gd name="connsiteX760" fmla="*/ 0 w 7467600"/>
              <a:gd name="connsiteY760" fmla="*/ 1602463 h 6858000"/>
              <a:gd name="connsiteX761" fmla="*/ 84689 w 7467600"/>
              <a:gd name="connsiteY761" fmla="*/ 1677442 h 6858000"/>
              <a:gd name="connsiteX762" fmla="*/ 298437 w 7467600"/>
              <a:gd name="connsiteY762" fmla="*/ 1968019 h 6858000"/>
              <a:gd name="connsiteX763" fmla="*/ 227269 w 7467600"/>
              <a:gd name="connsiteY763" fmla="*/ 1114064 h 6858000"/>
              <a:gd name="connsiteX764" fmla="*/ 248003 w 7467600"/>
              <a:gd name="connsiteY764" fmla="*/ 1089613 h 6858000"/>
              <a:gd name="connsiteX765" fmla="*/ 427020 w 7467600"/>
              <a:gd name="connsiteY765" fmla="*/ 1619803 h 6858000"/>
              <a:gd name="connsiteX766" fmla="*/ 340345 w 7467600"/>
              <a:gd name="connsiteY766" fmla="*/ 2027739 h 6858000"/>
              <a:gd name="connsiteX767" fmla="*/ 360865 w 7467600"/>
              <a:gd name="connsiteY767" fmla="*/ 2044827 h 6858000"/>
              <a:gd name="connsiteX768" fmla="*/ 560414 w 7467600"/>
              <a:gd name="connsiteY768" fmla="*/ 2421457 h 6858000"/>
              <a:gd name="connsiteX769" fmla="*/ 1359703 w 7467600"/>
              <a:gd name="connsiteY769" fmla="*/ 2578554 h 6858000"/>
              <a:gd name="connsiteX770" fmla="*/ 1359422 w 7467600"/>
              <a:gd name="connsiteY770" fmla="*/ 2577994 h 6858000"/>
              <a:gd name="connsiteX771" fmla="*/ 828701 w 7467600"/>
              <a:gd name="connsiteY771" fmla="*/ 1839520 h 6858000"/>
              <a:gd name="connsiteX772" fmla="*/ 494427 w 7467600"/>
              <a:gd name="connsiteY772" fmla="*/ 1092333 h 6858000"/>
              <a:gd name="connsiteX773" fmla="*/ 506322 w 7467600"/>
              <a:gd name="connsiteY773" fmla="*/ 1020997 h 6858000"/>
              <a:gd name="connsiteX774" fmla="*/ 4570198 w 7467600"/>
              <a:gd name="connsiteY774" fmla="*/ 978081 h 6858000"/>
              <a:gd name="connsiteX775" fmla="*/ 4523691 w 7467600"/>
              <a:gd name="connsiteY775" fmla="*/ 1127776 h 6858000"/>
              <a:gd name="connsiteX776" fmla="*/ 4509875 w 7467600"/>
              <a:gd name="connsiteY776" fmla="*/ 1167552 h 6858000"/>
              <a:gd name="connsiteX777" fmla="*/ 4478168 w 7467600"/>
              <a:gd name="connsiteY777" fmla="*/ 1260735 h 6858000"/>
              <a:gd name="connsiteX778" fmla="*/ 4409309 w 7467600"/>
              <a:gd name="connsiteY778" fmla="*/ 1666996 h 6858000"/>
              <a:gd name="connsiteX779" fmla="*/ 4370031 w 7467600"/>
              <a:gd name="connsiteY779" fmla="*/ 1955666 h 6858000"/>
              <a:gd name="connsiteX780" fmla="*/ 4570198 w 7467600"/>
              <a:gd name="connsiteY780" fmla="*/ 978081 h 6858000"/>
              <a:gd name="connsiteX781" fmla="*/ 4557898 w 7467600"/>
              <a:gd name="connsiteY781" fmla="*/ 900011 h 6858000"/>
              <a:gd name="connsiteX782" fmla="*/ 4344840 w 7467600"/>
              <a:gd name="connsiteY782" fmla="*/ 1922038 h 6858000"/>
              <a:gd name="connsiteX783" fmla="*/ 4378710 w 7467600"/>
              <a:gd name="connsiteY783" fmla="*/ 1665516 h 6858000"/>
              <a:gd name="connsiteX784" fmla="*/ 4448798 w 7467600"/>
              <a:gd name="connsiteY784" fmla="*/ 1253024 h 6858000"/>
              <a:gd name="connsiteX785" fmla="*/ 4480315 w 7467600"/>
              <a:gd name="connsiteY785" fmla="*/ 1158454 h 6858000"/>
              <a:gd name="connsiteX786" fmla="*/ 4494133 w 7467600"/>
              <a:gd name="connsiteY786" fmla="*/ 1118676 h 6858000"/>
              <a:gd name="connsiteX787" fmla="*/ 4557898 w 7467600"/>
              <a:gd name="connsiteY787" fmla="*/ 900011 h 6858000"/>
              <a:gd name="connsiteX788" fmla="*/ 5870151 w 7467600"/>
              <a:gd name="connsiteY788" fmla="*/ 898890 h 6858000"/>
              <a:gd name="connsiteX789" fmla="*/ 5861335 w 7467600"/>
              <a:gd name="connsiteY789" fmla="*/ 899177 h 6858000"/>
              <a:gd name="connsiteX790" fmla="*/ 5843702 w 7467600"/>
              <a:gd name="connsiteY790" fmla="*/ 899748 h 6858000"/>
              <a:gd name="connsiteX791" fmla="*/ 5651107 w 7467600"/>
              <a:gd name="connsiteY791" fmla="*/ 920306 h 6858000"/>
              <a:gd name="connsiteX792" fmla="*/ 5459407 w 7467600"/>
              <a:gd name="connsiteY792" fmla="*/ 940975 h 6858000"/>
              <a:gd name="connsiteX793" fmla="*/ 5374846 w 7467600"/>
              <a:gd name="connsiteY793" fmla="*/ 941988 h 6858000"/>
              <a:gd name="connsiteX794" fmla="*/ 5256105 w 7467600"/>
              <a:gd name="connsiteY794" fmla="*/ 945632 h 6858000"/>
              <a:gd name="connsiteX795" fmla="*/ 5107071 w 7467600"/>
              <a:gd name="connsiteY795" fmla="*/ 969720 h 6858000"/>
              <a:gd name="connsiteX796" fmla="*/ 4998681 w 7467600"/>
              <a:gd name="connsiteY796" fmla="*/ 988771 h 6858000"/>
              <a:gd name="connsiteX797" fmla="*/ 5870151 w 7467600"/>
              <a:gd name="connsiteY797" fmla="*/ 898890 h 6858000"/>
              <a:gd name="connsiteX798" fmla="*/ 5504425 w 7467600"/>
              <a:gd name="connsiteY798" fmla="*/ 848067 h 6858000"/>
              <a:gd name="connsiteX799" fmla="*/ 4968849 w 7467600"/>
              <a:gd name="connsiteY799" fmla="*/ 962318 h 6858000"/>
              <a:gd name="connsiteX800" fmla="*/ 5104039 w 7467600"/>
              <a:gd name="connsiteY800" fmla="*/ 940634 h 6858000"/>
              <a:gd name="connsiteX801" fmla="*/ 5256311 w 7467600"/>
              <a:gd name="connsiteY801" fmla="*/ 916490 h 6858000"/>
              <a:gd name="connsiteX802" fmla="*/ 5377381 w 7467600"/>
              <a:gd name="connsiteY802" fmla="*/ 912671 h 6858000"/>
              <a:gd name="connsiteX803" fmla="*/ 5460148 w 7467600"/>
              <a:gd name="connsiteY803" fmla="*/ 911442 h 6858000"/>
              <a:gd name="connsiteX804" fmla="*/ 5648971 w 7467600"/>
              <a:gd name="connsiteY804" fmla="*/ 891331 h 6858000"/>
              <a:gd name="connsiteX805" fmla="*/ 5844807 w 7467600"/>
              <a:gd name="connsiteY805" fmla="*/ 870718 h 6858000"/>
              <a:gd name="connsiteX806" fmla="*/ 5862975 w 7467600"/>
              <a:gd name="connsiteY806" fmla="*/ 869756 h 6858000"/>
              <a:gd name="connsiteX807" fmla="*/ 5920887 w 7467600"/>
              <a:gd name="connsiteY807" fmla="*/ 865929 h 6858000"/>
              <a:gd name="connsiteX808" fmla="*/ 5504425 w 7467600"/>
              <a:gd name="connsiteY808" fmla="*/ 848067 h 6858000"/>
              <a:gd name="connsiteX809" fmla="*/ 3607114 w 7467600"/>
              <a:gd name="connsiteY809" fmla="*/ 467441 h 6858000"/>
              <a:gd name="connsiteX810" fmla="*/ 3296242 w 7467600"/>
              <a:gd name="connsiteY810" fmla="*/ 807991 h 6858000"/>
              <a:gd name="connsiteX811" fmla="*/ 3174674 w 7467600"/>
              <a:gd name="connsiteY811" fmla="*/ 919759 h 6858000"/>
              <a:gd name="connsiteX812" fmla="*/ 3042978 w 7467600"/>
              <a:gd name="connsiteY812" fmla="*/ 1054894 h 6858000"/>
              <a:gd name="connsiteX813" fmla="*/ 2968914 w 7467600"/>
              <a:gd name="connsiteY813" fmla="*/ 1133756 h 6858000"/>
              <a:gd name="connsiteX814" fmla="*/ 3103823 w 7467600"/>
              <a:gd name="connsiteY814" fmla="*/ 1026814 h 6858000"/>
              <a:gd name="connsiteX815" fmla="*/ 3607114 w 7467600"/>
              <a:gd name="connsiteY815" fmla="*/ 467441 h 6858000"/>
              <a:gd name="connsiteX816" fmla="*/ 3744487 w 7467600"/>
              <a:gd name="connsiteY816" fmla="*/ 383136 h 6858000"/>
              <a:gd name="connsiteX817" fmla="*/ 3970213 w 7467600"/>
              <a:gd name="connsiteY817" fmla="*/ 995559 h 6858000"/>
              <a:gd name="connsiteX818" fmla="*/ 3744487 w 7467600"/>
              <a:gd name="connsiteY818" fmla="*/ 383136 h 6858000"/>
              <a:gd name="connsiteX819" fmla="*/ 3624562 w 7467600"/>
              <a:gd name="connsiteY819" fmla="*/ 367041 h 6858000"/>
              <a:gd name="connsiteX820" fmla="*/ 3489712 w 7467600"/>
              <a:gd name="connsiteY820" fmla="*/ 485386 h 6858000"/>
              <a:gd name="connsiteX821" fmla="*/ 3182994 w 7467600"/>
              <a:gd name="connsiteY821" fmla="*/ 828265 h 6858000"/>
              <a:gd name="connsiteX822" fmla="*/ 2892114 w 7467600"/>
              <a:gd name="connsiteY822" fmla="*/ 1172635 h 6858000"/>
              <a:gd name="connsiteX823" fmla="*/ 3021459 w 7467600"/>
              <a:gd name="connsiteY823" fmla="*/ 1035385 h 6858000"/>
              <a:gd name="connsiteX824" fmla="*/ 3153873 w 7467600"/>
              <a:gd name="connsiteY824" fmla="*/ 898971 h 6858000"/>
              <a:gd name="connsiteX825" fmla="*/ 3276511 w 7467600"/>
              <a:gd name="connsiteY825" fmla="*/ 786423 h 6858000"/>
              <a:gd name="connsiteX826" fmla="*/ 3584154 w 7467600"/>
              <a:gd name="connsiteY826" fmla="*/ 448218 h 6858000"/>
              <a:gd name="connsiteX827" fmla="*/ 3624562 w 7467600"/>
              <a:gd name="connsiteY827" fmla="*/ 367041 h 6858000"/>
              <a:gd name="connsiteX828" fmla="*/ 3766672 w 7467600"/>
              <a:gd name="connsiteY828" fmla="*/ 359429 h 6858000"/>
              <a:gd name="connsiteX829" fmla="*/ 3996338 w 7467600"/>
              <a:gd name="connsiteY829" fmla="*/ 968237 h 6858000"/>
              <a:gd name="connsiteX830" fmla="*/ 3766672 w 7467600"/>
              <a:gd name="connsiteY830" fmla="*/ 359429 h 6858000"/>
              <a:gd name="connsiteX831" fmla="*/ 5805386 w 7467600"/>
              <a:gd name="connsiteY831" fmla="*/ 239240 h 6858000"/>
              <a:gd name="connsiteX832" fmla="*/ 5736947 w 7467600"/>
              <a:gd name="connsiteY832" fmla="*/ 261367 h 6858000"/>
              <a:gd name="connsiteX833" fmla="*/ 5427012 w 7467600"/>
              <a:gd name="connsiteY833" fmla="*/ 311272 h 6858000"/>
              <a:gd name="connsiteX834" fmla="*/ 5147818 w 7467600"/>
              <a:gd name="connsiteY834" fmla="*/ 322112 h 6858000"/>
              <a:gd name="connsiteX835" fmla="*/ 5060854 w 7467600"/>
              <a:gd name="connsiteY835" fmla="*/ 311882 h 6858000"/>
              <a:gd name="connsiteX836" fmla="*/ 4945989 w 7467600"/>
              <a:gd name="connsiteY836" fmla="*/ 300516 h 6858000"/>
              <a:gd name="connsiteX837" fmla="*/ 5410479 w 7467600"/>
              <a:gd name="connsiteY837" fmla="*/ 348434 h 6858000"/>
              <a:gd name="connsiteX838" fmla="*/ 5805386 w 7467600"/>
              <a:gd name="connsiteY838" fmla="*/ 239240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882765 w 7467600"/>
              <a:gd name="connsiteY918" fmla="*/ 0 h 6858000"/>
              <a:gd name="connsiteX919" fmla="*/ 3721337 w 7467600"/>
              <a:gd name="connsiteY919" fmla="*/ 0 h 6858000"/>
              <a:gd name="connsiteX920" fmla="*/ 3797544 w 7467600"/>
              <a:gd name="connsiteY920" fmla="*/ 0 h 6858000"/>
              <a:gd name="connsiteX921" fmla="*/ 3775734 w 7467600"/>
              <a:gd name="connsiteY921" fmla="*/ 95131 h 6858000"/>
              <a:gd name="connsiteX922" fmla="*/ 3724807 w 7467600"/>
              <a:gd name="connsiteY922" fmla="*/ 272257 h 6858000"/>
              <a:gd name="connsiteX923" fmla="*/ 3726844 w 7467600"/>
              <a:gd name="connsiteY923" fmla="*/ 282988 h 6858000"/>
              <a:gd name="connsiteX924" fmla="*/ 3742664 w 7467600"/>
              <a:gd name="connsiteY924" fmla="*/ 279918 h 6858000"/>
              <a:gd name="connsiteX925" fmla="*/ 4103910 w 7467600"/>
              <a:gd name="connsiteY925" fmla="*/ 1161917 h 6858000"/>
              <a:gd name="connsiteX926" fmla="*/ 4020269 w 7467600"/>
              <a:gd name="connsiteY926" fmla="*/ 1200406 h 6858000"/>
              <a:gd name="connsiteX927" fmla="*/ 3674882 w 7467600"/>
              <a:gd name="connsiteY927" fmla="*/ 488524 h 6858000"/>
              <a:gd name="connsiteX928" fmla="*/ 3132682 w 7467600"/>
              <a:gd name="connsiteY928" fmla="*/ 1072284 h 6858000"/>
              <a:gd name="connsiteX929" fmla="*/ 2716346 w 7467600"/>
              <a:gd name="connsiteY929" fmla="*/ 1276376 h 6858000"/>
              <a:gd name="connsiteX930" fmla="*/ 2716772 w 7467600"/>
              <a:gd name="connsiteY930" fmla="*/ 1255462 h 6858000"/>
              <a:gd name="connsiteX931" fmla="*/ 3471096 w 7467600"/>
              <a:gd name="connsiteY931" fmla="*/ 437072 h 6858000"/>
              <a:gd name="connsiteX932" fmla="*/ 3639057 w 7467600"/>
              <a:gd name="connsiteY932" fmla="*/ 286334 h 6858000"/>
              <a:gd name="connsiteX933" fmla="*/ 3640309 w 7467600"/>
              <a:gd name="connsiteY933" fmla="*/ 284664 h 6858000"/>
              <a:gd name="connsiteX934" fmla="*/ 3646022 w 7467600"/>
              <a:gd name="connsiteY934" fmla="*/ 276711 h 6858000"/>
              <a:gd name="connsiteX935" fmla="*/ 3707943 w 7467600"/>
              <a:gd name="connsiteY935" fmla="*/ 65958 h 6858000"/>
              <a:gd name="connsiteX936" fmla="*/ 3721337 w 7467600"/>
              <a:gd name="connsiteY936" fmla="*/ 0 h 6858000"/>
              <a:gd name="connsiteX937" fmla="*/ 2867960 w 7467600"/>
              <a:gd name="connsiteY937" fmla="*/ 0 h 6858000"/>
              <a:gd name="connsiteX938" fmla="*/ 2926351 w 7467600"/>
              <a:gd name="connsiteY938" fmla="*/ 0 h 6858000"/>
              <a:gd name="connsiteX939" fmla="*/ 2902823 w 7467600"/>
              <a:gd name="connsiteY939" fmla="*/ 262929 h 6858000"/>
              <a:gd name="connsiteX940" fmla="*/ 2940663 w 7467600"/>
              <a:gd name="connsiteY940" fmla="*/ 140884 h 6858000"/>
              <a:gd name="connsiteX941" fmla="*/ 2947039 w 7467600"/>
              <a:gd name="connsiteY941" fmla="*/ 122524 h 6858000"/>
              <a:gd name="connsiteX942" fmla="*/ 2984316 w 7467600"/>
              <a:gd name="connsiteY942" fmla="*/ 0 h 6858000"/>
              <a:gd name="connsiteX943" fmla="*/ 3016114 w 7467600"/>
              <a:gd name="connsiteY943" fmla="*/ 0 h 6858000"/>
              <a:gd name="connsiteX944" fmla="*/ 2979949 w 7467600"/>
              <a:gd name="connsiteY944" fmla="*/ 119274 h 6858000"/>
              <a:gd name="connsiteX945" fmla="*/ 3023879 w 7467600"/>
              <a:gd name="connsiteY945" fmla="*/ 0 h 6858000"/>
              <a:gd name="connsiteX946" fmla="*/ 3105400 w 7467600"/>
              <a:gd name="connsiteY946" fmla="*/ 0 h 6858000"/>
              <a:gd name="connsiteX947" fmla="*/ 3094669 w 7467600"/>
              <a:gd name="connsiteY947" fmla="*/ 30308 h 6858000"/>
              <a:gd name="connsiteX948" fmla="*/ 2901945 w 7467600"/>
              <a:gd name="connsiteY948" fmla="*/ 466538 h 6858000"/>
              <a:gd name="connsiteX949" fmla="*/ 2815209 w 7467600"/>
              <a:gd name="connsiteY949" fmla="*/ 497361 h 6858000"/>
              <a:gd name="connsiteX950" fmla="*/ 2844845 w 7467600"/>
              <a:gd name="connsiteY950" fmla="*/ 127638 h 6858000"/>
              <a:gd name="connsiteX951" fmla="*/ 2867960 w 7467600"/>
              <a:gd name="connsiteY951" fmla="*/ 0 h 6858000"/>
              <a:gd name="connsiteX952" fmla="*/ 1057230 w 7467600"/>
              <a:gd name="connsiteY952" fmla="*/ 0 h 6858000"/>
              <a:gd name="connsiteX953" fmla="*/ 1111003 w 7467600"/>
              <a:gd name="connsiteY953" fmla="*/ 0 h 6858000"/>
              <a:gd name="connsiteX954" fmla="*/ 1125553 w 7467600"/>
              <a:gd name="connsiteY954" fmla="*/ 52588 h 6858000"/>
              <a:gd name="connsiteX955" fmla="*/ 1304276 w 7467600"/>
              <a:gd name="connsiteY955" fmla="*/ 476275 h 6858000"/>
              <a:gd name="connsiteX956" fmla="*/ 1492066 w 7467600"/>
              <a:gd name="connsiteY956" fmla="*/ 886333 h 6858000"/>
              <a:gd name="connsiteX957" fmla="*/ 1423698 w 7467600"/>
              <a:gd name="connsiteY957" fmla="*/ 710817 h 6858000"/>
              <a:gd name="connsiteX958" fmla="*/ 1357609 w 7467600"/>
              <a:gd name="connsiteY958" fmla="*/ 532892 h 6858000"/>
              <a:gd name="connsiteX959" fmla="*/ 1309550 w 7467600"/>
              <a:gd name="connsiteY959" fmla="*/ 374031 h 6858000"/>
              <a:gd name="connsiteX960" fmla="*/ 1193673 w 7467600"/>
              <a:gd name="connsiteY960" fmla="*/ 49533 h 6858000"/>
              <a:gd name="connsiteX961" fmla="*/ 1164391 w 7467600"/>
              <a:gd name="connsiteY961" fmla="*/ 0 h 6858000"/>
              <a:gd name="connsiteX962" fmla="*/ 1200666 w 7467600"/>
              <a:gd name="connsiteY962" fmla="*/ 0 h 6858000"/>
              <a:gd name="connsiteX963" fmla="*/ 1223408 w 7467600"/>
              <a:gd name="connsiteY963" fmla="*/ 38996 h 6858000"/>
              <a:gd name="connsiteX964" fmla="*/ 1339635 w 7467600"/>
              <a:gd name="connsiteY964" fmla="*/ 365517 h 6858000"/>
              <a:gd name="connsiteX965" fmla="*/ 1387469 w 7467600"/>
              <a:gd name="connsiteY965" fmla="*/ 523079 h 6858000"/>
              <a:gd name="connsiteX966" fmla="*/ 1452685 w 7467600"/>
              <a:gd name="connsiteY966" fmla="*/ 699806 h 6858000"/>
              <a:gd name="connsiteX967" fmla="*/ 1492092 w 7467600"/>
              <a:gd name="connsiteY967" fmla="*/ 800424 h 6858000"/>
              <a:gd name="connsiteX968" fmla="*/ 1455302 w 7467600"/>
              <a:gd name="connsiteY968" fmla="*/ 632913 h 6858000"/>
              <a:gd name="connsiteX969" fmla="*/ 1222336 w 7467600"/>
              <a:gd name="connsiteY969" fmla="*/ 9480 h 6858000"/>
              <a:gd name="connsiteX970" fmla="*/ 1214634 w 7467600"/>
              <a:gd name="connsiteY970" fmla="*/ 0 h 6858000"/>
              <a:gd name="connsiteX971" fmla="*/ 1289827 w 7467600"/>
              <a:gd name="connsiteY971" fmla="*/ 0 h 6858000"/>
              <a:gd name="connsiteX972" fmla="*/ 1321076 w 7467600"/>
              <a:gd name="connsiteY972" fmla="*/ 59722 h 6858000"/>
              <a:gd name="connsiteX973" fmla="*/ 1512579 w 7467600"/>
              <a:gd name="connsiteY973" fmla="*/ 626441 h 6858000"/>
              <a:gd name="connsiteX974" fmla="*/ 1506076 w 7467600"/>
              <a:gd name="connsiteY974" fmla="*/ 1089289 h 6858000"/>
              <a:gd name="connsiteX975" fmla="*/ 1486346 w 7467600"/>
              <a:gd name="connsiteY975" fmla="*/ 1079919 h 6858000"/>
              <a:gd name="connsiteX976" fmla="*/ 1070511 w 7467600"/>
              <a:gd name="connsiteY976" fmla="*/ 48609 h 6858000"/>
              <a:gd name="connsiteX977" fmla="*/ 1057230 w 7467600"/>
              <a:gd name="connsiteY977" fmla="*/ 0 h 6858000"/>
              <a:gd name="connsiteX978" fmla="*/ 43151 w 7467600"/>
              <a:gd name="connsiteY978" fmla="*/ 0 h 6858000"/>
              <a:gd name="connsiteX979" fmla="*/ 95283 w 7467600"/>
              <a:gd name="connsiteY979" fmla="*/ 0 h 6858000"/>
              <a:gd name="connsiteX980" fmla="*/ 300708 w 7467600"/>
              <a:gd name="connsiteY980" fmla="*/ 154571 h 6858000"/>
              <a:gd name="connsiteX981" fmla="*/ 530414 w 7467600"/>
              <a:gd name="connsiteY981" fmla="*/ 354673 h 6858000"/>
              <a:gd name="connsiteX982" fmla="*/ 333785 w 7467600"/>
              <a:gd name="connsiteY982" fmla="*/ 161564 h 6858000"/>
              <a:gd name="connsiteX983" fmla="*/ 147005 w 7467600"/>
              <a:gd name="connsiteY983" fmla="*/ 0 h 6858000"/>
              <a:gd name="connsiteX984" fmla="*/ 272509 w 7467600"/>
              <a:gd name="connsiteY984" fmla="*/ 0 h 6858000"/>
              <a:gd name="connsiteX985" fmla="*/ 326276 w 7467600"/>
              <a:gd name="connsiteY985" fmla="*/ 45847 h 6858000"/>
              <a:gd name="connsiteX986" fmla="*/ 823759 w 7467600"/>
              <a:gd name="connsiteY986" fmla="*/ 574145 h 6858000"/>
              <a:gd name="connsiteX987" fmla="*/ 811254 w 7467600"/>
              <a:gd name="connsiteY987" fmla="*/ 665546 h 6858000"/>
              <a:gd name="connsiteX988" fmla="*/ 154042 w 7467600"/>
              <a:gd name="connsiteY988" fmla="*/ 261522 h 6858000"/>
              <a:gd name="connsiteX989" fmla="*/ 13550 w 7467600"/>
              <a:gd name="connsiteY989" fmla="*/ 158423 h 6858000"/>
              <a:gd name="connsiteX990" fmla="*/ 0 w 7467600"/>
              <a:gd name="connsiteY990" fmla="*/ 146618 h 6858000"/>
              <a:gd name="connsiteX991" fmla="*/ 0 w 7467600"/>
              <a:gd name="connsiteY991" fmla="*/ 59161 h 6858000"/>
              <a:gd name="connsiteX992" fmla="*/ 45427 w 7467600"/>
              <a:gd name="connsiteY992" fmla="*/ 101078 h 6858000"/>
              <a:gd name="connsiteX993" fmla="*/ 630103 w 7467600"/>
              <a:gd name="connsiteY993" fmla="*/ 485885 h 6858000"/>
              <a:gd name="connsiteX994" fmla="*/ 532040 w 7467600"/>
              <a:gd name="connsiteY994" fmla="*/ 399359 h 6858000"/>
              <a:gd name="connsiteX995" fmla="*/ 517618 w 7467600"/>
              <a:gd name="connsiteY995" fmla="*/ 385726 h 6858000"/>
              <a:gd name="connsiteX996" fmla="*/ 285074 w 7467600"/>
              <a:gd name="connsiteY996" fmla="*/ 182755 h 6858000"/>
              <a:gd name="connsiteX997" fmla="*/ 43151 w 7467600"/>
              <a:gd name="connsiteY99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53035 w 7467600"/>
              <a:gd name="connsiteY127" fmla="*/ 519731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1903353 w 7467600"/>
              <a:gd name="connsiteY141" fmla="*/ 5044827 h 6858000"/>
              <a:gd name="connsiteX142" fmla="*/ 1936931 w 7467600"/>
              <a:gd name="connsiteY142" fmla="*/ 5093954 h 6858000"/>
              <a:gd name="connsiteX143" fmla="*/ 2195868 w 7467600"/>
              <a:gd name="connsiteY143" fmla="*/ 5396574 h 6858000"/>
              <a:gd name="connsiteX144" fmla="*/ 2088852 w 7467600"/>
              <a:gd name="connsiteY144" fmla="*/ 5166123 h 6858000"/>
              <a:gd name="connsiteX145" fmla="*/ 1958241 w 7467600"/>
              <a:gd name="connsiteY145" fmla="*/ 5067955 h 6858000"/>
              <a:gd name="connsiteX146" fmla="*/ 1903353 w 7467600"/>
              <a:gd name="connsiteY146" fmla="*/ 5044827 h 6858000"/>
              <a:gd name="connsiteX147" fmla="*/ 1979378 w 7467600"/>
              <a:gd name="connsiteY147" fmla="*/ 4769504 h 6858000"/>
              <a:gd name="connsiteX148" fmla="*/ 2882120 w 7467600"/>
              <a:gd name="connsiteY148" fmla="*/ 5064547 h 6858000"/>
              <a:gd name="connsiteX149" fmla="*/ 2793103 w 7467600"/>
              <a:gd name="connsiteY149" fmla="*/ 5039699 h 6858000"/>
              <a:gd name="connsiteX150" fmla="*/ 2770041 w 7467600"/>
              <a:gd name="connsiteY150" fmla="*/ 5033634 h 6858000"/>
              <a:gd name="connsiteX151" fmla="*/ 1979378 w 7467600"/>
              <a:gd name="connsiteY151" fmla="*/ 4769504 h 6858000"/>
              <a:gd name="connsiteX152" fmla="*/ 1927410 w 7467600"/>
              <a:gd name="connsiteY152" fmla="*/ 4716164 h 6858000"/>
              <a:gd name="connsiteX153" fmla="*/ 1959587 w 7467600"/>
              <a:gd name="connsiteY153" fmla="*/ 4728849 h 6858000"/>
              <a:gd name="connsiteX154" fmla="*/ 2777707 w 7467600"/>
              <a:gd name="connsiteY154" fmla="*/ 5003991 h 6858000"/>
              <a:gd name="connsiteX155" fmla="*/ 2800768 w 7467600"/>
              <a:gd name="connsiteY155" fmla="*/ 5010056 h 6858000"/>
              <a:gd name="connsiteX156" fmla="*/ 2879408 w 7467600"/>
              <a:gd name="connsiteY156" fmla="*/ 5031590 h 6858000"/>
              <a:gd name="connsiteX157" fmla="*/ 2862295 w 7467600"/>
              <a:gd name="connsiteY157" fmla="*/ 5022958 h 6858000"/>
              <a:gd name="connsiteX158" fmla="*/ 2813343 w 7467600"/>
              <a:gd name="connsiteY158" fmla="*/ 4998369 h 6858000"/>
              <a:gd name="connsiteX159" fmla="*/ 2646245 w 7467600"/>
              <a:gd name="connsiteY159" fmla="*/ 4930999 h 6858000"/>
              <a:gd name="connsiteX160" fmla="*/ 1999243 w 7467600"/>
              <a:gd name="connsiteY160" fmla="*/ 4730524 h 6858000"/>
              <a:gd name="connsiteX161" fmla="*/ 1979527 w 7467600"/>
              <a:gd name="connsiteY161" fmla="*/ 4726651 h 6858000"/>
              <a:gd name="connsiteX162" fmla="*/ 1927410 w 7467600"/>
              <a:gd name="connsiteY162" fmla="*/ 4716164 h 6858000"/>
              <a:gd name="connsiteX163" fmla="*/ 1997014 w 7467600"/>
              <a:gd name="connsiteY163" fmla="*/ 4698007 h 6858000"/>
              <a:gd name="connsiteX164" fmla="*/ 2005458 w 7467600"/>
              <a:gd name="connsiteY164" fmla="*/ 4699540 h 6858000"/>
              <a:gd name="connsiteX165" fmla="*/ 2657186 w 7467600"/>
              <a:gd name="connsiteY165" fmla="*/ 4901687 h 6858000"/>
              <a:gd name="connsiteX166" fmla="*/ 2826662 w 7467600"/>
              <a:gd name="connsiteY166" fmla="*/ 4970362 h 6858000"/>
              <a:gd name="connsiteX167" fmla="*/ 2876100 w 7467600"/>
              <a:gd name="connsiteY167" fmla="*/ 4995397 h 6858000"/>
              <a:gd name="connsiteX168" fmla="*/ 3042600 w 7467600"/>
              <a:gd name="connsiteY168" fmla="*/ 5059532 h 6858000"/>
              <a:gd name="connsiteX169" fmla="*/ 1997014 w 7467600"/>
              <a:gd name="connsiteY169" fmla="*/ 4698007 h 6858000"/>
              <a:gd name="connsiteX170" fmla="*/ 2305292 w 7467600"/>
              <a:gd name="connsiteY170" fmla="*/ 4219492 h 6858000"/>
              <a:gd name="connsiteX171" fmla="*/ 3360922 w 7467600"/>
              <a:gd name="connsiteY171" fmla="*/ 4529373 h 6858000"/>
              <a:gd name="connsiteX172" fmla="*/ 3492420 w 7467600"/>
              <a:gd name="connsiteY172" fmla="*/ 4510145 h 6858000"/>
              <a:gd name="connsiteX173" fmla="*/ 3364086 w 7467600"/>
              <a:gd name="connsiteY173" fmla="*/ 4480340 h 6858000"/>
              <a:gd name="connsiteX174" fmla="*/ 3225818 w 7467600"/>
              <a:gd name="connsiteY174" fmla="*/ 4411822 h 6858000"/>
              <a:gd name="connsiteX175" fmla="*/ 3129696 w 7467600"/>
              <a:gd name="connsiteY175" fmla="*/ 4360704 h 6858000"/>
              <a:gd name="connsiteX176" fmla="*/ 2814545 w 7467600"/>
              <a:gd name="connsiteY176" fmla="*/ 4282955 h 6858000"/>
              <a:gd name="connsiteX177" fmla="*/ 2305292 w 7467600"/>
              <a:gd name="connsiteY177" fmla="*/ 4219492 h 6858000"/>
              <a:gd name="connsiteX178" fmla="*/ 2626982 w 7467600"/>
              <a:gd name="connsiteY178" fmla="*/ 4206450 h 6858000"/>
              <a:gd name="connsiteX179" fmla="*/ 2490617 w 7467600"/>
              <a:gd name="connsiteY179" fmla="*/ 4206951 h 6858000"/>
              <a:gd name="connsiteX180" fmla="*/ 2819869 w 7467600"/>
              <a:gd name="connsiteY180" fmla="*/ 4252936 h 6858000"/>
              <a:gd name="connsiteX181" fmla="*/ 3143018 w 7467600"/>
              <a:gd name="connsiteY181" fmla="*/ 4332698 h 6858000"/>
              <a:gd name="connsiteX182" fmla="*/ 3241520 w 7467600"/>
              <a:gd name="connsiteY182" fmla="*/ 4385112 h 6858000"/>
              <a:gd name="connsiteX183" fmla="*/ 3374575 w 7467600"/>
              <a:gd name="connsiteY183" fmla="*/ 4451517 h 6858000"/>
              <a:gd name="connsiteX184" fmla="*/ 3505221 w 7467600"/>
              <a:gd name="connsiteY184" fmla="*/ 4480757 h 6858000"/>
              <a:gd name="connsiteX185" fmla="*/ 2626982 w 7467600"/>
              <a:gd name="connsiteY185" fmla="*/ 4206450 h 6858000"/>
              <a:gd name="connsiteX186" fmla="*/ 1310106 w 7467600"/>
              <a:gd name="connsiteY186" fmla="*/ 3943217 h 6858000"/>
              <a:gd name="connsiteX187" fmla="*/ 854994 w 7467600"/>
              <a:gd name="connsiteY187" fmla="*/ 4399136 h 6858000"/>
              <a:gd name="connsiteX188" fmla="*/ 742462 w 7467600"/>
              <a:gd name="connsiteY188" fmla="*/ 4594648 h 6858000"/>
              <a:gd name="connsiteX189" fmla="*/ 820602 w 7467600"/>
              <a:gd name="connsiteY189" fmla="*/ 4485915 h 6858000"/>
              <a:gd name="connsiteX190" fmla="*/ 878295 w 7467600"/>
              <a:gd name="connsiteY190" fmla="*/ 4403594 h 6858000"/>
              <a:gd name="connsiteX191" fmla="*/ 1240607 w 7467600"/>
              <a:gd name="connsiteY191" fmla="*/ 4010401 h 6858000"/>
              <a:gd name="connsiteX192" fmla="*/ 1310106 w 7467600"/>
              <a:gd name="connsiteY192" fmla="*/ 3943217 h 6858000"/>
              <a:gd name="connsiteX193" fmla="*/ 1423113 w 7467600"/>
              <a:gd name="connsiteY193" fmla="*/ 3874565 h 6858000"/>
              <a:gd name="connsiteX194" fmla="*/ 1260565 w 7467600"/>
              <a:gd name="connsiteY194" fmla="*/ 4031982 h 6858000"/>
              <a:gd name="connsiteX195" fmla="*/ 901900 w 7467600"/>
              <a:gd name="connsiteY195" fmla="*/ 4421236 h 6858000"/>
              <a:gd name="connsiteX196" fmla="*/ 845044 w 7467600"/>
              <a:gd name="connsiteY196" fmla="*/ 4502436 h 6858000"/>
              <a:gd name="connsiteX197" fmla="*/ 685926 w 7467600"/>
              <a:gd name="connsiteY197" fmla="*/ 4703069 h 6858000"/>
              <a:gd name="connsiteX198" fmla="*/ 684248 w 7467600"/>
              <a:gd name="connsiteY198" fmla="*/ 4706721 h 6858000"/>
              <a:gd name="connsiteX199" fmla="*/ 1423113 w 7467600"/>
              <a:gd name="connsiteY199" fmla="*/ 3874565 h 6858000"/>
              <a:gd name="connsiteX200" fmla="*/ 3316479 w 7467600"/>
              <a:gd name="connsiteY200" fmla="*/ 3872136 h 6858000"/>
              <a:gd name="connsiteX201" fmla="*/ 3546806 w 7467600"/>
              <a:gd name="connsiteY201" fmla="*/ 4356139 h 6858000"/>
              <a:gd name="connsiteX202" fmla="*/ 3364433 w 7467600"/>
              <a:gd name="connsiteY202" fmla="*/ 3953121 h 6858000"/>
              <a:gd name="connsiteX203" fmla="*/ 3316479 w 7467600"/>
              <a:gd name="connsiteY203" fmla="*/ 3872136 h 6858000"/>
              <a:gd name="connsiteX204" fmla="*/ 3291335 w 7467600"/>
              <a:gd name="connsiteY204" fmla="*/ 3767420 h 6858000"/>
              <a:gd name="connsiteX205" fmla="*/ 3390805 w 7467600"/>
              <a:gd name="connsiteY205" fmla="*/ 3937163 h 6858000"/>
              <a:gd name="connsiteX206" fmla="*/ 3579062 w 7467600"/>
              <a:gd name="connsiteY206" fmla="*/ 4359040 h 6858000"/>
              <a:gd name="connsiteX207" fmla="*/ 3467355 w 7467600"/>
              <a:gd name="connsiteY207" fmla="*/ 3988130 h 6858000"/>
              <a:gd name="connsiteX208" fmla="*/ 3310753 w 7467600"/>
              <a:gd name="connsiteY208" fmla="*/ 3787140 h 6858000"/>
              <a:gd name="connsiteX209" fmla="*/ 3291335 w 7467600"/>
              <a:gd name="connsiteY209" fmla="*/ 3767420 h 6858000"/>
              <a:gd name="connsiteX210" fmla="*/ 1635889 w 7467600"/>
              <a:gd name="connsiteY210" fmla="*/ 3709494 h 6858000"/>
              <a:gd name="connsiteX211" fmla="*/ 1634800 w 7467600"/>
              <a:gd name="connsiteY211" fmla="*/ 3731111 h 6858000"/>
              <a:gd name="connsiteX212" fmla="*/ 1635889 w 7467600"/>
              <a:gd name="connsiteY212" fmla="*/ 3709494 h 6858000"/>
              <a:gd name="connsiteX213" fmla="*/ 1510397 w 7467600"/>
              <a:gd name="connsiteY213" fmla="*/ 3684705 h 6858000"/>
              <a:gd name="connsiteX214" fmla="*/ 1146550 w 7467600"/>
              <a:gd name="connsiteY214" fmla="*/ 3802012 h 6858000"/>
              <a:gd name="connsiteX215" fmla="*/ 698834 w 7467600"/>
              <a:gd name="connsiteY215" fmla="*/ 3952272 h 6858000"/>
              <a:gd name="connsiteX216" fmla="*/ 34256 w 7467600"/>
              <a:gd name="connsiteY216" fmla="*/ 4347603 h 6858000"/>
              <a:gd name="connsiteX217" fmla="*/ 527241 w 7467600"/>
              <a:gd name="connsiteY217" fmla="*/ 4065078 h 6858000"/>
              <a:gd name="connsiteX218" fmla="*/ 1510397 w 7467600"/>
              <a:gd name="connsiteY218" fmla="*/ 3684705 h 6858000"/>
              <a:gd name="connsiteX219" fmla="*/ 1313114 w 7467600"/>
              <a:gd name="connsiteY219" fmla="*/ 3655216 h 6858000"/>
              <a:gd name="connsiteX220" fmla="*/ 1109304 w 7467600"/>
              <a:gd name="connsiteY220" fmla="*/ 3669030 h 6858000"/>
              <a:gd name="connsiteX221" fmla="*/ 8129 w 7467600"/>
              <a:gd name="connsiteY221" fmla="*/ 4330519 h 6858000"/>
              <a:gd name="connsiteX222" fmla="*/ 687572 w 7467600"/>
              <a:gd name="connsiteY222" fmla="*/ 3925629 h 6858000"/>
              <a:gd name="connsiteX223" fmla="*/ 1138365 w 7467600"/>
              <a:gd name="connsiteY223" fmla="*/ 3774515 h 6858000"/>
              <a:gd name="connsiteX224" fmla="*/ 1505579 w 7467600"/>
              <a:gd name="connsiteY224" fmla="*/ 3655526 h 6858000"/>
              <a:gd name="connsiteX225" fmla="*/ 1313114 w 7467600"/>
              <a:gd name="connsiteY225" fmla="*/ 3655216 h 6858000"/>
              <a:gd name="connsiteX226" fmla="*/ 3655073 w 7467600"/>
              <a:gd name="connsiteY226" fmla="*/ 3650884 h 6858000"/>
              <a:gd name="connsiteX227" fmla="*/ 3989938 w 7467600"/>
              <a:gd name="connsiteY227" fmla="*/ 3991685 h 6858000"/>
              <a:gd name="connsiteX228" fmla="*/ 4393907 w 7467600"/>
              <a:gd name="connsiteY228" fmla="*/ 4261258 h 6858000"/>
              <a:gd name="connsiteX229" fmla="*/ 4648051 w 7467600"/>
              <a:gd name="connsiteY229" fmla="*/ 4374051 h 6858000"/>
              <a:gd name="connsiteX230" fmla="*/ 4383389 w 7467600"/>
              <a:gd name="connsiteY230" fmla="*/ 4184369 h 6858000"/>
              <a:gd name="connsiteX231" fmla="*/ 4165508 w 7467600"/>
              <a:gd name="connsiteY231" fmla="*/ 4035196 h 6858000"/>
              <a:gd name="connsiteX232" fmla="*/ 4068162 w 7467600"/>
              <a:gd name="connsiteY232" fmla="*/ 3953394 h 6858000"/>
              <a:gd name="connsiteX233" fmla="*/ 3981416 w 7467600"/>
              <a:gd name="connsiteY233" fmla="*/ 3880482 h 6858000"/>
              <a:gd name="connsiteX234" fmla="*/ 3800147 w 7467600"/>
              <a:gd name="connsiteY234" fmla="*/ 3749872 h 6858000"/>
              <a:gd name="connsiteX235" fmla="*/ 3655073 w 7467600"/>
              <a:gd name="connsiteY235" fmla="*/ 3650884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5425834 w 7467600"/>
              <a:gd name="connsiteY266" fmla="*/ 3162785 h 6858000"/>
              <a:gd name="connsiteX267" fmla="*/ 1318687 w 7467600"/>
              <a:gd name="connsiteY267" fmla="*/ 3113840 h 6858000"/>
              <a:gd name="connsiteX268" fmla="*/ 1066793 w 7467600"/>
              <a:gd name="connsiteY268" fmla="*/ 3212171 h 6858000"/>
              <a:gd name="connsiteX269" fmla="*/ 993319 w 7467600"/>
              <a:gd name="connsiteY269" fmla="*/ 3247648 h 6858000"/>
              <a:gd name="connsiteX270" fmla="*/ 853081 w 7467600"/>
              <a:gd name="connsiteY270" fmla="*/ 3312410 h 6858000"/>
              <a:gd name="connsiteX271" fmla="*/ 805957 w 7467600"/>
              <a:gd name="connsiteY271" fmla="*/ 3330443 h 6858000"/>
              <a:gd name="connsiteX272" fmla="*/ 1318687 w 7467600"/>
              <a:gd name="connsiteY272" fmla="*/ 3113840 h 6858000"/>
              <a:gd name="connsiteX273" fmla="*/ 5453702 w 7467600"/>
              <a:gd name="connsiteY273" fmla="*/ 3090882 h 6858000"/>
              <a:gd name="connsiteX274" fmla="*/ 5480135 w 7467600"/>
              <a:gd name="connsiteY274" fmla="*/ 3565802 h 6858000"/>
              <a:gd name="connsiteX275" fmla="*/ 5499023 w 7467600"/>
              <a:gd name="connsiteY275" fmla="*/ 4166310 h 6858000"/>
              <a:gd name="connsiteX276" fmla="*/ 5547022 w 7467600"/>
              <a:gd name="connsiteY276" fmla="*/ 3607838 h 6858000"/>
              <a:gd name="connsiteX277" fmla="*/ 5515964 w 7467600"/>
              <a:gd name="connsiteY277" fmla="*/ 3378541 h 6858000"/>
              <a:gd name="connsiteX278" fmla="*/ 5453702 w 7467600"/>
              <a:gd name="connsiteY278" fmla="*/ 3090882 h 6858000"/>
              <a:gd name="connsiteX279" fmla="*/ 1238695 w 7467600"/>
              <a:gd name="connsiteY279" fmla="*/ 3076820 h 6858000"/>
              <a:gd name="connsiteX280" fmla="*/ 716371 w 7467600"/>
              <a:gd name="connsiteY280" fmla="*/ 3293249 h 6858000"/>
              <a:gd name="connsiteX281" fmla="*/ 579522 w 7467600"/>
              <a:gd name="connsiteY281" fmla="*/ 3371759 h 6858000"/>
              <a:gd name="connsiteX282" fmla="*/ 600288 w 7467600"/>
              <a:gd name="connsiteY282" fmla="*/ 3365555 h 6858000"/>
              <a:gd name="connsiteX283" fmla="*/ 840692 w 7467600"/>
              <a:gd name="connsiteY283" fmla="*/ 3284921 h 6858000"/>
              <a:gd name="connsiteX284" fmla="*/ 979248 w 7467600"/>
              <a:gd name="connsiteY284" fmla="*/ 3221003 h 6858000"/>
              <a:gd name="connsiteX285" fmla="*/ 1053282 w 7467600"/>
              <a:gd name="connsiteY285" fmla="*/ 3185247 h 6858000"/>
              <a:gd name="connsiteX286" fmla="*/ 1320603 w 7467600"/>
              <a:gd name="connsiteY286" fmla="*/ 3081281 h 6858000"/>
              <a:gd name="connsiteX287" fmla="*/ 1238695 w 7467600"/>
              <a:gd name="connsiteY287" fmla="*/ 3076820 h 6858000"/>
              <a:gd name="connsiteX288" fmla="*/ 5425627 w 7467600"/>
              <a:gd name="connsiteY288" fmla="*/ 2954192 h 6858000"/>
              <a:gd name="connsiteX289" fmla="*/ 5470770 w 7467600"/>
              <a:gd name="connsiteY289" fmla="*/ 3005435 h 6858000"/>
              <a:gd name="connsiteX290" fmla="*/ 5519779 w 7467600"/>
              <a:gd name="connsiteY290" fmla="*/ 4359223 h 6858000"/>
              <a:gd name="connsiteX291" fmla="*/ 5520293 w 7467600"/>
              <a:gd name="connsiteY291" fmla="*/ 4360602 h 6858000"/>
              <a:gd name="connsiteX292" fmla="*/ 5767221 w 7467600"/>
              <a:gd name="connsiteY292" fmla="*/ 4665564 h 6858000"/>
              <a:gd name="connsiteX293" fmla="*/ 6937169 w 7467600"/>
              <a:gd name="connsiteY293" fmla="*/ 4815941 h 6858000"/>
              <a:gd name="connsiteX294" fmla="*/ 6953922 w 7467600"/>
              <a:gd name="connsiteY294" fmla="*/ 4890068 h 6858000"/>
              <a:gd name="connsiteX295" fmla="*/ 6071359 w 7467600"/>
              <a:gd name="connsiteY295" fmla="*/ 4770770 h 6858000"/>
              <a:gd name="connsiteX296" fmla="*/ 6038839 w 7467600"/>
              <a:gd name="connsiteY296" fmla="*/ 4764474 h 6858000"/>
              <a:gd name="connsiteX297" fmla="*/ 6038706 w 7467600"/>
              <a:gd name="connsiteY297" fmla="*/ 4763847 h 6858000"/>
              <a:gd name="connsiteX298" fmla="*/ 6037784 w 7467600"/>
              <a:gd name="connsiteY298" fmla="*/ 4764270 h 6858000"/>
              <a:gd name="connsiteX299" fmla="*/ 6038839 w 7467600"/>
              <a:gd name="connsiteY299" fmla="*/ 4764474 h 6858000"/>
              <a:gd name="connsiteX300" fmla="*/ 6040338 w 7467600"/>
              <a:gd name="connsiteY300" fmla="*/ 4771418 h 6858000"/>
              <a:gd name="connsiteX301" fmla="*/ 6024488 w 7467600"/>
              <a:gd name="connsiteY301" fmla="*/ 4809903 h 6858000"/>
              <a:gd name="connsiteX302" fmla="*/ 5599771 w 7467600"/>
              <a:gd name="connsiteY302" fmla="*/ 5509652 h 6858000"/>
              <a:gd name="connsiteX303" fmla="*/ 5548843 w 7467600"/>
              <a:gd name="connsiteY303" fmla="*/ 5563845 h 6858000"/>
              <a:gd name="connsiteX304" fmla="*/ 5940952 w 7467600"/>
              <a:gd name="connsiteY304" fmla="*/ 6250028 h 6858000"/>
              <a:gd name="connsiteX305" fmla="*/ 6043441 w 7467600"/>
              <a:gd name="connsiteY305" fmla="*/ 6665847 h 6858000"/>
              <a:gd name="connsiteX306" fmla="*/ 6093432 w 7467600"/>
              <a:gd name="connsiteY306" fmla="*/ 6858000 h 6858000"/>
              <a:gd name="connsiteX307" fmla="*/ 6034344 w 7467600"/>
              <a:gd name="connsiteY307" fmla="*/ 6858000 h 6858000"/>
              <a:gd name="connsiteX308" fmla="*/ 6026679 w 7467600"/>
              <a:gd name="connsiteY308" fmla="*/ 6836959 h 6858000"/>
              <a:gd name="connsiteX309" fmla="*/ 5800441 w 7467600"/>
              <a:gd name="connsiteY309" fmla="*/ 6335286 h 6858000"/>
              <a:gd name="connsiteX310" fmla="*/ 5526562 w 7467600"/>
              <a:gd name="connsiteY310" fmla="*/ 5705388 h 6858000"/>
              <a:gd name="connsiteX311" fmla="*/ 5519640 w 7467600"/>
              <a:gd name="connsiteY311" fmla="*/ 5683774 h 6858000"/>
              <a:gd name="connsiteX312" fmla="*/ 5844559 w 7467600"/>
              <a:gd name="connsiteY312" fmla="*/ 6553349 h 6858000"/>
              <a:gd name="connsiteX313" fmla="*/ 5975994 w 7467600"/>
              <a:gd name="connsiteY313" fmla="*/ 6858000 h 6858000"/>
              <a:gd name="connsiteX314" fmla="*/ 5898547 w 7467600"/>
              <a:gd name="connsiteY314" fmla="*/ 6858000 h 6858000"/>
              <a:gd name="connsiteX315" fmla="*/ 5682041 w 7467600"/>
              <a:gd name="connsiteY315" fmla="*/ 6355860 h 6858000"/>
              <a:gd name="connsiteX316" fmla="*/ 5461758 w 7467600"/>
              <a:gd name="connsiteY316" fmla="*/ 5820220 h 6858000"/>
              <a:gd name="connsiteX317" fmla="*/ 5237282 w 7467600"/>
              <a:gd name="connsiteY317" fmla="*/ 6579086 h 6858000"/>
              <a:gd name="connsiteX318" fmla="*/ 5115009 w 7467600"/>
              <a:gd name="connsiteY318" fmla="*/ 6858000 h 6858000"/>
              <a:gd name="connsiteX319" fmla="*/ 5028074 w 7467600"/>
              <a:gd name="connsiteY319" fmla="*/ 6858000 h 6858000"/>
              <a:gd name="connsiteX320" fmla="*/ 5079508 w 7467600"/>
              <a:gd name="connsiteY320" fmla="*/ 6749074 h 6858000"/>
              <a:gd name="connsiteX321" fmla="*/ 5371846 w 7467600"/>
              <a:gd name="connsiteY321" fmla="*/ 5924413 h 6858000"/>
              <a:gd name="connsiteX322" fmla="*/ 5270512 w 7467600"/>
              <a:gd name="connsiteY322" fmla="*/ 6138975 h 6858000"/>
              <a:gd name="connsiteX323" fmla="*/ 5062409 w 7467600"/>
              <a:gd name="connsiteY323" fmla="*/ 6653544 h 6858000"/>
              <a:gd name="connsiteX324" fmla="*/ 5036628 w 7467600"/>
              <a:gd name="connsiteY324" fmla="*/ 6754247 h 6858000"/>
              <a:gd name="connsiteX325" fmla="*/ 5009112 w 7467600"/>
              <a:gd name="connsiteY325" fmla="*/ 6858000 h 6858000"/>
              <a:gd name="connsiteX326" fmla="*/ 4976679 w 7467600"/>
              <a:gd name="connsiteY326" fmla="*/ 6858000 h 6858000"/>
              <a:gd name="connsiteX327" fmla="*/ 5006537 w 7467600"/>
              <a:gd name="connsiteY327" fmla="*/ 6747068 h 6858000"/>
              <a:gd name="connsiteX328" fmla="*/ 5032723 w 7467600"/>
              <a:gd name="connsiteY328" fmla="*/ 6644957 h 6858000"/>
              <a:gd name="connsiteX329" fmla="*/ 5242949 w 7467600"/>
              <a:gd name="connsiteY329" fmla="*/ 6125175 h 6858000"/>
              <a:gd name="connsiteX330" fmla="*/ 5286321 w 7467600"/>
              <a:gd name="connsiteY330" fmla="*/ 6033555 h 6858000"/>
              <a:gd name="connsiteX331" fmla="*/ 5008210 w 7467600"/>
              <a:gd name="connsiteY331" fmla="*/ 6649194 h 6858000"/>
              <a:gd name="connsiteX332" fmla="*/ 4986321 w 7467600"/>
              <a:gd name="connsiteY332" fmla="*/ 6765687 h 6858000"/>
              <a:gd name="connsiteX333" fmla="*/ 4973474 w 7467600"/>
              <a:gd name="connsiteY333" fmla="*/ 6858000 h 6858000"/>
              <a:gd name="connsiteX334" fmla="*/ 4907178 w 7467600"/>
              <a:gd name="connsiteY334" fmla="*/ 6858000 h 6858000"/>
              <a:gd name="connsiteX335" fmla="*/ 4910810 w 7467600"/>
              <a:gd name="connsiteY335" fmla="*/ 6829660 h 6858000"/>
              <a:gd name="connsiteX336" fmla="*/ 4987461 w 7467600"/>
              <a:gd name="connsiteY336" fmla="*/ 6432994 h 6858000"/>
              <a:gd name="connsiteX337" fmla="*/ 5179262 w 7467600"/>
              <a:gd name="connsiteY337" fmla="*/ 6035044 h 6858000"/>
              <a:gd name="connsiteX338" fmla="*/ 4689678 w 7467600"/>
              <a:gd name="connsiteY338" fmla="*/ 6440241 h 6858000"/>
              <a:gd name="connsiteX339" fmla="*/ 4477543 w 7467600"/>
              <a:gd name="connsiteY339" fmla="*/ 6674836 h 6858000"/>
              <a:gd name="connsiteX340" fmla="*/ 4329957 w 7467600"/>
              <a:gd name="connsiteY340" fmla="*/ 6858000 h 6858000"/>
              <a:gd name="connsiteX341" fmla="*/ 4218595 w 7467600"/>
              <a:gd name="connsiteY341" fmla="*/ 6858000 h 6858000"/>
              <a:gd name="connsiteX342" fmla="*/ 4368888 w 7467600"/>
              <a:gd name="connsiteY342" fmla="*/ 6668412 h 6858000"/>
              <a:gd name="connsiteX343" fmla="*/ 4563091 w 7467600"/>
              <a:gd name="connsiteY343" fmla="*/ 6442508 h 6858000"/>
              <a:gd name="connsiteX344" fmla="*/ 5387324 w 7467600"/>
              <a:gd name="connsiteY344" fmla="*/ 5705830 h 6858000"/>
              <a:gd name="connsiteX345" fmla="*/ 5073620 w 7467600"/>
              <a:gd name="connsiteY345" fmla="*/ 5955437 h 6858000"/>
              <a:gd name="connsiteX346" fmla="*/ 4689789 w 7467600"/>
              <a:gd name="connsiteY346" fmla="*/ 6268382 h 6858000"/>
              <a:gd name="connsiteX347" fmla="*/ 4418722 w 7467600"/>
              <a:gd name="connsiteY347" fmla="*/ 6570886 h 6858000"/>
              <a:gd name="connsiteX348" fmla="*/ 4214944 w 7467600"/>
              <a:gd name="connsiteY348" fmla="*/ 6858000 h 6858000"/>
              <a:gd name="connsiteX349" fmla="*/ 4177898 w 7467600"/>
              <a:gd name="connsiteY349" fmla="*/ 6858000 h 6858000"/>
              <a:gd name="connsiteX350" fmla="*/ 4391597 w 7467600"/>
              <a:gd name="connsiteY350" fmla="*/ 6556370 h 6858000"/>
              <a:gd name="connsiteX351" fmla="*/ 4668889 w 7467600"/>
              <a:gd name="connsiteY351" fmla="*/ 6246399 h 6858000"/>
              <a:gd name="connsiteX352" fmla="*/ 5055427 w 7467600"/>
              <a:gd name="connsiteY352" fmla="*/ 5931476 h 6858000"/>
              <a:gd name="connsiteX353" fmla="*/ 5371814 w 7467600"/>
              <a:gd name="connsiteY353" fmla="*/ 5678975 h 6858000"/>
              <a:gd name="connsiteX354" fmla="*/ 4987918 w 7467600"/>
              <a:gd name="connsiteY354" fmla="*/ 5838701 h 6858000"/>
              <a:gd name="connsiteX355" fmla="*/ 4317146 w 7467600"/>
              <a:gd name="connsiteY355" fmla="*/ 6587716 h 6858000"/>
              <a:gd name="connsiteX356" fmla="*/ 4171627 w 7467600"/>
              <a:gd name="connsiteY356" fmla="*/ 6858000 h 6858000"/>
              <a:gd name="connsiteX357" fmla="*/ 4081585 w 7467600"/>
              <a:gd name="connsiteY357" fmla="*/ 6858000 h 6858000"/>
              <a:gd name="connsiteX358" fmla="*/ 4238603 w 7467600"/>
              <a:gd name="connsiteY358" fmla="*/ 6559341 h 6858000"/>
              <a:gd name="connsiteX359" fmla="*/ 4778333 w 7467600"/>
              <a:gd name="connsiteY359" fmla="*/ 5873626 h 6858000"/>
              <a:gd name="connsiteX360" fmla="*/ 5414185 w 7467600"/>
              <a:gd name="connsiteY360" fmla="*/ 5573882 h 6858000"/>
              <a:gd name="connsiteX361" fmla="*/ 5959648 w 7467600"/>
              <a:gd name="connsiteY361" fmla="*/ 4760797 h 6858000"/>
              <a:gd name="connsiteX362" fmla="*/ 5355019 w 7467600"/>
              <a:gd name="connsiteY362" fmla="*/ 4734672 h 6858000"/>
              <a:gd name="connsiteX363" fmla="*/ 5083565 w 7467600"/>
              <a:gd name="connsiteY363" fmla="*/ 5179121 h 6858000"/>
              <a:gd name="connsiteX364" fmla="*/ 4713577 w 7467600"/>
              <a:gd name="connsiteY364" fmla="*/ 5616803 h 6858000"/>
              <a:gd name="connsiteX365" fmla="*/ 3989559 w 7467600"/>
              <a:gd name="connsiteY365" fmla="*/ 6145945 h 6858000"/>
              <a:gd name="connsiteX366" fmla="*/ 3939824 w 7467600"/>
              <a:gd name="connsiteY366" fmla="*/ 6066900 h 6858000"/>
              <a:gd name="connsiteX367" fmla="*/ 4584537 w 7467600"/>
              <a:gd name="connsiteY367" fmla="*/ 5324826 h 6858000"/>
              <a:gd name="connsiteX368" fmla="*/ 5037105 w 7467600"/>
              <a:gd name="connsiteY368" fmla="*/ 5088765 h 6858000"/>
              <a:gd name="connsiteX369" fmla="*/ 5039930 w 7467600"/>
              <a:gd name="connsiteY369" fmla="*/ 5089585 h 6858000"/>
              <a:gd name="connsiteX370" fmla="*/ 5263764 w 7467600"/>
              <a:gd name="connsiteY370" fmla="*/ 4735525 h 6858000"/>
              <a:gd name="connsiteX371" fmla="*/ 4086300 w 7467600"/>
              <a:gd name="connsiteY371" fmla="*/ 4884599 h 6858000"/>
              <a:gd name="connsiteX372" fmla="*/ 4085485 w 7467600"/>
              <a:gd name="connsiteY372" fmla="*/ 4899070 h 6858000"/>
              <a:gd name="connsiteX373" fmla="*/ 3871915 w 7467600"/>
              <a:gd name="connsiteY373" fmla="*/ 5253645 h 6858000"/>
              <a:gd name="connsiteX374" fmla="*/ 3799374 w 7467600"/>
              <a:gd name="connsiteY374" fmla="*/ 5466127 h 6858000"/>
              <a:gd name="connsiteX375" fmla="*/ 3498850 w 7467600"/>
              <a:gd name="connsiteY375" fmla="*/ 6661888 h 6858000"/>
              <a:gd name="connsiteX376" fmla="*/ 3399216 w 7467600"/>
              <a:gd name="connsiteY376" fmla="*/ 6858000 h 6858000"/>
              <a:gd name="connsiteX377" fmla="*/ 3303688 w 7467600"/>
              <a:gd name="connsiteY377" fmla="*/ 6858000 h 6858000"/>
              <a:gd name="connsiteX378" fmla="*/ 3391774 w 7467600"/>
              <a:gd name="connsiteY378" fmla="*/ 6697181 h 6858000"/>
              <a:gd name="connsiteX379" fmla="*/ 3735540 w 7467600"/>
              <a:gd name="connsiteY379" fmla="*/ 5546923 h 6858000"/>
              <a:gd name="connsiteX380" fmla="*/ 3729438 w 7467600"/>
              <a:gd name="connsiteY380" fmla="*/ 5569058 h 6858000"/>
              <a:gd name="connsiteX381" fmla="*/ 3707782 w 7467600"/>
              <a:gd name="connsiteY381" fmla="*/ 5644908 h 6858000"/>
              <a:gd name="connsiteX382" fmla="*/ 3583827 w 7467600"/>
              <a:gd name="connsiteY382" fmla="*/ 6039215 h 6858000"/>
              <a:gd name="connsiteX383" fmla="*/ 3547861 w 7467600"/>
              <a:gd name="connsiteY383" fmla="*/ 6129609 h 6858000"/>
              <a:gd name="connsiteX384" fmla="*/ 3490905 w 7467600"/>
              <a:gd name="connsiteY384" fmla="*/ 6277660 h 6858000"/>
              <a:gd name="connsiteX385" fmla="*/ 3455859 w 7467600"/>
              <a:gd name="connsiteY385" fmla="*/ 6391301 h 6858000"/>
              <a:gd name="connsiteX386" fmla="*/ 3429112 w 7467600"/>
              <a:gd name="connsiteY386" fmla="*/ 6479469 h 6858000"/>
              <a:gd name="connsiteX387" fmla="*/ 3304862 w 7467600"/>
              <a:gd name="connsiteY387" fmla="*/ 6796476 h 6858000"/>
              <a:gd name="connsiteX388" fmla="*/ 3276071 w 7467600"/>
              <a:gd name="connsiteY388" fmla="*/ 6858000 h 6858000"/>
              <a:gd name="connsiteX389" fmla="*/ 3240805 w 7467600"/>
              <a:gd name="connsiteY389" fmla="*/ 6858000 h 6858000"/>
              <a:gd name="connsiteX390" fmla="*/ 3275917 w 7467600"/>
              <a:gd name="connsiteY390" fmla="*/ 6783192 h 6858000"/>
              <a:gd name="connsiteX391" fmla="*/ 3399358 w 7467600"/>
              <a:gd name="connsiteY391" fmla="*/ 6469011 h 6858000"/>
              <a:gd name="connsiteX392" fmla="*/ 3425650 w 7467600"/>
              <a:gd name="connsiteY392" fmla="*/ 6381333 h 6858000"/>
              <a:gd name="connsiteX393" fmla="*/ 3460661 w 7467600"/>
              <a:gd name="connsiteY393" fmla="*/ 6266763 h 6858000"/>
              <a:gd name="connsiteX394" fmla="*/ 3518021 w 7467600"/>
              <a:gd name="connsiteY394" fmla="*/ 6117298 h 6858000"/>
              <a:gd name="connsiteX395" fmla="*/ 3554035 w 7467600"/>
              <a:gd name="connsiteY395" fmla="*/ 6027832 h 6858000"/>
              <a:gd name="connsiteX396" fmla="*/ 3677174 w 7467600"/>
              <a:gd name="connsiteY396" fmla="*/ 5636351 h 6858000"/>
              <a:gd name="connsiteX397" fmla="*/ 3698819 w 7467600"/>
              <a:gd name="connsiteY397" fmla="*/ 5560503 h 6858000"/>
              <a:gd name="connsiteX398" fmla="*/ 3702094 w 7467600"/>
              <a:gd name="connsiteY398" fmla="*/ 5549194 h 6858000"/>
              <a:gd name="connsiteX399" fmla="*/ 3398355 w 7467600"/>
              <a:gd name="connsiteY399" fmla="*/ 6094603 h 6858000"/>
              <a:gd name="connsiteX400" fmla="*/ 3193941 w 7467600"/>
              <a:gd name="connsiteY400" fmla="*/ 6798775 h 6858000"/>
              <a:gd name="connsiteX401" fmla="*/ 3184140 w 7467600"/>
              <a:gd name="connsiteY401" fmla="*/ 6858000 h 6858000"/>
              <a:gd name="connsiteX402" fmla="*/ 3099978 w 7467600"/>
              <a:gd name="connsiteY402" fmla="*/ 6858000 h 6858000"/>
              <a:gd name="connsiteX403" fmla="*/ 3101556 w 7467600"/>
              <a:gd name="connsiteY403" fmla="*/ 6843337 h 6858000"/>
              <a:gd name="connsiteX404" fmla="*/ 3370162 w 7467600"/>
              <a:gd name="connsiteY404" fmla="*/ 5785550 h 6858000"/>
              <a:gd name="connsiteX405" fmla="*/ 3746477 w 7467600"/>
              <a:gd name="connsiteY405" fmla="*/ 5377889 h 6858000"/>
              <a:gd name="connsiteX406" fmla="*/ 3863399 w 7467600"/>
              <a:gd name="connsiteY406" fmla="*/ 5087257 h 6858000"/>
              <a:gd name="connsiteX407" fmla="*/ 3968712 w 7467600"/>
              <a:gd name="connsiteY407" fmla="*/ 4913989 h 6858000"/>
              <a:gd name="connsiteX408" fmla="*/ 2792390 w 7467600"/>
              <a:gd name="connsiteY408" fmla="*/ 5382974 h 6858000"/>
              <a:gd name="connsiteX409" fmla="*/ 2714982 w 7467600"/>
              <a:gd name="connsiteY409" fmla="*/ 5427051 h 6858000"/>
              <a:gd name="connsiteX410" fmla="*/ 2813361 w 7467600"/>
              <a:gd name="connsiteY410" fmla="*/ 6023912 h 6858000"/>
              <a:gd name="connsiteX411" fmla="*/ 2688430 w 7467600"/>
              <a:gd name="connsiteY411" fmla="*/ 6801564 h 6858000"/>
              <a:gd name="connsiteX412" fmla="*/ 2629626 w 7467600"/>
              <a:gd name="connsiteY412" fmla="*/ 6763394 h 6858000"/>
              <a:gd name="connsiteX413" fmla="*/ 2565328 w 7467600"/>
              <a:gd name="connsiteY413" fmla="*/ 5516399 h 6858000"/>
              <a:gd name="connsiteX414" fmla="*/ 1922999 w 7467600"/>
              <a:gd name="connsiteY414" fmla="*/ 5980343 h 6858000"/>
              <a:gd name="connsiteX415" fmla="*/ 1950261 w 7467600"/>
              <a:gd name="connsiteY415" fmla="*/ 6405858 h 6858000"/>
              <a:gd name="connsiteX416" fmla="*/ 2365554 w 7467600"/>
              <a:gd name="connsiteY416" fmla="*/ 6759107 h 6858000"/>
              <a:gd name="connsiteX417" fmla="*/ 2424142 w 7467600"/>
              <a:gd name="connsiteY417" fmla="*/ 6858000 h 6858000"/>
              <a:gd name="connsiteX418" fmla="*/ 2395994 w 7467600"/>
              <a:gd name="connsiteY418" fmla="*/ 6858000 h 6858000"/>
              <a:gd name="connsiteX419" fmla="*/ 2392863 w 7467600"/>
              <a:gd name="connsiteY419" fmla="*/ 6852964 h 6858000"/>
              <a:gd name="connsiteX420" fmla="*/ 2017589 w 7467600"/>
              <a:gd name="connsiteY420" fmla="*/ 6493982 h 6858000"/>
              <a:gd name="connsiteX421" fmla="*/ 2147336 w 7467600"/>
              <a:gd name="connsiteY421" fmla="*/ 6594052 h 6858000"/>
              <a:gd name="connsiteX422" fmla="*/ 2207047 w 7467600"/>
              <a:gd name="connsiteY422" fmla="*/ 6654540 h 6858000"/>
              <a:gd name="connsiteX423" fmla="*/ 2299106 w 7467600"/>
              <a:gd name="connsiteY423" fmla="*/ 6778931 h 6858000"/>
              <a:gd name="connsiteX424" fmla="*/ 2314430 w 7467600"/>
              <a:gd name="connsiteY424" fmla="*/ 6801144 h 6858000"/>
              <a:gd name="connsiteX425" fmla="*/ 2352406 w 7467600"/>
              <a:gd name="connsiteY425" fmla="*/ 6858000 h 6858000"/>
              <a:gd name="connsiteX426" fmla="*/ 2314492 w 7467600"/>
              <a:gd name="connsiteY426" fmla="*/ 6858000 h 6858000"/>
              <a:gd name="connsiteX427" fmla="*/ 2288095 w 7467600"/>
              <a:gd name="connsiteY427" fmla="*/ 6818030 h 6858000"/>
              <a:gd name="connsiteX428" fmla="*/ 2272768 w 7467600"/>
              <a:gd name="connsiteY428" fmla="*/ 6795822 h 6858000"/>
              <a:gd name="connsiteX429" fmla="*/ 2182715 w 7467600"/>
              <a:gd name="connsiteY429" fmla="*/ 6675071 h 6858000"/>
              <a:gd name="connsiteX430" fmla="*/ 2032061 w 7467600"/>
              <a:gd name="connsiteY430" fmla="*/ 6541380 h 6858000"/>
              <a:gd name="connsiteX431" fmla="*/ 2257220 w 7467600"/>
              <a:gd name="connsiteY431" fmla="*/ 6826257 h 6858000"/>
              <a:gd name="connsiteX432" fmla="*/ 2281324 w 7467600"/>
              <a:gd name="connsiteY432" fmla="*/ 6858000 h 6858000"/>
              <a:gd name="connsiteX433" fmla="*/ 2242860 w 7467600"/>
              <a:gd name="connsiteY433" fmla="*/ 6858000 h 6858000"/>
              <a:gd name="connsiteX434" fmla="*/ 2232818 w 7467600"/>
              <a:gd name="connsiteY434" fmla="*/ 6844926 h 6858000"/>
              <a:gd name="connsiteX435" fmla="*/ 1990172 w 7467600"/>
              <a:gd name="connsiteY435" fmla="*/ 6542121 h 6858000"/>
              <a:gd name="connsiteX436" fmla="*/ 2124090 w 7467600"/>
              <a:gd name="connsiteY436" fmla="*/ 6761017 h 6858000"/>
              <a:gd name="connsiteX437" fmla="*/ 2200380 w 7467600"/>
              <a:gd name="connsiteY437" fmla="*/ 6858000 h 6858000"/>
              <a:gd name="connsiteX438" fmla="*/ 2147507 w 7467600"/>
              <a:gd name="connsiteY438" fmla="*/ 6858000 h 6858000"/>
              <a:gd name="connsiteX439" fmla="*/ 2070668 w 7467600"/>
              <a:gd name="connsiteY439" fmla="*/ 6761520 h 6858000"/>
              <a:gd name="connsiteX440" fmla="*/ 1975142 w 7467600"/>
              <a:gd name="connsiteY440" fmla="*/ 6585570 h 6858000"/>
              <a:gd name="connsiteX441" fmla="*/ 2050035 w 7467600"/>
              <a:gd name="connsiteY441" fmla="*/ 6813345 h 6858000"/>
              <a:gd name="connsiteX442" fmla="*/ 2063025 w 7467600"/>
              <a:gd name="connsiteY442" fmla="*/ 6858000 h 6858000"/>
              <a:gd name="connsiteX443" fmla="*/ 2021675 w 7467600"/>
              <a:gd name="connsiteY443" fmla="*/ 6858000 h 6858000"/>
              <a:gd name="connsiteX444" fmla="*/ 2019308 w 7467600"/>
              <a:gd name="connsiteY444" fmla="*/ 6847118 h 6858000"/>
              <a:gd name="connsiteX445" fmla="*/ 1938835 w 7467600"/>
              <a:gd name="connsiteY445" fmla="*/ 6551160 h 6858000"/>
              <a:gd name="connsiteX446" fmla="*/ 1953230 w 7467600"/>
              <a:gd name="connsiteY446" fmla="*/ 6759699 h 6858000"/>
              <a:gd name="connsiteX447" fmla="*/ 1956763 w 7467600"/>
              <a:gd name="connsiteY447" fmla="*/ 6778191 h 6858000"/>
              <a:gd name="connsiteX448" fmla="*/ 1967925 w 7467600"/>
              <a:gd name="connsiteY448" fmla="*/ 6858000 h 6858000"/>
              <a:gd name="connsiteX449" fmla="*/ 1936622 w 7467600"/>
              <a:gd name="connsiteY449" fmla="*/ 6858000 h 6858000"/>
              <a:gd name="connsiteX450" fmla="*/ 1926261 w 7467600"/>
              <a:gd name="connsiteY450" fmla="*/ 6784064 h 6858000"/>
              <a:gd name="connsiteX451" fmla="*/ 1922724 w 7467600"/>
              <a:gd name="connsiteY451" fmla="*/ 6765577 h 6858000"/>
              <a:gd name="connsiteX452" fmla="*/ 1904650 w 7467600"/>
              <a:gd name="connsiteY452" fmla="*/ 6639616 h 6858000"/>
              <a:gd name="connsiteX453" fmla="*/ 1885273 w 7467600"/>
              <a:gd name="connsiteY453" fmla="*/ 6858000 h 6858000"/>
              <a:gd name="connsiteX454" fmla="*/ 1854363 w 7467600"/>
              <a:gd name="connsiteY454" fmla="*/ 6858000 h 6858000"/>
              <a:gd name="connsiteX455" fmla="*/ 1880391 w 7467600"/>
              <a:gd name="connsiteY455" fmla="*/ 6603796 h 6858000"/>
              <a:gd name="connsiteX456" fmla="*/ 1818273 w 7467600"/>
              <a:gd name="connsiteY456" fmla="*/ 6715729 h 6858000"/>
              <a:gd name="connsiteX457" fmla="*/ 1794691 w 7467600"/>
              <a:gd name="connsiteY457" fmla="*/ 6843239 h 6858000"/>
              <a:gd name="connsiteX458" fmla="*/ 1794914 w 7467600"/>
              <a:gd name="connsiteY458" fmla="*/ 6858000 h 6858000"/>
              <a:gd name="connsiteX459" fmla="*/ 1746128 w 7467600"/>
              <a:gd name="connsiteY459" fmla="*/ 6858000 h 6858000"/>
              <a:gd name="connsiteX460" fmla="*/ 1753934 w 7467600"/>
              <a:gd name="connsiteY460" fmla="*/ 6724796 h 6858000"/>
              <a:gd name="connsiteX461" fmla="*/ 1792053 w 7467600"/>
              <a:gd name="connsiteY461" fmla="*/ 6572396 h 6858000"/>
              <a:gd name="connsiteX462" fmla="*/ 1862248 w 7467600"/>
              <a:gd name="connsiteY462" fmla="*/ 6266397 h 6858000"/>
              <a:gd name="connsiteX463" fmla="*/ 1862250 w 7467600"/>
              <a:gd name="connsiteY463" fmla="*/ 6033531 h 6858000"/>
              <a:gd name="connsiteX464" fmla="*/ 1211999 w 7467600"/>
              <a:gd name="connsiteY464" fmla="*/ 6683610 h 6858000"/>
              <a:gd name="connsiteX465" fmla="*/ 1213266 w 7467600"/>
              <a:gd name="connsiteY465" fmla="*/ 6691947 h 6858000"/>
              <a:gd name="connsiteX466" fmla="*/ 1203370 w 7467600"/>
              <a:gd name="connsiteY466" fmla="*/ 6850676 h 6858000"/>
              <a:gd name="connsiteX467" fmla="*/ 1203671 w 7467600"/>
              <a:gd name="connsiteY467" fmla="*/ 6858000 h 6858000"/>
              <a:gd name="connsiteX468" fmla="*/ 1143180 w 7467600"/>
              <a:gd name="connsiteY468" fmla="*/ 6858000 h 6858000"/>
              <a:gd name="connsiteX469" fmla="*/ 1142176 w 7467600"/>
              <a:gd name="connsiteY469" fmla="*/ 6766045 h 6858000"/>
              <a:gd name="connsiteX470" fmla="*/ 1067484 w 7467600"/>
              <a:gd name="connsiteY470" fmla="*/ 6858000 h 6858000"/>
              <a:gd name="connsiteX471" fmla="*/ 953928 w 7467600"/>
              <a:gd name="connsiteY471" fmla="*/ 6858000 h 6858000"/>
              <a:gd name="connsiteX472" fmla="*/ 959715 w 7467600"/>
              <a:gd name="connsiteY472" fmla="*/ 6850185 h 6858000"/>
              <a:gd name="connsiteX473" fmla="*/ 1483788 w 7467600"/>
              <a:gd name="connsiteY473" fmla="*/ 6259174 h 6858000"/>
              <a:gd name="connsiteX474" fmla="*/ 1100671 w 7467600"/>
              <a:gd name="connsiteY474" fmla="*/ 6252137 h 6858000"/>
              <a:gd name="connsiteX475" fmla="*/ 1090144 w 7467600"/>
              <a:gd name="connsiteY475" fmla="*/ 6256748 h 6858000"/>
              <a:gd name="connsiteX476" fmla="*/ 1095872 w 7467600"/>
              <a:gd name="connsiteY476" fmla="*/ 6271892 h 6858000"/>
              <a:gd name="connsiteX477" fmla="*/ 262785 w 7467600"/>
              <a:gd name="connsiteY477" fmla="*/ 6845450 h 6858000"/>
              <a:gd name="connsiteX478" fmla="*/ 209968 w 7467600"/>
              <a:gd name="connsiteY478" fmla="*/ 6770713 h 6858000"/>
              <a:gd name="connsiteX479" fmla="*/ 873460 w 7467600"/>
              <a:gd name="connsiteY479" fmla="*/ 6253768 h 6858000"/>
              <a:gd name="connsiteX480" fmla="*/ 192686 w 7467600"/>
              <a:gd name="connsiteY480" fmla="*/ 5849257 h 6858000"/>
              <a:gd name="connsiteX481" fmla="*/ 4696 w 7467600"/>
              <a:gd name="connsiteY481" fmla="*/ 5697668 h 6858000"/>
              <a:gd name="connsiteX482" fmla="*/ 0 w 7467600"/>
              <a:gd name="connsiteY482" fmla="*/ 5689984 h 6858000"/>
              <a:gd name="connsiteX483" fmla="*/ 0 w 7467600"/>
              <a:gd name="connsiteY483" fmla="*/ 5513472 h 6858000"/>
              <a:gd name="connsiteX484" fmla="*/ 174101 w 7467600"/>
              <a:gd name="connsiteY484" fmla="*/ 5620277 h 6858000"/>
              <a:gd name="connsiteX485" fmla="*/ 891800 w 7467600"/>
              <a:gd name="connsiteY485" fmla="*/ 6036935 h 6858000"/>
              <a:gd name="connsiteX486" fmla="*/ 1072219 w 7467600"/>
              <a:gd name="connsiteY486" fmla="*/ 6169443 h 6858000"/>
              <a:gd name="connsiteX487" fmla="*/ 1074117 w 7467600"/>
              <a:gd name="connsiteY487" fmla="*/ 6170301 h 6858000"/>
              <a:gd name="connsiteX488" fmla="*/ 1083114 w 7467600"/>
              <a:gd name="connsiteY488" fmla="*/ 6174131 h 6858000"/>
              <a:gd name="connsiteX489" fmla="*/ 1543010 w 7467600"/>
              <a:gd name="connsiteY489" fmla="*/ 6191140 h 6858000"/>
              <a:gd name="connsiteX490" fmla="*/ 1551080 w 7467600"/>
              <a:gd name="connsiteY490" fmla="*/ 6195006 h 6858000"/>
              <a:gd name="connsiteX491" fmla="*/ 2345443 w 7467600"/>
              <a:gd name="connsiteY491" fmla="*/ 5549882 h 6858000"/>
              <a:gd name="connsiteX492" fmla="*/ 1721499 w 7467600"/>
              <a:gd name="connsiteY492" fmla="*/ 5599969 h 6858000"/>
              <a:gd name="connsiteX493" fmla="*/ 767716 w 7467600"/>
              <a:gd name="connsiteY493" fmla="*/ 5472768 h 6858000"/>
              <a:gd name="connsiteX494" fmla="*/ 722147 w 7467600"/>
              <a:gd name="connsiteY494" fmla="*/ 5393091 h 6858000"/>
              <a:gd name="connsiteX495" fmla="*/ 1485552 w 7467600"/>
              <a:gd name="connsiteY495" fmla="*/ 5313202 h 6858000"/>
              <a:gd name="connsiteX496" fmla="*/ 2143004 w 7467600"/>
              <a:gd name="connsiteY496" fmla="*/ 5402420 h 6858000"/>
              <a:gd name="connsiteX497" fmla="*/ 1933391 w 7467600"/>
              <a:gd name="connsiteY497" fmla="*/ 5156971 h 6858000"/>
              <a:gd name="connsiteX498" fmla="*/ 1827118 w 7467600"/>
              <a:gd name="connsiteY498" fmla="*/ 4968410 h 6858000"/>
              <a:gd name="connsiteX499" fmla="*/ 1837349 w 7467600"/>
              <a:gd name="connsiteY499" fmla="*/ 4956357 h 6858000"/>
              <a:gd name="connsiteX500" fmla="*/ 2162835 w 7467600"/>
              <a:gd name="connsiteY500" fmla="*/ 5187853 h 6858000"/>
              <a:gd name="connsiteX501" fmla="*/ 2257167 w 7467600"/>
              <a:gd name="connsiteY501" fmla="*/ 5462123 h 6858000"/>
              <a:gd name="connsiteX502" fmla="*/ 2261598 w 7467600"/>
              <a:gd name="connsiteY502" fmla="*/ 5467998 h 6858000"/>
              <a:gd name="connsiteX503" fmla="*/ 2437177 w 7467600"/>
              <a:gd name="connsiteY503" fmla="*/ 5479608 h 6858000"/>
              <a:gd name="connsiteX504" fmla="*/ 2445247 w 7467600"/>
              <a:gd name="connsiteY504" fmla="*/ 5483476 h 6858000"/>
              <a:gd name="connsiteX505" fmla="*/ 2743626 w 7467600"/>
              <a:gd name="connsiteY505" fmla="*/ 5304819 h 6858000"/>
              <a:gd name="connsiteX506" fmla="*/ 3048102 w 7467600"/>
              <a:gd name="connsiteY506" fmla="*/ 5150595 h 6858000"/>
              <a:gd name="connsiteX507" fmla="*/ 1799414 w 7467600"/>
              <a:gd name="connsiteY507" fmla="*/ 4694732 h 6858000"/>
              <a:gd name="connsiteX508" fmla="*/ 1771735 w 7467600"/>
              <a:gd name="connsiteY508" fmla="*/ 4619929 h 6858000"/>
              <a:gd name="connsiteX509" fmla="*/ 3104273 w 7467600"/>
              <a:gd name="connsiteY509" fmla="*/ 5076159 h 6858000"/>
              <a:gd name="connsiteX510" fmla="*/ 3113245 w 7467600"/>
              <a:gd name="connsiteY510" fmla="*/ 5090705 h 6858000"/>
              <a:gd name="connsiteX511" fmla="*/ 3126294 w 7467600"/>
              <a:gd name="connsiteY511" fmla="*/ 5114400 h 6858000"/>
              <a:gd name="connsiteX512" fmla="*/ 3937433 w 7467600"/>
              <a:gd name="connsiteY512" fmla="*/ 4830473 h 6858000"/>
              <a:gd name="connsiteX513" fmla="*/ 3590475 w 7467600"/>
              <a:gd name="connsiteY513" fmla="*/ 4597974 h 6858000"/>
              <a:gd name="connsiteX514" fmla="*/ 3100264 w 7467600"/>
              <a:gd name="connsiteY514" fmla="*/ 4579845 h 6858000"/>
              <a:gd name="connsiteX515" fmla="*/ 2183576 w 7467600"/>
              <a:gd name="connsiteY515" fmla="*/ 4227150 h 6858000"/>
              <a:gd name="connsiteX516" fmla="*/ 2151029 w 7467600"/>
              <a:gd name="connsiteY516" fmla="*/ 4146947 h 6858000"/>
              <a:gd name="connsiteX517" fmla="*/ 3563434 w 7467600"/>
              <a:gd name="connsiteY517" fmla="*/ 4469115 h 6858000"/>
              <a:gd name="connsiteX518" fmla="*/ 3177952 w 7467600"/>
              <a:gd name="connsiteY518" fmla="*/ 3657386 h 6858000"/>
              <a:gd name="connsiteX519" fmla="*/ 3189263 w 7467600"/>
              <a:gd name="connsiteY519" fmla="*/ 3625726 h 6858000"/>
              <a:gd name="connsiteX520" fmla="*/ 3560912 w 7467600"/>
              <a:gd name="connsiteY520" fmla="*/ 4079863 h 6858000"/>
              <a:gd name="connsiteX521" fmla="*/ 3626636 w 7467600"/>
              <a:gd name="connsiteY521" fmla="*/ 4512230 h 6858000"/>
              <a:gd name="connsiteX522" fmla="*/ 3653088 w 7467600"/>
              <a:gd name="connsiteY522" fmla="*/ 4521417 h 6858000"/>
              <a:gd name="connsiteX523" fmla="*/ 3988128 w 7467600"/>
              <a:gd name="connsiteY523" fmla="*/ 4817267 h 6858000"/>
              <a:gd name="connsiteX524" fmla="*/ 4830582 w 7467600"/>
              <a:gd name="connsiteY524" fmla="*/ 4676000 h 6858000"/>
              <a:gd name="connsiteX525" fmla="*/ 4830100 w 7467600"/>
              <a:gd name="connsiteY525" fmla="*/ 4675554 h 6858000"/>
              <a:gd name="connsiteX526" fmla="*/ 4036318 w 7467600"/>
              <a:gd name="connsiteY526" fmla="*/ 4147013 h 6858000"/>
              <a:gd name="connsiteX527" fmla="*/ 3432098 w 7467600"/>
              <a:gd name="connsiteY527" fmla="*/ 3537312 h 6858000"/>
              <a:gd name="connsiteX528" fmla="*/ 3446761 w 7467600"/>
              <a:gd name="connsiteY528" fmla="*/ 3461278 h 6858000"/>
              <a:gd name="connsiteX529" fmla="*/ 4419733 w 7467600"/>
              <a:gd name="connsiteY529" fmla="*/ 3963555 h 6858000"/>
              <a:gd name="connsiteX530" fmla="*/ 4781371 w 7467600"/>
              <a:gd name="connsiteY530" fmla="*/ 4458604 h 6858000"/>
              <a:gd name="connsiteX531" fmla="*/ 4780440 w 7467600"/>
              <a:gd name="connsiteY531" fmla="*/ 4470290 h 6858000"/>
              <a:gd name="connsiteX532" fmla="*/ 4898954 w 7467600"/>
              <a:gd name="connsiteY532" fmla="*/ 4662092 h 6858000"/>
              <a:gd name="connsiteX533" fmla="*/ 4900699 w 7467600"/>
              <a:gd name="connsiteY533" fmla="*/ 4670867 h 6858000"/>
              <a:gd name="connsiteX534" fmla="*/ 5714511 w 7467600"/>
              <a:gd name="connsiteY534" fmla="*/ 4663483 h 6858000"/>
              <a:gd name="connsiteX535" fmla="*/ 5464793 w 7467600"/>
              <a:gd name="connsiteY535" fmla="*/ 4393556 h 6858000"/>
              <a:gd name="connsiteX536" fmla="*/ 5461897 w 7467600"/>
              <a:gd name="connsiteY536" fmla="*/ 4390879 h 6858000"/>
              <a:gd name="connsiteX537" fmla="*/ 4294126 w 7467600"/>
              <a:gd name="connsiteY537" fmla="*/ 3303048 h 6858000"/>
              <a:gd name="connsiteX538" fmla="*/ 4305321 w 7467600"/>
              <a:gd name="connsiteY538" fmla="*/ 3256953 h 6858000"/>
              <a:gd name="connsiteX539" fmla="*/ 4949299 w 7467600"/>
              <a:gd name="connsiteY539" fmla="*/ 3766336 h 6858000"/>
              <a:gd name="connsiteX540" fmla="*/ 5291452 w 7467600"/>
              <a:gd name="connsiteY540" fmla="*/ 4076801 h 6858000"/>
              <a:gd name="connsiteX541" fmla="*/ 5434998 w 7467600"/>
              <a:gd name="connsiteY541" fmla="*/ 4254100 h 6858000"/>
              <a:gd name="connsiteX542" fmla="*/ 5351015 w 7467600"/>
              <a:gd name="connsiteY542" fmla="*/ 3760989 h 6858000"/>
              <a:gd name="connsiteX543" fmla="*/ 5413780 w 7467600"/>
              <a:gd name="connsiteY543" fmla="*/ 2966265 h 6858000"/>
              <a:gd name="connsiteX544" fmla="*/ 5425627 w 7467600"/>
              <a:gd name="connsiteY544" fmla="*/ 2954192 h 6858000"/>
              <a:gd name="connsiteX545" fmla="*/ 6604735 w 7467600"/>
              <a:gd name="connsiteY545" fmla="*/ 2041381 h 6858000"/>
              <a:gd name="connsiteX546" fmla="*/ 7204487 w 7467600"/>
              <a:gd name="connsiteY546" fmla="*/ 2742112 h 6858000"/>
              <a:gd name="connsiteX547" fmla="*/ 7131592 w 7467600"/>
              <a:gd name="connsiteY547" fmla="*/ 2672096 h 6858000"/>
              <a:gd name="connsiteX548" fmla="*/ 6996344 w 7467600"/>
              <a:gd name="connsiteY548" fmla="*/ 2518310 h 6858000"/>
              <a:gd name="connsiteX549" fmla="*/ 6735495 w 7467600"/>
              <a:gd name="connsiteY549" fmla="*/ 2196890 h 6858000"/>
              <a:gd name="connsiteX550" fmla="*/ 6721901 w 7467600"/>
              <a:gd name="connsiteY550" fmla="*/ 2179274 h 6858000"/>
              <a:gd name="connsiteX551" fmla="*/ 6604735 w 7467600"/>
              <a:gd name="connsiteY551" fmla="*/ 2041381 h 6858000"/>
              <a:gd name="connsiteX552" fmla="*/ 6591670 w 7467600"/>
              <a:gd name="connsiteY552" fmla="*/ 1988277 h 6858000"/>
              <a:gd name="connsiteX553" fmla="*/ 6747349 w 7467600"/>
              <a:gd name="connsiteY553" fmla="*/ 2160069 h 6858000"/>
              <a:gd name="connsiteX554" fmla="*/ 6760943 w 7467600"/>
              <a:gd name="connsiteY554" fmla="*/ 2177686 h 6858000"/>
              <a:gd name="connsiteX555" fmla="*/ 7021065 w 7467600"/>
              <a:gd name="connsiteY555" fmla="*/ 2498102 h 6858000"/>
              <a:gd name="connsiteX556" fmla="*/ 7155223 w 7467600"/>
              <a:gd name="connsiteY556" fmla="*/ 2650386 h 6858000"/>
              <a:gd name="connsiteX557" fmla="*/ 7203167 w 7467600"/>
              <a:gd name="connsiteY557" fmla="*/ 2697288 h 6858000"/>
              <a:gd name="connsiteX558" fmla="*/ 6937703 w 7467600"/>
              <a:gd name="connsiteY558" fmla="*/ 2321981 h 6858000"/>
              <a:gd name="connsiteX559" fmla="*/ 6591670 w 7467600"/>
              <a:gd name="connsiteY559" fmla="*/ 1988277 h 6858000"/>
              <a:gd name="connsiteX560" fmla="*/ 5798671 w 7467600"/>
              <a:gd name="connsiteY560" fmla="*/ 1981601 h 6858000"/>
              <a:gd name="connsiteX561" fmla="*/ 5754709 w 7467600"/>
              <a:gd name="connsiteY561" fmla="*/ 2071454 h 6858000"/>
              <a:gd name="connsiteX562" fmla="*/ 5763044 w 7467600"/>
              <a:gd name="connsiteY562" fmla="*/ 2842206 h 6858000"/>
              <a:gd name="connsiteX563" fmla="*/ 5764974 w 7467600"/>
              <a:gd name="connsiteY563" fmla="*/ 2799609 h 6858000"/>
              <a:gd name="connsiteX564" fmla="*/ 5767665 w 7467600"/>
              <a:gd name="connsiteY564" fmla="*/ 2666409 h 6858000"/>
              <a:gd name="connsiteX565" fmla="*/ 5763055 w 7467600"/>
              <a:gd name="connsiteY565" fmla="*/ 2579705 h 6858000"/>
              <a:gd name="connsiteX566" fmla="*/ 5758079 w 7467600"/>
              <a:gd name="connsiteY566" fmla="*/ 2492508 h 6858000"/>
              <a:gd name="connsiteX567" fmla="*/ 5779325 w 7467600"/>
              <a:gd name="connsiteY567" fmla="*/ 2197069 h 6858000"/>
              <a:gd name="connsiteX568" fmla="*/ 5798671 w 7467600"/>
              <a:gd name="connsiteY568" fmla="*/ 1981601 h 6858000"/>
              <a:gd name="connsiteX569" fmla="*/ 5829202 w 7467600"/>
              <a:gd name="connsiteY569" fmla="*/ 1971679 h 6858000"/>
              <a:gd name="connsiteX570" fmla="*/ 5809558 w 7467600"/>
              <a:gd name="connsiteY570" fmla="*/ 2198043 h 6858000"/>
              <a:gd name="connsiteX571" fmla="*/ 5788653 w 7467600"/>
              <a:gd name="connsiteY571" fmla="*/ 2489430 h 6858000"/>
              <a:gd name="connsiteX572" fmla="*/ 5793439 w 7467600"/>
              <a:gd name="connsiteY572" fmla="*/ 2575235 h 6858000"/>
              <a:gd name="connsiteX573" fmla="*/ 5796837 w 7467600"/>
              <a:gd name="connsiteY573" fmla="*/ 2637633 h 6858000"/>
              <a:gd name="connsiteX574" fmla="*/ 5818614 w 7467600"/>
              <a:gd name="connsiteY574" fmla="*/ 2473055 h 6858000"/>
              <a:gd name="connsiteX575" fmla="*/ 5829202 w 7467600"/>
              <a:gd name="connsiteY575" fmla="*/ 1971679 h 6858000"/>
              <a:gd name="connsiteX576" fmla="*/ 5911389 w 7467600"/>
              <a:gd name="connsiteY576" fmla="*/ 1898371 h 6858000"/>
              <a:gd name="connsiteX577" fmla="*/ 6237627 w 7467600"/>
              <a:gd name="connsiteY577" fmla="*/ 2231921 h 6858000"/>
              <a:gd name="connsiteX578" fmla="*/ 5911389 w 7467600"/>
              <a:gd name="connsiteY578" fmla="*/ 1898371 h 6858000"/>
              <a:gd name="connsiteX579" fmla="*/ 6944437 w 7467600"/>
              <a:gd name="connsiteY579" fmla="*/ 1575402 h 6858000"/>
              <a:gd name="connsiteX580" fmla="*/ 6304730 w 7467600"/>
              <a:gd name="connsiteY580" fmla="*/ 1766654 h 6858000"/>
              <a:gd name="connsiteX581" fmla="*/ 6944437 w 7467600"/>
              <a:gd name="connsiteY581" fmla="*/ 1575402 h 6858000"/>
              <a:gd name="connsiteX582" fmla="*/ 7019523 w 7467600"/>
              <a:gd name="connsiteY582" fmla="*/ 1519450 h 6858000"/>
              <a:gd name="connsiteX583" fmla="*/ 6298091 w 7467600"/>
              <a:gd name="connsiteY583" fmla="*/ 1737122 h 6858000"/>
              <a:gd name="connsiteX584" fmla="*/ 7019523 w 7467600"/>
              <a:gd name="connsiteY584" fmla="*/ 1519450 h 6858000"/>
              <a:gd name="connsiteX585" fmla="*/ 2399523 w 7467600"/>
              <a:gd name="connsiteY585" fmla="*/ 1428234 h 6858000"/>
              <a:gd name="connsiteX586" fmla="*/ 2224982 w 7467600"/>
              <a:gd name="connsiteY586" fmla="*/ 1826201 h 6858000"/>
              <a:gd name="connsiteX587" fmla="*/ 2096099 w 7467600"/>
              <a:gd name="connsiteY587" fmla="*/ 2345900 h 6858000"/>
              <a:gd name="connsiteX588" fmla="*/ 2283317 w 7467600"/>
              <a:gd name="connsiteY588" fmla="*/ 1796925 h 6858000"/>
              <a:gd name="connsiteX589" fmla="*/ 2399523 w 7467600"/>
              <a:gd name="connsiteY589" fmla="*/ 1428234 h 6858000"/>
              <a:gd name="connsiteX590" fmla="*/ 2448558 w 7467600"/>
              <a:gd name="connsiteY590" fmla="*/ 1373435 h 6858000"/>
              <a:gd name="connsiteX591" fmla="*/ 2312521 w 7467600"/>
              <a:gd name="connsiteY591" fmla="*/ 1806140 h 6858000"/>
              <a:gd name="connsiteX592" fmla="*/ 2127533 w 7467600"/>
              <a:gd name="connsiteY592" fmla="*/ 2348380 h 6858000"/>
              <a:gd name="connsiteX593" fmla="*/ 2358080 w 7467600"/>
              <a:gd name="connsiteY593" fmla="*/ 1866134 h 6858000"/>
              <a:gd name="connsiteX594" fmla="*/ 2407436 w 7467600"/>
              <a:gd name="connsiteY594" fmla="*/ 1651070 h 6858000"/>
              <a:gd name="connsiteX595" fmla="*/ 2448558 w 7467600"/>
              <a:gd name="connsiteY595" fmla="*/ 1373435 h 6858000"/>
              <a:gd name="connsiteX596" fmla="*/ 278707 w 7467600"/>
              <a:gd name="connsiteY596" fmla="*/ 1352270 h 6858000"/>
              <a:gd name="connsiteX597" fmla="*/ 321570 w 7467600"/>
              <a:gd name="connsiteY597" fmla="*/ 1861610 h 6858000"/>
              <a:gd name="connsiteX598" fmla="*/ 294281 w 7467600"/>
              <a:gd name="connsiteY598" fmla="*/ 1440658 h 6858000"/>
              <a:gd name="connsiteX599" fmla="*/ 278707 w 7467600"/>
              <a:gd name="connsiteY599" fmla="*/ 1352270 h 6858000"/>
              <a:gd name="connsiteX600" fmla="*/ 1423821 w 7467600"/>
              <a:gd name="connsiteY600" fmla="*/ 1351958 h 6858000"/>
              <a:gd name="connsiteX601" fmla="*/ 1638521 w 7467600"/>
              <a:gd name="connsiteY601" fmla="*/ 1908470 h 6858000"/>
              <a:gd name="connsiteX602" fmla="*/ 1754199 w 7467600"/>
              <a:gd name="connsiteY602" fmla="*/ 2149284 h 6858000"/>
              <a:gd name="connsiteX603" fmla="*/ 1908359 w 7467600"/>
              <a:gd name="connsiteY603" fmla="*/ 2364988 h 6858000"/>
              <a:gd name="connsiteX604" fmla="*/ 1647661 w 7467600"/>
              <a:gd name="connsiteY604" fmla="*/ 1825945 h 6858000"/>
              <a:gd name="connsiteX605" fmla="*/ 1423821 w 7467600"/>
              <a:gd name="connsiteY605" fmla="*/ 1351958 h 6858000"/>
              <a:gd name="connsiteX606" fmla="*/ 1431890 w 7467600"/>
              <a:gd name="connsiteY606" fmla="*/ 1306475 h 6858000"/>
              <a:gd name="connsiteX607" fmla="*/ 1507597 w 7467600"/>
              <a:gd name="connsiteY607" fmla="*/ 1446132 h 6858000"/>
              <a:gd name="connsiteX608" fmla="*/ 1674586 w 7467600"/>
              <a:gd name="connsiteY608" fmla="*/ 1813832 h 6858000"/>
              <a:gd name="connsiteX609" fmla="*/ 1815950 w 7467600"/>
              <a:gd name="connsiteY609" fmla="*/ 2128564 h 6858000"/>
              <a:gd name="connsiteX610" fmla="*/ 1984242 w 7467600"/>
              <a:gd name="connsiteY610" fmla="*/ 2430829 h 6858000"/>
              <a:gd name="connsiteX611" fmla="*/ 2014023 w 7467600"/>
              <a:gd name="connsiteY611" fmla="*/ 2450995 h 6858000"/>
              <a:gd name="connsiteX612" fmla="*/ 1747337 w 7467600"/>
              <a:gd name="connsiteY612" fmla="*/ 1855264 h 6858000"/>
              <a:gd name="connsiteX613" fmla="*/ 1533749 w 7467600"/>
              <a:gd name="connsiteY613" fmla="*/ 1478656 h 6858000"/>
              <a:gd name="connsiteX614" fmla="*/ 1431890 w 7467600"/>
              <a:gd name="connsiteY614" fmla="*/ 1306475 h 6858000"/>
              <a:gd name="connsiteX615" fmla="*/ 5052692 w 7467600"/>
              <a:gd name="connsiteY615" fmla="*/ 1292994 h 6858000"/>
              <a:gd name="connsiteX616" fmla="*/ 5200661 w 7467600"/>
              <a:gd name="connsiteY616" fmla="*/ 1635186 h 6858000"/>
              <a:gd name="connsiteX617" fmla="*/ 5297138 w 7467600"/>
              <a:gd name="connsiteY617" fmla="*/ 1906351 h 6858000"/>
              <a:gd name="connsiteX618" fmla="*/ 5052692 w 7467600"/>
              <a:gd name="connsiteY618" fmla="*/ 1292994 h 6858000"/>
              <a:gd name="connsiteX619" fmla="*/ 5009948 w 7467600"/>
              <a:gd name="connsiteY619" fmla="*/ 1273619 h 6858000"/>
              <a:gd name="connsiteX620" fmla="*/ 5121777 w 7467600"/>
              <a:gd name="connsiteY620" fmla="*/ 1654213 h 6858000"/>
              <a:gd name="connsiteX621" fmla="*/ 5293545 w 7467600"/>
              <a:gd name="connsiteY621" fmla="*/ 2072247 h 6858000"/>
              <a:gd name="connsiteX622" fmla="*/ 5294042 w 7467600"/>
              <a:gd name="connsiteY622" fmla="*/ 2065019 h 6858000"/>
              <a:gd name="connsiteX623" fmla="*/ 5171936 w 7467600"/>
              <a:gd name="connsiteY623" fmla="*/ 1647613 h 6858000"/>
              <a:gd name="connsiteX624" fmla="*/ 5009948 w 7467600"/>
              <a:gd name="connsiteY624" fmla="*/ 1273619 h 6858000"/>
              <a:gd name="connsiteX625" fmla="*/ 655236 w 7467600"/>
              <a:gd name="connsiteY625" fmla="*/ 1268632 h 6858000"/>
              <a:gd name="connsiteX626" fmla="*/ 839521 w 7467600"/>
              <a:gd name="connsiteY626" fmla="*/ 1685315 h 6858000"/>
              <a:gd name="connsiteX627" fmla="*/ 1109416 w 7467600"/>
              <a:gd name="connsiteY627" fmla="*/ 2061663 h 6858000"/>
              <a:gd name="connsiteX628" fmla="*/ 1298300 w 7467600"/>
              <a:gd name="connsiteY628" fmla="*/ 2247742 h 6858000"/>
              <a:gd name="connsiteX629" fmla="*/ 1125871 w 7467600"/>
              <a:gd name="connsiteY629" fmla="*/ 1989513 h 6858000"/>
              <a:gd name="connsiteX630" fmla="*/ 981574 w 7467600"/>
              <a:gd name="connsiteY630" fmla="*/ 1783157 h 6858000"/>
              <a:gd name="connsiteX631" fmla="*/ 922198 w 7467600"/>
              <a:gd name="connsiteY631" fmla="*/ 1677437 h 6858000"/>
              <a:gd name="connsiteX632" fmla="*/ 869293 w 7467600"/>
              <a:gd name="connsiteY632" fmla="*/ 1583214 h 6858000"/>
              <a:gd name="connsiteX633" fmla="*/ 751431 w 7467600"/>
              <a:gd name="connsiteY633" fmla="*/ 1405731 h 6858000"/>
              <a:gd name="connsiteX634" fmla="*/ 655236 w 7467600"/>
              <a:gd name="connsiteY634" fmla="*/ 1268632 h 6858000"/>
              <a:gd name="connsiteX635" fmla="*/ 6516292 w 7467600"/>
              <a:gd name="connsiteY635" fmla="*/ 1263064 h 6858000"/>
              <a:gd name="connsiteX636" fmla="*/ 5736320 w 7467600"/>
              <a:gd name="connsiteY636" fmla="*/ 1501803 h 6858000"/>
              <a:gd name="connsiteX637" fmla="*/ 6516292 w 7467600"/>
              <a:gd name="connsiteY637" fmla="*/ 1263064 h 6858000"/>
              <a:gd name="connsiteX638" fmla="*/ 291466 w 7467600"/>
              <a:gd name="connsiteY638" fmla="*/ 1250369 h 6858000"/>
              <a:gd name="connsiteX639" fmla="*/ 323180 w 7467600"/>
              <a:gd name="connsiteY639" fmla="*/ 1435283 h 6858000"/>
              <a:gd name="connsiteX640" fmla="*/ 349381 w 7467600"/>
              <a:gd name="connsiteY640" fmla="*/ 1875041 h 6858000"/>
              <a:gd name="connsiteX641" fmla="*/ 374363 w 7467600"/>
              <a:gd name="connsiteY641" fmla="*/ 1506494 h 6858000"/>
              <a:gd name="connsiteX642" fmla="*/ 302168 w 7467600"/>
              <a:gd name="connsiteY642" fmla="*/ 1274495 h 6858000"/>
              <a:gd name="connsiteX643" fmla="*/ 291466 w 7467600"/>
              <a:gd name="connsiteY643" fmla="*/ 1250369 h 6858000"/>
              <a:gd name="connsiteX644" fmla="*/ 678222 w 7467600"/>
              <a:gd name="connsiteY644" fmla="*/ 1248670 h 6858000"/>
              <a:gd name="connsiteX645" fmla="*/ 775536 w 7467600"/>
              <a:gd name="connsiteY645" fmla="*/ 1388015 h 6858000"/>
              <a:gd name="connsiteX646" fmla="*/ 894529 w 7467600"/>
              <a:gd name="connsiteY646" fmla="*/ 1567739 h 6858000"/>
              <a:gd name="connsiteX647" fmla="*/ 948000 w 7467600"/>
              <a:gd name="connsiteY647" fmla="*/ 1663088 h 6858000"/>
              <a:gd name="connsiteX648" fmla="*/ 1006812 w 7467600"/>
              <a:gd name="connsiteY648" fmla="*/ 1767683 h 6858000"/>
              <a:gd name="connsiteX649" fmla="*/ 1149133 w 7467600"/>
              <a:gd name="connsiteY649" fmla="*/ 1971513 h 6858000"/>
              <a:gd name="connsiteX650" fmla="*/ 1333952 w 7467600"/>
              <a:gd name="connsiteY650" fmla="*/ 2251620 h 6858000"/>
              <a:gd name="connsiteX651" fmla="*/ 1337329 w 7467600"/>
              <a:gd name="connsiteY651" fmla="*/ 2258350 h 6858000"/>
              <a:gd name="connsiteX652" fmla="*/ 1014726 w 7467600"/>
              <a:gd name="connsiteY652" fmla="*/ 1615556 h 6858000"/>
              <a:gd name="connsiteX653" fmla="*/ 678222 w 7467600"/>
              <a:gd name="connsiteY653" fmla="*/ 1248670 h 6858000"/>
              <a:gd name="connsiteX654" fmla="*/ 6691602 w 7467600"/>
              <a:gd name="connsiteY654" fmla="*/ 1140573 h 6858000"/>
              <a:gd name="connsiteX655" fmla="*/ 6571100 w 7467600"/>
              <a:gd name="connsiteY655" fmla="*/ 1183662 h 6858000"/>
              <a:gd name="connsiteX656" fmla="*/ 6241687 w 7467600"/>
              <a:gd name="connsiteY656" fmla="*/ 1257600 h 6858000"/>
              <a:gd name="connsiteX657" fmla="*/ 5693009 w 7467600"/>
              <a:gd name="connsiteY657" fmla="*/ 1478256 h 6858000"/>
              <a:gd name="connsiteX658" fmla="*/ 6548420 w 7467600"/>
              <a:gd name="connsiteY658" fmla="*/ 1214599 h 6858000"/>
              <a:gd name="connsiteX659" fmla="*/ 6605473 w 7467600"/>
              <a:gd name="connsiteY659" fmla="*/ 1184686 h 6858000"/>
              <a:gd name="connsiteX660" fmla="*/ 6691602 w 7467600"/>
              <a:gd name="connsiteY660" fmla="*/ 1140573 h 6858000"/>
              <a:gd name="connsiteX661" fmla="*/ 4002475 w 7467600"/>
              <a:gd name="connsiteY661" fmla="*/ 1037802 h 6858000"/>
              <a:gd name="connsiteX662" fmla="*/ 4000324 w 7467600"/>
              <a:gd name="connsiteY662" fmla="*/ 1039362 h 6858000"/>
              <a:gd name="connsiteX663" fmla="*/ 4002862 w 7467600"/>
              <a:gd name="connsiteY663" fmla="*/ 1042866 h 6858000"/>
              <a:gd name="connsiteX664" fmla="*/ 4002475 w 7467600"/>
              <a:gd name="connsiteY664" fmla="*/ 1037802 h 6858000"/>
              <a:gd name="connsiteX665" fmla="*/ 506322 w 7467600"/>
              <a:gd name="connsiteY665" fmla="*/ 1020997 h 6858000"/>
              <a:gd name="connsiteX666" fmla="*/ 533068 w 7467600"/>
              <a:gd name="connsiteY666" fmla="*/ 1029409 h 6858000"/>
              <a:gd name="connsiteX667" fmla="*/ 1232525 w 7467600"/>
              <a:gd name="connsiteY667" fmla="*/ 1804675 h 6858000"/>
              <a:gd name="connsiteX668" fmla="*/ 1388858 w 7467600"/>
              <a:gd name="connsiteY668" fmla="*/ 2368011 h 6858000"/>
              <a:gd name="connsiteX669" fmla="*/ 1384098 w 7467600"/>
              <a:gd name="connsiteY669" fmla="*/ 2378125 h 6858000"/>
              <a:gd name="connsiteX670" fmla="*/ 1425393 w 7467600"/>
              <a:gd name="connsiteY670" fmla="*/ 2589124 h 6858000"/>
              <a:gd name="connsiteX671" fmla="*/ 1424001 w 7467600"/>
              <a:gd name="connsiteY671" fmla="*/ 2597541 h 6858000"/>
              <a:gd name="connsiteX672" fmla="*/ 2152729 w 7467600"/>
              <a:gd name="connsiteY672" fmla="*/ 2864487 h 6858000"/>
              <a:gd name="connsiteX673" fmla="*/ 2020609 w 7467600"/>
              <a:gd name="connsiteY673" fmla="*/ 2539671 h 6858000"/>
              <a:gd name="connsiteX674" fmla="*/ 2018920 w 7467600"/>
              <a:gd name="connsiteY674" fmla="*/ 2536309 h 6858000"/>
              <a:gd name="connsiteX675" fmla="*/ 1342441 w 7467600"/>
              <a:gd name="connsiteY675" fmla="*/ 1173017 h 6858000"/>
              <a:gd name="connsiteX676" fmla="*/ 1367925 w 7467600"/>
              <a:gd name="connsiteY676" fmla="*/ 1135648 h 6858000"/>
              <a:gd name="connsiteX677" fmla="*/ 1771401 w 7467600"/>
              <a:gd name="connsiteY677" fmla="*/ 1806673 h 6858000"/>
              <a:gd name="connsiteX678" fmla="*/ 1972385 w 7467600"/>
              <a:gd name="connsiteY678" fmla="*/ 2198735 h 6858000"/>
              <a:gd name="connsiteX679" fmla="*/ 2040892 w 7467600"/>
              <a:gd name="connsiteY679" fmla="*/ 2405205 h 6858000"/>
              <a:gd name="connsiteX680" fmla="*/ 2131689 w 7467600"/>
              <a:gd name="connsiteY680" fmla="*/ 1936926 h 6858000"/>
              <a:gd name="connsiteX681" fmla="*/ 2454820 w 7467600"/>
              <a:gd name="connsiteY681" fmla="*/ 1248808 h 6858000"/>
              <a:gd name="connsiteX682" fmla="*/ 2492512 w 7467600"/>
              <a:gd name="connsiteY682" fmla="*/ 1302920 h 6858000"/>
              <a:gd name="connsiteX683" fmla="*/ 2081216 w 7467600"/>
              <a:gd name="connsiteY683" fmla="*/ 2527513 h 6858000"/>
              <a:gd name="connsiteX684" fmla="*/ 2081211 w 7467600"/>
              <a:gd name="connsiteY684" fmla="*/ 2528916 h 6858000"/>
              <a:gd name="connsiteX685" fmla="*/ 2199067 w 7467600"/>
              <a:gd name="connsiteY685" fmla="*/ 2884061 h 6858000"/>
              <a:gd name="connsiteX686" fmla="*/ 3192586 w 7467600"/>
              <a:gd name="connsiteY686" fmla="*/ 3411496 h 6858000"/>
              <a:gd name="connsiteX687" fmla="*/ 3182620 w 7467600"/>
              <a:gd name="connsiteY687" fmla="*/ 3483279 h 6858000"/>
              <a:gd name="connsiteX688" fmla="*/ 2435119 w 7467600"/>
              <a:gd name="connsiteY688" fmla="*/ 3080173 h 6858000"/>
              <a:gd name="connsiteX689" fmla="*/ 2410152 w 7467600"/>
              <a:gd name="connsiteY689" fmla="*/ 3063751 h 6858000"/>
              <a:gd name="connsiteX690" fmla="*/ 2408099 w 7467600"/>
              <a:gd name="connsiteY690" fmla="*/ 3064403 h 6858000"/>
              <a:gd name="connsiteX691" fmla="*/ 2407218 w 7467600"/>
              <a:gd name="connsiteY691" fmla="*/ 3070324 h 6858000"/>
              <a:gd name="connsiteX692" fmla="*/ 2380138 w 7467600"/>
              <a:gd name="connsiteY692" fmla="*/ 3099341 h 6858000"/>
              <a:gd name="connsiteX693" fmla="*/ 1765923 w 7467600"/>
              <a:gd name="connsiteY693" fmla="*/ 3581043 h 6858000"/>
              <a:gd name="connsiteX694" fmla="*/ 1702258 w 7467600"/>
              <a:gd name="connsiteY694" fmla="*/ 3612286 h 6858000"/>
              <a:gd name="connsiteX695" fmla="*/ 1538370 w 7467600"/>
              <a:gd name="connsiteY695" fmla="*/ 3811804 h 6858000"/>
              <a:gd name="connsiteX696" fmla="*/ 542867 w 7467600"/>
              <a:gd name="connsiteY696" fmla="*/ 4944092 h 6858000"/>
              <a:gd name="connsiteX697" fmla="*/ 515800 w 7467600"/>
              <a:gd name="connsiteY697" fmla="*/ 4862180 h 6858000"/>
              <a:gd name="connsiteX698" fmla="*/ 909145 w 7467600"/>
              <a:gd name="connsiteY698" fmla="*/ 4199225 h 6858000"/>
              <a:gd name="connsiteX699" fmla="*/ 1214067 w 7467600"/>
              <a:gd name="connsiteY699" fmla="*/ 3908561 h 6858000"/>
              <a:gd name="connsiteX700" fmla="*/ 640967 w 7467600"/>
              <a:gd name="connsiteY700" fmla="*/ 4105601 h 6858000"/>
              <a:gd name="connsiteX701" fmla="*/ 112563 w 7467600"/>
              <a:gd name="connsiteY701" fmla="*/ 4396952 h 6858000"/>
              <a:gd name="connsiteX702" fmla="*/ 0 w 7467600"/>
              <a:gd name="connsiteY702" fmla="*/ 4466006 h 6858000"/>
              <a:gd name="connsiteX703" fmla="*/ 0 w 7467600"/>
              <a:gd name="connsiteY703" fmla="*/ 4233763 h 6858000"/>
              <a:gd name="connsiteX704" fmla="*/ 36881 w 7467600"/>
              <a:gd name="connsiteY704" fmla="*/ 4200118 h 6858000"/>
              <a:gd name="connsiteX705" fmla="*/ 910534 w 7467600"/>
              <a:gd name="connsiteY705" fmla="*/ 3629753 h 6858000"/>
              <a:gd name="connsiteX706" fmla="*/ 1578717 w 7467600"/>
              <a:gd name="connsiteY706" fmla="*/ 3575982 h 6858000"/>
              <a:gd name="connsiteX707" fmla="*/ 2338780 w 7467600"/>
              <a:gd name="connsiteY707" fmla="*/ 3033725 h 6858000"/>
              <a:gd name="connsiteX708" fmla="*/ 1807991 w 7467600"/>
              <a:gd name="connsiteY708" fmla="*/ 2807184 h 6858000"/>
              <a:gd name="connsiteX709" fmla="*/ 1416358 w 7467600"/>
              <a:gd name="connsiteY709" fmla="*/ 3112571 h 6858000"/>
              <a:gd name="connsiteX710" fmla="*/ 939066 w 7467600"/>
              <a:gd name="connsiteY710" fmla="*/ 3378798 h 6858000"/>
              <a:gd name="connsiteX711" fmla="*/ 115099 w 7467600"/>
              <a:gd name="connsiteY711" fmla="*/ 3607650 h 6858000"/>
              <a:gd name="connsiteX712" fmla="*/ 97284 w 7467600"/>
              <a:gd name="connsiteY712" fmla="*/ 3520393 h 6858000"/>
              <a:gd name="connsiteX713" fmla="*/ 922050 w 7467600"/>
              <a:gd name="connsiteY713" fmla="*/ 3074867 h 6858000"/>
              <a:gd name="connsiteX714" fmla="*/ 1405265 w 7467600"/>
              <a:gd name="connsiteY714" fmla="*/ 3016319 h 6858000"/>
              <a:gd name="connsiteX715" fmla="*/ 1407512 w 7467600"/>
              <a:gd name="connsiteY715" fmla="*/ 3018001 h 6858000"/>
              <a:gd name="connsiteX716" fmla="*/ 1726266 w 7467600"/>
              <a:gd name="connsiteY716" fmla="*/ 2777274 h 6858000"/>
              <a:gd name="connsiteX717" fmla="*/ 625390 w 7467600"/>
              <a:gd name="connsiteY717" fmla="*/ 2514541 h 6858000"/>
              <a:gd name="connsiteX718" fmla="*/ 619799 w 7467600"/>
              <a:gd name="connsiteY718" fmla="*/ 2527180 h 6858000"/>
              <a:gd name="connsiteX719" fmla="*/ 310030 w 7467600"/>
              <a:gd name="connsiteY719" fmla="*/ 2771818 h 6858000"/>
              <a:gd name="connsiteX720" fmla="*/ 173877 w 7467600"/>
              <a:gd name="connsiteY720" fmla="*/ 2937056 h 6858000"/>
              <a:gd name="connsiteX721" fmla="*/ 77889 w 7467600"/>
              <a:gd name="connsiteY721" fmla="*/ 3138440 h 6858000"/>
              <a:gd name="connsiteX722" fmla="*/ 0 w 7467600"/>
              <a:gd name="connsiteY722" fmla="*/ 3271395 h 6858000"/>
              <a:gd name="connsiteX723" fmla="*/ 0 w 7467600"/>
              <a:gd name="connsiteY723" fmla="*/ 3153002 h 6858000"/>
              <a:gd name="connsiteX724" fmla="*/ 2386 w 7467600"/>
              <a:gd name="connsiteY724" fmla="*/ 3149203 h 6858000"/>
              <a:gd name="connsiteX725" fmla="*/ 89753 w 7467600"/>
              <a:gd name="connsiteY725" fmla="*/ 2987702 h 6858000"/>
              <a:gd name="connsiteX726" fmla="*/ 76869 w 7467600"/>
              <a:gd name="connsiteY726" fmla="*/ 3005404 h 6858000"/>
              <a:gd name="connsiteX727" fmla="*/ 32049 w 7467600"/>
              <a:gd name="connsiteY727" fmla="*/ 3065814 h 6858000"/>
              <a:gd name="connsiteX728" fmla="*/ 0 w 7467600"/>
              <a:gd name="connsiteY728" fmla="*/ 3108744 h 6858000"/>
              <a:gd name="connsiteX729" fmla="*/ 0 w 7467600"/>
              <a:gd name="connsiteY729" fmla="*/ 3058059 h 6858000"/>
              <a:gd name="connsiteX730" fmla="*/ 7610 w 7467600"/>
              <a:gd name="connsiteY730" fmla="*/ 3047889 h 6858000"/>
              <a:gd name="connsiteX731" fmla="*/ 52419 w 7467600"/>
              <a:gd name="connsiteY731" fmla="*/ 2987479 h 6858000"/>
              <a:gd name="connsiteX732" fmla="*/ 59142 w 7467600"/>
              <a:gd name="connsiteY732" fmla="*/ 2978488 h 6858000"/>
              <a:gd name="connsiteX733" fmla="*/ 0 w 7467600"/>
              <a:gd name="connsiteY733" fmla="*/ 3015334 h 6858000"/>
              <a:gd name="connsiteX734" fmla="*/ 0 w 7467600"/>
              <a:gd name="connsiteY734" fmla="*/ 2914286 h 6858000"/>
              <a:gd name="connsiteX735" fmla="*/ 36383 w 7467600"/>
              <a:gd name="connsiteY735" fmla="*/ 2901128 h 6858000"/>
              <a:gd name="connsiteX736" fmla="*/ 156329 w 7467600"/>
              <a:gd name="connsiteY736" fmla="*/ 2840533 h 6858000"/>
              <a:gd name="connsiteX737" fmla="*/ 358355 w 7467600"/>
              <a:gd name="connsiteY737" fmla="*/ 2620471 h 6858000"/>
              <a:gd name="connsiteX738" fmla="*/ 510577 w 7467600"/>
              <a:gd name="connsiteY738" fmla="*/ 2501244 h 6858000"/>
              <a:gd name="connsiteX739" fmla="*/ 211967 w 7467600"/>
              <a:gd name="connsiteY739" fmla="*/ 2479171 h 6858000"/>
              <a:gd name="connsiteX740" fmla="*/ 0 w 7467600"/>
              <a:gd name="connsiteY740" fmla="*/ 2476398 h 6858000"/>
              <a:gd name="connsiteX741" fmla="*/ 0 w 7467600"/>
              <a:gd name="connsiteY741" fmla="*/ 2389189 h 6858000"/>
              <a:gd name="connsiteX742" fmla="*/ 103062 w 7467600"/>
              <a:gd name="connsiteY742" fmla="*/ 2389518 h 6858000"/>
              <a:gd name="connsiteX743" fmla="*/ 510734 w 7467600"/>
              <a:gd name="connsiteY743" fmla="*/ 2416201 h 6858000"/>
              <a:gd name="connsiteX744" fmla="*/ 279257 w 7467600"/>
              <a:gd name="connsiteY744" fmla="*/ 2092102 h 6858000"/>
              <a:gd name="connsiteX745" fmla="*/ 65265 w 7467600"/>
              <a:gd name="connsiteY745" fmla="*/ 2006049 h 6858000"/>
              <a:gd name="connsiteX746" fmla="*/ 0 w 7467600"/>
              <a:gd name="connsiteY746" fmla="*/ 1982532 h 6858000"/>
              <a:gd name="connsiteX747" fmla="*/ 0 w 7467600"/>
              <a:gd name="connsiteY747" fmla="*/ 1912789 h 6858000"/>
              <a:gd name="connsiteX748" fmla="*/ 97460 w 7467600"/>
              <a:gd name="connsiteY748" fmla="*/ 1953725 h 6858000"/>
              <a:gd name="connsiteX749" fmla="*/ 221272 w 7467600"/>
              <a:gd name="connsiteY749" fmla="*/ 1980766 h 6858000"/>
              <a:gd name="connsiteX750" fmla="*/ 116765 w 7467600"/>
              <a:gd name="connsiteY750" fmla="*/ 1911033 h 6858000"/>
              <a:gd name="connsiteX751" fmla="*/ 16405 w 7467600"/>
              <a:gd name="connsiteY751" fmla="*/ 1803412 h 6858000"/>
              <a:gd name="connsiteX752" fmla="*/ 0 w 7467600"/>
              <a:gd name="connsiteY752" fmla="*/ 1784777 h 6858000"/>
              <a:gd name="connsiteX753" fmla="*/ 0 w 7467600"/>
              <a:gd name="connsiteY753" fmla="*/ 1740082 h 6858000"/>
              <a:gd name="connsiteX754" fmla="*/ 39394 w 7467600"/>
              <a:gd name="connsiteY754" fmla="*/ 1784856 h 6858000"/>
              <a:gd name="connsiteX755" fmla="*/ 135813 w 7467600"/>
              <a:gd name="connsiteY755" fmla="*/ 1888838 h 6858000"/>
              <a:gd name="connsiteX756" fmla="*/ 242575 w 7467600"/>
              <a:gd name="connsiteY756" fmla="*/ 1958841 h 6858000"/>
              <a:gd name="connsiteX757" fmla="*/ 82197 w 7467600"/>
              <a:gd name="connsiteY757" fmla="*/ 1754826 h 6858000"/>
              <a:gd name="connsiteX758" fmla="*/ 0 w 7467600"/>
              <a:gd name="connsiteY758" fmla="*/ 1679650 h 6858000"/>
              <a:gd name="connsiteX759" fmla="*/ 0 w 7467600"/>
              <a:gd name="connsiteY759" fmla="*/ 1602463 h 6858000"/>
              <a:gd name="connsiteX760" fmla="*/ 84689 w 7467600"/>
              <a:gd name="connsiteY760" fmla="*/ 1677442 h 6858000"/>
              <a:gd name="connsiteX761" fmla="*/ 298437 w 7467600"/>
              <a:gd name="connsiteY761" fmla="*/ 1968019 h 6858000"/>
              <a:gd name="connsiteX762" fmla="*/ 227269 w 7467600"/>
              <a:gd name="connsiteY762" fmla="*/ 1114064 h 6858000"/>
              <a:gd name="connsiteX763" fmla="*/ 248003 w 7467600"/>
              <a:gd name="connsiteY763" fmla="*/ 1089613 h 6858000"/>
              <a:gd name="connsiteX764" fmla="*/ 427020 w 7467600"/>
              <a:gd name="connsiteY764" fmla="*/ 1619803 h 6858000"/>
              <a:gd name="connsiteX765" fmla="*/ 340345 w 7467600"/>
              <a:gd name="connsiteY765" fmla="*/ 2027739 h 6858000"/>
              <a:gd name="connsiteX766" fmla="*/ 360865 w 7467600"/>
              <a:gd name="connsiteY766" fmla="*/ 2044827 h 6858000"/>
              <a:gd name="connsiteX767" fmla="*/ 560414 w 7467600"/>
              <a:gd name="connsiteY767" fmla="*/ 2421457 h 6858000"/>
              <a:gd name="connsiteX768" fmla="*/ 1359703 w 7467600"/>
              <a:gd name="connsiteY768" fmla="*/ 2578554 h 6858000"/>
              <a:gd name="connsiteX769" fmla="*/ 1359422 w 7467600"/>
              <a:gd name="connsiteY769" fmla="*/ 2577994 h 6858000"/>
              <a:gd name="connsiteX770" fmla="*/ 828701 w 7467600"/>
              <a:gd name="connsiteY770" fmla="*/ 1839520 h 6858000"/>
              <a:gd name="connsiteX771" fmla="*/ 494427 w 7467600"/>
              <a:gd name="connsiteY771" fmla="*/ 1092333 h 6858000"/>
              <a:gd name="connsiteX772" fmla="*/ 506322 w 7467600"/>
              <a:gd name="connsiteY772" fmla="*/ 1020997 h 6858000"/>
              <a:gd name="connsiteX773" fmla="*/ 4570198 w 7467600"/>
              <a:gd name="connsiteY773" fmla="*/ 978081 h 6858000"/>
              <a:gd name="connsiteX774" fmla="*/ 4523691 w 7467600"/>
              <a:gd name="connsiteY774" fmla="*/ 1127776 h 6858000"/>
              <a:gd name="connsiteX775" fmla="*/ 4509875 w 7467600"/>
              <a:gd name="connsiteY775" fmla="*/ 1167552 h 6858000"/>
              <a:gd name="connsiteX776" fmla="*/ 4478168 w 7467600"/>
              <a:gd name="connsiteY776" fmla="*/ 1260735 h 6858000"/>
              <a:gd name="connsiteX777" fmla="*/ 4409309 w 7467600"/>
              <a:gd name="connsiteY777" fmla="*/ 1666996 h 6858000"/>
              <a:gd name="connsiteX778" fmla="*/ 4370031 w 7467600"/>
              <a:gd name="connsiteY778" fmla="*/ 1955666 h 6858000"/>
              <a:gd name="connsiteX779" fmla="*/ 4570198 w 7467600"/>
              <a:gd name="connsiteY779" fmla="*/ 978081 h 6858000"/>
              <a:gd name="connsiteX780" fmla="*/ 4557898 w 7467600"/>
              <a:gd name="connsiteY780" fmla="*/ 900011 h 6858000"/>
              <a:gd name="connsiteX781" fmla="*/ 4344840 w 7467600"/>
              <a:gd name="connsiteY781" fmla="*/ 1922038 h 6858000"/>
              <a:gd name="connsiteX782" fmla="*/ 4378710 w 7467600"/>
              <a:gd name="connsiteY782" fmla="*/ 1665516 h 6858000"/>
              <a:gd name="connsiteX783" fmla="*/ 4448798 w 7467600"/>
              <a:gd name="connsiteY783" fmla="*/ 1253024 h 6858000"/>
              <a:gd name="connsiteX784" fmla="*/ 4480315 w 7467600"/>
              <a:gd name="connsiteY784" fmla="*/ 1158454 h 6858000"/>
              <a:gd name="connsiteX785" fmla="*/ 4494133 w 7467600"/>
              <a:gd name="connsiteY785" fmla="*/ 1118676 h 6858000"/>
              <a:gd name="connsiteX786" fmla="*/ 4557898 w 7467600"/>
              <a:gd name="connsiteY786" fmla="*/ 900011 h 6858000"/>
              <a:gd name="connsiteX787" fmla="*/ 5870151 w 7467600"/>
              <a:gd name="connsiteY787" fmla="*/ 898890 h 6858000"/>
              <a:gd name="connsiteX788" fmla="*/ 5861335 w 7467600"/>
              <a:gd name="connsiteY788" fmla="*/ 899177 h 6858000"/>
              <a:gd name="connsiteX789" fmla="*/ 5843702 w 7467600"/>
              <a:gd name="connsiteY789" fmla="*/ 899748 h 6858000"/>
              <a:gd name="connsiteX790" fmla="*/ 5651107 w 7467600"/>
              <a:gd name="connsiteY790" fmla="*/ 920306 h 6858000"/>
              <a:gd name="connsiteX791" fmla="*/ 5459407 w 7467600"/>
              <a:gd name="connsiteY791" fmla="*/ 940975 h 6858000"/>
              <a:gd name="connsiteX792" fmla="*/ 5374846 w 7467600"/>
              <a:gd name="connsiteY792" fmla="*/ 941988 h 6858000"/>
              <a:gd name="connsiteX793" fmla="*/ 5256105 w 7467600"/>
              <a:gd name="connsiteY793" fmla="*/ 945632 h 6858000"/>
              <a:gd name="connsiteX794" fmla="*/ 5107071 w 7467600"/>
              <a:gd name="connsiteY794" fmla="*/ 969720 h 6858000"/>
              <a:gd name="connsiteX795" fmla="*/ 4998681 w 7467600"/>
              <a:gd name="connsiteY795" fmla="*/ 988771 h 6858000"/>
              <a:gd name="connsiteX796" fmla="*/ 5870151 w 7467600"/>
              <a:gd name="connsiteY796" fmla="*/ 898890 h 6858000"/>
              <a:gd name="connsiteX797" fmla="*/ 5504425 w 7467600"/>
              <a:gd name="connsiteY797" fmla="*/ 848067 h 6858000"/>
              <a:gd name="connsiteX798" fmla="*/ 4968849 w 7467600"/>
              <a:gd name="connsiteY798" fmla="*/ 962318 h 6858000"/>
              <a:gd name="connsiteX799" fmla="*/ 5104039 w 7467600"/>
              <a:gd name="connsiteY799" fmla="*/ 940634 h 6858000"/>
              <a:gd name="connsiteX800" fmla="*/ 5256311 w 7467600"/>
              <a:gd name="connsiteY800" fmla="*/ 916490 h 6858000"/>
              <a:gd name="connsiteX801" fmla="*/ 5377381 w 7467600"/>
              <a:gd name="connsiteY801" fmla="*/ 912671 h 6858000"/>
              <a:gd name="connsiteX802" fmla="*/ 5460148 w 7467600"/>
              <a:gd name="connsiteY802" fmla="*/ 911442 h 6858000"/>
              <a:gd name="connsiteX803" fmla="*/ 5648971 w 7467600"/>
              <a:gd name="connsiteY803" fmla="*/ 891331 h 6858000"/>
              <a:gd name="connsiteX804" fmla="*/ 5844807 w 7467600"/>
              <a:gd name="connsiteY804" fmla="*/ 870718 h 6858000"/>
              <a:gd name="connsiteX805" fmla="*/ 5862975 w 7467600"/>
              <a:gd name="connsiteY805" fmla="*/ 869756 h 6858000"/>
              <a:gd name="connsiteX806" fmla="*/ 5920887 w 7467600"/>
              <a:gd name="connsiteY806" fmla="*/ 865929 h 6858000"/>
              <a:gd name="connsiteX807" fmla="*/ 5504425 w 7467600"/>
              <a:gd name="connsiteY807" fmla="*/ 848067 h 6858000"/>
              <a:gd name="connsiteX808" fmla="*/ 3607114 w 7467600"/>
              <a:gd name="connsiteY808" fmla="*/ 467441 h 6858000"/>
              <a:gd name="connsiteX809" fmla="*/ 3296242 w 7467600"/>
              <a:gd name="connsiteY809" fmla="*/ 807991 h 6858000"/>
              <a:gd name="connsiteX810" fmla="*/ 3174674 w 7467600"/>
              <a:gd name="connsiteY810" fmla="*/ 919759 h 6858000"/>
              <a:gd name="connsiteX811" fmla="*/ 3042978 w 7467600"/>
              <a:gd name="connsiteY811" fmla="*/ 1054894 h 6858000"/>
              <a:gd name="connsiteX812" fmla="*/ 2968914 w 7467600"/>
              <a:gd name="connsiteY812" fmla="*/ 1133756 h 6858000"/>
              <a:gd name="connsiteX813" fmla="*/ 3103823 w 7467600"/>
              <a:gd name="connsiteY813" fmla="*/ 1026814 h 6858000"/>
              <a:gd name="connsiteX814" fmla="*/ 3607114 w 7467600"/>
              <a:gd name="connsiteY814" fmla="*/ 467441 h 6858000"/>
              <a:gd name="connsiteX815" fmla="*/ 3744487 w 7467600"/>
              <a:gd name="connsiteY815" fmla="*/ 383136 h 6858000"/>
              <a:gd name="connsiteX816" fmla="*/ 3970213 w 7467600"/>
              <a:gd name="connsiteY816" fmla="*/ 995559 h 6858000"/>
              <a:gd name="connsiteX817" fmla="*/ 3744487 w 7467600"/>
              <a:gd name="connsiteY817" fmla="*/ 383136 h 6858000"/>
              <a:gd name="connsiteX818" fmla="*/ 3624562 w 7467600"/>
              <a:gd name="connsiteY818" fmla="*/ 367041 h 6858000"/>
              <a:gd name="connsiteX819" fmla="*/ 3489712 w 7467600"/>
              <a:gd name="connsiteY819" fmla="*/ 485386 h 6858000"/>
              <a:gd name="connsiteX820" fmla="*/ 3182994 w 7467600"/>
              <a:gd name="connsiteY820" fmla="*/ 828265 h 6858000"/>
              <a:gd name="connsiteX821" fmla="*/ 2892114 w 7467600"/>
              <a:gd name="connsiteY821" fmla="*/ 1172635 h 6858000"/>
              <a:gd name="connsiteX822" fmla="*/ 3021459 w 7467600"/>
              <a:gd name="connsiteY822" fmla="*/ 1035385 h 6858000"/>
              <a:gd name="connsiteX823" fmla="*/ 3153873 w 7467600"/>
              <a:gd name="connsiteY823" fmla="*/ 898971 h 6858000"/>
              <a:gd name="connsiteX824" fmla="*/ 3276511 w 7467600"/>
              <a:gd name="connsiteY824" fmla="*/ 786423 h 6858000"/>
              <a:gd name="connsiteX825" fmla="*/ 3584154 w 7467600"/>
              <a:gd name="connsiteY825" fmla="*/ 448218 h 6858000"/>
              <a:gd name="connsiteX826" fmla="*/ 3624562 w 7467600"/>
              <a:gd name="connsiteY826" fmla="*/ 367041 h 6858000"/>
              <a:gd name="connsiteX827" fmla="*/ 3766672 w 7467600"/>
              <a:gd name="connsiteY827" fmla="*/ 359429 h 6858000"/>
              <a:gd name="connsiteX828" fmla="*/ 3996338 w 7467600"/>
              <a:gd name="connsiteY828" fmla="*/ 968237 h 6858000"/>
              <a:gd name="connsiteX829" fmla="*/ 3766672 w 7467600"/>
              <a:gd name="connsiteY829" fmla="*/ 359429 h 6858000"/>
              <a:gd name="connsiteX830" fmla="*/ 5805386 w 7467600"/>
              <a:gd name="connsiteY830" fmla="*/ 239240 h 6858000"/>
              <a:gd name="connsiteX831" fmla="*/ 5736947 w 7467600"/>
              <a:gd name="connsiteY831" fmla="*/ 261367 h 6858000"/>
              <a:gd name="connsiteX832" fmla="*/ 5427012 w 7467600"/>
              <a:gd name="connsiteY832" fmla="*/ 311272 h 6858000"/>
              <a:gd name="connsiteX833" fmla="*/ 5147818 w 7467600"/>
              <a:gd name="connsiteY833" fmla="*/ 322112 h 6858000"/>
              <a:gd name="connsiteX834" fmla="*/ 5060854 w 7467600"/>
              <a:gd name="connsiteY834" fmla="*/ 311882 h 6858000"/>
              <a:gd name="connsiteX835" fmla="*/ 4945989 w 7467600"/>
              <a:gd name="connsiteY835" fmla="*/ 300516 h 6858000"/>
              <a:gd name="connsiteX836" fmla="*/ 5410479 w 7467600"/>
              <a:gd name="connsiteY836" fmla="*/ 348434 h 6858000"/>
              <a:gd name="connsiteX837" fmla="*/ 5805386 w 7467600"/>
              <a:gd name="connsiteY837" fmla="*/ 239240 h 6858000"/>
              <a:gd name="connsiteX838" fmla="*/ 5905192 w 7467600"/>
              <a:gd name="connsiteY838" fmla="*/ 163079 h 6858000"/>
              <a:gd name="connsiteX839" fmla="*/ 5865655 w 7467600"/>
              <a:gd name="connsiteY839" fmla="*/ 171901 h 6858000"/>
              <a:gd name="connsiteX840" fmla="*/ 5259740 w 7467600"/>
              <a:gd name="connsiteY840" fmla="*/ 257013 h 6858000"/>
              <a:gd name="connsiteX841" fmla="*/ 5208466 w 7467600"/>
              <a:gd name="connsiteY841" fmla="*/ 257550 h 6858000"/>
              <a:gd name="connsiteX842" fmla="*/ 4980204 w 7467600"/>
              <a:gd name="connsiteY842" fmla="*/ 271903 h 6858000"/>
              <a:gd name="connsiteX843" fmla="*/ 5068068 w 7467600"/>
              <a:gd name="connsiteY843" fmla="*/ 282244 h 6858000"/>
              <a:gd name="connsiteX844" fmla="*/ 5153231 w 7467600"/>
              <a:gd name="connsiteY844" fmla="*/ 292240 h 6858000"/>
              <a:gd name="connsiteX845" fmla="*/ 5426491 w 7467600"/>
              <a:gd name="connsiteY845" fmla="*/ 281128 h 6858000"/>
              <a:gd name="connsiteX846" fmla="*/ 5731212 w 7467600"/>
              <a:gd name="connsiteY846" fmla="*/ 231951 h 6858000"/>
              <a:gd name="connsiteX847" fmla="*/ 5905192 w 7467600"/>
              <a:gd name="connsiteY847" fmla="*/ 163079 h 6858000"/>
              <a:gd name="connsiteX848" fmla="*/ 5944437 w 7467600"/>
              <a:gd name="connsiteY848" fmla="*/ 113829 h 6858000"/>
              <a:gd name="connsiteX849" fmla="*/ 5825032 w 7467600"/>
              <a:gd name="connsiteY849" fmla="*/ 146405 h 6858000"/>
              <a:gd name="connsiteX850" fmla="*/ 4955599 w 7467600"/>
              <a:gd name="connsiteY850" fmla="*/ 247008 h 6858000"/>
              <a:gd name="connsiteX851" fmla="*/ 5210104 w 7467600"/>
              <a:gd name="connsiteY851" fmla="*/ 228123 h 6858000"/>
              <a:gd name="connsiteX852" fmla="*/ 5261015 w 7467600"/>
              <a:gd name="connsiteY852" fmla="*/ 227087 h 6858000"/>
              <a:gd name="connsiteX853" fmla="*/ 5861181 w 7467600"/>
              <a:gd name="connsiteY853" fmla="*/ 143093 h 6858000"/>
              <a:gd name="connsiteX854" fmla="*/ 5961252 w 7467600"/>
              <a:gd name="connsiteY854" fmla="*/ 114820 h 6858000"/>
              <a:gd name="connsiteX855" fmla="*/ 5944437 w 7467600"/>
              <a:gd name="connsiteY855" fmla="*/ 113829 h 6858000"/>
              <a:gd name="connsiteX856" fmla="*/ 3882765 w 7467600"/>
              <a:gd name="connsiteY856" fmla="*/ 0 h 6858000"/>
              <a:gd name="connsiteX857" fmla="*/ 3995099 w 7467600"/>
              <a:gd name="connsiteY857" fmla="*/ 0 h 6858000"/>
              <a:gd name="connsiteX858" fmla="*/ 4163818 w 7467600"/>
              <a:gd name="connsiteY858" fmla="*/ 234104 h 6858000"/>
              <a:gd name="connsiteX859" fmla="*/ 4172099 w 7467600"/>
              <a:gd name="connsiteY859" fmla="*/ 234207 h 6858000"/>
              <a:gd name="connsiteX860" fmla="*/ 4784282 w 7467600"/>
              <a:gd name="connsiteY860" fmla="*/ 276561 h 6858000"/>
              <a:gd name="connsiteX861" fmla="*/ 4801687 w 7467600"/>
              <a:gd name="connsiteY861" fmla="*/ 267764 h 6858000"/>
              <a:gd name="connsiteX862" fmla="*/ 6082788 w 7467600"/>
              <a:gd name="connsiteY862" fmla="*/ 64119 h 6858000"/>
              <a:gd name="connsiteX863" fmla="*/ 6099442 w 7467600"/>
              <a:gd name="connsiteY863" fmla="*/ 82568 h 6858000"/>
              <a:gd name="connsiteX864" fmla="*/ 4804137 w 7467600"/>
              <a:gd name="connsiteY864" fmla="*/ 320931 h 6858000"/>
              <a:gd name="connsiteX865" fmla="*/ 4227047 w 7467600"/>
              <a:gd name="connsiteY865" fmla="*/ 313415 h 6858000"/>
              <a:gd name="connsiteX866" fmla="*/ 4346041 w 7467600"/>
              <a:gd name="connsiteY866" fmla="*/ 456086 h 6858000"/>
              <a:gd name="connsiteX867" fmla="*/ 4870967 w 7467600"/>
              <a:gd name="connsiteY867" fmla="*/ 963061 h 6858000"/>
              <a:gd name="connsiteX868" fmla="*/ 4889647 w 7467600"/>
              <a:gd name="connsiteY868" fmla="*/ 957147 h 6858000"/>
              <a:gd name="connsiteX869" fmla="*/ 5422504 w 7467600"/>
              <a:gd name="connsiteY869" fmla="*/ 805191 h 6858000"/>
              <a:gd name="connsiteX870" fmla="*/ 6087656 w 7467600"/>
              <a:gd name="connsiteY870" fmla="*/ 826703 h 6858000"/>
              <a:gd name="connsiteX871" fmla="*/ 6058717 w 7467600"/>
              <a:gd name="connsiteY871" fmla="*/ 865992 h 6858000"/>
              <a:gd name="connsiteX872" fmla="*/ 4974153 w 7467600"/>
              <a:gd name="connsiteY872" fmla="*/ 1045456 h 6858000"/>
              <a:gd name="connsiteX873" fmla="*/ 5627835 w 7467600"/>
              <a:gd name="connsiteY873" fmla="*/ 1472077 h 6858000"/>
              <a:gd name="connsiteX874" fmla="*/ 5629817 w 7467600"/>
              <a:gd name="connsiteY874" fmla="*/ 1471412 h 6858000"/>
              <a:gd name="connsiteX875" fmla="*/ 5634124 w 7467600"/>
              <a:gd name="connsiteY875" fmla="*/ 1470572 h 6858000"/>
              <a:gd name="connsiteX876" fmla="*/ 5755832 w 7467600"/>
              <a:gd name="connsiteY876" fmla="*/ 1383886 h 6858000"/>
              <a:gd name="connsiteX877" fmla="*/ 6014186 w 7467600"/>
              <a:gd name="connsiteY877" fmla="*/ 1279799 h 6858000"/>
              <a:gd name="connsiteX878" fmla="*/ 6901619 w 7467600"/>
              <a:gd name="connsiteY878" fmla="*/ 1047874 h 6858000"/>
              <a:gd name="connsiteX879" fmla="*/ 6931566 w 7467600"/>
              <a:gd name="connsiteY879" fmla="*/ 1062034 h 6858000"/>
              <a:gd name="connsiteX880" fmla="*/ 5790982 w 7467600"/>
              <a:gd name="connsiteY880" fmla="*/ 1561380 h 6858000"/>
              <a:gd name="connsiteX881" fmla="*/ 6188971 w 7467600"/>
              <a:gd name="connsiteY881" fmla="*/ 1755168 h 6858000"/>
              <a:gd name="connsiteX882" fmla="*/ 6202446 w 7467600"/>
              <a:gd name="connsiteY882" fmla="*/ 1752268 h 6858000"/>
              <a:gd name="connsiteX883" fmla="*/ 7179560 w 7467600"/>
              <a:gd name="connsiteY883" fmla="*/ 1467551 h 6858000"/>
              <a:gd name="connsiteX884" fmla="*/ 7158730 w 7467600"/>
              <a:gd name="connsiteY884" fmla="*/ 1507835 h 6858000"/>
              <a:gd name="connsiteX885" fmla="*/ 6326959 w 7467600"/>
              <a:gd name="connsiteY885" fmla="*/ 1817686 h 6858000"/>
              <a:gd name="connsiteX886" fmla="*/ 6537433 w 7467600"/>
              <a:gd name="connsiteY886" fmla="*/ 1907790 h 6858000"/>
              <a:gd name="connsiteX887" fmla="*/ 6550221 w 7467600"/>
              <a:gd name="connsiteY887" fmla="*/ 1910729 h 6858000"/>
              <a:gd name="connsiteX888" fmla="*/ 6964438 w 7467600"/>
              <a:gd name="connsiteY888" fmla="*/ 2209505 h 6858000"/>
              <a:gd name="connsiteX889" fmla="*/ 7367862 w 7467600"/>
              <a:gd name="connsiteY889" fmla="*/ 2806833 h 6858000"/>
              <a:gd name="connsiteX890" fmla="*/ 7364329 w 7467600"/>
              <a:gd name="connsiteY890" fmla="*/ 2826907 h 6858000"/>
              <a:gd name="connsiteX891" fmla="*/ 7290545 w 7467600"/>
              <a:gd name="connsiteY891" fmla="*/ 2850663 h 6858000"/>
              <a:gd name="connsiteX892" fmla="*/ 6472036 w 7467600"/>
              <a:gd name="connsiteY892" fmla="*/ 1959003 h 6858000"/>
              <a:gd name="connsiteX893" fmla="*/ 5792897 w 7467600"/>
              <a:gd name="connsiteY893" fmla="*/ 1647747 h 6858000"/>
              <a:gd name="connsiteX894" fmla="*/ 5842751 w 7467600"/>
              <a:gd name="connsiteY894" fmla="*/ 1816112 h 6858000"/>
              <a:gd name="connsiteX895" fmla="*/ 5847424 w 7467600"/>
              <a:gd name="connsiteY895" fmla="*/ 1815776 h 6858000"/>
              <a:gd name="connsiteX896" fmla="*/ 6399821 w 7467600"/>
              <a:gd name="connsiteY896" fmla="*/ 2344799 h 6858000"/>
              <a:gd name="connsiteX897" fmla="*/ 6323232 w 7467600"/>
              <a:gd name="connsiteY897" fmla="*/ 2389634 h 6858000"/>
              <a:gd name="connsiteX898" fmla="*/ 5942958 w 7467600"/>
              <a:gd name="connsiteY898" fmla="*/ 2077708 h 6858000"/>
              <a:gd name="connsiteX899" fmla="*/ 5921559 w 7467600"/>
              <a:gd name="connsiteY899" fmla="*/ 2378596 h 6858000"/>
              <a:gd name="connsiteX900" fmla="*/ 5817651 w 7467600"/>
              <a:gd name="connsiteY900" fmla="*/ 3023919 h 6858000"/>
              <a:gd name="connsiteX901" fmla="*/ 5729634 w 7467600"/>
              <a:gd name="connsiteY901" fmla="*/ 3051849 h 6858000"/>
              <a:gd name="connsiteX902" fmla="*/ 5611018 w 7467600"/>
              <a:gd name="connsiteY902" fmla="*/ 2316769 h 6858000"/>
              <a:gd name="connsiteX903" fmla="*/ 5687608 w 7467600"/>
              <a:gd name="connsiteY903" fmla="*/ 2039972 h 6858000"/>
              <a:gd name="connsiteX904" fmla="*/ 5657554 w 7467600"/>
              <a:gd name="connsiteY904" fmla="*/ 1576445 h 6858000"/>
              <a:gd name="connsiteX905" fmla="*/ 5150475 w 7467600"/>
              <a:gd name="connsiteY905" fmla="*/ 1274012 h 6858000"/>
              <a:gd name="connsiteX906" fmla="*/ 5349142 w 7467600"/>
              <a:gd name="connsiteY906" fmla="*/ 2204405 h 6858000"/>
              <a:gd name="connsiteX907" fmla="*/ 5262214 w 7467600"/>
              <a:gd name="connsiteY907" fmla="*/ 2233836 h 6858000"/>
              <a:gd name="connsiteX908" fmla="*/ 4981539 w 7467600"/>
              <a:gd name="connsiteY908" fmla="*/ 1542201 h 6858000"/>
              <a:gd name="connsiteX909" fmla="*/ 4958461 w 7467600"/>
              <a:gd name="connsiteY909" fmla="*/ 1136957 h 6858000"/>
              <a:gd name="connsiteX910" fmla="*/ 4655015 w 7467600"/>
              <a:gd name="connsiteY910" fmla="*/ 891426 h 6858000"/>
              <a:gd name="connsiteX911" fmla="*/ 4348002 w 7467600"/>
              <a:gd name="connsiteY911" fmla="*/ 2205895 h 6858000"/>
              <a:gd name="connsiteX912" fmla="*/ 4262250 w 7467600"/>
              <a:gd name="connsiteY912" fmla="*/ 2219972 h 6858000"/>
              <a:gd name="connsiteX913" fmla="*/ 4550611 w 7467600"/>
              <a:gd name="connsiteY913" fmla="*/ 817540 h 6858000"/>
              <a:gd name="connsiteX914" fmla="*/ 4564418 w 7467600"/>
              <a:gd name="connsiteY914" fmla="*/ 808293 h 6858000"/>
              <a:gd name="connsiteX915" fmla="*/ 4266388 w 7467600"/>
              <a:gd name="connsiteY915" fmla="*/ 500083 h 6858000"/>
              <a:gd name="connsiteX916" fmla="*/ 4032842 w 7467600"/>
              <a:gd name="connsiteY916" fmla="*/ 211809 h 6858000"/>
              <a:gd name="connsiteX917" fmla="*/ 3882765 w 7467600"/>
              <a:gd name="connsiteY917" fmla="*/ 0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3721337 w 7467600"/>
              <a:gd name="connsiteY935" fmla="*/ 0 h 6858000"/>
              <a:gd name="connsiteX936" fmla="*/ 2867960 w 7467600"/>
              <a:gd name="connsiteY936" fmla="*/ 0 h 6858000"/>
              <a:gd name="connsiteX937" fmla="*/ 2926351 w 7467600"/>
              <a:gd name="connsiteY937" fmla="*/ 0 h 6858000"/>
              <a:gd name="connsiteX938" fmla="*/ 2902823 w 7467600"/>
              <a:gd name="connsiteY938" fmla="*/ 262929 h 6858000"/>
              <a:gd name="connsiteX939" fmla="*/ 2940663 w 7467600"/>
              <a:gd name="connsiteY939" fmla="*/ 140884 h 6858000"/>
              <a:gd name="connsiteX940" fmla="*/ 2947039 w 7467600"/>
              <a:gd name="connsiteY940" fmla="*/ 122524 h 6858000"/>
              <a:gd name="connsiteX941" fmla="*/ 2984316 w 7467600"/>
              <a:gd name="connsiteY941" fmla="*/ 0 h 6858000"/>
              <a:gd name="connsiteX942" fmla="*/ 3016114 w 7467600"/>
              <a:gd name="connsiteY942" fmla="*/ 0 h 6858000"/>
              <a:gd name="connsiteX943" fmla="*/ 2979949 w 7467600"/>
              <a:gd name="connsiteY943" fmla="*/ 119274 h 6858000"/>
              <a:gd name="connsiteX944" fmla="*/ 3023879 w 7467600"/>
              <a:gd name="connsiteY944" fmla="*/ 0 h 6858000"/>
              <a:gd name="connsiteX945" fmla="*/ 3105400 w 7467600"/>
              <a:gd name="connsiteY945" fmla="*/ 0 h 6858000"/>
              <a:gd name="connsiteX946" fmla="*/ 3094669 w 7467600"/>
              <a:gd name="connsiteY946" fmla="*/ 30308 h 6858000"/>
              <a:gd name="connsiteX947" fmla="*/ 2901945 w 7467600"/>
              <a:gd name="connsiteY947" fmla="*/ 466538 h 6858000"/>
              <a:gd name="connsiteX948" fmla="*/ 2815209 w 7467600"/>
              <a:gd name="connsiteY948" fmla="*/ 497361 h 6858000"/>
              <a:gd name="connsiteX949" fmla="*/ 2844845 w 7467600"/>
              <a:gd name="connsiteY949" fmla="*/ 127638 h 6858000"/>
              <a:gd name="connsiteX950" fmla="*/ 2867960 w 7467600"/>
              <a:gd name="connsiteY950" fmla="*/ 0 h 6858000"/>
              <a:gd name="connsiteX951" fmla="*/ 1057230 w 7467600"/>
              <a:gd name="connsiteY951" fmla="*/ 0 h 6858000"/>
              <a:gd name="connsiteX952" fmla="*/ 1111003 w 7467600"/>
              <a:gd name="connsiteY952" fmla="*/ 0 h 6858000"/>
              <a:gd name="connsiteX953" fmla="*/ 1125553 w 7467600"/>
              <a:gd name="connsiteY953" fmla="*/ 52588 h 6858000"/>
              <a:gd name="connsiteX954" fmla="*/ 1304276 w 7467600"/>
              <a:gd name="connsiteY954" fmla="*/ 476275 h 6858000"/>
              <a:gd name="connsiteX955" fmla="*/ 1492066 w 7467600"/>
              <a:gd name="connsiteY955" fmla="*/ 886333 h 6858000"/>
              <a:gd name="connsiteX956" fmla="*/ 1423698 w 7467600"/>
              <a:gd name="connsiteY956" fmla="*/ 710817 h 6858000"/>
              <a:gd name="connsiteX957" fmla="*/ 1357609 w 7467600"/>
              <a:gd name="connsiteY957" fmla="*/ 532892 h 6858000"/>
              <a:gd name="connsiteX958" fmla="*/ 1309550 w 7467600"/>
              <a:gd name="connsiteY958" fmla="*/ 374031 h 6858000"/>
              <a:gd name="connsiteX959" fmla="*/ 1193673 w 7467600"/>
              <a:gd name="connsiteY959" fmla="*/ 49533 h 6858000"/>
              <a:gd name="connsiteX960" fmla="*/ 1164391 w 7467600"/>
              <a:gd name="connsiteY960" fmla="*/ 0 h 6858000"/>
              <a:gd name="connsiteX961" fmla="*/ 1200666 w 7467600"/>
              <a:gd name="connsiteY961" fmla="*/ 0 h 6858000"/>
              <a:gd name="connsiteX962" fmla="*/ 1223408 w 7467600"/>
              <a:gd name="connsiteY962" fmla="*/ 38996 h 6858000"/>
              <a:gd name="connsiteX963" fmla="*/ 1339635 w 7467600"/>
              <a:gd name="connsiteY963" fmla="*/ 365517 h 6858000"/>
              <a:gd name="connsiteX964" fmla="*/ 1387469 w 7467600"/>
              <a:gd name="connsiteY964" fmla="*/ 523079 h 6858000"/>
              <a:gd name="connsiteX965" fmla="*/ 1452685 w 7467600"/>
              <a:gd name="connsiteY965" fmla="*/ 699806 h 6858000"/>
              <a:gd name="connsiteX966" fmla="*/ 1492092 w 7467600"/>
              <a:gd name="connsiteY966" fmla="*/ 800424 h 6858000"/>
              <a:gd name="connsiteX967" fmla="*/ 1455302 w 7467600"/>
              <a:gd name="connsiteY967" fmla="*/ 632913 h 6858000"/>
              <a:gd name="connsiteX968" fmla="*/ 1222336 w 7467600"/>
              <a:gd name="connsiteY968" fmla="*/ 9480 h 6858000"/>
              <a:gd name="connsiteX969" fmla="*/ 1214634 w 7467600"/>
              <a:gd name="connsiteY969" fmla="*/ 0 h 6858000"/>
              <a:gd name="connsiteX970" fmla="*/ 1289827 w 7467600"/>
              <a:gd name="connsiteY970" fmla="*/ 0 h 6858000"/>
              <a:gd name="connsiteX971" fmla="*/ 1321076 w 7467600"/>
              <a:gd name="connsiteY971" fmla="*/ 59722 h 6858000"/>
              <a:gd name="connsiteX972" fmla="*/ 1512579 w 7467600"/>
              <a:gd name="connsiteY972" fmla="*/ 626441 h 6858000"/>
              <a:gd name="connsiteX973" fmla="*/ 1506076 w 7467600"/>
              <a:gd name="connsiteY973" fmla="*/ 1089289 h 6858000"/>
              <a:gd name="connsiteX974" fmla="*/ 1486346 w 7467600"/>
              <a:gd name="connsiteY974" fmla="*/ 1079919 h 6858000"/>
              <a:gd name="connsiteX975" fmla="*/ 1070511 w 7467600"/>
              <a:gd name="connsiteY975" fmla="*/ 48609 h 6858000"/>
              <a:gd name="connsiteX976" fmla="*/ 1057230 w 7467600"/>
              <a:gd name="connsiteY976" fmla="*/ 0 h 6858000"/>
              <a:gd name="connsiteX977" fmla="*/ 43151 w 7467600"/>
              <a:gd name="connsiteY977" fmla="*/ 0 h 6858000"/>
              <a:gd name="connsiteX978" fmla="*/ 95283 w 7467600"/>
              <a:gd name="connsiteY978" fmla="*/ 0 h 6858000"/>
              <a:gd name="connsiteX979" fmla="*/ 300708 w 7467600"/>
              <a:gd name="connsiteY979" fmla="*/ 154571 h 6858000"/>
              <a:gd name="connsiteX980" fmla="*/ 530414 w 7467600"/>
              <a:gd name="connsiteY980" fmla="*/ 354673 h 6858000"/>
              <a:gd name="connsiteX981" fmla="*/ 333785 w 7467600"/>
              <a:gd name="connsiteY981" fmla="*/ 161564 h 6858000"/>
              <a:gd name="connsiteX982" fmla="*/ 147005 w 7467600"/>
              <a:gd name="connsiteY982" fmla="*/ 0 h 6858000"/>
              <a:gd name="connsiteX983" fmla="*/ 272509 w 7467600"/>
              <a:gd name="connsiteY983" fmla="*/ 0 h 6858000"/>
              <a:gd name="connsiteX984" fmla="*/ 326276 w 7467600"/>
              <a:gd name="connsiteY984" fmla="*/ 45847 h 6858000"/>
              <a:gd name="connsiteX985" fmla="*/ 823759 w 7467600"/>
              <a:gd name="connsiteY985" fmla="*/ 574145 h 6858000"/>
              <a:gd name="connsiteX986" fmla="*/ 811254 w 7467600"/>
              <a:gd name="connsiteY986" fmla="*/ 665546 h 6858000"/>
              <a:gd name="connsiteX987" fmla="*/ 154042 w 7467600"/>
              <a:gd name="connsiteY987" fmla="*/ 261522 h 6858000"/>
              <a:gd name="connsiteX988" fmla="*/ 13550 w 7467600"/>
              <a:gd name="connsiteY988" fmla="*/ 158423 h 6858000"/>
              <a:gd name="connsiteX989" fmla="*/ 0 w 7467600"/>
              <a:gd name="connsiteY989" fmla="*/ 146618 h 6858000"/>
              <a:gd name="connsiteX990" fmla="*/ 0 w 7467600"/>
              <a:gd name="connsiteY990" fmla="*/ 59161 h 6858000"/>
              <a:gd name="connsiteX991" fmla="*/ 45427 w 7467600"/>
              <a:gd name="connsiteY991" fmla="*/ 101078 h 6858000"/>
              <a:gd name="connsiteX992" fmla="*/ 630103 w 7467600"/>
              <a:gd name="connsiteY992" fmla="*/ 485885 h 6858000"/>
              <a:gd name="connsiteX993" fmla="*/ 532040 w 7467600"/>
              <a:gd name="connsiteY993" fmla="*/ 399359 h 6858000"/>
              <a:gd name="connsiteX994" fmla="*/ 517618 w 7467600"/>
              <a:gd name="connsiteY994" fmla="*/ 385726 h 6858000"/>
              <a:gd name="connsiteX995" fmla="*/ 285074 w 7467600"/>
              <a:gd name="connsiteY995" fmla="*/ 182755 h 6858000"/>
              <a:gd name="connsiteX996" fmla="*/ 43151 w 7467600"/>
              <a:gd name="connsiteY99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27465 w 7467600"/>
              <a:gd name="connsiteY127" fmla="*/ 5174181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1903353 w 7467600"/>
              <a:gd name="connsiteY140" fmla="*/ 5044827 h 6858000"/>
              <a:gd name="connsiteX141" fmla="*/ 1936931 w 7467600"/>
              <a:gd name="connsiteY141" fmla="*/ 5093954 h 6858000"/>
              <a:gd name="connsiteX142" fmla="*/ 2195868 w 7467600"/>
              <a:gd name="connsiteY142" fmla="*/ 5396574 h 6858000"/>
              <a:gd name="connsiteX143" fmla="*/ 2088852 w 7467600"/>
              <a:gd name="connsiteY143" fmla="*/ 5166123 h 6858000"/>
              <a:gd name="connsiteX144" fmla="*/ 1958241 w 7467600"/>
              <a:gd name="connsiteY144" fmla="*/ 5067955 h 6858000"/>
              <a:gd name="connsiteX145" fmla="*/ 1903353 w 7467600"/>
              <a:gd name="connsiteY145" fmla="*/ 5044827 h 6858000"/>
              <a:gd name="connsiteX146" fmla="*/ 1979378 w 7467600"/>
              <a:gd name="connsiteY146" fmla="*/ 4769504 h 6858000"/>
              <a:gd name="connsiteX147" fmla="*/ 2882120 w 7467600"/>
              <a:gd name="connsiteY147" fmla="*/ 5064547 h 6858000"/>
              <a:gd name="connsiteX148" fmla="*/ 2793103 w 7467600"/>
              <a:gd name="connsiteY148" fmla="*/ 5039699 h 6858000"/>
              <a:gd name="connsiteX149" fmla="*/ 2770041 w 7467600"/>
              <a:gd name="connsiteY149" fmla="*/ 5033634 h 6858000"/>
              <a:gd name="connsiteX150" fmla="*/ 1979378 w 7467600"/>
              <a:gd name="connsiteY150" fmla="*/ 4769504 h 6858000"/>
              <a:gd name="connsiteX151" fmla="*/ 1927410 w 7467600"/>
              <a:gd name="connsiteY151" fmla="*/ 4716164 h 6858000"/>
              <a:gd name="connsiteX152" fmla="*/ 1959587 w 7467600"/>
              <a:gd name="connsiteY152" fmla="*/ 4728849 h 6858000"/>
              <a:gd name="connsiteX153" fmla="*/ 2777707 w 7467600"/>
              <a:gd name="connsiteY153" fmla="*/ 5003991 h 6858000"/>
              <a:gd name="connsiteX154" fmla="*/ 2800768 w 7467600"/>
              <a:gd name="connsiteY154" fmla="*/ 5010056 h 6858000"/>
              <a:gd name="connsiteX155" fmla="*/ 2879408 w 7467600"/>
              <a:gd name="connsiteY155" fmla="*/ 5031590 h 6858000"/>
              <a:gd name="connsiteX156" fmla="*/ 2862295 w 7467600"/>
              <a:gd name="connsiteY156" fmla="*/ 5022958 h 6858000"/>
              <a:gd name="connsiteX157" fmla="*/ 2813343 w 7467600"/>
              <a:gd name="connsiteY157" fmla="*/ 4998369 h 6858000"/>
              <a:gd name="connsiteX158" fmla="*/ 2646245 w 7467600"/>
              <a:gd name="connsiteY158" fmla="*/ 4930999 h 6858000"/>
              <a:gd name="connsiteX159" fmla="*/ 1999243 w 7467600"/>
              <a:gd name="connsiteY159" fmla="*/ 4730524 h 6858000"/>
              <a:gd name="connsiteX160" fmla="*/ 1979527 w 7467600"/>
              <a:gd name="connsiteY160" fmla="*/ 4726651 h 6858000"/>
              <a:gd name="connsiteX161" fmla="*/ 1927410 w 7467600"/>
              <a:gd name="connsiteY161" fmla="*/ 4716164 h 6858000"/>
              <a:gd name="connsiteX162" fmla="*/ 1997014 w 7467600"/>
              <a:gd name="connsiteY162" fmla="*/ 4698007 h 6858000"/>
              <a:gd name="connsiteX163" fmla="*/ 2005458 w 7467600"/>
              <a:gd name="connsiteY163" fmla="*/ 4699540 h 6858000"/>
              <a:gd name="connsiteX164" fmla="*/ 2657186 w 7467600"/>
              <a:gd name="connsiteY164" fmla="*/ 4901687 h 6858000"/>
              <a:gd name="connsiteX165" fmla="*/ 2826662 w 7467600"/>
              <a:gd name="connsiteY165" fmla="*/ 4970362 h 6858000"/>
              <a:gd name="connsiteX166" fmla="*/ 2876100 w 7467600"/>
              <a:gd name="connsiteY166" fmla="*/ 4995397 h 6858000"/>
              <a:gd name="connsiteX167" fmla="*/ 3042600 w 7467600"/>
              <a:gd name="connsiteY167" fmla="*/ 5059532 h 6858000"/>
              <a:gd name="connsiteX168" fmla="*/ 1997014 w 7467600"/>
              <a:gd name="connsiteY168" fmla="*/ 4698007 h 6858000"/>
              <a:gd name="connsiteX169" fmla="*/ 2305292 w 7467600"/>
              <a:gd name="connsiteY169" fmla="*/ 4219492 h 6858000"/>
              <a:gd name="connsiteX170" fmla="*/ 3360922 w 7467600"/>
              <a:gd name="connsiteY170" fmla="*/ 4529373 h 6858000"/>
              <a:gd name="connsiteX171" fmla="*/ 3492420 w 7467600"/>
              <a:gd name="connsiteY171" fmla="*/ 4510145 h 6858000"/>
              <a:gd name="connsiteX172" fmla="*/ 3364086 w 7467600"/>
              <a:gd name="connsiteY172" fmla="*/ 4480340 h 6858000"/>
              <a:gd name="connsiteX173" fmla="*/ 3225818 w 7467600"/>
              <a:gd name="connsiteY173" fmla="*/ 4411822 h 6858000"/>
              <a:gd name="connsiteX174" fmla="*/ 3129696 w 7467600"/>
              <a:gd name="connsiteY174" fmla="*/ 4360704 h 6858000"/>
              <a:gd name="connsiteX175" fmla="*/ 2814545 w 7467600"/>
              <a:gd name="connsiteY175" fmla="*/ 4282955 h 6858000"/>
              <a:gd name="connsiteX176" fmla="*/ 2305292 w 7467600"/>
              <a:gd name="connsiteY176" fmla="*/ 4219492 h 6858000"/>
              <a:gd name="connsiteX177" fmla="*/ 2626982 w 7467600"/>
              <a:gd name="connsiteY177" fmla="*/ 4206450 h 6858000"/>
              <a:gd name="connsiteX178" fmla="*/ 2490617 w 7467600"/>
              <a:gd name="connsiteY178" fmla="*/ 4206951 h 6858000"/>
              <a:gd name="connsiteX179" fmla="*/ 2819869 w 7467600"/>
              <a:gd name="connsiteY179" fmla="*/ 4252936 h 6858000"/>
              <a:gd name="connsiteX180" fmla="*/ 3143018 w 7467600"/>
              <a:gd name="connsiteY180" fmla="*/ 4332698 h 6858000"/>
              <a:gd name="connsiteX181" fmla="*/ 3241520 w 7467600"/>
              <a:gd name="connsiteY181" fmla="*/ 4385112 h 6858000"/>
              <a:gd name="connsiteX182" fmla="*/ 3374575 w 7467600"/>
              <a:gd name="connsiteY182" fmla="*/ 4451517 h 6858000"/>
              <a:gd name="connsiteX183" fmla="*/ 3505221 w 7467600"/>
              <a:gd name="connsiteY183" fmla="*/ 4480757 h 6858000"/>
              <a:gd name="connsiteX184" fmla="*/ 2626982 w 7467600"/>
              <a:gd name="connsiteY184" fmla="*/ 4206450 h 6858000"/>
              <a:gd name="connsiteX185" fmla="*/ 1310106 w 7467600"/>
              <a:gd name="connsiteY185" fmla="*/ 3943217 h 6858000"/>
              <a:gd name="connsiteX186" fmla="*/ 854994 w 7467600"/>
              <a:gd name="connsiteY186" fmla="*/ 4399136 h 6858000"/>
              <a:gd name="connsiteX187" fmla="*/ 742462 w 7467600"/>
              <a:gd name="connsiteY187" fmla="*/ 4594648 h 6858000"/>
              <a:gd name="connsiteX188" fmla="*/ 820602 w 7467600"/>
              <a:gd name="connsiteY188" fmla="*/ 4485915 h 6858000"/>
              <a:gd name="connsiteX189" fmla="*/ 878295 w 7467600"/>
              <a:gd name="connsiteY189" fmla="*/ 4403594 h 6858000"/>
              <a:gd name="connsiteX190" fmla="*/ 1240607 w 7467600"/>
              <a:gd name="connsiteY190" fmla="*/ 4010401 h 6858000"/>
              <a:gd name="connsiteX191" fmla="*/ 1310106 w 7467600"/>
              <a:gd name="connsiteY191" fmla="*/ 3943217 h 6858000"/>
              <a:gd name="connsiteX192" fmla="*/ 1423113 w 7467600"/>
              <a:gd name="connsiteY192" fmla="*/ 3874565 h 6858000"/>
              <a:gd name="connsiteX193" fmla="*/ 1260565 w 7467600"/>
              <a:gd name="connsiteY193" fmla="*/ 4031982 h 6858000"/>
              <a:gd name="connsiteX194" fmla="*/ 901900 w 7467600"/>
              <a:gd name="connsiteY194" fmla="*/ 4421236 h 6858000"/>
              <a:gd name="connsiteX195" fmla="*/ 845044 w 7467600"/>
              <a:gd name="connsiteY195" fmla="*/ 4502436 h 6858000"/>
              <a:gd name="connsiteX196" fmla="*/ 685926 w 7467600"/>
              <a:gd name="connsiteY196" fmla="*/ 4703069 h 6858000"/>
              <a:gd name="connsiteX197" fmla="*/ 684248 w 7467600"/>
              <a:gd name="connsiteY197" fmla="*/ 4706721 h 6858000"/>
              <a:gd name="connsiteX198" fmla="*/ 1423113 w 7467600"/>
              <a:gd name="connsiteY198" fmla="*/ 3874565 h 6858000"/>
              <a:gd name="connsiteX199" fmla="*/ 3316479 w 7467600"/>
              <a:gd name="connsiteY199" fmla="*/ 3872136 h 6858000"/>
              <a:gd name="connsiteX200" fmla="*/ 3546806 w 7467600"/>
              <a:gd name="connsiteY200" fmla="*/ 4356139 h 6858000"/>
              <a:gd name="connsiteX201" fmla="*/ 3364433 w 7467600"/>
              <a:gd name="connsiteY201" fmla="*/ 3953121 h 6858000"/>
              <a:gd name="connsiteX202" fmla="*/ 3316479 w 7467600"/>
              <a:gd name="connsiteY202" fmla="*/ 3872136 h 6858000"/>
              <a:gd name="connsiteX203" fmla="*/ 3291335 w 7467600"/>
              <a:gd name="connsiteY203" fmla="*/ 3767420 h 6858000"/>
              <a:gd name="connsiteX204" fmla="*/ 3390805 w 7467600"/>
              <a:gd name="connsiteY204" fmla="*/ 3937163 h 6858000"/>
              <a:gd name="connsiteX205" fmla="*/ 3579062 w 7467600"/>
              <a:gd name="connsiteY205" fmla="*/ 4359040 h 6858000"/>
              <a:gd name="connsiteX206" fmla="*/ 3467355 w 7467600"/>
              <a:gd name="connsiteY206" fmla="*/ 3988130 h 6858000"/>
              <a:gd name="connsiteX207" fmla="*/ 3310753 w 7467600"/>
              <a:gd name="connsiteY207" fmla="*/ 3787140 h 6858000"/>
              <a:gd name="connsiteX208" fmla="*/ 3291335 w 7467600"/>
              <a:gd name="connsiteY208" fmla="*/ 3767420 h 6858000"/>
              <a:gd name="connsiteX209" fmla="*/ 1635889 w 7467600"/>
              <a:gd name="connsiteY209" fmla="*/ 3709494 h 6858000"/>
              <a:gd name="connsiteX210" fmla="*/ 1634800 w 7467600"/>
              <a:gd name="connsiteY210" fmla="*/ 3731111 h 6858000"/>
              <a:gd name="connsiteX211" fmla="*/ 1635889 w 7467600"/>
              <a:gd name="connsiteY211" fmla="*/ 3709494 h 6858000"/>
              <a:gd name="connsiteX212" fmla="*/ 1510397 w 7467600"/>
              <a:gd name="connsiteY212" fmla="*/ 3684705 h 6858000"/>
              <a:gd name="connsiteX213" fmla="*/ 1146550 w 7467600"/>
              <a:gd name="connsiteY213" fmla="*/ 3802012 h 6858000"/>
              <a:gd name="connsiteX214" fmla="*/ 698834 w 7467600"/>
              <a:gd name="connsiteY214" fmla="*/ 3952272 h 6858000"/>
              <a:gd name="connsiteX215" fmla="*/ 34256 w 7467600"/>
              <a:gd name="connsiteY215" fmla="*/ 4347603 h 6858000"/>
              <a:gd name="connsiteX216" fmla="*/ 527241 w 7467600"/>
              <a:gd name="connsiteY216" fmla="*/ 4065078 h 6858000"/>
              <a:gd name="connsiteX217" fmla="*/ 1510397 w 7467600"/>
              <a:gd name="connsiteY217" fmla="*/ 3684705 h 6858000"/>
              <a:gd name="connsiteX218" fmla="*/ 1313114 w 7467600"/>
              <a:gd name="connsiteY218" fmla="*/ 3655216 h 6858000"/>
              <a:gd name="connsiteX219" fmla="*/ 1109304 w 7467600"/>
              <a:gd name="connsiteY219" fmla="*/ 3669030 h 6858000"/>
              <a:gd name="connsiteX220" fmla="*/ 8129 w 7467600"/>
              <a:gd name="connsiteY220" fmla="*/ 4330519 h 6858000"/>
              <a:gd name="connsiteX221" fmla="*/ 687572 w 7467600"/>
              <a:gd name="connsiteY221" fmla="*/ 3925629 h 6858000"/>
              <a:gd name="connsiteX222" fmla="*/ 1138365 w 7467600"/>
              <a:gd name="connsiteY222" fmla="*/ 3774515 h 6858000"/>
              <a:gd name="connsiteX223" fmla="*/ 1505579 w 7467600"/>
              <a:gd name="connsiteY223" fmla="*/ 3655526 h 6858000"/>
              <a:gd name="connsiteX224" fmla="*/ 1313114 w 7467600"/>
              <a:gd name="connsiteY224" fmla="*/ 3655216 h 6858000"/>
              <a:gd name="connsiteX225" fmla="*/ 3655073 w 7467600"/>
              <a:gd name="connsiteY225" fmla="*/ 3650884 h 6858000"/>
              <a:gd name="connsiteX226" fmla="*/ 3989938 w 7467600"/>
              <a:gd name="connsiteY226" fmla="*/ 3991685 h 6858000"/>
              <a:gd name="connsiteX227" fmla="*/ 4393907 w 7467600"/>
              <a:gd name="connsiteY227" fmla="*/ 4261258 h 6858000"/>
              <a:gd name="connsiteX228" fmla="*/ 4648051 w 7467600"/>
              <a:gd name="connsiteY228" fmla="*/ 4374051 h 6858000"/>
              <a:gd name="connsiteX229" fmla="*/ 4383389 w 7467600"/>
              <a:gd name="connsiteY229" fmla="*/ 4184369 h 6858000"/>
              <a:gd name="connsiteX230" fmla="*/ 4165508 w 7467600"/>
              <a:gd name="connsiteY230" fmla="*/ 4035196 h 6858000"/>
              <a:gd name="connsiteX231" fmla="*/ 4068162 w 7467600"/>
              <a:gd name="connsiteY231" fmla="*/ 3953394 h 6858000"/>
              <a:gd name="connsiteX232" fmla="*/ 3981416 w 7467600"/>
              <a:gd name="connsiteY232" fmla="*/ 3880482 h 6858000"/>
              <a:gd name="connsiteX233" fmla="*/ 3800147 w 7467600"/>
              <a:gd name="connsiteY233" fmla="*/ 3749872 h 6858000"/>
              <a:gd name="connsiteX234" fmla="*/ 3655073 w 7467600"/>
              <a:gd name="connsiteY234" fmla="*/ 3650884 h 6858000"/>
              <a:gd name="connsiteX235" fmla="*/ 3670252 w 7467600"/>
              <a:gd name="connsiteY235" fmla="*/ 3622798 h 6858000"/>
              <a:gd name="connsiteX236" fmla="*/ 3817258 w 7467600"/>
              <a:gd name="connsiteY236" fmla="*/ 3723577 h 6858000"/>
              <a:gd name="connsiteX237" fmla="*/ 4000461 w 7467600"/>
              <a:gd name="connsiteY237" fmla="*/ 3855966 h 6858000"/>
              <a:gd name="connsiteX238" fmla="*/ 4088180 w 7467600"/>
              <a:gd name="connsiteY238" fmla="*/ 3929774 h 6858000"/>
              <a:gd name="connsiteX239" fmla="*/ 4184555 w 7467600"/>
              <a:gd name="connsiteY239" fmla="*/ 4010683 h 6858000"/>
              <a:gd name="connsiteX240" fmla="*/ 4399563 w 7467600"/>
              <a:gd name="connsiteY240" fmla="*/ 4158106 h 6858000"/>
              <a:gd name="connsiteX241" fmla="*/ 4684469 w 7467600"/>
              <a:gd name="connsiteY241" fmla="*/ 4364680 h 6858000"/>
              <a:gd name="connsiteX242" fmla="*/ 4690271 w 7467600"/>
              <a:gd name="connsiteY242" fmla="*/ 4370034 h 6858000"/>
              <a:gd name="connsiteX243" fmla="*/ 4136093 w 7467600"/>
              <a:gd name="connsiteY243" fmla="*/ 3858466 h 6858000"/>
              <a:gd name="connsiteX244" fmla="*/ 3670252 w 7467600"/>
              <a:gd name="connsiteY244" fmla="*/ 3622798 h 6858000"/>
              <a:gd name="connsiteX245" fmla="*/ 4440129 w 7467600"/>
              <a:gd name="connsiteY245" fmla="*/ 3448571 h 6858000"/>
              <a:gd name="connsiteX246" fmla="*/ 4856525 w 7467600"/>
              <a:gd name="connsiteY246" fmla="*/ 3915351 h 6858000"/>
              <a:gd name="connsiteX247" fmla="*/ 5059055 w 7467600"/>
              <a:gd name="connsiteY247" fmla="*/ 4108918 h 6858000"/>
              <a:gd name="connsiteX248" fmla="*/ 5290070 w 7467600"/>
              <a:gd name="connsiteY248" fmla="*/ 4263619 h 6858000"/>
              <a:gd name="connsiteX249" fmla="*/ 4834991 w 7467600"/>
              <a:gd name="connsiteY249" fmla="*/ 3830985 h 6858000"/>
              <a:gd name="connsiteX250" fmla="*/ 4440129 w 7467600"/>
              <a:gd name="connsiteY250" fmla="*/ 3448571 h 6858000"/>
              <a:gd name="connsiteX251" fmla="*/ 4441737 w 7467600"/>
              <a:gd name="connsiteY251" fmla="*/ 3399734 h 6858000"/>
              <a:gd name="connsiteX252" fmla="*/ 4431236 w 7467600"/>
              <a:gd name="connsiteY252" fmla="*/ 3400954 h 6858000"/>
              <a:gd name="connsiteX253" fmla="*/ 4557150 w 7467600"/>
              <a:gd name="connsiteY253" fmla="*/ 3510023 h 6858000"/>
              <a:gd name="connsiteX254" fmla="*/ 4856936 w 7467600"/>
              <a:gd name="connsiteY254" fmla="*/ 3809146 h 6858000"/>
              <a:gd name="connsiteX255" fmla="*/ 5111996 w 7467600"/>
              <a:gd name="connsiteY255" fmla="*/ 4065759 h 6858000"/>
              <a:gd name="connsiteX256" fmla="*/ 5388878 w 7467600"/>
              <a:gd name="connsiteY256" fmla="*/ 4300185 h 6858000"/>
              <a:gd name="connsiteX257" fmla="*/ 5425556 w 7467600"/>
              <a:gd name="connsiteY257" fmla="*/ 4308967 h 6858000"/>
              <a:gd name="connsiteX258" fmla="*/ 4943646 w 7467600"/>
              <a:gd name="connsiteY258" fmla="*/ 3822916 h 6858000"/>
              <a:gd name="connsiteX259" fmla="*/ 4594837 w 7467600"/>
              <a:gd name="connsiteY259" fmla="*/ 3532274 h 6858000"/>
              <a:gd name="connsiteX260" fmla="*/ 4441737 w 7467600"/>
              <a:gd name="connsiteY260" fmla="*/ 3399734 h 6858000"/>
              <a:gd name="connsiteX261" fmla="*/ 5425834 w 7467600"/>
              <a:gd name="connsiteY261" fmla="*/ 3162785 h 6858000"/>
              <a:gd name="connsiteX262" fmla="*/ 5401644 w 7467600"/>
              <a:gd name="connsiteY262" fmla="*/ 3617847 h 6858000"/>
              <a:gd name="connsiteX263" fmla="*/ 5467256 w 7467600"/>
              <a:gd name="connsiteY263" fmla="*/ 4175494 h 6858000"/>
              <a:gd name="connsiteX264" fmla="*/ 5448069 w 7467600"/>
              <a:gd name="connsiteY264" fmla="*/ 3567554 h 6858000"/>
              <a:gd name="connsiteX265" fmla="*/ 5425834 w 7467600"/>
              <a:gd name="connsiteY265" fmla="*/ 3162785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399523 w 7467600"/>
              <a:gd name="connsiteY588" fmla="*/ 1428234 h 6858000"/>
              <a:gd name="connsiteX589" fmla="*/ 2448558 w 7467600"/>
              <a:gd name="connsiteY589" fmla="*/ 1373435 h 6858000"/>
              <a:gd name="connsiteX590" fmla="*/ 2312521 w 7467600"/>
              <a:gd name="connsiteY590" fmla="*/ 1806140 h 6858000"/>
              <a:gd name="connsiteX591" fmla="*/ 2127533 w 7467600"/>
              <a:gd name="connsiteY591" fmla="*/ 2348380 h 6858000"/>
              <a:gd name="connsiteX592" fmla="*/ 2358080 w 7467600"/>
              <a:gd name="connsiteY592" fmla="*/ 1866134 h 6858000"/>
              <a:gd name="connsiteX593" fmla="*/ 2407436 w 7467600"/>
              <a:gd name="connsiteY593" fmla="*/ 1651070 h 6858000"/>
              <a:gd name="connsiteX594" fmla="*/ 2448558 w 7467600"/>
              <a:gd name="connsiteY594" fmla="*/ 1373435 h 6858000"/>
              <a:gd name="connsiteX595" fmla="*/ 278707 w 7467600"/>
              <a:gd name="connsiteY595" fmla="*/ 1352270 h 6858000"/>
              <a:gd name="connsiteX596" fmla="*/ 321570 w 7467600"/>
              <a:gd name="connsiteY596" fmla="*/ 1861610 h 6858000"/>
              <a:gd name="connsiteX597" fmla="*/ 294281 w 7467600"/>
              <a:gd name="connsiteY597" fmla="*/ 1440658 h 6858000"/>
              <a:gd name="connsiteX598" fmla="*/ 278707 w 7467600"/>
              <a:gd name="connsiteY598" fmla="*/ 1352270 h 6858000"/>
              <a:gd name="connsiteX599" fmla="*/ 1423821 w 7467600"/>
              <a:gd name="connsiteY599" fmla="*/ 1351958 h 6858000"/>
              <a:gd name="connsiteX600" fmla="*/ 1638521 w 7467600"/>
              <a:gd name="connsiteY600" fmla="*/ 1908470 h 6858000"/>
              <a:gd name="connsiteX601" fmla="*/ 1754199 w 7467600"/>
              <a:gd name="connsiteY601" fmla="*/ 2149284 h 6858000"/>
              <a:gd name="connsiteX602" fmla="*/ 1908359 w 7467600"/>
              <a:gd name="connsiteY602" fmla="*/ 2364988 h 6858000"/>
              <a:gd name="connsiteX603" fmla="*/ 1647661 w 7467600"/>
              <a:gd name="connsiteY603" fmla="*/ 1825945 h 6858000"/>
              <a:gd name="connsiteX604" fmla="*/ 1423821 w 7467600"/>
              <a:gd name="connsiteY604" fmla="*/ 1351958 h 6858000"/>
              <a:gd name="connsiteX605" fmla="*/ 1431890 w 7467600"/>
              <a:gd name="connsiteY605" fmla="*/ 1306475 h 6858000"/>
              <a:gd name="connsiteX606" fmla="*/ 1507597 w 7467600"/>
              <a:gd name="connsiteY606" fmla="*/ 1446132 h 6858000"/>
              <a:gd name="connsiteX607" fmla="*/ 1674586 w 7467600"/>
              <a:gd name="connsiteY607" fmla="*/ 1813832 h 6858000"/>
              <a:gd name="connsiteX608" fmla="*/ 1815950 w 7467600"/>
              <a:gd name="connsiteY608" fmla="*/ 2128564 h 6858000"/>
              <a:gd name="connsiteX609" fmla="*/ 1984242 w 7467600"/>
              <a:gd name="connsiteY609" fmla="*/ 2430829 h 6858000"/>
              <a:gd name="connsiteX610" fmla="*/ 2014023 w 7467600"/>
              <a:gd name="connsiteY610" fmla="*/ 2450995 h 6858000"/>
              <a:gd name="connsiteX611" fmla="*/ 1747337 w 7467600"/>
              <a:gd name="connsiteY611" fmla="*/ 1855264 h 6858000"/>
              <a:gd name="connsiteX612" fmla="*/ 1533749 w 7467600"/>
              <a:gd name="connsiteY612" fmla="*/ 1478656 h 6858000"/>
              <a:gd name="connsiteX613" fmla="*/ 1431890 w 7467600"/>
              <a:gd name="connsiteY613" fmla="*/ 1306475 h 6858000"/>
              <a:gd name="connsiteX614" fmla="*/ 5052692 w 7467600"/>
              <a:gd name="connsiteY614" fmla="*/ 1292994 h 6858000"/>
              <a:gd name="connsiteX615" fmla="*/ 5200661 w 7467600"/>
              <a:gd name="connsiteY615" fmla="*/ 1635186 h 6858000"/>
              <a:gd name="connsiteX616" fmla="*/ 5297138 w 7467600"/>
              <a:gd name="connsiteY616" fmla="*/ 1906351 h 6858000"/>
              <a:gd name="connsiteX617" fmla="*/ 5052692 w 7467600"/>
              <a:gd name="connsiteY617" fmla="*/ 1292994 h 6858000"/>
              <a:gd name="connsiteX618" fmla="*/ 5009948 w 7467600"/>
              <a:gd name="connsiteY618" fmla="*/ 1273619 h 6858000"/>
              <a:gd name="connsiteX619" fmla="*/ 5121777 w 7467600"/>
              <a:gd name="connsiteY619" fmla="*/ 1654213 h 6858000"/>
              <a:gd name="connsiteX620" fmla="*/ 5293545 w 7467600"/>
              <a:gd name="connsiteY620" fmla="*/ 2072247 h 6858000"/>
              <a:gd name="connsiteX621" fmla="*/ 5294042 w 7467600"/>
              <a:gd name="connsiteY621" fmla="*/ 2065019 h 6858000"/>
              <a:gd name="connsiteX622" fmla="*/ 5171936 w 7467600"/>
              <a:gd name="connsiteY622" fmla="*/ 1647613 h 6858000"/>
              <a:gd name="connsiteX623" fmla="*/ 5009948 w 7467600"/>
              <a:gd name="connsiteY623" fmla="*/ 1273619 h 6858000"/>
              <a:gd name="connsiteX624" fmla="*/ 655236 w 7467600"/>
              <a:gd name="connsiteY624" fmla="*/ 1268632 h 6858000"/>
              <a:gd name="connsiteX625" fmla="*/ 839521 w 7467600"/>
              <a:gd name="connsiteY625" fmla="*/ 1685315 h 6858000"/>
              <a:gd name="connsiteX626" fmla="*/ 1109416 w 7467600"/>
              <a:gd name="connsiteY626" fmla="*/ 2061663 h 6858000"/>
              <a:gd name="connsiteX627" fmla="*/ 1298300 w 7467600"/>
              <a:gd name="connsiteY627" fmla="*/ 2247742 h 6858000"/>
              <a:gd name="connsiteX628" fmla="*/ 1125871 w 7467600"/>
              <a:gd name="connsiteY628" fmla="*/ 1989513 h 6858000"/>
              <a:gd name="connsiteX629" fmla="*/ 981574 w 7467600"/>
              <a:gd name="connsiteY629" fmla="*/ 1783157 h 6858000"/>
              <a:gd name="connsiteX630" fmla="*/ 922198 w 7467600"/>
              <a:gd name="connsiteY630" fmla="*/ 1677437 h 6858000"/>
              <a:gd name="connsiteX631" fmla="*/ 869293 w 7467600"/>
              <a:gd name="connsiteY631" fmla="*/ 1583214 h 6858000"/>
              <a:gd name="connsiteX632" fmla="*/ 751431 w 7467600"/>
              <a:gd name="connsiteY632" fmla="*/ 1405731 h 6858000"/>
              <a:gd name="connsiteX633" fmla="*/ 655236 w 7467600"/>
              <a:gd name="connsiteY633" fmla="*/ 1268632 h 6858000"/>
              <a:gd name="connsiteX634" fmla="*/ 6516292 w 7467600"/>
              <a:gd name="connsiteY634" fmla="*/ 1263064 h 6858000"/>
              <a:gd name="connsiteX635" fmla="*/ 5736320 w 7467600"/>
              <a:gd name="connsiteY635" fmla="*/ 1501803 h 6858000"/>
              <a:gd name="connsiteX636" fmla="*/ 6516292 w 7467600"/>
              <a:gd name="connsiteY636" fmla="*/ 1263064 h 6858000"/>
              <a:gd name="connsiteX637" fmla="*/ 291466 w 7467600"/>
              <a:gd name="connsiteY637" fmla="*/ 1250369 h 6858000"/>
              <a:gd name="connsiteX638" fmla="*/ 323180 w 7467600"/>
              <a:gd name="connsiteY638" fmla="*/ 1435283 h 6858000"/>
              <a:gd name="connsiteX639" fmla="*/ 349381 w 7467600"/>
              <a:gd name="connsiteY639" fmla="*/ 1875041 h 6858000"/>
              <a:gd name="connsiteX640" fmla="*/ 374363 w 7467600"/>
              <a:gd name="connsiteY640" fmla="*/ 1506494 h 6858000"/>
              <a:gd name="connsiteX641" fmla="*/ 302168 w 7467600"/>
              <a:gd name="connsiteY641" fmla="*/ 1274495 h 6858000"/>
              <a:gd name="connsiteX642" fmla="*/ 291466 w 7467600"/>
              <a:gd name="connsiteY642" fmla="*/ 1250369 h 6858000"/>
              <a:gd name="connsiteX643" fmla="*/ 678222 w 7467600"/>
              <a:gd name="connsiteY643" fmla="*/ 1248670 h 6858000"/>
              <a:gd name="connsiteX644" fmla="*/ 775536 w 7467600"/>
              <a:gd name="connsiteY644" fmla="*/ 1388015 h 6858000"/>
              <a:gd name="connsiteX645" fmla="*/ 894529 w 7467600"/>
              <a:gd name="connsiteY645" fmla="*/ 1567739 h 6858000"/>
              <a:gd name="connsiteX646" fmla="*/ 948000 w 7467600"/>
              <a:gd name="connsiteY646" fmla="*/ 1663088 h 6858000"/>
              <a:gd name="connsiteX647" fmla="*/ 1006812 w 7467600"/>
              <a:gd name="connsiteY647" fmla="*/ 1767683 h 6858000"/>
              <a:gd name="connsiteX648" fmla="*/ 1149133 w 7467600"/>
              <a:gd name="connsiteY648" fmla="*/ 1971513 h 6858000"/>
              <a:gd name="connsiteX649" fmla="*/ 1333952 w 7467600"/>
              <a:gd name="connsiteY649" fmla="*/ 2251620 h 6858000"/>
              <a:gd name="connsiteX650" fmla="*/ 1337329 w 7467600"/>
              <a:gd name="connsiteY650" fmla="*/ 2258350 h 6858000"/>
              <a:gd name="connsiteX651" fmla="*/ 1014726 w 7467600"/>
              <a:gd name="connsiteY651" fmla="*/ 1615556 h 6858000"/>
              <a:gd name="connsiteX652" fmla="*/ 678222 w 7467600"/>
              <a:gd name="connsiteY652" fmla="*/ 1248670 h 6858000"/>
              <a:gd name="connsiteX653" fmla="*/ 6691602 w 7467600"/>
              <a:gd name="connsiteY653" fmla="*/ 1140573 h 6858000"/>
              <a:gd name="connsiteX654" fmla="*/ 6571100 w 7467600"/>
              <a:gd name="connsiteY654" fmla="*/ 1183662 h 6858000"/>
              <a:gd name="connsiteX655" fmla="*/ 6241687 w 7467600"/>
              <a:gd name="connsiteY655" fmla="*/ 1257600 h 6858000"/>
              <a:gd name="connsiteX656" fmla="*/ 5693009 w 7467600"/>
              <a:gd name="connsiteY656" fmla="*/ 1478256 h 6858000"/>
              <a:gd name="connsiteX657" fmla="*/ 6548420 w 7467600"/>
              <a:gd name="connsiteY657" fmla="*/ 1214599 h 6858000"/>
              <a:gd name="connsiteX658" fmla="*/ 6605473 w 7467600"/>
              <a:gd name="connsiteY658" fmla="*/ 1184686 h 6858000"/>
              <a:gd name="connsiteX659" fmla="*/ 6691602 w 7467600"/>
              <a:gd name="connsiteY659" fmla="*/ 1140573 h 6858000"/>
              <a:gd name="connsiteX660" fmla="*/ 4002475 w 7467600"/>
              <a:gd name="connsiteY660" fmla="*/ 1037802 h 6858000"/>
              <a:gd name="connsiteX661" fmla="*/ 4000324 w 7467600"/>
              <a:gd name="connsiteY661" fmla="*/ 1039362 h 6858000"/>
              <a:gd name="connsiteX662" fmla="*/ 4002862 w 7467600"/>
              <a:gd name="connsiteY662" fmla="*/ 1042866 h 6858000"/>
              <a:gd name="connsiteX663" fmla="*/ 4002475 w 7467600"/>
              <a:gd name="connsiteY663" fmla="*/ 1037802 h 6858000"/>
              <a:gd name="connsiteX664" fmla="*/ 506322 w 7467600"/>
              <a:gd name="connsiteY664" fmla="*/ 1020997 h 6858000"/>
              <a:gd name="connsiteX665" fmla="*/ 533068 w 7467600"/>
              <a:gd name="connsiteY665" fmla="*/ 1029409 h 6858000"/>
              <a:gd name="connsiteX666" fmla="*/ 1232525 w 7467600"/>
              <a:gd name="connsiteY666" fmla="*/ 1804675 h 6858000"/>
              <a:gd name="connsiteX667" fmla="*/ 1388858 w 7467600"/>
              <a:gd name="connsiteY667" fmla="*/ 2368011 h 6858000"/>
              <a:gd name="connsiteX668" fmla="*/ 1384098 w 7467600"/>
              <a:gd name="connsiteY668" fmla="*/ 2378125 h 6858000"/>
              <a:gd name="connsiteX669" fmla="*/ 1425393 w 7467600"/>
              <a:gd name="connsiteY669" fmla="*/ 2589124 h 6858000"/>
              <a:gd name="connsiteX670" fmla="*/ 1424001 w 7467600"/>
              <a:gd name="connsiteY670" fmla="*/ 2597541 h 6858000"/>
              <a:gd name="connsiteX671" fmla="*/ 2152729 w 7467600"/>
              <a:gd name="connsiteY671" fmla="*/ 2864487 h 6858000"/>
              <a:gd name="connsiteX672" fmla="*/ 2020609 w 7467600"/>
              <a:gd name="connsiteY672" fmla="*/ 2539671 h 6858000"/>
              <a:gd name="connsiteX673" fmla="*/ 2018920 w 7467600"/>
              <a:gd name="connsiteY673" fmla="*/ 2536309 h 6858000"/>
              <a:gd name="connsiteX674" fmla="*/ 1342441 w 7467600"/>
              <a:gd name="connsiteY674" fmla="*/ 1173017 h 6858000"/>
              <a:gd name="connsiteX675" fmla="*/ 1367925 w 7467600"/>
              <a:gd name="connsiteY675" fmla="*/ 1135648 h 6858000"/>
              <a:gd name="connsiteX676" fmla="*/ 1771401 w 7467600"/>
              <a:gd name="connsiteY676" fmla="*/ 1806673 h 6858000"/>
              <a:gd name="connsiteX677" fmla="*/ 1972385 w 7467600"/>
              <a:gd name="connsiteY677" fmla="*/ 2198735 h 6858000"/>
              <a:gd name="connsiteX678" fmla="*/ 2040892 w 7467600"/>
              <a:gd name="connsiteY678" fmla="*/ 2405205 h 6858000"/>
              <a:gd name="connsiteX679" fmla="*/ 2131689 w 7467600"/>
              <a:gd name="connsiteY679" fmla="*/ 1936926 h 6858000"/>
              <a:gd name="connsiteX680" fmla="*/ 2454820 w 7467600"/>
              <a:gd name="connsiteY680" fmla="*/ 1248808 h 6858000"/>
              <a:gd name="connsiteX681" fmla="*/ 2492512 w 7467600"/>
              <a:gd name="connsiteY681" fmla="*/ 1302920 h 6858000"/>
              <a:gd name="connsiteX682" fmla="*/ 2081216 w 7467600"/>
              <a:gd name="connsiteY682" fmla="*/ 2527513 h 6858000"/>
              <a:gd name="connsiteX683" fmla="*/ 2081211 w 7467600"/>
              <a:gd name="connsiteY683" fmla="*/ 2528916 h 6858000"/>
              <a:gd name="connsiteX684" fmla="*/ 2199067 w 7467600"/>
              <a:gd name="connsiteY684" fmla="*/ 2884061 h 6858000"/>
              <a:gd name="connsiteX685" fmla="*/ 3192586 w 7467600"/>
              <a:gd name="connsiteY685" fmla="*/ 3411496 h 6858000"/>
              <a:gd name="connsiteX686" fmla="*/ 3182620 w 7467600"/>
              <a:gd name="connsiteY686" fmla="*/ 3483279 h 6858000"/>
              <a:gd name="connsiteX687" fmla="*/ 2435119 w 7467600"/>
              <a:gd name="connsiteY687" fmla="*/ 3080173 h 6858000"/>
              <a:gd name="connsiteX688" fmla="*/ 2410152 w 7467600"/>
              <a:gd name="connsiteY688" fmla="*/ 3063751 h 6858000"/>
              <a:gd name="connsiteX689" fmla="*/ 2408099 w 7467600"/>
              <a:gd name="connsiteY689" fmla="*/ 3064403 h 6858000"/>
              <a:gd name="connsiteX690" fmla="*/ 2407218 w 7467600"/>
              <a:gd name="connsiteY690" fmla="*/ 3070324 h 6858000"/>
              <a:gd name="connsiteX691" fmla="*/ 2380138 w 7467600"/>
              <a:gd name="connsiteY691" fmla="*/ 3099341 h 6858000"/>
              <a:gd name="connsiteX692" fmla="*/ 1765923 w 7467600"/>
              <a:gd name="connsiteY692" fmla="*/ 3581043 h 6858000"/>
              <a:gd name="connsiteX693" fmla="*/ 1702258 w 7467600"/>
              <a:gd name="connsiteY693" fmla="*/ 3612286 h 6858000"/>
              <a:gd name="connsiteX694" fmla="*/ 1538370 w 7467600"/>
              <a:gd name="connsiteY694" fmla="*/ 3811804 h 6858000"/>
              <a:gd name="connsiteX695" fmla="*/ 542867 w 7467600"/>
              <a:gd name="connsiteY695" fmla="*/ 4944092 h 6858000"/>
              <a:gd name="connsiteX696" fmla="*/ 515800 w 7467600"/>
              <a:gd name="connsiteY696" fmla="*/ 4862180 h 6858000"/>
              <a:gd name="connsiteX697" fmla="*/ 909145 w 7467600"/>
              <a:gd name="connsiteY697" fmla="*/ 4199225 h 6858000"/>
              <a:gd name="connsiteX698" fmla="*/ 1214067 w 7467600"/>
              <a:gd name="connsiteY698" fmla="*/ 3908561 h 6858000"/>
              <a:gd name="connsiteX699" fmla="*/ 640967 w 7467600"/>
              <a:gd name="connsiteY699" fmla="*/ 4105601 h 6858000"/>
              <a:gd name="connsiteX700" fmla="*/ 112563 w 7467600"/>
              <a:gd name="connsiteY700" fmla="*/ 4396952 h 6858000"/>
              <a:gd name="connsiteX701" fmla="*/ 0 w 7467600"/>
              <a:gd name="connsiteY701" fmla="*/ 4466006 h 6858000"/>
              <a:gd name="connsiteX702" fmla="*/ 0 w 7467600"/>
              <a:gd name="connsiteY702" fmla="*/ 4233763 h 6858000"/>
              <a:gd name="connsiteX703" fmla="*/ 36881 w 7467600"/>
              <a:gd name="connsiteY703" fmla="*/ 4200118 h 6858000"/>
              <a:gd name="connsiteX704" fmla="*/ 910534 w 7467600"/>
              <a:gd name="connsiteY704" fmla="*/ 3629753 h 6858000"/>
              <a:gd name="connsiteX705" fmla="*/ 1578717 w 7467600"/>
              <a:gd name="connsiteY705" fmla="*/ 3575982 h 6858000"/>
              <a:gd name="connsiteX706" fmla="*/ 2338780 w 7467600"/>
              <a:gd name="connsiteY706" fmla="*/ 3033725 h 6858000"/>
              <a:gd name="connsiteX707" fmla="*/ 1807991 w 7467600"/>
              <a:gd name="connsiteY707" fmla="*/ 2807184 h 6858000"/>
              <a:gd name="connsiteX708" fmla="*/ 1416358 w 7467600"/>
              <a:gd name="connsiteY708" fmla="*/ 3112571 h 6858000"/>
              <a:gd name="connsiteX709" fmla="*/ 939066 w 7467600"/>
              <a:gd name="connsiteY709" fmla="*/ 3378798 h 6858000"/>
              <a:gd name="connsiteX710" fmla="*/ 115099 w 7467600"/>
              <a:gd name="connsiteY710" fmla="*/ 3607650 h 6858000"/>
              <a:gd name="connsiteX711" fmla="*/ 97284 w 7467600"/>
              <a:gd name="connsiteY711" fmla="*/ 3520393 h 6858000"/>
              <a:gd name="connsiteX712" fmla="*/ 922050 w 7467600"/>
              <a:gd name="connsiteY712" fmla="*/ 3074867 h 6858000"/>
              <a:gd name="connsiteX713" fmla="*/ 1405265 w 7467600"/>
              <a:gd name="connsiteY713" fmla="*/ 3016319 h 6858000"/>
              <a:gd name="connsiteX714" fmla="*/ 1407512 w 7467600"/>
              <a:gd name="connsiteY714" fmla="*/ 3018001 h 6858000"/>
              <a:gd name="connsiteX715" fmla="*/ 1726266 w 7467600"/>
              <a:gd name="connsiteY715" fmla="*/ 2777274 h 6858000"/>
              <a:gd name="connsiteX716" fmla="*/ 625390 w 7467600"/>
              <a:gd name="connsiteY716" fmla="*/ 2514541 h 6858000"/>
              <a:gd name="connsiteX717" fmla="*/ 619799 w 7467600"/>
              <a:gd name="connsiteY717" fmla="*/ 2527180 h 6858000"/>
              <a:gd name="connsiteX718" fmla="*/ 310030 w 7467600"/>
              <a:gd name="connsiteY718" fmla="*/ 2771818 h 6858000"/>
              <a:gd name="connsiteX719" fmla="*/ 173877 w 7467600"/>
              <a:gd name="connsiteY719" fmla="*/ 2937056 h 6858000"/>
              <a:gd name="connsiteX720" fmla="*/ 77889 w 7467600"/>
              <a:gd name="connsiteY720" fmla="*/ 3138440 h 6858000"/>
              <a:gd name="connsiteX721" fmla="*/ 0 w 7467600"/>
              <a:gd name="connsiteY721" fmla="*/ 3271395 h 6858000"/>
              <a:gd name="connsiteX722" fmla="*/ 0 w 7467600"/>
              <a:gd name="connsiteY722" fmla="*/ 3153002 h 6858000"/>
              <a:gd name="connsiteX723" fmla="*/ 2386 w 7467600"/>
              <a:gd name="connsiteY723" fmla="*/ 3149203 h 6858000"/>
              <a:gd name="connsiteX724" fmla="*/ 89753 w 7467600"/>
              <a:gd name="connsiteY724" fmla="*/ 2987702 h 6858000"/>
              <a:gd name="connsiteX725" fmla="*/ 76869 w 7467600"/>
              <a:gd name="connsiteY725" fmla="*/ 3005404 h 6858000"/>
              <a:gd name="connsiteX726" fmla="*/ 32049 w 7467600"/>
              <a:gd name="connsiteY726" fmla="*/ 3065814 h 6858000"/>
              <a:gd name="connsiteX727" fmla="*/ 0 w 7467600"/>
              <a:gd name="connsiteY727" fmla="*/ 3108744 h 6858000"/>
              <a:gd name="connsiteX728" fmla="*/ 0 w 7467600"/>
              <a:gd name="connsiteY728" fmla="*/ 3058059 h 6858000"/>
              <a:gd name="connsiteX729" fmla="*/ 7610 w 7467600"/>
              <a:gd name="connsiteY729" fmla="*/ 3047889 h 6858000"/>
              <a:gd name="connsiteX730" fmla="*/ 52419 w 7467600"/>
              <a:gd name="connsiteY730" fmla="*/ 2987479 h 6858000"/>
              <a:gd name="connsiteX731" fmla="*/ 59142 w 7467600"/>
              <a:gd name="connsiteY731" fmla="*/ 2978488 h 6858000"/>
              <a:gd name="connsiteX732" fmla="*/ 0 w 7467600"/>
              <a:gd name="connsiteY732" fmla="*/ 3015334 h 6858000"/>
              <a:gd name="connsiteX733" fmla="*/ 0 w 7467600"/>
              <a:gd name="connsiteY733" fmla="*/ 2914286 h 6858000"/>
              <a:gd name="connsiteX734" fmla="*/ 36383 w 7467600"/>
              <a:gd name="connsiteY734" fmla="*/ 2901128 h 6858000"/>
              <a:gd name="connsiteX735" fmla="*/ 156329 w 7467600"/>
              <a:gd name="connsiteY735" fmla="*/ 2840533 h 6858000"/>
              <a:gd name="connsiteX736" fmla="*/ 358355 w 7467600"/>
              <a:gd name="connsiteY736" fmla="*/ 2620471 h 6858000"/>
              <a:gd name="connsiteX737" fmla="*/ 510577 w 7467600"/>
              <a:gd name="connsiteY737" fmla="*/ 2501244 h 6858000"/>
              <a:gd name="connsiteX738" fmla="*/ 211967 w 7467600"/>
              <a:gd name="connsiteY738" fmla="*/ 2479171 h 6858000"/>
              <a:gd name="connsiteX739" fmla="*/ 0 w 7467600"/>
              <a:gd name="connsiteY739" fmla="*/ 2476398 h 6858000"/>
              <a:gd name="connsiteX740" fmla="*/ 0 w 7467600"/>
              <a:gd name="connsiteY740" fmla="*/ 2389189 h 6858000"/>
              <a:gd name="connsiteX741" fmla="*/ 103062 w 7467600"/>
              <a:gd name="connsiteY741" fmla="*/ 2389518 h 6858000"/>
              <a:gd name="connsiteX742" fmla="*/ 510734 w 7467600"/>
              <a:gd name="connsiteY742" fmla="*/ 2416201 h 6858000"/>
              <a:gd name="connsiteX743" fmla="*/ 279257 w 7467600"/>
              <a:gd name="connsiteY743" fmla="*/ 2092102 h 6858000"/>
              <a:gd name="connsiteX744" fmla="*/ 65265 w 7467600"/>
              <a:gd name="connsiteY744" fmla="*/ 2006049 h 6858000"/>
              <a:gd name="connsiteX745" fmla="*/ 0 w 7467600"/>
              <a:gd name="connsiteY745" fmla="*/ 1982532 h 6858000"/>
              <a:gd name="connsiteX746" fmla="*/ 0 w 7467600"/>
              <a:gd name="connsiteY746" fmla="*/ 1912789 h 6858000"/>
              <a:gd name="connsiteX747" fmla="*/ 97460 w 7467600"/>
              <a:gd name="connsiteY747" fmla="*/ 1953725 h 6858000"/>
              <a:gd name="connsiteX748" fmla="*/ 221272 w 7467600"/>
              <a:gd name="connsiteY748" fmla="*/ 1980766 h 6858000"/>
              <a:gd name="connsiteX749" fmla="*/ 116765 w 7467600"/>
              <a:gd name="connsiteY749" fmla="*/ 1911033 h 6858000"/>
              <a:gd name="connsiteX750" fmla="*/ 16405 w 7467600"/>
              <a:gd name="connsiteY750" fmla="*/ 1803412 h 6858000"/>
              <a:gd name="connsiteX751" fmla="*/ 0 w 7467600"/>
              <a:gd name="connsiteY751" fmla="*/ 1784777 h 6858000"/>
              <a:gd name="connsiteX752" fmla="*/ 0 w 7467600"/>
              <a:gd name="connsiteY752" fmla="*/ 1740082 h 6858000"/>
              <a:gd name="connsiteX753" fmla="*/ 39394 w 7467600"/>
              <a:gd name="connsiteY753" fmla="*/ 1784856 h 6858000"/>
              <a:gd name="connsiteX754" fmla="*/ 135813 w 7467600"/>
              <a:gd name="connsiteY754" fmla="*/ 1888838 h 6858000"/>
              <a:gd name="connsiteX755" fmla="*/ 242575 w 7467600"/>
              <a:gd name="connsiteY755" fmla="*/ 1958841 h 6858000"/>
              <a:gd name="connsiteX756" fmla="*/ 82197 w 7467600"/>
              <a:gd name="connsiteY756" fmla="*/ 1754826 h 6858000"/>
              <a:gd name="connsiteX757" fmla="*/ 0 w 7467600"/>
              <a:gd name="connsiteY757" fmla="*/ 1679650 h 6858000"/>
              <a:gd name="connsiteX758" fmla="*/ 0 w 7467600"/>
              <a:gd name="connsiteY758" fmla="*/ 1602463 h 6858000"/>
              <a:gd name="connsiteX759" fmla="*/ 84689 w 7467600"/>
              <a:gd name="connsiteY759" fmla="*/ 1677442 h 6858000"/>
              <a:gd name="connsiteX760" fmla="*/ 298437 w 7467600"/>
              <a:gd name="connsiteY760" fmla="*/ 1968019 h 6858000"/>
              <a:gd name="connsiteX761" fmla="*/ 227269 w 7467600"/>
              <a:gd name="connsiteY761" fmla="*/ 1114064 h 6858000"/>
              <a:gd name="connsiteX762" fmla="*/ 248003 w 7467600"/>
              <a:gd name="connsiteY762" fmla="*/ 1089613 h 6858000"/>
              <a:gd name="connsiteX763" fmla="*/ 427020 w 7467600"/>
              <a:gd name="connsiteY763" fmla="*/ 1619803 h 6858000"/>
              <a:gd name="connsiteX764" fmla="*/ 340345 w 7467600"/>
              <a:gd name="connsiteY764" fmla="*/ 2027739 h 6858000"/>
              <a:gd name="connsiteX765" fmla="*/ 360865 w 7467600"/>
              <a:gd name="connsiteY765" fmla="*/ 2044827 h 6858000"/>
              <a:gd name="connsiteX766" fmla="*/ 560414 w 7467600"/>
              <a:gd name="connsiteY766" fmla="*/ 2421457 h 6858000"/>
              <a:gd name="connsiteX767" fmla="*/ 1359703 w 7467600"/>
              <a:gd name="connsiteY767" fmla="*/ 2578554 h 6858000"/>
              <a:gd name="connsiteX768" fmla="*/ 1359422 w 7467600"/>
              <a:gd name="connsiteY768" fmla="*/ 2577994 h 6858000"/>
              <a:gd name="connsiteX769" fmla="*/ 828701 w 7467600"/>
              <a:gd name="connsiteY769" fmla="*/ 1839520 h 6858000"/>
              <a:gd name="connsiteX770" fmla="*/ 494427 w 7467600"/>
              <a:gd name="connsiteY770" fmla="*/ 1092333 h 6858000"/>
              <a:gd name="connsiteX771" fmla="*/ 506322 w 7467600"/>
              <a:gd name="connsiteY771" fmla="*/ 1020997 h 6858000"/>
              <a:gd name="connsiteX772" fmla="*/ 4570198 w 7467600"/>
              <a:gd name="connsiteY772" fmla="*/ 978081 h 6858000"/>
              <a:gd name="connsiteX773" fmla="*/ 4523691 w 7467600"/>
              <a:gd name="connsiteY773" fmla="*/ 1127776 h 6858000"/>
              <a:gd name="connsiteX774" fmla="*/ 4509875 w 7467600"/>
              <a:gd name="connsiteY774" fmla="*/ 1167552 h 6858000"/>
              <a:gd name="connsiteX775" fmla="*/ 4478168 w 7467600"/>
              <a:gd name="connsiteY775" fmla="*/ 1260735 h 6858000"/>
              <a:gd name="connsiteX776" fmla="*/ 4409309 w 7467600"/>
              <a:gd name="connsiteY776" fmla="*/ 1666996 h 6858000"/>
              <a:gd name="connsiteX777" fmla="*/ 4370031 w 7467600"/>
              <a:gd name="connsiteY777" fmla="*/ 1955666 h 6858000"/>
              <a:gd name="connsiteX778" fmla="*/ 4570198 w 7467600"/>
              <a:gd name="connsiteY778" fmla="*/ 978081 h 6858000"/>
              <a:gd name="connsiteX779" fmla="*/ 4557898 w 7467600"/>
              <a:gd name="connsiteY779" fmla="*/ 900011 h 6858000"/>
              <a:gd name="connsiteX780" fmla="*/ 4344840 w 7467600"/>
              <a:gd name="connsiteY780" fmla="*/ 1922038 h 6858000"/>
              <a:gd name="connsiteX781" fmla="*/ 4378710 w 7467600"/>
              <a:gd name="connsiteY781" fmla="*/ 1665516 h 6858000"/>
              <a:gd name="connsiteX782" fmla="*/ 4448798 w 7467600"/>
              <a:gd name="connsiteY782" fmla="*/ 1253024 h 6858000"/>
              <a:gd name="connsiteX783" fmla="*/ 4480315 w 7467600"/>
              <a:gd name="connsiteY783" fmla="*/ 1158454 h 6858000"/>
              <a:gd name="connsiteX784" fmla="*/ 4494133 w 7467600"/>
              <a:gd name="connsiteY784" fmla="*/ 1118676 h 6858000"/>
              <a:gd name="connsiteX785" fmla="*/ 4557898 w 7467600"/>
              <a:gd name="connsiteY785" fmla="*/ 900011 h 6858000"/>
              <a:gd name="connsiteX786" fmla="*/ 5870151 w 7467600"/>
              <a:gd name="connsiteY786" fmla="*/ 898890 h 6858000"/>
              <a:gd name="connsiteX787" fmla="*/ 5861335 w 7467600"/>
              <a:gd name="connsiteY787" fmla="*/ 899177 h 6858000"/>
              <a:gd name="connsiteX788" fmla="*/ 5843702 w 7467600"/>
              <a:gd name="connsiteY788" fmla="*/ 899748 h 6858000"/>
              <a:gd name="connsiteX789" fmla="*/ 5651107 w 7467600"/>
              <a:gd name="connsiteY789" fmla="*/ 920306 h 6858000"/>
              <a:gd name="connsiteX790" fmla="*/ 5459407 w 7467600"/>
              <a:gd name="connsiteY790" fmla="*/ 940975 h 6858000"/>
              <a:gd name="connsiteX791" fmla="*/ 5374846 w 7467600"/>
              <a:gd name="connsiteY791" fmla="*/ 941988 h 6858000"/>
              <a:gd name="connsiteX792" fmla="*/ 5256105 w 7467600"/>
              <a:gd name="connsiteY792" fmla="*/ 945632 h 6858000"/>
              <a:gd name="connsiteX793" fmla="*/ 5107071 w 7467600"/>
              <a:gd name="connsiteY793" fmla="*/ 969720 h 6858000"/>
              <a:gd name="connsiteX794" fmla="*/ 4998681 w 7467600"/>
              <a:gd name="connsiteY794" fmla="*/ 988771 h 6858000"/>
              <a:gd name="connsiteX795" fmla="*/ 5870151 w 7467600"/>
              <a:gd name="connsiteY795" fmla="*/ 898890 h 6858000"/>
              <a:gd name="connsiteX796" fmla="*/ 5504425 w 7467600"/>
              <a:gd name="connsiteY796" fmla="*/ 848067 h 6858000"/>
              <a:gd name="connsiteX797" fmla="*/ 4968849 w 7467600"/>
              <a:gd name="connsiteY797" fmla="*/ 962318 h 6858000"/>
              <a:gd name="connsiteX798" fmla="*/ 5104039 w 7467600"/>
              <a:gd name="connsiteY798" fmla="*/ 940634 h 6858000"/>
              <a:gd name="connsiteX799" fmla="*/ 5256311 w 7467600"/>
              <a:gd name="connsiteY799" fmla="*/ 916490 h 6858000"/>
              <a:gd name="connsiteX800" fmla="*/ 5377381 w 7467600"/>
              <a:gd name="connsiteY800" fmla="*/ 912671 h 6858000"/>
              <a:gd name="connsiteX801" fmla="*/ 5460148 w 7467600"/>
              <a:gd name="connsiteY801" fmla="*/ 911442 h 6858000"/>
              <a:gd name="connsiteX802" fmla="*/ 5648971 w 7467600"/>
              <a:gd name="connsiteY802" fmla="*/ 891331 h 6858000"/>
              <a:gd name="connsiteX803" fmla="*/ 5844807 w 7467600"/>
              <a:gd name="connsiteY803" fmla="*/ 870718 h 6858000"/>
              <a:gd name="connsiteX804" fmla="*/ 5862975 w 7467600"/>
              <a:gd name="connsiteY804" fmla="*/ 869756 h 6858000"/>
              <a:gd name="connsiteX805" fmla="*/ 5920887 w 7467600"/>
              <a:gd name="connsiteY805" fmla="*/ 865929 h 6858000"/>
              <a:gd name="connsiteX806" fmla="*/ 5504425 w 7467600"/>
              <a:gd name="connsiteY806" fmla="*/ 848067 h 6858000"/>
              <a:gd name="connsiteX807" fmla="*/ 3607114 w 7467600"/>
              <a:gd name="connsiteY807" fmla="*/ 467441 h 6858000"/>
              <a:gd name="connsiteX808" fmla="*/ 3296242 w 7467600"/>
              <a:gd name="connsiteY808" fmla="*/ 807991 h 6858000"/>
              <a:gd name="connsiteX809" fmla="*/ 3174674 w 7467600"/>
              <a:gd name="connsiteY809" fmla="*/ 919759 h 6858000"/>
              <a:gd name="connsiteX810" fmla="*/ 3042978 w 7467600"/>
              <a:gd name="connsiteY810" fmla="*/ 1054894 h 6858000"/>
              <a:gd name="connsiteX811" fmla="*/ 2968914 w 7467600"/>
              <a:gd name="connsiteY811" fmla="*/ 1133756 h 6858000"/>
              <a:gd name="connsiteX812" fmla="*/ 3103823 w 7467600"/>
              <a:gd name="connsiteY812" fmla="*/ 1026814 h 6858000"/>
              <a:gd name="connsiteX813" fmla="*/ 3607114 w 7467600"/>
              <a:gd name="connsiteY813" fmla="*/ 467441 h 6858000"/>
              <a:gd name="connsiteX814" fmla="*/ 3744487 w 7467600"/>
              <a:gd name="connsiteY814" fmla="*/ 383136 h 6858000"/>
              <a:gd name="connsiteX815" fmla="*/ 3970213 w 7467600"/>
              <a:gd name="connsiteY815" fmla="*/ 995559 h 6858000"/>
              <a:gd name="connsiteX816" fmla="*/ 3744487 w 7467600"/>
              <a:gd name="connsiteY816" fmla="*/ 383136 h 6858000"/>
              <a:gd name="connsiteX817" fmla="*/ 3624562 w 7467600"/>
              <a:gd name="connsiteY817" fmla="*/ 367041 h 6858000"/>
              <a:gd name="connsiteX818" fmla="*/ 3489712 w 7467600"/>
              <a:gd name="connsiteY818" fmla="*/ 485386 h 6858000"/>
              <a:gd name="connsiteX819" fmla="*/ 3182994 w 7467600"/>
              <a:gd name="connsiteY819" fmla="*/ 828265 h 6858000"/>
              <a:gd name="connsiteX820" fmla="*/ 2892114 w 7467600"/>
              <a:gd name="connsiteY820" fmla="*/ 1172635 h 6858000"/>
              <a:gd name="connsiteX821" fmla="*/ 3021459 w 7467600"/>
              <a:gd name="connsiteY821" fmla="*/ 1035385 h 6858000"/>
              <a:gd name="connsiteX822" fmla="*/ 3153873 w 7467600"/>
              <a:gd name="connsiteY822" fmla="*/ 898971 h 6858000"/>
              <a:gd name="connsiteX823" fmla="*/ 3276511 w 7467600"/>
              <a:gd name="connsiteY823" fmla="*/ 786423 h 6858000"/>
              <a:gd name="connsiteX824" fmla="*/ 3584154 w 7467600"/>
              <a:gd name="connsiteY824" fmla="*/ 448218 h 6858000"/>
              <a:gd name="connsiteX825" fmla="*/ 3624562 w 7467600"/>
              <a:gd name="connsiteY825" fmla="*/ 367041 h 6858000"/>
              <a:gd name="connsiteX826" fmla="*/ 3766672 w 7467600"/>
              <a:gd name="connsiteY826" fmla="*/ 359429 h 6858000"/>
              <a:gd name="connsiteX827" fmla="*/ 3996338 w 7467600"/>
              <a:gd name="connsiteY827" fmla="*/ 968237 h 6858000"/>
              <a:gd name="connsiteX828" fmla="*/ 3766672 w 7467600"/>
              <a:gd name="connsiteY828" fmla="*/ 359429 h 6858000"/>
              <a:gd name="connsiteX829" fmla="*/ 5805386 w 7467600"/>
              <a:gd name="connsiteY829" fmla="*/ 239240 h 6858000"/>
              <a:gd name="connsiteX830" fmla="*/ 5736947 w 7467600"/>
              <a:gd name="connsiteY830" fmla="*/ 261367 h 6858000"/>
              <a:gd name="connsiteX831" fmla="*/ 5427012 w 7467600"/>
              <a:gd name="connsiteY831" fmla="*/ 311272 h 6858000"/>
              <a:gd name="connsiteX832" fmla="*/ 5147818 w 7467600"/>
              <a:gd name="connsiteY832" fmla="*/ 322112 h 6858000"/>
              <a:gd name="connsiteX833" fmla="*/ 5060854 w 7467600"/>
              <a:gd name="connsiteY833" fmla="*/ 311882 h 6858000"/>
              <a:gd name="connsiteX834" fmla="*/ 4945989 w 7467600"/>
              <a:gd name="connsiteY834" fmla="*/ 300516 h 6858000"/>
              <a:gd name="connsiteX835" fmla="*/ 5410479 w 7467600"/>
              <a:gd name="connsiteY835" fmla="*/ 348434 h 6858000"/>
              <a:gd name="connsiteX836" fmla="*/ 5805386 w 7467600"/>
              <a:gd name="connsiteY836" fmla="*/ 239240 h 6858000"/>
              <a:gd name="connsiteX837" fmla="*/ 5905192 w 7467600"/>
              <a:gd name="connsiteY837" fmla="*/ 163079 h 6858000"/>
              <a:gd name="connsiteX838" fmla="*/ 5865655 w 7467600"/>
              <a:gd name="connsiteY838" fmla="*/ 171901 h 6858000"/>
              <a:gd name="connsiteX839" fmla="*/ 5259740 w 7467600"/>
              <a:gd name="connsiteY839" fmla="*/ 257013 h 6858000"/>
              <a:gd name="connsiteX840" fmla="*/ 5208466 w 7467600"/>
              <a:gd name="connsiteY840" fmla="*/ 257550 h 6858000"/>
              <a:gd name="connsiteX841" fmla="*/ 4980204 w 7467600"/>
              <a:gd name="connsiteY841" fmla="*/ 271903 h 6858000"/>
              <a:gd name="connsiteX842" fmla="*/ 5068068 w 7467600"/>
              <a:gd name="connsiteY842" fmla="*/ 282244 h 6858000"/>
              <a:gd name="connsiteX843" fmla="*/ 5153231 w 7467600"/>
              <a:gd name="connsiteY843" fmla="*/ 292240 h 6858000"/>
              <a:gd name="connsiteX844" fmla="*/ 5426491 w 7467600"/>
              <a:gd name="connsiteY844" fmla="*/ 281128 h 6858000"/>
              <a:gd name="connsiteX845" fmla="*/ 5731212 w 7467600"/>
              <a:gd name="connsiteY845" fmla="*/ 231951 h 6858000"/>
              <a:gd name="connsiteX846" fmla="*/ 5905192 w 7467600"/>
              <a:gd name="connsiteY846" fmla="*/ 163079 h 6858000"/>
              <a:gd name="connsiteX847" fmla="*/ 5944437 w 7467600"/>
              <a:gd name="connsiteY847" fmla="*/ 113829 h 6858000"/>
              <a:gd name="connsiteX848" fmla="*/ 5825032 w 7467600"/>
              <a:gd name="connsiteY848" fmla="*/ 146405 h 6858000"/>
              <a:gd name="connsiteX849" fmla="*/ 4955599 w 7467600"/>
              <a:gd name="connsiteY849" fmla="*/ 247008 h 6858000"/>
              <a:gd name="connsiteX850" fmla="*/ 5210104 w 7467600"/>
              <a:gd name="connsiteY850" fmla="*/ 228123 h 6858000"/>
              <a:gd name="connsiteX851" fmla="*/ 5261015 w 7467600"/>
              <a:gd name="connsiteY851" fmla="*/ 227087 h 6858000"/>
              <a:gd name="connsiteX852" fmla="*/ 5861181 w 7467600"/>
              <a:gd name="connsiteY852" fmla="*/ 143093 h 6858000"/>
              <a:gd name="connsiteX853" fmla="*/ 5961252 w 7467600"/>
              <a:gd name="connsiteY853" fmla="*/ 114820 h 6858000"/>
              <a:gd name="connsiteX854" fmla="*/ 5944437 w 7467600"/>
              <a:gd name="connsiteY854" fmla="*/ 113829 h 6858000"/>
              <a:gd name="connsiteX855" fmla="*/ 3882765 w 7467600"/>
              <a:gd name="connsiteY855" fmla="*/ 0 h 6858000"/>
              <a:gd name="connsiteX856" fmla="*/ 3995099 w 7467600"/>
              <a:gd name="connsiteY856" fmla="*/ 0 h 6858000"/>
              <a:gd name="connsiteX857" fmla="*/ 4163818 w 7467600"/>
              <a:gd name="connsiteY857" fmla="*/ 234104 h 6858000"/>
              <a:gd name="connsiteX858" fmla="*/ 4172099 w 7467600"/>
              <a:gd name="connsiteY858" fmla="*/ 234207 h 6858000"/>
              <a:gd name="connsiteX859" fmla="*/ 4784282 w 7467600"/>
              <a:gd name="connsiteY859" fmla="*/ 276561 h 6858000"/>
              <a:gd name="connsiteX860" fmla="*/ 4801687 w 7467600"/>
              <a:gd name="connsiteY860" fmla="*/ 267764 h 6858000"/>
              <a:gd name="connsiteX861" fmla="*/ 6082788 w 7467600"/>
              <a:gd name="connsiteY861" fmla="*/ 64119 h 6858000"/>
              <a:gd name="connsiteX862" fmla="*/ 6099442 w 7467600"/>
              <a:gd name="connsiteY862" fmla="*/ 82568 h 6858000"/>
              <a:gd name="connsiteX863" fmla="*/ 4804137 w 7467600"/>
              <a:gd name="connsiteY863" fmla="*/ 320931 h 6858000"/>
              <a:gd name="connsiteX864" fmla="*/ 4227047 w 7467600"/>
              <a:gd name="connsiteY864" fmla="*/ 313415 h 6858000"/>
              <a:gd name="connsiteX865" fmla="*/ 4346041 w 7467600"/>
              <a:gd name="connsiteY865" fmla="*/ 456086 h 6858000"/>
              <a:gd name="connsiteX866" fmla="*/ 4870967 w 7467600"/>
              <a:gd name="connsiteY866" fmla="*/ 963061 h 6858000"/>
              <a:gd name="connsiteX867" fmla="*/ 4889647 w 7467600"/>
              <a:gd name="connsiteY867" fmla="*/ 957147 h 6858000"/>
              <a:gd name="connsiteX868" fmla="*/ 5422504 w 7467600"/>
              <a:gd name="connsiteY868" fmla="*/ 805191 h 6858000"/>
              <a:gd name="connsiteX869" fmla="*/ 6087656 w 7467600"/>
              <a:gd name="connsiteY869" fmla="*/ 826703 h 6858000"/>
              <a:gd name="connsiteX870" fmla="*/ 6058717 w 7467600"/>
              <a:gd name="connsiteY870" fmla="*/ 865992 h 6858000"/>
              <a:gd name="connsiteX871" fmla="*/ 4974153 w 7467600"/>
              <a:gd name="connsiteY871" fmla="*/ 1045456 h 6858000"/>
              <a:gd name="connsiteX872" fmla="*/ 5627835 w 7467600"/>
              <a:gd name="connsiteY872" fmla="*/ 1472077 h 6858000"/>
              <a:gd name="connsiteX873" fmla="*/ 5629817 w 7467600"/>
              <a:gd name="connsiteY873" fmla="*/ 1471412 h 6858000"/>
              <a:gd name="connsiteX874" fmla="*/ 5634124 w 7467600"/>
              <a:gd name="connsiteY874" fmla="*/ 1470572 h 6858000"/>
              <a:gd name="connsiteX875" fmla="*/ 5755832 w 7467600"/>
              <a:gd name="connsiteY875" fmla="*/ 1383886 h 6858000"/>
              <a:gd name="connsiteX876" fmla="*/ 6014186 w 7467600"/>
              <a:gd name="connsiteY876" fmla="*/ 1279799 h 6858000"/>
              <a:gd name="connsiteX877" fmla="*/ 6901619 w 7467600"/>
              <a:gd name="connsiteY877" fmla="*/ 1047874 h 6858000"/>
              <a:gd name="connsiteX878" fmla="*/ 6931566 w 7467600"/>
              <a:gd name="connsiteY878" fmla="*/ 1062034 h 6858000"/>
              <a:gd name="connsiteX879" fmla="*/ 5790982 w 7467600"/>
              <a:gd name="connsiteY879" fmla="*/ 1561380 h 6858000"/>
              <a:gd name="connsiteX880" fmla="*/ 6188971 w 7467600"/>
              <a:gd name="connsiteY880" fmla="*/ 1755168 h 6858000"/>
              <a:gd name="connsiteX881" fmla="*/ 6202446 w 7467600"/>
              <a:gd name="connsiteY881" fmla="*/ 1752268 h 6858000"/>
              <a:gd name="connsiteX882" fmla="*/ 7179560 w 7467600"/>
              <a:gd name="connsiteY882" fmla="*/ 1467551 h 6858000"/>
              <a:gd name="connsiteX883" fmla="*/ 7158730 w 7467600"/>
              <a:gd name="connsiteY883" fmla="*/ 1507835 h 6858000"/>
              <a:gd name="connsiteX884" fmla="*/ 6326959 w 7467600"/>
              <a:gd name="connsiteY884" fmla="*/ 1817686 h 6858000"/>
              <a:gd name="connsiteX885" fmla="*/ 6537433 w 7467600"/>
              <a:gd name="connsiteY885" fmla="*/ 1907790 h 6858000"/>
              <a:gd name="connsiteX886" fmla="*/ 6550221 w 7467600"/>
              <a:gd name="connsiteY886" fmla="*/ 1910729 h 6858000"/>
              <a:gd name="connsiteX887" fmla="*/ 6964438 w 7467600"/>
              <a:gd name="connsiteY887" fmla="*/ 2209505 h 6858000"/>
              <a:gd name="connsiteX888" fmla="*/ 7367862 w 7467600"/>
              <a:gd name="connsiteY888" fmla="*/ 2806833 h 6858000"/>
              <a:gd name="connsiteX889" fmla="*/ 7364329 w 7467600"/>
              <a:gd name="connsiteY889" fmla="*/ 2826907 h 6858000"/>
              <a:gd name="connsiteX890" fmla="*/ 7290545 w 7467600"/>
              <a:gd name="connsiteY890" fmla="*/ 2850663 h 6858000"/>
              <a:gd name="connsiteX891" fmla="*/ 6472036 w 7467600"/>
              <a:gd name="connsiteY891" fmla="*/ 1959003 h 6858000"/>
              <a:gd name="connsiteX892" fmla="*/ 5792897 w 7467600"/>
              <a:gd name="connsiteY892" fmla="*/ 1647747 h 6858000"/>
              <a:gd name="connsiteX893" fmla="*/ 5842751 w 7467600"/>
              <a:gd name="connsiteY893" fmla="*/ 1816112 h 6858000"/>
              <a:gd name="connsiteX894" fmla="*/ 5847424 w 7467600"/>
              <a:gd name="connsiteY894" fmla="*/ 1815776 h 6858000"/>
              <a:gd name="connsiteX895" fmla="*/ 6399821 w 7467600"/>
              <a:gd name="connsiteY895" fmla="*/ 2344799 h 6858000"/>
              <a:gd name="connsiteX896" fmla="*/ 6323232 w 7467600"/>
              <a:gd name="connsiteY896" fmla="*/ 2389634 h 6858000"/>
              <a:gd name="connsiteX897" fmla="*/ 5942958 w 7467600"/>
              <a:gd name="connsiteY897" fmla="*/ 2077708 h 6858000"/>
              <a:gd name="connsiteX898" fmla="*/ 5921559 w 7467600"/>
              <a:gd name="connsiteY898" fmla="*/ 2378596 h 6858000"/>
              <a:gd name="connsiteX899" fmla="*/ 5817651 w 7467600"/>
              <a:gd name="connsiteY899" fmla="*/ 3023919 h 6858000"/>
              <a:gd name="connsiteX900" fmla="*/ 5729634 w 7467600"/>
              <a:gd name="connsiteY900" fmla="*/ 3051849 h 6858000"/>
              <a:gd name="connsiteX901" fmla="*/ 5611018 w 7467600"/>
              <a:gd name="connsiteY901" fmla="*/ 2316769 h 6858000"/>
              <a:gd name="connsiteX902" fmla="*/ 5687608 w 7467600"/>
              <a:gd name="connsiteY902" fmla="*/ 2039972 h 6858000"/>
              <a:gd name="connsiteX903" fmla="*/ 5657554 w 7467600"/>
              <a:gd name="connsiteY903" fmla="*/ 1576445 h 6858000"/>
              <a:gd name="connsiteX904" fmla="*/ 5150475 w 7467600"/>
              <a:gd name="connsiteY904" fmla="*/ 1274012 h 6858000"/>
              <a:gd name="connsiteX905" fmla="*/ 5349142 w 7467600"/>
              <a:gd name="connsiteY905" fmla="*/ 2204405 h 6858000"/>
              <a:gd name="connsiteX906" fmla="*/ 5262214 w 7467600"/>
              <a:gd name="connsiteY906" fmla="*/ 2233836 h 6858000"/>
              <a:gd name="connsiteX907" fmla="*/ 4981539 w 7467600"/>
              <a:gd name="connsiteY907" fmla="*/ 1542201 h 6858000"/>
              <a:gd name="connsiteX908" fmla="*/ 4958461 w 7467600"/>
              <a:gd name="connsiteY908" fmla="*/ 1136957 h 6858000"/>
              <a:gd name="connsiteX909" fmla="*/ 4655015 w 7467600"/>
              <a:gd name="connsiteY909" fmla="*/ 891426 h 6858000"/>
              <a:gd name="connsiteX910" fmla="*/ 4348002 w 7467600"/>
              <a:gd name="connsiteY910" fmla="*/ 2205895 h 6858000"/>
              <a:gd name="connsiteX911" fmla="*/ 4262250 w 7467600"/>
              <a:gd name="connsiteY911" fmla="*/ 2219972 h 6858000"/>
              <a:gd name="connsiteX912" fmla="*/ 4550611 w 7467600"/>
              <a:gd name="connsiteY912" fmla="*/ 817540 h 6858000"/>
              <a:gd name="connsiteX913" fmla="*/ 4564418 w 7467600"/>
              <a:gd name="connsiteY913" fmla="*/ 808293 h 6858000"/>
              <a:gd name="connsiteX914" fmla="*/ 4266388 w 7467600"/>
              <a:gd name="connsiteY914" fmla="*/ 500083 h 6858000"/>
              <a:gd name="connsiteX915" fmla="*/ 4032842 w 7467600"/>
              <a:gd name="connsiteY915" fmla="*/ 211809 h 6858000"/>
              <a:gd name="connsiteX916" fmla="*/ 3882765 w 7467600"/>
              <a:gd name="connsiteY916" fmla="*/ 0 h 6858000"/>
              <a:gd name="connsiteX917" fmla="*/ 3721337 w 7467600"/>
              <a:gd name="connsiteY917" fmla="*/ 0 h 6858000"/>
              <a:gd name="connsiteX918" fmla="*/ 3797544 w 7467600"/>
              <a:gd name="connsiteY918" fmla="*/ 0 h 6858000"/>
              <a:gd name="connsiteX919" fmla="*/ 3775734 w 7467600"/>
              <a:gd name="connsiteY919" fmla="*/ 95131 h 6858000"/>
              <a:gd name="connsiteX920" fmla="*/ 3724807 w 7467600"/>
              <a:gd name="connsiteY920" fmla="*/ 272257 h 6858000"/>
              <a:gd name="connsiteX921" fmla="*/ 3726844 w 7467600"/>
              <a:gd name="connsiteY921" fmla="*/ 282988 h 6858000"/>
              <a:gd name="connsiteX922" fmla="*/ 3742664 w 7467600"/>
              <a:gd name="connsiteY922" fmla="*/ 279918 h 6858000"/>
              <a:gd name="connsiteX923" fmla="*/ 4103910 w 7467600"/>
              <a:gd name="connsiteY923" fmla="*/ 1161917 h 6858000"/>
              <a:gd name="connsiteX924" fmla="*/ 4020269 w 7467600"/>
              <a:gd name="connsiteY924" fmla="*/ 1200406 h 6858000"/>
              <a:gd name="connsiteX925" fmla="*/ 3674882 w 7467600"/>
              <a:gd name="connsiteY925" fmla="*/ 488524 h 6858000"/>
              <a:gd name="connsiteX926" fmla="*/ 3132682 w 7467600"/>
              <a:gd name="connsiteY926" fmla="*/ 1072284 h 6858000"/>
              <a:gd name="connsiteX927" fmla="*/ 2716346 w 7467600"/>
              <a:gd name="connsiteY927" fmla="*/ 1276376 h 6858000"/>
              <a:gd name="connsiteX928" fmla="*/ 2716772 w 7467600"/>
              <a:gd name="connsiteY928" fmla="*/ 1255462 h 6858000"/>
              <a:gd name="connsiteX929" fmla="*/ 3471096 w 7467600"/>
              <a:gd name="connsiteY929" fmla="*/ 437072 h 6858000"/>
              <a:gd name="connsiteX930" fmla="*/ 3639057 w 7467600"/>
              <a:gd name="connsiteY930" fmla="*/ 286334 h 6858000"/>
              <a:gd name="connsiteX931" fmla="*/ 3640309 w 7467600"/>
              <a:gd name="connsiteY931" fmla="*/ 284664 h 6858000"/>
              <a:gd name="connsiteX932" fmla="*/ 3646022 w 7467600"/>
              <a:gd name="connsiteY932" fmla="*/ 276711 h 6858000"/>
              <a:gd name="connsiteX933" fmla="*/ 3707943 w 7467600"/>
              <a:gd name="connsiteY933" fmla="*/ 65958 h 6858000"/>
              <a:gd name="connsiteX934" fmla="*/ 3721337 w 7467600"/>
              <a:gd name="connsiteY934" fmla="*/ 0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2867960 w 7467600"/>
              <a:gd name="connsiteY949" fmla="*/ 0 h 6858000"/>
              <a:gd name="connsiteX950" fmla="*/ 1057230 w 7467600"/>
              <a:gd name="connsiteY950" fmla="*/ 0 h 6858000"/>
              <a:gd name="connsiteX951" fmla="*/ 1111003 w 7467600"/>
              <a:gd name="connsiteY951" fmla="*/ 0 h 6858000"/>
              <a:gd name="connsiteX952" fmla="*/ 1125553 w 7467600"/>
              <a:gd name="connsiteY952" fmla="*/ 52588 h 6858000"/>
              <a:gd name="connsiteX953" fmla="*/ 1304276 w 7467600"/>
              <a:gd name="connsiteY953" fmla="*/ 476275 h 6858000"/>
              <a:gd name="connsiteX954" fmla="*/ 1492066 w 7467600"/>
              <a:gd name="connsiteY954" fmla="*/ 886333 h 6858000"/>
              <a:gd name="connsiteX955" fmla="*/ 1423698 w 7467600"/>
              <a:gd name="connsiteY955" fmla="*/ 710817 h 6858000"/>
              <a:gd name="connsiteX956" fmla="*/ 1357609 w 7467600"/>
              <a:gd name="connsiteY956" fmla="*/ 532892 h 6858000"/>
              <a:gd name="connsiteX957" fmla="*/ 1309550 w 7467600"/>
              <a:gd name="connsiteY957" fmla="*/ 374031 h 6858000"/>
              <a:gd name="connsiteX958" fmla="*/ 1193673 w 7467600"/>
              <a:gd name="connsiteY958" fmla="*/ 49533 h 6858000"/>
              <a:gd name="connsiteX959" fmla="*/ 1164391 w 7467600"/>
              <a:gd name="connsiteY959" fmla="*/ 0 h 6858000"/>
              <a:gd name="connsiteX960" fmla="*/ 1200666 w 7467600"/>
              <a:gd name="connsiteY960" fmla="*/ 0 h 6858000"/>
              <a:gd name="connsiteX961" fmla="*/ 1223408 w 7467600"/>
              <a:gd name="connsiteY961" fmla="*/ 38996 h 6858000"/>
              <a:gd name="connsiteX962" fmla="*/ 1339635 w 7467600"/>
              <a:gd name="connsiteY962" fmla="*/ 365517 h 6858000"/>
              <a:gd name="connsiteX963" fmla="*/ 1387469 w 7467600"/>
              <a:gd name="connsiteY963" fmla="*/ 523079 h 6858000"/>
              <a:gd name="connsiteX964" fmla="*/ 1452685 w 7467600"/>
              <a:gd name="connsiteY964" fmla="*/ 699806 h 6858000"/>
              <a:gd name="connsiteX965" fmla="*/ 1492092 w 7467600"/>
              <a:gd name="connsiteY965" fmla="*/ 800424 h 6858000"/>
              <a:gd name="connsiteX966" fmla="*/ 1455302 w 7467600"/>
              <a:gd name="connsiteY966" fmla="*/ 632913 h 6858000"/>
              <a:gd name="connsiteX967" fmla="*/ 1222336 w 7467600"/>
              <a:gd name="connsiteY967" fmla="*/ 9480 h 6858000"/>
              <a:gd name="connsiteX968" fmla="*/ 1214634 w 7467600"/>
              <a:gd name="connsiteY968" fmla="*/ 0 h 6858000"/>
              <a:gd name="connsiteX969" fmla="*/ 1289827 w 7467600"/>
              <a:gd name="connsiteY969" fmla="*/ 0 h 6858000"/>
              <a:gd name="connsiteX970" fmla="*/ 1321076 w 7467600"/>
              <a:gd name="connsiteY970" fmla="*/ 59722 h 6858000"/>
              <a:gd name="connsiteX971" fmla="*/ 1512579 w 7467600"/>
              <a:gd name="connsiteY971" fmla="*/ 626441 h 6858000"/>
              <a:gd name="connsiteX972" fmla="*/ 1506076 w 7467600"/>
              <a:gd name="connsiteY972" fmla="*/ 1089289 h 6858000"/>
              <a:gd name="connsiteX973" fmla="*/ 1486346 w 7467600"/>
              <a:gd name="connsiteY973" fmla="*/ 1079919 h 6858000"/>
              <a:gd name="connsiteX974" fmla="*/ 1070511 w 7467600"/>
              <a:gd name="connsiteY974" fmla="*/ 48609 h 6858000"/>
              <a:gd name="connsiteX975" fmla="*/ 1057230 w 7467600"/>
              <a:gd name="connsiteY975" fmla="*/ 0 h 6858000"/>
              <a:gd name="connsiteX976" fmla="*/ 43151 w 7467600"/>
              <a:gd name="connsiteY976" fmla="*/ 0 h 6858000"/>
              <a:gd name="connsiteX977" fmla="*/ 95283 w 7467600"/>
              <a:gd name="connsiteY977" fmla="*/ 0 h 6858000"/>
              <a:gd name="connsiteX978" fmla="*/ 300708 w 7467600"/>
              <a:gd name="connsiteY978" fmla="*/ 154571 h 6858000"/>
              <a:gd name="connsiteX979" fmla="*/ 530414 w 7467600"/>
              <a:gd name="connsiteY979" fmla="*/ 354673 h 6858000"/>
              <a:gd name="connsiteX980" fmla="*/ 333785 w 7467600"/>
              <a:gd name="connsiteY980" fmla="*/ 161564 h 6858000"/>
              <a:gd name="connsiteX981" fmla="*/ 147005 w 7467600"/>
              <a:gd name="connsiteY981" fmla="*/ 0 h 6858000"/>
              <a:gd name="connsiteX982" fmla="*/ 272509 w 7467600"/>
              <a:gd name="connsiteY982" fmla="*/ 0 h 6858000"/>
              <a:gd name="connsiteX983" fmla="*/ 326276 w 7467600"/>
              <a:gd name="connsiteY983" fmla="*/ 45847 h 6858000"/>
              <a:gd name="connsiteX984" fmla="*/ 823759 w 7467600"/>
              <a:gd name="connsiteY984" fmla="*/ 574145 h 6858000"/>
              <a:gd name="connsiteX985" fmla="*/ 811254 w 7467600"/>
              <a:gd name="connsiteY985" fmla="*/ 665546 h 6858000"/>
              <a:gd name="connsiteX986" fmla="*/ 154042 w 7467600"/>
              <a:gd name="connsiteY986" fmla="*/ 261522 h 6858000"/>
              <a:gd name="connsiteX987" fmla="*/ 13550 w 7467600"/>
              <a:gd name="connsiteY987" fmla="*/ 158423 h 6858000"/>
              <a:gd name="connsiteX988" fmla="*/ 0 w 7467600"/>
              <a:gd name="connsiteY988" fmla="*/ 146618 h 6858000"/>
              <a:gd name="connsiteX989" fmla="*/ 0 w 7467600"/>
              <a:gd name="connsiteY989" fmla="*/ 59161 h 6858000"/>
              <a:gd name="connsiteX990" fmla="*/ 45427 w 7467600"/>
              <a:gd name="connsiteY990" fmla="*/ 101078 h 6858000"/>
              <a:gd name="connsiteX991" fmla="*/ 630103 w 7467600"/>
              <a:gd name="connsiteY991" fmla="*/ 485885 h 6858000"/>
              <a:gd name="connsiteX992" fmla="*/ 532040 w 7467600"/>
              <a:gd name="connsiteY992" fmla="*/ 399359 h 6858000"/>
              <a:gd name="connsiteX993" fmla="*/ 517618 w 7467600"/>
              <a:gd name="connsiteY993" fmla="*/ 385726 h 6858000"/>
              <a:gd name="connsiteX994" fmla="*/ 285074 w 7467600"/>
              <a:gd name="connsiteY994" fmla="*/ 182755 h 6858000"/>
              <a:gd name="connsiteX995" fmla="*/ 43151 w 7467600"/>
              <a:gd name="connsiteY99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1903353 w 7467600"/>
              <a:gd name="connsiteY139" fmla="*/ 5044827 h 6858000"/>
              <a:gd name="connsiteX140" fmla="*/ 1936931 w 7467600"/>
              <a:gd name="connsiteY140" fmla="*/ 5093954 h 6858000"/>
              <a:gd name="connsiteX141" fmla="*/ 2195868 w 7467600"/>
              <a:gd name="connsiteY141" fmla="*/ 5396574 h 6858000"/>
              <a:gd name="connsiteX142" fmla="*/ 2088852 w 7467600"/>
              <a:gd name="connsiteY142" fmla="*/ 5166123 h 6858000"/>
              <a:gd name="connsiteX143" fmla="*/ 1958241 w 7467600"/>
              <a:gd name="connsiteY143" fmla="*/ 5067955 h 6858000"/>
              <a:gd name="connsiteX144" fmla="*/ 1903353 w 7467600"/>
              <a:gd name="connsiteY144" fmla="*/ 5044827 h 6858000"/>
              <a:gd name="connsiteX145" fmla="*/ 1979378 w 7467600"/>
              <a:gd name="connsiteY145" fmla="*/ 4769504 h 6858000"/>
              <a:gd name="connsiteX146" fmla="*/ 2882120 w 7467600"/>
              <a:gd name="connsiteY146" fmla="*/ 5064547 h 6858000"/>
              <a:gd name="connsiteX147" fmla="*/ 2793103 w 7467600"/>
              <a:gd name="connsiteY147" fmla="*/ 5039699 h 6858000"/>
              <a:gd name="connsiteX148" fmla="*/ 2770041 w 7467600"/>
              <a:gd name="connsiteY148" fmla="*/ 5033634 h 6858000"/>
              <a:gd name="connsiteX149" fmla="*/ 1979378 w 7467600"/>
              <a:gd name="connsiteY149" fmla="*/ 4769504 h 6858000"/>
              <a:gd name="connsiteX150" fmla="*/ 1927410 w 7467600"/>
              <a:gd name="connsiteY150" fmla="*/ 4716164 h 6858000"/>
              <a:gd name="connsiteX151" fmla="*/ 1959587 w 7467600"/>
              <a:gd name="connsiteY151" fmla="*/ 4728849 h 6858000"/>
              <a:gd name="connsiteX152" fmla="*/ 2777707 w 7467600"/>
              <a:gd name="connsiteY152" fmla="*/ 5003991 h 6858000"/>
              <a:gd name="connsiteX153" fmla="*/ 2800768 w 7467600"/>
              <a:gd name="connsiteY153" fmla="*/ 5010056 h 6858000"/>
              <a:gd name="connsiteX154" fmla="*/ 2879408 w 7467600"/>
              <a:gd name="connsiteY154" fmla="*/ 5031590 h 6858000"/>
              <a:gd name="connsiteX155" fmla="*/ 2862295 w 7467600"/>
              <a:gd name="connsiteY155" fmla="*/ 5022958 h 6858000"/>
              <a:gd name="connsiteX156" fmla="*/ 2813343 w 7467600"/>
              <a:gd name="connsiteY156" fmla="*/ 4998369 h 6858000"/>
              <a:gd name="connsiteX157" fmla="*/ 2646245 w 7467600"/>
              <a:gd name="connsiteY157" fmla="*/ 4930999 h 6858000"/>
              <a:gd name="connsiteX158" fmla="*/ 1999243 w 7467600"/>
              <a:gd name="connsiteY158" fmla="*/ 4730524 h 6858000"/>
              <a:gd name="connsiteX159" fmla="*/ 1979527 w 7467600"/>
              <a:gd name="connsiteY159" fmla="*/ 4726651 h 6858000"/>
              <a:gd name="connsiteX160" fmla="*/ 1927410 w 7467600"/>
              <a:gd name="connsiteY160" fmla="*/ 4716164 h 6858000"/>
              <a:gd name="connsiteX161" fmla="*/ 1997014 w 7467600"/>
              <a:gd name="connsiteY161" fmla="*/ 4698007 h 6858000"/>
              <a:gd name="connsiteX162" fmla="*/ 2005458 w 7467600"/>
              <a:gd name="connsiteY162" fmla="*/ 4699540 h 6858000"/>
              <a:gd name="connsiteX163" fmla="*/ 2657186 w 7467600"/>
              <a:gd name="connsiteY163" fmla="*/ 4901687 h 6858000"/>
              <a:gd name="connsiteX164" fmla="*/ 2826662 w 7467600"/>
              <a:gd name="connsiteY164" fmla="*/ 4970362 h 6858000"/>
              <a:gd name="connsiteX165" fmla="*/ 2876100 w 7467600"/>
              <a:gd name="connsiteY165" fmla="*/ 4995397 h 6858000"/>
              <a:gd name="connsiteX166" fmla="*/ 3042600 w 7467600"/>
              <a:gd name="connsiteY166" fmla="*/ 5059532 h 6858000"/>
              <a:gd name="connsiteX167" fmla="*/ 1997014 w 7467600"/>
              <a:gd name="connsiteY167" fmla="*/ 4698007 h 6858000"/>
              <a:gd name="connsiteX168" fmla="*/ 2305292 w 7467600"/>
              <a:gd name="connsiteY168" fmla="*/ 4219492 h 6858000"/>
              <a:gd name="connsiteX169" fmla="*/ 3360922 w 7467600"/>
              <a:gd name="connsiteY169" fmla="*/ 4529373 h 6858000"/>
              <a:gd name="connsiteX170" fmla="*/ 3492420 w 7467600"/>
              <a:gd name="connsiteY170" fmla="*/ 4510145 h 6858000"/>
              <a:gd name="connsiteX171" fmla="*/ 3364086 w 7467600"/>
              <a:gd name="connsiteY171" fmla="*/ 4480340 h 6858000"/>
              <a:gd name="connsiteX172" fmla="*/ 3225818 w 7467600"/>
              <a:gd name="connsiteY172" fmla="*/ 4411822 h 6858000"/>
              <a:gd name="connsiteX173" fmla="*/ 3129696 w 7467600"/>
              <a:gd name="connsiteY173" fmla="*/ 4360704 h 6858000"/>
              <a:gd name="connsiteX174" fmla="*/ 2814545 w 7467600"/>
              <a:gd name="connsiteY174" fmla="*/ 4282955 h 6858000"/>
              <a:gd name="connsiteX175" fmla="*/ 2305292 w 7467600"/>
              <a:gd name="connsiteY175" fmla="*/ 4219492 h 6858000"/>
              <a:gd name="connsiteX176" fmla="*/ 2626982 w 7467600"/>
              <a:gd name="connsiteY176" fmla="*/ 4206450 h 6858000"/>
              <a:gd name="connsiteX177" fmla="*/ 2490617 w 7467600"/>
              <a:gd name="connsiteY177" fmla="*/ 4206951 h 6858000"/>
              <a:gd name="connsiteX178" fmla="*/ 2819869 w 7467600"/>
              <a:gd name="connsiteY178" fmla="*/ 4252936 h 6858000"/>
              <a:gd name="connsiteX179" fmla="*/ 3143018 w 7467600"/>
              <a:gd name="connsiteY179" fmla="*/ 4332698 h 6858000"/>
              <a:gd name="connsiteX180" fmla="*/ 3241520 w 7467600"/>
              <a:gd name="connsiteY180" fmla="*/ 4385112 h 6858000"/>
              <a:gd name="connsiteX181" fmla="*/ 3374575 w 7467600"/>
              <a:gd name="connsiteY181" fmla="*/ 4451517 h 6858000"/>
              <a:gd name="connsiteX182" fmla="*/ 3505221 w 7467600"/>
              <a:gd name="connsiteY182" fmla="*/ 4480757 h 6858000"/>
              <a:gd name="connsiteX183" fmla="*/ 2626982 w 7467600"/>
              <a:gd name="connsiteY183" fmla="*/ 4206450 h 6858000"/>
              <a:gd name="connsiteX184" fmla="*/ 1310106 w 7467600"/>
              <a:gd name="connsiteY184" fmla="*/ 3943217 h 6858000"/>
              <a:gd name="connsiteX185" fmla="*/ 854994 w 7467600"/>
              <a:gd name="connsiteY185" fmla="*/ 4399136 h 6858000"/>
              <a:gd name="connsiteX186" fmla="*/ 742462 w 7467600"/>
              <a:gd name="connsiteY186" fmla="*/ 4594648 h 6858000"/>
              <a:gd name="connsiteX187" fmla="*/ 820602 w 7467600"/>
              <a:gd name="connsiteY187" fmla="*/ 4485915 h 6858000"/>
              <a:gd name="connsiteX188" fmla="*/ 878295 w 7467600"/>
              <a:gd name="connsiteY188" fmla="*/ 4403594 h 6858000"/>
              <a:gd name="connsiteX189" fmla="*/ 1240607 w 7467600"/>
              <a:gd name="connsiteY189" fmla="*/ 4010401 h 6858000"/>
              <a:gd name="connsiteX190" fmla="*/ 1310106 w 7467600"/>
              <a:gd name="connsiteY190" fmla="*/ 3943217 h 6858000"/>
              <a:gd name="connsiteX191" fmla="*/ 1423113 w 7467600"/>
              <a:gd name="connsiteY191" fmla="*/ 3874565 h 6858000"/>
              <a:gd name="connsiteX192" fmla="*/ 1260565 w 7467600"/>
              <a:gd name="connsiteY192" fmla="*/ 4031982 h 6858000"/>
              <a:gd name="connsiteX193" fmla="*/ 901900 w 7467600"/>
              <a:gd name="connsiteY193" fmla="*/ 4421236 h 6858000"/>
              <a:gd name="connsiteX194" fmla="*/ 845044 w 7467600"/>
              <a:gd name="connsiteY194" fmla="*/ 4502436 h 6858000"/>
              <a:gd name="connsiteX195" fmla="*/ 685926 w 7467600"/>
              <a:gd name="connsiteY195" fmla="*/ 4703069 h 6858000"/>
              <a:gd name="connsiteX196" fmla="*/ 684248 w 7467600"/>
              <a:gd name="connsiteY196" fmla="*/ 4706721 h 6858000"/>
              <a:gd name="connsiteX197" fmla="*/ 1423113 w 7467600"/>
              <a:gd name="connsiteY197" fmla="*/ 3874565 h 6858000"/>
              <a:gd name="connsiteX198" fmla="*/ 3316479 w 7467600"/>
              <a:gd name="connsiteY198" fmla="*/ 3872136 h 6858000"/>
              <a:gd name="connsiteX199" fmla="*/ 3546806 w 7467600"/>
              <a:gd name="connsiteY199" fmla="*/ 4356139 h 6858000"/>
              <a:gd name="connsiteX200" fmla="*/ 3364433 w 7467600"/>
              <a:gd name="connsiteY200" fmla="*/ 3953121 h 6858000"/>
              <a:gd name="connsiteX201" fmla="*/ 3316479 w 7467600"/>
              <a:gd name="connsiteY201" fmla="*/ 3872136 h 6858000"/>
              <a:gd name="connsiteX202" fmla="*/ 3291335 w 7467600"/>
              <a:gd name="connsiteY202" fmla="*/ 3767420 h 6858000"/>
              <a:gd name="connsiteX203" fmla="*/ 3390805 w 7467600"/>
              <a:gd name="connsiteY203" fmla="*/ 3937163 h 6858000"/>
              <a:gd name="connsiteX204" fmla="*/ 3579062 w 7467600"/>
              <a:gd name="connsiteY204" fmla="*/ 4359040 h 6858000"/>
              <a:gd name="connsiteX205" fmla="*/ 3467355 w 7467600"/>
              <a:gd name="connsiteY205" fmla="*/ 3988130 h 6858000"/>
              <a:gd name="connsiteX206" fmla="*/ 3310753 w 7467600"/>
              <a:gd name="connsiteY206" fmla="*/ 3787140 h 6858000"/>
              <a:gd name="connsiteX207" fmla="*/ 3291335 w 7467600"/>
              <a:gd name="connsiteY207" fmla="*/ 3767420 h 6858000"/>
              <a:gd name="connsiteX208" fmla="*/ 1635889 w 7467600"/>
              <a:gd name="connsiteY208" fmla="*/ 3709494 h 6858000"/>
              <a:gd name="connsiteX209" fmla="*/ 1634800 w 7467600"/>
              <a:gd name="connsiteY209" fmla="*/ 3731111 h 6858000"/>
              <a:gd name="connsiteX210" fmla="*/ 1635889 w 7467600"/>
              <a:gd name="connsiteY210" fmla="*/ 3709494 h 6858000"/>
              <a:gd name="connsiteX211" fmla="*/ 1510397 w 7467600"/>
              <a:gd name="connsiteY211" fmla="*/ 3684705 h 6858000"/>
              <a:gd name="connsiteX212" fmla="*/ 1146550 w 7467600"/>
              <a:gd name="connsiteY212" fmla="*/ 3802012 h 6858000"/>
              <a:gd name="connsiteX213" fmla="*/ 698834 w 7467600"/>
              <a:gd name="connsiteY213" fmla="*/ 3952272 h 6858000"/>
              <a:gd name="connsiteX214" fmla="*/ 34256 w 7467600"/>
              <a:gd name="connsiteY214" fmla="*/ 4347603 h 6858000"/>
              <a:gd name="connsiteX215" fmla="*/ 527241 w 7467600"/>
              <a:gd name="connsiteY215" fmla="*/ 4065078 h 6858000"/>
              <a:gd name="connsiteX216" fmla="*/ 1510397 w 7467600"/>
              <a:gd name="connsiteY216" fmla="*/ 3684705 h 6858000"/>
              <a:gd name="connsiteX217" fmla="*/ 1313114 w 7467600"/>
              <a:gd name="connsiteY217" fmla="*/ 3655216 h 6858000"/>
              <a:gd name="connsiteX218" fmla="*/ 1109304 w 7467600"/>
              <a:gd name="connsiteY218" fmla="*/ 3669030 h 6858000"/>
              <a:gd name="connsiteX219" fmla="*/ 8129 w 7467600"/>
              <a:gd name="connsiteY219" fmla="*/ 4330519 h 6858000"/>
              <a:gd name="connsiteX220" fmla="*/ 687572 w 7467600"/>
              <a:gd name="connsiteY220" fmla="*/ 3925629 h 6858000"/>
              <a:gd name="connsiteX221" fmla="*/ 1138365 w 7467600"/>
              <a:gd name="connsiteY221" fmla="*/ 3774515 h 6858000"/>
              <a:gd name="connsiteX222" fmla="*/ 1505579 w 7467600"/>
              <a:gd name="connsiteY222" fmla="*/ 3655526 h 6858000"/>
              <a:gd name="connsiteX223" fmla="*/ 1313114 w 7467600"/>
              <a:gd name="connsiteY223" fmla="*/ 3655216 h 6858000"/>
              <a:gd name="connsiteX224" fmla="*/ 3655073 w 7467600"/>
              <a:gd name="connsiteY224" fmla="*/ 3650884 h 6858000"/>
              <a:gd name="connsiteX225" fmla="*/ 3989938 w 7467600"/>
              <a:gd name="connsiteY225" fmla="*/ 3991685 h 6858000"/>
              <a:gd name="connsiteX226" fmla="*/ 4393907 w 7467600"/>
              <a:gd name="connsiteY226" fmla="*/ 4261258 h 6858000"/>
              <a:gd name="connsiteX227" fmla="*/ 4648051 w 7467600"/>
              <a:gd name="connsiteY227" fmla="*/ 4374051 h 6858000"/>
              <a:gd name="connsiteX228" fmla="*/ 4383389 w 7467600"/>
              <a:gd name="connsiteY228" fmla="*/ 4184369 h 6858000"/>
              <a:gd name="connsiteX229" fmla="*/ 4165508 w 7467600"/>
              <a:gd name="connsiteY229" fmla="*/ 4035196 h 6858000"/>
              <a:gd name="connsiteX230" fmla="*/ 4068162 w 7467600"/>
              <a:gd name="connsiteY230" fmla="*/ 3953394 h 6858000"/>
              <a:gd name="connsiteX231" fmla="*/ 3981416 w 7467600"/>
              <a:gd name="connsiteY231" fmla="*/ 3880482 h 6858000"/>
              <a:gd name="connsiteX232" fmla="*/ 3800147 w 7467600"/>
              <a:gd name="connsiteY232" fmla="*/ 3749872 h 6858000"/>
              <a:gd name="connsiteX233" fmla="*/ 3655073 w 7467600"/>
              <a:gd name="connsiteY233" fmla="*/ 3650884 h 6858000"/>
              <a:gd name="connsiteX234" fmla="*/ 3670252 w 7467600"/>
              <a:gd name="connsiteY234" fmla="*/ 3622798 h 6858000"/>
              <a:gd name="connsiteX235" fmla="*/ 3817258 w 7467600"/>
              <a:gd name="connsiteY235" fmla="*/ 3723577 h 6858000"/>
              <a:gd name="connsiteX236" fmla="*/ 4000461 w 7467600"/>
              <a:gd name="connsiteY236" fmla="*/ 3855966 h 6858000"/>
              <a:gd name="connsiteX237" fmla="*/ 4088180 w 7467600"/>
              <a:gd name="connsiteY237" fmla="*/ 3929774 h 6858000"/>
              <a:gd name="connsiteX238" fmla="*/ 4184555 w 7467600"/>
              <a:gd name="connsiteY238" fmla="*/ 4010683 h 6858000"/>
              <a:gd name="connsiteX239" fmla="*/ 4399563 w 7467600"/>
              <a:gd name="connsiteY239" fmla="*/ 4158106 h 6858000"/>
              <a:gd name="connsiteX240" fmla="*/ 4684469 w 7467600"/>
              <a:gd name="connsiteY240" fmla="*/ 4364680 h 6858000"/>
              <a:gd name="connsiteX241" fmla="*/ 4690271 w 7467600"/>
              <a:gd name="connsiteY241" fmla="*/ 4370034 h 6858000"/>
              <a:gd name="connsiteX242" fmla="*/ 4136093 w 7467600"/>
              <a:gd name="connsiteY242" fmla="*/ 3858466 h 6858000"/>
              <a:gd name="connsiteX243" fmla="*/ 3670252 w 7467600"/>
              <a:gd name="connsiteY243" fmla="*/ 3622798 h 6858000"/>
              <a:gd name="connsiteX244" fmla="*/ 4440129 w 7467600"/>
              <a:gd name="connsiteY244" fmla="*/ 3448571 h 6858000"/>
              <a:gd name="connsiteX245" fmla="*/ 4856525 w 7467600"/>
              <a:gd name="connsiteY245" fmla="*/ 3915351 h 6858000"/>
              <a:gd name="connsiteX246" fmla="*/ 5059055 w 7467600"/>
              <a:gd name="connsiteY246" fmla="*/ 4108918 h 6858000"/>
              <a:gd name="connsiteX247" fmla="*/ 5290070 w 7467600"/>
              <a:gd name="connsiteY247" fmla="*/ 4263619 h 6858000"/>
              <a:gd name="connsiteX248" fmla="*/ 4834991 w 7467600"/>
              <a:gd name="connsiteY248" fmla="*/ 3830985 h 6858000"/>
              <a:gd name="connsiteX249" fmla="*/ 4440129 w 7467600"/>
              <a:gd name="connsiteY249" fmla="*/ 3448571 h 6858000"/>
              <a:gd name="connsiteX250" fmla="*/ 4441737 w 7467600"/>
              <a:gd name="connsiteY250" fmla="*/ 3399734 h 6858000"/>
              <a:gd name="connsiteX251" fmla="*/ 4431236 w 7467600"/>
              <a:gd name="connsiteY251" fmla="*/ 3400954 h 6858000"/>
              <a:gd name="connsiteX252" fmla="*/ 4557150 w 7467600"/>
              <a:gd name="connsiteY252" fmla="*/ 3510023 h 6858000"/>
              <a:gd name="connsiteX253" fmla="*/ 4856936 w 7467600"/>
              <a:gd name="connsiteY253" fmla="*/ 3809146 h 6858000"/>
              <a:gd name="connsiteX254" fmla="*/ 5111996 w 7467600"/>
              <a:gd name="connsiteY254" fmla="*/ 4065759 h 6858000"/>
              <a:gd name="connsiteX255" fmla="*/ 5388878 w 7467600"/>
              <a:gd name="connsiteY255" fmla="*/ 4300185 h 6858000"/>
              <a:gd name="connsiteX256" fmla="*/ 5425556 w 7467600"/>
              <a:gd name="connsiteY256" fmla="*/ 4308967 h 6858000"/>
              <a:gd name="connsiteX257" fmla="*/ 4943646 w 7467600"/>
              <a:gd name="connsiteY257" fmla="*/ 3822916 h 6858000"/>
              <a:gd name="connsiteX258" fmla="*/ 4594837 w 7467600"/>
              <a:gd name="connsiteY258" fmla="*/ 3532274 h 6858000"/>
              <a:gd name="connsiteX259" fmla="*/ 4441737 w 7467600"/>
              <a:gd name="connsiteY259" fmla="*/ 3399734 h 6858000"/>
              <a:gd name="connsiteX260" fmla="*/ 5425834 w 7467600"/>
              <a:gd name="connsiteY260" fmla="*/ 3162785 h 6858000"/>
              <a:gd name="connsiteX261" fmla="*/ 5401644 w 7467600"/>
              <a:gd name="connsiteY261" fmla="*/ 3617847 h 6858000"/>
              <a:gd name="connsiteX262" fmla="*/ 5467256 w 7467600"/>
              <a:gd name="connsiteY262" fmla="*/ 4175494 h 6858000"/>
              <a:gd name="connsiteX263" fmla="*/ 5448069 w 7467600"/>
              <a:gd name="connsiteY263" fmla="*/ 3567554 h 6858000"/>
              <a:gd name="connsiteX264" fmla="*/ 5425834 w 7467600"/>
              <a:gd name="connsiteY264" fmla="*/ 3162785 h 6858000"/>
              <a:gd name="connsiteX265" fmla="*/ 1318687 w 7467600"/>
              <a:gd name="connsiteY265" fmla="*/ 3113840 h 6858000"/>
              <a:gd name="connsiteX266" fmla="*/ 1066793 w 7467600"/>
              <a:gd name="connsiteY266" fmla="*/ 3212171 h 6858000"/>
              <a:gd name="connsiteX267" fmla="*/ 993319 w 7467600"/>
              <a:gd name="connsiteY267" fmla="*/ 3247648 h 6858000"/>
              <a:gd name="connsiteX268" fmla="*/ 853081 w 7467600"/>
              <a:gd name="connsiteY268" fmla="*/ 3312410 h 6858000"/>
              <a:gd name="connsiteX269" fmla="*/ 805957 w 7467600"/>
              <a:gd name="connsiteY269" fmla="*/ 3330443 h 6858000"/>
              <a:gd name="connsiteX270" fmla="*/ 1318687 w 7467600"/>
              <a:gd name="connsiteY270" fmla="*/ 3113840 h 6858000"/>
              <a:gd name="connsiteX271" fmla="*/ 5453702 w 7467600"/>
              <a:gd name="connsiteY271" fmla="*/ 3090882 h 6858000"/>
              <a:gd name="connsiteX272" fmla="*/ 5480135 w 7467600"/>
              <a:gd name="connsiteY272" fmla="*/ 3565802 h 6858000"/>
              <a:gd name="connsiteX273" fmla="*/ 5499023 w 7467600"/>
              <a:gd name="connsiteY273" fmla="*/ 4166310 h 6858000"/>
              <a:gd name="connsiteX274" fmla="*/ 5547022 w 7467600"/>
              <a:gd name="connsiteY274" fmla="*/ 3607838 h 6858000"/>
              <a:gd name="connsiteX275" fmla="*/ 5515964 w 7467600"/>
              <a:gd name="connsiteY275" fmla="*/ 3378541 h 6858000"/>
              <a:gd name="connsiteX276" fmla="*/ 5453702 w 7467600"/>
              <a:gd name="connsiteY276" fmla="*/ 3090882 h 6858000"/>
              <a:gd name="connsiteX277" fmla="*/ 1238695 w 7467600"/>
              <a:gd name="connsiteY277" fmla="*/ 3076820 h 6858000"/>
              <a:gd name="connsiteX278" fmla="*/ 716371 w 7467600"/>
              <a:gd name="connsiteY278" fmla="*/ 3293249 h 6858000"/>
              <a:gd name="connsiteX279" fmla="*/ 579522 w 7467600"/>
              <a:gd name="connsiteY279" fmla="*/ 3371759 h 6858000"/>
              <a:gd name="connsiteX280" fmla="*/ 600288 w 7467600"/>
              <a:gd name="connsiteY280" fmla="*/ 3365555 h 6858000"/>
              <a:gd name="connsiteX281" fmla="*/ 840692 w 7467600"/>
              <a:gd name="connsiteY281" fmla="*/ 3284921 h 6858000"/>
              <a:gd name="connsiteX282" fmla="*/ 979248 w 7467600"/>
              <a:gd name="connsiteY282" fmla="*/ 3221003 h 6858000"/>
              <a:gd name="connsiteX283" fmla="*/ 1053282 w 7467600"/>
              <a:gd name="connsiteY283" fmla="*/ 3185247 h 6858000"/>
              <a:gd name="connsiteX284" fmla="*/ 1320603 w 7467600"/>
              <a:gd name="connsiteY284" fmla="*/ 3081281 h 6858000"/>
              <a:gd name="connsiteX285" fmla="*/ 1238695 w 7467600"/>
              <a:gd name="connsiteY285" fmla="*/ 3076820 h 6858000"/>
              <a:gd name="connsiteX286" fmla="*/ 5425627 w 7467600"/>
              <a:gd name="connsiteY286" fmla="*/ 2954192 h 6858000"/>
              <a:gd name="connsiteX287" fmla="*/ 5470770 w 7467600"/>
              <a:gd name="connsiteY287" fmla="*/ 3005435 h 6858000"/>
              <a:gd name="connsiteX288" fmla="*/ 5519779 w 7467600"/>
              <a:gd name="connsiteY288" fmla="*/ 4359223 h 6858000"/>
              <a:gd name="connsiteX289" fmla="*/ 5520293 w 7467600"/>
              <a:gd name="connsiteY289" fmla="*/ 4360602 h 6858000"/>
              <a:gd name="connsiteX290" fmla="*/ 5767221 w 7467600"/>
              <a:gd name="connsiteY290" fmla="*/ 4665564 h 6858000"/>
              <a:gd name="connsiteX291" fmla="*/ 6937169 w 7467600"/>
              <a:gd name="connsiteY291" fmla="*/ 4815941 h 6858000"/>
              <a:gd name="connsiteX292" fmla="*/ 6953922 w 7467600"/>
              <a:gd name="connsiteY292" fmla="*/ 4890068 h 6858000"/>
              <a:gd name="connsiteX293" fmla="*/ 6071359 w 7467600"/>
              <a:gd name="connsiteY293" fmla="*/ 4770770 h 6858000"/>
              <a:gd name="connsiteX294" fmla="*/ 6038839 w 7467600"/>
              <a:gd name="connsiteY294" fmla="*/ 4764474 h 6858000"/>
              <a:gd name="connsiteX295" fmla="*/ 6038706 w 7467600"/>
              <a:gd name="connsiteY295" fmla="*/ 4763847 h 6858000"/>
              <a:gd name="connsiteX296" fmla="*/ 6037784 w 7467600"/>
              <a:gd name="connsiteY296" fmla="*/ 4764270 h 6858000"/>
              <a:gd name="connsiteX297" fmla="*/ 6038839 w 7467600"/>
              <a:gd name="connsiteY297" fmla="*/ 4764474 h 6858000"/>
              <a:gd name="connsiteX298" fmla="*/ 6040338 w 7467600"/>
              <a:gd name="connsiteY298" fmla="*/ 4771418 h 6858000"/>
              <a:gd name="connsiteX299" fmla="*/ 6024488 w 7467600"/>
              <a:gd name="connsiteY299" fmla="*/ 4809903 h 6858000"/>
              <a:gd name="connsiteX300" fmla="*/ 5599771 w 7467600"/>
              <a:gd name="connsiteY300" fmla="*/ 5509652 h 6858000"/>
              <a:gd name="connsiteX301" fmla="*/ 5548843 w 7467600"/>
              <a:gd name="connsiteY301" fmla="*/ 5563845 h 6858000"/>
              <a:gd name="connsiteX302" fmla="*/ 5940952 w 7467600"/>
              <a:gd name="connsiteY302" fmla="*/ 6250028 h 6858000"/>
              <a:gd name="connsiteX303" fmla="*/ 6043441 w 7467600"/>
              <a:gd name="connsiteY303" fmla="*/ 6665847 h 6858000"/>
              <a:gd name="connsiteX304" fmla="*/ 6093432 w 7467600"/>
              <a:gd name="connsiteY304" fmla="*/ 6858000 h 6858000"/>
              <a:gd name="connsiteX305" fmla="*/ 6034344 w 7467600"/>
              <a:gd name="connsiteY305" fmla="*/ 6858000 h 6858000"/>
              <a:gd name="connsiteX306" fmla="*/ 6026679 w 7467600"/>
              <a:gd name="connsiteY306" fmla="*/ 6836959 h 6858000"/>
              <a:gd name="connsiteX307" fmla="*/ 5800441 w 7467600"/>
              <a:gd name="connsiteY307" fmla="*/ 6335286 h 6858000"/>
              <a:gd name="connsiteX308" fmla="*/ 5526562 w 7467600"/>
              <a:gd name="connsiteY308" fmla="*/ 5705388 h 6858000"/>
              <a:gd name="connsiteX309" fmla="*/ 5519640 w 7467600"/>
              <a:gd name="connsiteY309" fmla="*/ 5683774 h 6858000"/>
              <a:gd name="connsiteX310" fmla="*/ 5844559 w 7467600"/>
              <a:gd name="connsiteY310" fmla="*/ 6553349 h 6858000"/>
              <a:gd name="connsiteX311" fmla="*/ 5975994 w 7467600"/>
              <a:gd name="connsiteY311" fmla="*/ 6858000 h 6858000"/>
              <a:gd name="connsiteX312" fmla="*/ 5898547 w 7467600"/>
              <a:gd name="connsiteY312" fmla="*/ 6858000 h 6858000"/>
              <a:gd name="connsiteX313" fmla="*/ 5682041 w 7467600"/>
              <a:gd name="connsiteY313" fmla="*/ 6355860 h 6858000"/>
              <a:gd name="connsiteX314" fmla="*/ 5461758 w 7467600"/>
              <a:gd name="connsiteY314" fmla="*/ 5820220 h 6858000"/>
              <a:gd name="connsiteX315" fmla="*/ 5237282 w 7467600"/>
              <a:gd name="connsiteY315" fmla="*/ 6579086 h 6858000"/>
              <a:gd name="connsiteX316" fmla="*/ 5115009 w 7467600"/>
              <a:gd name="connsiteY316" fmla="*/ 6858000 h 6858000"/>
              <a:gd name="connsiteX317" fmla="*/ 5028074 w 7467600"/>
              <a:gd name="connsiteY317" fmla="*/ 6858000 h 6858000"/>
              <a:gd name="connsiteX318" fmla="*/ 5079508 w 7467600"/>
              <a:gd name="connsiteY318" fmla="*/ 6749074 h 6858000"/>
              <a:gd name="connsiteX319" fmla="*/ 5371846 w 7467600"/>
              <a:gd name="connsiteY319" fmla="*/ 5924413 h 6858000"/>
              <a:gd name="connsiteX320" fmla="*/ 5270512 w 7467600"/>
              <a:gd name="connsiteY320" fmla="*/ 6138975 h 6858000"/>
              <a:gd name="connsiteX321" fmla="*/ 5062409 w 7467600"/>
              <a:gd name="connsiteY321" fmla="*/ 6653544 h 6858000"/>
              <a:gd name="connsiteX322" fmla="*/ 5036628 w 7467600"/>
              <a:gd name="connsiteY322" fmla="*/ 6754247 h 6858000"/>
              <a:gd name="connsiteX323" fmla="*/ 5009112 w 7467600"/>
              <a:gd name="connsiteY323" fmla="*/ 6858000 h 6858000"/>
              <a:gd name="connsiteX324" fmla="*/ 4976679 w 7467600"/>
              <a:gd name="connsiteY324" fmla="*/ 6858000 h 6858000"/>
              <a:gd name="connsiteX325" fmla="*/ 5006537 w 7467600"/>
              <a:gd name="connsiteY325" fmla="*/ 6747068 h 6858000"/>
              <a:gd name="connsiteX326" fmla="*/ 5032723 w 7467600"/>
              <a:gd name="connsiteY326" fmla="*/ 6644957 h 6858000"/>
              <a:gd name="connsiteX327" fmla="*/ 5242949 w 7467600"/>
              <a:gd name="connsiteY327" fmla="*/ 6125175 h 6858000"/>
              <a:gd name="connsiteX328" fmla="*/ 5286321 w 7467600"/>
              <a:gd name="connsiteY328" fmla="*/ 6033555 h 6858000"/>
              <a:gd name="connsiteX329" fmla="*/ 5008210 w 7467600"/>
              <a:gd name="connsiteY329" fmla="*/ 6649194 h 6858000"/>
              <a:gd name="connsiteX330" fmla="*/ 4986321 w 7467600"/>
              <a:gd name="connsiteY330" fmla="*/ 6765687 h 6858000"/>
              <a:gd name="connsiteX331" fmla="*/ 4973474 w 7467600"/>
              <a:gd name="connsiteY331" fmla="*/ 6858000 h 6858000"/>
              <a:gd name="connsiteX332" fmla="*/ 4907178 w 7467600"/>
              <a:gd name="connsiteY332" fmla="*/ 6858000 h 6858000"/>
              <a:gd name="connsiteX333" fmla="*/ 4910810 w 7467600"/>
              <a:gd name="connsiteY333" fmla="*/ 6829660 h 6858000"/>
              <a:gd name="connsiteX334" fmla="*/ 4987461 w 7467600"/>
              <a:gd name="connsiteY334" fmla="*/ 6432994 h 6858000"/>
              <a:gd name="connsiteX335" fmla="*/ 5179262 w 7467600"/>
              <a:gd name="connsiteY335" fmla="*/ 6035044 h 6858000"/>
              <a:gd name="connsiteX336" fmla="*/ 4689678 w 7467600"/>
              <a:gd name="connsiteY336" fmla="*/ 6440241 h 6858000"/>
              <a:gd name="connsiteX337" fmla="*/ 4477543 w 7467600"/>
              <a:gd name="connsiteY337" fmla="*/ 6674836 h 6858000"/>
              <a:gd name="connsiteX338" fmla="*/ 4329957 w 7467600"/>
              <a:gd name="connsiteY338" fmla="*/ 6858000 h 6858000"/>
              <a:gd name="connsiteX339" fmla="*/ 4218595 w 7467600"/>
              <a:gd name="connsiteY339" fmla="*/ 6858000 h 6858000"/>
              <a:gd name="connsiteX340" fmla="*/ 4368888 w 7467600"/>
              <a:gd name="connsiteY340" fmla="*/ 6668412 h 6858000"/>
              <a:gd name="connsiteX341" fmla="*/ 4563091 w 7467600"/>
              <a:gd name="connsiteY341" fmla="*/ 6442508 h 6858000"/>
              <a:gd name="connsiteX342" fmla="*/ 5387324 w 7467600"/>
              <a:gd name="connsiteY342" fmla="*/ 5705830 h 6858000"/>
              <a:gd name="connsiteX343" fmla="*/ 5073620 w 7467600"/>
              <a:gd name="connsiteY343" fmla="*/ 5955437 h 6858000"/>
              <a:gd name="connsiteX344" fmla="*/ 4689789 w 7467600"/>
              <a:gd name="connsiteY344" fmla="*/ 6268382 h 6858000"/>
              <a:gd name="connsiteX345" fmla="*/ 4418722 w 7467600"/>
              <a:gd name="connsiteY345" fmla="*/ 6570886 h 6858000"/>
              <a:gd name="connsiteX346" fmla="*/ 4214944 w 7467600"/>
              <a:gd name="connsiteY346" fmla="*/ 6858000 h 6858000"/>
              <a:gd name="connsiteX347" fmla="*/ 4177898 w 7467600"/>
              <a:gd name="connsiteY347" fmla="*/ 6858000 h 6858000"/>
              <a:gd name="connsiteX348" fmla="*/ 4391597 w 7467600"/>
              <a:gd name="connsiteY348" fmla="*/ 6556370 h 6858000"/>
              <a:gd name="connsiteX349" fmla="*/ 4668889 w 7467600"/>
              <a:gd name="connsiteY349" fmla="*/ 6246399 h 6858000"/>
              <a:gd name="connsiteX350" fmla="*/ 5055427 w 7467600"/>
              <a:gd name="connsiteY350" fmla="*/ 5931476 h 6858000"/>
              <a:gd name="connsiteX351" fmla="*/ 5371814 w 7467600"/>
              <a:gd name="connsiteY351" fmla="*/ 5678975 h 6858000"/>
              <a:gd name="connsiteX352" fmla="*/ 4987918 w 7467600"/>
              <a:gd name="connsiteY352" fmla="*/ 5838701 h 6858000"/>
              <a:gd name="connsiteX353" fmla="*/ 4317146 w 7467600"/>
              <a:gd name="connsiteY353" fmla="*/ 6587716 h 6858000"/>
              <a:gd name="connsiteX354" fmla="*/ 4171627 w 7467600"/>
              <a:gd name="connsiteY354" fmla="*/ 6858000 h 6858000"/>
              <a:gd name="connsiteX355" fmla="*/ 4081585 w 7467600"/>
              <a:gd name="connsiteY355" fmla="*/ 6858000 h 6858000"/>
              <a:gd name="connsiteX356" fmla="*/ 4238603 w 7467600"/>
              <a:gd name="connsiteY356" fmla="*/ 6559341 h 6858000"/>
              <a:gd name="connsiteX357" fmla="*/ 4778333 w 7467600"/>
              <a:gd name="connsiteY357" fmla="*/ 5873626 h 6858000"/>
              <a:gd name="connsiteX358" fmla="*/ 5414185 w 7467600"/>
              <a:gd name="connsiteY358" fmla="*/ 5573882 h 6858000"/>
              <a:gd name="connsiteX359" fmla="*/ 5959648 w 7467600"/>
              <a:gd name="connsiteY359" fmla="*/ 4760797 h 6858000"/>
              <a:gd name="connsiteX360" fmla="*/ 5355019 w 7467600"/>
              <a:gd name="connsiteY360" fmla="*/ 4734672 h 6858000"/>
              <a:gd name="connsiteX361" fmla="*/ 5083565 w 7467600"/>
              <a:gd name="connsiteY361" fmla="*/ 5179121 h 6858000"/>
              <a:gd name="connsiteX362" fmla="*/ 4713577 w 7467600"/>
              <a:gd name="connsiteY362" fmla="*/ 5616803 h 6858000"/>
              <a:gd name="connsiteX363" fmla="*/ 3989559 w 7467600"/>
              <a:gd name="connsiteY363" fmla="*/ 6145945 h 6858000"/>
              <a:gd name="connsiteX364" fmla="*/ 3939824 w 7467600"/>
              <a:gd name="connsiteY364" fmla="*/ 6066900 h 6858000"/>
              <a:gd name="connsiteX365" fmla="*/ 4584537 w 7467600"/>
              <a:gd name="connsiteY365" fmla="*/ 5324826 h 6858000"/>
              <a:gd name="connsiteX366" fmla="*/ 5037105 w 7467600"/>
              <a:gd name="connsiteY366" fmla="*/ 5088765 h 6858000"/>
              <a:gd name="connsiteX367" fmla="*/ 5039930 w 7467600"/>
              <a:gd name="connsiteY367" fmla="*/ 5089585 h 6858000"/>
              <a:gd name="connsiteX368" fmla="*/ 5263764 w 7467600"/>
              <a:gd name="connsiteY368" fmla="*/ 4735525 h 6858000"/>
              <a:gd name="connsiteX369" fmla="*/ 4086300 w 7467600"/>
              <a:gd name="connsiteY369" fmla="*/ 4884599 h 6858000"/>
              <a:gd name="connsiteX370" fmla="*/ 4085485 w 7467600"/>
              <a:gd name="connsiteY370" fmla="*/ 4899070 h 6858000"/>
              <a:gd name="connsiteX371" fmla="*/ 3871915 w 7467600"/>
              <a:gd name="connsiteY371" fmla="*/ 5253645 h 6858000"/>
              <a:gd name="connsiteX372" fmla="*/ 3799374 w 7467600"/>
              <a:gd name="connsiteY372" fmla="*/ 5466127 h 6858000"/>
              <a:gd name="connsiteX373" fmla="*/ 3498850 w 7467600"/>
              <a:gd name="connsiteY373" fmla="*/ 6661888 h 6858000"/>
              <a:gd name="connsiteX374" fmla="*/ 3399216 w 7467600"/>
              <a:gd name="connsiteY374" fmla="*/ 6858000 h 6858000"/>
              <a:gd name="connsiteX375" fmla="*/ 3303688 w 7467600"/>
              <a:gd name="connsiteY375" fmla="*/ 6858000 h 6858000"/>
              <a:gd name="connsiteX376" fmla="*/ 3391774 w 7467600"/>
              <a:gd name="connsiteY376" fmla="*/ 6697181 h 6858000"/>
              <a:gd name="connsiteX377" fmla="*/ 3735540 w 7467600"/>
              <a:gd name="connsiteY377" fmla="*/ 5546923 h 6858000"/>
              <a:gd name="connsiteX378" fmla="*/ 3729438 w 7467600"/>
              <a:gd name="connsiteY378" fmla="*/ 5569058 h 6858000"/>
              <a:gd name="connsiteX379" fmla="*/ 3707782 w 7467600"/>
              <a:gd name="connsiteY379" fmla="*/ 5644908 h 6858000"/>
              <a:gd name="connsiteX380" fmla="*/ 3583827 w 7467600"/>
              <a:gd name="connsiteY380" fmla="*/ 6039215 h 6858000"/>
              <a:gd name="connsiteX381" fmla="*/ 3547861 w 7467600"/>
              <a:gd name="connsiteY381" fmla="*/ 6129609 h 6858000"/>
              <a:gd name="connsiteX382" fmla="*/ 3490905 w 7467600"/>
              <a:gd name="connsiteY382" fmla="*/ 6277660 h 6858000"/>
              <a:gd name="connsiteX383" fmla="*/ 3455859 w 7467600"/>
              <a:gd name="connsiteY383" fmla="*/ 6391301 h 6858000"/>
              <a:gd name="connsiteX384" fmla="*/ 3429112 w 7467600"/>
              <a:gd name="connsiteY384" fmla="*/ 6479469 h 6858000"/>
              <a:gd name="connsiteX385" fmla="*/ 3304862 w 7467600"/>
              <a:gd name="connsiteY385" fmla="*/ 6796476 h 6858000"/>
              <a:gd name="connsiteX386" fmla="*/ 3276071 w 7467600"/>
              <a:gd name="connsiteY386" fmla="*/ 6858000 h 6858000"/>
              <a:gd name="connsiteX387" fmla="*/ 3240805 w 7467600"/>
              <a:gd name="connsiteY387" fmla="*/ 6858000 h 6858000"/>
              <a:gd name="connsiteX388" fmla="*/ 3275917 w 7467600"/>
              <a:gd name="connsiteY388" fmla="*/ 6783192 h 6858000"/>
              <a:gd name="connsiteX389" fmla="*/ 3399358 w 7467600"/>
              <a:gd name="connsiteY389" fmla="*/ 6469011 h 6858000"/>
              <a:gd name="connsiteX390" fmla="*/ 3425650 w 7467600"/>
              <a:gd name="connsiteY390" fmla="*/ 6381333 h 6858000"/>
              <a:gd name="connsiteX391" fmla="*/ 3460661 w 7467600"/>
              <a:gd name="connsiteY391" fmla="*/ 6266763 h 6858000"/>
              <a:gd name="connsiteX392" fmla="*/ 3518021 w 7467600"/>
              <a:gd name="connsiteY392" fmla="*/ 6117298 h 6858000"/>
              <a:gd name="connsiteX393" fmla="*/ 3554035 w 7467600"/>
              <a:gd name="connsiteY393" fmla="*/ 6027832 h 6858000"/>
              <a:gd name="connsiteX394" fmla="*/ 3677174 w 7467600"/>
              <a:gd name="connsiteY394" fmla="*/ 5636351 h 6858000"/>
              <a:gd name="connsiteX395" fmla="*/ 3698819 w 7467600"/>
              <a:gd name="connsiteY395" fmla="*/ 5560503 h 6858000"/>
              <a:gd name="connsiteX396" fmla="*/ 3702094 w 7467600"/>
              <a:gd name="connsiteY396" fmla="*/ 5549194 h 6858000"/>
              <a:gd name="connsiteX397" fmla="*/ 3398355 w 7467600"/>
              <a:gd name="connsiteY397" fmla="*/ 6094603 h 6858000"/>
              <a:gd name="connsiteX398" fmla="*/ 3193941 w 7467600"/>
              <a:gd name="connsiteY398" fmla="*/ 6798775 h 6858000"/>
              <a:gd name="connsiteX399" fmla="*/ 3184140 w 7467600"/>
              <a:gd name="connsiteY399" fmla="*/ 6858000 h 6858000"/>
              <a:gd name="connsiteX400" fmla="*/ 3099978 w 7467600"/>
              <a:gd name="connsiteY400" fmla="*/ 6858000 h 6858000"/>
              <a:gd name="connsiteX401" fmla="*/ 3101556 w 7467600"/>
              <a:gd name="connsiteY401" fmla="*/ 6843337 h 6858000"/>
              <a:gd name="connsiteX402" fmla="*/ 3370162 w 7467600"/>
              <a:gd name="connsiteY402" fmla="*/ 5785550 h 6858000"/>
              <a:gd name="connsiteX403" fmla="*/ 3746477 w 7467600"/>
              <a:gd name="connsiteY403" fmla="*/ 5377889 h 6858000"/>
              <a:gd name="connsiteX404" fmla="*/ 3863399 w 7467600"/>
              <a:gd name="connsiteY404" fmla="*/ 5087257 h 6858000"/>
              <a:gd name="connsiteX405" fmla="*/ 3968712 w 7467600"/>
              <a:gd name="connsiteY405" fmla="*/ 4913989 h 6858000"/>
              <a:gd name="connsiteX406" fmla="*/ 2792390 w 7467600"/>
              <a:gd name="connsiteY406" fmla="*/ 5382974 h 6858000"/>
              <a:gd name="connsiteX407" fmla="*/ 2714982 w 7467600"/>
              <a:gd name="connsiteY407" fmla="*/ 5427051 h 6858000"/>
              <a:gd name="connsiteX408" fmla="*/ 2813361 w 7467600"/>
              <a:gd name="connsiteY408" fmla="*/ 6023912 h 6858000"/>
              <a:gd name="connsiteX409" fmla="*/ 2688430 w 7467600"/>
              <a:gd name="connsiteY409" fmla="*/ 6801564 h 6858000"/>
              <a:gd name="connsiteX410" fmla="*/ 2629626 w 7467600"/>
              <a:gd name="connsiteY410" fmla="*/ 6763394 h 6858000"/>
              <a:gd name="connsiteX411" fmla="*/ 2565328 w 7467600"/>
              <a:gd name="connsiteY411" fmla="*/ 5516399 h 6858000"/>
              <a:gd name="connsiteX412" fmla="*/ 1922999 w 7467600"/>
              <a:gd name="connsiteY412" fmla="*/ 5980343 h 6858000"/>
              <a:gd name="connsiteX413" fmla="*/ 1950261 w 7467600"/>
              <a:gd name="connsiteY413" fmla="*/ 6405858 h 6858000"/>
              <a:gd name="connsiteX414" fmla="*/ 2365554 w 7467600"/>
              <a:gd name="connsiteY414" fmla="*/ 6759107 h 6858000"/>
              <a:gd name="connsiteX415" fmla="*/ 2424142 w 7467600"/>
              <a:gd name="connsiteY415" fmla="*/ 6858000 h 6858000"/>
              <a:gd name="connsiteX416" fmla="*/ 2395994 w 7467600"/>
              <a:gd name="connsiteY416" fmla="*/ 6858000 h 6858000"/>
              <a:gd name="connsiteX417" fmla="*/ 2392863 w 7467600"/>
              <a:gd name="connsiteY417" fmla="*/ 6852964 h 6858000"/>
              <a:gd name="connsiteX418" fmla="*/ 2017589 w 7467600"/>
              <a:gd name="connsiteY418" fmla="*/ 6493982 h 6858000"/>
              <a:gd name="connsiteX419" fmla="*/ 2147336 w 7467600"/>
              <a:gd name="connsiteY419" fmla="*/ 6594052 h 6858000"/>
              <a:gd name="connsiteX420" fmla="*/ 2207047 w 7467600"/>
              <a:gd name="connsiteY420" fmla="*/ 6654540 h 6858000"/>
              <a:gd name="connsiteX421" fmla="*/ 2299106 w 7467600"/>
              <a:gd name="connsiteY421" fmla="*/ 6778931 h 6858000"/>
              <a:gd name="connsiteX422" fmla="*/ 2314430 w 7467600"/>
              <a:gd name="connsiteY422" fmla="*/ 6801144 h 6858000"/>
              <a:gd name="connsiteX423" fmla="*/ 2352406 w 7467600"/>
              <a:gd name="connsiteY423" fmla="*/ 6858000 h 6858000"/>
              <a:gd name="connsiteX424" fmla="*/ 2314492 w 7467600"/>
              <a:gd name="connsiteY424" fmla="*/ 6858000 h 6858000"/>
              <a:gd name="connsiteX425" fmla="*/ 2288095 w 7467600"/>
              <a:gd name="connsiteY425" fmla="*/ 6818030 h 6858000"/>
              <a:gd name="connsiteX426" fmla="*/ 2272768 w 7467600"/>
              <a:gd name="connsiteY426" fmla="*/ 6795822 h 6858000"/>
              <a:gd name="connsiteX427" fmla="*/ 2182715 w 7467600"/>
              <a:gd name="connsiteY427" fmla="*/ 6675071 h 6858000"/>
              <a:gd name="connsiteX428" fmla="*/ 2032061 w 7467600"/>
              <a:gd name="connsiteY428" fmla="*/ 6541380 h 6858000"/>
              <a:gd name="connsiteX429" fmla="*/ 2257220 w 7467600"/>
              <a:gd name="connsiteY429" fmla="*/ 6826257 h 6858000"/>
              <a:gd name="connsiteX430" fmla="*/ 2281324 w 7467600"/>
              <a:gd name="connsiteY430" fmla="*/ 6858000 h 6858000"/>
              <a:gd name="connsiteX431" fmla="*/ 2242860 w 7467600"/>
              <a:gd name="connsiteY431" fmla="*/ 6858000 h 6858000"/>
              <a:gd name="connsiteX432" fmla="*/ 2232818 w 7467600"/>
              <a:gd name="connsiteY432" fmla="*/ 6844926 h 6858000"/>
              <a:gd name="connsiteX433" fmla="*/ 1990172 w 7467600"/>
              <a:gd name="connsiteY433" fmla="*/ 6542121 h 6858000"/>
              <a:gd name="connsiteX434" fmla="*/ 2124090 w 7467600"/>
              <a:gd name="connsiteY434" fmla="*/ 6761017 h 6858000"/>
              <a:gd name="connsiteX435" fmla="*/ 2200380 w 7467600"/>
              <a:gd name="connsiteY435" fmla="*/ 6858000 h 6858000"/>
              <a:gd name="connsiteX436" fmla="*/ 2147507 w 7467600"/>
              <a:gd name="connsiteY436" fmla="*/ 6858000 h 6858000"/>
              <a:gd name="connsiteX437" fmla="*/ 2070668 w 7467600"/>
              <a:gd name="connsiteY437" fmla="*/ 6761520 h 6858000"/>
              <a:gd name="connsiteX438" fmla="*/ 1975142 w 7467600"/>
              <a:gd name="connsiteY438" fmla="*/ 6585570 h 6858000"/>
              <a:gd name="connsiteX439" fmla="*/ 2050035 w 7467600"/>
              <a:gd name="connsiteY439" fmla="*/ 6813345 h 6858000"/>
              <a:gd name="connsiteX440" fmla="*/ 2063025 w 7467600"/>
              <a:gd name="connsiteY440" fmla="*/ 6858000 h 6858000"/>
              <a:gd name="connsiteX441" fmla="*/ 2021675 w 7467600"/>
              <a:gd name="connsiteY441" fmla="*/ 6858000 h 6858000"/>
              <a:gd name="connsiteX442" fmla="*/ 2019308 w 7467600"/>
              <a:gd name="connsiteY442" fmla="*/ 6847118 h 6858000"/>
              <a:gd name="connsiteX443" fmla="*/ 1938835 w 7467600"/>
              <a:gd name="connsiteY443" fmla="*/ 6551160 h 6858000"/>
              <a:gd name="connsiteX444" fmla="*/ 1953230 w 7467600"/>
              <a:gd name="connsiteY444" fmla="*/ 6759699 h 6858000"/>
              <a:gd name="connsiteX445" fmla="*/ 1956763 w 7467600"/>
              <a:gd name="connsiteY445" fmla="*/ 6778191 h 6858000"/>
              <a:gd name="connsiteX446" fmla="*/ 1967925 w 7467600"/>
              <a:gd name="connsiteY446" fmla="*/ 6858000 h 6858000"/>
              <a:gd name="connsiteX447" fmla="*/ 1936622 w 7467600"/>
              <a:gd name="connsiteY447" fmla="*/ 6858000 h 6858000"/>
              <a:gd name="connsiteX448" fmla="*/ 1926261 w 7467600"/>
              <a:gd name="connsiteY448" fmla="*/ 6784064 h 6858000"/>
              <a:gd name="connsiteX449" fmla="*/ 1922724 w 7467600"/>
              <a:gd name="connsiteY449" fmla="*/ 6765577 h 6858000"/>
              <a:gd name="connsiteX450" fmla="*/ 1904650 w 7467600"/>
              <a:gd name="connsiteY450" fmla="*/ 6639616 h 6858000"/>
              <a:gd name="connsiteX451" fmla="*/ 1885273 w 7467600"/>
              <a:gd name="connsiteY451" fmla="*/ 6858000 h 6858000"/>
              <a:gd name="connsiteX452" fmla="*/ 1854363 w 7467600"/>
              <a:gd name="connsiteY452" fmla="*/ 6858000 h 6858000"/>
              <a:gd name="connsiteX453" fmla="*/ 1880391 w 7467600"/>
              <a:gd name="connsiteY453" fmla="*/ 6603796 h 6858000"/>
              <a:gd name="connsiteX454" fmla="*/ 1818273 w 7467600"/>
              <a:gd name="connsiteY454" fmla="*/ 6715729 h 6858000"/>
              <a:gd name="connsiteX455" fmla="*/ 1794691 w 7467600"/>
              <a:gd name="connsiteY455" fmla="*/ 6843239 h 6858000"/>
              <a:gd name="connsiteX456" fmla="*/ 1794914 w 7467600"/>
              <a:gd name="connsiteY456" fmla="*/ 6858000 h 6858000"/>
              <a:gd name="connsiteX457" fmla="*/ 1746128 w 7467600"/>
              <a:gd name="connsiteY457" fmla="*/ 6858000 h 6858000"/>
              <a:gd name="connsiteX458" fmla="*/ 1753934 w 7467600"/>
              <a:gd name="connsiteY458" fmla="*/ 6724796 h 6858000"/>
              <a:gd name="connsiteX459" fmla="*/ 1792053 w 7467600"/>
              <a:gd name="connsiteY459" fmla="*/ 6572396 h 6858000"/>
              <a:gd name="connsiteX460" fmla="*/ 1862248 w 7467600"/>
              <a:gd name="connsiteY460" fmla="*/ 6266397 h 6858000"/>
              <a:gd name="connsiteX461" fmla="*/ 1862250 w 7467600"/>
              <a:gd name="connsiteY461" fmla="*/ 6033531 h 6858000"/>
              <a:gd name="connsiteX462" fmla="*/ 1211999 w 7467600"/>
              <a:gd name="connsiteY462" fmla="*/ 6683610 h 6858000"/>
              <a:gd name="connsiteX463" fmla="*/ 1213266 w 7467600"/>
              <a:gd name="connsiteY463" fmla="*/ 6691947 h 6858000"/>
              <a:gd name="connsiteX464" fmla="*/ 1203370 w 7467600"/>
              <a:gd name="connsiteY464" fmla="*/ 6850676 h 6858000"/>
              <a:gd name="connsiteX465" fmla="*/ 1203671 w 7467600"/>
              <a:gd name="connsiteY465" fmla="*/ 6858000 h 6858000"/>
              <a:gd name="connsiteX466" fmla="*/ 1143180 w 7467600"/>
              <a:gd name="connsiteY466" fmla="*/ 6858000 h 6858000"/>
              <a:gd name="connsiteX467" fmla="*/ 1142176 w 7467600"/>
              <a:gd name="connsiteY467" fmla="*/ 6766045 h 6858000"/>
              <a:gd name="connsiteX468" fmla="*/ 1067484 w 7467600"/>
              <a:gd name="connsiteY468" fmla="*/ 6858000 h 6858000"/>
              <a:gd name="connsiteX469" fmla="*/ 953928 w 7467600"/>
              <a:gd name="connsiteY469" fmla="*/ 6858000 h 6858000"/>
              <a:gd name="connsiteX470" fmla="*/ 959715 w 7467600"/>
              <a:gd name="connsiteY470" fmla="*/ 6850185 h 6858000"/>
              <a:gd name="connsiteX471" fmla="*/ 1483788 w 7467600"/>
              <a:gd name="connsiteY471" fmla="*/ 6259174 h 6858000"/>
              <a:gd name="connsiteX472" fmla="*/ 1100671 w 7467600"/>
              <a:gd name="connsiteY472" fmla="*/ 6252137 h 6858000"/>
              <a:gd name="connsiteX473" fmla="*/ 1090144 w 7467600"/>
              <a:gd name="connsiteY473" fmla="*/ 6256748 h 6858000"/>
              <a:gd name="connsiteX474" fmla="*/ 1095872 w 7467600"/>
              <a:gd name="connsiteY474" fmla="*/ 6271892 h 6858000"/>
              <a:gd name="connsiteX475" fmla="*/ 262785 w 7467600"/>
              <a:gd name="connsiteY475" fmla="*/ 6845450 h 6858000"/>
              <a:gd name="connsiteX476" fmla="*/ 209968 w 7467600"/>
              <a:gd name="connsiteY476" fmla="*/ 6770713 h 6858000"/>
              <a:gd name="connsiteX477" fmla="*/ 873460 w 7467600"/>
              <a:gd name="connsiteY477" fmla="*/ 6253768 h 6858000"/>
              <a:gd name="connsiteX478" fmla="*/ 192686 w 7467600"/>
              <a:gd name="connsiteY478" fmla="*/ 5849257 h 6858000"/>
              <a:gd name="connsiteX479" fmla="*/ 4696 w 7467600"/>
              <a:gd name="connsiteY479" fmla="*/ 5697668 h 6858000"/>
              <a:gd name="connsiteX480" fmla="*/ 0 w 7467600"/>
              <a:gd name="connsiteY480" fmla="*/ 5689984 h 6858000"/>
              <a:gd name="connsiteX481" fmla="*/ 0 w 7467600"/>
              <a:gd name="connsiteY481" fmla="*/ 5513472 h 6858000"/>
              <a:gd name="connsiteX482" fmla="*/ 174101 w 7467600"/>
              <a:gd name="connsiteY482" fmla="*/ 5620277 h 6858000"/>
              <a:gd name="connsiteX483" fmla="*/ 891800 w 7467600"/>
              <a:gd name="connsiteY483" fmla="*/ 6036935 h 6858000"/>
              <a:gd name="connsiteX484" fmla="*/ 1072219 w 7467600"/>
              <a:gd name="connsiteY484" fmla="*/ 6169443 h 6858000"/>
              <a:gd name="connsiteX485" fmla="*/ 1074117 w 7467600"/>
              <a:gd name="connsiteY485" fmla="*/ 6170301 h 6858000"/>
              <a:gd name="connsiteX486" fmla="*/ 1083114 w 7467600"/>
              <a:gd name="connsiteY486" fmla="*/ 6174131 h 6858000"/>
              <a:gd name="connsiteX487" fmla="*/ 1543010 w 7467600"/>
              <a:gd name="connsiteY487" fmla="*/ 6191140 h 6858000"/>
              <a:gd name="connsiteX488" fmla="*/ 1551080 w 7467600"/>
              <a:gd name="connsiteY488" fmla="*/ 6195006 h 6858000"/>
              <a:gd name="connsiteX489" fmla="*/ 2345443 w 7467600"/>
              <a:gd name="connsiteY489" fmla="*/ 5549882 h 6858000"/>
              <a:gd name="connsiteX490" fmla="*/ 1721499 w 7467600"/>
              <a:gd name="connsiteY490" fmla="*/ 5599969 h 6858000"/>
              <a:gd name="connsiteX491" fmla="*/ 767716 w 7467600"/>
              <a:gd name="connsiteY491" fmla="*/ 5472768 h 6858000"/>
              <a:gd name="connsiteX492" fmla="*/ 722147 w 7467600"/>
              <a:gd name="connsiteY492" fmla="*/ 5393091 h 6858000"/>
              <a:gd name="connsiteX493" fmla="*/ 1485552 w 7467600"/>
              <a:gd name="connsiteY493" fmla="*/ 5313202 h 6858000"/>
              <a:gd name="connsiteX494" fmla="*/ 2143004 w 7467600"/>
              <a:gd name="connsiteY494" fmla="*/ 5402420 h 6858000"/>
              <a:gd name="connsiteX495" fmla="*/ 1933391 w 7467600"/>
              <a:gd name="connsiteY495" fmla="*/ 5156971 h 6858000"/>
              <a:gd name="connsiteX496" fmla="*/ 1827118 w 7467600"/>
              <a:gd name="connsiteY496" fmla="*/ 4968410 h 6858000"/>
              <a:gd name="connsiteX497" fmla="*/ 1837349 w 7467600"/>
              <a:gd name="connsiteY497" fmla="*/ 4956357 h 6858000"/>
              <a:gd name="connsiteX498" fmla="*/ 2162835 w 7467600"/>
              <a:gd name="connsiteY498" fmla="*/ 5187853 h 6858000"/>
              <a:gd name="connsiteX499" fmla="*/ 2257167 w 7467600"/>
              <a:gd name="connsiteY499" fmla="*/ 5462123 h 6858000"/>
              <a:gd name="connsiteX500" fmla="*/ 2261598 w 7467600"/>
              <a:gd name="connsiteY500" fmla="*/ 5467998 h 6858000"/>
              <a:gd name="connsiteX501" fmla="*/ 2437177 w 7467600"/>
              <a:gd name="connsiteY501" fmla="*/ 5479608 h 6858000"/>
              <a:gd name="connsiteX502" fmla="*/ 2445247 w 7467600"/>
              <a:gd name="connsiteY502" fmla="*/ 5483476 h 6858000"/>
              <a:gd name="connsiteX503" fmla="*/ 2743626 w 7467600"/>
              <a:gd name="connsiteY503" fmla="*/ 5304819 h 6858000"/>
              <a:gd name="connsiteX504" fmla="*/ 3048102 w 7467600"/>
              <a:gd name="connsiteY504" fmla="*/ 5150595 h 6858000"/>
              <a:gd name="connsiteX505" fmla="*/ 1799414 w 7467600"/>
              <a:gd name="connsiteY505" fmla="*/ 4694732 h 6858000"/>
              <a:gd name="connsiteX506" fmla="*/ 1771735 w 7467600"/>
              <a:gd name="connsiteY506" fmla="*/ 4619929 h 6858000"/>
              <a:gd name="connsiteX507" fmla="*/ 3104273 w 7467600"/>
              <a:gd name="connsiteY507" fmla="*/ 5076159 h 6858000"/>
              <a:gd name="connsiteX508" fmla="*/ 3113245 w 7467600"/>
              <a:gd name="connsiteY508" fmla="*/ 5090705 h 6858000"/>
              <a:gd name="connsiteX509" fmla="*/ 3126294 w 7467600"/>
              <a:gd name="connsiteY509" fmla="*/ 5114400 h 6858000"/>
              <a:gd name="connsiteX510" fmla="*/ 3937433 w 7467600"/>
              <a:gd name="connsiteY510" fmla="*/ 4830473 h 6858000"/>
              <a:gd name="connsiteX511" fmla="*/ 3590475 w 7467600"/>
              <a:gd name="connsiteY511" fmla="*/ 4597974 h 6858000"/>
              <a:gd name="connsiteX512" fmla="*/ 3100264 w 7467600"/>
              <a:gd name="connsiteY512" fmla="*/ 4579845 h 6858000"/>
              <a:gd name="connsiteX513" fmla="*/ 2183576 w 7467600"/>
              <a:gd name="connsiteY513" fmla="*/ 4227150 h 6858000"/>
              <a:gd name="connsiteX514" fmla="*/ 2151029 w 7467600"/>
              <a:gd name="connsiteY514" fmla="*/ 4146947 h 6858000"/>
              <a:gd name="connsiteX515" fmla="*/ 3563434 w 7467600"/>
              <a:gd name="connsiteY515" fmla="*/ 4469115 h 6858000"/>
              <a:gd name="connsiteX516" fmla="*/ 3177952 w 7467600"/>
              <a:gd name="connsiteY516" fmla="*/ 3657386 h 6858000"/>
              <a:gd name="connsiteX517" fmla="*/ 3189263 w 7467600"/>
              <a:gd name="connsiteY517" fmla="*/ 3625726 h 6858000"/>
              <a:gd name="connsiteX518" fmla="*/ 3560912 w 7467600"/>
              <a:gd name="connsiteY518" fmla="*/ 4079863 h 6858000"/>
              <a:gd name="connsiteX519" fmla="*/ 3626636 w 7467600"/>
              <a:gd name="connsiteY519" fmla="*/ 4512230 h 6858000"/>
              <a:gd name="connsiteX520" fmla="*/ 3653088 w 7467600"/>
              <a:gd name="connsiteY520" fmla="*/ 4521417 h 6858000"/>
              <a:gd name="connsiteX521" fmla="*/ 3988128 w 7467600"/>
              <a:gd name="connsiteY521" fmla="*/ 4817267 h 6858000"/>
              <a:gd name="connsiteX522" fmla="*/ 4830582 w 7467600"/>
              <a:gd name="connsiteY522" fmla="*/ 4676000 h 6858000"/>
              <a:gd name="connsiteX523" fmla="*/ 4830100 w 7467600"/>
              <a:gd name="connsiteY523" fmla="*/ 4675554 h 6858000"/>
              <a:gd name="connsiteX524" fmla="*/ 4036318 w 7467600"/>
              <a:gd name="connsiteY524" fmla="*/ 4147013 h 6858000"/>
              <a:gd name="connsiteX525" fmla="*/ 3432098 w 7467600"/>
              <a:gd name="connsiteY525" fmla="*/ 3537312 h 6858000"/>
              <a:gd name="connsiteX526" fmla="*/ 3446761 w 7467600"/>
              <a:gd name="connsiteY526" fmla="*/ 3461278 h 6858000"/>
              <a:gd name="connsiteX527" fmla="*/ 4419733 w 7467600"/>
              <a:gd name="connsiteY527" fmla="*/ 3963555 h 6858000"/>
              <a:gd name="connsiteX528" fmla="*/ 4781371 w 7467600"/>
              <a:gd name="connsiteY528" fmla="*/ 4458604 h 6858000"/>
              <a:gd name="connsiteX529" fmla="*/ 4780440 w 7467600"/>
              <a:gd name="connsiteY529" fmla="*/ 4470290 h 6858000"/>
              <a:gd name="connsiteX530" fmla="*/ 4898954 w 7467600"/>
              <a:gd name="connsiteY530" fmla="*/ 4662092 h 6858000"/>
              <a:gd name="connsiteX531" fmla="*/ 4900699 w 7467600"/>
              <a:gd name="connsiteY531" fmla="*/ 4670867 h 6858000"/>
              <a:gd name="connsiteX532" fmla="*/ 5714511 w 7467600"/>
              <a:gd name="connsiteY532" fmla="*/ 4663483 h 6858000"/>
              <a:gd name="connsiteX533" fmla="*/ 5464793 w 7467600"/>
              <a:gd name="connsiteY533" fmla="*/ 4393556 h 6858000"/>
              <a:gd name="connsiteX534" fmla="*/ 5461897 w 7467600"/>
              <a:gd name="connsiteY534" fmla="*/ 4390879 h 6858000"/>
              <a:gd name="connsiteX535" fmla="*/ 4294126 w 7467600"/>
              <a:gd name="connsiteY535" fmla="*/ 3303048 h 6858000"/>
              <a:gd name="connsiteX536" fmla="*/ 4305321 w 7467600"/>
              <a:gd name="connsiteY536" fmla="*/ 3256953 h 6858000"/>
              <a:gd name="connsiteX537" fmla="*/ 4949299 w 7467600"/>
              <a:gd name="connsiteY537" fmla="*/ 3766336 h 6858000"/>
              <a:gd name="connsiteX538" fmla="*/ 5291452 w 7467600"/>
              <a:gd name="connsiteY538" fmla="*/ 4076801 h 6858000"/>
              <a:gd name="connsiteX539" fmla="*/ 5434998 w 7467600"/>
              <a:gd name="connsiteY539" fmla="*/ 4254100 h 6858000"/>
              <a:gd name="connsiteX540" fmla="*/ 5351015 w 7467600"/>
              <a:gd name="connsiteY540" fmla="*/ 3760989 h 6858000"/>
              <a:gd name="connsiteX541" fmla="*/ 5413780 w 7467600"/>
              <a:gd name="connsiteY541" fmla="*/ 2966265 h 6858000"/>
              <a:gd name="connsiteX542" fmla="*/ 5425627 w 7467600"/>
              <a:gd name="connsiteY542" fmla="*/ 2954192 h 6858000"/>
              <a:gd name="connsiteX543" fmla="*/ 6604735 w 7467600"/>
              <a:gd name="connsiteY543" fmla="*/ 2041381 h 6858000"/>
              <a:gd name="connsiteX544" fmla="*/ 7204487 w 7467600"/>
              <a:gd name="connsiteY544" fmla="*/ 2742112 h 6858000"/>
              <a:gd name="connsiteX545" fmla="*/ 7131592 w 7467600"/>
              <a:gd name="connsiteY545" fmla="*/ 2672096 h 6858000"/>
              <a:gd name="connsiteX546" fmla="*/ 6996344 w 7467600"/>
              <a:gd name="connsiteY546" fmla="*/ 2518310 h 6858000"/>
              <a:gd name="connsiteX547" fmla="*/ 6735495 w 7467600"/>
              <a:gd name="connsiteY547" fmla="*/ 2196890 h 6858000"/>
              <a:gd name="connsiteX548" fmla="*/ 6721901 w 7467600"/>
              <a:gd name="connsiteY548" fmla="*/ 2179274 h 6858000"/>
              <a:gd name="connsiteX549" fmla="*/ 6604735 w 7467600"/>
              <a:gd name="connsiteY549" fmla="*/ 2041381 h 6858000"/>
              <a:gd name="connsiteX550" fmla="*/ 6591670 w 7467600"/>
              <a:gd name="connsiteY550" fmla="*/ 1988277 h 6858000"/>
              <a:gd name="connsiteX551" fmla="*/ 6747349 w 7467600"/>
              <a:gd name="connsiteY551" fmla="*/ 2160069 h 6858000"/>
              <a:gd name="connsiteX552" fmla="*/ 6760943 w 7467600"/>
              <a:gd name="connsiteY552" fmla="*/ 2177686 h 6858000"/>
              <a:gd name="connsiteX553" fmla="*/ 7021065 w 7467600"/>
              <a:gd name="connsiteY553" fmla="*/ 2498102 h 6858000"/>
              <a:gd name="connsiteX554" fmla="*/ 7155223 w 7467600"/>
              <a:gd name="connsiteY554" fmla="*/ 2650386 h 6858000"/>
              <a:gd name="connsiteX555" fmla="*/ 7203167 w 7467600"/>
              <a:gd name="connsiteY555" fmla="*/ 2697288 h 6858000"/>
              <a:gd name="connsiteX556" fmla="*/ 6937703 w 7467600"/>
              <a:gd name="connsiteY556" fmla="*/ 2321981 h 6858000"/>
              <a:gd name="connsiteX557" fmla="*/ 6591670 w 7467600"/>
              <a:gd name="connsiteY557" fmla="*/ 1988277 h 6858000"/>
              <a:gd name="connsiteX558" fmla="*/ 5798671 w 7467600"/>
              <a:gd name="connsiteY558" fmla="*/ 1981601 h 6858000"/>
              <a:gd name="connsiteX559" fmla="*/ 5754709 w 7467600"/>
              <a:gd name="connsiteY559" fmla="*/ 2071454 h 6858000"/>
              <a:gd name="connsiteX560" fmla="*/ 5763044 w 7467600"/>
              <a:gd name="connsiteY560" fmla="*/ 2842206 h 6858000"/>
              <a:gd name="connsiteX561" fmla="*/ 5764974 w 7467600"/>
              <a:gd name="connsiteY561" fmla="*/ 2799609 h 6858000"/>
              <a:gd name="connsiteX562" fmla="*/ 5767665 w 7467600"/>
              <a:gd name="connsiteY562" fmla="*/ 2666409 h 6858000"/>
              <a:gd name="connsiteX563" fmla="*/ 5763055 w 7467600"/>
              <a:gd name="connsiteY563" fmla="*/ 2579705 h 6858000"/>
              <a:gd name="connsiteX564" fmla="*/ 5758079 w 7467600"/>
              <a:gd name="connsiteY564" fmla="*/ 2492508 h 6858000"/>
              <a:gd name="connsiteX565" fmla="*/ 5779325 w 7467600"/>
              <a:gd name="connsiteY565" fmla="*/ 2197069 h 6858000"/>
              <a:gd name="connsiteX566" fmla="*/ 5798671 w 7467600"/>
              <a:gd name="connsiteY566" fmla="*/ 1981601 h 6858000"/>
              <a:gd name="connsiteX567" fmla="*/ 5829202 w 7467600"/>
              <a:gd name="connsiteY567" fmla="*/ 1971679 h 6858000"/>
              <a:gd name="connsiteX568" fmla="*/ 5809558 w 7467600"/>
              <a:gd name="connsiteY568" fmla="*/ 2198043 h 6858000"/>
              <a:gd name="connsiteX569" fmla="*/ 5788653 w 7467600"/>
              <a:gd name="connsiteY569" fmla="*/ 2489430 h 6858000"/>
              <a:gd name="connsiteX570" fmla="*/ 5793439 w 7467600"/>
              <a:gd name="connsiteY570" fmla="*/ 2575235 h 6858000"/>
              <a:gd name="connsiteX571" fmla="*/ 5796837 w 7467600"/>
              <a:gd name="connsiteY571" fmla="*/ 2637633 h 6858000"/>
              <a:gd name="connsiteX572" fmla="*/ 5818614 w 7467600"/>
              <a:gd name="connsiteY572" fmla="*/ 2473055 h 6858000"/>
              <a:gd name="connsiteX573" fmla="*/ 5829202 w 7467600"/>
              <a:gd name="connsiteY573" fmla="*/ 1971679 h 6858000"/>
              <a:gd name="connsiteX574" fmla="*/ 5911389 w 7467600"/>
              <a:gd name="connsiteY574" fmla="*/ 1898371 h 6858000"/>
              <a:gd name="connsiteX575" fmla="*/ 6237627 w 7467600"/>
              <a:gd name="connsiteY575" fmla="*/ 2231921 h 6858000"/>
              <a:gd name="connsiteX576" fmla="*/ 5911389 w 7467600"/>
              <a:gd name="connsiteY576" fmla="*/ 1898371 h 6858000"/>
              <a:gd name="connsiteX577" fmla="*/ 6944437 w 7467600"/>
              <a:gd name="connsiteY577" fmla="*/ 1575402 h 6858000"/>
              <a:gd name="connsiteX578" fmla="*/ 6304730 w 7467600"/>
              <a:gd name="connsiteY578" fmla="*/ 1766654 h 6858000"/>
              <a:gd name="connsiteX579" fmla="*/ 6944437 w 7467600"/>
              <a:gd name="connsiteY579" fmla="*/ 1575402 h 6858000"/>
              <a:gd name="connsiteX580" fmla="*/ 7019523 w 7467600"/>
              <a:gd name="connsiteY580" fmla="*/ 1519450 h 6858000"/>
              <a:gd name="connsiteX581" fmla="*/ 6298091 w 7467600"/>
              <a:gd name="connsiteY581" fmla="*/ 1737122 h 6858000"/>
              <a:gd name="connsiteX582" fmla="*/ 7019523 w 7467600"/>
              <a:gd name="connsiteY582" fmla="*/ 1519450 h 6858000"/>
              <a:gd name="connsiteX583" fmla="*/ 2399523 w 7467600"/>
              <a:gd name="connsiteY583" fmla="*/ 1428234 h 6858000"/>
              <a:gd name="connsiteX584" fmla="*/ 2224982 w 7467600"/>
              <a:gd name="connsiteY584" fmla="*/ 1826201 h 6858000"/>
              <a:gd name="connsiteX585" fmla="*/ 2096099 w 7467600"/>
              <a:gd name="connsiteY585" fmla="*/ 2345900 h 6858000"/>
              <a:gd name="connsiteX586" fmla="*/ 2283317 w 7467600"/>
              <a:gd name="connsiteY586" fmla="*/ 1796925 h 6858000"/>
              <a:gd name="connsiteX587" fmla="*/ 2399523 w 7467600"/>
              <a:gd name="connsiteY587" fmla="*/ 1428234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278707 w 7467600"/>
              <a:gd name="connsiteY597" fmla="*/ 1352270 h 6858000"/>
              <a:gd name="connsiteX598" fmla="*/ 1423821 w 7467600"/>
              <a:gd name="connsiteY598" fmla="*/ 1351958 h 6858000"/>
              <a:gd name="connsiteX599" fmla="*/ 1638521 w 7467600"/>
              <a:gd name="connsiteY599" fmla="*/ 1908470 h 6858000"/>
              <a:gd name="connsiteX600" fmla="*/ 1754199 w 7467600"/>
              <a:gd name="connsiteY600" fmla="*/ 2149284 h 6858000"/>
              <a:gd name="connsiteX601" fmla="*/ 1908359 w 7467600"/>
              <a:gd name="connsiteY601" fmla="*/ 2364988 h 6858000"/>
              <a:gd name="connsiteX602" fmla="*/ 1647661 w 7467600"/>
              <a:gd name="connsiteY602" fmla="*/ 1825945 h 6858000"/>
              <a:gd name="connsiteX603" fmla="*/ 1423821 w 7467600"/>
              <a:gd name="connsiteY603" fmla="*/ 1351958 h 6858000"/>
              <a:gd name="connsiteX604" fmla="*/ 1431890 w 7467600"/>
              <a:gd name="connsiteY604" fmla="*/ 1306475 h 6858000"/>
              <a:gd name="connsiteX605" fmla="*/ 1507597 w 7467600"/>
              <a:gd name="connsiteY605" fmla="*/ 1446132 h 6858000"/>
              <a:gd name="connsiteX606" fmla="*/ 1674586 w 7467600"/>
              <a:gd name="connsiteY606" fmla="*/ 1813832 h 6858000"/>
              <a:gd name="connsiteX607" fmla="*/ 1815950 w 7467600"/>
              <a:gd name="connsiteY607" fmla="*/ 2128564 h 6858000"/>
              <a:gd name="connsiteX608" fmla="*/ 1984242 w 7467600"/>
              <a:gd name="connsiteY608" fmla="*/ 2430829 h 6858000"/>
              <a:gd name="connsiteX609" fmla="*/ 2014023 w 7467600"/>
              <a:gd name="connsiteY609" fmla="*/ 2450995 h 6858000"/>
              <a:gd name="connsiteX610" fmla="*/ 1747337 w 7467600"/>
              <a:gd name="connsiteY610" fmla="*/ 1855264 h 6858000"/>
              <a:gd name="connsiteX611" fmla="*/ 1533749 w 7467600"/>
              <a:gd name="connsiteY611" fmla="*/ 1478656 h 6858000"/>
              <a:gd name="connsiteX612" fmla="*/ 1431890 w 7467600"/>
              <a:gd name="connsiteY612" fmla="*/ 1306475 h 6858000"/>
              <a:gd name="connsiteX613" fmla="*/ 5052692 w 7467600"/>
              <a:gd name="connsiteY613" fmla="*/ 1292994 h 6858000"/>
              <a:gd name="connsiteX614" fmla="*/ 5200661 w 7467600"/>
              <a:gd name="connsiteY614" fmla="*/ 1635186 h 6858000"/>
              <a:gd name="connsiteX615" fmla="*/ 5297138 w 7467600"/>
              <a:gd name="connsiteY615" fmla="*/ 1906351 h 6858000"/>
              <a:gd name="connsiteX616" fmla="*/ 5052692 w 7467600"/>
              <a:gd name="connsiteY616" fmla="*/ 1292994 h 6858000"/>
              <a:gd name="connsiteX617" fmla="*/ 5009948 w 7467600"/>
              <a:gd name="connsiteY617" fmla="*/ 1273619 h 6858000"/>
              <a:gd name="connsiteX618" fmla="*/ 5121777 w 7467600"/>
              <a:gd name="connsiteY618" fmla="*/ 1654213 h 6858000"/>
              <a:gd name="connsiteX619" fmla="*/ 5293545 w 7467600"/>
              <a:gd name="connsiteY619" fmla="*/ 2072247 h 6858000"/>
              <a:gd name="connsiteX620" fmla="*/ 5294042 w 7467600"/>
              <a:gd name="connsiteY620" fmla="*/ 2065019 h 6858000"/>
              <a:gd name="connsiteX621" fmla="*/ 5171936 w 7467600"/>
              <a:gd name="connsiteY621" fmla="*/ 1647613 h 6858000"/>
              <a:gd name="connsiteX622" fmla="*/ 5009948 w 7467600"/>
              <a:gd name="connsiteY622" fmla="*/ 1273619 h 6858000"/>
              <a:gd name="connsiteX623" fmla="*/ 655236 w 7467600"/>
              <a:gd name="connsiteY623" fmla="*/ 1268632 h 6858000"/>
              <a:gd name="connsiteX624" fmla="*/ 839521 w 7467600"/>
              <a:gd name="connsiteY624" fmla="*/ 1685315 h 6858000"/>
              <a:gd name="connsiteX625" fmla="*/ 1109416 w 7467600"/>
              <a:gd name="connsiteY625" fmla="*/ 2061663 h 6858000"/>
              <a:gd name="connsiteX626" fmla="*/ 1298300 w 7467600"/>
              <a:gd name="connsiteY626" fmla="*/ 2247742 h 6858000"/>
              <a:gd name="connsiteX627" fmla="*/ 1125871 w 7467600"/>
              <a:gd name="connsiteY627" fmla="*/ 1989513 h 6858000"/>
              <a:gd name="connsiteX628" fmla="*/ 981574 w 7467600"/>
              <a:gd name="connsiteY628" fmla="*/ 1783157 h 6858000"/>
              <a:gd name="connsiteX629" fmla="*/ 922198 w 7467600"/>
              <a:gd name="connsiteY629" fmla="*/ 1677437 h 6858000"/>
              <a:gd name="connsiteX630" fmla="*/ 869293 w 7467600"/>
              <a:gd name="connsiteY630" fmla="*/ 1583214 h 6858000"/>
              <a:gd name="connsiteX631" fmla="*/ 751431 w 7467600"/>
              <a:gd name="connsiteY631" fmla="*/ 1405731 h 6858000"/>
              <a:gd name="connsiteX632" fmla="*/ 655236 w 7467600"/>
              <a:gd name="connsiteY632" fmla="*/ 1268632 h 6858000"/>
              <a:gd name="connsiteX633" fmla="*/ 6516292 w 7467600"/>
              <a:gd name="connsiteY633" fmla="*/ 1263064 h 6858000"/>
              <a:gd name="connsiteX634" fmla="*/ 5736320 w 7467600"/>
              <a:gd name="connsiteY634" fmla="*/ 1501803 h 6858000"/>
              <a:gd name="connsiteX635" fmla="*/ 6516292 w 7467600"/>
              <a:gd name="connsiteY635" fmla="*/ 1263064 h 6858000"/>
              <a:gd name="connsiteX636" fmla="*/ 291466 w 7467600"/>
              <a:gd name="connsiteY636" fmla="*/ 1250369 h 6858000"/>
              <a:gd name="connsiteX637" fmla="*/ 323180 w 7467600"/>
              <a:gd name="connsiteY637" fmla="*/ 1435283 h 6858000"/>
              <a:gd name="connsiteX638" fmla="*/ 349381 w 7467600"/>
              <a:gd name="connsiteY638" fmla="*/ 1875041 h 6858000"/>
              <a:gd name="connsiteX639" fmla="*/ 374363 w 7467600"/>
              <a:gd name="connsiteY639" fmla="*/ 1506494 h 6858000"/>
              <a:gd name="connsiteX640" fmla="*/ 302168 w 7467600"/>
              <a:gd name="connsiteY640" fmla="*/ 1274495 h 6858000"/>
              <a:gd name="connsiteX641" fmla="*/ 291466 w 7467600"/>
              <a:gd name="connsiteY641" fmla="*/ 1250369 h 6858000"/>
              <a:gd name="connsiteX642" fmla="*/ 678222 w 7467600"/>
              <a:gd name="connsiteY642" fmla="*/ 1248670 h 6858000"/>
              <a:gd name="connsiteX643" fmla="*/ 775536 w 7467600"/>
              <a:gd name="connsiteY643" fmla="*/ 1388015 h 6858000"/>
              <a:gd name="connsiteX644" fmla="*/ 894529 w 7467600"/>
              <a:gd name="connsiteY644" fmla="*/ 1567739 h 6858000"/>
              <a:gd name="connsiteX645" fmla="*/ 948000 w 7467600"/>
              <a:gd name="connsiteY645" fmla="*/ 1663088 h 6858000"/>
              <a:gd name="connsiteX646" fmla="*/ 1006812 w 7467600"/>
              <a:gd name="connsiteY646" fmla="*/ 1767683 h 6858000"/>
              <a:gd name="connsiteX647" fmla="*/ 1149133 w 7467600"/>
              <a:gd name="connsiteY647" fmla="*/ 1971513 h 6858000"/>
              <a:gd name="connsiteX648" fmla="*/ 1333952 w 7467600"/>
              <a:gd name="connsiteY648" fmla="*/ 2251620 h 6858000"/>
              <a:gd name="connsiteX649" fmla="*/ 1337329 w 7467600"/>
              <a:gd name="connsiteY649" fmla="*/ 2258350 h 6858000"/>
              <a:gd name="connsiteX650" fmla="*/ 1014726 w 7467600"/>
              <a:gd name="connsiteY650" fmla="*/ 1615556 h 6858000"/>
              <a:gd name="connsiteX651" fmla="*/ 678222 w 7467600"/>
              <a:gd name="connsiteY651" fmla="*/ 1248670 h 6858000"/>
              <a:gd name="connsiteX652" fmla="*/ 6691602 w 7467600"/>
              <a:gd name="connsiteY652" fmla="*/ 1140573 h 6858000"/>
              <a:gd name="connsiteX653" fmla="*/ 6571100 w 7467600"/>
              <a:gd name="connsiteY653" fmla="*/ 1183662 h 6858000"/>
              <a:gd name="connsiteX654" fmla="*/ 6241687 w 7467600"/>
              <a:gd name="connsiteY654" fmla="*/ 1257600 h 6858000"/>
              <a:gd name="connsiteX655" fmla="*/ 5693009 w 7467600"/>
              <a:gd name="connsiteY655" fmla="*/ 1478256 h 6858000"/>
              <a:gd name="connsiteX656" fmla="*/ 6548420 w 7467600"/>
              <a:gd name="connsiteY656" fmla="*/ 1214599 h 6858000"/>
              <a:gd name="connsiteX657" fmla="*/ 6605473 w 7467600"/>
              <a:gd name="connsiteY657" fmla="*/ 1184686 h 6858000"/>
              <a:gd name="connsiteX658" fmla="*/ 6691602 w 7467600"/>
              <a:gd name="connsiteY658" fmla="*/ 1140573 h 6858000"/>
              <a:gd name="connsiteX659" fmla="*/ 4002475 w 7467600"/>
              <a:gd name="connsiteY659" fmla="*/ 1037802 h 6858000"/>
              <a:gd name="connsiteX660" fmla="*/ 4000324 w 7467600"/>
              <a:gd name="connsiteY660" fmla="*/ 1039362 h 6858000"/>
              <a:gd name="connsiteX661" fmla="*/ 4002862 w 7467600"/>
              <a:gd name="connsiteY661" fmla="*/ 1042866 h 6858000"/>
              <a:gd name="connsiteX662" fmla="*/ 4002475 w 7467600"/>
              <a:gd name="connsiteY662" fmla="*/ 1037802 h 6858000"/>
              <a:gd name="connsiteX663" fmla="*/ 506322 w 7467600"/>
              <a:gd name="connsiteY663" fmla="*/ 1020997 h 6858000"/>
              <a:gd name="connsiteX664" fmla="*/ 533068 w 7467600"/>
              <a:gd name="connsiteY664" fmla="*/ 1029409 h 6858000"/>
              <a:gd name="connsiteX665" fmla="*/ 1232525 w 7467600"/>
              <a:gd name="connsiteY665" fmla="*/ 1804675 h 6858000"/>
              <a:gd name="connsiteX666" fmla="*/ 1388858 w 7467600"/>
              <a:gd name="connsiteY666" fmla="*/ 2368011 h 6858000"/>
              <a:gd name="connsiteX667" fmla="*/ 1384098 w 7467600"/>
              <a:gd name="connsiteY667" fmla="*/ 2378125 h 6858000"/>
              <a:gd name="connsiteX668" fmla="*/ 1425393 w 7467600"/>
              <a:gd name="connsiteY668" fmla="*/ 2589124 h 6858000"/>
              <a:gd name="connsiteX669" fmla="*/ 1424001 w 7467600"/>
              <a:gd name="connsiteY669" fmla="*/ 2597541 h 6858000"/>
              <a:gd name="connsiteX670" fmla="*/ 2152729 w 7467600"/>
              <a:gd name="connsiteY670" fmla="*/ 2864487 h 6858000"/>
              <a:gd name="connsiteX671" fmla="*/ 2020609 w 7467600"/>
              <a:gd name="connsiteY671" fmla="*/ 2539671 h 6858000"/>
              <a:gd name="connsiteX672" fmla="*/ 2018920 w 7467600"/>
              <a:gd name="connsiteY672" fmla="*/ 2536309 h 6858000"/>
              <a:gd name="connsiteX673" fmla="*/ 1342441 w 7467600"/>
              <a:gd name="connsiteY673" fmla="*/ 1173017 h 6858000"/>
              <a:gd name="connsiteX674" fmla="*/ 1367925 w 7467600"/>
              <a:gd name="connsiteY674" fmla="*/ 1135648 h 6858000"/>
              <a:gd name="connsiteX675" fmla="*/ 1771401 w 7467600"/>
              <a:gd name="connsiteY675" fmla="*/ 1806673 h 6858000"/>
              <a:gd name="connsiteX676" fmla="*/ 1972385 w 7467600"/>
              <a:gd name="connsiteY676" fmla="*/ 2198735 h 6858000"/>
              <a:gd name="connsiteX677" fmla="*/ 2040892 w 7467600"/>
              <a:gd name="connsiteY677" fmla="*/ 2405205 h 6858000"/>
              <a:gd name="connsiteX678" fmla="*/ 2131689 w 7467600"/>
              <a:gd name="connsiteY678" fmla="*/ 1936926 h 6858000"/>
              <a:gd name="connsiteX679" fmla="*/ 2454820 w 7467600"/>
              <a:gd name="connsiteY679" fmla="*/ 1248808 h 6858000"/>
              <a:gd name="connsiteX680" fmla="*/ 2492512 w 7467600"/>
              <a:gd name="connsiteY680" fmla="*/ 1302920 h 6858000"/>
              <a:gd name="connsiteX681" fmla="*/ 2081216 w 7467600"/>
              <a:gd name="connsiteY681" fmla="*/ 2527513 h 6858000"/>
              <a:gd name="connsiteX682" fmla="*/ 2081211 w 7467600"/>
              <a:gd name="connsiteY682" fmla="*/ 2528916 h 6858000"/>
              <a:gd name="connsiteX683" fmla="*/ 2199067 w 7467600"/>
              <a:gd name="connsiteY683" fmla="*/ 2884061 h 6858000"/>
              <a:gd name="connsiteX684" fmla="*/ 3192586 w 7467600"/>
              <a:gd name="connsiteY684" fmla="*/ 3411496 h 6858000"/>
              <a:gd name="connsiteX685" fmla="*/ 3182620 w 7467600"/>
              <a:gd name="connsiteY685" fmla="*/ 3483279 h 6858000"/>
              <a:gd name="connsiteX686" fmla="*/ 2435119 w 7467600"/>
              <a:gd name="connsiteY686" fmla="*/ 3080173 h 6858000"/>
              <a:gd name="connsiteX687" fmla="*/ 2410152 w 7467600"/>
              <a:gd name="connsiteY687" fmla="*/ 3063751 h 6858000"/>
              <a:gd name="connsiteX688" fmla="*/ 2408099 w 7467600"/>
              <a:gd name="connsiteY688" fmla="*/ 3064403 h 6858000"/>
              <a:gd name="connsiteX689" fmla="*/ 2407218 w 7467600"/>
              <a:gd name="connsiteY689" fmla="*/ 3070324 h 6858000"/>
              <a:gd name="connsiteX690" fmla="*/ 2380138 w 7467600"/>
              <a:gd name="connsiteY690" fmla="*/ 3099341 h 6858000"/>
              <a:gd name="connsiteX691" fmla="*/ 1765923 w 7467600"/>
              <a:gd name="connsiteY691" fmla="*/ 3581043 h 6858000"/>
              <a:gd name="connsiteX692" fmla="*/ 1702258 w 7467600"/>
              <a:gd name="connsiteY692" fmla="*/ 3612286 h 6858000"/>
              <a:gd name="connsiteX693" fmla="*/ 1538370 w 7467600"/>
              <a:gd name="connsiteY693" fmla="*/ 3811804 h 6858000"/>
              <a:gd name="connsiteX694" fmla="*/ 542867 w 7467600"/>
              <a:gd name="connsiteY694" fmla="*/ 4944092 h 6858000"/>
              <a:gd name="connsiteX695" fmla="*/ 515800 w 7467600"/>
              <a:gd name="connsiteY695" fmla="*/ 4862180 h 6858000"/>
              <a:gd name="connsiteX696" fmla="*/ 909145 w 7467600"/>
              <a:gd name="connsiteY696" fmla="*/ 4199225 h 6858000"/>
              <a:gd name="connsiteX697" fmla="*/ 1214067 w 7467600"/>
              <a:gd name="connsiteY697" fmla="*/ 3908561 h 6858000"/>
              <a:gd name="connsiteX698" fmla="*/ 640967 w 7467600"/>
              <a:gd name="connsiteY698" fmla="*/ 4105601 h 6858000"/>
              <a:gd name="connsiteX699" fmla="*/ 112563 w 7467600"/>
              <a:gd name="connsiteY699" fmla="*/ 4396952 h 6858000"/>
              <a:gd name="connsiteX700" fmla="*/ 0 w 7467600"/>
              <a:gd name="connsiteY700" fmla="*/ 4466006 h 6858000"/>
              <a:gd name="connsiteX701" fmla="*/ 0 w 7467600"/>
              <a:gd name="connsiteY701" fmla="*/ 4233763 h 6858000"/>
              <a:gd name="connsiteX702" fmla="*/ 36881 w 7467600"/>
              <a:gd name="connsiteY702" fmla="*/ 4200118 h 6858000"/>
              <a:gd name="connsiteX703" fmla="*/ 910534 w 7467600"/>
              <a:gd name="connsiteY703" fmla="*/ 3629753 h 6858000"/>
              <a:gd name="connsiteX704" fmla="*/ 1578717 w 7467600"/>
              <a:gd name="connsiteY704" fmla="*/ 3575982 h 6858000"/>
              <a:gd name="connsiteX705" fmla="*/ 2338780 w 7467600"/>
              <a:gd name="connsiteY705" fmla="*/ 3033725 h 6858000"/>
              <a:gd name="connsiteX706" fmla="*/ 1807991 w 7467600"/>
              <a:gd name="connsiteY706" fmla="*/ 2807184 h 6858000"/>
              <a:gd name="connsiteX707" fmla="*/ 1416358 w 7467600"/>
              <a:gd name="connsiteY707" fmla="*/ 3112571 h 6858000"/>
              <a:gd name="connsiteX708" fmla="*/ 939066 w 7467600"/>
              <a:gd name="connsiteY708" fmla="*/ 3378798 h 6858000"/>
              <a:gd name="connsiteX709" fmla="*/ 115099 w 7467600"/>
              <a:gd name="connsiteY709" fmla="*/ 3607650 h 6858000"/>
              <a:gd name="connsiteX710" fmla="*/ 97284 w 7467600"/>
              <a:gd name="connsiteY710" fmla="*/ 3520393 h 6858000"/>
              <a:gd name="connsiteX711" fmla="*/ 922050 w 7467600"/>
              <a:gd name="connsiteY711" fmla="*/ 3074867 h 6858000"/>
              <a:gd name="connsiteX712" fmla="*/ 1405265 w 7467600"/>
              <a:gd name="connsiteY712" fmla="*/ 3016319 h 6858000"/>
              <a:gd name="connsiteX713" fmla="*/ 1407512 w 7467600"/>
              <a:gd name="connsiteY713" fmla="*/ 3018001 h 6858000"/>
              <a:gd name="connsiteX714" fmla="*/ 1726266 w 7467600"/>
              <a:gd name="connsiteY714" fmla="*/ 2777274 h 6858000"/>
              <a:gd name="connsiteX715" fmla="*/ 625390 w 7467600"/>
              <a:gd name="connsiteY715" fmla="*/ 2514541 h 6858000"/>
              <a:gd name="connsiteX716" fmla="*/ 619799 w 7467600"/>
              <a:gd name="connsiteY716" fmla="*/ 2527180 h 6858000"/>
              <a:gd name="connsiteX717" fmla="*/ 310030 w 7467600"/>
              <a:gd name="connsiteY717" fmla="*/ 2771818 h 6858000"/>
              <a:gd name="connsiteX718" fmla="*/ 173877 w 7467600"/>
              <a:gd name="connsiteY718" fmla="*/ 2937056 h 6858000"/>
              <a:gd name="connsiteX719" fmla="*/ 77889 w 7467600"/>
              <a:gd name="connsiteY719" fmla="*/ 3138440 h 6858000"/>
              <a:gd name="connsiteX720" fmla="*/ 0 w 7467600"/>
              <a:gd name="connsiteY720" fmla="*/ 3271395 h 6858000"/>
              <a:gd name="connsiteX721" fmla="*/ 0 w 7467600"/>
              <a:gd name="connsiteY721" fmla="*/ 3153002 h 6858000"/>
              <a:gd name="connsiteX722" fmla="*/ 2386 w 7467600"/>
              <a:gd name="connsiteY722" fmla="*/ 3149203 h 6858000"/>
              <a:gd name="connsiteX723" fmla="*/ 89753 w 7467600"/>
              <a:gd name="connsiteY723" fmla="*/ 2987702 h 6858000"/>
              <a:gd name="connsiteX724" fmla="*/ 76869 w 7467600"/>
              <a:gd name="connsiteY724" fmla="*/ 3005404 h 6858000"/>
              <a:gd name="connsiteX725" fmla="*/ 32049 w 7467600"/>
              <a:gd name="connsiteY725" fmla="*/ 3065814 h 6858000"/>
              <a:gd name="connsiteX726" fmla="*/ 0 w 7467600"/>
              <a:gd name="connsiteY726" fmla="*/ 3108744 h 6858000"/>
              <a:gd name="connsiteX727" fmla="*/ 0 w 7467600"/>
              <a:gd name="connsiteY727" fmla="*/ 3058059 h 6858000"/>
              <a:gd name="connsiteX728" fmla="*/ 7610 w 7467600"/>
              <a:gd name="connsiteY728" fmla="*/ 3047889 h 6858000"/>
              <a:gd name="connsiteX729" fmla="*/ 52419 w 7467600"/>
              <a:gd name="connsiteY729" fmla="*/ 2987479 h 6858000"/>
              <a:gd name="connsiteX730" fmla="*/ 59142 w 7467600"/>
              <a:gd name="connsiteY730" fmla="*/ 2978488 h 6858000"/>
              <a:gd name="connsiteX731" fmla="*/ 0 w 7467600"/>
              <a:gd name="connsiteY731" fmla="*/ 3015334 h 6858000"/>
              <a:gd name="connsiteX732" fmla="*/ 0 w 7467600"/>
              <a:gd name="connsiteY732" fmla="*/ 2914286 h 6858000"/>
              <a:gd name="connsiteX733" fmla="*/ 36383 w 7467600"/>
              <a:gd name="connsiteY733" fmla="*/ 2901128 h 6858000"/>
              <a:gd name="connsiteX734" fmla="*/ 156329 w 7467600"/>
              <a:gd name="connsiteY734" fmla="*/ 2840533 h 6858000"/>
              <a:gd name="connsiteX735" fmla="*/ 358355 w 7467600"/>
              <a:gd name="connsiteY735" fmla="*/ 2620471 h 6858000"/>
              <a:gd name="connsiteX736" fmla="*/ 510577 w 7467600"/>
              <a:gd name="connsiteY736" fmla="*/ 2501244 h 6858000"/>
              <a:gd name="connsiteX737" fmla="*/ 211967 w 7467600"/>
              <a:gd name="connsiteY737" fmla="*/ 2479171 h 6858000"/>
              <a:gd name="connsiteX738" fmla="*/ 0 w 7467600"/>
              <a:gd name="connsiteY738" fmla="*/ 2476398 h 6858000"/>
              <a:gd name="connsiteX739" fmla="*/ 0 w 7467600"/>
              <a:gd name="connsiteY739" fmla="*/ 2389189 h 6858000"/>
              <a:gd name="connsiteX740" fmla="*/ 103062 w 7467600"/>
              <a:gd name="connsiteY740" fmla="*/ 2389518 h 6858000"/>
              <a:gd name="connsiteX741" fmla="*/ 510734 w 7467600"/>
              <a:gd name="connsiteY741" fmla="*/ 2416201 h 6858000"/>
              <a:gd name="connsiteX742" fmla="*/ 279257 w 7467600"/>
              <a:gd name="connsiteY742" fmla="*/ 2092102 h 6858000"/>
              <a:gd name="connsiteX743" fmla="*/ 65265 w 7467600"/>
              <a:gd name="connsiteY743" fmla="*/ 2006049 h 6858000"/>
              <a:gd name="connsiteX744" fmla="*/ 0 w 7467600"/>
              <a:gd name="connsiteY744" fmla="*/ 1982532 h 6858000"/>
              <a:gd name="connsiteX745" fmla="*/ 0 w 7467600"/>
              <a:gd name="connsiteY745" fmla="*/ 1912789 h 6858000"/>
              <a:gd name="connsiteX746" fmla="*/ 97460 w 7467600"/>
              <a:gd name="connsiteY746" fmla="*/ 1953725 h 6858000"/>
              <a:gd name="connsiteX747" fmla="*/ 221272 w 7467600"/>
              <a:gd name="connsiteY747" fmla="*/ 1980766 h 6858000"/>
              <a:gd name="connsiteX748" fmla="*/ 116765 w 7467600"/>
              <a:gd name="connsiteY748" fmla="*/ 1911033 h 6858000"/>
              <a:gd name="connsiteX749" fmla="*/ 16405 w 7467600"/>
              <a:gd name="connsiteY749" fmla="*/ 1803412 h 6858000"/>
              <a:gd name="connsiteX750" fmla="*/ 0 w 7467600"/>
              <a:gd name="connsiteY750" fmla="*/ 1784777 h 6858000"/>
              <a:gd name="connsiteX751" fmla="*/ 0 w 7467600"/>
              <a:gd name="connsiteY751" fmla="*/ 1740082 h 6858000"/>
              <a:gd name="connsiteX752" fmla="*/ 39394 w 7467600"/>
              <a:gd name="connsiteY752" fmla="*/ 1784856 h 6858000"/>
              <a:gd name="connsiteX753" fmla="*/ 135813 w 7467600"/>
              <a:gd name="connsiteY753" fmla="*/ 1888838 h 6858000"/>
              <a:gd name="connsiteX754" fmla="*/ 242575 w 7467600"/>
              <a:gd name="connsiteY754" fmla="*/ 1958841 h 6858000"/>
              <a:gd name="connsiteX755" fmla="*/ 82197 w 7467600"/>
              <a:gd name="connsiteY755" fmla="*/ 1754826 h 6858000"/>
              <a:gd name="connsiteX756" fmla="*/ 0 w 7467600"/>
              <a:gd name="connsiteY756" fmla="*/ 1679650 h 6858000"/>
              <a:gd name="connsiteX757" fmla="*/ 0 w 7467600"/>
              <a:gd name="connsiteY757" fmla="*/ 1602463 h 6858000"/>
              <a:gd name="connsiteX758" fmla="*/ 84689 w 7467600"/>
              <a:gd name="connsiteY758" fmla="*/ 1677442 h 6858000"/>
              <a:gd name="connsiteX759" fmla="*/ 298437 w 7467600"/>
              <a:gd name="connsiteY759" fmla="*/ 1968019 h 6858000"/>
              <a:gd name="connsiteX760" fmla="*/ 227269 w 7467600"/>
              <a:gd name="connsiteY760" fmla="*/ 1114064 h 6858000"/>
              <a:gd name="connsiteX761" fmla="*/ 248003 w 7467600"/>
              <a:gd name="connsiteY761" fmla="*/ 1089613 h 6858000"/>
              <a:gd name="connsiteX762" fmla="*/ 427020 w 7467600"/>
              <a:gd name="connsiteY762" fmla="*/ 1619803 h 6858000"/>
              <a:gd name="connsiteX763" fmla="*/ 340345 w 7467600"/>
              <a:gd name="connsiteY763" fmla="*/ 2027739 h 6858000"/>
              <a:gd name="connsiteX764" fmla="*/ 360865 w 7467600"/>
              <a:gd name="connsiteY764" fmla="*/ 2044827 h 6858000"/>
              <a:gd name="connsiteX765" fmla="*/ 560414 w 7467600"/>
              <a:gd name="connsiteY765" fmla="*/ 2421457 h 6858000"/>
              <a:gd name="connsiteX766" fmla="*/ 1359703 w 7467600"/>
              <a:gd name="connsiteY766" fmla="*/ 2578554 h 6858000"/>
              <a:gd name="connsiteX767" fmla="*/ 1359422 w 7467600"/>
              <a:gd name="connsiteY767" fmla="*/ 2577994 h 6858000"/>
              <a:gd name="connsiteX768" fmla="*/ 828701 w 7467600"/>
              <a:gd name="connsiteY768" fmla="*/ 1839520 h 6858000"/>
              <a:gd name="connsiteX769" fmla="*/ 494427 w 7467600"/>
              <a:gd name="connsiteY769" fmla="*/ 1092333 h 6858000"/>
              <a:gd name="connsiteX770" fmla="*/ 506322 w 7467600"/>
              <a:gd name="connsiteY770" fmla="*/ 1020997 h 6858000"/>
              <a:gd name="connsiteX771" fmla="*/ 4570198 w 7467600"/>
              <a:gd name="connsiteY771" fmla="*/ 978081 h 6858000"/>
              <a:gd name="connsiteX772" fmla="*/ 4523691 w 7467600"/>
              <a:gd name="connsiteY772" fmla="*/ 1127776 h 6858000"/>
              <a:gd name="connsiteX773" fmla="*/ 4509875 w 7467600"/>
              <a:gd name="connsiteY773" fmla="*/ 1167552 h 6858000"/>
              <a:gd name="connsiteX774" fmla="*/ 4478168 w 7467600"/>
              <a:gd name="connsiteY774" fmla="*/ 1260735 h 6858000"/>
              <a:gd name="connsiteX775" fmla="*/ 4409309 w 7467600"/>
              <a:gd name="connsiteY775" fmla="*/ 1666996 h 6858000"/>
              <a:gd name="connsiteX776" fmla="*/ 4370031 w 7467600"/>
              <a:gd name="connsiteY776" fmla="*/ 1955666 h 6858000"/>
              <a:gd name="connsiteX777" fmla="*/ 4570198 w 7467600"/>
              <a:gd name="connsiteY777" fmla="*/ 978081 h 6858000"/>
              <a:gd name="connsiteX778" fmla="*/ 4557898 w 7467600"/>
              <a:gd name="connsiteY778" fmla="*/ 900011 h 6858000"/>
              <a:gd name="connsiteX779" fmla="*/ 4344840 w 7467600"/>
              <a:gd name="connsiteY779" fmla="*/ 1922038 h 6858000"/>
              <a:gd name="connsiteX780" fmla="*/ 4378710 w 7467600"/>
              <a:gd name="connsiteY780" fmla="*/ 1665516 h 6858000"/>
              <a:gd name="connsiteX781" fmla="*/ 4448798 w 7467600"/>
              <a:gd name="connsiteY781" fmla="*/ 1253024 h 6858000"/>
              <a:gd name="connsiteX782" fmla="*/ 4480315 w 7467600"/>
              <a:gd name="connsiteY782" fmla="*/ 1158454 h 6858000"/>
              <a:gd name="connsiteX783" fmla="*/ 4494133 w 7467600"/>
              <a:gd name="connsiteY783" fmla="*/ 1118676 h 6858000"/>
              <a:gd name="connsiteX784" fmla="*/ 4557898 w 7467600"/>
              <a:gd name="connsiteY784" fmla="*/ 900011 h 6858000"/>
              <a:gd name="connsiteX785" fmla="*/ 5870151 w 7467600"/>
              <a:gd name="connsiteY785" fmla="*/ 898890 h 6858000"/>
              <a:gd name="connsiteX786" fmla="*/ 5861335 w 7467600"/>
              <a:gd name="connsiteY786" fmla="*/ 899177 h 6858000"/>
              <a:gd name="connsiteX787" fmla="*/ 5843702 w 7467600"/>
              <a:gd name="connsiteY787" fmla="*/ 899748 h 6858000"/>
              <a:gd name="connsiteX788" fmla="*/ 5651107 w 7467600"/>
              <a:gd name="connsiteY788" fmla="*/ 920306 h 6858000"/>
              <a:gd name="connsiteX789" fmla="*/ 5459407 w 7467600"/>
              <a:gd name="connsiteY789" fmla="*/ 940975 h 6858000"/>
              <a:gd name="connsiteX790" fmla="*/ 5374846 w 7467600"/>
              <a:gd name="connsiteY790" fmla="*/ 941988 h 6858000"/>
              <a:gd name="connsiteX791" fmla="*/ 5256105 w 7467600"/>
              <a:gd name="connsiteY791" fmla="*/ 945632 h 6858000"/>
              <a:gd name="connsiteX792" fmla="*/ 5107071 w 7467600"/>
              <a:gd name="connsiteY792" fmla="*/ 969720 h 6858000"/>
              <a:gd name="connsiteX793" fmla="*/ 4998681 w 7467600"/>
              <a:gd name="connsiteY793" fmla="*/ 988771 h 6858000"/>
              <a:gd name="connsiteX794" fmla="*/ 5870151 w 7467600"/>
              <a:gd name="connsiteY794" fmla="*/ 898890 h 6858000"/>
              <a:gd name="connsiteX795" fmla="*/ 5504425 w 7467600"/>
              <a:gd name="connsiteY795" fmla="*/ 848067 h 6858000"/>
              <a:gd name="connsiteX796" fmla="*/ 4968849 w 7467600"/>
              <a:gd name="connsiteY796" fmla="*/ 962318 h 6858000"/>
              <a:gd name="connsiteX797" fmla="*/ 5104039 w 7467600"/>
              <a:gd name="connsiteY797" fmla="*/ 940634 h 6858000"/>
              <a:gd name="connsiteX798" fmla="*/ 5256311 w 7467600"/>
              <a:gd name="connsiteY798" fmla="*/ 916490 h 6858000"/>
              <a:gd name="connsiteX799" fmla="*/ 5377381 w 7467600"/>
              <a:gd name="connsiteY799" fmla="*/ 912671 h 6858000"/>
              <a:gd name="connsiteX800" fmla="*/ 5460148 w 7467600"/>
              <a:gd name="connsiteY800" fmla="*/ 911442 h 6858000"/>
              <a:gd name="connsiteX801" fmla="*/ 5648971 w 7467600"/>
              <a:gd name="connsiteY801" fmla="*/ 891331 h 6858000"/>
              <a:gd name="connsiteX802" fmla="*/ 5844807 w 7467600"/>
              <a:gd name="connsiteY802" fmla="*/ 870718 h 6858000"/>
              <a:gd name="connsiteX803" fmla="*/ 5862975 w 7467600"/>
              <a:gd name="connsiteY803" fmla="*/ 869756 h 6858000"/>
              <a:gd name="connsiteX804" fmla="*/ 5920887 w 7467600"/>
              <a:gd name="connsiteY804" fmla="*/ 865929 h 6858000"/>
              <a:gd name="connsiteX805" fmla="*/ 5504425 w 7467600"/>
              <a:gd name="connsiteY805" fmla="*/ 848067 h 6858000"/>
              <a:gd name="connsiteX806" fmla="*/ 3607114 w 7467600"/>
              <a:gd name="connsiteY806" fmla="*/ 467441 h 6858000"/>
              <a:gd name="connsiteX807" fmla="*/ 3296242 w 7467600"/>
              <a:gd name="connsiteY807" fmla="*/ 807991 h 6858000"/>
              <a:gd name="connsiteX808" fmla="*/ 3174674 w 7467600"/>
              <a:gd name="connsiteY808" fmla="*/ 919759 h 6858000"/>
              <a:gd name="connsiteX809" fmla="*/ 3042978 w 7467600"/>
              <a:gd name="connsiteY809" fmla="*/ 1054894 h 6858000"/>
              <a:gd name="connsiteX810" fmla="*/ 2968914 w 7467600"/>
              <a:gd name="connsiteY810" fmla="*/ 1133756 h 6858000"/>
              <a:gd name="connsiteX811" fmla="*/ 3103823 w 7467600"/>
              <a:gd name="connsiteY811" fmla="*/ 1026814 h 6858000"/>
              <a:gd name="connsiteX812" fmla="*/ 3607114 w 7467600"/>
              <a:gd name="connsiteY812" fmla="*/ 467441 h 6858000"/>
              <a:gd name="connsiteX813" fmla="*/ 3744487 w 7467600"/>
              <a:gd name="connsiteY813" fmla="*/ 383136 h 6858000"/>
              <a:gd name="connsiteX814" fmla="*/ 3970213 w 7467600"/>
              <a:gd name="connsiteY814" fmla="*/ 995559 h 6858000"/>
              <a:gd name="connsiteX815" fmla="*/ 3744487 w 7467600"/>
              <a:gd name="connsiteY815" fmla="*/ 383136 h 6858000"/>
              <a:gd name="connsiteX816" fmla="*/ 3624562 w 7467600"/>
              <a:gd name="connsiteY816" fmla="*/ 367041 h 6858000"/>
              <a:gd name="connsiteX817" fmla="*/ 3489712 w 7467600"/>
              <a:gd name="connsiteY817" fmla="*/ 485386 h 6858000"/>
              <a:gd name="connsiteX818" fmla="*/ 3182994 w 7467600"/>
              <a:gd name="connsiteY818" fmla="*/ 828265 h 6858000"/>
              <a:gd name="connsiteX819" fmla="*/ 2892114 w 7467600"/>
              <a:gd name="connsiteY819" fmla="*/ 1172635 h 6858000"/>
              <a:gd name="connsiteX820" fmla="*/ 3021459 w 7467600"/>
              <a:gd name="connsiteY820" fmla="*/ 1035385 h 6858000"/>
              <a:gd name="connsiteX821" fmla="*/ 3153873 w 7467600"/>
              <a:gd name="connsiteY821" fmla="*/ 898971 h 6858000"/>
              <a:gd name="connsiteX822" fmla="*/ 3276511 w 7467600"/>
              <a:gd name="connsiteY822" fmla="*/ 786423 h 6858000"/>
              <a:gd name="connsiteX823" fmla="*/ 3584154 w 7467600"/>
              <a:gd name="connsiteY823" fmla="*/ 448218 h 6858000"/>
              <a:gd name="connsiteX824" fmla="*/ 3624562 w 7467600"/>
              <a:gd name="connsiteY824" fmla="*/ 367041 h 6858000"/>
              <a:gd name="connsiteX825" fmla="*/ 3766672 w 7467600"/>
              <a:gd name="connsiteY825" fmla="*/ 359429 h 6858000"/>
              <a:gd name="connsiteX826" fmla="*/ 3996338 w 7467600"/>
              <a:gd name="connsiteY826" fmla="*/ 968237 h 6858000"/>
              <a:gd name="connsiteX827" fmla="*/ 3766672 w 7467600"/>
              <a:gd name="connsiteY827" fmla="*/ 359429 h 6858000"/>
              <a:gd name="connsiteX828" fmla="*/ 5805386 w 7467600"/>
              <a:gd name="connsiteY828" fmla="*/ 239240 h 6858000"/>
              <a:gd name="connsiteX829" fmla="*/ 5736947 w 7467600"/>
              <a:gd name="connsiteY829" fmla="*/ 261367 h 6858000"/>
              <a:gd name="connsiteX830" fmla="*/ 5427012 w 7467600"/>
              <a:gd name="connsiteY830" fmla="*/ 311272 h 6858000"/>
              <a:gd name="connsiteX831" fmla="*/ 5147818 w 7467600"/>
              <a:gd name="connsiteY831" fmla="*/ 322112 h 6858000"/>
              <a:gd name="connsiteX832" fmla="*/ 5060854 w 7467600"/>
              <a:gd name="connsiteY832" fmla="*/ 311882 h 6858000"/>
              <a:gd name="connsiteX833" fmla="*/ 4945989 w 7467600"/>
              <a:gd name="connsiteY833" fmla="*/ 300516 h 6858000"/>
              <a:gd name="connsiteX834" fmla="*/ 5410479 w 7467600"/>
              <a:gd name="connsiteY834" fmla="*/ 348434 h 6858000"/>
              <a:gd name="connsiteX835" fmla="*/ 5805386 w 7467600"/>
              <a:gd name="connsiteY835" fmla="*/ 239240 h 6858000"/>
              <a:gd name="connsiteX836" fmla="*/ 5905192 w 7467600"/>
              <a:gd name="connsiteY836" fmla="*/ 163079 h 6858000"/>
              <a:gd name="connsiteX837" fmla="*/ 5865655 w 7467600"/>
              <a:gd name="connsiteY837" fmla="*/ 171901 h 6858000"/>
              <a:gd name="connsiteX838" fmla="*/ 5259740 w 7467600"/>
              <a:gd name="connsiteY838" fmla="*/ 257013 h 6858000"/>
              <a:gd name="connsiteX839" fmla="*/ 5208466 w 7467600"/>
              <a:gd name="connsiteY839" fmla="*/ 257550 h 6858000"/>
              <a:gd name="connsiteX840" fmla="*/ 4980204 w 7467600"/>
              <a:gd name="connsiteY840" fmla="*/ 271903 h 6858000"/>
              <a:gd name="connsiteX841" fmla="*/ 5068068 w 7467600"/>
              <a:gd name="connsiteY841" fmla="*/ 282244 h 6858000"/>
              <a:gd name="connsiteX842" fmla="*/ 5153231 w 7467600"/>
              <a:gd name="connsiteY842" fmla="*/ 292240 h 6858000"/>
              <a:gd name="connsiteX843" fmla="*/ 5426491 w 7467600"/>
              <a:gd name="connsiteY843" fmla="*/ 281128 h 6858000"/>
              <a:gd name="connsiteX844" fmla="*/ 5731212 w 7467600"/>
              <a:gd name="connsiteY844" fmla="*/ 231951 h 6858000"/>
              <a:gd name="connsiteX845" fmla="*/ 5905192 w 7467600"/>
              <a:gd name="connsiteY845" fmla="*/ 163079 h 6858000"/>
              <a:gd name="connsiteX846" fmla="*/ 5944437 w 7467600"/>
              <a:gd name="connsiteY846" fmla="*/ 113829 h 6858000"/>
              <a:gd name="connsiteX847" fmla="*/ 5825032 w 7467600"/>
              <a:gd name="connsiteY847" fmla="*/ 146405 h 6858000"/>
              <a:gd name="connsiteX848" fmla="*/ 4955599 w 7467600"/>
              <a:gd name="connsiteY848" fmla="*/ 247008 h 6858000"/>
              <a:gd name="connsiteX849" fmla="*/ 5210104 w 7467600"/>
              <a:gd name="connsiteY849" fmla="*/ 228123 h 6858000"/>
              <a:gd name="connsiteX850" fmla="*/ 5261015 w 7467600"/>
              <a:gd name="connsiteY850" fmla="*/ 227087 h 6858000"/>
              <a:gd name="connsiteX851" fmla="*/ 5861181 w 7467600"/>
              <a:gd name="connsiteY851" fmla="*/ 143093 h 6858000"/>
              <a:gd name="connsiteX852" fmla="*/ 5961252 w 7467600"/>
              <a:gd name="connsiteY852" fmla="*/ 114820 h 6858000"/>
              <a:gd name="connsiteX853" fmla="*/ 5944437 w 7467600"/>
              <a:gd name="connsiteY853" fmla="*/ 113829 h 6858000"/>
              <a:gd name="connsiteX854" fmla="*/ 3882765 w 7467600"/>
              <a:gd name="connsiteY854" fmla="*/ 0 h 6858000"/>
              <a:gd name="connsiteX855" fmla="*/ 3995099 w 7467600"/>
              <a:gd name="connsiteY855" fmla="*/ 0 h 6858000"/>
              <a:gd name="connsiteX856" fmla="*/ 4163818 w 7467600"/>
              <a:gd name="connsiteY856" fmla="*/ 234104 h 6858000"/>
              <a:gd name="connsiteX857" fmla="*/ 4172099 w 7467600"/>
              <a:gd name="connsiteY857" fmla="*/ 234207 h 6858000"/>
              <a:gd name="connsiteX858" fmla="*/ 4784282 w 7467600"/>
              <a:gd name="connsiteY858" fmla="*/ 276561 h 6858000"/>
              <a:gd name="connsiteX859" fmla="*/ 4801687 w 7467600"/>
              <a:gd name="connsiteY859" fmla="*/ 267764 h 6858000"/>
              <a:gd name="connsiteX860" fmla="*/ 6082788 w 7467600"/>
              <a:gd name="connsiteY860" fmla="*/ 64119 h 6858000"/>
              <a:gd name="connsiteX861" fmla="*/ 6099442 w 7467600"/>
              <a:gd name="connsiteY861" fmla="*/ 82568 h 6858000"/>
              <a:gd name="connsiteX862" fmla="*/ 4804137 w 7467600"/>
              <a:gd name="connsiteY862" fmla="*/ 320931 h 6858000"/>
              <a:gd name="connsiteX863" fmla="*/ 4227047 w 7467600"/>
              <a:gd name="connsiteY863" fmla="*/ 313415 h 6858000"/>
              <a:gd name="connsiteX864" fmla="*/ 4346041 w 7467600"/>
              <a:gd name="connsiteY864" fmla="*/ 456086 h 6858000"/>
              <a:gd name="connsiteX865" fmla="*/ 4870967 w 7467600"/>
              <a:gd name="connsiteY865" fmla="*/ 963061 h 6858000"/>
              <a:gd name="connsiteX866" fmla="*/ 4889647 w 7467600"/>
              <a:gd name="connsiteY866" fmla="*/ 957147 h 6858000"/>
              <a:gd name="connsiteX867" fmla="*/ 5422504 w 7467600"/>
              <a:gd name="connsiteY867" fmla="*/ 805191 h 6858000"/>
              <a:gd name="connsiteX868" fmla="*/ 6087656 w 7467600"/>
              <a:gd name="connsiteY868" fmla="*/ 826703 h 6858000"/>
              <a:gd name="connsiteX869" fmla="*/ 6058717 w 7467600"/>
              <a:gd name="connsiteY869" fmla="*/ 865992 h 6858000"/>
              <a:gd name="connsiteX870" fmla="*/ 4974153 w 7467600"/>
              <a:gd name="connsiteY870" fmla="*/ 1045456 h 6858000"/>
              <a:gd name="connsiteX871" fmla="*/ 5627835 w 7467600"/>
              <a:gd name="connsiteY871" fmla="*/ 1472077 h 6858000"/>
              <a:gd name="connsiteX872" fmla="*/ 5629817 w 7467600"/>
              <a:gd name="connsiteY872" fmla="*/ 1471412 h 6858000"/>
              <a:gd name="connsiteX873" fmla="*/ 5634124 w 7467600"/>
              <a:gd name="connsiteY873" fmla="*/ 1470572 h 6858000"/>
              <a:gd name="connsiteX874" fmla="*/ 5755832 w 7467600"/>
              <a:gd name="connsiteY874" fmla="*/ 1383886 h 6858000"/>
              <a:gd name="connsiteX875" fmla="*/ 6014186 w 7467600"/>
              <a:gd name="connsiteY875" fmla="*/ 1279799 h 6858000"/>
              <a:gd name="connsiteX876" fmla="*/ 6901619 w 7467600"/>
              <a:gd name="connsiteY876" fmla="*/ 1047874 h 6858000"/>
              <a:gd name="connsiteX877" fmla="*/ 6931566 w 7467600"/>
              <a:gd name="connsiteY877" fmla="*/ 1062034 h 6858000"/>
              <a:gd name="connsiteX878" fmla="*/ 5790982 w 7467600"/>
              <a:gd name="connsiteY878" fmla="*/ 1561380 h 6858000"/>
              <a:gd name="connsiteX879" fmla="*/ 6188971 w 7467600"/>
              <a:gd name="connsiteY879" fmla="*/ 1755168 h 6858000"/>
              <a:gd name="connsiteX880" fmla="*/ 6202446 w 7467600"/>
              <a:gd name="connsiteY880" fmla="*/ 1752268 h 6858000"/>
              <a:gd name="connsiteX881" fmla="*/ 7179560 w 7467600"/>
              <a:gd name="connsiteY881" fmla="*/ 1467551 h 6858000"/>
              <a:gd name="connsiteX882" fmla="*/ 7158730 w 7467600"/>
              <a:gd name="connsiteY882" fmla="*/ 1507835 h 6858000"/>
              <a:gd name="connsiteX883" fmla="*/ 6326959 w 7467600"/>
              <a:gd name="connsiteY883" fmla="*/ 1817686 h 6858000"/>
              <a:gd name="connsiteX884" fmla="*/ 6537433 w 7467600"/>
              <a:gd name="connsiteY884" fmla="*/ 1907790 h 6858000"/>
              <a:gd name="connsiteX885" fmla="*/ 6550221 w 7467600"/>
              <a:gd name="connsiteY885" fmla="*/ 1910729 h 6858000"/>
              <a:gd name="connsiteX886" fmla="*/ 6964438 w 7467600"/>
              <a:gd name="connsiteY886" fmla="*/ 2209505 h 6858000"/>
              <a:gd name="connsiteX887" fmla="*/ 7367862 w 7467600"/>
              <a:gd name="connsiteY887" fmla="*/ 2806833 h 6858000"/>
              <a:gd name="connsiteX888" fmla="*/ 7364329 w 7467600"/>
              <a:gd name="connsiteY888" fmla="*/ 2826907 h 6858000"/>
              <a:gd name="connsiteX889" fmla="*/ 7290545 w 7467600"/>
              <a:gd name="connsiteY889" fmla="*/ 2850663 h 6858000"/>
              <a:gd name="connsiteX890" fmla="*/ 6472036 w 7467600"/>
              <a:gd name="connsiteY890" fmla="*/ 1959003 h 6858000"/>
              <a:gd name="connsiteX891" fmla="*/ 5792897 w 7467600"/>
              <a:gd name="connsiteY891" fmla="*/ 1647747 h 6858000"/>
              <a:gd name="connsiteX892" fmla="*/ 5842751 w 7467600"/>
              <a:gd name="connsiteY892" fmla="*/ 1816112 h 6858000"/>
              <a:gd name="connsiteX893" fmla="*/ 5847424 w 7467600"/>
              <a:gd name="connsiteY893" fmla="*/ 1815776 h 6858000"/>
              <a:gd name="connsiteX894" fmla="*/ 6399821 w 7467600"/>
              <a:gd name="connsiteY894" fmla="*/ 2344799 h 6858000"/>
              <a:gd name="connsiteX895" fmla="*/ 6323232 w 7467600"/>
              <a:gd name="connsiteY895" fmla="*/ 2389634 h 6858000"/>
              <a:gd name="connsiteX896" fmla="*/ 5942958 w 7467600"/>
              <a:gd name="connsiteY896" fmla="*/ 2077708 h 6858000"/>
              <a:gd name="connsiteX897" fmla="*/ 5921559 w 7467600"/>
              <a:gd name="connsiteY897" fmla="*/ 2378596 h 6858000"/>
              <a:gd name="connsiteX898" fmla="*/ 5817651 w 7467600"/>
              <a:gd name="connsiteY898" fmla="*/ 3023919 h 6858000"/>
              <a:gd name="connsiteX899" fmla="*/ 5729634 w 7467600"/>
              <a:gd name="connsiteY899" fmla="*/ 3051849 h 6858000"/>
              <a:gd name="connsiteX900" fmla="*/ 5611018 w 7467600"/>
              <a:gd name="connsiteY900" fmla="*/ 2316769 h 6858000"/>
              <a:gd name="connsiteX901" fmla="*/ 5687608 w 7467600"/>
              <a:gd name="connsiteY901" fmla="*/ 2039972 h 6858000"/>
              <a:gd name="connsiteX902" fmla="*/ 5657554 w 7467600"/>
              <a:gd name="connsiteY902" fmla="*/ 1576445 h 6858000"/>
              <a:gd name="connsiteX903" fmla="*/ 5150475 w 7467600"/>
              <a:gd name="connsiteY903" fmla="*/ 1274012 h 6858000"/>
              <a:gd name="connsiteX904" fmla="*/ 5349142 w 7467600"/>
              <a:gd name="connsiteY904" fmla="*/ 2204405 h 6858000"/>
              <a:gd name="connsiteX905" fmla="*/ 5262214 w 7467600"/>
              <a:gd name="connsiteY905" fmla="*/ 2233836 h 6858000"/>
              <a:gd name="connsiteX906" fmla="*/ 4981539 w 7467600"/>
              <a:gd name="connsiteY906" fmla="*/ 1542201 h 6858000"/>
              <a:gd name="connsiteX907" fmla="*/ 4958461 w 7467600"/>
              <a:gd name="connsiteY907" fmla="*/ 1136957 h 6858000"/>
              <a:gd name="connsiteX908" fmla="*/ 4655015 w 7467600"/>
              <a:gd name="connsiteY908" fmla="*/ 891426 h 6858000"/>
              <a:gd name="connsiteX909" fmla="*/ 4348002 w 7467600"/>
              <a:gd name="connsiteY909" fmla="*/ 2205895 h 6858000"/>
              <a:gd name="connsiteX910" fmla="*/ 4262250 w 7467600"/>
              <a:gd name="connsiteY910" fmla="*/ 2219972 h 6858000"/>
              <a:gd name="connsiteX911" fmla="*/ 4550611 w 7467600"/>
              <a:gd name="connsiteY911" fmla="*/ 817540 h 6858000"/>
              <a:gd name="connsiteX912" fmla="*/ 4564418 w 7467600"/>
              <a:gd name="connsiteY912" fmla="*/ 808293 h 6858000"/>
              <a:gd name="connsiteX913" fmla="*/ 4266388 w 7467600"/>
              <a:gd name="connsiteY913" fmla="*/ 500083 h 6858000"/>
              <a:gd name="connsiteX914" fmla="*/ 4032842 w 7467600"/>
              <a:gd name="connsiteY914" fmla="*/ 211809 h 6858000"/>
              <a:gd name="connsiteX915" fmla="*/ 3882765 w 7467600"/>
              <a:gd name="connsiteY915" fmla="*/ 0 h 6858000"/>
              <a:gd name="connsiteX916" fmla="*/ 3721337 w 7467600"/>
              <a:gd name="connsiteY916" fmla="*/ 0 h 6858000"/>
              <a:gd name="connsiteX917" fmla="*/ 3797544 w 7467600"/>
              <a:gd name="connsiteY917" fmla="*/ 0 h 6858000"/>
              <a:gd name="connsiteX918" fmla="*/ 3775734 w 7467600"/>
              <a:gd name="connsiteY918" fmla="*/ 95131 h 6858000"/>
              <a:gd name="connsiteX919" fmla="*/ 3724807 w 7467600"/>
              <a:gd name="connsiteY919" fmla="*/ 272257 h 6858000"/>
              <a:gd name="connsiteX920" fmla="*/ 3726844 w 7467600"/>
              <a:gd name="connsiteY920" fmla="*/ 282988 h 6858000"/>
              <a:gd name="connsiteX921" fmla="*/ 3742664 w 7467600"/>
              <a:gd name="connsiteY921" fmla="*/ 279918 h 6858000"/>
              <a:gd name="connsiteX922" fmla="*/ 4103910 w 7467600"/>
              <a:gd name="connsiteY922" fmla="*/ 1161917 h 6858000"/>
              <a:gd name="connsiteX923" fmla="*/ 4020269 w 7467600"/>
              <a:gd name="connsiteY923" fmla="*/ 1200406 h 6858000"/>
              <a:gd name="connsiteX924" fmla="*/ 3674882 w 7467600"/>
              <a:gd name="connsiteY924" fmla="*/ 488524 h 6858000"/>
              <a:gd name="connsiteX925" fmla="*/ 3132682 w 7467600"/>
              <a:gd name="connsiteY925" fmla="*/ 1072284 h 6858000"/>
              <a:gd name="connsiteX926" fmla="*/ 2716346 w 7467600"/>
              <a:gd name="connsiteY926" fmla="*/ 1276376 h 6858000"/>
              <a:gd name="connsiteX927" fmla="*/ 2716772 w 7467600"/>
              <a:gd name="connsiteY927" fmla="*/ 1255462 h 6858000"/>
              <a:gd name="connsiteX928" fmla="*/ 3471096 w 7467600"/>
              <a:gd name="connsiteY928" fmla="*/ 437072 h 6858000"/>
              <a:gd name="connsiteX929" fmla="*/ 3639057 w 7467600"/>
              <a:gd name="connsiteY929" fmla="*/ 286334 h 6858000"/>
              <a:gd name="connsiteX930" fmla="*/ 3640309 w 7467600"/>
              <a:gd name="connsiteY930" fmla="*/ 284664 h 6858000"/>
              <a:gd name="connsiteX931" fmla="*/ 3646022 w 7467600"/>
              <a:gd name="connsiteY931" fmla="*/ 276711 h 6858000"/>
              <a:gd name="connsiteX932" fmla="*/ 3707943 w 7467600"/>
              <a:gd name="connsiteY932" fmla="*/ 65958 h 6858000"/>
              <a:gd name="connsiteX933" fmla="*/ 3721337 w 7467600"/>
              <a:gd name="connsiteY933" fmla="*/ 0 h 6858000"/>
              <a:gd name="connsiteX934" fmla="*/ 2867960 w 7467600"/>
              <a:gd name="connsiteY934" fmla="*/ 0 h 6858000"/>
              <a:gd name="connsiteX935" fmla="*/ 2926351 w 7467600"/>
              <a:gd name="connsiteY935" fmla="*/ 0 h 6858000"/>
              <a:gd name="connsiteX936" fmla="*/ 2902823 w 7467600"/>
              <a:gd name="connsiteY936" fmla="*/ 262929 h 6858000"/>
              <a:gd name="connsiteX937" fmla="*/ 2940663 w 7467600"/>
              <a:gd name="connsiteY937" fmla="*/ 140884 h 6858000"/>
              <a:gd name="connsiteX938" fmla="*/ 2947039 w 7467600"/>
              <a:gd name="connsiteY938" fmla="*/ 122524 h 6858000"/>
              <a:gd name="connsiteX939" fmla="*/ 2984316 w 7467600"/>
              <a:gd name="connsiteY939" fmla="*/ 0 h 6858000"/>
              <a:gd name="connsiteX940" fmla="*/ 3016114 w 7467600"/>
              <a:gd name="connsiteY940" fmla="*/ 0 h 6858000"/>
              <a:gd name="connsiteX941" fmla="*/ 2979949 w 7467600"/>
              <a:gd name="connsiteY941" fmla="*/ 119274 h 6858000"/>
              <a:gd name="connsiteX942" fmla="*/ 3023879 w 7467600"/>
              <a:gd name="connsiteY942" fmla="*/ 0 h 6858000"/>
              <a:gd name="connsiteX943" fmla="*/ 3105400 w 7467600"/>
              <a:gd name="connsiteY943" fmla="*/ 0 h 6858000"/>
              <a:gd name="connsiteX944" fmla="*/ 3094669 w 7467600"/>
              <a:gd name="connsiteY944" fmla="*/ 30308 h 6858000"/>
              <a:gd name="connsiteX945" fmla="*/ 2901945 w 7467600"/>
              <a:gd name="connsiteY945" fmla="*/ 466538 h 6858000"/>
              <a:gd name="connsiteX946" fmla="*/ 2815209 w 7467600"/>
              <a:gd name="connsiteY946" fmla="*/ 497361 h 6858000"/>
              <a:gd name="connsiteX947" fmla="*/ 2844845 w 7467600"/>
              <a:gd name="connsiteY947" fmla="*/ 127638 h 6858000"/>
              <a:gd name="connsiteX948" fmla="*/ 2867960 w 7467600"/>
              <a:gd name="connsiteY948" fmla="*/ 0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1057230 w 7467600"/>
              <a:gd name="connsiteY974" fmla="*/ 0 h 6858000"/>
              <a:gd name="connsiteX975" fmla="*/ 43151 w 7467600"/>
              <a:gd name="connsiteY975" fmla="*/ 0 h 6858000"/>
              <a:gd name="connsiteX976" fmla="*/ 95283 w 7467600"/>
              <a:gd name="connsiteY976" fmla="*/ 0 h 6858000"/>
              <a:gd name="connsiteX977" fmla="*/ 300708 w 7467600"/>
              <a:gd name="connsiteY977" fmla="*/ 154571 h 6858000"/>
              <a:gd name="connsiteX978" fmla="*/ 530414 w 7467600"/>
              <a:gd name="connsiteY978" fmla="*/ 354673 h 6858000"/>
              <a:gd name="connsiteX979" fmla="*/ 333785 w 7467600"/>
              <a:gd name="connsiteY979" fmla="*/ 161564 h 6858000"/>
              <a:gd name="connsiteX980" fmla="*/ 147005 w 7467600"/>
              <a:gd name="connsiteY980" fmla="*/ 0 h 6858000"/>
              <a:gd name="connsiteX981" fmla="*/ 272509 w 7467600"/>
              <a:gd name="connsiteY981" fmla="*/ 0 h 6858000"/>
              <a:gd name="connsiteX982" fmla="*/ 326276 w 7467600"/>
              <a:gd name="connsiteY982" fmla="*/ 45847 h 6858000"/>
              <a:gd name="connsiteX983" fmla="*/ 823759 w 7467600"/>
              <a:gd name="connsiteY983" fmla="*/ 574145 h 6858000"/>
              <a:gd name="connsiteX984" fmla="*/ 811254 w 7467600"/>
              <a:gd name="connsiteY984" fmla="*/ 665546 h 6858000"/>
              <a:gd name="connsiteX985" fmla="*/ 154042 w 7467600"/>
              <a:gd name="connsiteY985" fmla="*/ 261522 h 6858000"/>
              <a:gd name="connsiteX986" fmla="*/ 13550 w 7467600"/>
              <a:gd name="connsiteY986" fmla="*/ 158423 h 6858000"/>
              <a:gd name="connsiteX987" fmla="*/ 0 w 7467600"/>
              <a:gd name="connsiteY987" fmla="*/ 146618 h 6858000"/>
              <a:gd name="connsiteX988" fmla="*/ 0 w 7467600"/>
              <a:gd name="connsiteY988" fmla="*/ 59161 h 6858000"/>
              <a:gd name="connsiteX989" fmla="*/ 45427 w 7467600"/>
              <a:gd name="connsiteY989" fmla="*/ 101078 h 6858000"/>
              <a:gd name="connsiteX990" fmla="*/ 630103 w 7467600"/>
              <a:gd name="connsiteY990" fmla="*/ 485885 h 6858000"/>
              <a:gd name="connsiteX991" fmla="*/ 532040 w 7467600"/>
              <a:gd name="connsiteY991" fmla="*/ 399359 h 6858000"/>
              <a:gd name="connsiteX992" fmla="*/ 517618 w 7467600"/>
              <a:gd name="connsiteY992" fmla="*/ 385726 h 6858000"/>
              <a:gd name="connsiteX993" fmla="*/ 285074 w 7467600"/>
              <a:gd name="connsiteY993" fmla="*/ 182755 h 6858000"/>
              <a:gd name="connsiteX994" fmla="*/ 43151 w 7467600"/>
              <a:gd name="connsiteY99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77736 h 6858000"/>
              <a:gd name="connsiteX138" fmla="*/ 1903353 w 7467600"/>
              <a:gd name="connsiteY138" fmla="*/ 5044827 h 6858000"/>
              <a:gd name="connsiteX139" fmla="*/ 1936931 w 7467600"/>
              <a:gd name="connsiteY139" fmla="*/ 5093954 h 6858000"/>
              <a:gd name="connsiteX140" fmla="*/ 2195868 w 7467600"/>
              <a:gd name="connsiteY140" fmla="*/ 5396574 h 6858000"/>
              <a:gd name="connsiteX141" fmla="*/ 2088852 w 7467600"/>
              <a:gd name="connsiteY141" fmla="*/ 5166123 h 6858000"/>
              <a:gd name="connsiteX142" fmla="*/ 1958241 w 7467600"/>
              <a:gd name="connsiteY142" fmla="*/ 5067955 h 6858000"/>
              <a:gd name="connsiteX143" fmla="*/ 1903353 w 7467600"/>
              <a:gd name="connsiteY143" fmla="*/ 5044827 h 6858000"/>
              <a:gd name="connsiteX144" fmla="*/ 1979378 w 7467600"/>
              <a:gd name="connsiteY144" fmla="*/ 4769504 h 6858000"/>
              <a:gd name="connsiteX145" fmla="*/ 2882120 w 7467600"/>
              <a:gd name="connsiteY145" fmla="*/ 5064547 h 6858000"/>
              <a:gd name="connsiteX146" fmla="*/ 2793103 w 7467600"/>
              <a:gd name="connsiteY146" fmla="*/ 5039699 h 6858000"/>
              <a:gd name="connsiteX147" fmla="*/ 2770041 w 7467600"/>
              <a:gd name="connsiteY147" fmla="*/ 5033634 h 6858000"/>
              <a:gd name="connsiteX148" fmla="*/ 1979378 w 7467600"/>
              <a:gd name="connsiteY148" fmla="*/ 4769504 h 6858000"/>
              <a:gd name="connsiteX149" fmla="*/ 1927410 w 7467600"/>
              <a:gd name="connsiteY149" fmla="*/ 4716164 h 6858000"/>
              <a:gd name="connsiteX150" fmla="*/ 1959587 w 7467600"/>
              <a:gd name="connsiteY150" fmla="*/ 4728849 h 6858000"/>
              <a:gd name="connsiteX151" fmla="*/ 2777707 w 7467600"/>
              <a:gd name="connsiteY151" fmla="*/ 5003991 h 6858000"/>
              <a:gd name="connsiteX152" fmla="*/ 2800768 w 7467600"/>
              <a:gd name="connsiteY152" fmla="*/ 5010056 h 6858000"/>
              <a:gd name="connsiteX153" fmla="*/ 2879408 w 7467600"/>
              <a:gd name="connsiteY153" fmla="*/ 5031590 h 6858000"/>
              <a:gd name="connsiteX154" fmla="*/ 2862295 w 7467600"/>
              <a:gd name="connsiteY154" fmla="*/ 5022958 h 6858000"/>
              <a:gd name="connsiteX155" fmla="*/ 2813343 w 7467600"/>
              <a:gd name="connsiteY155" fmla="*/ 4998369 h 6858000"/>
              <a:gd name="connsiteX156" fmla="*/ 2646245 w 7467600"/>
              <a:gd name="connsiteY156" fmla="*/ 4930999 h 6858000"/>
              <a:gd name="connsiteX157" fmla="*/ 1999243 w 7467600"/>
              <a:gd name="connsiteY157" fmla="*/ 4730524 h 6858000"/>
              <a:gd name="connsiteX158" fmla="*/ 1979527 w 7467600"/>
              <a:gd name="connsiteY158" fmla="*/ 4726651 h 6858000"/>
              <a:gd name="connsiteX159" fmla="*/ 1927410 w 7467600"/>
              <a:gd name="connsiteY159" fmla="*/ 4716164 h 6858000"/>
              <a:gd name="connsiteX160" fmla="*/ 1997014 w 7467600"/>
              <a:gd name="connsiteY160" fmla="*/ 4698007 h 6858000"/>
              <a:gd name="connsiteX161" fmla="*/ 2005458 w 7467600"/>
              <a:gd name="connsiteY161" fmla="*/ 4699540 h 6858000"/>
              <a:gd name="connsiteX162" fmla="*/ 2657186 w 7467600"/>
              <a:gd name="connsiteY162" fmla="*/ 4901687 h 6858000"/>
              <a:gd name="connsiteX163" fmla="*/ 2826662 w 7467600"/>
              <a:gd name="connsiteY163" fmla="*/ 4970362 h 6858000"/>
              <a:gd name="connsiteX164" fmla="*/ 2876100 w 7467600"/>
              <a:gd name="connsiteY164" fmla="*/ 4995397 h 6858000"/>
              <a:gd name="connsiteX165" fmla="*/ 3042600 w 7467600"/>
              <a:gd name="connsiteY165" fmla="*/ 5059532 h 6858000"/>
              <a:gd name="connsiteX166" fmla="*/ 1997014 w 7467600"/>
              <a:gd name="connsiteY166" fmla="*/ 4698007 h 6858000"/>
              <a:gd name="connsiteX167" fmla="*/ 2305292 w 7467600"/>
              <a:gd name="connsiteY167" fmla="*/ 4219492 h 6858000"/>
              <a:gd name="connsiteX168" fmla="*/ 3360922 w 7467600"/>
              <a:gd name="connsiteY168" fmla="*/ 4529373 h 6858000"/>
              <a:gd name="connsiteX169" fmla="*/ 3492420 w 7467600"/>
              <a:gd name="connsiteY169" fmla="*/ 4510145 h 6858000"/>
              <a:gd name="connsiteX170" fmla="*/ 3364086 w 7467600"/>
              <a:gd name="connsiteY170" fmla="*/ 4480340 h 6858000"/>
              <a:gd name="connsiteX171" fmla="*/ 3225818 w 7467600"/>
              <a:gd name="connsiteY171" fmla="*/ 4411822 h 6858000"/>
              <a:gd name="connsiteX172" fmla="*/ 3129696 w 7467600"/>
              <a:gd name="connsiteY172" fmla="*/ 4360704 h 6858000"/>
              <a:gd name="connsiteX173" fmla="*/ 2814545 w 7467600"/>
              <a:gd name="connsiteY173" fmla="*/ 4282955 h 6858000"/>
              <a:gd name="connsiteX174" fmla="*/ 2305292 w 7467600"/>
              <a:gd name="connsiteY174" fmla="*/ 4219492 h 6858000"/>
              <a:gd name="connsiteX175" fmla="*/ 2626982 w 7467600"/>
              <a:gd name="connsiteY175" fmla="*/ 4206450 h 6858000"/>
              <a:gd name="connsiteX176" fmla="*/ 2490617 w 7467600"/>
              <a:gd name="connsiteY176" fmla="*/ 4206951 h 6858000"/>
              <a:gd name="connsiteX177" fmla="*/ 2819869 w 7467600"/>
              <a:gd name="connsiteY177" fmla="*/ 4252936 h 6858000"/>
              <a:gd name="connsiteX178" fmla="*/ 3143018 w 7467600"/>
              <a:gd name="connsiteY178" fmla="*/ 4332698 h 6858000"/>
              <a:gd name="connsiteX179" fmla="*/ 3241520 w 7467600"/>
              <a:gd name="connsiteY179" fmla="*/ 4385112 h 6858000"/>
              <a:gd name="connsiteX180" fmla="*/ 3374575 w 7467600"/>
              <a:gd name="connsiteY180" fmla="*/ 4451517 h 6858000"/>
              <a:gd name="connsiteX181" fmla="*/ 3505221 w 7467600"/>
              <a:gd name="connsiteY181" fmla="*/ 4480757 h 6858000"/>
              <a:gd name="connsiteX182" fmla="*/ 2626982 w 7467600"/>
              <a:gd name="connsiteY182" fmla="*/ 4206450 h 6858000"/>
              <a:gd name="connsiteX183" fmla="*/ 1310106 w 7467600"/>
              <a:gd name="connsiteY183" fmla="*/ 3943217 h 6858000"/>
              <a:gd name="connsiteX184" fmla="*/ 854994 w 7467600"/>
              <a:gd name="connsiteY184" fmla="*/ 4399136 h 6858000"/>
              <a:gd name="connsiteX185" fmla="*/ 742462 w 7467600"/>
              <a:gd name="connsiteY185" fmla="*/ 4594648 h 6858000"/>
              <a:gd name="connsiteX186" fmla="*/ 820602 w 7467600"/>
              <a:gd name="connsiteY186" fmla="*/ 4485915 h 6858000"/>
              <a:gd name="connsiteX187" fmla="*/ 878295 w 7467600"/>
              <a:gd name="connsiteY187" fmla="*/ 4403594 h 6858000"/>
              <a:gd name="connsiteX188" fmla="*/ 1240607 w 7467600"/>
              <a:gd name="connsiteY188" fmla="*/ 4010401 h 6858000"/>
              <a:gd name="connsiteX189" fmla="*/ 1310106 w 7467600"/>
              <a:gd name="connsiteY189" fmla="*/ 3943217 h 6858000"/>
              <a:gd name="connsiteX190" fmla="*/ 1423113 w 7467600"/>
              <a:gd name="connsiteY190" fmla="*/ 3874565 h 6858000"/>
              <a:gd name="connsiteX191" fmla="*/ 1260565 w 7467600"/>
              <a:gd name="connsiteY191" fmla="*/ 4031982 h 6858000"/>
              <a:gd name="connsiteX192" fmla="*/ 901900 w 7467600"/>
              <a:gd name="connsiteY192" fmla="*/ 4421236 h 6858000"/>
              <a:gd name="connsiteX193" fmla="*/ 845044 w 7467600"/>
              <a:gd name="connsiteY193" fmla="*/ 4502436 h 6858000"/>
              <a:gd name="connsiteX194" fmla="*/ 685926 w 7467600"/>
              <a:gd name="connsiteY194" fmla="*/ 4703069 h 6858000"/>
              <a:gd name="connsiteX195" fmla="*/ 684248 w 7467600"/>
              <a:gd name="connsiteY195" fmla="*/ 4706721 h 6858000"/>
              <a:gd name="connsiteX196" fmla="*/ 1423113 w 7467600"/>
              <a:gd name="connsiteY196" fmla="*/ 3874565 h 6858000"/>
              <a:gd name="connsiteX197" fmla="*/ 3316479 w 7467600"/>
              <a:gd name="connsiteY197" fmla="*/ 3872136 h 6858000"/>
              <a:gd name="connsiteX198" fmla="*/ 3546806 w 7467600"/>
              <a:gd name="connsiteY198" fmla="*/ 4356139 h 6858000"/>
              <a:gd name="connsiteX199" fmla="*/ 3364433 w 7467600"/>
              <a:gd name="connsiteY199" fmla="*/ 3953121 h 6858000"/>
              <a:gd name="connsiteX200" fmla="*/ 3316479 w 7467600"/>
              <a:gd name="connsiteY200" fmla="*/ 3872136 h 6858000"/>
              <a:gd name="connsiteX201" fmla="*/ 3291335 w 7467600"/>
              <a:gd name="connsiteY201" fmla="*/ 3767420 h 6858000"/>
              <a:gd name="connsiteX202" fmla="*/ 3390805 w 7467600"/>
              <a:gd name="connsiteY202" fmla="*/ 3937163 h 6858000"/>
              <a:gd name="connsiteX203" fmla="*/ 3579062 w 7467600"/>
              <a:gd name="connsiteY203" fmla="*/ 4359040 h 6858000"/>
              <a:gd name="connsiteX204" fmla="*/ 3467355 w 7467600"/>
              <a:gd name="connsiteY204" fmla="*/ 3988130 h 6858000"/>
              <a:gd name="connsiteX205" fmla="*/ 3310753 w 7467600"/>
              <a:gd name="connsiteY205" fmla="*/ 3787140 h 6858000"/>
              <a:gd name="connsiteX206" fmla="*/ 3291335 w 7467600"/>
              <a:gd name="connsiteY206" fmla="*/ 3767420 h 6858000"/>
              <a:gd name="connsiteX207" fmla="*/ 1635889 w 7467600"/>
              <a:gd name="connsiteY207" fmla="*/ 3709494 h 6858000"/>
              <a:gd name="connsiteX208" fmla="*/ 1634800 w 7467600"/>
              <a:gd name="connsiteY208" fmla="*/ 3731111 h 6858000"/>
              <a:gd name="connsiteX209" fmla="*/ 1635889 w 7467600"/>
              <a:gd name="connsiteY209" fmla="*/ 3709494 h 6858000"/>
              <a:gd name="connsiteX210" fmla="*/ 1510397 w 7467600"/>
              <a:gd name="connsiteY210" fmla="*/ 3684705 h 6858000"/>
              <a:gd name="connsiteX211" fmla="*/ 1146550 w 7467600"/>
              <a:gd name="connsiteY211" fmla="*/ 3802012 h 6858000"/>
              <a:gd name="connsiteX212" fmla="*/ 698834 w 7467600"/>
              <a:gd name="connsiteY212" fmla="*/ 3952272 h 6858000"/>
              <a:gd name="connsiteX213" fmla="*/ 34256 w 7467600"/>
              <a:gd name="connsiteY213" fmla="*/ 4347603 h 6858000"/>
              <a:gd name="connsiteX214" fmla="*/ 527241 w 7467600"/>
              <a:gd name="connsiteY214" fmla="*/ 4065078 h 6858000"/>
              <a:gd name="connsiteX215" fmla="*/ 1510397 w 7467600"/>
              <a:gd name="connsiteY215" fmla="*/ 3684705 h 6858000"/>
              <a:gd name="connsiteX216" fmla="*/ 1313114 w 7467600"/>
              <a:gd name="connsiteY216" fmla="*/ 3655216 h 6858000"/>
              <a:gd name="connsiteX217" fmla="*/ 1109304 w 7467600"/>
              <a:gd name="connsiteY217" fmla="*/ 3669030 h 6858000"/>
              <a:gd name="connsiteX218" fmla="*/ 8129 w 7467600"/>
              <a:gd name="connsiteY218" fmla="*/ 4330519 h 6858000"/>
              <a:gd name="connsiteX219" fmla="*/ 687572 w 7467600"/>
              <a:gd name="connsiteY219" fmla="*/ 3925629 h 6858000"/>
              <a:gd name="connsiteX220" fmla="*/ 1138365 w 7467600"/>
              <a:gd name="connsiteY220" fmla="*/ 3774515 h 6858000"/>
              <a:gd name="connsiteX221" fmla="*/ 1505579 w 7467600"/>
              <a:gd name="connsiteY221" fmla="*/ 3655526 h 6858000"/>
              <a:gd name="connsiteX222" fmla="*/ 1313114 w 7467600"/>
              <a:gd name="connsiteY222" fmla="*/ 3655216 h 6858000"/>
              <a:gd name="connsiteX223" fmla="*/ 3655073 w 7467600"/>
              <a:gd name="connsiteY223" fmla="*/ 3650884 h 6858000"/>
              <a:gd name="connsiteX224" fmla="*/ 3989938 w 7467600"/>
              <a:gd name="connsiteY224" fmla="*/ 3991685 h 6858000"/>
              <a:gd name="connsiteX225" fmla="*/ 4393907 w 7467600"/>
              <a:gd name="connsiteY225" fmla="*/ 4261258 h 6858000"/>
              <a:gd name="connsiteX226" fmla="*/ 4648051 w 7467600"/>
              <a:gd name="connsiteY226" fmla="*/ 4374051 h 6858000"/>
              <a:gd name="connsiteX227" fmla="*/ 4383389 w 7467600"/>
              <a:gd name="connsiteY227" fmla="*/ 4184369 h 6858000"/>
              <a:gd name="connsiteX228" fmla="*/ 4165508 w 7467600"/>
              <a:gd name="connsiteY228" fmla="*/ 4035196 h 6858000"/>
              <a:gd name="connsiteX229" fmla="*/ 4068162 w 7467600"/>
              <a:gd name="connsiteY229" fmla="*/ 3953394 h 6858000"/>
              <a:gd name="connsiteX230" fmla="*/ 3981416 w 7467600"/>
              <a:gd name="connsiteY230" fmla="*/ 3880482 h 6858000"/>
              <a:gd name="connsiteX231" fmla="*/ 3800147 w 7467600"/>
              <a:gd name="connsiteY231" fmla="*/ 3749872 h 6858000"/>
              <a:gd name="connsiteX232" fmla="*/ 3655073 w 7467600"/>
              <a:gd name="connsiteY232" fmla="*/ 3650884 h 6858000"/>
              <a:gd name="connsiteX233" fmla="*/ 3670252 w 7467600"/>
              <a:gd name="connsiteY233" fmla="*/ 3622798 h 6858000"/>
              <a:gd name="connsiteX234" fmla="*/ 3817258 w 7467600"/>
              <a:gd name="connsiteY234" fmla="*/ 3723577 h 6858000"/>
              <a:gd name="connsiteX235" fmla="*/ 4000461 w 7467600"/>
              <a:gd name="connsiteY235" fmla="*/ 3855966 h 6858000"/>
              <a:gd name="connsiteX236" fmla="*/ 4088180 w 7467600"/>
              <a:gd name="connsiteY236" fmla="*/ 3929774 h 6858000"/>
              <a:gd name="connsiteX237" fmla="*/ 4184555 w 7467600"/>
              <a:gd name="connsiteY237" fmla="*/ 4010683 h 6858000"/>
              <a:gd name="connsiteX238" fmla="*/ 4399563 w 7467600"/>
              <a:gd name="connsiteY238" fmla="*/ 4158106 h 6858000"/>
              <a:gd name="connsiteX239" fmla="*/ 4684469 w 7467600"/>
              <a:gd name="connsiteY239" fmla="*/ 4364680 h 6858000"/>
              <a:gd name="connsiteX240" fmla="*/ 4690271 w 7467600"/>
              <a:gd name="connsiteY240" fmla="*/ 4370034 h 6858000"/>
              <a:gd name="connsiteX241" fmla="*/ 4136093 w 7467600"/>
              <a:gd name="connsiteY241" fmla="*/ 3858466 h 6858000"/>
              <a:gd name="connsiteX242" fmla="*/ 3670252 w 7467600"/>
              <a:gd name="connsiteY242" fmla="*/ 3622798 h 6858000"/>
              <a:gd name="connsiteX243" fmla="*/ 4440129 w 7467600"/>
              <a:gd name="connsiteY243" fmla="*/ 3448571 h 6858000"/>
              <a:gd name="connsiteX244" fmla="*/ 4856525 w 7467600"/>
              <a:gd name="connsiteY244" fmla="*/ 3915351 h 6858000"/>
              <a:gd name="connsiteX245" fmla="*/ 5059055 w 7467600"/>
              <a:gd name="connsiteY245" fmla="*/ 4108918 h 6858000"/>
              <a:gd name="connsiteX246" fmla="*/ 5290070 w 7467600"/>
              <a:gd name="connsiteY246" fmla="*/ 4263619 h 6858000"/>
              <a:gd name="connsiteX247" fmla="*/ 4834991 w 7467600"/>
              <a:gd name="connsiteY247" fmla="*/ 3830985 h 6858000"/>
              <a:gd name="connsiteX248" fmla="*/ 4440129 w 7467600"/>
              <a:gd name="connsiteY248" fmla="*/ 3448571 h 6858000"/>
              <a:gd name="connsiteX249" fmla="*/ 4441737 w 7467600"/>
              <a:gd name="connsiteY249" fmla="*/ 3399734 h 6858000"/>
              <a:gd name="connsiteX250" fmla="*/ 4431236 w 7467600"/>
              <a:gd name="connsiteY250" fmla="*/ 3400954 h 6858000"/>
              <a:gd name="connsiteX251" fmla="*/ 4557150 w 7467600"/>
              <a:gd name="connsiteY251" fmla="*/ 3510023 h 6858000"/>
              <a:gd name="connsiteX252" fmla="*/ 4856936 w 7467600"/>
              <a:gd name="connsiteY252" fmla="*/ 3809146 h 6858000"/>
              <a:gd name="connsiteX253" fmla="*/ 5111996 w 7467600"/>
              <a:gd name="connsiteY253" fmla="*/ 4065759 h 6858000"/>
              <a:gd name="connsiteX254" fmla="*/ 5388878 w 7467600"/>
              <a:gd name="connsiteY254" fmla="*/ 4300185 h 6858000"/>
              <a:gd name="connsiteX255" fmla="*/ 5425556 w 7467600"/>
              <a:gd name="connsiteY255" fmla="*/ 4308967 h 6858000"/>
              <a:gd name="connsiteX256" fmla="*/ 4943646 w 7467600"/>
              <a:gd name="connsiteY256" fmla="*/ 3822916 h 6858000"/>
              <a:gd name="connsiteX257" fmla="*/ 4594837 w 7467600"/>
              <a:gd name="connsiteY257" fmla="*/ 3532274 h 6858000"/>
              <a:gd name="connsiteX258" fmla="*/ 4441737 w 7467600"/>
              <a:gd name="connsiteY258" fmla="*/ 3399734 h 6858000"/>
              <a:gd name="connsiteX259" fmla="*/ 5425834 w 7467600"/>
              <a:gd name="connsiteY259" fmla="*/ 3162785 h 6858000"/>
              <a:gd name="connsiteX260" fmla="*/ 5401644 w 7467600"/>
              <a:gd name="connsiteY260" fmla="*/ 3617847 h 6858000"/>
              <a:gd name="connsiteX261" fmla="*/ 5467256 w 7467600"/>
              <a:gd name="connsiteY261" fmla="*/ 4175494 h 6858000"/>
              <a:gd name="connsiteX262" fmla="*/ 5448069 w 7467600"/>
              <a:gd name="connsiteY262" fmla="*/ 3567554 h 6858000"/>
              <a:gd name="connsiteX263" fmla="*/ 5425834 w 7467600"/>
              <a:gd name="connsiteY263" fmla="*/ 3162785 h 6858000"/>
              <a:gd name="connsiteX264" fmla="*/ 1318687 w 7467600"/>
              <a:gd name="connsiteY264" fmla="*/ 3113840 h 6858000"/>
              <a:gd name="connsiteX265" fmla="*/ 1066793 w 7467600"/>
              <a:gd name="connsiteY265" fmla="*/ 3212171 h 6858000"/>
              <a:gd name="connsiteX266" fmla="*/ 993319 w 7467600"/>
              <a:gd name="connsiteY266" fmla="*/ 3247648 h 6858000"/>
              <a:gd name="connsiteX267" fmla="*/ 853081 w 7467600"/>
              <a:gd name="connsiteY267" fmla="*/ 3312410 h 6858000"/>
              <a:gd name="connsiteX268" fmla="*/ 805957 w 7467600"/>
              <a:gd name="connsiteY268" fmla="*/ 3330443 h 6858000"/>
              <a:gd name="connsiteX269" fmla="*/ 1318687 w 7467600"/>
              <a:gd name="connsiteY269" fmla="*/ 3113840 h 6858000"/>
              <a:gd name="connsiteX270" fmla="*/ 5453702 w 7467600"/>
              <a:gd name="connsiteY270" fmla="*/ 3090882 h 6858000"/>
              <a:gd name="connsiteX271" fmla="*/ 5480135 w 7467600"/>
              <a:gd name="connsiteY271" fmla="*/ 3565802 h 6858000"/>
              <a:gd name="connsiteX272" fmla="*/ 5499023 w 7467600"/>
              <a:gd name="connsiteY272" fmla="*/ 4166310 h 6858000"/>
              <a:gd name="connsiteX273" fmla="*/ 5547022 w 7467600"/>
              <a:gd name="connsiteY273" fmla="*/ 3607838 h 6858000"/>
              <a:gd name="connsiteX274" fmla="*/ 5515964 w 7467600"/>
              <a:gd name="connsiteY274" fmla="*/ 3378541 h 6858000"/>
              <a:gd name="connsiteX275" fmla="*/ 5453702 w 7467600"/>
              <a:gd name="connsiteY275" fmla="*/ 3090882 h 6858000"/>
              <a:gd name="connsiteX276" fmla="*/ 1238695 w 7467600"/>
              <a:gd name="connsiteY276" fmla="*/ 3076820 h 6858000"/>
              <a:gd name="connsiteX277" fmla="*/ 716371 w 7467600"/>
              <a:gd name="connsiteY277" fmla="*/ 3293249 h 6858000"/>
              <a:gd name="connsiteX278" fmla="*/ 579522 w 7467600"/>
              <a:gd name="connsiteY278" fmla="*/ 3371759 h 6858000"/>
              <a:gd name="connsiteX279" fmla="*/ 600288 w 7467600"/>
              <a:gd name="connsiteY279" fmla="*/ 3365555 h 6858000"/>
              <a:gd name="connsiteX280" fmla="*/ 840692 w 7467600"/>
              <a:gd name="connsiteY280" fmla="*/ 3284921 h 6858000"/>
              <a:gd name="connsiteX281" fmla="*/ 979248 w 7467600"/>
              <a:gd name="connsiteY281" fmla="*/ 3221003 h 6858000"/>
              <a:gd name="connsiteX282" fmla="*/ 1053282 w 7467600"/>
              <a:gd name="connsiteY282" fmla="*/ 3185247 h 6858000"/>
              <a:gd name="connsiteX283" fmla="*/ 1320603 w 7467600"/>
              <a:gd name="connsiteY283" fmla="*/ 3081281 h 6858000"/>
              <a:gd name="connsiteX284" fmla="*/ 1238695 w 7467600"/>
              <a:gd name="connsiteY284" fmla="*/ 3076820 h 6858000"/>
              <a:gd name="connsiteX285" fmla="*/ 5425627 w 7467600"/>
              <a:gd name="connsiteY285" fmla="*/ 2954192 h 6858000"/>
              <a:gd name="connsiteX286" fmla="*/ 5470770 w 7467600"/>
              <a:gd name="connsiteY286" fmla="*/ 3005435 h 6858000"/>
              <a:gd name="connsiteX287" fmla="*/ 5519779 w 7467600"/>
              <a:gd name="connsiteY287" fmla="*/ 4359223 h 6858000"/>
              <a:gd name="connsiteX288" fmla="*/ 5520293 w 7467600"/>
              <a:gd name="connsiteY288" fmla="*/ 4360602 h 6858000"/>
              <a:gd name="connsiteX289" fmla="*/ 5767221 w 7467600"/>
              <a:gd name="connsiteY289" fmla="*/ 4665564 h 6858000"/>
              <a:gd name="connsiteX290" fmla="*/ 6937169 w 7467600"/>
              <a:gd name="connsiteY290" fmla="*/ 4815941 h 6858000"/>
              <a:gd name="connsiteX291" fmla="*/ 6953922 w 7467600"/>
              <a:gd name="connsiteY291" fmla="*/ 4890068 h 6858000"/>
              <a:gd name="connsiteX292" fmla="*/ 6071359 w 7467600"/>
              <a:gd name="connsiteY292" fmla="*/ 4770770 h 6858000"/>
              <a:gd name="connsiteX293" fmla="*/ 6038839 w 7467600"/>
              <a:gd name="connsiteY293" fmla="*/ 4764474 h 6858000"/>
              <a:gd name="connsiteX294" fmla="*/ 6038706 w 7467600"/>
              <a:gd name="connsiteY294" fmla="*/ 4763847 h 6858000"/>
              <a:gd name="connsiteX295" fmla="*/ 6037784 w 7467600"/>
              <a:gd name="connsiteY295" fmla="*/ 4764270 h 6858000"/>
              <a:gd name="connsiteX296" fmla="*/ 6038839 w 7467600"/>
              <a:gd name="connsiteY296" fmla="*/ 4764474 h 6858000"/>
              <a:gd name="connsiteX297" fmla="*/ 6040338 w 7467600"/>
              <a:gd name="connsiteY297" fmla="*/ 4771418 h 6858000"/>
              <a:gd name="connsiteX298" fmla="*/ 6024488 w 7467600"/>
              <a:gd name="connsiteY298" fmla="*/ 4809903 h 6858000"/>
              <a:gd name="connsiteX299" fmla="*/ 5599771 w 7467600"/>
              <a:gd name="connsiteY299" fmla="*/ 5509652 h 6858000"/>
              <a:gd name="connsiteX300" fmla="*/ 5548843 w 7467600"/>
              <a:gd name="connsiteY300" fmla="*/ 5563845 h 6858000"/>
              <a:gd name="connsiteX301" fmla="*/ 5940952 w 7467600"/>
              <a:gd name="connsiteY301" fmla="*/ 6250028 h 6858000"/>
              <a:gd name="connsiteX302" fmla="*/ 6043441 w 7467600"/>
              <a:gd name="connsiteY302" fmla="*/ 6665847 h 6858000"/>
              <a:gd name="connsiteX303" fmla="*/ 6093432 w 7467600"/>
              <a:gd name="connsiteY303" fmla="*/ 6858000 h 6858000"/>
              <a:gd name="connsiteX304" fmla="*/ 6034344 w 7467600"/>
              <a:gd name="connsiteY304" fmla="*/ 6858000 h 6858000"/>
              <a:gd name="connsiteX305" fmla="*/ 6026679 w 7467600"/>
              <a:gd name="connsiteY305" fmla="*/ 6836959 h 6858000"/>
              <a:gd name="connsiteX306" fmla="*/ 5800441 w 7467600"/>
              <a:gd name="connsiteY306" fmla="*/ 6335286 h 6858000"/>
              <a:gd name="connsiteX307" fmla="*/ 5526562 w 7467600"/>
              <a:gd name="connsiteY307" fmla="*/ 5705388 h 6858000"/>
              <a:gd name="connsiteX308" fmla="*/ 5519640 w 7467600"/>
              <a:gd name="connsiteY308" fmla="*/ 5683774 h 6858000"/>
              <a:gd name="connsiteX309" fmla="*/ 5844559 w 7467600"/>
              <a:gd name="connsiteY309" fmla="*/ 6553349 h 6858000"/>
              <a:gd name="connsiteX310" fmla="*/ 5975994 w 7467600"/>
              <a:gd name="connsiteY310" fmla="*/ 6858000 h 6858000"/>
              <a:gd name="connsiteX311" fmla="*/ 5898547 w 7467600"/>
              <a:gd name="connsiteY311" fmla="*/ 6858000 h 6858000"/>
              <a:gd name="connsiteX312" fmla="*/ 5682041 w 7467600"/>
              <a:gd name="connsiteY312" fmla="*/ 6355860 h 6858000"/>
              <a:gd name="connsiteX313" fmla="*/ 5461758 w 7467600"/>
              <a:gd name="connsiteY313" fmla="*/ 5820220 h 6858000"/>
              <a:gd name="connsiteX314" fmla="*/ 5237282 w 7467600"/>
              <a:gd name="connsiteY314" fmla="*/ 6579086 h 6858000"/>
              <a:gd name="connsiteX315" fmla="*/ 5115009 w 7467600"/>
              <a:gd name="connsiteY315" fmla="*/ 6858000 h 6858000"/>
              <a:gd name="connsiteX316" fmla="*/ 5028074 w 7467600"/>
              <a:gd name="connsiteY316" fmla="*/ 6858000 h 6858000"/>
              <a:gd name="connsiteX317" fmla="*/ 5079508 w 7467600"/>
              <a:gd name="connsiteY317" fmla="*/ 6749074 h 6858000"/>
              <a:gd name="connsiteX318" fmla="*/ 5371846 w 7467600"/>
              <a:gd name="connsiteY318" fmla="*/ 5924413 h 6858000"/>
              <a:gd name="connsiteX319" fmla="*/ 5270512 w 7467600"/>
              <a:gd name="connsiteY319" fmla="*/ 6138975 h 6858000"/>
              <a:gd name="connsiteX320" fmla="*/ 5062409 w 7467600"/>
              <a:gd name="connsiteY320" fmla="*/ 6653544 h 6858000"/>
              <a:gd name="connsiteX321" fmla="*/ 5036628 w 7467600"/>
              <a:gd name="connsiteY321" fmla="*/ 6754247 h 6858000"/>
              <a:gd name="connsiteX322" fmla="*/ 5009112 w 7467600"/>
              <a:gd name="connsiteY322" fmla="*/ 6858000 h 6858000"/>
              <a:gd name="connsiteX323" fmla="*/ 4976679 w 7467600"/>
              <a:gd name="connsiteY323" fmla="*/ 6858000 h 6858000"/>
              <a:gd name="connsiteX324" fmla="*/ 5006537 w 7467600"/>
              <a:gd name="connsiteY324" fmla="*/ 6747068 h 6858000"/>
              <a:gd name="connsiteX325" fmla="*/ 5032723 w 7467600"/>
              <a:gd name="connsiteY325" fmla="*/ 6644957 h 6858000"/>
              <a:gd name="connsiteX326" fmla="*/ 5242949 w 7467600"/>
              <a:gd name="connsiteY326" fmla="*/ 6125175 h 6858000"/>
              <a:gd name="connsiteX327" fmla="*/ 5286321 w 7467600"/>
              <a:gd name="connsiteY327" fmla="*/ 6033555 h 6858000"/>
              <a:gd name="connsiteX328" fmla="*/ 5008210 w 7467600"/>
              <a:gd name="connsiteY328" fmla="*/ 6649194 h 6858000"/>
              <a:gd name="connsiteX329" fmla="*/ 4986321 w 7467600"/>
              <a:gd name="connsiteY329" fmla="*/ 6765687 h 6858000"/>
              <a:gd name="connsiteX330" fmla="*/ 4973474 w 7467600"/>
              <a:gd name="connsiteY330" fmla="*/ 6858000 h 6858000"/>
              <a:gd name="connsiteX331" fmla="*/ 4907178 w 7467600"/>
              <a:gd name="connsiteY331" fmla="*/ 6858000 h 6858000"/>
              <a:gd name="connsiteX332" fmla="*/ 4910810 w 7467600"/>
              <a:gd name="connsiteY332" fmla="*/ 6829660 h 6858000"/>
              <a:gd name="connsiteX333" fmla="*/ 4987461 w 7467600"/>
              <a:gd name="connsiteY333" fmla="*/ 6432994 h 6858000"/>
              <a:gd name="connsiteX334" fmla="*/ 5179262 w 7467600"/>
              <a:gd name="connsiteY334" fmla="*/ 6035044 h 6858000"/>
              <a:gd name="connsiteX335" fmla="*/ 4689678 w 7467600"/>
              <a:gd name="connsiteY335" fmla="*/ 6440241 h 6858000"/>
              <a:gd name="connsiteX336" fmla="*/ 4477543 w 7467600"/>
              <a:gd name="connsiteY336" fmla="*/ 6674836 h 6858000"/>
              <a:gd name="connsiteX337" fmla="*/ 4329957 w 7467600"/>
              <a:gd name="connsiteY337" fmla="*/ 6858000 h 6858000"/>
              <a:gd name="connsiteX338" fmla="*/ 4218595 w 7467600"/>
              <a:gd name="connsiteY338" fmla="*/ 6858000 h 6858000"/>
              <a:gd name="connsiteX339" fmla="*/ 4368888 w 7467600"/>
              <a:gd name="connsiteY339" fmla="*/ 6668412 h 6858000"/>
              <a:gd name="connsiteX340" fmla="*/ 4563091 w 7467600"/>
              <a:gd name="connsiteY340" fmla="*/ 6442508 h 6858000"/>
              <a:gd name="connsiteX341" fmla="*/ 5387324 w 7467600"/>
              <a:gd name="connsiteY341" fmla="*/ 5705830 h 6858000"/>
              <a:gd name="connsiteX342" fmla="*/ 5073620 w 7467600"/>
              <a:gd name="connsiteY342" fmla="*/ 5955437 h 6858000"/>
              <a:gd name="connsiteX343" fmla="*/ 4689789 w 7467600"/>
              <a:gd name="connsiteY343" fmla="*/ 6268382 h 6858000"/>
              <a:gd name="connsiteX344" fmla="*/ 4418722 w 7467600"/>
              <a:gd name="connsiteY344" fmla="*/ 6570886 h 6858000"/>
              <a:gd name="connsiteX345" fmla="*/ 4214944 w 7467600"/>
              <a:gd name="connsiteY345" fmla="*/ 6858000 h 6858000"/>
              <a:gd name="connsiteX346" fmla="*/ 4177898 w 7467600"/>
              <a:gd name="connsiteY346" fmla="*/ 6858000 h 6858000"/>
              <a:gd name="connsiteX347" fmla="*/ 4391597 w 7467600"/>
              <a:gd name="connsiteY347" fmla="*/ 6556370 h 6858000"/>
              <a:gd name="connsiteX348" fmla="*/ 4668889 w 7467600"/>
              <a:gd name="connsiteY348" fmla="*/ 6246399 h 6858000"/>
              <a:gd name="connsiteX349" fmla="*/ 5055427 w 7467600"/>
              <a:gd name="connsiteY349" fmla="*/ 5931476 h 6858000"/>
              <a:gd name="connsiteX350" fmla="*/ 5371814 w 7467600"/>
              <a:gd name="connsiteY350" fmla="*/ 5678975 h 6858000"/>
              <a:gd name="connsiteX351" fmla="*/ 4987918 w 7467600"/>
              <a:gd name="connsiteY351" fmla="*/ 5838701 h 6858000"/>
              <a:gd name="connsiteX352" fmla="*/ 4317146 w 7467600"/>
              <a:gd name="connsiteY352" fmla="*/ 6587716 h 6858000"/>
              <a:gd name="connsiteX353" fmla="*/ 4171627 w 7467600"/>
              <a:gd name="connsiteY353" fmla="*/ 6858000 h 6858000"/>
              <a:gd name="connsiteX354" fmla="*/ 4081585 w 7467600"/>
              <a:gd name="connsiteY354" fmla="*/ 6858000 h 6858000"/>
              <a:gd name="connsiteX355" fmla="*/ 4238603 w 7467600"/>
              <a:gd name="connsiteY355" fmla="*/ 6559341 h 6858000"/>
              <a:gd name="connsiteX356" fmla="*/ 4778333 w 7467600"/>
              <a:gd name="connsiteY356" fmla="*/ 5873626 h 6858000"/>
              <a:gd name="connsiteX357" fmla="*/ 5414185 w 7467600"/>
              <a:gd name="connsiteY357" fmla="*/ 5573882 h 6858000"/>
              <a:gd name="connsiteX358" fmla="*/ 5959648 w 7467600"/>
              <a:gd name="connsiteY358" fmla="*/ 4760797 h 6858000"/>
              <a:gd name="connsiteX359" fmla="*/ 5355019 w 7467600"/>
              <a:gd name="connsiteY359" fmla="*/ 4734672 h 6858000"/>
              <a:gd name="connsiteX360" fmla="*/ 5083565 w 7467600"/>
              <a:gd name="connsiteY360" fmla="*/ 5179121 h 6858000"/>
              <a:gd name="connsiteX361" fmla="*/ 4713577 w 7467600"/>
              <a:gd name="connsiteY361" fmla="*/ 5616803 h 6858000"/>
              <a:gd name="connsiteX362" fmla="*/ 3989559 w 7467600"/>
              <a:gd name="connsiteY362" fmla="*/ 6145945 h 6858000"/>
              <a:gd name="connsiteX363" fmla="*/ 3939824 w 7467600"/>
              <a:gd name="connsiteY363" fmla="*/ 6066900 h 6858000"/>
              <a:gd name="connsiteX364" fmla="*/ 4584537 w 7467600"/>
              <a:gd name="connsiteY364" fmla="*/ 5324826 h 6858000"/>
              <a:gd name="connsiteX365" fmla="*/ 5037105 w 7467600"/>
              <a:gd name="connsiteY365" fmla="*/ 5088765 h 6858000"/>
              <a:gd name="connsiteX366" fmla="*/ 5039930 w 7467600"/>
              <a:gd name="connsiteY366" fmla="*/ 5089585 h 6858000"/>
              <a:gd name="connsiteX367" fmla="*/ 5263764 w 7467600"/>
              <a:gd name="connsiteY367" fmla="*/ 4735525 h 6858000"/>
              <a:gd name="connsiteX368" fmla="*/ 4086300 w 7467600"/>
              <a:gd name="connsiteY368" fmla="*/ 4884599 h 6858000"/>
              <a:gd name="connsiteX369" fmla="*/ 4085485 w 7467600"/>
              <a:gd name="connsiteY369" fmla="*/ 4899070 h 6858000"/>
              <a:gd name="connsiteX370" fmla="*/ 3871915 w 7467600"/>
              <a:gd name="connsiteY370" fmla="*/ 5253645 h 6858000"/>
              <a:gd name="connsiteX371" fmla="*/ 3799374 w 7467600"/>
              <a:gd name="connsiteY371" fmla="*/ 5466127 h 6858000"/>
              <a:gd name="connsiteX372" fmla="*/ 3498850 w 7467600"/>
              <a:gd name="connsiteY372" fmla="*/ 6661888 h 6858000"/>
              <a:gd name="connsiteX373" fmla="*/ 3399216 w 7467600"/>
              <a:gd name="connsiteY373" fmla="*/ 6858000 h 6858000"/>
              <a:gd name="connsiteX374" fmla="*/ 3303688 w 7467600"/>
              <a:gd name="connsiteY374" fmla="*/ 6858000 h 6858000"/>
              <a:gd name="connsiteX375" fmla="*/ 3391774 w 7467600"/>
              <a:gd name="connsiteY375" fmla="*/ 6697181 h 6858000"/>
              <a:gd name="connsiteX376" fmla="*/ 3735540 w 7467600"/>
              <a:gd name="connsiteY376" fmla="*/ 5546923 h 6858000"/>
              <a:gd name="connsiteX377" fmla="*/ 3729438 w 7467600"/>
              <a:gd name="connsiteY377" fmla="*/ 5569058 h 6858000"/>
              <a:gd name="connsiteX378" fmla="*/ 3707782 w 7467600"/>
              <a:gd name="connsiteY378" fmla="*/ 5644908 h 6858000"/>
              <a:gd name="connsiteX379" fmla="*/ 3583827 w 7467600"/>
              <a:gd name="connsiteY379" fmla="*/ 6039215 h 6858000"/>
              <a:gd name="connsiteX380" fmla="*/ 3547861 w 7467600"/>
              <a:gd name="connsiteY380" fmla="*/ 6129609 h 6858000"/>
              <a:gd name="connsiteX381" fmla="*/ 3490905 w 7467600"/>
              <a:gd name="connsiteY381" fmla="*/ 6277660 h 6858000"/>
              <a:gd name="connsiteX382" fmla="*/ 3455859 w 7467600"/>
              <a:gd name="connsiteY382" fmla="*/ 6391301 h 6858000"/>
              <a:gd name="connsiteX383" fmla="*/ 3429112 w 7467600"/>
              <a:gd name="connsiteY383" fmla="*/ 6479469 h 6858000"/>
              <a:gd name="connsiteX384" fmla="*/ 3304862 w 7467600"/>
              <a:gd name="connsiteY384" fmla="*/ 6796476 h 6858000"/>
              <a:gd name="connsiteX385" fmla="*/ 3276071 w 7467600"/>
              <a:gd name="connsiteY385" fmla="*/ 6858000 h 6858000"/>
              <a:gd name="connsiteX386" fmla="*/ 3240805 w 7467600"/>
              <a:gd name="connsiteY386" fmla="*/ 6858000 h 6858000"/>
              <a:gd name="connsiteX387" fmla="*/ 3275917 w 7467600"/>
              <a:gd name="connsiteY387" fmla="*/ 6783192 h 6858000"/>
              <a:gd name="connsiteX388" fmla="*/ 3399358 w 7467600"/>
              <a:gd name="connsiteY388" fmla="*/ 6469011 h 6858000"/>
              <a:gd name="connsiteX389" fmla="*/ 3425650 w 7467600"/>
              <a:gd name="connsiteY389" fmla="*/ 6381333 h 6858000"/>
              <a:gd name="connsiteX390" fmla="*/ 3460661 w 7467600"/>
              <a:gd name="connsiteY390" fmla="*/ 6266763 h 6858000"/>
              <a:gd name="connsiteX391" fmla="*/ 3518021 w 7467600"/>
              <a:gd name="connsiteY391" fmla="*/ 6117298 h 6858000"/>
              <a:gd name="connsiteX392" fmla="*/ 3554035 w 7467600"/>
              <a:gd name="connsiteY392" fmla="*/ 6027832 h 6858000"/>
              <a:gd name="connsiteX393" fmla="*/ 3677174 w 7467600"/>
              <a:gd name="connsiteY393" fmla="*/ 5636351 h 6858000"/>
              <a:gd name="connsiteX394" fmla="*/ 3698819 w 7467600"/>
              <a:gd name="connsiteY394" fmla="*/ 5560503 h 6858000"/>
              <a:gd name="connsiteX395" fmla="*/ 3702094 w 7467600"/>
              <a:gd name="connsiteY395" fmla="*/ 5549194 h 6858000"/>
              <a:gd name="connsiteX396" fmla="*/ 3398355 w 7467600"/>
              <a:gd name="connsiteY396" fmla="*/ 6094603 h 6858000"/>
              <a:gd name="connsiteX397" fmla="*/ 3193941 w 7467600"/>
              <a:gd name="connsiteY397" fmla="*/ 6798775 h 6858000"/>
              <a:gd name="connsiteX398" fmla="*/ 3184140 w 7467600"/>
              <a:gd name="connsiteY398" fmla="*/ 6858000 h 6858000"/>
              <a:gd name="connsiteX399" fmla="*/ 3099978 w 7467600"/>
              <a:gd name="connsiteY399" fmla="*/ 6858000 h 6858000"/>
              <a:gd name="connsiteX400" fmla="*/ 3101556 w 7467600"/>
              <a:gd name="connsiteY400" fmla="*/ 6843337 h 6858000"/>
              <a:gd name="connsiteX401" fmla="*/ 3370162 w 7467600"/>
              <a:gd name="connsiteY401" fmla="*/ 5785550 h 6858000"/>
              <a:gd name="connsiteX402" fmla="*/ 3746477 w 7467600"/>
              <a:gd name="connsiteY402" fmla="*/ 5377889 h 6858000"/>
              <a:gd name="connsiteX403" fmla="*/ 3863399 w 7467600"/>
              <a:gd name="connsiteY403" fmla="*/ 5087257 h 6858000"/>
              <a:gd name="connsiteX404" fmla="*/ 3968712 w 7467600"/>
              <a:gd name="connsiteY404" fmla="*/ 4913989 h 6858000"/>
              <a:gd name="connsiteX405" fmla="*/ 2792390 w 7467600"/>
              <a:gd name="connsiteY405" fmla="*/ 5382974 h 6858000"/>
              <a:gd name="connsiteX406" fmla="*/ 2714982 w 7467600"/>
              <a:gd name="connsiteY406" fmla="*/ 5427051 h 6858000"/>
              <a:gd name="connsiteX407" fmla="*/ 2813361 w 7467600"/>
              <a:gd name="connsiteY407" fmla="*/ 6023912 h 6858000"/>
              <a:gd name="connsiteX408" fmla="*/ 2688430 w 7467600"/>
              <a:gd name="connsiteY408" fmla="*/ 6801564 h 6858000"/>
              <a:gd name="connsiteX409" fmla="*/ 2629626 w 7467600"/>
              <a:gd name="connsiteY409" fmla="*/ 6763394 h 6858000"/>
              <a:gd name="connsiteX410" fmla="*/ 2565328 w 7467600"/>
              <a:gd name="connsiteY410" fmla="*/ 5516399 h 6858000"/>
              <a:gd name="connsiteX411" fmla="*/ 1922999 w 7467600"/>
              <a:gd name="connsiteY411" fmla="*/ 5980343 h 6858000"/>
              <a:gd name="connsiteX412" fmla="*/ 1950261 w 7467600"/>
              <a:gd name="connsiteY412" fmla="*/ 6405858 h 6858000"/>
              <a:gd name="connsiteX413" fmla="*/ 2365554 w 7467600"/>
              <a:gd name="connsiteY413" fmla="*/ 6759107 h 6858000"/>
              <a:gd name="connsiteX414" fmla="*/ 2424142 w 7467600"/>
              <a:gd name="connsiteY414" fmla="*/ 6858000 h 6858000"/>
              <a:gd name="connsiteX415" fmla="*/ 2395994 w 7467600"/>
              <a:gd name="connsiteY415" fmla="*/ 6858000 h 6858000"/>
              <a:gd name="connsiteX416" fmla="*/ 2392863 w 7467600"/>
              <a:gd name="connsiteY416" fmla="*/ 6852964 h 6858000"/>
              <a:gd name="connsiteX417" fmla="*/ 2017589 w 7467600"/>
              <a:gd name="connsiteY417" fmla="*/ 6493982 h 6858000"/>
              <a:gd name="connsiteX418" fmla="*/ 2147336 w 7467600"/>
              <a:gd name="connsiteY418" fmla="*/ 6594052 h 6858000"/>
              <a:gd name="connsiteX419" fmla="*/ 2207047 w 7467600"/>
              <a:gd name="connsiteY419" fmla="*/ 6654540 h 6858000"/>
              <a:gd name="connsiteX420" fmla="*/ 2299106 w 7467600"/>
              <a:gd name="connsiteY420" fmla="*/ 6778931 h 6858000"/>
              <a:gd name="connsiteX421" fmla="*/ 2314430 w 7467600"/>
              <a:gd name="connsiteY421" fmla="*/ 6801144 h 6858000"/>
              <a:gd name="connsiteX422" fmla="*/ 2352406 w 7467600"/>
              <a:gd name="connsiteY422" fmla="*/ 6858000 h 6858000"/>
              <a:gd name="connsiteX423" fmla="*/ 2314492 w 7467600"/>
              <a:gd name="connsiteY423" fmla="*/ 6858000 h 6858000"/>
              <a:gd name="connsiteX424" fmla="*/ 2288095 w 7467600"/>
              <a:gd name="connsiteY424" fmla="*/ 6818030 h 6858000"/>
              <a:gd name="connsiteX425" fmla="*/ 2272768 w 7467600"/>
              <a:gd name="connsiteY425" fmla="*/ 6795822 h 6858000"/>
              <a:gd name="connsiteX426" fmla="*/ 2182715 w 7467600"/>
              <a:gd name="connsiteY426" fmla="*/ 6675071 h 6858000"/>
              <a:gd name="connsiteX427" fmla="*/ 2032061 w 7467600"/>
              <a:gd name="connsiteY427" fmla="*/ 6541380 h 6858000"/>
              <a:gd name="connsiteX428" fmla="*/ 2257220 w 7467600"/>
              <a:gd name="connsiteY428" fmla="*/ 6826257 h 6858000"/>
              <a:gd name="connsiteX429" fmla="*/ 2281324 w 7467600"/>
              <a:gd name="connsiteY429" fmla="*/ 6858000 h 6858000"/>
              <a:gd name="connsiteX430" fmla="*/ 2242860 w 7467600"/>
              <a:gd name="connsiteY430" fmla="*/ 6858000 h 6858000"/>
              <a:gd name="connsiteX431" fmla="*/ 2232818 w 7467600"/>
              <a:gd name="connsiteY431" fmla="*/ 6844926 h 6858000"/>
              <a:gd name="connsiteX432" fmla="*/ 1990172 w 7467600"/>
              <a:gd name="connsiteY432" fmla="*/ 6542121 h 6858000"/>
              <a:gd name="connsiteX433" fmla="*/ 2124090 w 7467600"/>
              <a:gd name="connsiteY433" fmla="*/ 6761017 h 6858000"/>
              <a:gd name="connsiteX434" fmla="*/ 2200380 w 7467600"/>
              <a:gd name="connsiteY434" fmla="*/ 6858000 h 6858000"/>
              <a:gd name="connsiteX435" fmla="*/ 2147507 w 7467600"/>
              <a:gd name="connsiteY435" fmla="*/ 6858000 h 6858000"/>
              <a:gd name="connsiteX436" fmla="*/ 2070668 w 7467600"/>
              <a:gd name="connsiteY436" fmla="*/ 6761520 h 6858000"/>
              <a:gd name="connsiteX437" fmla="*/ 1975142 w 7467600"/>
              <a:gd name="connsiteY437" fmla="*/ 6585570 h 6858000"/>
              <a:gd name="connsiteX438" fmla="*/ 2050035 w 7467600"/>
              <a:gd name="connsiteY438" fmla="*/ 6813345 h 6858000"/>
              <a:gd name="connsiteX439" fmla="*/ 2063025 w 7467600"/>
              <a:gd name="connsiteY439" fmla="*/ 6858000 h 6858000"/>
              <a:gd name="connsiteX440" fmla="*/ 2021675 w 7467600"/>
              <a:gd name="connsiteY440" fmla="*/ 6858000 h 6858000"/>
              <a:gd name="connsiteX441" fmla="*/ 2019308 w 7467600"/>
              <a:gd name="connsiteY441" fmla="*/ 6847118 h 6858000"/>
              <a:gd name="connsiteX442" fmla="*/ 1938835 w 7467600"/>
              <a:gd name="connsiteY442" fmla="*/ 6551160 h 6858000"/>
              <a:gd name="connsiteX443" fmla="*/ 1953230 w 7467600"/>
              <a:gd name="connsiteY443" fmla="*/ 6759699 h 6858000"/>
              <a:gd name="connsiteX444" fmla="*/ 1956763 w 7467600"/>
              <a:gd name="connsiteY444" fmla="*/ 6778191 h 6858000"/>
              <a:gd name="connsiteX445" fmla="*/ 1967925 w 7467600"/>
              <a:gd name="connsiteY445" fmla="*/ 6858000 h 6858000"/>
              <a:gd name="connsiteX446" fmla="*/ 1936622 w 7467600"/>
              <a:gd name="connsiteY446" fmla="*/ 6858000 h 6858000"/>
              <a:gd name="connsiteX447" fmla="*/ 1926261 w 7467600"/>
              <a:gd name="connsiteY447" fmla="*/ 6784064 h 6858000"/>
              <a:gd name="connsiteX448" fmla="*/ 1922724 w 7467600"/>
              <a:gd name="connsiteY448" fmla="*/ 6765577 h 6858000"/>
              <a:gd name="connsiteX449" fmla="*/ 1904650 w 7467600"/>
              <a:gd name="connsiteY449" fmla="*/ 6639616 h 6858000"/>
              <a:gd name="connsiteX450" fmla="*/ 1885273 w 7467600"/>
              <a:gd name="connsiteY450" fmla="*/ 6858000 h 6858000"/>
              <a:gd name="connsiteX451" fmla="*/ 1854363 w 7467600"/>
              <a:gd name="connsiteY451" fmla="*/ 6858000 h 6858000"/>
              <a:gd name="connsiteX452" fmla="*/ 1880391 w 7467600"/>
              <a:gd name="connsiteY452" fmla="*/ 6603796 h 6858000"/>
              <a:gd name="connsiteX453" fmla="*/ 1818273 w 7467600"/>
              <a:gd name="connsiteY453" fmla="*/ 6715729 h 6858000"/>
              <a:gd name="connsiteX454" fmla="*/ 1794691 w 7467600"/>
              <a:gd name="connsiteY454" fmla="*/ 6843239 h 6858000"/>
              <a:gd name="connsiteX455" fmla="*/ 1794914 w 7467600"/>
              <a:gd name="connsiteY455" fmla="*/ 6858000 h 6858000"/>
              <a:gd name="connsiteX456" fmla="*/ 1746128 w 7467600"/>
              <a:gd name="connsiteY456" fmla="*/ 6858000 h 6858000"/>
              <a:gd name="connsiteX457" fmla="*/ 1753934 w 7467600"/>
              <a:gd name="connsiteY457" fmla="*/ 6724796 h 6858000"/>
              <a:gd name="connsiteX458" fmla="*/ 1792053 w 7467600"/>
              <a:gd name="connsiteY458" fmla="*/ 6572396 h 6858000"/>
              <a:gd name="connsiteX459" fmla="*/ 1862248 w 7467600"/>
              <a:gd name="connsiteY459" fmla="*/ 6266397 h 6858000"/>
              <a:gd name="connsiteX460" fmla="*/ 1862250 w 7467600"/>
              <a:gd name="connsiteY460" fmla="*/ 6033531 h 6858000"/>
              <a:gd name="connsiteX461" fmla="*/ 1211999 w 7467600"/>
              <a:gd name="connsiteY461" fmla="*/ 6683610 h 6858000"/>
              <a:gd name="connsiteX462" fmla="*/ 1213266 w 7467600"/>
              <a:gd name="connsiteY462" fmla="*/ 6691947 h 6858000"/>
              <a:gd name="connsiteX463" fmla="*/ 1203370 w 7467600"/>
              <a:gd name="connsiteY463" fmla="*/ 6850676 h 6858000"/>
              <a:gd name="connsiteX464" fmla="*/ 1203671 w 7467600"/>
              <a:gd name="connsiteY464" fmla="*/ 6858000 h 6858000"/>
              <a:gd name="connsiteX465" fmla="*/ 1143180 w 7467600"/>
              <a:gd name="connsiteY465" fmla="*/ 6858000 h 6858000"/>
              <a:gd name="connsiteX466" fmla="*/ 1142176 w 7467600"/>
              <a:gd name="connsiteY466" fmla="*/ 6766045 h 6858000"/>
              <a:gd name="connsiteX467" fmla="*/ 1067484 w 7467600"/>
              <a:gd name="connsiteY467" fmla="*/ 6858000 h 6858000"/>
              <a:gd name="connsiteX468" fmla="*/ 953928 w 7467600"/>
              <a:gd name="connsiteY468" fmla="*/ 6858000 h 6858000"/>
              <a:gd name="connsiteX469" fmla="*/ 959715 w 7467600"/>
              <a:gd name="connsiteY469" fmla="*/ 6850185 h 6858000"/>
              <a:gd name="connsiteX470" fmla="*/ 1483788 w 7467600"/>
              <a:gd name="connsiteY470" fmla="*/ 6259174 h 6858000"/>
              <a:gd name="connsiteX471" fmla="*/ 1100671 w 7467600"/>
              <a:gd name="connsiteY471" fmla="*/ 6252137 h 6858000"/>
              <a:gd name="connsiteX472" fmla="*/ 1090144 w 7467600"/>
              <a:gd name="connsiteY472" fmla="*/ 6256748 h 6858000"/>
              <a:gd name="connsiteX473" fmla="*/ 1095872 w 7467600"/>
              <a:gd name="connsiteY473" fmla="*/ 6271892 h 6858000"/>
              <a:gd name="connsiteX474" fmla="*/ 262785 w 7467600"/>
              <a:gd name="connsiteY474" fmla="*/ 6845450 h 6858000"/>
              <a:gd name="connsiteX475" fmla="*/ 209968 w 7467600"/>
              <a:gd name="connsiteY475" fmla="*/ 6770713 h 6858000"/>
              <a:gd name="connsiteX476" fmla="*/ 873460 w 7467600"/>
              <a:gd name="connsiteY476" fmla="*/ 6253768 h 6858000"/>
              <a:gd name="connsiteX477" fmla="*/ 192686 w 7467600"/>
              <a:gd name="connsiteY477" fmla="*/ 5849257 h 6858000"/>
              <a:gd name="connsiteX478" fmla="*/ 4696 w 7467600"/>
              <a:gd name="connsiteY478" fmla="*/ 5697668 h 6858000"/>
              <a:gd name="connsiteX479" fmla="*/ 0 w 7467600"/>
              <a:gd name="connsiteY479" fmla="*/ 5689984 h 6858000"/>
              <a:gd name="connsiteX480" fmla="*/ 0 w 7467600"/>
              <a:gd name="connsiteY480" fmla="*/ 5513472 h 6858000"/>
              <a:gd name="connsiteX481" fmla="*/ 174101 w 7467600"/>
              <a:gd name="connsiteY481" fmla="*/ 5620277 h 6858000"/>
              <a:gd name="connsiteX482" fmla="*/ 891800 w 7467600"/>
              <a:gd name="connsiteY482" fmla="*/ 6036935 h 6858000"/>
              <a:gd name="connsiteX483" fmla="*/ 1072219 w 7467600"/>
              <a:gd name="connsiteY483" fmla="*/ 6169443 h 6858000"/>
              <a:gd name="connsiteX484" fmla="*/ 1074117 w 7467600"/>
              <a:gd name="connsiteY484" fmla="*/ 6170301 h 6858000"/>
              <a:gd name="connsiteX485" fmla="*/ 1083114 w 7467600"/>
              <a:gd name="connsiteY485" fmla="*/ 6174131 h 6858000"/>
              <a:gd name="connsiteX486" fmla="*/ 1543010 w 7467600"/>
              <a:gd name="connsiteY486" fmla="*/ 6191140 h 6858000"/>
              <a:gd name="connsiteX487" fmla="*/ 1551080 w 7467600"/>
              <a:gd name="connsiteY487" fmla="*/ 6195006 h 6858000"/>
              <a:gd name="connsiteX488" fmla="*/ 2345443 w 7467600"/>
              <a:gd name="connsiteY488" fmla="*/ 5549882 h 6858000"/>
              <a:gd name="connsiteX489" fmla="*/ 1721499 w 7467600"/>
              <a:gd name="connsiteY489" fmla="*/ 5599969 h 6858000"/>
              <a:gd name="connsiteX490" fmla="*/ 767716 w 7467600"/>
              <a:gd name="connsiteY490" fmla="*/ 5472768 h 6858000"/>
              <a:gd name="connsiteX491" fmla="*/ 722147 w 7467600"/>
              <a:gd name="connsiteY491" fmla="*/ 5393091 h 6858000"/>
              <a:gd name="connsiteX492" fmla="*/ 1485552 w 7467600"/>
              <a:gd name="connsiteY492" fmla="*/ 5313202 h 6858000"/>
              <a:gd name="connsiteX493" fmla="*/ 2143004 w 7467600"/>
              <a:gd name="connsiteY493" fmla="*/ 5402420 h 6858000"/>
              <a:gd name="connsiteX494" fmla="*/ 1933391 w 7467600"/>
              <a:gd name="connsiteY494" fmla="*/ 5156971 h 6858000"/>
              <a:gd name="connsiteX495" fmla="*/ 1827118 w 7467600"/>
              <a:gd name="connsiteY495" fmla="*/ 4968410 h 6858000"/>
              <a:gd name="connsiteX496" fmla="*/ 1837349 w 7467600"/>
              <a:gd name="connsiteY496" fmla="*/ 4956357 h 6858000"/>
              <a:gd name="connsiteX497" fmla="*/ 2162835 w 7467600"/>
              <a:gd name="connsiteY497" fmla="*/ 5187853 h 6858000"/>
              <a:gd name="connsiteX498" fmla="*/ 2257167 w 7467600"/>
              <a:gd name="connsiteY498" fmla="*/ 5462123 h 6858000"/>
              <a:gd name="connsiteX499" fmla="*/ 2261598 w 7467600"/>
              <a:gd name="connsiteY499" fmla="*/ 5467998 h 6858000"/>
              <a:gd name="connsiteX500" fmla="*/ 2437177 w 7467600"/>
              <a:gd name="connsiteY500" fmla="*/ 5479608 h 6858000"/>
              <a:gd name="connsiteX501" fmla="*/ 2445247 w 7467600"/>
              <a:gd name="connsiteY501" fmla="*/ 5483476 h 6858000"/>
              <a:gd name="connsiteX502" fmla="*/ 2743626 w 7467600"/>
              <a:gd name="connsiteY502" fmla="*/ 5304819 h 6858000"/>
              <a:gd name="connsiteX503" fmla="*/ 3048102 w 7467600"/>
              <a:gd name="connsiteY503" fmla="*/ 5150595 h 6858000"/>
              <a:gd name="connsiteX504" fmla="*/ 1799414 w 7467600"/>
              <a:gd name="connsiteY504" fmla="*/ 4694732 h 6858000"/>
              <a:gd name="connsiteX505" fmla="*/ 1771735 w 7467600"/>
              <a:gd name="connsiteY505" fmla="*/ 4619929 h 6858000"/>
              <a:gd name="connsiteX506" fmla="*/ 3104273 w 7467600"/>
              <a:gd name="connsiteY506" fmla="*/ 5076159 h 6858000"/>
              <a:gd name="connsiteX507" fmla="*/ 3113245 w 7467600"/>
              <a:gd name="connsiteY507" fmla="*/ 5090705 h 6858000"/>
              <a:gd name="connsiteX508" fmla="*/ 3126294 w 7467600"/>
              <a:gd name="connsiteY508" fmla="*/ 5114400 h 6858000"/>
              <a:gd name="connsiteX509" fmla="*/ 3937433 w 7467600"/>
              <a:gd name="connsiteY509" fmla="*/ 4830473 h 6858000"/>
              <a:gd name="connsiteX510" fmla="*/ 3590475 w 7467600"/>
              <a:gd name="connsiteY510" fmla="*/ 4597974 h 6858000"/>
              <a:gd name="connsiteX511" fmla="*/ 3100264 w 7467600"/>
              <a:gd name="connsiteY511" fmla="*/ 4579845 h 6858000"/>
              <a:gd name="connsiteX512" fmla="*/ 2183576 w 7467600"/>
              <a:gd name="connsiteY512" fmla="*/ 4227150 h 6858000"/>
              <a:gd name="connsiteX513" fmla="*/ 2151029 w 7467600"/>
              <a:gd name="connsiteY513" fmla="*/ 4146947 h 6858000"/>
              <a:gd name="connsiteX514" fmla="*/ 3563434 w 7467600"/>
              <a:gd name="connsiteY514" fmla="*/ 4469115 h 6858000"/>
              <a:gd name="connsiteX515" fmla="*/ 3177952 w 7467600"/>
              <a:gd name="connsiteY515" fmla="*/ 3657386 h 6858000"/>
              <a:gd name="connsiteX516" fmla="*/ 3189263 w 7467600"/>
              <a:gd name="connsiteY516" fmla="*/ 3625726 h 6858000"/>
              <a:gd name="connsiteX517" fmla="*/ 3560912 w 7467600"/>
              <a:gd name="connsiteY517" fmla="*/ 4079863 h 6858000"/>
              <a:gd name="connsiteX518" fmla="*/ 3626636 w 7467600"/>
              <a:gd name="connsiteY518" fmla="*/ 4512230 h 6858000"/>
              <a:gd name="connsiteX519" fmla="*/ 3653088 w 7467600"/>
              <a:gd name="connsiteY519" fmla="*/ 4521417 h 6858000"/>
              <a:gd name="connsiteX520" fmla="*/ 3988128 w 7467600"/>
              <a:gd name="connsiteY520" fmla="*/ 4817267 h 6858000"/>
              <a:gd name="connsiteX521" fmla="*/ 4830582 w 7467600"/>
              <a:gd name="connsiteY521" fmla="*/ 4676000 h 6858000"/>
              <a:gd name="connsiteX522" fmla="*/ 4830100 w 7467600"/>
              <a:gd name="connsiteY522" fmla="*/ 4675554 h 6858000"/>
              <a:gd name="connsiteX523" fmla="*/ 4036318 w 7467600"/>
              <a:gd name="connsiteY523" fmla="*/ 4147013 h 6858000"/>
              <a:gd name="connsiteX524" fmla="*/ 3432098 w 7467600"/>
              <a:gd name="connsiteY524" fmla="*/ 3537312 h 6858000"/>
              <a:gd name="connsiteX525" fmla="*/ 3446761 w 7467600"/>
              <a:gd name="connsiteY525" fmla="*/ 3461278 h 6858000"/>
              <a:gd name="connsiteX526" fmla="*/ 4419733 w 7467600"/>
              <a:gd name="connsiteY526" fmla="*/ 3963555 h 6858000"/>
              <a:gd name="connsiteX527" fmla="*/ 4781371 w 7467600"/>
              <a:gd name="connsiteY527" fmla="*/ 4458604 h 6858000"/>
              <a:gd name="connsiteX528" fmla="*/ 4780440 w 7467600"/>
              <a:gd name="connsiteY528" fmla="*/ 4470290 h 6858000"/>
              <a:gd name="connsiteX529" fmla="*/ 4898954 w 7467600"/>
              <a:gd name="connsiteY529" fmla="*/ 4662092 h 6858000"/>
              <a:gd name="connsiteX530" fmla="*/ 4900699 w 7467600"/>
              <a:gd name="connsiteY530" fmla="*/ 4670867 h 6858000"/>
              <a:gd name="connsiteX531" fmla="*/ 5714511 w 7467600"/>
              <a:gd name="connsiteY531" fmla="*/ 4663483 h 6858000"/>
              <a:gd name="connsiteX532" fmla="*/ 5464793 w 7467600"/>
              <a:gd name="connsiteY532" fmla="*/ 4393556 h 6858000"/>
              <a:gd name="connsiteX533" fmla="*/ 5461897 w 7467600"/>
              <a:gd name="connsiteY533" fmla="*/ 4390879 h 6858000"/>
              <a:gd name="connsiteX534" fmla="*/ 4294126 w 7467600"/>
              <a:gd name="connsiteY534" fmla="*/ 3303048 h 6858000"/>
              <a:gd name="connsiteX535" fmla="*/ 4305321 w 7467600"/>
              <a:gd name="connsiteY535" fmla="*/ 3256953 h 6858000"/>
              <a:gd name="connsiteX536" fmla="*/ 4949299 w 7467600"/>
              <a:gd name="connsiteY536" fmla="*/ 3766336 h 6858000"/>
              <a:gd name="connsiteX537" fmla="*/ 5291452 w 7467600"/>
              <a:gd name="connsiteY537" fmla="*/ 4076801 h 6858000"/>
              <a:gd name="connsiteX538" fmla="*/ 5434998 w 7467600"/>
              <a:gd name="connsiteY538" fmla="*/ 4254100 h 6858000"/>
              <a:gd name="connsiteX539" fmla="*/ 5351015 w 7467600"/>
              <a:gd name="connsiteY539" fmla="*/ 3760989 h 6858000"/>
              <a:gd name="connsiteX540" fmla="*/ 5413780 w 7467600"/>
              <a:gd name="connsiteY540" fmla="*/ 2966265 h 6858000"/>
              <a:gd name="connsiteX541" fmla="*/ 5425627 w 7467600"/>
              <a:gd name="connsiteY541" fmla="*/ 2954192 h 6858000"/>
              <a:gd name="connsiteX542" fmla="*/ 6604735 w 7467600"/>
              <a:gd name="connsiteY542" fmla="*/ 2041381 h 6858000"/>
              <a:gd name="connsiteX543" fmla="*/ 7204487 w 7467600"/>
              <a:gd name="connsiteY543" fmla="*/ 2742112 h 6858000"/>
              <a:gd name="connsiteX544" fmla="*/ 7131592 w 7467600"/>
              <a:gd name="connsiteY544" fmla="*/ 2672096 h 6858000"/>
              <a:gd name="connsiteX545" fmla="*/ 6996344 w 7467600"/>
              <a:gd name="connsiteY545" fmla="*/ 2518310 h 6858000"/>
              <a:gd name="connsiteX546" fmla="*/ 6735495 w 7467600"/>
              <a:gd name="connsiteY546" fmla="*/ 2196890 h 6858000"/>
              <a:gd name="connsiteX547" fmla="*/ 6721901 w 7467600"/>
              <a:gd name="connsiteY547" fmla="*/ 2179274 h 6858000"/>
              <a:gd name="connsiteX548" fmla="*/ 6604735 w 7467600"/>
              <a:gd name="connsiteY548" fmla="*/ 2041381 h 6858000"/>
              <a:gd name="connsiteX549" fmla="*/ 6591670 w 7467600"/>
              <a:gd name="connsiteY549" fmla="*/ 1988277 h 6858000"/>
              <a:gd name="connsiteX550" fmla="*/ 6747349 w 7467600"/>
              <a:gd name="connsiteY550" fmla="*/ 2160069 h 6858000"/>
              <a:gd name="connsiteX551" fmla="*/ 6760943 w 7467600"/>
              <a:gd name="connsiteY551" fmla="*/ 2177686 h 6858000"/>
              <a:gd name="connsiteX552" fmla="*/ 7021065 w 7467600"/>
              <a:gd name="connsiteY552" fmla="*/ 2498102 h 6858000"/>
              <a:gd name="connsiteX553" fmla="*/ 7155223 w 7467600"/>
              <a:gd name="connsiteY553" fmla="*/ 2650386 h 6858000"/>
              <a:gd name="connsiteX554" fmla="*/ 7203167 w 7467600"/>
              <a:gd name="connsiteY554" fmla="*/ 2697288 h 6858000"/>
              <a:gd name="connsiteX555" fmla="*/ 6937703 w 7467600"/>
              <a:gd name="connsiteY555" fmla="*/ 2321981 h 6858000"/>
              <a:gd name="connsiteX556" fmla="*/ 6591670 w 7467600"/>
              <a:gd name="connsiteY556" fmla="*/ 1988277 h 6858000"/>
              <a:gd name="connsiteX557" fmla="*/ 5798671 w 7467600"/>
              <a:gd name="connsiteY557" fmla="*/ 1981601 h 6858000"/>
              <a:gd name="connsiteX558" fmla="*/ 5754709 w 7467600"/>
              <a:gd name="connsiteY558" fmla="*/ 2071454 h 6858000"/>
              <a:gd name="connsiteX559" fmla="*/ 5763044 w 7467600"/>
              <a:gd name="connsiteY559" fmla="*/ 2842206 h 6858000"/>
              <a:gd name="connsiteX560" fmla="*/ 5764974 w 7467600"/>
              <a:gd name="connsiteY560" fmla="*/ 2799609 h 6858000"/>
              <a:gd name="connsiteX561" fmla="*/ 5767665 w 7467600"/>
              <a:gd name="connsiteY561" fmla="*/ 2666409 h 6858000"/>
              <a:gd name="connsiteX562" fmla="*/ 5763055 w 7467600"/>
              <a:gd name="connsiteY562" fmla="*/ 2579705 h 6858000"/>
              <a:gd name="connsiteX563" fmla="*/ 5758079 w 7467600"/>
              <a:gd name="connsiteY563" fmla="*/ 2492508 h 6858000"/>
              <a:gd name="connsiteX564" fmla="*/ 5779325 w 7467600"/>
              <a:gd name="connsiteY564" fmla="*/ 2197069 h 6858000"/>
              <a:gd name="connsiteX565" fmla="*/ 5798671 w 7467600"/>
              <a:gd name="connsiteY565" fmla="*/ 1981601 h 6858000"/>
              <a:gd name="connsiteX566" fmla="*/ 5829202 w 7467600"/>
              <a:gd name="connsiteY566" fmla="*/ 1971679 h 6858000"/>
              <a:gd name="connsiteX567" fmla="*/ 5809558 w 7467600"/>
              <a:gd name="connsiteY567" fmla="*/ 2198043 h 6858000"/>
              <a:gd name="connsiteX568" fmla="*/ 5788653 w 7467600"/>
              <a:gd name="connsiteY568" fmla="*/ 2489430 h 6858000"/>
              <a:gd name="connsiteX569" fmla="*/ 5793439 w 7467600"/>
              <a:gd name="connsiteY569" fmla="*/ 2575235 h 6858000"/>
              <a:gd name="connsiteX570" fmla="*/ 5796837 w 7467600"/>
              <a:gd name="connsiteY570" fmla="*/ 2637633 h 6858000"/>
              <a:gd name="connsiteX571" fmla="*/ 5818614 w 7467600"/>
              <a:gd name="connsiteY571" fmla="*/ 2473055 h 6858000"/>
              <a:gd name="connsiteX572" fmla="*/ 5829202 w 7467600"/>
              <a:gd name="connsiteY572" fmla="*/ 1971679 h 6858000"/>
              <a:gd name="connsiteX573" fmla="*/ 5911389 w 7467600"/>
              <a:gd name="connsiteY573" fmla="*/ 1898371 h 6858000"/>
              <a:gd name="connsiteX574" fmla="*/ 6237627 w 7467600"/>
              <a:gd name="connsiteY574" fmla="*/ 2231921 h 6858000"/>
              <a:gd name="connsiteX575" fmla="*/ 5911389 w 7467600"/>
              <a:gd name="connsiteY575" fmla="*/ 1898371 h 6858000"/>
              <a:gd name="connsiteX576" fmla="*/ 6944437 w 7467600"/>
              <a:gd name="connsiteY576" fmla="*/ 1575402 h 6858000"/>
              <a:gd name="connsiteX577" fmla="*/ 6304730 w 7467600"/>
              <a:gd name="connsiteY577" fmla="*/ 1766654 h 6858000"/>
              <a:gd name="connsiteX578" fmla="*/ 6944437 w 7467600"/>
              <a:gd name="connsiteY578" fmla="*/ 1575402 h 6858000"/>
              <a:gd name="connsiteX579" fmla="*/ 7019523 w 7467600"/>
              <a:gd name="connsiteY579" fmla="*/ 1519450 h 6858000"/>
              <a:gd name="connsiteX580" fmla="*/ 6298091 w 7467600"/>
              <a:gd name="connsiteY580" fmla="*/ 1737122 h 6858000"/>
              <a:gd name="connsiteX581" fmla="*/ 7019523 w 7467600"/>
              <a:gd name="connsiteY581" fmla="*/ 1519450 h 6858000"/>
              <a:gd name="connsiteX582" fmla="*/ 2399523 w 7467600"/>
              <a:gd name="connsiteY582" fmla="*/ 1428234 h 6858000"/>
              <a:gd name="connsiteX583" fmla="*/ 2224982 w 7467600"/>
              <a:gd name="connsiteY583" fmla="*/ 1826201 h 6858000"/>
              <a:gd name="connsiteX584" fmla="*/ 2096099 w 7467600"/>
              <a:gd name="connsiteY584" fmla="*/ 2345900 h 6858000"/>
              <a:gd name="connsiteX585" fmla="*/ 2283317 w 7467600"/>
              <a:gd name="connsiteY585" fmla="*/ 1796925 h 6858000"/>
              <a:gd name="connsiteX586" fmla="*/ 2399523 w 7467600"/>
              <a:gd name="connsiteY586" fmla="*/ 1428234 h 6858000"/>
              <a:gd name="connsiteX587" fmla="*/ 2448558 w 7467600"/>
              <a:gd name="connsiteY587" fmla="*/ 1373435 h 6858000"/>
              <a:gd name="connsiteX588" fmla="*/ 2312521 w 7467600"/>
              <a:gd name="connsiteY588" fmla="*/ 1806140 h 6858000"/>
              <a:gd name="connsiteX589" fmla="*/ 2127533 w 7467600"/>
              <a:gd name="connsiteY589" fmla="*/ 2348380 h 6858000"/>
              <a:gd name="connsiteX590" fmla="*/ 2358080 w 7467600"/>
              <a:gd name="connsiteY590" fmla="*/ 1866134 h 6858000"/>
              <a:gd name="connsiteX591" fmla="*/ 2407436 w 7467600"/>
              <a:gd name="connsiteY591" fmla="*/ 1651070 h 6858000"/>
              <a:gd name="connsiteX592" fmla="*/ 2448558 w 7467600"/>
              <a:gd name="connsiteY592" fmla="*/ 1373435 h 6858000"/>
              <a:gd name="connsiteX593" fmla="*/ 278707 w 7467600"/>
              <a:gd name="connsiteY593" fmla="*/ 1352270 h 6858000"/>
              <a:gd name="connsiteX594" fmla="*/ 321570 w 7467600"/>
              <a:gd name="connsiteY594" fmla="*/ 1861610 h 6858000"/>
              <a:gd name="connsiteX595" fmla="*/ 294281 w 7467600"/>
              <a:gd name="connsiteY595" fmla="*/ 1440658 h 6858000"/>
              <a:gd name="connsiteX596" fmla="*/ 278707 w 7467600"/>
              <a:gd name="connsiteY596" fmla="*/ 1352270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5236 w 7467600"/>
              <a:gd name="connsiteY631" fmla="*/ 1268632 h 6858000"/>
              <a:gd name="connsiteX632" fmla="*/ 6516292 w 7467600"/>
              <a:gd name="connsiteY632" fmla="*/ 1263064 h 6858000"/>
              <a:gd name="connsiteX633" fmla="*/ 5736320 w 7467600"/>
              <a:gd name="connsiteY633" fmla="*/ 1501803 h 6858000"/>
              <a:gd name="connsiteX634" fmla="*/ 6516292 w 7467600"/>
              <a:gd name="connsiteY634" fmla="*/ 1263064 h 6858000"/>
              <a:gd name="connsiteX635" fmla="*/ 291466 w 7467600"/>
              <a:gd name="connsiteY635" fmla="*/ 1250369 h 6858000"/>
              <a:gd name="connsiteX636" fmla="*/ 323180 w 7467600"/>
              <a:gd name="connsiteY636" fmla="*/ 1435283 h 6858000"/>
              <a:gd name="connsiteX637" fmla="*/ 349381 w 7467600"/>
              <a:gd name="connsiteY637" fmla="*/ 1875041 h 6858000"/>
              <a:gd name="connsiteX638" fmla="*/ 374363 w 7467600"/>
              <a:gd name="connsiteY638" fmla="*/ 1506494 h 6858000"/>
              <a:gd name="connsiteX639" fmla="*/ 302168 w 7467600"/>
              <a:gd name="connsiteY639" fmla="*/ 1274495 h 6858000"/>
              <a:gd name="connsiteX640" fmla="*/ 291466 w 7467600"/>
              <a:gd name="connsiteY640" fmla="*/ 1250369 h 6858000"/>
              <a:gd name="connsiteX641" fmla="*/ 678222 w 7467600"/>
              <a:gd name="connsiteY641" fmla="*/ 1248670 h 6858000"/>
              <a:gd name="connsiteX642" fmla="*/ 775536 w 7467600"/>
              <a:gd name="connsiteY642" fmla="*/ 1388015 h 6858000"/>
              <a:gd name="connsiteX643" fmla="*/ 894529 w 7467600"/>
              <a:gd name="connsiteY643" fmla="*/ 1567739 h 6858000"/>
              <a:gd name="connsiteX644" fmla="*/ 948000 w 7467600"/>
              <a:gd name="connsiteY644" fmla="*/ 1663088 h 6858000"/>
              <a:gd name="connsiteX645" fmla="*/ 1006812 w 7467600"/>
              <a:gd name="connsiteY645" fmla="*/ 1767683 h 6858000"/>
              <a:gd name="connsiteX646" fmla="*/ 1149133 w 7467600"/>
              <a:gd name="connsiteY646" fmla="*/ 1971513 h 6858000"/>
              <a:gd name="connsiteX647" fmla="*/ 1333952 w 7467600"/>
              <a:gd name="connsiteY647" fmla="*/ 2251620 h 6858000"/>
              <a:gd name="connsiteX648" fmla="*/ 1337329 w 7467600"/>
              <a:gd name="connsiteY648" fmla="*/ 2258350 h 6858000"/>
              <a:gd name="connsiteX649" fmla="*/ 1014726 w 7467600"/>
              <a:gd name="connsiteY649" fmla="*/ 1615556 h 6858000"/>
              <a:gd name="connsiteX650" fmla="*/ 678222 w 7467600"/>
              <a:gd name="connsiteY650" fmla="*/ 1248670 h 6858000"/>
              <a:gd name="connsiteX651" fmla="*/ 6691602 w 7467600"/>
              <a:gd name="connsiteY651" fmla="*/ 1140573 h 6858000"/>
              <a:gd name="connsiteX652" fmla="*/ 6571100 w 7467600"/>
              <a:gd name="connsiteY652" fmla="*/ 1183662 h 6858000"/>
              <a:gd name="connsiteX653" fmla="*/ 6241687 w 7467600"/>
              <a:gd name="connsiteY653" fmla="*/ 1257600 h 6858000"/>
              <a:gd name="connsiteX654" fmla="*/ 5693009 w 7467600"/>
              <a:gd name="connsiteY654" fmla="*/ 1478256 h 6858000"/>
              <a:gd name="connsiteX655" fmla="*/ 6548420 w 7467600"/>
              <a:gd name="connsiteY655" fmla="*/ 1214599 h 6858000"/>
              <a:gd name="connsiteX656" fmla="*/ 6605473 w 7467600"/>
              <a:gd name="connsiteY656" fmla="*/ 1184686 h 6858000"/>
              <a:gd name="connsiteX657" fmla="*/ 6691602 w 7467600"/>
              <a:gd name="connsiteY657" fmla="*/ 1140573 h 6858000"/>
              <a:gd name="connsiteX658" fmla="*/ 4002475 w 7467600"/>
              <a:gd name="connsiteY658" fmla="*/ 1037802 h 6858000"/>
              <a:gd name="connsiteX659" fmla="*/ 4000324 w 7467600"/>
              <a:gd name="connsiteY659" fmla="*/ 1039362 h 6858000"/>
              <a:gd name="connsiteX660" fmla="*/ 4002862 w 7467600"/>
              <a:gd name="connsiteY660" fmla="*/ 1042866 h 6858000"/>
              <a:gd name="connsiteX661" fmla="*/ 4002475 w 7467600"/>
              <a:gd name="connsiteY661" fmla="*/ 1037802 h 6858000"/>
              <a:gd name="connsiteX662" fmla="*/ 506322 w 7467600"/>
              <a:gd name="connsiteY662" fmla="*/ 1020997 h 6858000"/>
              <a:gd name="connsiteX663" fmla="*/ 533068 w 7467600"/>
              <a:gd name="connsiteY663" fmla="*/ 1029409 h 6858000"/>
              <a:gd name="connsiteX664" fmla="*/ 1232525 w 7467600"/>
              <a:gd name="connsiteY664" fmla="*/ 1804675 h 6858000"/>
              <a:gd name="connsiteX665" fmla="*/ 1388858 w 7467600"/>
              <a:gd name="connsiteY665" fmla="*/ 2368011 h 6858000"/>
              <a:gd name="connsiteX666" fmla="*/ 1384098 w 7467600"/>
              <a:gd name="connsiteY666" fmla="*/ 2378125 h 6858000"/>
              <a:gd name="connsiteX667" fmla="*/ 1425393 w 7467600"/>
              <a:gd name="connsiteY667" fmla="*/ 2589124 h 6858000"/>
              <a:gd name="connsiteX668" fmla="*/ 1424001 w 7467600"/>
              <a:gd name="connsiteY668" fmla="*/ 2597541 h 6858000"/>
              <a:gd name="connsiteX669" fmla="*/ 2152729 w 7467600"/>
              <a:gd name="connsiteY669" fmla="*/ 2864487 h 6858000"/>
              <a:gd name="connsiteX670" fmla="*/ 2020609 w 7467600"/>
              <a:gd name="connsiteY670" fmla="*/ 2539671 h 6858000"/>
              <a:gd name="connsiteX671" fmla="*/ 2018920 w 7467600"/>
              <a:gd name="connsiteY671" fmla="*/ 2536309 h 6858000"/>
              <a:gd name="connsiteX672" fmla="*/ 1342441 w 7467600"/>
              <a:gd name="connsiteY672" fmla="*/ 1173017 h 6858000"/>
              <a:gd name="connsiteX673" fmla="*/ 1367925 w 7467600"/>
              <a:gd name="connsiteY673" fmla="*/ 1135648 h 6858000"/>
              <a:gd name="connsiteX674" fmla="*/ 1771401 w 7467600"/>
              <a:gd name="connsiteY674" fmla="*/ 1806673 h 6858000"/>
              <a:gd name="connsiteX675" fmla="*/ 1972385 w 7467600"/>
              <a:gd name="connsiteY675" fmla="*/ 2198735 h 6858000"/>
              <a:gd name="connsiteX676" fmla="*/ 2040892 w 7467600"/>
              <a:gd name="connsiteY676" fmla="*/ 2405205 h 6858000"/>
              <a:gd name="connsiteX677" fmla="*/ 2131689 w 7467600"/>
              <a:gd name="connsiteY677" fmla="*/ 1936926 h 6858000"/>
              <a:gd name="connsiteX678" fmla="*/ 2454820 w 7467600"/>
              <a:gd name="connsiteY678" fmla="*/ 1248808 h 6858000"/>
              <a:gd name="connsiteX679" fmla="*/ 2492512 w 7467600"/>
              <a:gd name="connsiteY679" fmla="*/ 1302920 h 6858000"/>
              <a:gd name="connsiteX680" fmla="*/ 2081216 w 7467600"/>
              <a:gd name="connsiteY680" fmla="*/ 2527513 h 6858000"/>
              <a:gd name="connsiteX681" fmla="*/ 2081211 w 7467600"/>
              <a:gd name="connsiteY681" fmla="*/ 2528916 h 6858000"/>
              <a:gd name="connsiteX682" fmla="*/ 2199067 w 7467600"/>
              <a:gd name="connsiteY682" fmla="*/ 2884061 h 6858000"/>
              <a:gd name="connsiteX683" fmla="*/ 3192586 w 7467600"/>
              <a:gd name="connsiteY683" fmla="*/ 3411496 h 6858000"/>
              <a:gd name="connsiteX684" fmla="*/ 3182620 w 7467600"/>
              <a:gd name="connsiteY684" fmla="*/ 3483279 h 6858000"/>
              <a:gd name="connsiteX685" fmla="*/ 2435119 w 7467600"/>
              <a:gd name="connsiteY685" fmla="*/ 3080173 h 6858000"/>
              <a:gd name="connsiteX686" fmla="*/ 2410152 w 7467600"/>
              <a:gd name="connsiteY686" fmla="*/ 3063751 h 6858000"/>
              <a:gd name="connsiteX687" fmla="*/ 2408099 w 7467600"/>
              <a:gd name="connsiteY687" fmla="*/ 3064403 h 6858000"/>
              <a:gd name="connsiteX688" fmla="*/ 2407218 w 7467600"/>
              <a:gd name="connsiteY688" fmla="*/ 3070324 h 6858000"/>
              <a:gd name="connsiteX689" fmla="*/ 2380138 w 7467600"/>
              <a:gd name="connsiteY689" fmla="*/ 3099341 h 6858000"/>
              <a:gd name="connsiteX690" fmla="*/ 1765923 w 7467600"/>
              <a:gd name="connsiteY690" fmla="*/ 3581043 h 6858000"/>
              <a:gd name="connsiteX691" fmla="*/ 1702258 w 7467600"/>
              <a:gd name="connsiteY691" fmla="*/ 3612286 h 6858000"/>
              <a:gd name="connsiteX692" fmla="*/ 1538370 w 7467600"/>
              <a:gd name="connsiteY692" fmla="*/ 3811804 h 6858000"/>
              <a:gd name="connsiteX693" fmla="*/ 542867 w 7467600"/>
              <a:gd name="connsiteY693" fmla="*/ 4944092 h 6858000"/>
              <a:gd name="connsiteX694" fmla="*/ 515800 w 7467600"/>
              <a:gd name="connsiteY694" fmla="*/ 4862180 h 6858000"/>
              <a:gd name="connsiteX695" fmla="*/ 909145 w 7467600"/>
              <a:gd name="connsiteY695" fmla="*/ 4199225 h 6858000"/>
              <a:gd name="connsiteX696" fmla="*/ 1214067 w 7467600"/>
              <a:gd name="connsiteY696" fmla="*/ 3908561 h 6858000"/>
              <a:gd name="connsiteX697" fmla="*/ 640967 w 7467600"/>
              <a:gd name="connsiteY697" fmla="*/ 4105601 h 6858000"/>
              <a:gd name="connsiteX698" fmla="*/ 112563 w 7467600"/>
              <a:gd name="connsiteY698" fmla="*/ 4396952 h 6858000"/>
              <a:gd name="connsiteX699" fmla="*/ 0 w 7467600"/>
              <a:gd name="connsiteY699" fmla="*/ 4466006 h 6858000"/>
              <a:gd name="connsiteX700" fmla="*/ 0 w 7467600"/>
              <a:gd name="connsiteY700" fmla="*/ 4233763 h 6858000"/>
              <a:gd name="connsiteX701" fmla="*/ 36881 w 7467600"/>
              <a:gd name="connsiteY701" fmla="*/ 4200118 h 6858000"/>
              <a:gd name="connsiteX702" fmla="*/ 910534 w 7467600"/>
              <a:gd name="connsiteY702" fmla="*/ 3629753 h 6858000"/>
              <a:gd name="connsiteX703" fmla="*/ 1578717 w 7467600"/>
              <a:gd name="connsiteY703" fmla="*/ 3575982 h 6858000"/>
              <a:gd name="connsiteX704" fmla="*/ 2338780 w 7467600"/>
              <a:gd name="connsiteY704" fmla="*/ 3033725 h 6858000"/>
              <a:gd name="connsiteX705" fmla="*/ 1807991 w 7467600"/>
              <a:gd name="connsiteY705" fmla="*/ 2807184 h 6858000"/>
              <a:gd name="connsiteX706" fmla="*/ 1416358 w 7467600"/>
              <a:gd name="connsiteY706" fmla="*/ 3112571 h 6858000"/>
              <a:gd name="connsiteX707" fmla="*/ 939066 w 7467600"/>
              <a:gd name="connsiteY707" fmla="*/ 3378798 h 6858000"/>
              <a:gd name="connsiteX708" fmla="*/ 115099 w 7467600"/>
              <a:gd name="connsiteY708" fmla="*/ 3607650 h 6858000"/>
              <a:gd name="connsiteX709" fmla="*/ 97284 w 7467600"/>
              <a:gd name="connsiteY709" fmla="*/ 3520393 h 6858000"/>
              <a:gd name="connsiteX710" fmla="*/ 922050 w 7467600"/>
              <a:gd name="connsiteY710" fmla="*/ 3074867 h 6858000"/>
              <a:gd name="connsiteX711" fmla="*/ 1405265 w 7467600"/>
              <a:gd name="connsiteY711" fmla="*/ 3016319 h 6858000"/>
              <a:gd name="connsiteX712" fmla="*/ 1407512 w 7467600"/>
              <a:gd name="connsiteY712" fmla="*/ 3018001 h 6858000"/>
              <a:gd name="connsiteX713" fmla="*/ 1726266 w 7467600"/>
              <a:gd name="connsiteY713" fmla="*/ 2777274 h 6858000"/>
              <a:gd name="connsiteX714" fmla="*/ 625390 w 7467600"/>
              <a:gd name="connsiteY714" fmla="*/ 2514541 h 6858000"/>
              <a:gd name="connsiteX715" fmla="*/ 619799 w 7467600"/>
              <a:gd name="connsiteY715" fmla="*/ 2527180 h 6858000"/>
              <a:gd name="connsiteX716" fmla="*/ 310030 w 7467600"/>
              <a:gd name="connsiteY716" fmla="*/ 2771818 h 6858000"/>
              <a:gd name="connsiteX717" fmla="*/ 173877 w 7467600"/>
              <a:gd name="connsiteY717" fmla="*/ 2937056 h 6858000"/>
              <a:gd name="connsiteX718" fmla="*/ 77889 w 7467600"/>
              <a:gd name="connsiteY718" fmla="*/ 3138440 h 6858000"/>
              <a:gd name="connsiteX719" fmla="*/ 0 w 7467600"/>
              <a:gd name="connsiteY719" fmla="*/ 3271395 h 6858000"/>
              <a:gd name="connsiteX720" fmla="*/ 0 w 7467600"/>
              <a:gd name="connsiteY720" fmla="*/ 3153002 h 6858000"/>
              <a:gd name="connsiteX721" fmla="*/ 2386 w 7467600"/>
              <a:gd name="connsiteY721" fmla="*/ 3149203 h 6858000"/>
              <a:gd name="connsiteX722" fmla="*/ 89753 w 7467600"/>
              <a:gd name="connsiteY722" fmla="*/ 2987702 h 6858000"/>
              <a:gd name="connsiteX723" fmla="*/ 76869 w 7467600"/>
              <a:gd name="connsiteY723" fmla="*/ 3005404 h 6858000"/>
              <a:gd name="connsiteX724" fmla="*/ 32049 w 7467600"/>
              <a:gd name="connsiteY724" fmla="*/ 3065814 h 6858000"/>
              <a:gd name="connsiteX725" fmla="*/ 0 w 7467600"/>
              <a:gd name="connsiteY725" fmla="*/ 3108744 h 6858000"/>
              <a:gd name="connsiteX726" fmla="*/ 0 w 7467600"/>
              <a:gd name="connsiteY726" fmla="*/ 3058059 h 6858000"/>
              <a:gd name="connsiteX727" fmla="*/ 7610 w 7467600"/>
              <a:gd name="connsiteY727" fmla="*/ 3047889 h 6858000"/>
              <a:gd name="connsiteX728" fmla="*/ 52419 w 7467600"/>
              <a:gd name="connsiteY728" fmla="*/ 2987479 h 6858000"/>
              <a:gd name="connsiteX729" fmla="*/ 59142 w 7467600"/>
              <a:gd name="connsiteY729" fmla="*/ 2978488 h 6858000"/>
              <a:gd name="connsiteX730" fmla="*/ 0 w 7467600"/>
              <a:gd name="connsiteY730" fmla="*/ 3015334 h 6858000"/>
              <a:gd name="connsiteX731" fmla="*/ 0 w 7467600"/>
              <a:gd name="connsiteY731" fmla="*/ 2914286 h 6858000"/>
              <a:gd name="connsiteX732" fmla="*/ 36383 w 7467600"/>
              <a:gd name="connsiteY732" fmla="*/ 2901128 h 6858000"/>
              <a:gd name="connsiteX733" fmla="*/ 156329 w 7467600"/>
              <a:gd name="connsiteY733" fmla="*/ 2840533 h 6858000"/>
              <a:gd name="connsiteX734" fmla="*/ 358355 w 7467600"/>
              <a:gd name="connsiteY734" fmla="*/ 2620471 h 6858000"/>
              <a:gd name="connsiteX735" fmla="*/ 510577 w 7467600"/>
              <a:gd name="connsiteY735" fmla="*/ 2501244 h 6858000"/>
              <a:gd name="connsiteX736" fmla="*/ 211967 w 7467600"/>
              <a:gd name="connsiteY736" fmla="*/ 2479171 h 6858000"/>
              <a:gd name="connsiteX737" fmla="*/ 0 w 7467600"/>
              <a:gd name="connsiteY737" fmla="*/ 2476398 h 6858000"/>
              <a:gd name="connsiteX738" fmla="*/ 0 w 7467600"/>
              <a:gd name="connsiteY738" fmla="*/ 2389189 h 6858000"/>
              <a:gd name="connsiteX739" fmla="*/ 103062 w 7467600"/>
              <a:gd name="connsiteY739" fmla="*/ 2389518 h 6858000"/>
              <a:gd name="connsiteX740" fmla="*/ 510734 w 7467600"/>
              <a:gd name="connsiteY740" fmla="*/ 2416201 h 6858000"/>
              <a:gd name="connsiteX741" fmla="*/ 279257 w 7467600"/>
              <a:gd name="connsiteY741" fmla="*/ 2092102 h 6858000"/>
              <a:gd name="connsiteX742" fmla="*/ 65265 w 7467600"/>
              <a:gd name="connsiteY742" fmla="*/ 2006049 h 6858000"/>
              <a:gd name="connsiteX743" fmla="*/ 0 w 7467600"/>
              <a:gd name="connsiteY743" fmla="*/ 1982532 h 6858000"/>
              <a:gd name="connsiteX744" fmla="*/ 0 w 7467600"/>
              <a:gd name="connsiteY744" fmla="*/ 1912789 h 6858000"/>
              <a:gd name="connsiteX745" fmla="*/ 97460 w 7467600"/>
              <a:gd name="connsiteY745" fmla="*/ 1953725 h 6858000"/>
              <a:gd name="connsiteX746" fmla="*/ 221272 w 7467600"/>
              <a:gd name="connsiteY746" fmla="*/ 1980766 h 6858000"/>
              <a:gd name="connsiteX747" fmla="*/ 116765 w 7467600"/>
              <a:gd name="connsiteY747" fmla="*/ 1911033 h 6858000"/>
              <a:gd name="connsiteX748" fmla="*/ 16405 w 7467600"/>
              <a:gd name="connsiteY748" fmla="*/ 1803412 h 6858000"/>
              <a:gd name="connsiteX749" fmla="*/ 0 w 7467600"/>
              <a:gd name="connsiteY749" fmla="*/ 1784777 h 6858000"/>
              <a:gd name="connsiteX750" fmla="*/ 0 w 7467600"/>
              <a:gd name="connsiteY750" fmla="*/ 1740082 h 6858000"/>
              <a:gd name="connsiteX751" fmla="*/ 39394 w 7467600"/>
              <a:gd name="connsiteY751" fmla="*/ 1784856 h 6858000"/>
              <a:gd name="connsiteX752" fmla="*/ 135813 w 7467600"/>
              <a:gd name="connsiteY752" fmla="*/ 1888838 h 6858000"/>
              <a:gd name="connsiteX753" fmla="*/ 242575 w 7467600"/>
              <a:gd name="connsiteY753" fmla="*/ 1958841 h 6858000"/>
              <a:gd name="connsiteX754" fmla="*/ 82197 w 7467600"/>
              <a:gd name="connsiteY754" fmla="*/ 1754826 h 6858000"/>
              <a:gd name="connsiteX755" fmla="*/ 0 w 7467600"/>
              <a:gd name="connsiteY755" fmla="*/ 1679650 h 6858000"/>
              <a:gd name="connsiteX756" fmla="*/ 0 w 7467600"/>
              <a:gd name="connsiteY756" fmla="*/ 1602463 h 6858000"/>
              <a:gd name="connsiteX757" fmla="*/ 84689 w 7467600"/>
              <a:gd name="connsiteY757" fmla="*/ 1677442 h 6858000"/>
              <a:gd name="connsiteX758" fmla="*/ 298437 w 7467600"/>
              <a:gd name="connsiteY758" fmla="*/ 1968019 h 6858000"/>
              <a:gd name="connsiteX759" fmla="*/ 227269 w 7467600"/>
              <a:gd name="connsiteY759" fmla="*/ 1114064 h 6858000"/>
              <a:gd name="connsiteX760" fmla="*/ 248003 w 7467600"/>
              <a:gd name="connsiteY760" fmla="*/ 1089613 h 6858000"/>
              <a:gd name="connsiteX761" fmla="*/ 427020 w 7467600"/>
              <a:gd name="connsiteY761" fmla="*/ 1619803 h 6858000"/>
              <a:gd name="connsiteX762" fmla="*/ 340345 w 7467600"/>
              <a:gd name="connsiteY762" fmla="*/ 2027739 h 6858000"/>
              <a:gd name="connsiteX763" fmla="*/ 360865 w 7467600"/>
              <a:gd name="connsiteY763" fmla="*/ 2044827 h 6858000"/>
              <a:gd name="connsiteX764" fmla="*/ 560414 w 7467600"/>
              <a:gd name="connsiteY764" fmla="*/ 2421457 h 6858000"/>
              <a:gd name="connsiteX765" fmla="*/ 1359703 w 7467600"/>
              <a:gd name="connsiteY765" fmla="*/ 2578554 h 6858000"/>
              <a:gd name="connsiteX766" fmla="*/ 1359422 w 7467600"/>
              <a:gd name="connsiteY766" fmla="*/ 2577994 h 6858000"/>
              <a:gd name="connsiteX767" fmla="*/ 828701 w 7467600"/>
              <a:gd name="connsiteY767" fmla="*/ 1839520 h 6858000"/>
              <a:gd name="connsiteX768" fmla="*/ 494427 w 7467600"/>
              <a:gd name="connsiteY768" fmla="*/ 1092333 h 6858000"/>
              <a:gd name="connsiteX769" fmla="*/ 506322 w 7467600"/>
              <a:gd name="connsiteY769" fmla="*/ 1020997 h 6858000"/>
              <a:gd name="connsiteX770" fmla="*/ 4570198 w 7467600"/>
              <a:gd name="connsiteY770" fmla="*/ 978081 h 6858000"/>
              <a:gd name="connsiteX771" fmla="*/ 4523691 w 7467600"/>
              <a:gd name="connsiteY771" fmla="*/ 1127776 h 6858000"/>
              <a:gd name="connsiteX772" fmla="*/ 4509875 w 7467600"/>
              <a:gd name="connsiteY772" fmla="*/ 1167552 h 6858000"/>
              <a:gd name="connsiteX773" fmla="*/ 4478168 w 7467600"/>
              <a:gd name="connsiteY773" fmla="*/ 1260735 h 6858000"/>
              <a:gd name="connsiteX774" fmla="*/ 4409309 w 7467600"/>
              <a:gd name="connsiteY774" fmla="*/ 1666996 h 6858000"/>
              <a:gd name="connsiteX775" fmla="*/ 4370031 w 7467600"/>
              <a:gd name="connsiteY775" fmla="*/ 1955666 h 6858000"/>
              <a:gd name="connsiteX776" fmla="*/ 4570198 w 7467600"/>
              <a:gd name="connsiteY776" fmla="*/ 978081 h 6858000"/>
              <a:gd name="connsiteX777" fmla="*/ 4557898 w 7467600"/>
              <a:gd name="connsiteY777" fmla="*/ 900011 h 6858000"/>
              <a:gd name="connsiteX778" fmla="*/ 4344840 w 7467600"/>
              <a:gd name="connsiteY778" fmla="*/ 1922038 h 6858000"/>
              <a:gd name="connsiteX779" fmla="*/ 4378710 w 7467600"/>
              <a:gd name="connsiteY779" fmla="*/ 1665516 h 6858000"/>
              <a:gd name="connsiteX780" fmla="*/ 4448798 w 7467600"/>
              <a:gd name="connsiteY780" fmla="*/ 1253024 h 6858000"/>
              <a:gd name="connsiteX781" fmla="*/ 4480315 w 7467600"/>
              <a:gd name="connsiteY781" fmla="*/ 1158454 h 6858000"/>
              <a:gd name="connsiteX782" fmla="*/ 4494133 w 7467600"/>
              <a:gd name="connsiteY782" fmla="*/ 1118676 h 6858000"/>
              <a:gd name="connsiteX783" fmla="*/ 4557898 w 7467600"/>
              <a:gd name="connsiteY783" fmla="*/ 900011 h 6858000"/>
              <a:gd name="connsiteX784" fmla="*/ 5870151 w 7467600"/>
              <a:gd name="connsiteY784" fmla="*/ 898890 h 6858000"/>
              <a:gd name="connsiteX785" fmla="*/ 5861335 w 7467600"/>
              <a:gd name="connsiteY785" fmla="*/ 899177 h 6858000"/>
              <a:gd name="connsiteX786" fmla="*/ 5843702 w 7467600"/>
              <a:gd name="connsiteY786" fmla="*/ 899748 h 6858000"/>
              <a:gd name="connsiteX787" fmla="*/ 5651107 w 7467600"/>
              <a:gd name="connsiteY787" fmla="*/ 920306 h 6858000"/>
              <a:gd name="connsiteX788" fmla="*/ 5459407 w 7467600"/>
              <a:gd name="connsiteY788" fmla="*/ 940975 h 6858000"/>
              <a:gd name="connsiteX789" fmla="*/ 5374846 w 7467600"/>
              <a:gd name="connsiteY789" fmla="*/ 941988 h 6858000"/>
              <a:gd name="connsiteX790" fmla="*/ 5256105 w 7467600"/>
              <a:gd name="connsiteY790" fmla="*/ 945632 h 6858000"/>
              <a:gd name="connsiteX791" fmla="*/ 5107071 w 7467600"/>
              <a:gd name="connsiteY791" fmla="*/ 969720 h 6858000"/>
              <a:gd name="connsiteX792" fmla="*/ 4998681 w 7467600"/>
              <a:gd name="connsiteY792" fmla="*/ 988771 h 6858000"/>
              <a:gd name="connsiteX793" fmla="*/ 5870151 w 7467600"/>
              <a:gd name="connsiteY793" fmla="*/ 898890 h 6858000"/>
              <a:gd name="connsiteX794" fmla="*/ 5504425 w 7467600"/>
              <a:gd name="connsiteY794" fmla="*/ 848067 h 6858000"/>
              <a:gd name="connsiteX795" fmla="*/ 4968849 w 7467600"/>
              <a:gd name="connsiteY795" fmla="*/ 962318 h 6858000"/>
              <a:gd name="connsiteX796" fmla="*/ 5104039 w 7467600"/>
              <a:gd name="connsiteY796" fmla="*/ 940634 h 6858000"/>
              <a:gd name="connsiteX797" fmla="*/ 5256311 w 7467600"/>
              <a:gd name="connsiteY797" fmla="*/ 916490 h 6858000"/>
              <a:gd name="connsiteX798" fmla="*/ 5377381 w 7467600"/>
              <a:gd name="connsiteY798" fmla="*/ 912671 h 6858000"/>
              <a:gd name="connsiteX799" fmla="*/ 5460148 w 7467600"/>
              <a:gd name="connsiteY799" fmla="*/ 911442 h 6858000"/>
              <a:gd name="connsiteX800" fmla="*/ 5648971 w 7467600"/>
              <a:gd name="connsiteY800" fmla="*/ 891331 h 6858000"/>
              <a:gd name="connsiteX801" fmla="*/ 5844807 w 7467600"/>
              <a:gd name="connsiteY801" fmla="*/ 870718 h 6858000"/>
              <a:gd name="connsiteX802" fmla="*/ 5862975 w 7467600"/>
              <a:gd name="connsiteY802" fmla="*/ 869756 h 6858000"/>
              <a:gd name="connsiteX803" fmla="*/ 5920887 w 7467600"/>
              <a:gd name="connsiteY803" fmla="*/ 865929 h 6858000"/>
              <a:gd name="connsiteX804" fmla="*/ 5504425 w 7467600"/>
              <a:gd name="connsiteY804" fmla="*/ 848067 h 6858000"/>
              <a:gd name="connsiteX805" fmla="*/ 3607114 w 7467600"/>
              <a:gd name="connsiteY805" fmla="*/ 467441 h 6858000"/>
              <a:gd name="connsiteX806" fmla="*/ 3296242 w 7467600"/>
              <a:gd name="connsiteY806" fmla="*/ 807991 h 6858000"/>
              <a:gd name="connsiteX807" fmla="*/ 3174674 w 7467600"/>
              <a:gd name="connsiteY807" fmla="*/ 919759 h 6858000"/>
              <a:gd name="connsiteX808" fmla="*/ 3042978 w 7467600"/>
              <a:gd name="connsiteY808" fmla="*/ 1054894 h 6858000"/>
              <a:gd name="connsiteX809" fmla="*/ 2968914 w 7467600"/>
              <a:gd name="connsiteY809" fmla="*/ 1133756 h 6858000"/>
              <a:gd name="connsiteX810" fmla="*/ 3103823 w 7467600"/>
              <a:gd name="connsiteY810" fmla="*/ 1026814 h 6858000"/>
              <a:gd name="connsiteX811" fmla="*/ 3607114 w 7467600"/>
              <a:gd name="connsiteY811" fmla="*/ 467441 h 6858000"/>
              <a:gd name="connsiteX812" fmla="*/ 3744487 w 7467600"/>
              <a:gd name="connsiteY812" fmla="*/ 383136 h 6858000"/>
              <a:gd name="connsiteX813" fmla="*/ 3970213 w 7467600"/>
              <a:gd name="connsiteY813" fmla="*/ 995559 h 6858000"/>
              <a:gd name="connsiteX814" fmla="*/ 3744487 w 7467600"/>
              <a:gd name="connsiteY814" fmla="*/ 383136 h 6858000"/>
              <a:gd name="connsiteX815" fmla="*/ 3624562 w 7467600"/>
              <a:gd name="connsiteY815" fmla="*/ 367041 h 6858000"/>
              <a:gd name="connsiteX816" fmla="*/ 3489712 w 7467600"/>
              <a:gd name="connsiteY816" fmla="*/ 485386 h 6858000"/>
              <a:gd name="connsiteX817" fmla="*/ 3182994 w 7467600"/>
              <a:gd name="connsiteY817" fmla="*/ 828265 h 6858000"/>
              <a:gd name="connsiteX818" fmla="*/ 2892114 w 7467600"/>
              <a:gd name="connsiteY818" fmla="*/ 1172635 h 6858000"/>
              <a:gd name="connsiteX819" fmla="*/ 3021459 w 7467600"/>
              <a:gd name="connsiteY819" fmla="*/ 1035385 h 6858000"/>
              <a:gd name="connsiteX820" fmla="*/ 3153873 w 7467600"/>
              <a:gd name="connsiteY820" fmla="*/ 898971 h 6858000"/>
              <a:gd name="connsiteX821" fmla="*/ 3276511 w 7467600"/>
              <a:gd name="connsiteY821" fmla="*/ 786423 h 6858000"/>
              <a:gd name="connsiteX822" fmla="*/ 3584154 w 7467600"/>
              <a:gd name="connsiteY822" fmla="*/ 448218 h 6858000"/>
              <a:gd name="connsiteX823" fmla="*/ 3624562 w 7467600"/>
              <a:gd name="connsiteY823" fmla="*/ 367041 h 6858000"/>
              <a:gd name="connsiteX824" fmla="*/ 3766672 w 7467600"/>
              <a:gd name="connsiteY824" fmla="*/ 359429 h 6858000"/>
              <a:gd name="connsiteX825" fmla="*/ 3996338 w 7467600"/>
              <a:gd name="connsiteY825" fmla="*/ 968237 h 6858000"/>
              <a:gd name="connsiteX826" fmla="*/ 3766672 w 7467600"/>
              <a:gd name="connsiteY826" fmla="*/ 359429 h 6858000"/>
              <a:gd name="connsiteX827" fmla="*/ 5805386 w 7467600"/>
              <a:gd name="connsiteY827" fmla="*/ 239240 h 6858000"/>
              <a:gd name="connsiteX828" fmla="*/ 5736947 w 7467600"/>
              <a:gd name="connsiteY828" fmla="*/ 261367 h 6858000"/>
              <a:gd name="connsiteX829" fmla="*/ 5427012 w 7467600"/>
              <a:gd name="connsiteY829" fmla="*/ 311272 h 6858000"/>
              <a:gd name="connsiteX830" fmla="*/ 5147818 w 7467600"/>
              <a:gd name="connsiteY830" fmla="*/ 322112 h 6858000"/>
              <a:gd name="connsiteX831" fmla="*/ 5060854 w 7467600"/>
              <a:gd name="connsiteY831" fmla="*/ 311882 h 6858000"/>
              <a:gd name="connsiteX832" fmla="*/ 4945989 w 7467600"/>
              <a:gd name="connsiteY832" fmla="*/ 300516 h 6858000"/>
              <a:gd name="connsiteX833" fmla="*/ 5410479 w 7467600"/>
              <a:gd name="connsiteY833" fmla="*/ 348434 h 6858000"/>
              <a:gd name="connsiteX834" fmla="*/ 5805386 w 7467600"/>
              <a:gd name="connsiteY834" fmla="*/ 239240 h 6858000"/>
              <a:gd name="connsiteX835" fmla="*/ 5905192 w 7467600"/>
              <a:gd name="connsiteY835" fmla="*/ 163079 h 6858000"/>
              <a:gd name="connsiteX836" fmla="*/ 5865655 w 7467600"/>
              <a:gd name="connsiteY836" fmla="*/ 171901 h 6858000"/>
              <a:gd name="connsiteX837" fmla="*/ 5259740 w 7467600"/>
              <a:gd name="connsiteY837" fmla="*/ 257013 h 6858000"/>
              <a:gd name="connsiteX838" fmla="*/ 5208466 w 7467600"/>
              <a:gd name="connsiteY838" fmla="*/ 257550 h 6858000"/>
              <a:gd name="connsiteX839" fmla="*/ 4980204 w 7467600"/>
              <a:gd name="connsiteY839" fmla="*/ 271903 h 6858000"/>
              <a:gd name="connsiteX840" fmla="*/ 5068068 w 7467600"/>
              <a:gd name="connsiteY840" fmla="*/ 282244 h 6858000"/>
              <a:gd name="connsiteX841" fmla="*/ 5153231 w 7467600"/>
              <a:gd name="connsiteY841" fmla="*/ 292240 h 6858000"/>
              <a:gd name="connsiteX842" fmla="*/ 5426491 w 7467600"/>
              <a:gd name="connsiteY842" fmla="*/ 281128 h 6858000"/>
              <a:gd name="connsiteX843" fmla="*/ 5731212 w 7467600"/>
              <a:gd name="connsiteY843" fmla="*/ 231951 h 6858000"/>
              <a:gd name="connsiteX844" fmla="*/ 5905192 w 7467600"/>
              <a:gd name="connsiteY844" fmla="*/ 163079 h 6858000"/>
              <a:gd name="connsiteX845" fmla="*/ 5944437 w 7467600"/>
              <a:gd name="connsiteY845" fmla="*/ 113829 h 6858000"/>
              <a:gd name="connsiteX846" fmla="*/ 5825032 w 7467600"/>
              <a:gd name="connsiteY846" fmla="*/ 146405 h 6858000"/>
              <a:gd name="connsiteX847" fmla="*/ 4955599 w 7467600"/>
              <a:gd name="connsiteY847" fmla="*/ 247008 h 6858000"/>
              <a:gd name="connsiteX848" fmla="*/ 5210104 w 7467600"/>
              <a:gd name="connsiteY848" fmla="*/ 228123 h 6858000"/>
              <a:gd name="connsiteX849" fmla="*/ 5261015 w 7467600"/>
              <a:gd name="connsiteY849" fmla="*/ 227087 h 6858000"/>
              <a:gd name="connsiteX850" fmla="*/ 5861181 w 7467600"/>
              <a:gd name="connsiteY850" fmla="*/ 143093 h 6858000"/>
              <a:gd name="connsiteX851" fmla="*/ 5961252 w 7467600"/>
              <a:gd name="connsiteY851" fmla="*/ 114820 h 6858000"/>
              <a:gd name="connsiteX852" fmla="*/ 5944437 w 7467600"/>
              <a:gd name="connsiteY852" fmla="*/ 113829 h 6858000"/>
              <a:gd name="connsiteX853" fmla="*/ 3882765 w 7467600"/>
              <a:gd name="connsiteY853" fmla="*/ 0 h 6858000"/>
              <a:gd name="connsiteX854" fmla="*/ 3995099 w 7467600"/>
              <a:gd name="connsiteY854" fmla="*/ 0 h 6858000"/>
              <a:gd name="connsiteX855" fmla="*/ 4163818 w 7467600"/>
              <a:gd name="connsiteY855" fmla="*/ 234104 h 6858000"/>
              <a:gd name="connsiteX856" fmla="*/ 4172099 w 7467600"/>
              <a:gd name="connsiteY856" fmla="*/ 234207 h 6858000"/>
              <a:gd name="connsiteX857" fmla="*/ 4784282 w 7467600"/>
              <a:gd name="connsiteY857" fmla="*/ 276561 h 6858000"/>
              <a:gd name="connsiteX858" fmla="*/ 4801687 w 7467600"/>
              <a:gd name="connsiteY858" fmla="*/ 267764 h 6858000"/>
              <a:gd name="connsiteX859" fmla="*/ 6082788 w 7467600"/>
              <a:gd name="connsiteY859" fmla="*/ 64119 h 6858000"/>
              <a:gd name="connsiteX860" fmla="*/ 6099442 w 7467600"/>
              <a:gd name="connsiteY860" fmla="*/ 82568 h 6858000"/>
              <a:gd name="connsiteX861" fmla="*/ 4804137 w 7467600"/>
              <a:gd name="connsiteY861" fmla="*/ 320931 h 6858000"/>
              <a:gd name="connsiteX862" fmla="*/ 4227047 w 7467600"/>
              <a:gd name="connsiteY862" fmla="*/ 313415 h 6858000"/>
              <a:gd name="connsiteX863" fmla="*/ 4346041 w 7467600"/>
              <a:gd name="connsiteY863" fmla="*/ 456086 h 6858000"/>
              <a:gd name="connsiteX864" fmla="*/ 4870967 w 7467600"/>
              <a:gd name="connsiteY864" fmla="*/ 963061 h 6858000"/>
              <a:gd name="connsiteX865" fmla="*/ 4889647 w 7467600"/>
              <a:gd name="connsiteY865" fmla="*/ 957147 h 6858000"/>
              <a:gd name="connsiteX866" fmla="*/ 5422504 w 7467600"/>
              <a:gd name="connsiteY866" fmla="*/ 805191 h 6858000"/>
              <a:gd name="connsiteX867" fmla="*/ 6087656 w 7467600"/>
              <a:gd name="connsiteY867" fmla="*/ 826703 h 6858000"/>
              <a:gd name="connsiteX868" fmla="*/ 6058717 w 7467600"/>
              <a:gd name="connsiteY868" fmla="*/ 865992 h 6858000"/>
              <a:gd name="connsiteX869" fmla="*/ 4974153 w 7467600"/>
              <a:gd name="connsiteY869" fmla="*/ 1045456 h 6858000"/>
              <a:gd name="connsiteX870" fmla="*/ 5627835 w 7467600"/>
              <a:gd name="connsiteY870" fmla="*/ 1472077 h 6858000"/>
              <a:gd name="connsiteX871" fmla="*/ 5629817 w 7467600"/>
              <a:gd name="connsiteY871" fmla="*/ 1471412 h 6858000"/>
              <a:gd name="connsiteX872" fmla="*/ 5634124 w 7467600"/>
              <a:gd name="connsiteY872" fmla="*/ 1470572 h 6858000"/>
              <a:gd name="connsiteX873" fmla="*/ 5755832 w 7467600"/>
              <a:gd name="connsiteY873" fmla="*/ 1383886 h 6858000"/>
              <a:gd name="connsiteX874" fmla="*/ 6014186 w 7467600"/>
              <a:gd name="connsiteY874" fmla="*/ 1279799 h 6858000"/>
              <a:gd name="connsiteX875" fmla="*/ 6901619 w 7467600"/>
              <a:gd name="connsiteY875" fmla="*/ 1047874 h 6858000"/>
              <a:gd name="connsiteX876" fmla="*/ 6931566 w 7467600"/>
              <a:gd name="connsiteY876" fmla="*/ 1062034 h 6858000"/>
              <a:gd name="connsiteX877" fmla="*/ 5790982 w 7467600"/>
              <a:gd name="connsiteY877" fmla="*/ 1561380 h 6858000"/>
              <a:gd name="connsiteX878" fmla="*/ 6188971 w 7467600"/>
              <a:gd name="connsiteY878" fmla="*/ 1755168 h 6858000"/>
              <a:gd name="connsiteX879" fmla="*/ 6202446 w 7467600"/>
              <a:gd name="connsiteY879" fmla="*/ 1752268 h 6858000"/>
              <a:gd name="connsiteX880" fmla="*/ 7179560 w 7467600"/>
              <a:gd name="connsiteY880" fmla="*/ 1467551 h 6858000"/>
              <a:gd name="connsiteX881" fmla="*/ 7158730 w 7467600"/>
              <a:gd name="connsiteY881" fmla="*/ 1507835 h 6858000"/>
              <a:gd name="connsiteX882" fmla="*/ 6326959 w 7467600"/>
              <a:gd name="connsiteY882" fmla="*/ 1817686 h 6858000"/>
              <a:gd name="connsiteX883" fmla="*/ 6537433 w 7467600"/>
              <a:gd name="connsiteY883" fmla="*/ 1907790 h 6858000"/>
              <a:gd name="connsiteX884" fmla="*/ 6550221 w 7467600"/>
              <a:gd name="connsiteY884" fmla="*/ 1910729 h 6858000"/>
              <a:gd name="connsiteX885" fmla="*/ 6964438 w 7467600"/>
              <a:gd name="connsiteY885" fmla="*/ 2209505 h 6858000"/>
              <a:gd name="connsiteX886" fmla="*/ 7367862 w 7467600"/>
              <a:gd name="connsiteY886" fmla="*/ 2806833 h 6858000"/>
              <a:gd name="connsiteX887" fmla="*/ 7364329 w 7467600"/>
              <a:gd name="connsiteY887" fmla="*/ 2826907 h 6858000"/>
              <a:gd name="connsiteX888" fmla="*/ 7290545 w 7467600"/>
              <a:gd name="connsiteY888" fmla="*/ 2850663 h 6858000"/>
              <a:gd name="connsiteX889" fmla="*/ 6472036 w 7467600"/>
              <a:gd name="connsiteY889" fmla="*/ 1959003 h 6858000"/>
              <a:gd name="connsiteX890" fmla="*/ 5792897 w 7467600"/>
              <a:gd name="connsiteY890" fmla="*/ 1647747 h 6858000"/>
              <a:gd name="connsiteX891" fmla="*/ 5842751 w 7467600"/>
              <a:gd name="connsiteY891" fmla="*/ 1816112 h 6858000"/>
              <a:gd name="connsiteX892" fmla="*/ 5847424 w 7467600"/>
              <a:gd name="connsiteY892" fmla="*/ 1815776 h 6858000"/>
              <a:gd name="connsiteX893" fmla="*/ 6399821 w 7467600"/>
              <a:gd name="connsiteY893" fmla="*/ 2344799 h 6858000"/>
              <a:gd name="connsiteX894" fmla="*/ 6323232 w 7467600"/>
              <a:gd name="connsiteY894" fmla="*/ 2389634 h 6858000"/>
              <a:gd name="connsiteX895" fmla="*/ 5942958 w 7467600"/>
              <a:gd name="connsiteY895" fmla="*/ 2077708 h 6858000"/>
              <a:gd name="connsiteX896" fmla="*/ 5921559 w 7467600"/>
              <a:gd name="connsiteY896" fmla="*/ 2378596 h 6858000"/>
              <a:gd name="connsiteX897" fmla="*/ 5817651 w 7467600"/>
              <a:gd name="connsiteY897" fmla="*/ 3023919 h 6858000"/>
              <a:gd name="connsiteX898" fmla="*/ 5729634 w 7467600"/>
              <a:gd name="connsiteY898" fmla="*/ 3051849 h 6858000"/>
              <a:gd name="connsiteX899" fmla="*/ 5611018 w 7467600"/>
              <a:gd name="connsiteY899" fmla="*/ 2316769 h 6858000"/>
              <a:gd name="connsiteX900" fmla="*/ 5687608 w 7467600"/>
              <a:gd name="connsiteY900" fmla="*/ 2039972 h 6858000"/>
              <a:gd name="connsiteX901" fmla="*/ 5657554 w 7467600"/>
              <a:gd name="connsiteY901" fmla="*/ 1576445 h 6858000"/>
              <a:gd name="connsiteX902" fmla="*/ 5150475 w 7467600"/>
              <a:gd name="connsiteY902" fmla="*/ 1274012 h 6858000"/>
              <a:gd name="connsiteX903" fmla="*/ 5349142 w 7467600"/>
              <a:gd name="connsiteY903" fmla="*/ 2204405 h 6858000"/>
              <a:gd name="connsiteX904" fmla="*/ 5262214 w 7467600"/>
              <a:gd name="connsiteY904" fmla="*/ 2233836 h 6858000"/>
              <a:gd name="connsiteX905" fmla="*/ 4981539 w 7467600"/>
              <a:gd name="connsiteY905" fmla="*/ 1542201 h 6858000"/>
              <a:gd name="connsiteX906" fmla="*/ 4958461 w 7467600"/>
              <a:gd name="connsiteY906" fmla="*/ 1136957 h 6858000"/>
              <a:gd name="connsiteX907" fmla="*/ 4655015 w 7467600"/>
              <a:gd name="connsiteY907" fmla="*/ 891426 h 6858000"/>
              <a:gd name="connsiteX908" fmla="*/ 4348002 w 7467600"/>
              <a:gd name="connsiteY908" fmla="*/ 2205895 h 6858000"/>
              <a:gd name="connsiteX909" fmla="*/ 4262250 w 7467600"/>
              <a:gd name="connsiteY909" fmla="*/ 2219972 h 6858000"/>
              <a:gd name="connsiteX910" fmla="*/ 4550611 w 7467600"/>
              <a:gd name="connsiteY910" fmla="*/ 817540 h 6858000"/>
              <a:gd name="connsiteX911" fmla="*/ 4564418 w 7467600"/>
              <a:gd name="connsiteY911" fmla="*/ 808293 h 6858000"/>
              <a:gd name="connsiteX912" fmla="*/ 4266388 w 7467600"/>
              <a:gd name="connsiteY912" fmla="*/ 500083 h 6858000"/>
              <a:gd name="connsiteX913" fmla="*/ 4032842 w 7467600"/>
              <a:gd name="connsiteY913" fmla="*/ 211809 h 6858000"/>
              <a:gd name="connsiteX914" fmla="*/ 3882765 w 7467600"/>
              <a:gd name="connsiteY914" fmla="*/ 0 h 6858000"/>
              <a:gd name="connsiteX915" fmla="*/ 3721337 w 7467600"/>
              <a:gd name="connsiteY915" fmla="*/ 0 h 6858000"/>
              <a:gd name="connsiteX916" fmla="*/ 3797544 w 7467600"/>
              <a:gd name="connsiteY916" fmla="*/ 0 h 6858000"/>
              <a:gd name="connsiteX917" fmla="*/ 3775734 w 7467600"/>
              <a:gd name="connsiteY917" fmla="*/ 95131 h 6858000"/>
              <a:gd name="connsiteX918" fmla="*/ 3724807 w 7467600"/>
              <a:gd name="connsiteY918" fmla="*/ 272257 h 6858000"/>
              <a:gd name="connsiteX919" fmla="*/ 3726844 w 7467600"/>
              <a:gd name="connsiteY919" fmla="*/ 282988 h 6858000"/>
              <a:gd name="connsiteX920" fmla="*/ 3742664 w 7467600"/>
              <a:gd name="connsiteY920" fmla="*/ 279918 h 6858000"/>
              <a:gd name="connsiteX921" fmla="*/ 4103910 w 7467600"/>
              <a:gd name="connsiteY921" fmla="*/ 1161917 h 6858000"/>
              <a:gd name="connsiteX922" fmla="*/ 4020269 w 7467600"/>
              <a:gd name="connsiteY922" fmla="*/ 1200406 h 6858000"/>
              <a:gd name="connsiteX923" fmla="*/ 3674882 w 7467600"/>
              <a:gd name="connsiteY923" fmla="*/ 488524 h 6858000"/>
              <a:gd name="connsiteX924" fmla="*/ 3132682 w 7467600"/>
              <a:gd name="connsiteY924" fmla="*/ 1072284 h 6858000"/>
              <a:gd name="connsiteX925" fmla="*/ 2716346 w 7467600"/>
              <a:gd name="connsiteY925" fmla="*/ 1276376 h 6858000"/>
              <a:gd name="connsiteX926" fmla="*/ 2716772 w 7467600"/>
              <a:gd name="connsiteY926" fmla="*/ 1255462 h 6858000"/>
              <a:gd name="connsiteX927" fmla="*/ 3471096 w 7467600"/>
              <a:gd name="connsiteY927" fmla="*/ 437072 h 6858000"/>
              <a:gd name="connsiteX928" fmla="*/ 3639057 w 7467600"/>
              <a:gd name="connsiteY928" fmla="*/ 286334 h 6858000"/>
              <a:gd name="connsiteX929" fmla="*/ 3640309 w 7467600"/>
              <a:gd name="connsiteY929" fmla="*/ 284664 h 6858000"/>
              <a:gd name="connsiteX930" fmla="*/ 3646022 w 7467600"/>
              <a:gd name="connsiteY930" fmla="*/ 276711 h 6858000"/>
              <a:gd name="connsiteX931" fmla="*/ 3707943 w 7467600"/>
              <a:gd name="connsiteY931" fmla="*/ 65958 h 6858000"/>
              <a:gd name="connsiteX932" fmla="*/ 3721337 w 7467600"/>
              <a:gd name="connsiteY932" fmla="*/ 0 h 6858000"/>
              <a:gd name="connsiteX933" fmla="*/ 2867960 w 7467600"/>
              <a:gd name="connsiteY933" fmla="*/ 0 h 6858000"/>
              <a:gd name="connsiteX934" fmla="*/ 2926351 w 7467600"/>
              <a:gd name="connsiteY934" fmla="*/ 0 h 6858000"/>
              <a:gd name="connsiteX935" fmla="*/ 2902823 w 7467600"/>
              <a:gd name="connsiteY935" fmla="*/ 262929 h 6858000"/>
              <a:gd name="connsiteX936" fmla="*/ 2940663 w 7467600"/>
              <a:gd name="connsiteY936" fmla="*/ 140884 h 6858000"/>
              <a:gd name="connsiteX937" fmla="*/ 2947039 w 7467600"/>
              <a:gd name="connsiteY937" fmla="*/ 122524 h 6858000"/>
              <a:gd name="connsiteX938" fmla="*/ 2984316 w 7467600"/>
              <a:gd name="connsiteY938" fmla="*/ 0 h 6858000"/>
              <a:gd name="connsiteX939" fmla="*/ 3016114 w 7467600"/>
              <a:gd name="connsiteY939" fmla="*/ 0 h 6858000"/>
              <a:gd name="connsiteX940" fmla="*/ 2979949 w 7467600"/>
              <a:gd name="connsiteY940" fmla="*/ 119274 h 6858000"/>
              <a:gd name="connsiteX941" fmla="*/ 3023879 w 7467600"/>
              <a:gd name="connsiteY941" fmla="*/ 0 h 6858000"/>
              <a:gd name="connsiteX942" fmla="*/ 3105400 w 7467600"/>
              <a:gd name="connsiteY942" fmla="*/ 0 h 6858000"/>
              <a:gd name="connsiteX943" fmla="*/ 3094669 w 7467600"/>
              <a:gd name="connsiteY943" fmla="*/ 30308 h 6858000"/>
              <a:gd name="connsiteX944" fmla="*/ 2901945 w 7467600"/>
              <a:gd name="connsiteY944" fmla="*/ 466538 h 6858000"/>
              <a:gd name="connsiteX945" fmla="*/ 2815209 w 7467600"/>
              <a:gd name="connsiteY945" fmla="*/ 497361 h 6858000"/>
              <a:gd name="connsiteX946" fmla="*/ 2844845 w 7467600"/>
              <a:gd name="connsiteY946" fmla="*/ 127638 h 6858000"/>
              <a:gd name="connsiteX947" fmla="*/ 2867960 w 7467600"/>
              <a:gd name="connsiteY947" fmla="*/ 0 h 6858000"/>
              <a:gd name="connsiteX948" fmla="*/ 1057230 w 7467600"/>
              <a:gd name="connsiteY948" fmla="*/ 0 h 6858000"/>
              <a:gd name="connsiteX949" fmla="*/ 1111003 w 7467600"/>
              <a:gd name="connsiteY949" fmla="*/ 0 h 6858000"/>
              <a:gd name="connsiteX950" fmla="*/ 1125553 w 7467600"/>
              <a:gd name="connsiteY950" fmla="*/ 52588 h 6858000"/>
              <a:gd name="connsiteX951" fmla="*/ 1304276 w 7467600"/>
              <a:gd name="connsiteY951" fmla="*/ 476275 h 6858000"/>
              <a:gd name="connsiteX952" fmla="*/ 1492066 w 7467600"/>
              <a:gd name="connsiteY952" fmla="*/ 886333 h 6858000"/>
              <a:gd name="connsiteX953" fmla="*/ 1423698 w 7467600"/>
              <a:gd name="connsiteY953" fmla="*/ 710817 h 6858000"/>
              <a:gd name="connsiteX954" fmla="*/ 1357609 w 7467600"/>
              <a:gd name="connsiteY954" fmla="*/ 532892 h 6858000"/>
              <a:gd name="connsiteX955" fmla="*/ 1309550 w 7467600"/>
              <a:gd name="connsiteY955" fmla="*/ 374031 h 6858000"/>
              <a:gd name="connsiteX956" fmla="*/ 1193673 w 7467600"/>
              <a:gd name="connsiteY956" fmla="*/ 49533 h 6858000"/>
              <a:gd name="connsiteX957" fmla="*/ 1164391 w 7467600"/>
              <a:gd name="connsiteY957" fmla="*/ 0 h 6858000"/>
              <a:gd name="connsiteX958" fmla="*/ 1200666 w 7467600"/>
              <a:gd name="connsiteY958" fmla="*/ 0 h 6858000"/>
              <a:gd name="connsiteX959" fmla="*/ 1223408 w 7467600"/>
              <a:gd name="connsiteY959" fmla="*/ 38996 h 6858000"/>
              <a:gd name="connsiteX960" fmla="*/ 1339635 w 7467600"/>
              <a:gd name="connsiteY960" fmla="*/ 365517 h 6858000"/>
              <a:gd name="connsiteX961" fmla="*/ 1387469 w 7467600"/>
              <a:gd name="connsiteY961" fmla="*/ 523079 h 6858000"/>
              <a:gd name="connsiteX962" fmla="*/ 1452685 w 7467600"/>
              <a:gd name="connsiteY962" fmla="*/ 699806 h 6858000"/>
              <a:gd name="connsiteX963" fmla="*/ 1492092 w 7467600"/>
              <a:gd name="connsiteY963" fmla="*/ 800424 h 6858000"/>
              <a:gd name="connsiteX964" fmla="*/ 1455302 w 7467600"/>
              <a:gd name="connsiteY964" fmla="*/ 632913 h 6858000"/>
              <a:gd name="connsiteX965" fmla="*/ 1222336 w 7467600"/>
              <a:gd name="connsiteY965" fmla="*/ 9480 h 6858000"/>
              <a:gd name="connsiteX966" fmla="*/ 1214634 w 7467600"/>
              <a:gd name="connsiteY966" fmla="*/ 0 h 6858000"/>
              <a:gd name="connsiteX967" fmla="*/ 1289827 w 7467600"/>
              <a:gd name="connsiteY967" fmla="*/ 0 h 6858000"/>
              <a:gd name="connsiteX968" fmla="*/ 1321076 w 7467600"/>
              <a:gd name="connsiteY968" fmla="*/ 59722 h 6858000"/>
              <a:gd name="connsiteX969" fmla="*/ 1512579 w 7467600"/>
              <a:gd name="connsiteY969" fmla="*/ 626441 h 6858000"/>
              <a:gd name="connsiteX970" fmla="*/ 1506076 w 7467600"/>
              <a:gd name="connsiteY970" fmla="*/ 1089289 h 6858000"/>
              <a:gd name="connsiteX971" fmla="*/ 1486346 w 7467600"/>
              <a:gd name="connsiteY971" fmla="*/ 1079919 h 6858000"/>
              <a:gd name="connsiteX972" fmla="*/ 1070511 w 7467600"/>
              <a:gd name="connsiteY972" fmla="*/ 48609 h 6858000"/>
              <a:gd name="connsiteX973" fmla="*/ 1057230 w 7467600"/>
              <a:gd name="connsiteY973" fmla="*/ 0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993" fmla="*/ 43151 w 7467600"/>
              <a:gd name="connsiteY99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43603 w 7467600"/>
              <a:gd name="connsiteY127" fmla="*/ 51497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1903353 w 7467600"/>
              <a:gd name="connsiteY137" fmla="*/ 5044827 h 6858000"/>
              <a:gd name="connsiteX138" fmla="*/ 1936931 w 7467600"/>
              <a:gd name="connsiteY138" fmla="*/ 5093954 h 6858000"/>
              <a:gd name="connsiteX139" fmla="*/ 2195868 w 7467600"/>
              <a:gd name="connsiteY139" fmla="*/ 5396574 h 6858000"/>
              <a:gd name="connsiteX140" fmla="*/ 2088852 w 7467600"/>
              <a:gd name="connsiteY140" fmla="*/ 5166123 h 6858000"/>
              <a:gd name="connsiteX141" fmla="*/ 1958241 w 7467600"/>
              <a:gd name="connsiteY141" fmla="*/ 5067955 h 6858000"/>
              <a:gd name="connsiteX142" fmla="*/ 1903353 w 7467600"/>
              <a:gd name="connsiteY142" fmla="*/ 5044827 h 6858000"/>
              <a:gd name="connsiteX143" fmla="*/ 1979378 w 7467600"/>
              <a:gd name="connsiteY143" fmla="*/ 4769504 h 6858000"/>
              <a:gd name="connsiteX144" fmla="*/ 2882120 w 7467600"/>
              <a:gd name="connsiteY144" fmla="*/ 5064547 h 6858000"/>
              <a:gd name="connsiteX145" fmla="*/ 2793103 w 7467600"/>
              <a:gd name="connsiteY145" fmla="*/ 5039699 h 6858000"/>
              <a:gd name="connsiteX146" fmla="*/ 2770041 w 7467600"/>
              <a:gd name="connsiteY146" fmla="*/ 5033634 h 6858000"/>
              <a:gd name="connsiteX147" fmla="*/ 1979378 w 7467600"/>
              <a:gd name="connsiteY147" fmla="*/ 4769504 h 6858000"/>
              <a:gd name="connsiteX148" fmla="*/ 1927410 w 7467600"/>
              <a:gd name="connsiteY148" fmla="*/ 4716164 h 6858000"/>
              <a:gd name="connsiteX149" fmla="*/ 1959587 w 7467600"/>
              <a:gd name="connsiteY149" fmla="*/ 4728849 h 6858000"/>
              <a:gd name="connsiteX150" fmla="*/ 2777707 w 7467600"/>
              <a:gd name="connsiteY150" fmla="*/ 5003991 h 6858000"/>
              <a:gd name="connsiteX151" fmla="*/ 2800768 w 7467600"/>
              <a:gd name="connsiteY151" fmla="*/ 5010056 h 6858000"/>
              <a:gd name="connsiteX152" fmla="*/ 2879408 w 7467600"/>
              <a:gd name="connsiteY152" fmla="*/ 5031590 h 6858000"/>
              <a:gd name="connsiteX153" fmla="*/ 2862295 w 7467600"/>
              <a:gd name="connsiteY153" fmla="*/ 5022958 h 6858000"/>
              <a:gd name="connsiteX154" fmla="*/ 2813343 w 7467600"/>
              <a:gd name="connsiteY154" fmla="*/ 4998369 h 6858000"/>
              <a:gd name="connsiteX155" fmla="*/ 2646245 w 7467600"/>
              <a:gd name="connsiteY155" fmla="*/ 4930999 h 6858000"/>
              <a:gd name="connsiteX156" fmla="*/ 1999243 w 7467600"/>
              <a:gd name="connsiteY156" fmla="*/ 4730524 h 6858000"/>
              <a:gd name="connsiteX157" fmla="*/ 1979527 w 7467600"/>
              <a:gd name="connsiteY157" fmla="*/ 4726651 h 6858000"/>
              <a:gd name="connsiteX158" fmla="*/ 1927410 w 7467600"/>
              <a:gd name="connsiteY158" fmla="*/ 4716164 h 6858000"/>
              <a:gd name="connsiteX159" fmla="*/ 1997014 w 7467600"/>
              <a:gd name="connsiteY159" fmla="*/ 4698007 h 6858000"/>
              <a:gd name="connsiteX160" fmla="*/ 2005458 w 7467600"/>
              <a:gd name="connsiteY160" fmla="*/ 4699540 h 6858000"/>
              <a:gd name="connsiteX161" fmla="*/ 2657186 w 7467600"/>
              <a:gd name="connsiteY161" fmla="*/ 4901687 h 6858000"/>
              <a:gd name="connsiteX162" fmla="*/ 2826662 w 7467600"/>
              <a:gd name="connsiteY162" fmla="*/ 4970362 h 6858000"/>
              <a:gd name="connsiteX163" fmla="*/ 2876100 w 7467600"/>
              <a:gd name="connsiteY163" fmla="*/ 4995397 h 6858000"/>
              <a:gd name="connsiteX164" fmla="*/ 3042600 w 7467600"/>
              <a:gd name="connsiteY164" fmla="*/ 5059532 h 6858000"/>
              <a:gd name="connsiteX165" fmla="*/ 1997014 w 7467600"/>
              <a:gd name="connsiteY165" fmla="*/ 4698007 h 6858000"/>
              <a:gd name="connsiteX166" fmla="*/ 2305292 w 7467600"/>
              <a:gd name="connsiteY166" fmla="*/ 4219492 h 6858000"/>
              <a:gd name="connsiteX167" fmla="*/ 3360922 w 7467600"/>
              <a:gd name="connsiteY167" fmla="*/ 4529373 h 6858000"/>
              <a:gd name="connsiteX168" fmla="*/ 3492420 w 7467600"/>
              <a:gd name="connsiteY168" fmla="*/ 4510145 h 6858000"/>
              <a:gd name="connsiteX169" fmla="*/ 3364086 w 7467600"/>
              <a:gd name="connsiteY169" fmla="*/ 4480340 h 6858000"/>
              <a:gd name="connsiteX170" fmla="*/ 3225818 w 7467600"/>
              <a:gd name="connsiteY170" fmla="*/ 4411822 h 6858000"/>
              <a:gd name="connsiteX171" fmla="*/ 3129696 w 7467600"/>
              <a:gd name="connsiteY171" fmla="*/ 4360704 h 6858000"/>
              <a:gd name="connsiteX172" fmla="*/ 2814545 w 7467600"/>
              <a:gd name="connsiteY172" fmla="*/ 4282955 h 6858000"/>
              <a:gd name="connsiteX173" fmla="*/ 2305292 w 7467600"/>
              <a:gd name="connsiteY173" fmla="*/ 4219492 h 6858000"/>
              <a:gd name="connsiteX174" fmla="*/ 2626982 w 7467600"/>
              <a:gd name="connsiteY174" fmla="*/ 4206450 h 6858000"/>
              <a:gd name="connsiteX175" fmla="*/ 2490617 w 7467600"/>
              <a:gd name="connsiteY175" fmla="*/ 4206951 h 6858000"/>
              <a:gd name="connsiteX176" fmla="*/ 2819869 w 7467600"/>
              <a:gd name="connsiteY176" fmla="*/ 4252936 h 6858000"/>
              <a:gd name="connsiteX177" fmla="*/ 3143018 w 7467600"/>
              <a:gd name="connsiteY177" fmla="*/ 4332698 h 6858000"/>
              <a:gd name="connsiteX178" fmla="*/ 3241520 w 7467600"/>
              <a:gd name="connsiteY178" fmla="*/ 4385112 h 6858000"/>
              <a:gd name="connsiteX179" fmla="*/ 3374575 w 7467600"/>
              <a:gd name="connsiteY179" fmla="*/ 4451517 h 6858000"/>
              <a:gd name="connsiteX180" fmla="*/ 3505221 w 7467600"/>
              <a:gd name="connsiteY180" fmla="*/ 4480757 h 6858000"/>
              <a:gd name="connsiteX181" fmla="*/ 2626982 w 7467600"/>
              <a:gd name="connsiteY181" fmla="*/ 4206450 h 6858000"/>
              <a:gd name="connsiteX182" fmla="*/ 1310106 w 7467600"/>
              <a:gd name="connsiteY182" fmla="*/ 3943217 h 6858000"/>
              <a:gd name="connsiteX183" fmla="*/ 854994 w 7467600"/>
              <a:gd name="connsiteY183" fmla="*/ 4399136 h 6858000"/>
              <a:gd name="connsiteX184" fmla="*/ 742462 w 7467600"/>
              <a:gd name="connsiteY184" fmla="*/ 4594648 h 6858000"/>
              <a:gd name="connsiteX185" fmla="*/ 820602 w 7467600"/>
              <a:gd name="connsiteY185" fmla="*/ 4485915 h 6858000"/>
              <a:gd name="connsiteX186" fmla="*/ 878295 w 7467600"/>
              <a:gd name="connsiteY186" fmla="*/ 4403594 h 6858000"/>
              <a:gd name="connsiteX187" fmla="*/ 1240607 w 7467600"/>
              <a:gd name="connsiteY187" fmla="*/ 4010401 h 6858000"/>
              <a:gd name="connsiteX188" fmla="*/ 1310106 w 7467600"/>
              <a:gd name="connsiteY188" fmla="*/ 3943217 h 6858000"/>
              <a:gd name="connsiteX189" fmla="*/ 1423113 w 7467600"/>
              <a:gd name="connsiteY189" fmla="*/ 3874565 h 6858000"/>
              <a:gd name="connsiteX190" fmla="*/ 1260565 w 7467600"/>
              <a:gd name="connsiteY190" fmla="*/ 4031982 h 6858000"/>
              <a:gd name="connsiteX191" fmla="*/ 901900 w 7467600"/>
              <a:gd name="connsiteY191" fmla="*/ 4421236 h 6858000"/>
              <a:gd name="connsiteX192" fmla="*/ 845044 w 7467600"/>
              <a:gd name="connsiteY192" fmla="*/ 4502436 h 6858000"/>
              <a:gd name="connsiteX193" fmla="*/ 685926 w 7467600"/>
              <a:gd name="connsiteY193" fmla="*/ 4703069 h 6858000"/>
              <a:gd name="connsiteX194" fmla="*/ 684248 w 7467600"/>
              <a:gd name="connsiteY194" fmla="*/ 4706721 h 6858000"/>
              <a:gd name="connsiteX195" fmla="*/ 1423113 w 7467600"/>
              <a:gd name="connsiteY195" fmla="*/ 3874565 h 6858000"/>
              <a:gd name="connsiteX196" fmla="*/ 3316479 w 7467600"/>
              <a:gd name="connsiteY196" fmla="*/ 3872136 h 6858000"/>
              <a:gd name="connsiteX197" fmla="*/ 3546806 w 7467600"/>
              <a:gd name="connsiteY197" fmla="*/ 4356139 h 6858000"/>
              <a:gd name="connsiteX198" fmla="*/ 3364433 w 7467600"/>
              <a:gd name="connsiteY198" fmla="*/ 3953121 h 6858000"/>
              <a:gd name="connsiteX199" fmla="*/ 3316479 w 7467600"/>
              <a:gd name="connsiteY199" fmla="*/ 3872136 h 6858000"/>
              <a:gd name="connsiteX200" fmla="*/ 3291335 w 7467600"/>
              <a:gd name="connsiteY200" fmla="*/ 3767420 h 6858000"/>
              <a:gd name="connsiteX201" fmla="*/ 3390805 w 7467600"/>
              <a:gd name="connsiteY201" fmla="*/ 3937163 h 6858000"/>
              <a:gd name="connsiteX202" fmla="*/ 3579062 w 7467600"/>
              <a:gd name="connsiteY202" fmla="*/ 4359040 h 6858000"/>
              <a:gd name="connsiteX203" fmla="*/ 3467355 w 7467600"/>
              <a:gd name="connsiteY203" fmla="*/ 3988130 h 6858000"/>
              <a:gd name="connsiteX204" fmla="*/ 3310753 w 7467600"/>
              <a:gd name="connsiteY204" fmla="*/ 3787140 h 6858000"/>
              <a:gd name="connsiteX205" fmla="*/ 3291335 w 7467600"/>
              <a:gd name="connsiteY205" fmla="*/ 3767420 h 6858000"/>
              <a:gd name="connsiteX206" fmla="*/ 1635889 w 7467600"/>
              <a:gd name="connsiteY206" fmla="*/ 3709494 h 6858000"/>
              <a:gd name="connsiteX207" fmla="*/ 1634800 w 7467600"/>
              <a:gd name="connsiteY207" fmla="*/ 3731111 h 6858000"/>
              <a:gd name="connsiteX208" fmla="*/ 1635889 w 7467600"/>
              <a:gd name="connsiteY208" fmla="*/ 3709494 h 6858000"/>
              <a:gd name="connsiteX209" fmla="*/ 1510397 w 7467600"/>
              <a:gd name="connsiteY209" fmla="*/ 3684705 h 6858000"/>
              <a:gd name="connsiteX210" fmla="*/ 1146550 w 7467600"/>
              <a:gd name="connsiteY210" fmla="*/ 3802012 h 6858000"/>
              <a:gd name="connsiteX211" fmla="*/ 698834 w 7467600"/>
              <a:gd name="connsiteY211" fmla="*/ 3952272 h 6858000"/>
              <a:gd name="connsiteX212" fmla="*/ 34256 w 7467600"/>
              <a:gd name="connsiteY212" fmla="*/ 4347603 h 6858000"/>
              <a:gd name="connsiteX213" fmla="*/ 527241 w 7467600"/>
              <a:gd name="connsiteY213" fmla="*/ 4065078 h 6858000"/>
              <a:gd name="connsiteX214" fmla="*/ 1510397 w 7467600"/>
              <a:gd name="connsiteY214" fmla="*/ 3684705 h 6858000"/>
              <a:gd name="connsiteX215" fmla="*/ 1313114 w 7467600"/>
              <a:gd name="connsiteY215" fmla="*/ 3655216 h 6858000"/>
              <a:gd name="connsiteX216" fmla="*/ 1109304 w 7467600"/>
              <a:gd name="connsiteY216" fmla="*/ 3669030 h 6858000"/>
              <a:gd name="connsiteX217" fmla="*/ 8129 w 7467600"/>
              <a:gd name="connsiteY217" fmla="*/ 4330519 h 6858000"/>
              <a:gd name="connsiteX218" fmla="*/ 687572 w 7467600"/>
              <a:gd name="connsiteY218" fmla="*/ 3925629 h 6858000"/>
              <a:gd name="connsiteX219" fmla="*/ 1138365 w 7467600"/>
              <a:gd name="connsiteY219" fmla="*/ 3774515 h 6858000"/>
              <a:gd name="connsiteX220" fmla="*/ 1505579 w 7467600"/>
              <a:gd name="connsiteY220" fmla="*/ 3655526 h 6858000"/>
              <a:gd name="connsiteX221" fmla="*/ 1313114 w 7467600"/>
              <a:gd name="connsiteY221" fmla="*/ 3655216 h 6858000"/>
              <a:gd name="connsiteX222" fmla="*/ 3655073 w 7467600"/>
              <a:gd name="connsiteY222" fmla="*/ 3650884 h 6858000"/>
              <a:gd name="connsiteX223" fmla="*/ 3989938 w 7467600"/>
              <a:gd name="connsiteY223" fmla="*/ 3991685 h 6858000"/>
              <a:gd name="connsiteX224" fmla="*/ 4393907 w 7467600"/>
              <a:gd name="connsiteY224" fmla="*/ 4261258 h 6858000"/>
              <a:gd name="connsiteX225" fmla="*/ 4648051 w 7467600"/>
              <a:gd name="connsiteY225" fmla="*/ 4374051 h 6858000"/>
              <a:gd name="connsiteX226" fmla="*/ 4383389 w 7467600"/>
              <a:gd name="connsiteY226" fmla="*/ 4184369 h 6858000"/>
              <a:gd name="connsiteX227" fmla="*/ 4165508 w 7467600"/>
              <a:gd name="connsiteY227" fmla="*/ 4035196 h 6858000"/>
              <a:gd name="connsiteX228" fmla="*/ 4068162 w 7467600"/>
              <a:gd name="connsiteY228" fmla="*/ 3953394 h 6858000"/>
              <a:gd name="connsiteX229" fmla="*/ 3981416 w 7467600"/>
              <a:gd name="connsiteY229" fmla="*/ 3880482 h 6858000"/>
              <a:gd name="connsiteX230" fmla="*/ 3800147 w 7467600"/>
              <a:gd name="connsiteY230" fmla="*/ 3749872 h 6858000"/>
              <a:gd name="connsiteX231" fmla="*/ 3655073 w 7467600"/>
              <a:gd name="connsiteY231" fmla="*/ 3650884 h 6858000"/>
              <a:gd name="connsiteX232" fmla="*/ 3670252 w 7467600"/>
              <a:gd name="connsiteY232" fmla="*/ 3622798 h 6858000"/>
              <a:gd name="connsiteX233" fmla="*/ 3817258 w 7467600"/>
              <a:gd name="connsiteY233" fmla="*/ 3723577 h 6858000"/>
              <a:gd name="connsiteX234" fmla="*/ 4000461 w 7467600"/>
              <a:gd name="connsiteY234" fmla="*/ 3855966 h 6858000"/>
              <a:gd name="connsiteX235" fmla="*/ 4088180 w 7467600"/>
              <a:gd name="connsiteY235" fmla="*/ 3929774 h 6858000"/>
              <a:gd name="connsiteX236" fmla="*/ 4184555 w 7467600"/>
              <a:gd name="connsiteY236" fmla="*/ 4010683 h 6858000"/>
              <a:gd name="connsiteX237" fmla="*/ 4399563 w 7467600"/>
              <a:gd name="connsiteY237" fmla="*/ 4158106 h 6858000"/>
              <a:gd name="connsiteX238" fmla="*/ 4684469 w 7467600"/>
              <a:gd name="connsiteY238" fmla="*/ 4364680 h 6858000"/>
              <a:gd name="connsiteX239" fmla="*/ 4690271 w 7467600"/>
              <a:gd name="connsiteY239" fmla="*/ 4370034 h 6858000"/>
              <a:gd name="connsiteX240" fmla="*/ 4136093 w 7467600"/>
              <a:gd name="connsiteY240" fmla="*/ 3858466 h 6858000"/>
              <a:gd name="connsiteX241" fmla="*/ 3670252 w 7467600"/>
              <a:gd name="connsiteY241" fmla="*/ 3622798 h 6858000"/>
              <a:gd name="connsiteX242" fmla="*/ 4440129 w 7467600"/>
              <a:gd name="connsiteY242" fmla="*/ 3448571 h 6858000"/>
              <a:gd name="connsiteX243" fmla="*/ 4856525 w 7467600"/>
              <a:gd name="connsiteY243" fmla="*/ 3915351 h 6858000"/>
              <a:gd name="connsiteX244" fmla="*/ 5059055 w 7467600"/>
              <a:gd name="connsiteY244" fmla="*/ 4108918 h 6858000"/>
              <a:gd name="connsiteX245" fmla="*/ 5290070 w 7467600"/>
              <a:gd name="connsiteY245" fmla="*/ 4263619 h 6858000"/>
              <a:gd name="connsiteX246" fmla="*/ 4834991 w 7467600"/>
              <a:gd name="connsiteY246" fmla="*/ 3830985 h 6858000"/>
              <a:gd name="connsiteX247" fmla="*/ 4440129 w 7467600"/>
              <a:gd name="connsiteY247" fmla="*/ 3448571 h 6858000"/>
              <a:gd name="connsiteX248" fmla="*/ 4441737 w 7467600"/>
              <a:gd name="connsiteY248" fmla="*/ 3399734 h 6858000"/>
              <a:gd name="connsiteX249" fmla="*/ 4431236 w 7467600"/>
              <a:gd name="connsiteY249" fmla="*/ 3400954 h 6858000"/>
              <a:gd name="connsiteX250" fmla="*/ 4557150 w 7467600"/>
              <a:gd name="connsiteY250" fmla="*/ 3510023 h 6858000"/>
              <a:gd name="connsiteX251" fmla="*/ 4856936 w 7467600"/>
              <a:gd name="connsiteY251" fmla="*/ 3809146 h 6858000"/>
              <a:gd name="connsiteX252" fmla="*/ 5111996 w 7467600"/>
              <a:gd name="connsiteY252" fmla="*/ 4065759 h 6858000"/>
              <a:gd name="connsiteX253" fmla="*/ 5388878 w 7467600"/>
              <a:gd name="connsiteY253" fmla="*/ 4300185 h 6858000"/>
              <a:gd name="connsiteX254" fmla="*/ 5425556 w 7467600"/>
              <a:gd name="connsiteY254" fmla="*/ 4308967 h 6858000"/>
              <a:gd name="connsiteX255" fmla="*/ 4943646 w 7467600"/>
              <a:gd name="connsiteY255" fmla="*/ 3822916 h 6858000"/>
              <a:gd name="connsiteX256" fmla="*/ 4594837 w 7467600"/>
              <a:gd name="connsiteY256" fmla="*/ 3532274 h 6858000"/>
              <a:gd name="connsiteX257" fmla="*/ 4441737 w 7467600"/>
              <a:gd name="connsiteY257" fmla="*/ 3399734 h 6858000"/>
              <a:gd name="connsiteX258" fmla="*/ 5425834 w 7467600"/>
              <a:gd name="connsiteY258" fmla="*/ 3162785 h 6858000"/>
              <a:gd name="connsiteX259" fmla="*/ 5401644 w 7467600"/>
              <a:gd name="connsiteY259" fmla="*/ 3617847 h 6858000"/>
              <a:gd name="connsiteX260" fmla="*/ 5467256 w 7467600"/>
              <a:gd name="connsiteY260" fmla="*/ 4175494 h 6858000"/>
              <a:gd name="connsiteX261" fmla="*/ 5448069 w 7467600"/>
              <a:gd name="connsiteY261" fmla="*/ 3567554 h 6858000"/>
              <a:gd name="connsiteX262" fmla="*/ 5425834 w 7467600"/>
              <a:gd name="connsiteY262" fmla="*/ 3162785 h 6858000"/>
              <a:gd name="connsiteX263" fmla="*/ 1318687 w 7467600"/>
              <a:gd name="connsiteY263" fmla="*/ 3113840 h 6858000"/>
              <a:gd name="connsiteX264" fmla="*/ 1066793 w 7467600"/>
              <a:gd name="connsiteY264" fmla="*/ 3212171 h 6858000"/>
              <a:gd name="connsiteX265" fmla="*/ 993319 w 7467600"/>
              <a:gd name="connsiteY265" fmla="*/ 3247648 h 6858000"/>
              <a:gd name="connsiteX266" fmla="*/ 853081 w 7467600"/>
              <a:gd name="connsiteY266" fmla="*/ 3312410 h 6858000"/>
              <a:gd name="connsiteX267" fmla="*/ 805957 w 7467600"/>
              <a:gd name="connsiteY267" fmla="*/ 3330443 h 6858000"/>
              <a:gd name="connsiteX268" fmla="*/ 1318687 w 7467600"/>
              <a:gd name="connsiteY268" fmla="*/ 3113840 h 6858000"/>
              <a:gd name="connsiteX269" fmla="*/ 5453702 w 7467600"/>
              <a:gd name="connsiteY269" fmla="*/ 3090882 h 6858000"/>
              <a:gd name="connsiteX270" fmla="*/ 5480135 w 7467600"/>
              <a:gd name="connsiteY270" fmla="*/ 3565802 h 6858000"/>
              <a:gd name="connsiteX271" fmla="*/ 5499023 w 7467600"/>
              <a:gd name="connsiteY271" fmla="*/ 4166310 h 6858000"/>
              <a:gd name="connsiteX272" fmla="*/ 5547022 w 7467600"/>
              <a:gd name="connsiteY272" fmla="*/ 3607838 h 6858000"/>
              <a:gd name="connsiteX273" fmla="*/ 5515964 w 7467600"/>
              <a:gd name="connsiteY273" fmla="*/ 3378541 h 6858000"/>
              <a:gd name="connsiteX274" fmla="*/ 5453702 w 7467600"/>
              <a:gd name="connsiteY274" fmla="*/ 3090882 h 6858000"/>
              <a:gd name="connsiteX275" fmla="*/ 1238695 w 7467600"/>
              <a:gd name="connsiteY275" fmla="*/ 3076820 h 6858000"/>
              <a:gd name="connsiteX276" fmla="*/ 716371 w 7467600"/>
              <a:gd name="connsiteY276" fmla="*/ 3293249 h 6858000"/>
              <a:gd name="connsiteX277" fmla="*/ 579522 w 7467600"/>
              <a:gd name="connsiteY277" fmla="*/ 3371759 h 6858000"/>
              <a:gd name="connsiteX278" fmla="*/ 600288 w 7467600"/>
              <a:gd name="connsiteY278" fmla="*/ 3365555 h 6858000"/>
              <a:gd name="connsiteX279" fmla="*/ 840692 w 7467600"/>
              <a:gd name="connsiteY279" fmla="*/ 3284921 h 6858000"/>
              <a:gd name="connsiteX280" fmla="*/ 979248 w 7467600"/>
              <a:gd name="connsiteY280" fmla="*/ 3221003 h 6858000"/>
              <a:gd name="connsiteX281" fmla="*/ 1053282 w 7467600"/>
              <a:gd name="connsiteY281" fmla="*/ 3185247 h 6858000"/>
              <a:gd name="connsiteX282" fmla="*/ 1320603 w 7467600"/>
              <a:gd name="connsiteY282" fmla="*/ 3081281 h 6858000"/>
              <a:gd name="connsiteX283" fmla="*/ 1238695 w 7467600"/>
              <a:gd name="connsiteY283" fmla="*/ 3076820 h 6858000"/>
              <a:gd name="connsiteX284" fmla="*/ 5425627 w 7467600"/>
              <a:gd name="connsiteY284" fmla="*/ 2954192 h 6858000"/>
              <a:gd name="connsiteX285" fmla="*/ 5470770 w 7467600"/>
              <a:gd name="connsiteY285" fmla="*/ 3005435 h 6858000"/>
              <a:gd name="connsiteX286" fmla="*/ 5519779 w 7467600"/>
              <a:gd name="connsiteY286" fmla="*/ 4359223 h 6858000"/>
              <a:gd name="connsiteX287" fmla="*/ 5520293 w 7467600"/>
              <a:gd name="connsiteY287" fmla="*/ 4360602 h 6858000"/>
              <a:gd name="connsiteX288" fmla="*/ 5767221 w 7467600"/>
              <a:gd name="connsiteY288" fmla="*/ 4665564 h 6858000"/>
              <a:gd name="connsiteX289" fmla="*/ 6937169 w 7467600"/>
              <a:gd name="connsiteY289" fmla="*/ 4815941 h 6858000"/>
              <a:gd name="connsiteX290" fmla="*/ 6953922 w 7467600"/>
              <a:gd name="connsiteY290" fmla="*/ 4890068 h 6858000"/>
              <a:gd name="connsiteX291" fmla="*/ 6071359 w 7467600"/>
              <a:gd name="connsiteY291" fmla="*/ 4770770 h 6858000"/>
              <a:gd name="connsiteX292" fmla="*/ 6038839 w 7467600"/>
              <a:gd name="connsiteY292" fmla="*/ 4764474 h 6858000"/>
              <a:gd name="connsiteX293" fmla="*/ 6038706 w 7467600"/>
              <a:gd name="connsiteY293" fmla="*/ 4763847 h 6858000"/>
              <a:gd name="connsiteX294" fmla="*/ 6037784 w 7467600"/>
              <a:gd name="connsiteY294" fmla="*/ 4764270 h 6858000"/>
              <a:gd name="connsiteX295" fmla="*/ 6038839 w 7467600"/>
              <a:gd name="connsiteY295" fmla="*/ 4764474 h 6858000"/>
              <a:gd name="connsiteX296" fmla="*/ 6040338 w 7467600"/>
              <a:gd name="connsiteY296" fmla="*/ 4771418 h 6858000"/>
              <a:gd name="connsiteX297" fmla="*/ 6024488 w 7467600"/>
              <a:gd name="connsiteY297" fmla="*/ 4809903 h 6858000"/>
              <a:gd name="connsiteX298" fmla="*/ 5599771 w 7467600"/>
              <a:gd name="connsiteY298" fmla="*/ 5509652 h 6858000"/>
              <a:gd name="connsiteX299" fmla="*/ 5548843 w 7467600"/>
              <a:gd name="connsiteY299" fmla="*/ 5563845 h 6858000"/>
              <a:gd name="connsiteX300" fmla="*/ 5940952 w 7467600"/>
              <a:gd name="connsiteY300" fmla="*/ 6250028 h 6858000"/>
              <a:gd name="connsiteX301" fmla="*/ 6043441 w 7467600"/>
              <a:gd name="connsiteY301" fmla="*/ 6665847 h 6858000"/>
              <a:gd name="connsiteX302" fmla="*/ 6093432 w 7467600"/>
              <a:gd name="connsiteY302" fmla="*/ 6858000 h 6858000"/>
              <a:gd name="connsiteX303" fmla="*/ 6034344 w 7467600"/>
              <a:gd name="connsiteY303" fmla="*/ 6858000 h 6858000"/>
              <a:gd name="connsiteX304" fmla="*/ 6026679 w 7467600"/>
              <a:gd name="connsiteY304" fmla="*/ 6836959 h 6858000"/>
              <a:gd name="connsiteX305" fmla="*/ 5800441 w 7467600"/>
              <a:gd name="connsiteY305" fmla="*/ 6335286 h 6858000"/>
              <a:gd name="connsiteX306" fmla="*/ 5526562 w 7467600"/>
              <a:gd name="connsiteY306" fmla="*/ 5705388 h 6858000"/>
              <a:gd name="connsiteX307" fmla="*/ 5519640 w 7467600"/>
              <a:gd name="connsiteY307" fmla="*/ 5683774 h 6858000"/>
              <a:gd name="connsiteX308" fmla="*/ 5844559 w 7467600"/>
              <a:gd name="connsiteY308" fmla="*/ 6553349 h 6858000"/>
              <a:gd name="connsiteX309" fmla="*/ 5975994 w 7467600"/>
              <a:gd name="connsiteY309" fmla="*/ 6858000 h 6858000"/>
              <a:gd name="connsiteX310" fmla="*/ 5898547 w 7467600"/>
              <a:gd name="connsiteY310" fmla="*/ 6858000 h 6858000"/>
              <a:gd name="connsiteX311" fmla="*/ 5682041 w 7467600"/>
              <a:gd name="connsiteY311" fmla="*/ 6355860 h 6858000"/>
              <a:gd name="connsiteX312" fmla="*/ 5461758 w 7467600"/>
              <a:gd name="connsiteY312" fmla="*/ 5820220 h 6858000"/>
              <a:gd name="connsiteX313" fmla="*/ 5237282 w 7467600"/>
              <a:gd name="connsiteY313" fmla="*/ 6579086 h 6858000"/>
              <a:gd name="connsiteX314" fmla="*/ 5115009 w 7467600"/>
              <a:gd name="connsiteY314" fmla="*/ 6858000 h 6858000"/>
              <a:gd name="connsiteX315" fmla="*/ 5028074 w 7467600"/>
              <a:gd name="connsiteY315" fmla="*/ 6858000 h 6858000"/>
              <a:gd name="connsiteX316" fmla="*/ 5079508 w 7467600"/>
              <a:gd name="connsiteY316" fmla="*/ 6749074 h 6858000"/>
              <a:gd name="connsiteX317" fmla="*/ 5371846 w 7467600"/>
              <a:gd name="connsiteY317" fmla="*/ 5924413 h 6858000"/>
              <a:gd name="connsiteX318" fmla="*/ 5270512 w 7467600"/>
              <a:gd name="connsiteY318" fmla="*/ 6138975 h 6858000"/>
              <a:gd name="connsiteX319" fmla="*/ 5062409 w 7467600"/>
              <a:gd name="connsiteY319" fmla="*/ 6653544 h 6858000"/>
              <a:gd name="connsiteX320" fmla="*/ 5036628 w 7467600"/>
              <a:gd name="connsiteY320" fmla="*/ 6754247 h 6858000"/>
              <a:gd name="connsiteX321" fmla="*/ 5009112 w 7467600"/>
              <a:gd name="connsiteY321" fmla="*/ 6858000 h 6858000"/>
              <a:gd name="connsiteX322" fmla="*/ 4976679 w 7467600"/>
              <a:gd name="connsiteY322" fmla="*/ 6858000 h 6858000"/>
              <a:gd name="connsiteX323" fmla="*/ 5006537 w 7467600"/>
              <a:gd name="connsiteY323" fmla="*/ 6747068 h 6858000"/>
              <a:gd name="connsiteX324" fmla="*/ 5032723 w 7467600"/>
              <a:gd name="connsiteY324" fmla="*/ 6644957 h 6858000"/>
              <a:gd name="connsiteX325" fmla="*/ 5242949 w 7467600"/>
              <a:gd name="connsiteY325" fmla="*/ 6125175 h 6858000"/>
              <a:gd name="connsiteX326" fmla="*/ 5286321 w 7467600"/>
              <a:gd name="connsiteY326" fmla="*/ 6033555 h 6858000"/>
              <a:gd name="connsiteX327" fmla="*/ 5008210 w 7467600"/>
              <a:gd name="connsiteY327" fmla="*/ 6649194 h 6858000"/>
              <a:gd name="connsiteX328" fmla="*/ 4986321 w 7467600"/>
              <a:gd name="connsiteY328" fmla="*/ 6765687 h 6858000"/>
              <a:gd name="connsiteX329" fmla="*/ 4973474 w 7467600"/>
              <a:gd name="connsiteY329" fmla="*/ 6858000 h 6858000"/>
              <a:gd name="connsiteX330" fmla="*/ 4907178 w 7467600"/>
              <a:gd name="connsiteY330" fmla="*/ 6858000 h 6858000"/>
              <a:gd name="connsiteX331" fmla="*/ 4910810 w 7467600"/>
              <a:gd name="connsiteY331" fmla="*/ 6829660 h 6858000"/>
              <a:gd name="connsiteX332" fmla="*/ 4987461 w 7467600"/>
              <a:gd name="connsiteY332" fmla="*/ 6432994 h 6858000"/>
              <a:gd name="connsiteX333" fmla="*/ 5179262 w 7467600"/>
              <a:gd name="connsiteY333" fmla="*/ 6035044 h 6858000"/>
              <a:gd name="connsiteX334" fmla="*/ 4689678 w 7467600"/>
              <a:gd name="connsiteY334" fmla="*/ 6440241 h 6858000"/>
              <a:gd name="connsiteX335" fmla="*/ 4477543 w 7467600"/>
              <a:gd name="connsiteY335" fmla="*/ 6674836 h 6858000"/>
              <a:gd name="connsiteX336" fmla="*/ 4329957 w 7467600"/>
              <a:gd name="connsiteY336" fmla="*/ 6858000 h 6858000"/>
              <a:gd name="connsiteX337" fmla="*/ 4218595 w 7467600"/>
              <a:gd name="connsiteY337" fmla="*/ 6858000 h 6858000"/>
              <a:gd name="connsiteX338" fmla="*/ 4368888 w 7467600"/>
              <a:gd name="connsiteY338" fmla="*/ 6668412 h 6858000"/>
              <a:gd name="connsiteX339" fmla="*/ 4563091 w 7467600"/>
              <a:gd name="connsiteY339" fmla="*/ 6442508 h 6858000"/>
              <a:gd name="connsiteX340" fmla="*/ 5387324 w 7467600"/>
              <a:gd name="connsiteY340" fmla="*/ 5705830 h 6858000"/>
              <a:gd name="connsiteX341" fmla="*/ 5073620 w 7467600"/>
              <a:gd name="connsiteY341" fmla="*/ 5955437 h 6858000"/>
              <a:gd name="connsiteX342" fmla="*/ 4689789 w 7467600"/>
              <a:gd name="connsiteY342" fmla="*/ 6268382 h 6858000"/>
              <a:gd name="connsiteX343" fmla="*/ 4418722 w 7467600"/>
              <a:gd name="connsiteY343" fmla="*/ 6570886 h 6858000"/>
              <a:gd name="connsiteX344" fmla="*/ 4214944 w 7467600"/>
              <a:gd name="connsiteY344" fmla="*/ 6858000 h 6858000"/>
              <a:gd name="connsiteX345" fmla="*/ 4177898 w 7467600"/>
              <a:gd name="connsiteY345" fmla="*/ 6858000 h 6858000"/>
              <a:gd name="connsiteX346" fmla="*/ 4391597 w 7467600"/>
              <a:gd name="connsiteY346" fmla="*/ 6556370 h 6858000"/>
              <a:gd name="connsiteX347" fmla="*/ 4668889 w 7467600"/>
              <a:gd name="connsiteY347" fmla="*/ 6246399 h 6858000"/>
              <a:gd name="connsiteX348" fmla="*/ 5055427 w 7467600"/>
              <a:gd name="connsiteY348" fmla="*/ 5931476 h 6858000"/>
              <a:gd name="connsiteX349" fmla="*/ 5371814 w 7467600"/>
              <a:gd name="connsiteY349" fmla="*/ 5678975 h 6858000"/>
              <a:gd name="connsiteX350" fmla="*/ 4987918 w 7467600"/>
              <a:gd name="connsiteY350" fmla="*/ 5838701 h 6858000"/>
              <a:gd name="connsiteX351" fmla="*/ 4317146 w 7467600"/>
              <a:gd name="connsiteY351" fmla="*/ 6587716 h 6858000"/>
              <a:gd name="connsiteX352" fmla="*/ 4171627 w 7467600"/>
              <a:gd name="connsiteY352" fmla="*/ 6858000 h 6858000"/>
              <a:gd name="connsiteX353" fmla="*/ 4081585 w 7467600"/>
              <a:gd name="connsiteY353" fmla="*/ 6858000 h 6858000"/>
              <a:gd name="connsiteX354" fmla="*/ 4238603 w 7467600"/>
              <a:gd name="connsiteY354" fmla="*/ 6559341 h 6858000"/>
              <a:gd name="connsiteX355" fmla="*/ 4778333 w 7467600"/>
              <a:gd name="connsiteY355" fmla="*/ 5873626 h 6858000"/>
              <a:gd name="connsiteX356" fmla="*/ 5414185 w 7467600"/>
              <a:gd name="connsiteY356" fmla="*/ 5573882 h 6858000"/>
              <a:gd name="connsiteX357" fmla="*/ 5959648 w 7467600"/>
              <a:gd name="connsiteY357" fmla="*/ 4760797 h 6858000"/>
              <a:gd name="connsiteX358" fmla="*/ 5355019 w 7467600"/>
              <a:gd name="connsiteY358" fmla="*/ 4734672 h 6858000"/>
              <a:gd name="connsiteX359" fmla="*/ 5083565 w 7467600"/>
              <a:gd name="connsiteY359" fmla="*/ 5179121 h 6858000"/>
              <a:gd name="connsiteX360" fmla="*/ 4713577 w 7467600"/>
              <a:gd name="connsiteY360" fmla="*/ 5616803 h 6858000"/>
              <a:gd name="connsiteX361" fmla="*/ 3989559 w 7467600"/>
              <a:gd name="connsiteY361" fmla="*/ 6145945 h 6858000"/>
              <a:gd name="connsiteX362" fmla="*/ 3939824 w 7467600"/>
              <a:gd name="connsiteY362" fmla="*/ 6066900 h 6858000"/>
              <a:gd name="connsiteX363" fmla="*/ 4584537 w 7467600"/>
              <a:gd name="connsiteY363" fmla="*/ 5324826 h 6858000"/>
              <a:gd name="connsiteX364" fmla="*/ 5037105 w 7467600"/>
              <a:gd name="connsiteY364" fmla="*/ 5088765 h 6858000"/>
              <a:gd name="connsiteX365" fmla="*/ 5039930 w 7467600"/>
              <a:gd name="connsiteY365" fmla="*/ 5089585 h 6858000"/>
              <a:gd name="connsiteX366" fmla="*/ 5263764 w 7467600"/>
              <a:gd name="connsiteY366" fmla="*/ 4735525 h 6858000"/>
              <a:gd name="connsiteX367" fmla="*/ 4086300 w 7467600"/>
              <a:gd name="connsiteY367" fmla="*/ 4884599 h 6858000"/>
              <a:gd name="connsiteX368" fmla="*/ 4085485 w 7467600"/>
              <a:gd name="connsiteY368" fmla="*/ 4899070 h 6858000"/>
              <a:gd name="connsiteX369" fmla="*/ 3871915 w 7467600"/>
              <a:gd name="connsiteY369" fmla="*/ 5253645 h 6858000"/>
              <a:gd name="connsiteX370" fmla="*/ 3799374 w 7467600"/>
              <a:gd name="connsiteY370" fmla="*/ 5466127 h 6858000"/>
              <a:gd name="connsiteX371" fmla="*/ 3498850 w 7467600"/>
              <a:gd name="connsiteY371" fmla="*/ 6661888 h 6858000"/>
              <a:gd name="connsiteX372" fmla="*/ 3399216 w 7467600"/>
              <a:gd name="connsiteY372" fmla="*/ 6858000 h 6858000"/>
              <a:gd name="connsiteX373" fmla="*/ 3303688 w 7467600"/>
              <a:gd name="connsiteY373" fmla="*/ 6858000 h 6858000"/>
              <a:gd name="connsiteX374" fmla="*/ 3391774 w 7467600"/>
              <a:gd name="connsiteY374" fmla="*/ 6697181 h 6858000"/>
              <a:gd name="connsiteX375" fmla="*/ 3735540 w 7467600"/>
              <a:gd name="connsiteY375" fmla="*/ 5546923 h 6858000"/>
              <a:gd name="connsiteX376" fmla="*/ 3729438 w 7467600"/>
              <a:gd name="connsiteY376" fmla="*/ 5569058 h 6858000"/>
              <a:gd name="connsiteX377" fmla="*/ 3707782 w 7467600"/>
              <a:gd name="connsiteY377" fmla="*/ 5644908 h 6858000"/>
              <a:gd name="connsiteX378" fmla="*/ 3583827 w 7467600"/>
              <a:gd name="connsiteY378" fmla="*/ 6039215 h 6858000"/>
              <a:gd name="connsiteX379" fmla="*/ 3547861 w 7467600"/>
              <a:gd name="connsiteY379" fmla="*/ 6129609 h 6858000"/>
              <a:gd name="connsiteX380" fmla="*/ 3490905 w 7467600"/>
              <a:gd name="connsiteY380" fmla="*/ 6277660 h 6858000"/>
              <a:gd name="connsiteX381" fmla="*/ 3455859 w 7467600"/>
              <a:gd name="connsiteY381" fmla="*/ 6391301 h 6858000"/>
              <a:gd name="connsiteX382" fmla="*/ 3429112 w 7467600"/>
              <a:gd name="connsiteY382" fmla="*/ 6479469 h 6858000"/>
              <a:gd name="connsiteX383" fmla="*/ 3304862 w 7467600"/>
              <a:gd name="connsiteY383" fmla="*/ 6796476 h 6858000"/>
              <a:gd name="connsiteX384" fmla="*/ 3276071 w 7467600"/>
              <a:gd name="connsiteY384" fmla="*/ 6858000 h 6858000"/>
              <a:gd name="connsiteX385" fmla="*/ 3240805 w 7467600"/>
              <a:gd name="connsiteY385" fmla="*/ 6858000 h 6858000"/>
              <a:gd name="connsiteX386" fmla="*/ 3275917 w 7467600"/>
              <a:gd name="connsiteY386" fmla="*/ 6783192 h 6858000"/>
              <a:gd name="connsiteX387" fmla="*/ 3399358 w 7467600"/>
              <a:gd name="connsiteY387" fmla="*/ 6469011 h 6858000"/>
              <a:gd name="connsiteX388" fmla="*/ 3425650 w 7467600"/>
              <a:gd name="connsiteY388" fmla="*/ 6381333 h 6858000"/>
              <a:gd name="connsiteX389" fmla="*/ 3460661 w 7467600"/>
              <a:gd name="connsiteY389" fmla="*/ 6266763 h 6858000"/>
              <a:gd name="connsiteX390" fmla="*/ 3518021 w 7467600"/>
              <a:gd name="connsiteY390" fmla="*/ 6117298 h 6858000"/>
              <a:gd name="connsiteX391" fmla="*/ 3554035 w 7467600"/>
              <a:gd name="connsiteY391" fmla="*/ 6027832 h 6858000"/>
              <a:gd name="connsiteX392" fmla="*/ 3677174 w 7467600"/>
              <a:gd name="connsiteY392" fmla="*/ 5636351 h 6858000"/>
              <a:gd name="connsiteX393" fmla="*/ 3698819 w 7467600"/>
              <a:gd name="connsiteY393" fmla="*/ 5560503 h 6858000"/>
              <a:gd name="connsiteX394" fmla="*/ 3702094 w 7467600"/>
              <a:gd name="connsiteY394" fmla="*/ 5549194 h 6858000"/>
              <a:gd name="connsiteX395" fmla="*/ 3398355 w 7467600"/>
              <a:gd name="connsiteY395" fmla="*/ 6094603 h 6858000"/>
              <a:gd name="connsiteX396" fmla="*/ 3193941 w 7467600"/>
              <a:gd name="connsiteY396" fmla="*/ 6798775 h 6858000"/>
              <a:gd name="connsiteX397" fmla="*/ 3184140 w 7467600"/>
              <a:gd name="connsiteY397" fmla="*/ 6858000 h 6858000"/>
              <a:gd name="connsiteX398" fmla="*/ 3099978 w 7467600"/>
              <a:gd name="connsiteY398" fmla="*/ 6858000 h 6858000"/>
              <a:gd name="connsiteX399" fmla="*/ 3101556 w 7467600"/>
              <a:gd name="connsiteY399" fmla="*/ 6843337 h 6858000"/>
              <a:gd name="connsiteX400" fmla="*/ 3370162 w 7467600"/>
              <a:gd name="connsiteY400" fmla="*/ 5785550 h 6858000"/>
              <a:gd name="connsiteX401" fmla="*/ 3746477 w 7467600"/>
              <a:gd name="connsiteY401" fmla="*/ 5377889 h 6858000"/>
              <a:gd name="connsiteX402" fmla="*/ 3863399 w 7467600"/>
              <a:gd name="connsiteY402" fmla="*/ 5087257 h 6858000"/>
              <a:gd name="connsiteX403" fmla="*/ 3968712 w 7467600"/>
              <a:gd name="connsiteY403" fmla="*/ 4913989 h 6858000"/>
              <a:gd name="connsiteX404" fmla="*/ 2792390 w 7467600"/>
              <a:gd name="connsiteY404" fmla="*/ 5382974 h 6858000"/>
              <a:gd name="connsiteX405" fmla="*/ 2714982 w 7467600"/>
              <a:gd name="connsiteY405" fmla="*/ 5427051 h 6858000"/>
              <a:gd name="connsiteX406" fmla="*/ 2813361 w 7467600"/>
              <a:gd name="connsiteY406" fmla="*/ 6023912 h 6858000"/>
              <a:gd name="connsiteX407" fmla="*/ 2688430 w 7467600"/>
              <a:gd name="connsiteY407" fmla="*/ 6801564 h 6858000"/>
              <a:gd name="connsiteX408" fmla="*/ 2629626 w 7467600"/>
              <a:gd name="connsiteY408" fmla="*/ 6763394 h 6858000"/>
              <a:gd name="connsiteX409" fmla="*/ 2565328 w 7467600"/>
              <a:gd name="connsiteY409" fmla="*/ 5516399 h 6858000"/>
              <a:gd name="connsiteX410" fmla="*/ 1922999 w 7467600"/>
              <a:gd name="connsiteY410" fmla="*/ 5980343 h 6858000"/>
              <a:gd name="connsiteX411" fmla="*/ 1950261 w 7467600"/>
              <a:gd name="connsiteY411" fmla="*/ 6405858 h 6858000"/>
              <a:gd name="connsiteX412" fmla="*/ 2365554 w 7467600"/>
              <a:gd name="connsiteY412" fmla="*/ 6759107 h 6858000"/>
              <a:gd name="connsiteX413" fmla="*/ 2424142 w 7467600"/>
              <a:gd name="connsiteY413" fmla="*/ 6858000 h 6858000"/>
              <a:gd name="connsiteX414" fmla="*/ 2395994 w 7467600"/>
              <a:gd name="connsiteY414" fmla="*/ 6858000 h 6858000"/>
              <a:gd name="connsiteX415" fmla="*/ 2392863 w 7467600"/>
              <a:gd name="connsiteY415" fmla="*/ 6852964 h 6858000"/>
              <a:gd name="connsiteX416" fmla="*/ 2017589 w 7467600"/>
              <a:gd name="connsiteY416" fmla="*/ 6493982 h 6858000"/>
              <a:gd name="connsiteX417" fmla="*/ 2147336 w 7467600"/>
              <a:gd name="connsiteY417" fmla="*/ 6594052 h 6858000"/>
              <a:gd name="connsiteX418" fmla="*/ 2207047 w 7467600"/>
              <a:gd name="connsiteY418" fmla="*/ 6654540 h 6858000"/>
              <a:gd name="connsiteX419" fmla="*/ 2299106 w 7467600"/>
              <a:gd name="connsiteY419" fmla="*/ 6778931 h 6858000"/>
              <a:gd name="connsiteX420" fmla="*/ 2314430 w 7467600"/>
              <a:gd name="connsiteY420" fmla="*/ 6801144 h 6858000"/>
              <a:gd name="connsiteX421" fmla="*/ 2352406 w 7467600"/>
              <a:gd name="connsiteY421" fmla="*/ 6858000 h 6858000"/>
              <a:gd name="connsiteX422" fmla="*/ 2314492 w 7467600"/>
              <a:gd name="connsiteY422" fmla="*/ 6858000 h 6858000"/>
              <a:gd name="connsiteX423" fmla="*/ 2288095 w 7467600"/>
              <a:gd name="connsiteY423" fmla="*/ 6818030 h 6858000"/>
              <a:gd name="connsiteX424" fmla="*/ 2272768 w 7467600"/>
              <a:gd name="connsiteY424" fmla="*/ 6795822 h 6858000"/>
              <a:gd name="connsiteX425" fmla="*/ 2182715 w 7467600"/>
              <a:gd name="connsiteY425" fmla="*/ 6675071 h 6858000"/>
              <a:gd name="connsiteX426" fmla="*/ 2032061 w 7467600"/>
              <a:gd name="connsiteY426" fmla="*/ 6541380 h 6858000"/>
              <a:gd name="connsiteX427" fmla="*/ 2257220 w 7467600"/>
              <a:gd name="connsiteY427" fmla="*/ 6826257 h 6858000"/>
              <a:gd name="connsiteX428" fmla="*/ 2281324 w 7467600"/>
              <a:gd name="connsiteY428" fmla="*/ 6858000 h 6858000"/>
              <a:gd name="connsiteX429" fmla="*/ 2242860 w 7467600"/>
              <a:gd name="connsiteY429" fmla="*/ 6858000 h 6858000"/>
              <a:gd name="connsiteX430" fmla="*/ 2232818 w 7467600"/>
              <a:gd name="connsiteY430" fmla="*/ 6844926 h 6858000"/>
              <a:gd name="connsiteX431" fmla="*/ 1990172 w 7467600"/>
              <a:gd name="connsiteY431" fmla="*/ 6542121 h 6858000"/>
              <a:gd name="connsiteX432" fmla="*/ 2124090 w 7467600"/>
              <a:gd name="connsiteY432" fmla="*/ 6761017 h 6858000"/>
              <a:gd name="connsiteX433" fmla="*/ 2200380 w 7467600"/>
              <a:gd name="connsiteY433" fmla="*/ 6858000 h 6858000"/>
              <a:gd name="connsiteX434" fmla="*/ 2147507 w 7467600"/>
              <a:gd name="connsiteY434" fmla="*/ 6858000 h 6858000"/>
              <a:gd name="connsiteX435" fmla="*/ 2070668 w 7467600"/>
              <a:gd name="connsiteY435" fmla="*/ 6761520 h 6858000"/>
              <a:gd name="connsiteX436" fmla="*/ 1975142 w 7467600"/>
              <a:gd name="connsiteY436" fmla="*/ 6585570 h 6858000"/>
              <a:gd name="connsiteX437" fmla="*/ 2050035 w 7467600"/>
              <a:gd name="connsiteY437" fmla="*/ 6813345 h 6858000"/>
              <a:gd name="connsiteX438" fmla="*/ 2063025 w 7467600"/>
              <a:gd name="connsiteY438" fmla="*/ 6858000 h 6858000"/>
              <a:gd name="connsiteX439" fmla="*/ 2021675 w 7467600"/>
              <a:gd name="connsiteY439" fmla="*/ 6858000 h 6858000"/>
              <a:gd name="connsiteX440" fmla="*/ 2019308 w 7467600"/>
              <a:gd name="connsiteY440" fmla="*/ 6847118 h 6858000"/>
              <a:gd name="connsiteX441" fmla="*/ 1938835 w 7467600"/>
              <a:gd name="connsiteY441" fmla="*/ 6551160 h 6858000"/>
              <a:gd name="connsiteX442" fmla="*/ 1953230 w 7467600"/>
              <a:gd name="connsiteY442" fmla="*/ 6759699 h 6858000"/>
              <a:gd name="connsiteX443" fmla="*/ 1956763 w 7467600"/>
              <a:gd name="connsiteY443" fmla="*/ 6778191 h 6858000"/>
              <a:gd name="connsiteX444" fmla="*/ 1967925 w 7467600"/>
              <a:gd name="connsiteY444" fmla="*/ 6858000 h 6858000"/>
              <a:gd name="connsiteX445" fmla="*/ 1936622 w 7467600"/>
              <a:gd name="connsiteY445" fmla="*/ 6858000 h 6858000"/>
              <a:gd name="connsiteX446" fmla="*/ 1926261 w 7467600"/>
              <a:gd name="connsiteY446" fmla="*/ 6784064 h 6858000"/>
              <a:gd name="connsiteX447" fmla="*/ 1922724 w 7467600"/>
              <a:gd name="connsiteY447" fmla="*/ 6765577 h 6858000"/>
              <a:gd name="connsiteX448" fmla="*/ 1904650 w 7467600"/>
              <a:gd name="connsiteY448" fmla="*/ 6639616 h 6858000"/>
              <a:gd name="connsiteX449" fmla="*/ 1885273 w 7467600"/>
              <a:gd name="connsiteY449" fmla="*/ 6858000 h 6858000"/>
              <a:gd name="connsiteX450" fmla="*/ 1854363 w 7467600"/>
              <a:gd name="connsiteY450" fmla="*/ 6858000 h 6858000"/>
              <a:gd name="connsiteX451" fmla="*/ 1880391 w 7467600"/>
              <a:gd name="connsiteY451" fmla="*/ 6603796 h 6858000"/>
              <a:gd name="connsiteX452" fmla="*/ 1818273 w 7467600"/>
              <a:gd name="connsiteY452" fmla="*/ 6715729 h 6858000"/>
              <a:gd name="connsiteX453" fmla="*/ 1794691 w 7467600"/>
              <a:gd name="connsiteY453" fmla="*/ 6843239 h 6858000"/>
              <a:gd name="connsiteX454" fmla="*/ 1794914 w 7467600"/>
              <a:gd name="connsiteY454" fmla="*/ 6858000 h 6858000"/>
              <a:gd name="connsiteX455" fmla="*/ 1746128 w 7467600"/>
              <a:gd name="connsiteY455" fmla="*/ 6858000 h 6858000"/>
              <a:gd name="connsiteX456" fmla="*/ 1753934 w 7467600"/>
              <a:gd name="connsiteY456" fmla="*/ 6724796 h 6858000"/>
              <a:gd name="connsiteX457" fmla="*/ 1792053 w 7467600"/>
              <a:gd name="connsiteY457" fmla="*/ 6572396 h 6858000"/>
              <a:gd name="connsiteX458" fmla="*/ 1862248 w 7467600"/>
              <a:gd name="connsiteY458" fmla="*/ 6266397 h 6858000"/>
              <a:gd name="connsiteX459" fmla="*/ 1862250 w 7467600"/>
              <a:gd name="connsiteY459" fmla="*/ 6033531 h 6858000"/>
              <a:gd name="connsiteX460" fmla="*/ 1211999 w 7467600"/>
              <a:gd name="connsiteY460" fmla="*/ 6683610 h 6858000"/>
              <a:gd name="connsiteX461" fmla="*/ 1213266 w 7467600"/>
              <a:gd name="connsiteY461" fmla="*/ 6691947 h 6858000"/>
              <a:gd name="connsiteX462" fmla="*/ 1203370 w 7467600"/>
              <a:gd name="connsiteY462" fmla="*/ 6850676 h 6858000"/>
              <a:gd name="connsiteX463" fmla="*/ 1203671 w 7467600"/>
              <a:gd name="connsiteY463" fmla="*/ 6858000 h 6858000"/>
              <a:gd name="connsiteX464" fmla="*/ 1143180 w 7467600"/>
              <a:gd name="connsiteY464" fmla="*/ 6858000 h 6858000"/>
              <a:gd name="connsiteX465" fmla="*/ 1142176 w 7467600"/>
              <a:gd name="connsiteY465" fmla="*/ 6766045 h 6858000"/>
              <a:gd name="connsiteX466" fmla="*/ 1067484 w 7467600"/>
              <a:gd name="connsiteY466" fmla="*/ 6858000 h 6858000"/>
              <a:gd name="connsiteX467" fmla="*/ 953928 w 7467600"/>
              <a:gd name="connsiteY467" fmla="*/ 6858000 h 6858000"/>
              <a:gd name="connsiteX468" fmla="*/ 959715 w 7467600"/>
              <a:gd name="connsiteY468" fmla="*/ 6850185 h 6858000"/>
              <a:gd name="connsiteX469" fmla="*/ 1483788 w 7467600"/>
              <a:gd name="connsiteY469" fmla="*/ 6259174 h 6858000"/>
              <a:gd name="connsiteX470" fmla="*/ 1100671 w 7467600"/>
              <a:gd name="connsiteY470" fmla="*/ 6252137 h 6858000"/>
              <a:gd name="connsiteX471" fmla="*/ 1090144 w 7467600"/>
              <a:gd name="connsiteY471" fmla="*/ 6256748 h 6858000"/>
              <a:gd name="connsiteX472" fmla="*/ 1095872 w 7467600"/>
              <a:gd name="connsiteY472" fmla="*/ 6271892 h 6858000"/>
              <a:gd name="connsiteX473" fmla="*/ 262785 w 7467600"/>
              <a:gd name="connsiteY473" fmla="*/ 6845450 h 6858000"/>
              <a:gd name="connsiteX474" fmla="*/ 209968 w 7467600"/>
              <a:gd name="connsiteY474" fmla="*/ 6770713 h 6858000"/>
              <a:gd name="connsiteX475" fmla="*/ 873460 w 7467600"/>
              <a:gd name="connsiteY475" fmla="*/ 6253768 h 6858000"/>
              <a:gd name="connsiteX476" fmla="*/ 192686 w 7467600"/>
              <a:gd name="connsiteY476" fmla="*/ 5849257 h 6858000"/>
              <a:gd name="connsiteX477" fmla="*/ 4696 w 7467600"/>
              <a:gd name="connsiteY477" fmla="*/ 5697668 h 6858000"/>
              <a:gd name="connsiteX478" fmla="*/ 0 w 7467600"/>
              <a:gd name="connsiteY478" fmla="*/ 5689984 h 6858000"/>
              <a:gd name="connsiteX479" fmla="*/ 0 w 7467600"/>
              <a:gd name="connsiteY479" fmla="*/ 5513472 h 6858000"/>
              <a:gd name="connsiteX480" fmla="*/ 174101 w 7467600"/>
              <a:gd name="connsiteY480" fmla="*/ 5620277 h 6858000"/>
              <a:gd name="connsiteX481" fmla="*/ 891800 w 7467600"/>
              <a:gd name="connsiteY481" fmla="*/ 6036935 h 6858000"/>
              <a:gd name="connsiteX482" fmla="*/ 1072219 w 7467600"/>
              <a:gd name="connsiteY482" fmla="*/ 6169443 h 6858000"/>
              <a:gd name="connsiteX483" fmla="*/ 1074117 w 7467600"/>
              <a:gd name="connsiteY483" fmla="*/ 6170301 h 6858000"/>
              <a:gd name="connsiteX484" fmla="*/ 1083114 w 7467600"/>
              <a:gd name="connsiteY484" fmla="*/ 6174131 h 6858000"/>
              <a:gd name="connsiteX485" fmla="*/ 1543010 w 7467600"/>
              <a:gd name="connsiteY485" fmla="*/ 6191140 h 6858000"/>
              <a:gd name="connsiteX486" fmla="*/ 1551080 w 7467600"/>
              <a:gd name="connsiteY486" fmla="*/ 6195006 h 6858000"/>
              <a:gd name="connsiteX487" fmla="*/ 2345443 w 7467600"/>
              <a:gd name="connsiteY487" fmla="*/ 5549882 h 6858000"/>
              <a:gd name="connsiteX488" fmla="*/ 1721499 w 7467600"/>
              <a:gd name="connsiteY488" fmla="*/ 5599969 h 6858000"/>
              <a:gd name="connsiteX489" fmla="*/ 767716 w 7467600"/>
              <a:gd name="connsiteY489" fmla="*/ 5472768 h 6858000"/>
              <a:gd name="connsiteX490" fmla="*/ 722147 w 7467600"/>
              <a:gd name="connsiteY490" fmla="*/ 5393091 h 6858000"/>
              <a:gd name="connsiteX491" fmla="*/ 1485552 w 7467600"/>
              <a:gd name="connsiteY491" fmla="*/ 5313202 h 6858000"/>
              <a:gd name="connsiteX492" fmla="*/ 2143004 w 7467600"/>
              <a:gd name="connsiteY492" fmla="*/ 5402420 h 6858000"/>
              <a:gd name="connsiteX493" fmla="*/ 1933391 w 7467600"/>
              <a:gd name="connsiteY493" fmla="*/ 5156971 h 6858000"/>
              <a:gd name="connsiteX494" fmla="*/ 1827118 w 7467600"/>
              <a:gd name="connsiteY494" fmla="*/ 4968410 h 6858000"/>
              <a:gd name="connsiteX495" fmla="*/ 1837349 w 7467600"/>
              <a:gd name="connsiteY495" fmla="*/ 4956357 h 6858000"/>
              <a:gd name="connsiteX496" fmla="*/ 2162835 w 7467600"/>
              <a:gd name="connsiteY496" fmla="*/ 5187853 h 6858000"/>
              <a:gd name="connsiteX497" fmla="*/ 2257167 w 7467600"/>
              <a:gd name="connsiteY497" fmla="*/ 5462123 h 6858000"/>
              <a:gd name="connsiteX498" fmla="*/ 2261598 w 7467600"/>
              <a:gd name="connsiteY498" fmla="*/ 5467998 h 6858000"/>
              <a:gd name="connsiteX499" fmla="*/ 2437177 w 7467600"/>
              <a:gd name="connsiteY499" fmla="*/ 5479608 h 6858000"/>
              <a:gd name="connsiteX500" fmla="*/ 2445247 w 7467600"/>
              <a:gd name="connsiteY500" fmla="*/ 5483476 h 6858000"/>
              <a:gd name="connsiteX501" fmla="*/ 2743626 w 7467600"/>
              <a:gd name="connsiteY501" fmla="*/ 5304819 h 6858000"/>
              <a:gd name="connsiteX502" fmla="*/ 3048102 w 7467600"/>
              <a:gd name="connsiteY502" fmla="*/ 5150595 h 6858000"/>
              <a:gd name="connsiteX503" fmla="*/ 1799414 w 7467600"/>
              <a:gd name="connsiteY503" fmla="*/ 4694732 h 6858000"/>
              <a:gd name="connsiteX504" fmla="*/ 1771735 w 7467600"/>
              <a:gd name="connsiteY504" fmla="*/ 4619929 h 6858000"/>
              <a:gd name="connsiteX505" fmla="*/ 3104273 w 7467600"/>
              <a:gd name="connsiteY505" fmla="*/ 5076159 h 6858000"/>
              <a:gd name="connsiteX506" fmla="*/ 3113245 w 7467600"/>
              <a:gd name="connsiteY506" fmla="*/ 5090705 h 6858000"/>
              <a:gd name="connsiteX507" fmla="*/ 3126294 w 7467600"/>
              <a:gd name="connsiteY507" fmla="*/ 5114400 h 6858000"/>
              <a:gd name="connsiteX508" fmla="*/ 3937433 w 7467600"/>
              <a:gd name="connsiteY508" fmla="*/ 4830473 h 6858000"/>
              <a:gd name="connsiteX509" fmla="*/ 3590475 w 7467600"/>
              <a:gd name="connsiteY509" fmla="*/ 4597974 h 6858000"/>
              <a:gd name="connsiteX510" fmla="*/ 3100264 w 7467600"/>
              <a:gd name="connsiteY510" fmla="*/ 4579845 h 6858000"/>
              <a:gd name="connsiteX511" fmla="*/ 2183576 w 7467600"/>
              <a:gd name="connsiteY511" fmla="*/ 4227150 h 6858000"/>
              <a:gd name="connsiteX512" fmla="*/ 2151029 w 7467600"/>
              <a:gd name="connsiteY512" fmla="*/ 4146947 h 6858000"/>
              <a:gd name="connsiteX513" fmla="*/ 3563434 w 7467600"/>
              <a:gd name="connsiteY513" fmla="*/ 4469115 h 6858000"/>
              <a:gd name="connsiteX514" fmla="*/ 3177952 w 7467600"/>
              <a:gd name="connsiteY514" fmla="*/ 3657386 h 6858000"/>
              <a:gd name="connsiteX515" fmla="*/ 3189263 w 7467600"/>
              <a:gd name="connsiteY515" fmla="*/ 3625726 h 6858000"/>
              <a:gd name="connsiteX516" fmla="*/ 3560912 w 7467600"/>
              <a:gd name="connsiteY516" fmla="*/ 4079863 h 6858000"/>
              <a:gd name="connsiteX517" fmla="*/ 3626636 w 7467600"/>
              <a:gd name="connsiteY517" fmla="*/ 4512230 h 6858000"/>
              <a:gd name="connsiteX518" fmla="*/ 3653088 w 7467600"/>
              <a:gd name="connsiteY518" fmla="*/ 4521417 h 6858000"/>
              <a:gd name="connsiteX519" fmla="*/ 3988128 w 7467600"/>
              <a:gd name="connsiteY519" fmla="*/ 4817267 h 6858000"/>
              <a:gd name="connsiteX520" fmla="*/ 4830582 w 7467600"/>
              <a:gd name="connsiteY520" fmla="*/ 4676000 h 6858000"/>
              <a:gd name="connsiteX521" fmla="*/ 4830100 w 7467600"/>
              <a:gd name="connsiteY521" fmla="*/ 4675554 h 6858000"/>
              <a:gd name="connsiteX522" fmla="*/ 4036318 w 7467600"/>
              <a:gd name="connsiteY522" fmla="*/ 4147013 h 6858000"/>
              <a:gd name="connsiteX523" fmla="*/ 3432098 w 7467600"/>
              <a:gd name="connsiteY523" fmla="*/ 3537312 h 6858000"/>
              <a:gd name="connsiteX524" fmla="*/ 3446761 w 7467600"/>
              <a:gd name="connsiteY524" fmla="*/ 3461278 h 6858000"/>
              <a:gd name="connsiteX525" fmla="*/ 4419733 w 7467600"/>
              <a:gd name="connsiteY525" fmla="*/ 3963555 h 6858000"/>
              <a:gd name="connsiteX526" fmla="*/ 4781371 w 7467600"/>
              <a:gd name="connsiteY526" fmla="*/ 4458604 h 6858000"/>
              <a:gd name="connsiteX527" fmla="*/ 4780440 w 7467600"/>
              <a:gd name="connsiteY527" fmla="*/ 4470290 h 6858000"/>
              <a:gd name="connsiteX528" fmla="*/ 4898954 w 7467600"/>
              <a:gd name="connsiteY528" fmla="*/ 4662092 h 6858000"/>
              <a:gd name="connsiteX529" fmla="*/ 4900699 w 7467600"/>
              <a:gd name="connsiteY529" fmla="*/ 4670867 h 6858000"/>
              <a:gd name="connsiteX530" fmla="*/ 5714511 w 7467600"/>
              <a:gd name="connsiteY530" fmla="*/ 4663483 h 6858000"/>
              <a:gd name="connsiteX531" fmla="*/ 5464793 w 7467600"/>
              <a:gd name="connsiteY531" fmla="*/ 4393556 h 6858000"/>
              <a:gd name="connsiteX532" fmla="*/ 5461897 w 7467600"/>
              <a:gd name="connsiteY532" fmla="*/ 4390879 h 6858000"/>
              <a:gd name="connsiteX533" fmla="*/ 4294126 w 7467600"/>
              <a:gd name="connsiteY533" fmla="*/ 3303048 h 6858000"/>
              <a:gd name="connsiteX534" fmla="*/ 4305321 w 7467600"/>
              <a:gd name="connsiteY534" fmla="*/ 3256953 h 6858000"/>
              <a:gd name="connsiteX535" fmla="*/ 4949299 w 7467600"/>
              <a:gd name="connsiteY535" fmla="*/ 3766336 h 6858000"/>
              <a:gd name="connsiteX536" fmla="*/ 5291452 w 7467600"/>
              <a:gd name="connsiteY536" fmla="*/ 4076801 h 6858000"/>
              <a:gd name="connsiteX537" fmla="*/ 5434998 w 7467600"/>
              <a:gd name="connsiteY537" fmla="*/ 4254100 h 6858000"/>
              <a:gd name="connsiteX538" fmla="*/ 5351015 w 7467600"/>
              <a:gd name="connsiteY538" fmla="*/ 3760989 h 6858000"/>
              <a:gd name="connsiteX539" fmla="*/ 5413780 w 7467600"/>
              <a:gd name="connsiteY539" fmla="*/ 2966265 h 6858000"/>
              <a:gd name="connsiteX540" fmla="*/ 5425627 w 7467600"/>
              <a:gd name="connsiteY540" fmla="*/ 2954192 h 6858000"/>
              <a:gd name="connsiteX541" fmla="*/ 6604735 w 7467600"/>
              <a:gd name="connsiteY541" fmla="*/ 2041381 h 6858000"/>
              <a:gd name="connsiteX542" fmla="*/ 7204487 w 7467600"/>
              <a:gd name="connsiteY542" fmla="*/ 2742112 h 6858000"/>
              <a:gd name="connsiteX543" fmla="*/ 7131592 w 7467600"/>
              <a:gd name="connsiteY543" fmla="*/ 2672096 h 6858000"/>
              <a:gd name="connsiteX544" fmla="*/ 6996344 w 7467600"/>
              <a:gd name="connsiteY544" fmla="*/ 2518310 h 6858000"/>
              <a:gd name="connsiteX545" fmla="*/ 6735495 w 7467600"/>
              <a:gd name="connsiteY545" fmla="*/ 2196890 h 6858000"/>
              <a:gd name="connsiteX546" fmla="*/ 6721901 w 7467600"/>
              <a:gd name="connsiteY546" fmla="*/ 2179274 h 6858000"/>
              <a:gd name="connsiteX547" fmla="*/ 6604735 w 7467600"/>
              <a:gd name="connsiteY547" fmla="*/ 2041381 h 6858000"/>
              <a:gd name="connsiteX548" fmla="*/ 6591670 w 7467600"/>
              <a:gd name="connsiteY548" fmla="*/ 1988277 h 6858000"/>
              <a:gd name="connsiteX549" fmla="*/ 6747349 w 7467600"/>
              <a:gd name="connsiteY549" fmla="*/ 2160069 h 6858000"/>
              <a:gd name="connsiteX550" fmla="*/ 6760943 w 7467600"/>
              <a:gd name="connsiteY550" fmla="*/ 2177686 h 6858000"/>
              <a:gd name="connsiteX551" fmla="*/ 7021065 w 7467600"/>
              <a:gd name="connsiteY551" fmla="*/ 2498102 h 6858000"/>
              <a:gd name="connsiteX552" fmla="*/ 7155223 w 7467600"/>
              <a:gd name="connsiteY552" fmla="*/ 2650386 h 6858000"/>
              <a:gd name="connsiteX553" fmla="*/ 7203167 w 7467600"/>
              <a:gd name="connsiteY553" fmla="*/ 2697288 h 6858000"/>
              <a:gd name="connsiteX554" fmla="*/ 6937703 w 7467600"/>
              <a:gd name="connsiteY554" fmla="*/ 2321981 h 6858000"/>
              <a:gd name="connsiteX555" fmla="*/ 6591670 w 7467600"/>
              <a:gd name="connsiteY555" fmla="*/ 1988277 h 6858000"/>
              <a:gd name="connsiteX556" fmla="*/ 5798671 w 7467600"/>
              <a:gd name="connsiteY556" fmla="*/ 1981601 h 6858000"/>
              <a:gd name="connsiteX557" fmla="*/ 5754709 w 7467600"/>
              <a:gd name="connsiteY557" fmla="*/ 2071454 h 6858000"/>
              <a:gd name="connsiteX558" fmla="*/ 5763044 w 7467600"/>
              <a:gd name="connsiteY558" fmla="*/ 2842206 h 6858000"/>
              <a:gd name="connsiteX559" fmla="*/ 5764974 w 7467600"/>
              <a:gd name="connsiteY559" fmla="*/ 2799609 h 6858000"/>
              <a:gd name="connsiteX560" fmla="*/ 5767665 w 7467600"/>
              <a:gd name="connsiteY560" fmla="*/ 2666409 h 6858000"/>
              <a:gd name="connsiteX561" fmla="*/ 5763055 w 7467600"/>
              <a:gd name="connsiteY561" fmla="*/ 2579705 h 6858000"/>
              <a:gd name="connsiteX562" fmla="*/ 5758079 w 7467600"/>
              <a:gd name="connsiteY562" fmla="*/ 2492508 h 6858000"/>
              <a:gd name="connsiteX563" fmla="*/ 5779325 w 7467600"/>
              <a:gd name="connsiteY563" fmla="*/ 2197069 h 6858000"/>
              <a:gd name="connsiteX564" fmla="*/ 5798671 w 7467600"/>
              <a:gd name="connsiteY564" fmla="*/ 1981601 h 6858000"/>
              <a:gd name="connsiteX565" fmla="*/ 5829202 w 7467600"/>
              <a:gd name="connsiteY565" fmla="*/ 1971679 h 6858000"/>
              <a:gd name="connsiteX566" fmla="*/ 5809558 w 7467600"/>
              <a:gd name="connsiteY566" fmla="*/ 2198043 h 6858000"/>
              <a:gd name="connsiteX567" fmla="*/ 5788653 w 7467600"/>
              <a:gd name="connsiteY567" fmla="*/ 2489430 h 6858000"/>
              <a:gd name="connsiteX568" fmla="*/ 5793439 w 7467600"/>
              <a:gd name="connsiteY568" fmla="*/ 2575235 h 6858000"/>
              <a:gd name="connsiteX569" fmla="*/ 5796837 w 7467600"/>
              <a:gd name="connsiteY569" fmla="*/ 2637633 h 6858000"/>
              <a:gd name="connsiteX570" fmla="*/ 5818614 w 7467600"/>
              <a:gd name="connsiteY570" fmla="*/ 2473055 h 6858000"/>
              <a:gd name="connsiteX571" fmla="*/ 5829202 w 7467600"/>
              <a:gd name="connsiteY571" fmla="*/ 1971679 h 6858000"/>
              <a:gd name="connsiteX572" fmla="*/ 5911389 w 7467600"/>
              <a:gd name="connsiteY572" fmla="*/ 1898371 h 6858000"/>
              <a:gd name="connsiteX573" fmla="*/ 6237627 w 7467600"/>
              <a:gd name="connsiteY573" fmla="*/ 2231921 h 6858000"/>
              <a:gd name="connsiteX574" fmla="*/ 5911389 w 7467600"/>
              <a:gd name="connsiteY574" fmla="*/ 1898371 h 6858000"/>
              <a:gd name="connsiteX575" fmla="*/ 6944437 w 7467600"/>
              <a:gd name="connsiteY575" fmla="*/ 1575402 h 6858000"/>
              <a:gd name="connsiteX576" fmla="*/ 6304730 w 7467600"/>
              <a:gd name="connsiteY576" fmla="*/ 1766654 h 6858000"/>
              <a:gd name="connsiteX577" fmla="*/ 6944437 w 7467600"/>
              <a:gd name="connsiteY577" fmla="*/ 1575402 h 6858000"/>
              <a:gd name="connsiteX578" fmla="*/ 7019523 w 7467600"/>
              <a:gd name="connsiteY578" fmla="*/ 1519450 h 6858000"/>
              <a:gd name="connsiteX579" fmla="*/ 6298091 w 7467600"/>
              <a:gd name="connsiteY579" fmla="*/ 1737122 h 6858000"/>
              <a:gd name="connsiteX580" fmla="*/ 7019523 w 7467600"/>
              <a:gd name="connsiteY580" fmla="*/ 1519450 h 6858000"/>
              <a:gd name="connsiteX581" fmla="*/ 2399523 w 7467600"/>
              <a:gd name="connsiteY581" fmla="*/ 1428234 h 6858000"/>
              <a:gd name="connsiteX582" fmla="*/ 2224982 w 7467600"/>
              <a:gd name="connsiteY582" fmla="*/ 1826201 h 6858000"/>
              <a:gd name="connsiteX583" fmla="*/ 2096099 w 7467600"/>
              <a:gd name="connsiteY583" fmla="*/ 2345900 h 6858000"/>
              <a:gd name="connsiteX584" fmla="*/ 2283317 w 7467600"/>
              <a:gd name="connsiteY584" fmla="*/ 1796925 h 6858000"/>
              <a:gd name="connsiteX585" fmla="*/ 2399523 w 7467600"/>
              <a:gd name="connsiteY585" fmla="*/ 1428234 h 6858000"/>
              <a:gd name="connsiteX586" fmla="*/ 2448558 w 7467600"/>
              <a:gd name="connsiteY586" fmla="*/ 1373435 h 6858000"/>
              <a:gd name="connsiteX587" fmla="*/ 2312521 w 7467600"/>
              <a:gd name="connsiteY587" fmla="*/ 1806140 h 6858000"/>
              <a:gd name="connsiteX588" fmla="*/ 2127533 w 7467600"/>
              <a:gd name="connsiteY588" fmla="*/ 2348380 h 6858000"/>
              <a:gd name="connsiteX589" fmla="*/ 2358080 w 7467600"/>
              <a:gd name="connsiteY589" fmla="*/ 1866134 h 6858000"/>
              <a:gd name="connsiteX590" fmla="*/ 2407436 w 7467600"/>
              <a:gd name="connsiteY590" fmla="*/ 1651070 h 6858000"/>
              <a:gd name="connsiteX591" fmla="*/ 2448558 w 7467600"/>
              <a:gd name="connsiteY591" fmla="*/ 1373435 h 6858000"/>
              <a:gd name="connsiteX592" fmla="*/ 278707 w 7467600"/>
              <a:gd name="connsiteY592" fmla="*/ 1352270 h 6858000"/>
              <a:gd name="connsiteX593" fmla="*/ 321570 w 7467600"/>
              <a:gd name="connsiteY593" fmla="*/ 1861610 h 6858000"/>
              <a:gd name="connsiteX594" fmla="*/ 294281 w 7467600"/>
              <a:gd name="connsiteY594" fmla="*/ 1440658 h 6858000"/>
              <a:gd name="connsiteX595" fmla="*/ 278707 w 7467600"/>
              <a:gd name="connsiteY595" fmla="*/ 1352270 h 6858000"/>
              <a:gd name="connsiteX596" fmla="*/ 1423821 w 7467600"/>
              <a:gd name="connsiteY596" fmla="*/ 1351958 h 6858000"/>
              <a:gd name="connsiteX597" fmla="*/ 1638521 w 7467600"/>
              <a:gd name="connsiteY597" fmla="*/ 1908470 h 6858000"/>
              <a:gd name="connsiteX598" fmla="*/ 1754199 w 7467600"/>
              <a:gd name="connsiteY598" fmla="*/ 2149284 h 6858000"/>
              <a:gd name="connsiteX599" fmla="*/ 1908359 w 7467600"/>
              <a:gd name="connsiteY599" fmla="*/ 2364988 h 6858000"/>
              <a:gd name="connsiteX600" fmla="*/ 1647661 w 7467600"/>
              <a:gd name="connsiteY600" fmla="*/ 1825945 h 6858000"/>
              <a:gd name="connsiteX601" fmla="*/ 1423821 w 7467600"/>
              <a:gd name="connsiteY601" fmla="*/ 1351958 h 6858000"/>
              <a:gd name="connsiteX602" fmla="*/ 1431890 w 7467600"/>
              <a:gd name="connsiteY602" fmla="*/ 1306475 h 6858000"/>
              <a:gd name="connsiteX603" fmla="*/ 1507597 w 7467600"/>
              <a:gd name="connsiteY603" fmla="*/ 1446132 h 6858000"/>
              <a:gd name="connsiteX604" fmla="*/ 1674586 w 7467600"/>
              <a:gd name="connsiteY604" fmla="*/ 1813832 h 6858000"/>
              <a:gd name="connsiteX605" fmla="*/ 1815950 w 7467600"/>
              <a:gd name="connsiteY605" fmla="*/ 2128564 h 6858000"/>
              <a:gd name="connsiteX606" fmla="*/ 1984242 w 7467600"/>
              <a:gd name="connsiteY606" fmla="*/ 2430829 h 6858000"/>
              <a:gd name="connsiteX607" fmla="*/ 2014023 w 7467600"/>
              <a:gd name="connsiteY607" fmla="*/ 2450995 h 6858000"/>
              <a:gd name="connsiteX608" fmla="*/ 1747337 w 7467600"/>
              <a:gd name="connsiteY608" fmla="*/ 1855264 h 6858000"/>
              <a:gd name="connsiteX609" fmla="*/ 1533749 w 7467600"/>
              <a:gd name="connsiteY609" fmla="*/ 1478656 h 6858000"/>
              <a:gd name="connsiteX610" fmla="*/ 1431890 w 7467600"/>
              <a:gd name="connsiteY610" fmla="*/ 1306475 h 6858000"/>
              <a:gd name="connsiteX611" fmla="*/ 5052692 w 7467600"/>
              <a:gd name="connsiteY611" fmla="*/ 1292994 h 6858000"/>
              <a:gd name="connsiteX612" fmla="*/ 5200661 w 7467600"/>
              <a:gd name="connsiteY612" fmla="*/ 1635186 h 6858000"/>
              <a:gd name="connsiteX613" fmla="*/ 5297138 w 7467600"/>
              <a:gd name="connsiteY613" fmla="*/ 1906351 h 6858000"/>
              <a:gd name="connsiteX614" fmla="*/ 5052692 w 7467600"/>
              <a:gd name="connsiteY614" fmla="*/ 1292994 h 6858000"/>
              <a:gd name="connsiteX615" fmla="*/ 5009948 w 7467600"/>
              <a:gd name="connsiteY615" fmla="*/ 1273619 h 6858000"/>
              <a:gd name="connsiteX616" fmla="*/ 5121777 w 7467600"/>
              <a:gd name="connsiteY616" fmla="*/ 1654213 h 6858000"/>
              <a:gd name="connsiteX617" fmla="*/ 5293545 w 7467600"/>
              <a:gd name="connsiteY617" fmla="*/ 2072247 h 6858000"/>
              <a:gd name="connsiteX618" fmla="*/ 5294042 w 7467600"/>
              <a:gd name="connsiteY618" fmla="*/ 2065019 h 6858000"/>
              <a:gd name="connsiteX619" fmla="*/ 5171936 w 7467600"/>
              <a:gd name="connsiteY619" fmla="*/ 1647613 h 6858000"/>
              <a:gd name="connsiteX620" fmla="*/ 5009948 w 7467600"/>
              <a:gd name="connsiteY620" fmla="*/ 1273619 h 6858000"/>
              <a:gd name="connsiteX621" fmla="*/ 655236 w 7467600"/>
              <a:gd name="connsiteY621" fmla="*/ 1268632 h 6858000"/>
              <a:gd name="connsiteX622" fmla="*/ 839521 w 7467600"/>
              <a:gd name="connsiteY622" fmla="*/ 1685315 h 6858000"/>
              <a:gd name="connsiteX623" fmla="*/ 1109416 w 7467600"/>
              <a:gd name="connsiteY623" fmla="*/ 2061663 h 6858000"/>
              <a:gd name="connsiteX624" fmla="*/ 1298300 w 7467600"/>
              <a:gd name="connsiteY624" fmla="*/ 2247742 h 6858000"/>
              <a:gd name="connsiteX625" fmla="*/ 1125871 w 7467600"/>
              <a:gd name="connsiteY625" fmla="*/ 1989513 h 6858000"/>
              <a:gd name="connsiteX626" fmla="*/ 981574 w 7467600"/>
              <a:gd name="connsiteY626" fmla="*/ 1783157 h 6858000"/>
              <a:gd name="connsiteX627" fmla="*/ 922198 w 7467600"/>
              <a:gd name="connsiteY627" fmla="*/ 1677437 h 6858000"/>
              <a:gd name="connsiteX628" fmla="*/ 869293 w 7467600"/>
              <a:gd name="connsiteY628" fmla="*/ 1583214 h 6858000"/>
              <a:gd name="connsiteX629" fmla="*/ 751431 w 7467600"/>
              <a:gd name="connsiteY629" fmla="*/ 1405731 h 6858000"/>
              <a:gd name="connsiteX630" fmla="*/ 655236 w 7467600"/>
              <a:gd name="connsiteY630" fmla="*/ 1268632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5905192 w 7467600"/>
              <a:gd name="connsiteY834" fmla="*/ 163079 h 6858000"/>
              <a:gd name="connsiteX835" fmla="*/ 5865655 w 7467600"/>
              <a:gd name="connsiteY835" fmla="*/ 171901 h 6858000"/>
              <a:gd name="connsiteX836" fmla="*/ 5259740 w 7467600"/>
              <a:gd name="connsiteY836" fmla="*/ 257013 h 6858000"/>
              <a:gd name="connsiteX837" fmla="*/ 5208466 w 7467600"/>
              <a:gd name="connsiteY837" fmla="*/ 257550 h 6858000"/>
              <a:gd name="connsiteX838" fmla="*/ 4980204 w 7467600"/>
              <a:gd name="connsiteY838" fmla="*/ 271903 h 6858000"/>
              <a:gd name="connsiteX839" fmla="*/ 5068068 w 7467600"/>
              <a:gd name="connsiteY839" fmla="*/ 282244 h 6858000"/>
              <a:gd name="connsiteX840" fmla="*/ 5153231 w 7467600"/>
              <a:gd name="connsiteY840" fmla="*/ 292240 h 6858000"/>
              <a:gd name="connsiteX841" fmla="*/ 5426491 w 7467600"/>
              <a:gd name="connsiteY841" fmla="*/ 281128 h 6858000"/>
              <a:gd name="connsiteX842" fmla="*/ 5731212 w 7467600"/>
              <a:gd name="connsiteY842" fmla="*/ 231951 h 6858000"/>
              <a:gd name="connsiteX843" fmla="*/ 5905192 w 7467600"/>
              <a:gd name="connsiteY843" fmla="*/ 163079 h 6858000"/>
              <a:gd name="connsiteX844" fmla="*/ 5944437 w 7467600"/>
              <a:gd name="connsiteY844" fmla="*/ 113829 h 6858000"/>
              <a:gd name="connsiteX845" fmla="*/ 5825032 w 7467600"/>
              <a:gd name="connsiteY845" fmla="*/ 146405 h 6858000"/>
              <a:gd name="connsiteX846" fmla="*/ 4955599 w 7467600"/>
              <a:gd name="connsiteY846" fmla="*/ 247008 h 6858000"/>
              <a:gd name="connsiteX847" fmla="*/ 5210104 w 7467600"/>
              <a:gd name="connsiteY847" fmla="*/ 228123 h 6858000"/>
              <a:gd name="connsiteX848" fmla="*/ 5261015 w 7467600"/>
              <a:gd name="connsiteY848" fmla="*/ 227087 h 6858000"/>
              <a:gd name="connsiteX849" fmla="*/ 5861181 w 7467600"/>
              <a:gd name="connsiteY849" fmla="*/ 143093 h 6858000"/>
              <a:gd name="connsiteX850" fmla="*/ 5961252 w 7467600"/>
              <a:gd name="connsiteY850" fmla="*/ 114820 h 6858000"/>
              <a:gd name="connsiteX851" fmla="*/ 5944437 w 7467600"/>
              <a:gd name="connsiteY851" fmla="*/ 113829 h 6858000"/>
              <a:gd name="connsiteX852" fmla="*/ 3882765 w 7467600"/>
              <a:gd name="connsiteY852" fmla="*/ 0 h 6858000"/>
              <a:gd name="connsiteX853" fmla="*/ 3995099 w 7467600"/>
              <a:gd name="connsiteY853" fmla="*/ 0 h 6858000"/>
              <a:gd name="connsiteX854" fmla="*/ 4163818 w 7467600"/>
              <a:gd name="connsiteY854" fmla="*/ 234104 h 6858000"/>
              <a:gd name="connsiteX855" fmla="*/ 4172099 w 7467600"/>
              <a:gd name="connsiteY855" fmla="*/ 234207 h 6858000"/>
              <a:gd name="connsiteX856" fmla="*/ 4784282 w 7467600"/>
              <a:gd name="connsiteY856" fmla="*/ 276561 h 6858000"/>
              <a:gd name="connsiteX857" fmla="*/ 4801687 w 7467600"/>
              <a:gd name="connsiteY857" fmla="*/ 267764 h 6858000"/>
              <a:gd name="connsiteX858" fmla="*/ 6082788 w 7467600"/>
              <a:gd name="connsiteY858" fmla="*/ 64119 h 6858000"/>
              <a:gd name="connsiteX859" fmla="*/ 6099442 w 7467600"/>
              <a:gd name="connsiteY859" fmla="*/ 82568 h 6858000"/>
              <a:gd name="connsiteX860" fmla="*/ 4804137 w 7467600"/>
              <a:gd name="connsiteY860" fmla="*/ 320931 h 6858000"/>
              <a:gd name="connsiteX861" fmla="*/ 4227047 w 7467600"/>
              <a:gd name="connsiteY861" fmla="*/ 313415 h 6858000"/>
              <a:gd name="connsiteX862" fmla="*/ 4346041 w 7467600"/>
              <a:gd name="connsiteY862" fmla="*/ 456086 h 6858000"/>
              <a:gd name="connsiteX863" fmla="*/ 4870967 w 7467600"/>
              <a:gd name="connsiteY863" fmla="*/ 963061 h 6858000"/>
              <a:gd name="connsiteX864" fmla="*/ 4889647 w 7467600"/>
              <a:gd name="connsiteY864" fmla="*/ 957147 h 6858000"/>
              <a:gd name="connsiteX865" fmla="*/ 5422504 w 7467600"/>
              <a:gd name="connsiteY865" fmla="*/ 805191 h 6858000"/>
              <a:gd name="connsiteX866" fmla="*/ 6087656 w 7467600"/>
              <a:gd name="connsiteY866" fmla="*/ 826703 h 6858000"/>
              <a:gd name="connsiteX867" fmla="*/ 6058717 w 7467600"/>
              <a:gd name="connsiteY867" fmla="*/ 865992 h 6858000"/>
              <a:gd name="connsiteX868" fmla="*/ 4974153 w 7467600"/>
              <a:gd name="connsiteY868" fmla="*/ 1045456 h 6858000"/>
              <a:gd name="connsiteX869" fmla="*/ 5627835 w 7467600"/>
              <a:gd name="connsiteY869" fmla="*/ 1472077 h 6858000"/>
              <a:gd name="connsiteX870" fmla="*/ 5629817 w 7467600"/>
              <a:gd name="connsiteY870" fmla="*/ 1471412 h 6858000"/>
              <a:gd name="connsiteX871" fmla="*/ 5634124 w 7467600"/>
              <a:gd name="connsiteY871" fmla="*/ 1470572 h 6858000"/>
              <a:gd name="connsiteX872" fmla="*/ 5755832 w 7467600"/>
              <a:gd name="connsiteY872" fmla="*/ 1383886 h 6858000"/>
              <a:gd name="connsiteX873" fmla="*/ 6014186 w 7467600"/>
              <a:gd name="connsiteY873" fmla="*/ 1279799 h 6858000"/>
              <a:gd name="connsiteX874" fmla="*/ 6901619 w 7467600"/>
              <a:gd name="connsiteY874" fmla="*/ 1047874 h 6858000"/>
              <a:gd name="connsiteX875" fmla="*/ 6931566 w 7467600"/>
              <a:gd name="connsiteY875" fmla="*/ 1062034 h 6858000"/>
              <a:gd name="connsiteX876" fmla="*/ 5790982 w 7467600"/>
              <a:gd name="connsiteY876" fmla="*/ 1561380 h 6858000"/>
              <a:gd name="connsiteX877" fmla="*/ 6188971 w 7467600"/>
              <a:gd name="connsiteY877" fmla="*/ 1755168 h 6858000"/>
              <a:gd name="connsiteX878" fmla="*/ 6202446 w 7467600"/>
              <a:gd name="connsiteY878" fmla="*/ 1752268 h 6858000"/>
              <a:gd name="connsiteX879" fmla="*/ 7179560 w 7467600"/>
              <a:gd name="connsiteY879" fmla="*/ 1467551 h 6858000"/>
              <a:gd name="connsiteX880" fmla="*/ 7158730 w 7467600"/>
              <a:gd name="connsiteY880" fmla="*/ 1507835 h 6858000"/>
              <a:gd name="connsiteX881" fmla="*/ 6326959 w 7467600"/>
              <a:gd name="connsiteY881" fmla="*/ 1817686 h 6858000"/>
              <a:gd name="connsiteX882" fmla="*/ 6537433 w 7467600"/>
              <a:gd name="connsiteY882" fmla="*/ 1907790 h 6858000"/>
              <a:gd name="connsiteX883" fmla="*/ 6550221 w 7467600"/>
              <a:gd name="connsiteY883" fmla="*/ 1910729 h 6858000"/>
              <a:gd name="connsiteX884" fmla="*/ 6964438 w 7467600"/>
              <a:gd name="connsiteY884" fmla="*/ 2209505 h 6858000"/>
              <a:gd name="connsiteX885" fmla="*/ 7367862 w 7467600"/>
              <a:gd name="connsiteY885" fmla="*/ 2806833 h 6858000"/>
              <a:gd name="connsiteX886" fmla="*/ 7364329 w 7467600"/>
              <a:gd name="connsiteY886" fmla="*/ 2826907 h 6858000"/>
              <a:gd name="connsiteX887" fmla="*/ 7290545 w 7467600"/>
              <a:gd name="connsiteY887" fmla="*/ 2850663 h 6858000"/>
              <a:gd name="connsiteX888" fmla="*/ 6472036 w 7467600"/>
              <a:gd name="connsiteY888" fmla="*/ 1959003 h 6858000"/>
              <a:gd name="connsiteX889" fmla="*/ 5792897 w 7467600"/>
              <a:gd name="connsiteY889" fmla="*/ 1647747 h 6858000"/>
              <a:gd name="connsiteX890" fmla="*/ 5842751 w 7467600"/>
              <a:gd name="connsiteY890" fmla="*/ 1816112 h 6858000"/>
              <a:gd name="connsiteX891" fmla="*/ 5847424 w 7467600"/>
              <a:gd name="connsiteY891" fmla="*/ 1815776 h 6858000"/>
              <a:gd name="connsiteX892" fmla="*/ 6399821 w 7467600"/>
              <a:gd name="connsiteY892" fmla="*/ 2344799 h 6858000"/>
              <a:gd name="connsiteX893" fmla="*/ 6323232 w 7467600"/>
              <a:gd name="connsiteY893" fmla="*/ 2389634 h 6858000"/>
              <a:gd name="connsiteX894" fmla="*/ 5942958 w 7467600"/>
              <a:gd name="connsiteY894" fmla="*/ 2077708 h 6858000"/>
              <a:gd name="connsiteX895" fmla="*/ 5921559 w 7467600"/>
              <a:gd name="connsiteY895" fmla="*/ 2378596 h 6858000"/>
              <a:gd name="connsiteX896" fmla="*/ 5817651 w 7467600"/>
              <a:gd name="connsiteY896" fmla="*/ 3023919 h 6858000"/>
              <a:gd name="connsiteX897" fmla="*/ 5729634 w 7467600"/>
              <a:gd name="connsiteY897" fmla="*/ 3051849 h 6858000"/>
              <a:gd name="connsiteX898" fmla="*/ 5611018 w 7467600"/>
              <a:gd name="connsiteY898" fmla="*/ 2316769 h 6858000"/>
              <a:gd name="connsiteX899" fmla="*/ 5687608 w 7467600"/>
              <a:gd name="connsiteY899" fmla="*/ 2039972 h 6858000"/>
              <a:gd name="connsiteX900" fmla="*/ 5657554 w 7467600"/>
              <a:gd name="connsiteY900" fmla="*/ 1576445 h 6858000"/>
              <a:gd name="connsiteX901" fmla="*/ 5150475 w 7467600"/>
              <a:gd name="connsiteY901" fmla="*/ 1274012 h 6858000"/>
              <a:gd name="connsiteX902" fmla="*/ 5349142 w 7467600"/>
              <a:gd name="connsiteY902" fmla="*/ 2204405 h 6858000"/>
              <a:gd name="connsiteX903" fmla="*/ 5262214 w 7467600"/>
              <a:gd name="connsiteY903" fmla="*/ 2233836 h 6858000"/>
              <a:gd name="connsiteX904" fmla="*/ 4981539 w 7467600"/>
              <a:gd name="connsiteY904" fmla="*/ 1542201 h 6858000"/>
              <a:gd name="connsiteX905" fmla="*/ 4958461 w 7467600"/>
              <a:gd name="connsiteY905" fmla="*/ 1136957 h 6858000"/>
              <a:gd name="connsiteX906" fmla="*/ 4655015 w 7467600"/>
              <a:gd name="connsiteY906" fmla="*/ 891426 h 6858000"/>
              <a:gd name="connsiteX907" fmla="*/ 4348002 w 7467600"/>
              <a:gd name="connsiteY907" fmla="*/ 2205895 h 6858000"/>
              <a:gd name="connsiteX908" fmla="*/ 4262250 w 7467600"/>
              <a:gd name="connsiteY908" fmla="*/ 2219972 h 6858000"/>
              <a:gd name="connsiteX909" fmla="*/ 4550611 w 7467600"/>
              <a:gd name="connsiteY909" fmla="*/ 817540 h 6858000"/>
              <a:gd name="connsiteX910" fmla="*/ 4564418 w 7467600"/>
              <a:gd name="connsiteY910" fmla="*/ 808293 h 6858000"/>
              <a:gd name="connsiteX911" fmla="*/ 4266388 w 7467600"/>
              <a:gd name="connsiteY911" fmla="*/ 500083 h 6858000"/>
              <a:gd name="connsiteX912" fmla="*/ 4032842 w 7467600"/>
              <a:gd name="connsiteY912" fmla="*/ 211809 h 6858000"/>
              <a:gd name="connsiteX913" fmla="*/ 3882765 w 7467600"/>
              <a:gd name="connsiteY913" fmla="*/ 0 h 6858000"/>
              <a:gd name="connsiteX914" fmla="*/ 3721337 w 7467600"/>
              <a:gd name="connsiteY914" fmla="*/ 0 h 6858000"/>
              <a:gd name="connsiteX915" fmla="*/ 3797544 w 7467600"/>
              <a:gd name="connsiteY915" fmla="*/ 0 h 6858000"/>
              <a:gd name="connsiteX916" fmla="*/ 3775734 w 7467600"/>
              <a:gd name="connsiteY916" fmla="*/ 95131 h 6858000"/>
              <a:gd name="connsiteX917" fmla="*/ 3724807 w 7467600"/>
              <a:gd name="connsiteY917" fmla="*/ 272257 h 6858000"/>
              <a:gd name="connsiteX918" fmla="*/ 3726844 w 7467600"/>
              <a:gd name="connsiteY918" fmla="*/ 282988 h 6858000"/>
              <a:gd name="connsiteX919" fmla="*/ 3742664 w 7467600"/>
              <a:gd name="connsiteY919" fmla="*/ 279918 h 6858000"/>
              <a:gd name="connsiteX920" fmla="*/ 4103910 w 7467600"/>
              <a:gd name="connsiteY920" fmla="*/ 1161917 h 6858000"/>
              <a:gd name="connsiteX921" fmla="*/ 4020269 w 7467600"/>
              <a:gd name="connsiteY921" fmla="*/ 1200406 h 6858000"/>
              <a:gd name="connsiteX922" fmla="*/ 3674882 w 7467600"/>
              <a:gd name="connsiteY922" fmla="*/ 488524 h 6858000"/>
              <a:gd name="connsiteX923" fmla="*/ 3132682 w 7467600"/>
              <a:gd name="connsiteY923" fmla="*/ 1072284 h 6858000"/>
              <a:gd name="connsiteX924" fmla="*/ 2716346 w 7467600"/>
              <a:gd name="connsiteY924" fmla="*/ 1276376 h 6858000"/>
              <a:gd name="connsiteX925" fmla="*/ 2716772 w 7467600"/>
              <a:gd name="connsiteY925" fmla="*/ 1255462 h 6858000"/>
              <a:gd name="connsiteX926" fmla="*/ 3471096 w 7467600"/>
              <a:gd name="connsiteY926" fmla="*/ 437072 h 6858000"/>
              <a:gd name="connsiteX927" fmla="*/ 3639057 w 7467600"/>
              <a:gd name="connsiteY927" fmla="*/ 286334 h 6858000"/>
              <a:gd name="connsiteX928" fmla="*/ 3640309 w 7467600"/>
              <a:gd name="connsiteY928" fmla="*/ 284664 h 6858000"/>
              <a:gd name="connsiteX929" fmla="*/ 3646022 w 7467600"/>
              <a:gd name="connsiteY929" fmla="*/ 276711 h 6858000"/>
              <a:gd name="connsiteX930" fmla="*/ 3707943 w 7467600"/>
              <a:gd name="connsiteY930" fmla="*/ 65958 h 6858000"/>
              <a:gd name="connsiteX931" fmla="*/ 3721337 w 7467600"/>
              <a:gd name="connsiteY931" fmla="*/ 0 h 6858000"/>
              <a:gd name="connsiteX932" fmla="*/ 2867960 w 7467600"/>
              <a:gd name="connsiteY932" fmla="*/ 0 h 6858000"/>
              <a:gd name="connsiteX933" fmla="*/ 2926351 w 7467600"/>
              <a:gd name="connsiteY933" fmla="*/ 0 h 6858000"/>
              <a:gd name="connsiteX934" fmla="*/ 2902823 w 7467600"/>
              <a:gd name="connsiteY934" fmla="*/ 262929 h 6858000"/>
              <a:gd name="connsiteX935" fmla="*/ 2940663 w 7467600"/>
              <a:gd name="connsiteY935" fmla="*/ 140884 h 6858000"/>
              <a:gd name="connsiteX936" fmla="*/ 2947039 w 7467600"/>
              <a:gd name="connsiteY936" fmla="*/ 122524 h 6858000"/>
              <a:gd name="connsiteX937" fmla="*/ 2984316 w 7467600"/>
              <a:gd name="connsiteY937" fmla="*/ 0 h 6858000"/>
              <a:gd name="connsiteX938" fmla="*/ 3016114 w 7467600"/>
              <a:gd name="connsiteY938" fmla="*/ 0 h 6858000"/>
              <a:gd name="connsiteX939" fmla="*/ 2979949 w 7467600"/>
              <a:gd name="connsiteY939" fmla="*/ 119274 h 6858000"/>
              <a:gd name="connsiteX940" fmla="*/ 3023879 w 7467600"/>
              <a:gd name="connsiteY940" fmla="*/ 0 h 6858000"/>
              <a:gd name="connsiteX941" fmla="*/ 3105400 w 7467600"/>
              <a:gd name="connsiteY941" fmla="*/ 0 h 6858000"/>
              <a:gd name="connsiteX942" fmla="*/ 3094669 w 7467600"/>
              <a:gd name="connsiteY942" fmla="*/ 30308 h 6858000"/>
              <a:gd name="connsiteX943" fmla="*/ 2901945 w 7467600"/>
              <a:gd name="connsiteY943" fmla="*/ 466538 h 6858000"/>
              <a:gd name="connsiteX944" fmla="*/ 2815209 w 7467600"/>
              <a:gd name="connsiteY944" fmla="*/ 497361 h 6858000"/>
              <a:gd name="connsiteX945" fmla="*/ 2844845 w 7467600"/>
              <a:gd name="connsiteY945" fmla="*/ 127638 h 6858000"/>
              <a:gd name="connsiteX946" fmla="*/ 2867960 w 7467600"/>
              <a:gd name="connsiteY946" fmla="*/ 0 h 6858000"/>
              <a:gd name="connsiteX947" fmla="*/ 1057230 w 7467600"/>
              <a:gd name="connsiteY947" fmla="*/ 0 h 6858000"/>
              <a:gd name="connsiteX948" fmla="*/ 1111003 w 7467600"/>
              <a:gd name="connsiteY948" fmla="*/ 0 h 6858000"/>
              <a:gd name="connsiteX949" fmla="*/ 1125553 w 7467600"/>
              <a:gd name="connsiteY949" fmla="*/ 52588 h 6858000"/>
              <a:gd name="connsiteX950" fmla="*/ 1304276 w 7467600"/>
              <a:gd name="connsiteY950" fmla="*/ 476275 h 6858000"/>
              <a:gd name="connsiteX951" fmla="*/ 1492066 w 7467600"/>
              <a:gd name="connsiteY951" fmla="*/ 886333 h 6858000"/>
              <a:gd name="connsiteX952" fmla="*/ 1423698 w 7467600"/>
              <a:gd name="connsiteY952" fmla="*/ 710817 h 6858000"/>
              <a:gd name="connsiteX953" fmla="*/ 1357609 w 7467600"/>
              <a:gd name="connsiteY953" fmla="*/ 532892 h 6858000"/>
              <a:gd name="connsiteX954" fmla="*/ 1309550 w 7467600"/>
              <a:gd name="connsiteY954" fmla="*/ 374031 h 6858000"/>
              <a:gd name="connsiteX955" fmla="*/ 1193673 w 7467600"/>
              <a:gd name="connsiteY955" fmla="*/ 49533 h 6858000"/>
              <a:gd name="connsiteX956" fmla="*/ 1164391 w 7467600"/>
              <a:gd name="connsiteY956" fmla="*/ 0 h 6858000"/>
              <a:gd name="connsiteX957" fmla="*/ 1200666 w 7467600"/>
              <a:gd name="connsiteY957" fmla="*/ 0 h 6858000"/>
              <a:gd name="connsiteX958" fmla="*/ 1223408 w 7467600"/>
              <a:gd name="connsiteY958" fmla="*/ 38996 h 6858000"/>
              <a:gd name="connsiteX959" fmla="*/ 1339635 w 7467600"/>
              <a:gd name="connsiteY959" fmla="*/ 365517 h 6858000"/>
              <a:gd name="connsiteX960" fmla="*/ 1387469 w 7467600"/>
              <a:gd name="connsiteY960" fmla="*/ 523079 h 6858000"/>
              <a:gd name="connsiteX961" fmla="*/ 1452685 w 7467600"/>
              <a:gd name="connsiteY961" fmla="*/ 699806 h 6858000"/>
              <a:gd name="connsiteX962" fmla="*/ 1492092 w 7467600"/>
              <a:gd name="connsiteY962" fmla="*/ 800424 h 6858000"/>
              <a:gd name="connsiteX963" fmla="*/ 1455302 w 7467600"/>
              <a:gd name="connsiteY963" fmla="*/ 632913 h 6858000"/>
              <a:gd name="connsiteX964" fmla="*/ 1222336 w 7467600"/>
              <a:gd name="connsiteY964" fmla="*/ 9480 h 6858000"/>
              <a:gd name="connsiteX965" fmla="*/ 1214634 w 7467600"/>
              <a:gd name="connsiteY965" fmla="*/ 0 h 6858000"/>
              <a:gd name="connsiteX966" fmla="*/ 1289827 w 7467600"/>
              <a:gd name="connsiteY966" fmla="*/ 0 h 6858000"/>
              <a:gd name="connsiteX967" fmla="*/ 1321076 w 7467600"/>
              <a:gd name="connsiteY967" fmla="*/ 59722 h 6858000"/>
              <a:gd name="connsiteX968" fmla="*/ 1512579 w 7467600"/>
              <a:gd name="connsiteY968" fmla="*/ 626441 h 6858000"/>
              <a:gd name="connsiteX969" fmla="*/ 1506076 w 7467600"/>
              <a:gd name="connsiteY969" fmla="*/ 1089289 h 6858000"/>
              <a:gd name="connsiteX970" fmla="*/ 1486346 w 7467600"/>
              <a:gd name="connsiteY970" fmla="*/ 1079919 h 6858000"/>
              <a:gd name="connsiteX971" fmla="*/ 1070511 w 7467600"/>
              <a:gd name="connsiteY971" fmla="*/ 48609 h 6858000"/>
              <a:gd name="connsiteX972" fmla="*/ 1057230 w 7467600"/>
              <a:gd name="connsiteY972" fmla="*/ 0 h 6858000"/>
              <a:gd name="connsiteX973" fmla="*/ 43151 w 7467600"/>
              <a:gd name="connsiteY973" fmla="*/ 0 h 6858000"/>
              <a:gd name="connsiteX974" fmla="*/ 95283 w 7467600"/>
              <a:gd name="connsiteY974" fmla="*/ 0 h 6858000"/>
              <a:gd name="connsiteX975" fmla="*/ 300708 w 7467600"/>
              <a:gd name="connsiteY975" fmla="*/ 154571 h 6858000"/>
              <a:gd name="connsiteX976" fmla="*/ 530414 w 7467600"/>
              <a:gd name="connsiteY976" fmla="*/ 354673 h 6858000"/>
              <a:gd name="connsiteX977" fmla="*/ 333785 w 7467600"/>
              <a:gd name="connsiteY977" fmla="*/ 161564 h 6858000"/>
              <a:gd name="connsiteX978" fmla="*/ 147005 w 7467600"/>
              <a:gd name="connsiteY978" fmla="*/ 0 h 6858000"/>
              <a:gd name="connsiteX979" fmla="*/ 272509 w 7467600"/>
              <a:gd name="connsiteY979" fmla="*/ 0 h 6858000"/>
              <a:gd name="connsiteX980" fmla="*/ 326276 w 7467600"/>
              <a:gd name="connsiteY980" fmla="*/ 45847 h 6858000"/>
              <a:gd name="connsiteX981" fmla="*/ 823759 w 7467600"/>
              <a:gd name="connsiteY981" fmla="*/ 574145 h 6858000"/>
              <a:gd name="connsiteX982" fmla="*/ 811254 w 7467600"/>
              <a:gd name="connsiteY982" fmla="*/ 665546 h 6858000"/>
              <a:gd name="connsiteX983" fmla="*/ 154042 w 7467600"/>
              <a:gd name="connsiteY983" fmla="*/ 261522 h 6858000"/>
              <a:gd name="connsiteX984" fmla="*/ 13550 w 7467600"/>
              <a:gd name="connsiteY984" fmla="*/ 158423 h 6858000"/>
              <a:gd name="connsiteX985" fmla="*/ 0 w 7467600"/>
              <a:gd name="connsiteY985" fmla="*/ 146618 h 6858000"/>
              <a:gd name="connsiteX986" fmla="*/ 0 w 7467600"/>
              <a:gd name="connsiteY986" fmla="*/ 59161 h 6858000"/>
              <a:gd name="connsiteX987" fmla="*/ 45427 w 7467600"/>
              <a:gd name="connsiteY987" fmla="*/ 101078 h 6858000"/>
              <a:gd name="connsiteX988" fmla="*/ 630103 w 7467600"/>
              <a:gd name="connsiteY988" fmla="*/ 485885 h 6858000"/>
              <a:gd name="connsiteX989" fmla="*/ 532040 w 7467600"/>
              <a:gd name="connsiteY989" fmla="*/ 399359 h 6858000"/>
              <a:gd name="connsiteX990" fmla="*/ 517618 w 7467600"/>
              <a:gd name="connsiteY990" fmla="*/ 385726 h 6858000"/>
              <a:gd name="connsiteX991" fmla="*/ 285074 w 7467600"/>
              <a:gd name="connsiteY991" fmla="*/ 182755 h 6858000"/>
              <a:gd name="connsiteX992" fmla="*/ 43151 w 7467600"/>
              <a:gd name="connsiteY99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1903353 w 7467600"/>
              <a:gd name="connsiteY136" fmla="*/ 5044827 h 6858000"/>
              <a:gd name="connsiteX137" fmla="*/ 1936931 w 7467600"/>
              <a:gd name="connsiteY137" fmla="*/ 5093954 h 6858000"/>
              <a:gd name="connsiteX138" fmla="*/ 2195868 w 7467600"/>
              <a:gd name="connsiteY138" fmla="*/ 5396574 h 6858000"/>
              <a:gd name="connsiteX139" fmla="*/ 2088852 w 7467600"/>
              <a:gd name="connsiteY139" fmla="*/ 5166123 h 6858000"/>
              <a:gd name="connsiteX140" fmla="*/ 1958241 w 7467600"/>
              <a:gd name="connsiteY140" fmla="*/ 5067955 h 6858000"/>
              <a:gd name="connsiteX141" fmla="*/ 1903353 w 7467600"/>
              <a:gd name="connsiteY141" fmla="*/ 5044827 h 6858000"/>
              <a:gd name="connsiteX142" fmla="*/ 1979378 w 7467600"/>
              <a:gd name="connsiteY142" fmla="*/ 4769504 h 6858000"/>
              <a:gd name="connsiteX143" fmla="*/ 2882120 w 7467600"/>
              <a:gd name="connsiteY143" fmla="*/ 5064547 h 6858000"/>
              <a:gd name="connsiteX144" fmla="*/ 2793103 w 7467600"/>
              <a:gd name="connsiteY144" fmla="*/ 5039699 h 6858000"/>
              <a:gd name="connsiteX145" fmla="*/ 2770041 w 7467600"/>
              <a:gd name="connsiteY145" fmla="*/ 5033634 h 6858000"/>
              <a:gd name="connsiteX146" fmla="*/ 1979378 w 7467600"/>
              <a:gd name="connsiteY146" fmla="*/ 4769504 h 6858000"/>
              <a:gd name="connsiteX147" fmla="*/ 1927410 w 7467600"/>
              <a:gd name="connsiteY147" fmla="*/ 4716164 h 6858000"/>
              <a:gd name="connsiteX148" fmla="*/ 1959587 w 7467600"/>
              <a:gd name="connsiteY148" fmla="*/ 4728849 h 6858000"/>
              <a:gd name="connsiteX149" fmla="*/ 2777707 w 7467600"/>
              <a:gd name="connsiteY149" fmla="*/ 5003991 h 6858000"/>
              <a:gd name="connsiteX150" fmla="*/ 2800768 w 7467600"/>
              <a:gd name="connsiteY150" fmla="*/ 5010056 h 6858000"/>
              <a:gd name="connsiteX151" fmla="*/ 2879408 w 7467600"/>
              <a:gd name="connsiteY151" fmla="*/ 5031590 h 6858000"/>
              <a:gd name="connsiteX152" fmla="*/ 2862295 w 7467600"/>
              <a:gd name="connsiteY152" fmla="*/ 5022958 h 6858000"/>
              <a:gd name="connsiteX153" fmla="*/ 2813343 w 7467600"/>
              <a:gd name="connsiteY153" fmla="*/ 4998369 h 6858000"/>
              <a:gd name="connsiteX154" fmla="*/ 2646245 w 7467600"/>
              <a:gd name="connsiteY154" fmla="*/ 4930999 h 6858000"/>
              <a:gd name="connsiteX155" fmla="*/ 1999243 w 7467600"/>
              <a:gd name="connsiteY155" fmla="*/ 4730524 h 6858000"/>
              <a:gd name="connsiteX156" fmla="*/ 1979527 w 7467600"/>
              <a:gd name="connsiteY156" fmla="*/ 4726651 h 6858000"/>
              <a:gd name="connsiteX157" fmla="*/ 1927410 w 7467600"/>
              <a:gd name="connsiteY157" fmla="*/ 4716164 h 6858000"/>
              <a:gd name="connsiteX158" fmla="*/ 1997014 w 7467600"/>
              <a:gd name="connsiteY158" fmla="*/ 4698007 h 6858000"/>
              <a:gd name="connsiteX159" fmla="*/ 2005458 w 7467600"/>
              <a:gd name="connsiteY159" fmla="*/ 4699540 h 6858000"/>
              <a:gd name="connsiteX160" fmla="*/ 2657186 w 7467600"/>
              <a:gd name="connsiteY160" fmla="*/ 4901687 h 6858000"/>
              <a:gd name="connsiteX161" fmla="*/ 2826662 w 7467600"/>
              <a:gd name="connsiteY161" fmla="*/ 4970362 h 6858000"/>
              <a:gd name="connsiteX162" fmla="*/ 2876100 w 7467600"/>
              <a:gd name="connsiteY162" fmla="*/ 4995397 h 6858000"/>
              <a:gd name="connsiteX163" fmla="*/ 3042600 w 7467600"/>
              <a:gd name="connsiteY163" fmla="*/ 5059532 h 6858000"/>
              <a:gd name="connsiteX164" fmla="*/ 1997014 w 7467600"/>
              <a:gd name="connsiteY164" fmla="*/ 4698007 h 6858000"/>
              <a:gd name="connsiteX165" fmla="*/ 2305292 w 7467600"/>
              <a:gd name="connsiteY165" fmla="*/ 4219492 h 6858000"/>
              <a:gd name="connsiteX166" fmla="*/ 3360922 w 7467600"/>
              <a:gd name="connsiteY166" fmla="*/ 4529373 h 6858000"/>
              <a:gd name="connsiteX167" fmla="*/ 3492420 w 7467600"/>
              <a:gd name="connsiteY167" fmla="*/ 4510145 h 6858000"/>
              <a:gd name="connsiteX168" fmla="*/ 3364086 w 7467600"/>
              <a:gd name="connsiteY168" fmla="*/ 4480340 h 6858000"/>
              <a:gd name="connsiteX169" fmla="*/ 3225818 w 7467600"/>
              <a:gd name="connsiteY169" fmla="*/ 4411822 h 6858000"/>
              <a:gd name="connsiteX170" fmla="*/ 3129696 w 7467600"/>
              <a:gd name="connsiteY170" fmla="*/ 4360704 h 6858000"/>
              <a:gd name="connsiteX171" fmla="*/ 2814545 w 7467600"/>
              <a:gd name="connsiteY171" fmla="*/ 4282955 h 6858000"/>
              <a:gd name="connsiteX172" fmla="*/ 2305292 w 7467600"/>
              <a:gd name="connsiteY172" fmla="*/ 4219492 h 6858000"/>
              <a:gd name="connsiteX173" fmla="*/ 2626982 w 7467600"/>
              <a:gd name="connsiteY173" fmla="*/ 4206450 h 6858000"/>
              <a:gd name="connsiteX174" fmla="*/ 2490617 w 7467600"/>
              <a:gd name="connsiteY174" fmla="*/ 4206951 h 6858000"/>
              <a:gd name="connsiteX175" fmla="*/ 2819869 w 7467600"/>
              <a:gd name="connsiteY175" fmla="*/ 4252936 h 6858000"/>
              <a:gd name="connsiteX176" fmla="*/ 3143018 w 7467600"/>
              <a:gd name="connsiteY176" fmla="*/ 4332698 h 6858000"/>
              <a:gd name="connsiteX177" fmla="*/ 3241520 w 7467600"/>
              <a:gd name="connsiteY177" fmla="*/ 4385112 h 6858000"/>
              <a:gd name="connsiteX178" fmla="*/ 3374575 w 7467600"/>
              <a:gd name="connsiteY178" fmla="*/ 4451517 h 6858000"/>
              <a:gd name="connsiteX179" fmla="*/ 3505221 w 7467600"/>
              <a:gd name="connsiteY179" fmla="*/ 4480757 h 6858000"/>
              <a:gd name="connsiteX180" fmla="*/ 2626982 w 7467600"/>
              <a:gd name="connsiteY180" fmla="*/ 4206450 h 6858000"/>
              <a:gd name="connsiteX181" fmla="*/ 1310106 w 7467600"/>
              <a:gd name="connsiteY181" fmla="*/ 3943217 h 6858000"/>
              <a:gd name="connsiteX182" fmla="*/ 854994 w 7467600"/>
              <a:gd name="connsiteY182" fmla="*/ 4399136 h 6858000"/>
              <a:gd name="connsiteX183" fmla="*/ 742462 w 7467600"/>
              <a:gd name="connsiteY183" fmla="*/ 4594648 h 6858000"/>
              <a:gd name="connsiteX184" fmla="*/ 820602 w 7467600"/>
              <a:gd name="connsiteY184" fmla="*/ 4485915 h 6858000"/>
              <a:gd name="connsiteX185" fmla="*/ 878295 w 7467600"/>
              <a:gd name="connsiteY185" fmla="*/ 4403594 h 6858000"/>
              <a:gd name="connsiteX186" fmla="*/ 1240607 w 7467600"/>
              <a:gd name="connsiteY186" fmla="*/ 4010401 h 6858000"/>
              <a:gd name="connsiteX187" fmla="*/ 1310106 w 7467600"/>
              <a:gd name="connsiteY187" fmla="*/ 3943217 h 6858000"/>
              <a:gd name="connsiteX188" fmla="*/ 1423113 w 7467600"/>
              <a:gd name="connsiteY188" fmla="*/ 3874565 h 6858000"/>
              <a:gd name="connsiteX189" fmla="*/ 1260565 w 7467600"/>
              <a:gd name="connsiteY189" fmla="*/ 4031982 h 6858000"/>
              <a:gd name="connsiteX190" fmla="*/ 901900 w 7467600"/>
              <a:gd name="connsiteY190" fmla="*/ 4421236 h 6858000"/>
              <a:gd name="connsiteX191" fmla="*/ 845044 w 7467600"/>
              <a:gd name="connsiteY191" fmla="*/ 4502436 h 6858000"/>
              <a:gd name="connsiteX192" fmla="*/ 685926 w 7467600"/>
              <a:gd name="connsiteY192" fmla="*/ 4703069 h 6858000"/>
              <a:gd name="connsiteX193" fmla="*/ 684248 w 7467600"/>
              <a:gd name="connsiteY193" fmla="*/ 4706721 h 6858000"/>
              <a:gd name="connsiteX194" fmla="*/ 1423113 w 7467600"/>
              <a:gd name="connsiteY194" fmla="*/ 3874565 h 6858000"/>
              <a:gd name="connsiteX195" fmla="*/ 3316479 w 7467600"/>
              <a:gd name="connsiteY195" fmla="*/ 3872136 h 6858000"/>
              <a:gd name="connsiteX196" fmla="*/ 3546806 w 7467600"/>
              <a:gd name="connsiteY196" fmla="*/ 4356139 h 6858000"/>
              <a:gd name="connsiteX197" fmla="*/ 3364433 w 7467600"/>
              <a:gd name="connsiteY197" fmla="*/ 3953121 h 6858000"/>
              <a:gd name="connsiteX198" fmla="*/ 3316479 w 7467600"/>
              <a:gd name="connsiteY198" fmla="*/ 3872136 h 6858000"/>
              <a:gd name="connsiteX199" fmla="*/ 3291335 w 7467600"/>
              <a:gd name="connsiteY199" fmla="*/ 3767420 h 6858000"/>
              <a:gd name="connsiteX200" fmla="*/ 3390805 w 7467600"/>
              <a:gd name="connsiteY200" fmla="*/ 3937163 h 6858000"/>
              <a:gd name="connsiteX201" fmla="*/ 3579062 w 7467600"/>
              <a:gd name="connsiteY201" fmla="*/ 4359040 h 6858000"/>
              <a:gd name="connsiteX202" fmla="*/ 3467355 w 7467600"/>
              <a:gd name="connsiteY202" fmla="*/ 3988130 h 6858000"/>
              <a:gd name="connsiteX203" fmla="*/ 3310753 w 7467600"/>
              <a:gd name="connsiteY203" fmla="*/ 3787140 h 6858000"/>
              <a:gd name="connsiteX204" fmla="*/ 3291335 w 7467600"/>
              <a:gd name="connsiteY204" fmla="*/ 3767420 h 6858000"/>
              <a:gd name="connsiteX205" fmla="*/ 1635889 w 7467600"/>
              <a:gd name="connsiteY205" fmla="*/ 3709494 h 6858000"/>
              <a:gd name="connsiteX206" fmla="*/ 1634800 w 7467600"/>
              <a:gd name="connsiteY206" fmla="*/ 3731111 h 6858000"/>
              <a:gd name="connsiteX207" fmla="*/ 1635889 w 7467600"/>
              <a:gd name="connsiteY207" fmla="*/ 3709494 h 6858000"/>
              <a:gd name="connsiteX208" fmla="*/ 1510397 w 7467600"/>
              <a:gd name="connsiteY208" fmla="*/ 3684705 h 6858000"/>
              <a:gd name="connsiteX209" fmla="*/ 1146550 w 7467600"/>
              <a:gd name="connsiteY209" fmla="*/ 3802012 h 6858000"/>
              <a:gd name="connsiteX210" fmla="*/ 698834 w 7467600"/>
              <a:gd name="connsiteY210" fmla="*/ 3952272 h 6858000"/>
              <a:gd name="connsiteX211" fmla="*/ 34256 w 7467600"/>
              <a:gd name="connsiteY211" fmla="*/ 4347603 h 6858000"/>
              <a:gd name="connsiteX212" fmla="*/ 527241 w 7467600"/>
              <a:gd name="connsiteY212" fmla="*/ 4065078 h 6858000"/>
              <a:gd name="connsiteX213" fmla="*/ 1510397 w 7467600"/>
              <a:gd name="connsiteY213" fmla="*/ 3684705 h 6858000"/>
              <a:gd name="connsiteX214" fmla="*/ 1313114 w 7467600"/>
              <a:gd name="connsiteY214" fmla="*/ 3655216 h 6858000"/>
              <a:gd name="connsiteX215" fmla="*/ 1109304 w 7467600"/>
              <a:gd name="connsiteY215" fmla="*/ 3669030 h 6858000"/>
              <a:gd name="connsiteX216" fmla="*/ 8129 w 7467600"/>
              <a:gd name="connsiteY216" fmla="*/ 4330519 h 6858000"/>
              <a:gd name="connsiteX217" fmla="*/ 687572 w 7467600"/>
              <a:gd name="connsiteY217" fmla="*/ 3925629 h 6858000"/>
              <a:gd name="connsiteX218" fmla="*/ 1138365 w 7467600"/>
              <a:gd name="connsiteY218" fmla="*/ 3774515 h 6858000"/>
              <a:gd name="connsiteX219" fmla="*/ 1505579 w 7467600"/>
              <a:gd name="connsiteY219" fmla="*/ 3655526 h 6858000"/>
              <a:gd name="connsiteX220" fmla="*/ 1313114 w 7467600"/>
              <a:gd name="connsiteY220" fmla="*/ 3655216 h 6858000"/>
              <a:gd name="connsiteX221" fmla="*/ 3655073 w 7467600"/>
              <a:gd name="connsiteY221" fmla="*/ 3650884 h 6858000"/>
              <a:gd name="connsiteX222" fmla="*/ 3989938 w 7467600"/>
              <a:gd name="connsiteY222" fmla="*/ 3991685 h 6858000"/>
              <a:gd name="connsiteX223" fmla="*/ 4393907 w 7467600"/>
              <a:gd name="connsiteY223" fmla="*/ 4261258 h 6858000"/>
              <a:gd name="connsiteX224" fmla="*/ 4648051 w 7467600"/>
              <a:gd name="connsiteY224" fmla="*/ 4374051 h 6858000"/>
              <a:gd name="connsiteX225" fmla="*/ 4383389 w 7467600"/>
              <a:gd name="connsiteY225" fmla="*/ 4184369 h 6858000"/>
              <a:gd name="connsiteX226" fmla="*/ 4165508 w 7467600"/>
              <a:gd name="connsiteY226" fmla="*/ 4035196 h 6858000"/>
              <a:gd name="connsiteX227" fmla="*/ 4068162 w 7467600"/>
              <a:gd name="connsiteY227" fmla="*/ 3953394 h 6858000"/>
              <a:gd name="connsiteX228" fmla="*/ 3981416 w 7467600"/>
              <a:gd name="connsiteY228" fmla="*/ 3880482 h 6858000"/>
              <a:gd name="connsiteX229" fmla="*/ 3800147 w 7467600"/>
              <a:gd name="connsiteY229" fmla="*/ 3749872 h 6858000"/>
              <a:gd name="connsiteX230" fmla="*/ 3655073 w 7467600"/>
              <a:gd name="connsiteY230" fmla="*/ 3650884 h 6858000"/>
              <a:gd name="connsiteX231" fmla="*/ 3670252 w 7467600"/>
              <a:gd name="connsiteY231" fmla="*/ 3622798 h 6858000"/>
              <a:gd name="connsiteX232" fmla="*/ 3817258 w 7467600"/>
              <a:gd name="connsiteY232" fmla="*/ 3723577 h 6858000"/>
              <a:gd name="connsiteX233" fmla="*/ 4000461 w 7467600"/>
              <a:gd name="connsiteY233" fmla="*/ 3855966 h 6858000"/>
              <a:gd name="connsiteX234" fmla="*/ 4088180 w 7467600"/>
              <a:gd name="connsiteY234" fmla="*/ 3929774 h 6858000"/>
              <a:gd name="connsiteX235" fmla="*/ 4184555 w 7467600"/>
              <a:gd name="connsiteY235" fmla="*/ 4010683 h 6858000"/>
              <a:gd name="connsiteX236" fmla="*/ 4399563 w 7467600"/>
              <a:gd name="connsiteY236" fmla="*/ 4158106 h 6858000"/>
              <a:gd name="connsiteX237" fmla="*/ 4684469 w 7467600"/>
              <a:gd name="connsiteY237" fmla="*/ 4364680 h 6858000"/>
              <a:gd name="connsiteX238" fmla="*/ 4690271 w 7467600"/>
              <a:gd name="connsiteY238" fmla="*/ 4370034 h 6858000"/>
              <a:gd name="connsiteX239" fmla="*/ 4136093 w 7467600"/>
              <a:gd name="connsiteY239" fmla="*/ 3858466 h 6858000"/>
              <a:gd name="connsiteX240" fmla="*/ 3670252 w 7467600"/>
              <a:gd name="connsiteY240" fmla="*/ 3622798 h 6858000"/>
              <a:gd name="connsiteX241" fmla="*/ 4440129 w 7467600"/>
              <a:gd name="connsiteY241" fmla="*/ 3448571 h 6858000"/>
              <a:gd name="connsiteX242" fmla="*/ 4856525 w 7467600"/>
              <a:gd name="connsiteY242" fmla="*/ 3915351 h 6858000"/>
              <a:gd name="connsiteX243" fmla="*/ 5059055 w 7467600"/>
              <a:gd name="connsiteY243" fmla="*/ 4108918 h 6858000"/>
              <a:gd name="connsiteX244" fmla="*/ 5290070 w 7467600"/>
              <a:gd name="connsiteY244" fmla="*/ 4263619 h 6858000"/>
              <a:gd name="connsiteX245" fmla="*/ 4834991 w 7467600"/>
              <a:gd name="connsiteY245" fmla="*/ 3830985 h 6858000"/>
              <a:gd name="connsiteX246" fmla="*/ 4440129 w 7467600"/>
              <a:gd name="connsiteY246" fmla="*/ 3448571 h 6858000"/>
              <a:gd name="connsiteX247" fmla="*/ 4441737 w 7467600"/>
              <a:gd name="connsiteY247" fmla="*/ 3399734 h 6858000"/>
              <a:gd name="connsiteX248" fmla="*/ 4431236 w 7467600"/>
              <a:gd name="connsiteY248" fmla="*/ 3400954 h 6858000"/>
              <a:gd name="connsiteX249" fmla="*/ 4557150 w 7467600"/>
              <a:gd name="connsiteY249" fmla="*/ 3510023 h 6858000"/>
              <a:gd name="connsiteX250" fmla="*/ 4856936 w 7467600"/>
              <a:gd name="connsiteY250" fmla="*/ 3809146 h 6858000"/>
              <a:gd name="connsiteX251" fmla="*/ 5111996 w 7467600"/>
              <a:gd name="connsiteY251" fmla="*/ 4065759 h 6858000"/>
              <a:gd name="connsiteX252" fmla="*/ 5388878 w 7467600"/>
              <a:gd name="connsiteY252" fmla="*/ 4300185 h 6858000"/>
              <a:gd name="connsiteX253" fmla="*/ 5425556 w 7467600"/>
              <a:gd name="connsiteY253" fmla="*/ 4308967 h 6858000"/>
              <a:gd name="connsiteX254" fmla="*/ 4943646 w 7467600"/>
              <a:gd name="connsiteY254" fmla="*/ 3822916 h 6858000"/>
              <a:gd name="connsiteX255" fmla="*/ 4594837 w 7467600"/>
              <a:gd name="connsiteY255" fmla="*/ 3532274 h 6858000"/>
              <a:gd name="connsiteX256" fmla="*/ 4441737 w 7467600"/>
              <a:gd name="connsiteY256" fmla="*/ 3399734 h 6858000"/>
              <a:gd name="connsiteX257" fmla="*/ 5425834 w 7467600"/>
              <a:gd name="connsiteY257" fmla="*/ 3162785 h 6858000"/>
              <a:gd name="connsiteX258" fmla="*/ 5401644 w 7467600"/>
              <a:gd name="connsiteY258" fmla="*/ 3617847 h 6858000"/>
              <a:gd name="connsiteX259" fmla="*/ 5467256 w 7467600"/>
              <a:gd name="connsiteY259" fmla="*/ 4175494 h 6858000"/>
              <a:gd name="connsiteX260" fmla="*/ 5448069 w 7467600"/>
              <a:gd name="connsiteY260" fmla="*/ 3567554 h 6858000"/>
              <a:gd name="connsiteX261" fmla="*/ 5425834 w 7467600"/>
              <a:gd name="connsiteY261" fmla="*/ 3162785 h 6858000"/>
              <a:gd name="connsiteX262" fmla="*/ 1318687 w 7467600"/>
              <a:gd name="connsiteY262" fmla="*/ 3113840 h 6858000"/>
              <a:gd name="connsiteX263" fmla="*/ 1066793 w 7467600"/>
              <a:gd name="connsiteY263" fmla="*/ 3212171 h 6858000"/>
              <a:gd name="connsiteX264" fmla="*/ 993319 w 7467600"/>
              <a:gd name="connsiteY264" fmla="*/ 3247648 h 6858000"/>
              <a:gd name="connsiteX265" fmla="*/ 853081 w 7467600"/>
              <a:gd name="connsiteY265" fmla="*/ 3312410 h 6858000"/>
              <a:gd name="connsiteX266" fmla="*/ 805957 w 7467600"/>
              <a:gd name="connsiteY266" fmla="*/ 3330443 h 6858000"/>
              <a:gd name="connsiteX267" fmla="*/ 1318687 w 7467600"/>
              <a:gd name="connsiteY267" fmla="*/ 3113840 h 6858000"/>
              <a:gd name="connsiteX268" fmla="*/ 5453702 w 7467600"/>
              <a:gd name="connsiteY268" fmla="*/ 3090882 h 6858000"/>
              <a:gd name="connsiteX269" fmla="*/ 5480135 w 7467600"/>
              <a:gd name="connsiteY269" fmla="*/ 3565802 h 6858000"/>
              <a:gd name="connsiteX270" fmla="*/ 5499023 w 7467600"/>
              <a:gd name="connsiteY270" fmla="*/ 4166310 h 6858000"/>
              <a:gd name="connsiteX271" fmla="*/ 5547022 w 7467600"/>
              <a:gd name="connsiteY271" fmla="*/ 3607838 h 6858000"/>
              <a:gd name="connsiteX272" fmla="*/ 5515964 w 7467600"/>
              <a:gd name="connsiteY272" fmla="*/ 3378541 h 6858000"/>
              <a:gd name="connsiteX273" fmla="*/ 5453702 w 7467600"/>
              <a:gd name="connsiteY273" fmla="*/ 3090882 h 6858000"/>
              <a:gd name="connsiteX274" fmla="*/ 1238695 w 7467600"/>
              <a:gd name="connsiteY274" fmla="*/ 3076820 h 6858000"/>
              <a:gd name="connsiteX275" fmla="*/ 716371 w 7467600"/>
              <a:gd name="connsiteY275" fmla="*/ 3293249 h 6858000"/>
              <a:gd name="connsiteX276" fmla="*/ 579522 w 7467600"/>
              <a:gd name="connsiteY276" fmla="*/ 3371759 h 6858000"/>
              <a:gd name="connsiteX277" fmla="*/ 600288 w 7467600"/>
              <a:gd name="connsiteY277" fmla="*/ 3365555 h 6858000"/>
              <a:gd name="connsiteX278" fmla="*/ 840692 w 7467600"/>
              <a:gd name="connsiteY278" fmla="*/ 3284921 h 6858000"/>
              <a:gd name="connsiteX279" fmla="*/ 979248 w 7467600"/>
              <a:gd name="connsiteY279" fmla="*/ 3221003 h 6858000"/>
              <a:gd name="connsiteX280" fmla="*/ 1053282 w 7467600"/>
              <a:gd name="connsiteY280" fmla="*/ 3185247 h 6858000"/>
              <a:gd name="connsiteX281" fmla="*/ 1320603 w 7467600"/>
              <a:gd name="connsiteY281" fmla="*/ 3081281 h 6858000"/>
              <a:gd name="connsiteX282" fmla="*/ 1238695 w 7467600"/>
              <a:gd name="connsiteY282" fmla="*/ 3076820 h 6858000"/>
              <a:gd name="connsiteX283" fmla="*/ 5425627 w 7467600"/>
              <a:gd name="connsiteY283" fmla="*/ 2954192 h 6858000"/>
              <a:gd name="connsiteX284" fmla="*/ 5470770 w 7467600"/>
              <a:gd name="connsiteY284" fmla="*/ 3005435 h 6858000"/>
              <a:gd name="connsiteX285" fmla="*/ 5519779 w 7467600"/>
              <a:gd name="connsiteY285" fmla="*/ 4359223 h 6858000"/>
              <a:gd name="connsiteX286" fmla="*/ 5520293 w 7467600"/>
              <a:gd name="connsiteY286" fmla="*/ 4360602 h 6858000"/>
              <a:gd name="connsiteX287" fmla="*/ 5767221 w 7467600"/>
              <a:gd name="connsiteY287" fmla="*/ 4665564 h 6858000"/>
              <a:gd name="connsiteX288" fmla="*/ 6937169 w 7467600"/>
              <a:gd name="connsiteY288" fmla="*/ 4815941 h 6858000"/>
              <a:gd name="connsiteX289" fmla="*/ 6953922 w 7467600"/>
              <a:gd name="connsiteY289" fmla="*/ 4890068 h 6858000"/>
              <a:gd name="connsiteX290" fmla="*/ 6071359 w 7467600"/>
              <a:gd name="connsiteY290" fmla="*/ 4770770 h 6858000"/>
              <a:gd name="connsiteX291" fmla="*/ 6038839 w 7467600"/>
              <a:gd name="connsiteY291" fmla="*/ 4764474 h 6858000"/>
              <a:gd name="connsiteX292" fmla="*/ 6038706 w 7467600"/>
              <a:gd name="connsiteY292" fmla="*/ 4763847 h 6858000"/>
              <a:gd name="connsiteX293" fmla="*/ 6037784 w 7467600"/>
              <a:gd name="connsiteY293" fmla="*/ 4764270 h 6858000"/>
              <a:gd name="connsiteX294" fmla="*/ 6038839 w 7467600"/>
              <a:gd name="connsiteY294" fmla="*/ 4764474 h 6858000"/>
              <a:gd name="connsiteX295" fmla="*/ 6040338 w 7467600"/>
              <a:gd name="connsiteY295" fmla="*/ 4771418 h 6858000"/>
              <a:gd name="connsiteX296" fmla="*/ 6024488 w 7467600"/>
              <a:gd name="connsiteY296" fmla="*/ 4809903 h 6858000"/>
              <a:gd name="connsiteX297" fmla="*/ 5599771 w 7467600"/>
              <a:gd name="connsiteY297" fmla="*/ 5509652 h 6858000"/>
              <a:gd name="connsiteX298" fmla="*/ 5548843 w 7467600"/>
              <a:gd name="connsiteY298" fmla="*/ 5563845 h 6858000"/>
              <a:gd name="connsiteX299" fmla="*/ 5940952 w 7467600"/>
              <a:gd name="connsiteY299" fmla="*/ 6250028 h 6858000"/>
              <a:gd name="connsiteX300" fmla="*/ 6043441 w 7467600"/>
              <a:gd name="connsiteY300" fmla="*/ 6665847 h 6858000"/>
              <a:gd name="connsiteX301" fmla="*/ 6093432 w 7467600"/>
              <a:gd name="connsiteY301" fmla="*/ 6858000 h 6858000"/>
              <a:gd name="connsiteX302" fmla="*/ 6034344 w 7467600"/>
              <a:gd name="connsiteY302" fmla="*/ 6858000 h 6858000"/>
              <a:gd name="connsiteX303" fmla="*/ 6026679 w 7467600"/>
              <a:gd name="connsiteY303" fmla="*/ 6836959 h 6858000"/>
              <a:gd name="connsiteX304" fmla="*/ 5800441 w 7467600"/>
              <a:gd name="connsiteY304" fmla="*/ 6335286 h 6858000"/>
              <a:gd name="connsiteX305" fmla="*/ 5526562 w 7467600"/>
              <a:gd name="connsiteY305" fmla="*/ 5705388 h 6858000"/>
              <a:gd name="connsiteX306" fmla="*/ 5519640 w 7467600"/>
              <a:gd name="connsiteY306" fmla="*/ 5683774 h 6858000"/>
              <a:gd name="connsiteX307" fmla="*/ 5844559 w 7467600"/>
              <a:gd name="connsiteY307" fmla="*/ 6553349 h 6858000"/>
              <a:gd name="connsiteX308" fmla="*/ 5975994 w 7467600"/>
              <a:gd name="connsiteY308" fmla="*/ 6858000 h 6858000"/>
              <a:gd name="connsiteX309" fmla="*/ 5898547 w 7467600"/>
              <a:gd name="connsiteY309" fmla="*/ 6858000 h 6858000"/>
              <a:gd name="connsiteX310" fmla="*/ 5682041 w 7467600"/>
              <a:gd name="connsiteY310" fmla="*/ 6355860 h 6858000"/>
              <a:gd name="connsiteX311" fmla="*/ 5461758 w 7467600"/>
              <a:gd name="connsiteY311" fmla="*/ 5820220 h 6858000"/>
              <a:gd name="connsiteX312" fmla="*/ 5237282 w 7467600"/>
              <a:gd name="connsiteY312" fmla="*/ 6579086 h 6858000"/>
              <a:gd name="connsiteX313" fmla="*/ 5115009 w 7467600"/>
              <a:gd name="connsiteY313" fmla="*/ 6858000 h 6858000"/>
              <a:gd name="connsiteX314" fmla="*/ 5028074 w 7467600"/>
              <a:gd name="connsiteY314" fmla="*/ 6858000 h 6858000"/>
              <a:gd name="connsiteX315" fmla="*/ 5079508 w 7467600"/>
              <a:gd name="connsiteY315" fmla="*/ 6749074 h 6858000"/>
              <a:gd name="connsiteX316" fmla="*/ 5371846 w 7467600"/>
              <a:gd name="connsiteY316" fmla="*/ 5924413 h 6858000"/>
              <a:gd name="connsiteX317" fmla="*/ 5270512 w 7467600"/>
              <a:gd name="connsiteY317" fmla="*/ 6138975 h 6858000"/>
              <a:gd name="connsiteX318" fmla="*/ 5062409 w 7467600"/>
              <a:gd name="connsiteY318" fmla="*/ 6653544 h 6858000"/>
              <a:gd name="connsiteX319" fmla="*/ 5036628 w 7467600"/>
              <a:gd name="connsiteY319" fmla="*/ 6754247 h 6858000"/>
              <a:gd name="connsiteX320" fmla="*/ 5009112 w 7467600"/>
              <a:gd name="connsiteY320" fmla="*/ 6858000 h 6858000"/>
              <a:gd name="connsiteX321" fmla="*/ 4976679 w 7467600"/>
              <a:gd name="connsiteY321" fmla="*/ 6858000 h 6858000"/>
              <a:gd name="connsiteX322" fmla="*/ 5006537 w 7467600"/>
              <a:gd name="connsiteY322" fmla="*/ 6747068 h 6858000"/>
              <a:gd name="connsiteX323" fmla="*/ 5032723 w 7467600"/>
              <a:gd name="connsiteY323" fmla="*/ 6644957 h 6858000"/>
              <a:gd name="connsiteX324" fmla="*/ 5242949 w 7467600"/>
              <a:gd name="connsiteY324" fmla="*/ 6125175 h 6858000"/>
              <a:gd name="connsiteX325" fmla="*/ 5286321 w 7467600"/>
              <a:gd name="connsiteY325" fmla="*/ 6033555 h 6858000"/>
              <a:gd name="connsiteX326" fmla="*/ 5008210 w 7467600"/>
              <a:gd name="connsiteY326" fmla="*/ 6649194 h 6858000"/>
              <a:gd name="connsiteX327" fmla="*/ 4986321 w 7467600"/>
              <a:gd name="connsiteY327" fmla="*/ 6765687 h 6858000"/>
              <a:gd name="connsiteX328" fmla="*/ 4973474 w 7467600"/>
              <a:gd name="connsiteY328" fmla="*/ 6858000 h 6858000"/>
              <a:gd name="connsiteX329" fmla="*/ 4907178 w 7467600"/>
              <a:gd name="connsiteY329" fmla="*/ 6858000 h 6858000"/>
              <a:gd name="connsiteX330" fmla="*/ 4910810 w 7467600"/>
              <a:gd name="connsiteY330" fmla="*/ 6829660 h 6858000"/>
              <a:gd name="connsiteX331" fmla="*/ 4987461 w 7467600"/>
              <a:gd name="connsiteY331" fmla="*/ 6432994 h 6858000"/>
              <a:gd name="connsiteX332" fmla="*/ 5179262 w 7467600"/>
              <a:gd name="connsiteY332" fmla="*/ 6035044 h 6858000"/>
              <a:gd name="connsiteX333" fmla="*/ 4689678 w 7467600"/>
              <a:gd name="connsiteY333" fmla="*/ 6440241 h 6858000"/>
              <a:gd name="connsiteX334" fmla="*/ 4477543 w 7467600"/>
              <a:gd name="connsiteY334" fmla="*/ 6674836 h 6858000"/>
              <a:gd name="connsiteX335" fmla="*/ 4329957 w 7467600"/>
              <a:gd name="connsiteY335" fmla="*/ 6858000 h 6858000"/>
              <a:gd name="connsiteX336" fmla="*/ 4218595 w 7467600"/>
              <a:gd name="connsiteY336" fmla="*/ 6858000 h 6858000"/>
              <a:gd name="connsiteX337" fmla="*/ 4368888 w 7467600"/>
              <a:gd name="connsiteY337" fmla="*/ 6668412 h 6858000"/>
              <a:gd name="connsiteX338" fmla="*/ 4563091 w 7467600"/>
              <a:gd name="connsiteY338" fmla="*/ 6442508 h 6858000"/>
              <a:gd name="connsiteX339" fmla="*/ 5387324 w 7467600"/>
              <a:gd name="connsiteY339" fmla="*/ 5705830 h 6858000"/>
              <a:gd name="connsiteX340" fmla="*/ 5073620 w 7467600"/>
              <a:gd name="connsiteY340" fmla="*/ 5955437 h 6858000"/>
              <a:gd name="connsiteX341" fmla="*/ 4689789 w 7467600"/>
              <a:gd name="connsiteY341" fmla="*/ 6268382 h 6858000"/>
              <a:gd name="connsiteX342" fmla="*/ 4418722 w 7467600"/>
              <a:gd name="connsiteY342" fmla="*/ 6570886 h 6858000"/>
              <a:gd name="connsiteX343" fmla="*/ 4214944 w 7467600"/>
              <a:gd name="connsiteY343" fmla="*/ 6858000 h 6858000"/>
              <a:gd name="connsiteX344" fmla="*/ 4177898 w 7467600"/>
              <a:gd name="connsiteY344" fmla="*/ 6858000 h 6858000"/>
              <a:gd name="connsiteX345" fmla="*/ 4391597 w 7467600"/>
              <a:gd name="connsiteY345" fmla="*/ 6556370 h 6858000"/>
              <a:gd name="connsiteX346" fmla="*/ 4668889 w 7467600"/>
              <a:gd name="connsiteY346" fmla="*/ 6246399 h 6858000"/>
              <a:gd name="connsiteX347" fmla="*/ 5055427 w 7467600"/>
              <a:gd name="connsiteY347" fmla="*/ 5931476 h 6858000"/>
              <a:gd name="connsiteX348" fmla="*/ 5371814 w 7467600"/>
              <a:gd name="connsiteY348" fmla="*/ 5678975 h 6858000"/>
              <a:gd name="connsiteX349" fmla="*/ 4987918 w 7467600"/>
              <a:gd name="connsiteY349" fmla="*/ 5838701 h 6858000"/>
              <a:gd name="connsiteX350" fmla="*/ 4317146 w 7467600"/>
              <a:gd name="connsiteY350" fmla="*/ 6587716 h 6858000"/>
              <a:gd name="connsiteX351" fmla="*/ 4171627 w 7467600"/>
              <a:gd name="connsiteY351" fmla="*/ 6858000 h 6858000"/>
              <a:gd name="connsiteX352" fmla="*/ 4081585 w 7467600"/>
              <a:gd name="connsiteY352" fmla="*/ 6858000 h 6858000"/>
              <a:gd name="connsiteX353" fmla="*/ 4238603 w 7467600"/>
              <a:gd name="connsiteY353" fmla="*/ 6559341 h 6858000"/>
              <a:gd name="connsiteX354" fmla="*/ 4778333 w 7467600"/>
              <a:gd name="connsiteY354" fmla="*/ 5873626 h 6858000"/>
              <a:gd name="connsiteX355" fmla="*/ 5414185 w 7467600"/>
              <a:gd name="connsiteY355" fmla="*/ 5573882 h 6858000"/>
              <a:gd name="connsiteX356" fmla="*/ 5959648 w 7467600"/>
              <a:gd name="connsiteY356" fmla="*/ 4760797 h 6858000"/>
              <a:gd name="connsiteX357" fmla="*/ 5355019 w 7467600"/>
              <a:gd name="connsiteY357" fmla="*/ 4734672 h 6858000"/>
              <a:gd name="connsiteX358" fmla="*/ 5083565 w 7467600"/>
              <a:gd name="connsiteY358" fmla="*/ 5179121 h 6858000"/>
              <a:gd name="connsiteX359" fmla="*/ 4713577 w 7467600"/>
              <a:gd name="connsiteY359" fmla="*/ 5616803 h 6858000"/>
              <a:gd name="connsiteX360" fmla="*/ 3989559 w 7467600"/>
              <a:gd name="connsiteY360" fmla="*/ 6145945 h 6858000"/>
              <a:gd name="connsiteX361" fmla="*/ 3939824 w 7467600"/>
              <a:gd name="connsiteY361" fmla="*/ 6066900 h 6858000"/>
              <a:gd name="connsiteX362" fmla="*/ 4584537 w 7467600"/>
              <a:gd name="connsiteY362" fmla="*/ 5324826 h 6858000"/>
              <a:gd name="connsiteX363" fmla="*/ 5037105 w 7467600"/>
              <a:gd name="connsiteY363" fmla="*/ 5088765 h 6858000"/>
              <a:gd name="connsiteX364" fmla="*/ 5039930 w 7467600"/>
              <a:gd name="connsiteY364" fmla="*/ 5089585 h 6858000"/>
              <a:gd name="connsiteX365" fmla="*/ 5263764 w 7467600"/>
              <a:gd name="connsiteY365" fmla="*/ 4735525 h 6858000"/>
              <a:gd name="connsiteX366" fmla="*/ 4086300 w 7467600"/>
              <a:gd name="connsiteY366" fmla="*/ 4884599 h 6858000"/>
              <a:gd name="connsiteX367" fmla="*/ 4085485 w 7467600"/>
              <a:gd name="connsiteY367" fmla="*/ 4899070 h 6858000"/>
              <a:gd name="connsiteX368" fmla="*/ 3871915 w 7467600"/>
              <a:gd name="connsiteY368" fmla="*/ 5253645 h 6858000"/>
              <a:gd name="connsiteX369" fmla="*/ 3799374 w 7467600"/>
              <a:gd name="connsiteY369" fmla="*/ 5466127 h 6858000"/>
              <a:gd name="connsiteX370" fmla="*/ 3498850 w 7467600"/>
              <a:gd name="connsiteY370" fmla="*/ 6661888 h 6858000"/>
              <a:gd name="connsiteX371" fmla="*/ 3399216 w 7467600"/>
              <a:gd name="connsiteY371" fmla="*/ 6858000 h 6858000"/>
              <a:gd name="connsiteX372" fmla="*/ 3303688 w 7467600"/>
              <a:gd name="connsiteY372" fmla="*/ 6858000 h 6858000"/>
              <a:gd name="connsiteX373" fmla="*/ 3391774 w 7467600"/>
              <a:gd name="connsiteY373" fmla="*/ 6697181 h 6858000"/>
              <a:gd name="connsiteX374" fmla="*/ 3735540 w 7467600"/>
              <a:gd name="connsiteY374" fmla="*/ 5546923 h 6858000"/>
              <a:gd name="connsiteX375" fmla="*/ 3729438 w 7467600"/>
              <a:gd name="connsiteY375" fmla="*/ 5569058 h 6858000"/>
              <a:gd name="connsiteX376" fmla="*/ 3707782 w 7467600"/>
              <a:gd name="connsiteY376" fmla="*/ 5644908 h 6858000"/>
              <a:gd name="connsiteX377" fmla="*/ 3583827 w 7467600"/>
              <a:gd name="connsiteY377" fmla="*/ 6039215 h 6858000"/>
              <a:gd name="connsiteX378" fmla="*/ 3547861 w 7467600"/>
              <a:gd name="connsiteY378" fmla="*/ 6129609 h 6858000"/>
              <a:gd name="connsiteX379" fmla="*/ 3490905 w 7467600"/>
              <a:gd name="connsiteY379" fmla="*/ 6277660 h 6858000"/>
              <a:gd name="connsiteX380" fmla="*/ 3455859 w 7467600"/>
              <a:gd name="connsiteY380" fmla="*/ 6391301 h 6858000"/>
              <a:gd name="connsiteX381" fmla="*/ 3429112 w 7467600"/>
              <a:gd name="connsiteY381" fmla="*/ 6479469 h 6858000"/>
              <a:gd name="connsiteX382" fmla="*/ 3304862 w 7467600"/>
              <a:gd name="connsiteY382" fmla="*/ 6796476 h 6858000"/>
              <a:gd name="connsiteX383" fmla="*/ 3276071 w 7467600"/>
              <a:gd name="connsiteY383" fmla="*/ 6858000 h 6858000"/>
              <a:gd name="connsiteX384" fmla="*/ 3240805 w 7467600"/>
              <a:gd name="connsiteY384" fmla="*/ 6858000 h 6858000"/>
              <a:gd name="connsiteX385" fmla="*/ 3275917 w 7467600"/>
              <a:gd name="connsiteY385" fmla="*/ 6783192 h 6858000"/>
              <a:gd name="connsiteX386" fmla="*/ 3399358 w 7467600"/>
              <a:gd name="connsiteY386" fmla="*/ 6469011 h 6858000"/>
              <a:gd name="connsiteX387" fmla="*/ 3425650 w 7467600"/>
              <a:gd name="connsiteY387" fmla="*/ 6381333 h 6858000"/>
              <a:gd name="connsiteX388" fmla="*/ 3460661 w 7467600"/>
              <a:gd name="connsiteY388" fmla="*/ 6266763 h 6858000"/>
              <a:gd name="connsiteX389" fmla="*/ 3518021 w 7467600"/>
              <a:gd name="connsiteY389" fmla="*/ 6117298 h 6858000"/>
              <a:gd name="connsiteX390" fmla="*/ 3554035 w 7467600"/>
              <a:gd name="connsiteY390" fmla="*/ 6027832 h 6858000"/>
              <a:gd name="connsiteX391" fmla="*/ 3677174 w 7467600"/>
              <a:gd name="connsiteY391" fmla="*/ 5636351 h 6858000"/>
              <a:gd name="connsiteX392" fmla="*/ 3698819 w 7467600"/>
              <a:gd name="connsiteY392" fmla="*/ 5560503 h 6858000"/>
              <a:gd name="connsiteX393" fmla="*/ 3702094 w 7467600"/>
              <a:gd name="connsiteY393" fmla="*/ 5549194 h 6858000"/>
              <a:gd name="connsiteX394" fmla="*/ 3398355 w 7467600"/>
              <a:gd name="connsiteY394" fmla="*/ 6094603 h 6858000"/>
              <a:gd name="connsiteX395" fmla="*/ 3193941 w 7467600"/>
              <a:gd name="connsiteY395" fmla="*/ 6798775 h 6858000"/>
              <a:gd name="connsiteX396" fmla="*/ 3184140 w 7467600"/>
              <a:gd name="connsiteY396" fmla="*/ 6858000 h 6858000"/>
              <a:gd name="connsiteX397" fmla="*/ 3099978 w 7467600"/>
              <a:gd name="connsiteY397" fmla="*/ 6858000 h 6858000"/>
              <a:gd name="connsiteX398" fmla="*/ 3101556 w 7467600"/>
              <a:gd name="connsiteY398" fmla="*/ 6843337 h 6858000"/>
              <a:gd name="connsiteX399" fmla="*/ 3370162 w 7467600"/>
              <a:gd name="connsiteY399" fmla="*/ 5785550 h 6858000"/>
              <a:gd name="connsiteX400" fmla="*/ 3746477 w 7467600"/>
              <a:gd name="connsiteY400" fmla="*/ 5377889 h 6858000"/>
              <a:gd name="connsiteX401" fmla="*/ 3863399 w 7467600"/>
              <a:gd name="connsiteY401" fmla="*/ 5087257 h 6858000"/>
              <a:gd name="connsiteX402" fmla="*/ 3968712 w 7467600"/>
              <a:gd name="connsiteY402" fmla="*/ 4913989 h 6858000"/>
              <a:gd name="connsiteX403" fmla="*/ 2792390 w 7467600"/>
              <a:gd name="connsiteY403" fmla="*/ 5382974 h 6858000"/>
              <a:gd name="connsiteX404" fmla="*/ 2714982 w 7467600"/>
              <a:gd name="connsiteY404" fmla="*/ 5427051 h 6858000"/>
              <a:gd name="connsiteX405" fmla="*/ 2813361 w 7467600"/>
              <a:gd name="connsiteY405" fmla="*/ 6023912 h 6858000"/>
              <a:gd name="connsiteX406" fmla="*/ 2688430 w 7467600"/>
              <a:gd name="connsiteY406" fmla="*/ 6801564 h 6858000"/>
              <a:gd name="connsiteX407" fmla="*/ 2629626 w 7467600"/>
              <a:gd name="connsiteY407" fmla="*/ 6763394 h 6858000"/>
              <a:gd name="connsiteX408" fmla="*/ 2565328 w 7467600"/>
              <a:gd name="connsiteY408" fmla="*/ 5516399 h 6858000"/>
              <a:gd name="connsiteX409" fmla="*/ 1922999 w 7467600"/>
              <a:gd name="connsiteY409" fmla="*/ 5980343 h 6858000"/>
              <a:gd name="connsiteX410" fmla="*/ 1950261 w 7467600"/>
              <a:gd name="connsiteY410" fmla="*/ 6405858 h 6858000"/>
              <a:gd name="connsiteX411" fmla="*/ 2365554 w 7467600"/>
              <a:gd name="connsiteY411" fmla="*/ 6759107 h 6858000"/>
              <a:gd name="connsiteX412" fmla="*/ 2424142 w 7467600"/>
              <a:gd name="connsiteY412" fmla="*/ 6858000 h 6858000"/>
              <a:gd name="connsiteX413" fmla="*/ 2395994 w 7467600"/>
              <a:gd name="connsiteY413" fmla="*/ 6858000 h 6858000"/>
              <a:gd name="connsiteX414" fmla="*/ 2392863 w 7467600"/>
              <a:gd name="connsiteY414" fmla="*/ 6852964 h 6858000"/>
              <a:gd name="connsiteX415" fmla="*/ 2017589 w 7467600"/>
              <a:gd name="connsiteY415" fmla="*/ 6493982 h 6858000"/>
              <a:gd name="connsiteX416" fmla="*/ 2147336 w 7467600"/>
              <a:gd name="connsiteY416" fmla="*/ 6594052 h 6858000"/>
              <a:gd name="connsiteX417" fmla="*/ 2207047 w 7467600"/>
              <a:gd name="connsiteY417" fmla="*/ 6654540 h 6858000"/>
              <a:gd name="connsiteX418" fmla="*/ 2299106 w 7467600"/>
              <a:gd name="connsiteY418" fmla="*/ 6778931 h 6858000"/>
              <a:gd name="connsiteX419" fmla="*/ 2314430 w 7467600"/>
              <a:gd name="connsiteY419" fmla="*/ 6801144 h 6858000"/>
              <a:gd name="connsiteX420" fmla="*/ 2352406 w 7467600"/>
              <a:gd name="connsiteY420" fmla="*/ 6858000 h 6858000"/>
              <a:gd name="connsiteX421" fmla="*/ 2314492 w 7467600"/>
              <a:gd name="connsiteY421" fmla="*/ 6858000 h 6858000"/>
              <a:gd name="connsiteX422" fmla="*/ 2288095 w 7467600"/>
              <a:gd name="connsiteY422" fmla="*/ 6818030 h 6858000"/>
              <a:gd name="connsiteX423" fmla="*/ 2272768 w 7467600"/>
              <a:gd name="connsiteY423" fmla="*/ 6795822 h 6858000"/>
              <a:gd name="connsiteX424" fmla="*/ 2182715 w 7467600"/>
              <a:gd name="connsiteY424" fmla="*/ 6675071 h 6858000"/>
              <a:gd name="connsiteX425" fmla="*/ 2032061 w 7467600"/>
              <a:gd name="connsiteY425" fmla="*/ 6541380 h 6858000"/>
              <a:gd name="connsiteX426" fmla="*/ 2257220 w 7467600"/>
              <a:gd name="connsiteY426" fmla="*/ 6826257 h 6858000"/>
              <a:gd name="connsiteX427" fmla="*/ 2281324 w 7467600"/>
              <a:gd name="connsiteY427" fmla="*/ 6858000 h 6858000"/>
              <a:gd name="connsiteX428" fmla="*/ 2242860 w 7467600"/>
              <a:gd name="connsiteY428" fmla="*/ 6858000 h 6858000"/>
              <a:gd name="connsiteX429" fmla="*/ 2232818 w 7467600"/>
              <a:gd name="connsiteY429" fmla="*/ 6844926 h 6858000"/>
              <a:gd name="connsiteX430" fmla="*/ 1990172 w 7467600"/>
              <a:gd name="connsiteY430" fmla="*/ 6542121 h 6858000"/>
              <a:gd name="connsiteX431" fmla="*/ 2124090 w 7467600"/>
              <a:gd name="connsiteY431" fmla="*/ 6761017 h 6858000"/>
              <a:gd name="connsiteX432" fmla="*/ 2200380 w 7467600"/>
              <a:gd name="connsiteY432" fmla="*/ 6858000 h 6858000"/>
              <a:gd name="connsiteX433" fmla="*/ 2147507 w 7467600"/>
              <a:gd name="connsiteY433" fmla="*/ 6858000 h 6858000"/>
              <a:gd name="connsiteX434" fmla="*/ 2070668 w 7467600"/>
              <a:gd name="connsiteY434" fmla="*/ 6761520 h 6858000"/>
              <a:gd name="connsiteX435" fmla="*/ 1975142 w 7467600"/>
              <a:gd name="connsiteY435" fmla="*/ 6585570 h 6858000"/>
              <a:gd name="connsiteX436" fmla="*/ 2050035 w 7467600"/>
              <a:gd name="connsiteY436" fmla="*/ 6813345 h 6858000"/>
              <a:gd name="connsiteX437" fmla="*/ 2063025 w 7467600"/>
              <a:gd name="connsiteY437" fmla="*/ 6858000 h 6858000"/>
              <a:gd name="connsiteX438" fmla="*/ 2021675 w 7467600"/>
              <a:gd name="connsiteY438" fmla="*/ 6858000 h 6858000"/>
              <a:gd name="connsiteX439" fmla="*/ 2019308 w 7467600"/>
              <a:gd name="connsiteY439" fmla="*/ 6847118 h 6858000"/>
              <a:gd name="connsiteX440" fmla="*/ 1938835 w 7467600"/>
              <a:gd name="connsiteY440" fmla="*/ 6551160 h 6858000"/>
              <a:gd name="connsiteX441" fmla="*/ 1953230 w 7467600"/>
              <a:gd name="connsiteY441" fmla="*/ 6759699 h 6858000"/>
              <a:gd name="connsiteX442" fmla="*/ 1956763 w 7467600"/>
              <a:gd name="connsiteY442" fmla="*/ 6778191 h 6858000"/>
              <a:gd name="connsiteX443" fmla="*/ 1967925 w 7467600"/>
              <a:gd name="connsiteY443" fmla="*/ 6858000 h 6858000"/>
              <a:gd name="connsiteX444" fmla="*/ 1936622 w 7467600"/>
              <a:gd name="connsiteY444" fmla="*/ 6858000 h 6858000"/>
              <a:gd name="connsiteX445" fmla="*/ 1926261 w 7467600"/>
              <a:gd name="connsiteY445" fmla="*/ 6784064 h 6858000"/>
              <a:gd name="connsiteX446" fmla="*/ 1922724 w 7467600"/>
              <a:gd name="connsiteY446" fmla="*/ 6765577 h 6858000"/>
              <a:gd name="connsiteX447" fmla="*/ 1904650 w 7467600"/>
              <a:gd name="connsiteY447" fmla="*/ 6639616 h 6858000"/>
              <a:gd name="connsiteX448" fmla="*/ 1885273 w 7467600"/>
              <a:gd name="connsiteY448" fmla="*/ 6858000 h 6858000"/>
              <a:gd name="connsiteX449" fmla="*/ 1854363 w 7467600"/>
              <a:gd name="connsiteY449" fmla="*/ 6858000 h 6858000"/>
              <a:gd name="connsiteX450" fmla="*/ 1880391 w 7467600"/>
              <a:gd name="connsiteY450" fmla="*/ 6603796 h 6858000"/>
              <a:gd name="connsiteX451" fmla="*/ 1818273 w 7467600"/>
              <a:gd name="connsiteY451" fmla="*/ 6715729 h 6858000"/>
              <a:gd name="connsiteX452" fmla="*/ 1794691 w 7467600"/>
              <a:gd name="connsiteY452" fmla="*/ 6843239 h 6858000"/>
              <a:gd name="connsiteX453" fmla="*/ 1794914 w 7467600"/>
              <a:gd name="connsiteY453" fmla="*/ 6858000 h 6858000"/>
              <a:gd name="connsiteX454" fmla="*/ 1746128 w 7467600"/>
              <a:gd name="connsiteY454" fmla="*/ 6858000 h 6858000"/>
              <a:gd name="connsiteX455" fmla="*/ 1753934 w 7467600"/>
              <a:gd name="connsiteY455" fmla="*/ 6724796 h 6858000"/>
              <a:gd name="connsiteX456" fmla="*/ 1792053 w 7467600"/>
              <a:gd name="connsiteY456" fmla="*/ 6572396 h 6858000"/>
              <a:gd name="connsiteX457" fmla="*/ 1862248 w 7467600"/>
              <a:gd name="connsiteY457" fmla="*/ 6266397 h 6858000"/>
              <a:gd name="connsiteX458" fmla="*/ 1862250 w 7467600"/>
              <a:gd name="connsiteY458" fmla="*/ 6033531 h 6858000"/>
              <a:gd name="connsiteX459" fmla="*/ 1211999 w 7467600"/>
              <a:gd name="connsiteY459" fmla="*/ 6683610 h 6858000"/>
              <a:gd name="connsiteX460" fmla="*/ 1213266 w 7467600"/>
              <a:gd name="connsiteY460" fmla="*/ 6691947 h 6858000"/>
              <a:gd name="connsiteX461" fmla="*/ 1203370 w 7467600"/>
              <a:gd name="connsiteY461" fmla="*/ 6850676 h 6858000"/>
              <a:gd name="connsiteX462" fmla="*/ 1203671 w 7467600"/>
              <a:gd name="connsiteY462" fmla="*/ 6858000 h 6858000"/>
              <a:gd name="connsiteX463" fmla="*/ 1143180 w 7467600"/>
              <a:gd name="connsiteY463" fmla="*/ 6858000 h 6858000"/>
              <a:gd name="connsiteX464" fmla="*/ 1142176 w 7467600"/>
              <a:gd name="connsiteY464" fmla="*/ 6766045 h 6858000"/>
              <a:gd name="connsiteX465" fmla="*/ 1067484 w 7467600"/>
              <a:gd name="connsiteY465" fmla="*/ 6858000 h 6858000"/>
              <a:gd name="connsiteX466" fmla="*/ 953928 w 7467600"/>
              <a:gd name="connsiteY466" fmla="*/ 6858000 h 6858000"/>
              <a:gd name="connsiteX467" fmla="*/ 959715 w 7467600"/>
              <a:gd name="connsiteY467" fmla="*/ 6850185 h 6858000"/>
              <a:gd name="connsiteX468" fmla="*/ 1483788 w 7467600"/>
              <a:gd name="connsiteY468" fmla="*/ 6259174 h 6858000"/>
              <a:gd name="connsiteX469" fmla="*/ 1100671 w 7467600"/>
              <a:gd name="connsiteY469" fmla="*/ 6252137 h 6858000"/>
              <a:gd name="connsiteX470" fmla="*/ 1090144 w 7467600"/>
              <a:gd name="connsiteY470" fmla="*/ 6256748 h 6858000"/>
              <a:gd name="connsiteX471" fmla="*/ 1095872 w 7467600"/>
              <a:gd name="connsiteY471" fmla="*/ 6271892 h 6858000"/>
              <a:gd name="connsiteX472" fmla="*/ 262785 w 7467600"/>
              <a:gd name="connsiteY472" fmla="*/ 6845450 h 6858000"/>
              <a:gd name="connsiteX473" fmla="*/ 209968 w 7467600"/>
              <a:gd name="connsiteY473" fmla="*/ 6770713 h 6858000"/>
              <a:gd name="connsiteX474" fmla="*/ 873460 w 7467600"/>
              <a:gd name="connsiteY474" fmla="*/ 6253768 h 6858000"/>
              <a:gd name="connsiteX475" fmla="*/ 192686 w 7467600"/>
              <a:gd name="connsiteY475" fmla="*/ 5849257 h 6858000"/>
              <a:gd name="connsiteX476" fmla="*/ 4696 w 7467600"/>
              <a:gd name="connsiteY476" fmla="*/ 5697668 h 6858000"/>
              <a:gd name="connsiteX477" fmla="*/ 0 w 7467600"/>
              <a:gd name="connsiteY477" fmla="*/ 5689984 h 6858000"/>
              <a:gd name="connsiteX478" fmla="*/ 0 w 7467600"/>
              <a:gd name="connsiteY478" fmla="*/ 5513472 h 6858000"/>
              <a:gd name="connsiteX479" fmla="*/ 174101 w 7467600"/>
              <a:gd name="connsiteY479" fmla="*/ 5620277 h 6858000"/>
              <a:gd name="connsiteX480" fmla="*/ 891800 w 7467600"/>
              <a:gd name="connsiteY480" fmla="*/ 6036935 h 6858000"/>
              <a:gd name="connsiteX481" fmla="*/ 1072219 w 7467600"/>
              <a:gd name="connsiteY481" fmla="*/ 6169443 h 6858000"/>
              <a:gd name="connsiteX482" fmla="*/ 1074117 w 7467600"/>
              <a:gd name="connsiteY482" fmla="*/ 6170301 h 6858000"/>
              <a:gd name="connsiteX483" fmla="*/ 1083114 w 7467600"/>
              <a:gd name="connsiteY483" fmla="*/ 6174131 h 6858000"/>
              <a:gd name="connsiteX484" fmla="*/ 1543010 w 7467600"/>
              <a:gd name="connsiteY484" fmla="*/ 6191140 h 6858000"/>
              <a:gd name="connsiteX485" fmla="*/ 1551080 w 7467600"/>
              <a:gd name="connsiteY485" fmla="*/ 6195006 h 6858000"/>
              <a:gd name="connsiteX486" fmla="*/ 2345443 w 7467600"/>
              <a:gd name="connsiteY486" fmla="*/ 5549882 h 6858000"/>
              <a:gd name="connsiteX487" fmla="*/ 1721499 w 7467600"/>
              <a:gd name="connsiteY487" fmla="*/ 5599969 h 6858000"/>
              <a:gd name="connsiteX488" fmla="*/ 767716 w 7467600"/>
              <a:gd name="connsiteY488" fmla="*/ 5472768 h 6858000"/>
              <a:gd name="connsiteX489" fmla="*/ 722147 w 7467600"/>
              <a:gd name="connsiteY489" fmla="*/ 5393091 h 6858000"/>
              <a:gd name="connsiteX490" fmla="*/ 1485552 w 7467600"/>
              <a:gd name="connsiteY490" fmla="*/ 5313202 h 6858000"/>
              <a:gd name="connsiteX491" fmla="*/ 2143004 w 7467600"/>
              <a:gd name="connsiteY491" fmla="*/ 5402420 h 6858000"/>
              <a:gd name="connsiteX492" fmla="*/ 1933391 w 7467600"/>
              <a:gd name="connsiteY492" fmla="*/ 5156971 h 6858000"/>
              <a:gd name="connsiteX493" fmla="*/ 1827118 w 7467600"/>
              <a:gd name="connsiteY493" fmla="*/ 4968410 h 6858000"/>
              <a:gd name="connsiteX494" fmla="*/ 1837349 w 7467600"/>
              <a:gd name="connsiteY494" fmla="*/ 4956357 h 6858000"/>
              <a:gd name="connsiteX495" fmla="*/ 2162835 w 7467600"/>
              <a:gd name="connsiteY495" fmla="*/ 5187853 h 6858000"/>
              <a:gd name="connsiteX496" fmla="*/ 2257167 w 7467600"/>
              <a:gd name="connsiteY496" fmla="*/ 5462123 h 6858000"/>
              <a:gd name="connsiteX497" fmla="*/ 2261598 w 7467600"/>
              <a:gd name="connsiteY497" fmla="*/ 5467998 h 6858000"/>
              <a:gd name="connsiteX498" fmla="*/ 2437177 w 7467600"/>
              <a:gd name="connsiteY498" fmla="*/ 5479608 h 6858000"/>
              <a:gd name="connsiteX499" fmla="*/ 2445247 w 7467600"/>
              <a:gd name="connsiteY499" fmla="*/ 5483476 h 6858000"/>
              <a:gd name="connsiteX500" fmla="*/ 2743626 w 7467600"/>
              <a:gd name="connsiteY500" fmla="*/ 5304819 h 6858000"/>
              <a:gd name="connsiteX501" fmla="*/ 3048102 w 7467600"/>
              <a:gd name="connsiteY501" fmla="*/ 5150595 h 6858000"/>
              <a:gd name="connsiteX502" fmla="*/ 1799414 w 7467600"/>
              <a:gd name="connsiteY502" fmla="*/ 4694732 h 6858000"/>
              <a:gd name="connsiteX503" fmla="*/ 1771735 w 7467600"/>
              <a:gd name="connsiteY503" fmla="*/ 4619929 h 6858000"/>
              <a:gd name="connsiteX504" fmla="*/ 3104273 w 7467600"/>
              <a:gd name="connsiteY504" fmla="*/ 5076159 h 6858000"/>
              <a:gd name="connsiteX505" fmla="*/ 3113245 w 7467600"/>
              <a:gd name="connsiteY505" fmla="*/ 5090705 h 6858000"/>
              <a:gd name="connsiteX506" fmla="*/ 3126294 w 7467600"/>
              <a:gd name="connsiteY506" fmla="*/ 5114400 h 6858000"/>
              <a:gd name="connsiteX507" fmla="*/ 3937433 w 7467600"/>
              <a:gd name="connsiteY507" fmla="*/ 4830473 h 6858000"/>
              <a:gd name="connsiteX508" fmla="*/ 3590475 w 7467600"/>
              <a:gd name="connsiteY508" fmla="*/ 4597974 h 6858000"/>
              <a:gd name="connsiteX509" fmla="*/ 3100264 w 7467600"/>
              <a:gd name="connsiteY509" fmla="*/ 4579845 h 6858000"/>
              <a:gd name="connsiteX510" fmla="*/ 2183576 w 7467600"/>
              <a:gd name="connsiteY510" fmla="*/ 4227150 h 6858000"/>
              <a:gd name="connsiteX511" fmla="*/ 2151029 w 7467600"/>
              <a:gd name="connsiteY511" fmla="*/ 4146947 h 6858000"/>
              <a:gd name="connsiteX512" fmla="*/ 3563434 w 7467600"/>
              <a:gd name="connsiteY512" fmla="*/ 4469115 h 6858000"/>
              <a:gd name="connsiteX513" fmla="*/ 3177952 w 7467600"/>
              <a:gd name="connsiteY513" fmla="*/ 3657386 h 6858000"/>
              <a:gd name="connsiteX514" fmla="*/ 3189263 w 7467600"/>
              <a:gd name="connsiteY514" fmla="*/ 3625726 h 6858000"/>
              <a:gd name="connsiteX515" fmla="*/ 3560912 w 7467600"/>
              <a:gd name="connsiteY515" fmla="*/ 4079863 h 6858000"/>
              <a:gd name="connsiteX516" fmla="*/ 3626636 w 7467600"/>
              <a:gd name="connsiteY516" fmla="*/ 4512230 h 6858000"/>
              <a:gd name="connsiteX517" fmla="*/ 3653088 w 7467600"/>
              <a:gd name="connsiteY517" fmla="*/ 4521417 h 6858000"/>
              <a:gd name="connsiteX518" fmla="*/ 3988128 w 7467600"/>
              <a:gd name="connsiteY518" fmla="*/ 4817267 h 6858000"/>
              <a:gd name="connsiteX519" fmla="*/ 4830582 w 7467600"/>
              <a:gd name="connsiteY519" fmla="*/ 4676000 h 6858000"/>
              <a:gd name="connsiteX520" fmla="*/ 4830100 w 7467600"/>
              <a:gd name="connsiteY520" fmla="*/ 4675554 h 6858000"/>
              <a:gd name="connsiteX521" fmla="*/ 4036318 w 7467600"/>
              <a:gd name="connsiteY521" fmla="*/ 4147013 h 6858000"/>
              <a:gd name="connsiteX522" fmla="*/ 3432098 w 7467600"/>
              <a:gd name="connsiteY522" fmla="*/ 3537312 h 6858000"/>
              <a:gd name="connsiteX523" fmla="*/ 3446761 w 7467600"/>
              <a:gd name="connsiteY523" fmla="*/ 3461278 h 6858000"/>
              <a:gd name="connsiteX524" fmla="*/ 4419733 w 7467600"/>
              <a:gd name="connsiteY524" fmla="*/ 3963555 h 6858000"/>
              <a:gd name="connsiteX525" fmla="*/ 4781371 w 7467600"/>
              <a:gd name="connsiteY525" fmla="*/ 4458604 h 6858000"/>
              <a:gd name="connsiteX526" fmla="*/ 4780440 w 7467600"/>
              <a:gd name="connsiteY526" fmla="*/ 4470290 h 6858000"/>
              <a:gd name="connsiteX527" fmla="*/ 4898954 w 7467600"/>
              <a:gd name="connsiteY527" fmla="*/ 4662092 h 6858000"/>
              <a:gd name="connsiteX528" fmla="*/ 4900699 w 7467600"/>
              <a:gd name="connsiteY528" fmla="*/ 4670867 h 6858000"/>
              <a:gd name="connsiteX529" fmla="*/ 5714511 w 7467600"/>
              <a:gd name="connsiteY529" fmla="*/ 4663483 h 6858000"/>
              <a:gd name="connsiteX530" fmla="*/ 5464793 w 7467600"/>
              <a:gd name="connsiteY530" fmla="*/ 4393556 h 6858000"/>
              <a:gd name="connsiteX531" fmla="*/ 5461897 w 7467600"/>
              <a:gd name="connsiteY531" fmla="*/ 4390879 h 6858000"/>
              <a:gd name="connsiteX532" fmla="*/ 4294126 w 7467600"/>
              <a:gd name="connsiteY532" fmla="*/ 3303048 h 6858000"/>
              <a:gd name="connsiteX533" fmla="*/ 4305321 w 7467600"/>
              <a:gd name="connsiteY533" fmla="*/ 3256953 h 6858000"/>
              <a:gd name="connsiteX534" fmla="*/ 4949299 w 7467600"/>
              <a:gd name="connsiteY534" fmla="*/ 3766336 h 6858000"/>
              <a:gd name="connsiteX535" fmla="*/ 5291452 w 7467600"/>
              <a:gd name="connsiteY535" fmla="*/ 4076801 h 6858000"/>
              <a:gd name="connsiteX536" fmla="*/ 5434998 w 7467600"/>
              <a:gd name="connsiteY536" fmla="*/ 4254100 h 6858000"/>
              <a:gd name="connsiteX537" fmla="*/ 5351015 w 7467600"/>
              <a:gd name="connsiteY537" fmla="*/ 3760989 h 6858000"/>
              <a:gd name="connsiteX538" fmla="*/ 5413780 w 7467600"/>
              <a:gd name="connsiteY538" fmla="*/ 2966265 h 6858000"/>
              <a:gd name="connsiteX539" fmla="*/ 5425627 w 7467600"/>
              <a:gd name="connsiteY539" fmla="*/ 2954192 h 6858000"/>
              <a:gd name="connsiteX540" fmla="*/ 6604735 w 7467600"/>
              <a:gd name="connsiteY540" fmla="*/ 2041381 h 6858000"/>
              <a:gd name="connsiteX541" fmla="*/ 7204487 w 7467600"/>
              <a:gd name="connsiteY541" fmla="*/ 2742112 h 6858000"/>
              <a:gd name="connsiteX542" fmla="*/ 7131592 w 7467600"/>
              <a:gd name="connsiteY542" fmla="*/ 2672096 h 6858000"/>
              <a:gd name="connsiteX543" fmla="*/ 6996344 w 7467600"/>
              <a:gd name="connsiteY543" fmla="*/ 2518310 h 6858000"/>
              <a:gd name="connsiteX544" fmla="*/ 6735495 w 7467600"/>
              <a:gd name="connsiteY544" fmla="*/ 2196890 h 6858000"/>
              <a:gd name="connsiteX545" fmla="*/ 6721901 w 7467600"/>
              <a:gd name="connsiteY545" fmla="*/ 2179274 h 6858000"/>
              <a:gd name="connsiteX546" fmla="*/ 6604735 w 7467600"/>
              <a:gd name="connsiteY546" fmla="*/ 2041381 h 6858000"/>
              <a:gd name="connsiteX547" fmla="*/ 6591670 w 7467600"/>
              <a:gd name="connsiteY547" fmla="*/ 1988277 h 6858000"/>
              <a:gd name="connsiteX548" fmla="*/ 6747349 w 7467600"/>
              <a:gd name="connsiteY548" fmla="*/ 2160069 h 6858000"/>
              <a:gd name="connsiteX549" fmla="*/ 6760943 w 7467600"/>
              <a:gd name="connsiteY549" fmla="*/ 2177686 h 6858000"/>
              <a:gd name="connsiteX550" fmla="*/ 7021065 w 7467600"/>
              <a:gd name="connsiteY550" fmla="*/ 2498102 h 6858000"/>
              <a:gd name="connsiteX551" fmla="*/ 7155223 w 7467600"/>
              <a:gd name="connsiteY551" fmla="*/ 2650386 h 6858000"/>
              <a:gd name="connsiteX552" fmla="*/ 7203167 w 7467600"/>
              <a:gd name="connsiteY552" fmla="*/ 2697288 h 6858000"/>
              <a:gd name="connsiteX553" fmla="*/ 6937703 w 7467600"/>
              <a:gd name="connsiteY553" fmla="*/ 2321981 h 6858000"/>
              <a:gd name="connsiteX554" fmla="*/ 6591670 w 7467600"/>
              <a:gd name="connsiteY554" fmla="*/ 1988277 h 6858000"/>
              <a:gd name="connsiteX555" fmla="*/ 5798671 w 7467600"/>
              <a:gd name="connsiteY555" fmla="*/ 1981601 h 6858000"/>
              <a:gd name="connsiteX556" fmla="*/ 5754709 w 7467600"/>
              <a:gd name="connsiteY556" fmla="*/ 2071454 h 6858000"/>
              <a:gd name="connsiteX557" fmla="*/ 5763044 w 7467600"/>
              <a:gd name="connsiteY557" fmla="*/ 2842206 h 6858000"/>
              <a:gd name="connsiteX558" fmla="*/ 5764974 w 7467600"/>
              <a:gd name="connsiteY558" fmla="*/ 2799609 h 6858000"/>
              <a:gd name="connsiteX559" fmla="*/ 5767665 w 7467600"/>
              <a:gd name="connsiteY559" fmla="*/ 2666409 h 6858000"/>
              <a:gd name="connsiteX560" fmla="*/ 5763055 w 7467600"/>
              <a:gd name="connsiteY560" fmla="*/ 2579705 h 6858000"/>
              <a:gd name="connsiteX561" fmla="*/ 5758079 w 7467600"/>
              <a:gd name="connsiteY561" fmla="*/ 2492508 h 6858000"/>
              <a:gd name="connsiteX562" fmla="*/ 5779325 w 7467600"/>
              <a:gd name="connsiteY562" fmla="*/ 2197069 h 6858000"/>
              <a:gd name="connsiteX563" fmla="*/ 5798671 w 7467600"/>
              <a:gd name="connsiteY563" fmla="*/ 1981601 h 6858000"/>
              <a:gd name="connsiteX564" fmla="*/ 5829202 w 7467600"/>
              <a:gd name="connsiteY564" fmla="*/ 1971679 h 6858000"/>
              <a:gd name="connsiteX565" fmla="*/ 5809558 w 7467600"/>
              <a:gd name="connsiteY565" fmla="*/ 2198043 h 6858000"/>
              <a:gd name="connsiteX566" fmla="*/ 5788653 w 7467600"/>
              <a:gd name="connsiteY566" fmla="*/ 2489430 h 6858000"/>
              <a:gd name="connsiteX567" fmla="*/ 5793439 w 7467600"/>
              <a:gd name="connsiteY567" fmla="*/ 2575235 h 6858000"/>
              <a:gd name="connsiteX568" fmla="*/ 5796837 w 7467600"/>
              <a:gd name="connsiteY568" fmla="*/ 2637633 h 6858000"/>
              <a:gd name="connsiteX569" fmla="*/ 5818614 w 7467600"/>
              <a:gd name="connsiteY569" fmla="*/ 2473055 h 6858000"/>
              <a:gd name="connsiteX570" fmla="*/ 5829202 w 7467600"/>
              <a:gd name="connsiteY570" fmla="*/ 1971679 h 6858000"/>
              <a:gd name="connsiteX571" fmla="*/ 5911389 w 7467600"/>
              <a:gd name="connsiteY571" fmla="*/ 1898371 h 6858000"/>
              <a:gd name="connsiteX572" fmla="*/ 6237627 w 7467600"/>
              <a:gd name="connsiteY572" fmla="*/ 2231921 h 6858000"/>
              <a:gd name="connsiteX573" fmla="*/ 5911389 w 7467600"/>
              <a:gd name="connsiteY573" fmla="*/ 1898371 h 6858000"/>
              <a:gd name="connsiteX574" fmla="*/ 6944437 w 7467600"/>
              <a:gd name="connsiteY574" fmla="*/ 1575402 h 6858000"/>
              <a:gd name="connsiteX575" fmla="*/ 6304730 w 7467600"/>
              <a:gd name="connsiteY575" fmla="*/ 1766654 h 6858000"/>
              <a:gd name="connsiteX576" fmla="*/ 6944437 w 7467600"/>
              <a:gd name="connsiteY576" fmla="*/ 1575402 h 6858000"/>
              <a:gd name="connsiteX577" fmla="*/ 7019523 w 7467600"/>
              <a:gd name="connsiteY577" fmla="*/ 1519450 h 6858000"/>
              <a:gd name="connsiteX578" fmla="*/ 6298091 w 7467600"/>
              <a:gd name="connsiteY578" fmla="*/ 1737122 h 6858000"/>
              <a:gd name="connsiteX579" fmla="*/ 7019523 w 7467600"/>
              <a:gd name="connsiteY579" fmla="*/ 1519450 h 6858000"/>
              <a:gd name="connsiteX580" fmla="*/ 2399523 w 7467600"/>
              <a:gd name="connsiteY580" fmla="*/ 1428234 h 6858000"/>
              <a:gd name="connsiteX581" fmla="*/ 2224982 w 7467600"/>
              <a:gd name="connsiteY581" fmla="*/ 1826201 h 6858000"/>
              <a:gd name="connsiteX582" fmla="*/ 2096099 w 7467600"/>
              <a:gd name="connsiteY582" fmla="*/ 2345900 h 6858000"/>
              <a:gd name="connsiteX583" fmla="*/ 2283317 w 7467600"/>
              <a:gd name="connsiteY583" fmla="*/ 1796925 h 6858000"/>
              <a:gd name="connsiteX584" fmla="*/ 2399523 w 7467600"/>
              <a:gd name="connsiteY584" fmla="*/ 1428234 h 6858000"/>
              <a:gd name="connsiteX585" fmla="*/ 2448558 w 7467600"/>
              <a:gd name="connsiteY585" fmla="*/ 1373435 h 6858000"/>
              <a:gd name="connsiteX586" fmla="*/ 2312521 w 7467600"/>
              <a:gd name="connsiteY586" fmla="*/ 1806140 h 6858000"/>
              <a:gd name="connsiteX587" fmla="*/ 2127533 w 7467600"/>
              <a:gd name="connsiteY587" fmla="*/ 2348380 h 6858000"/>
              <a:gd name="connsiteX588" fmla="*/ 2358080 w 7467600"/>
              <a:gd name="connsiteY588" fmla="*/ 1866134 h 6858000"/>
              <a:gd name="connsiteX589" fmla="*/ 2407436 w 7467600"/>
              <a:gd name="connsiteY589" fmla="*/ 1651070 h 6858000"/>
              <a:gd name="connsiteX590" fmla="*/ 2448558 w 7467600"/>
              <a:gd name="connsiteY590" fmla="*/ 1373435 h 6858000"/>
              <a:gd name="connsiteX591" fmla="*/ 278707 w 7467600"/>
              <a:gd name="connsiteY591" fmla="*/ 1352270 h 6858000"/>
              <a:gd name="connsiteX592" fmla="*/ 321570 w 7467600"/>
              <a:gd name="connsiteY592" fmla="*/ 1861610 h 6858000"/>
              <a:gd name="connsiteX593" fmla="*/ 294281 w 7467600"/>
              <a:gd name="connsiteY593" fmla="*/ 1440658 h 6858000"/>
              <a:gd name="connsiteX594" fmla="*/ 278707 w 7467600"/>
              <a:gd name="connsiteY594" fmla="*/ 1352270 h 6858000"/>
              <a:gd name="connsiteX595" fmla="*/ 1423821 w 7467600"/>
              <a:gd name="connsiteY595" fmla="*/ 1351958 h 6858000"/>
              <a:gd name="connsiteX596" fmla="*/ 1638521 w 7467600"/>
              <a:gd name="connsiteY596" fmla="*/ 1908470 h 6858000"/>
              <a:gd name="connsiteX597" fmla="*/ 1754199 w 7467600"/>
              <a:gd name="connsiteY597" fmla="*/ 2149284 h 6858000"/>
              <a:gd name="connsiteX598" fmla="*/ 1908359 w 7467600"/>
              <a:gd name="connsiteY598" fmla="*/ 2364988 h 6858000"/>
              <a:gd name="connsiteX599" fmla="*/ 1647661 w 7467600"/>
              <a:gd name="connsiteY599" fmla="*/ 1825945 h 6858000"/>
              <a:gd name="connsiteX600" fmla="*/ 1423821 w 7467600"/>
              <a:gd name="connsiteY600" fmla="*/ 1351958 h 6858000"/>
              <a:gd name="connsiteX601" fmla="*/ 1431890 w 7467600"/>
              <a:gd name="connsiteY601" fmla="*/ 1306475 h 6858000"/>
              <a:gd name="connsiteX602" fmla="*/ 1507597 w 7467600"/>
              <a:gd name="connsiteY602" fmla="*/ 1446132 h 6858000"/>
              <a:gd name="connsiteX603" fmla="*/ 1674586 w 7467600"/>
              <a:gd name="connsiteY603" fmla="*/ 1813832 h 6858000"/>
              <a:gd name="connsiteX604" fmla="*/ 1815950 w 7467600"/>
              <a:gd name="connsiteY604" fmla="*/ 2128564 h 6858000"/>
              <a:gd name="connsiteX605" fmla="*/ 1984242 w 7467600"/>
              <a:gd name="connsiteY605" fmla="*/ 2430829 h 6858000"/>
              <a:gd name="connsiteX606" fmla="*/ 2014023 w 7467600"/>
              <a:gd name="connsiteY606" fmla="*/ 2450995 h 6858000"/>
              <a:gd name="connsiteX607" fmla="*/ 1747337 w 7467600"/>
              <a:gd name="connsiteY607" fmla="*/ 1855264 h 6858000"/>
              <a:gd name="connsiteX608" fmla="*/ 1533749 w 7467600"/>
              <a:gd name="connsiteY608" fmla="*/ 1478656 h 6858000"/>
              <a:gd name="connsiteX609" fmla="*/ 1431890 w 7467600"/>
              <a:gd name="connsiteY609" fmla="*/ 1306475 h 6858000"/>
              <a:gd name="connsiteX610" fmla="*/ 5052692 w 7467600"/>
              <a:gd name="connsiteY610" fmla="*/ 1292994 h 6858000"/>
              <a:gd name="connsiteX611" fmla="*/ 5200661 w 7467600"/>
              <a:gd name="connsiteY611" fmla="*/ 1635186 h 6858000"/>
              <a:gd name="connsiteX612" fmla="*/ 5297138 w 7467600"/>
              <a:gd name="connsiteY612" fmla="*/ 1906351 h 6858000"/>
              <a:gd name="connsiteX613" fmla="*/ 5052692 w 7467600"/>
              <a:gd name="connsiteY613" fmla="*/ 1292994 h 6858000"/>
              <a:gd name="connsiteX614" fmla="*/ 5009948 w 7467600"/>
              <a:gd name="connsiteY614" fmla="*/ 1273619 h 6858000"/>
              <a:gd name="connsiteX615" fmla="*/ 5121777 w 7467600"/>
              <a:gd name="connsiteY615" fmla="*/ 1654213 h 6858000"/>
              <a:gd name="connsiteX616" fmla="*/ 5293545 w 7467600"/>
              <a:gd name="connsiteY616" fmla="*/ 2072247 h 6858000"/>
              <a:gd name="connsiteX617" fmla="*/ 5294042 w 7467600"/>
              <a:gd name="connsiteY617" fmla="*/ 2065019 h 6858000"/>
              <a:gd name="connsiteX618" fmla="*/ 5171936 w 7467600"/>
              <a:gd name="connsiteY618" fmla="*/ 1647613 h 6858000"/>
              <a:gd name="connsiteX619" fmla="*/ 5009948 w 7467600"/>
              <a:gd name="connsiteY619" fmla="*/ 1273619 h 6858000"/>
              <a:gd name="connsiteX620" fmla="*/ 655236 w 7467600"/>
              <a:gd name="connsiteY620" fmla="*/ 1268632 h 6858000"/>
              <a:gd name="connsiteX621" fmla="*/ 839521 w 7467600"/>
              <a:gd name="connsiteY621" fmla="*/ 1685315 h 6858000"/>
              <a:gd name="connsiteX622" fmla="*/ 1109416 w 7467600"/>
              <a:gd name="connsiteY622" fmla="*/ 2061663 h 6858000"/>
              <a:gd name="connsiteX623" fmla="*/ 1298300 w 7467600"/>
              <a:gd name="connsiteY623" fmla="*/ 2247742 h 6858000"/>
              <a:gd name="connsiteX624" fmla="*/ 1125871 w 7467600"/>
              <a:gd name="connsiteY624" fmla="*/ 1989513 h 6858000"/>
              <a:gd name="connsiteX625" fmla="*/ 981574 w 7467600"/>
              <a:gd name="connsiteY625" fmla="*/ 1783157 h 6858000"/>
              <a:gd name="connsiteX626" fmla="*/ 922198 w 7467600"/>
              <a:gd name="connsiteY626" fmla="*/ 1677437 h 6858000"/>
              <a:gd name="connsiteX627" fmla="*/ 869293 w 7467600"/>
              <a:gd name="connsiteY627" fmla="*/ 1583214 h 6858000"/>
              <a:gd name="connsiteX628" fmla="*/ 751431 w 7467600"/>
              <a:gd name="connsiteY628" fmla="*/ 1405731 h 6858000"/>
              <a:gd name="connsiteX629" fmla="*/ 655236 w 7467600"/>
              <a:gd name="connsiteY629" fmla="*/ 1268632 h 6858000"/>
              <a:gd name="connsiteX630" fmla="*/ 6516292 w 7467600"/>
              <a:gd name="connsiteY630" fmla="*/ 1263064 h 6858000"/>
              <a:gd name="connsiteX631" fmla="*/ 5736320 w 7467600"/>
              <a:gd name="connsiteY631" fmla="*/ 1501803 h 6858000"/>
              <a:gd name="connsiteX632" fmla="*/ 6516292 w 7467600"/>
              <a:gd name="connsiteY632" fmla="*/ 1263064 h 6858000"/>
              <a:gd name="connsiteX633" fmla="*/ 291466 w 7467600"/>
              <a:gd name="connsiteY633" fmla="*/ 1250369 h 6858000"/>
              <a:gd name="connsiteX634" fmla="*/ 323180 w 7467600"/>
              <a:gd name="connsiteY634" fmla="*/ 1435283 h 6858000"/>
              <a:gd name="connsiteX635" fmla="*/ 349381 w 7467600"/>
              <a:gd name="connsiteY635" fmla="*/ 1875041 h 6858000"/>
              <a:gd name="connsiteX636" fmla="*/ 374363 w 7467600"/>
              <a:gd name="connsiteY636" fmla="*/ 1506494 h 6858000"/>
              <a:gd name="connsiteX637" fmla="*/ 302168 w 7467600"/>
              <a:gd name="connsiteY637" fmla="*/ 1274495 h 6858000"/>
              <a:gd name="connsiteX638" fmla="*/ 291466 w 7467600"/>
              <a:gd name="connsiteY638" fmla="*/ 1250369 h 6858000"/>
              <a:gd name="connsiteX639" fmla="*/ 678222 w 7467600"/>
              <a:gd name="connsiteY639" fmla="*/ 1248670 h 6858000"/>
              <a:gd name="connsiteX640" fmla="*/ 775536 w 7467600"/>
              <a:gd name="connsiteY640" fmla="*/ 1388015 h 6858000"/>
              <a:gd name="connsiteX641" fmla="*/ 894529 w 7467600"/>
              <a:gd name="connsiteY641" fmla="*/ 1567739 h 6858000"/>
              <a:gd name="connsiteX642" fmla="*/ 948000 w 7467600"/>
              <a:gd name="connsiteY642" fmla="*/ 1663088 h 6858000"/>
              <a:gd name="connsiteX643" fmla="*/ 1006812 w 7467600"/>
              <a:gd name="connsiteY643" fmla="*/ 1767683 h 6858000"/>
              <a:gd name="connsiteX644" fmla="*/ 1149133 w 7467600"/>
              <a:gd name="connsiteY644" fmla="*/ 1971513 h 6858000"/>
              <a:gd name="connsiteX645" fmla="*/ 1333952 w 7467600"/>
              <a:gd name="connsiteY645" fmla="*/ 2251620 h 6858000"/>
              <a:gd name="connsiteX646" fmla="*/ 1337329 w 7467600"/>
              <a:gd name="connsiteY646" fmla="*/ 2258350 h 6858000"/>
              <a:gd name="connsiteX647" fmla="*/ 1014726 w 7467600"/>
              <a:gd name="connsiteY647" fmla="*/ 1615556 h 6858000"/>
              <a:gd name="connsiteX648" fmla="*/ 678222 w 7467600"/>
              <a:gd name="connsiteY648" fmla="*/ 1248670 h 6858000"/>
              <a:gd name="connsiteX649" fmla="*/ 6691602 w 7467600"/>
              <a:gd name="connsiteY649" fmla="*/ 1140573 h 6858000"/>
              <a:gd name="connsiteX650" fmla="*/ 6571100 w 7467600"/>
              <a:gd name="connsiteY650" fmla="*/ 1183662 h 6858000"/>
              <a:gd name="connsiteX651" fmla="*/ 6241687 w 7467600"/>
              <a:gd name="connsiteY651" fmla="*/ 1257600 h 6858000"/>
              <a:gd name="connsiteX652" fmla="*/ 5693009 w 7467600"/>
              <a:gd name="connsiteY652" fmla="*/ 1478256 h 6858000"/>
              <a:gd name="connsiteX653" fmla="*/ 6548420 w 7467600"/>
              <a:gd name="connsiteY653" fmla="*/ 1214599 h 6858000"/>
              <a:gd name="connsiteX654" fmla="*/ 6605473 w 7467600"/>
              <a:gd name="connsiteY654" fmla="*/ 1184686 h 6858000"/>
              <a:gd name="connsiteX655" fmla="*/ 6691602 w 7467600"/>
              <a:gd name="connsiteY655" fmla="*/ 1140573 h 6858000"/>
              <a:gd name="connsiteX656" fmla="*/ 4002475 w 7467600"/>
              <a:gd name="connsiteY656" fmla="*/ 1037802 h 6858000"/>
              <a:gd name="connsiteX657" fmla="*/ 4000324 w 7467600"/>
              <a:gd name="connsiteY657" fmla="*/ 1039362 h 6858000"/>
              <a:gd name="connsiteX658" fmla="*/ 4002862 w 7467600"/>
              <a:gd name="connsiteY658" fmla="*/ 1042866 h 6858000"/>
              <a:gd name="connsiteX659" fmla="*/ 4002475 w 7467600"/>
              <a:gd name="connsiteY659" fmla="*/ 1037802 h 6858000"/>
              <a:gd name="connsiteX660" fmla="*/ 506322 w 7467600"/>
              <a:gd name="connsiteY660" fmla="*/ 1020997 h 6858000"/>
              <a:gd name="connsiteX661" fmla="*/ 533068 w 7467600"/>
              <a:gd name="connsiteY661" fmla="*/ 1029409 h 6858000"/>
              <a:gd name="connsiteX662" fmla="*/ 1232525 w 7467600"/>
              <a:gd name="connsiteY662" fmla="*/ 1804675 h 6858000"/>
              <a:gd name="connsiteX663" fmla="*/ 1388858 w 7467600"/>
              <a:gd name="connsiteY663" fmla="*/ 2368011 h 6858000"/>
              <a:gd name="connsiteX664" fmla="*/ 1384098 w 7467600"/>
              <a:gd name="connsiteY664" fmla="*/ 2378125 h 6858000"/>
              <a:gd name="connsiteX665" fmla="*/ 1425393 w 7467600"/>
              <a:gd name="connsiteY665" fmla="*/ 2589124 h 6858000"/>
              <a:gd name="connsiteX666" fmla="*/ 1424001 w 7467600"/>
              <a:gd name="connsiteY666" fmla="*/ 2597541 h 6858000"/>
              <a:gd name="connsiteX667" fmla="*/ 2152729 w 7467600"/>
              <a:gd name="connsiteY667" fmla="*/ 2864487 h 6858000"/>
              <a:gd name="connsiteX668" fmla="*/ 2020609 w 7467600"/>
              <a:gd name="connsiteY668" fmla="*/ 2539671 h 6858000"/>
              <a:gd name="connsiteX669" fmla="*/ 2018920 w 7467600"/>
              <a:gd name="connsiteY669" fmla="*/ 2536309 h 6858000"/>
              <a:gd name="connsiteX670" fmla="*/ 1342441 w 7467600"/>
              <a:gd name="connsiteY670" fmla="*/ 1173017 h 6858000"/>
              <a:gd name="connsiteX671" fmla="*/ 1367925 w 7467600"/>
              <a:gd name="connsiteY671" fmla="*/ 1135648 h 6858000"/>
              <a:gd name="connsiteX672" fmla="*/ 1771401 w 7467600"/>
              <a:gd name="connsiteY672" fmla="*/ 1806673 h 6858000"/>
              <a:gd name="connsiteX673" fmla="*/ 1972385 w 7467600"/>
              <a:gd name="connsiteY673" fmla="*/ 2198735 h 6858000"/>
              <a:gd name="connsiteX674" fmla="*/ 2040892 w 7467600"/>
              <a:gd name="connsiteY674" fmla="*/ 2405205 h 6858000"/>
              <a:gd name="connsiteX675" fmla="*/ 2131689 w 7467600"/>
              <a:gd name="connsiteY675" fmla="*/ 1936926 h 6858000"/>
              <a:gd name="connsiteX676" fmla="*/ 2454820 w 7467600"/>
              <a:gd name="connsiteY676" fmla="*/ 1248808 h 6858000"/>
              <a:gd name="connsiteX677" fmla="*/ 2492512 w 7467600"/>
              <a:gd name="connsiteY677" fmla="*/ 1302920 h 6858000"/>
              <a:gd name="connsiteX678" fmla="*/ 2081216 w 7467600"/>
              <a:gd name="connsiteY678" fmla="*/ 2527513 h 6858000"/>
              <a:gd name="connsiteX679" fmla="*/ 2081211 w 7467600"/>
              <a:gd name="connsiteY679" fmla="*/ 2528916 h 6858000"/>
              <a:gd name="connsiteX680" fmla="*/ 2199067 w 7467600"/>
              <a:gd name="connsiteY680" fmla="*/ 2884061 h 6858000"/>
              <a:gd name="connsiteX681" fmla="*/ 3192586 w 7467600"/>
              <a:gd name="connsiteY681" fmla="*/ 3411496 h 6858000"/>
              <a:gd name="connsiteX682" fmla="*/ 3182620 w 7467600"/>
              <a:gd name="connsiteY682" fmla="*/ 3483279 h 6858000"/>
              <a:gd name="connsiteX683" fmla="*/ 2435119 w 7467600"/>
              <a:gd name="connsiteY683" fmla="*/ 3080173 h 6858000"/>
              <a:gd name="connsiteX684" fmla="*/ 2410152 w 7467600"/>
              <a:gd name="connsiteY684" fmla="*/ 3063751 h 6858000"/>
              <a:gd name="connsiteX685" fmla="*/ 2408099 w 7467600"/>
              <a:gd name="connsiteY685" fmla="*/ 3064403 h 6858000"/>
              <a:gd name="connsiteX686" fmla="*/ 2407218 w 7467600"/>
              <a:gd name="connsiteY686" fmla="*/ 3070324 h 6858000"/>
              <a:gd name="connsiteX687" fmla="*/ 2380138 w 7467600"/>
              <a:gd name="connsiteY687" fmla="*/ 3099341 h 6858000"/>
              <a:gd name="connsiteX688" fmla="*/ 1765923 w 7467600"/>
              <a:gd name="connsiteY688" fmla="*/ 3581043 h 6858000"/>
              <a:gd name="connsiteX689" fmla="*/ 1702258 w 7467600"/>
              <a:gd name="connsiteY689" fmla="*/ 3612286 h 6858000"/>
              <a:gd name="connsiteX690" fmla="*/ 1538370 w 7467600"/>
              <a:gd name="connsiteY690" fmla="*/ 3811804 h 6858000"/>
              <a:gd name="connsiteX691" fmla="*/ 542867 w 7467600"/>
              <a:gd name="connsiteY691" fmla="*/ 4944092 h 6858000"/>
              <a:gd name="connsiteX692" fmla="*/ 515800 w 7467600"/>
              <a:gd name="connsiteY692" fmla="*/ 4862180 h 6858000"/>
              <a:gd name="connsiteX693" fmla="*/ 909145 w 7467600"/>
              <a:gd name="connsiteY693" fmla="*/ 4199225 h 6858000"/>
              <a:gd name="connsiteX694" fmla="*/ 1214067 w 7467600"/>
              <a:gd name="connsiteY694" fmla="*/ 3908561 h 6858000"/>
              <a:gd name="connsiteX695" fmla="*/ 640967 w 7467600"/>
              <a:gd name="connsiteY695" fmla="*/ 4105601 h 6858000"/>
              <a:gd name="connsiteX696" fmla="*/ 112563 w 7467600"/>
              <a:gd name="connsiteY696" fmla="*/ 4396952 h 6858000"/>
              <a:gd name="connsiteX697" fmla="*/ 0 w 7467600"/>
              <a:gd name="connsiteY697" fmla="*/ 4466006 h 6858000"/>
              <a:gd name="connsiteX698" fmla="*/ 0 w 7467600"/>
              <a:gd name="connsiteY698" fmla="*/ 4233763 h 6858000"/>
              <a:gd name="connsiteX699" fmla="*/ 36881 w 7467600"/>
              <a:gd name="connsiteY699" fmla="*/ 4200118 h 6858000"/>
              <a:gd name="connsiteX700" fmla="*/ 910534 w 7467600"/>
              <a:gd name="connsiteY700" fmla="*/ 3629753 h 6858000"/>
              <a:gd name="connsiteX701" fmla="*/ 1578717 w 7467600"/>
              <a:gd name="connsiteY701" fmla="*/ 3575982 h 6858000"/>
              <a:gd name="connsiteX702" fmla="*/ 2338780 w 7467600"/>
              <a:gd name="connsiteY702" fmla="*/ 3033725 h 6858000"/>
              <a:gd name="connsiteX703" fmla="*/ 1807991 w 7467600"/>
              <a:gd name="connsiteY703" fmla="*/ 2807184 h 6858000"/>
              <a:gd name="connsiteX704" fmla="*/ 1416358 w 7467600"/>
              <a:gd name="connsiteY704" fmla="*/ 3112571 h 6858000"/>
              <a:gd name="connsiteX705" fmla="*/ 939066 w 7467600"/>
              <a:gd name="connsiteY705" fmla="*/ 3378798 h 6858000"/>
              <a:gd name="connsiteX706" fmla="*/ 115099 w 7467600"/>
              <a:gd name="connsiteY706" fmla="*/ 3607650 h 6858000"/>
              <a:gd name="connsiteX707" fmla="*/ 97284 w 7467600"/>
              <a:gd name="connsiteY707" fmla="*/ 3520393 h 6858000"/>
              <a:gd name="connsiteX708" fmla="*/ 922050 w 7467600"/>
              <a:gd name="connsiteY708" fmla="*/ 3074867 h 6858000"/>
              <a:gd name="connsiteX709" fmla="*/ 1405265 w 7467600"/>
              <a:gd name="connsiteY709" fmla="*/ 3016319 h 6858000"/>
              <a:gd name="connsiteX710" fmla="*/ 1407512 w 7467600"/>
              <a:gd name="connsiteY710" fmla="*/ 3018001 h 6858000"/>
              <a:gd name="connsiteX711" fmla="*/ 1726266 w 7467600"/>
              <a:gd name="connsiteY711" fmla="*/ 2777274 h 6858000"/>
              <a:gd name="connsiteX712" fmla="*/ 625390 w 7467600"/>
              <a:gd name="connsiteY712" fmla="*/ 2514541 h 6858000"/>
              <a:gd name="connsiteX713" fmla="*/ 619799 w 7467600"/>
              <a:gd name="connsiteY713" fmla="*/ 2527180 h 6858000"/>
              <a:gd name="connsiteX714" fmla="*/ 310030 w 7467600"/>
              <a:gd name="connsiteY714" fmla="*/ 2771818 h 6858000"/>
              <a:gd name="connsiteX715" fmla="*/ 173877 w 7467600"/>
              <a:gd name="connsiteY715" fmla="*/ 2937056 h 6858000"/>
              <a:gd name="connsiteX716" fmla="*/ 77889 w 7467600"/>
              <a:gd name="connsiteY716" fmla="*/ 3138440 h 6858000"/>
              <a:gd name="connsiteX717" fmla="*/ 0 w 7467600"/>
              <a:gd name="connsiteY717" fmla="*/ 3271395 h 6858000"/>
              <a:gd name="connsiteX718" fmla="*/ 0 w 7467600"/>
              <a:gd name="connsiteY718" fmla="*/ 3153002 h 6858000"/>
              <a:gd name="connsiteX719" fmla="*/ 2386 w 7467600"/>
              <a:gd name="connsiteY719" fmla="*/ 3149203 h 6858000"/>
              <a:gd name="connsiteX720" fmla="*/ 89753 w 7467600"/>
              <a:gd name="connsiteY720" fmla="*/ 2987702 h 6858000"/>
              <a:gd name="connsiteX721" fmla="*/ 76869 w 7467600"/>
              <a:gd name="connsiteY721" fmla="*/ 3005404 h 6858000"/>
              <a:gd name="connsiteX722" fmla="*/ 32049 w 7467600"/>
              <a:gd name="connsiteY722" fmla="*/ 3065814 h 6858000"/>
              <a:gd name="connsiteX723" fmla="*/ 0 w 7467600"/>
              <a:gd name="connsiteY723" fmla="*/ 3108744 h 6858000"/>
              <a:gd name="connsiteX724" fmla="*/ 0 w 7467600"/>
              <a:gd name="connsiteY724" fmla="*/ 3058059 h 6858000"/>
              <a:gd name="connsiteX725" fmla="*/ 7610 w 7467600"/>
              <a:gd name="connsiteY725" fmla="*/ 3047889 h 6858000"/>
              <a:gd name="connsiteX726" fmla="*/ 52419 w 7467600"/>
              <a:gd name="connsiteY726" fmla="*/ 2987479 h 6858000"/>
              <a:gd name="connsiteX727" fmla="*/ 59142 w 7467600"/>
              <a:gd name="connsiteY727" fmla="*/ 2978488 h 6858000"/>
              <a:gd name="connsiteX728" fmla="*/ 0 w 7467600"/>
              <a:gd name="connsiteY728" fmla="*/ 3015334 h 6858000"/>
              <a:gd name="connsiteX729" fmla="*/ 0 w 7467600"/>
              <a:gd name="connsiteY729" fmla="*/ 2914286 h 6858000"/>
              <a:gd name="connsiteX730" fmla="*/ 36383 w 7467600"/>
              <a:gd name="connsiteY730" fmla="*/ 2901128 h 6858000"/>
              <a:gd name="connsiteX731" fmla="*/ 156329 w 7467600"/>
              <a:gd name="connsiteY731" fmla="*/ 2840533 h 6858000"/>
              <a:gd name="connsiteX732" fmla="*/ 358355 w 7467600"/>
              <a:gd name="connsiteY732" fmla="*/ 2620471 h 6858000"/>
              <a:gd name="connsiteX733" fmla="*/ 510577 w 7467600"/>
              <a:gd name="connsiteY733" fmla="*/ 2501244 h 6858000"/>
              <a:gd name="connsiteX734" fmla="*/ 211967 w 7467600"/>
              <a:gd name="connsiteY734" fmla="*/ 2479171 h 6858000"/>
              <a:gd name="connsiteX735" fmla="*/ 0 w 7467600"/>
              <a:gd name="connsiteY735" fmla="*/ 2476398 h 6858000"/>
              <a:gd name="connsiteX736" fmla="*/ 0 w 7467600"/>
              <a:gd name="connsiteY736" fmla="*/ 2389189 h 6858000"/>
              <a:gd name="connsiteX737" fmla="*/ 103062 w 7467600"/>
              <a:gd name="connsiteY737" fmla="*/ 2389518 h 6858000"/>
              <a:gd name="connsiteX738" fmla="*/ 510734 w 7467600"/>
              <a:gd name="connsiteY738" fmla="*/ 2416201 h 6858000"/>
              <a:gd name="connsiteX739" fmla="*/ 279257 w 7467600"/>
              <a:gd name="connsiteY739" fmla="*/ 2092102 h 6858000"/>
              <a:gd name="connsiteX740" fmla="*/ 65265 w 7467600"/>
              <a:gd name="connsiteY740" fmla="*/ 2006049 h 6858000"/>
              <a:gd name="connsiteX741" fmla="*/ 0 w 7467600"/>
              <a:gd name="connsiteY741" fmla="*/ 1982532 h 6858000"/>
              <a:gd name="connsiteX742" fmla="*/ 0 w 7467600"/>
              <a:gd name="connsiteY742" fmla="*/ 1912789 h 6858000"/>
              <a:gd name="connsiteX743" fmla="*/ 97460 w 7467600"/>
              <a:gd name="connsiteY743" fmla="*/ 1953725 h 6858000"/>
              <a:gd name="connsiteX744" fmla="*/ 221272 w 7467600"/>
              <a:gd name="connsiteY744" fmla="*/ 1980766 h 6858000"/>
              <a:gd name="connsiteX745" fmla="*/ 116765 w 7467600"/>
              <a:gd name="connsiteY745" fmla="*/ 1911033 h 6858000"/>
              <a:gd name="connsiteX746" fmla="*/ 16405 w 7467600"/>
              <a:gd name="connsiteY746" fmla="*/ 1803412 h 6858000"/>
              <a:gd name="connsiteX747" fmla="*/ 0 w 7467600"/>
              <a:gd name="connsiteY747" fmla="*/ 1784777 h 6858000"/>
              <a:gd name="connsiteX748" fmla="*/ 0 w 7467600"/>
              <a:gd name="connsiteY748" fmla="*/ 1740082 h 6858000"/>
              <a:gd name="connsiteX749" fmla="*/ 39394 w 7467600"/>
              <a:gd name="connsiteY749" fmla="*/ 1784856 h 6858000"/>
              <a:gd name="connsiteX750" fmla="*/ 135813 w 7467600"/>
              <a:gd name="connsiteY750" fmla="*/ 1888838 h 6858000"/>
              <a:gd name="connsiteX751" fmla="*/ 242575 w 7467600"/>
              <a:gd name="connsiteY751" fmla="*/ 1958841 h 6858000"/>
              <a:gd name="connsiteX752" fmla="*/ 82197 w 7467600"/>
              <a:gd name="connsiteY752" fmla="*/ 1754826 h 6858000"/>
              <a:gd name="connsiteX753" fmla="*/ 0 w 7467600"/>
              <a:gd name="connsiteY753" fmla="*/ 1679650 h 6858000"/>
              <a:gd name="connsiteX754" fmla="*/ 0 w 7467600"/>
              <a:gd name="connsiteY754" fmla="*/ 1602463 h 6858000"/>
              <a:gd name="connsiteX755" fmla="*/ 84689 w 7467600"/>
              <a:gd name="connsiteY755" fmla="*/ 1677442 h 6858000"/>
              <a:gd name="connsiteX756" fmla="*/ 298437 w 7467600"/>
              <a:gd name="connsiteY756" fmla="*/ 1968019 h 6858000"/>
              <a:gd name="connsiteX757" fmla="*/ 227269 w 7467600"/>
              <a:gd name="connsiteY757" fmla="*/ 1114064 h 6858000"/>
              <a:gd name="connsiteX758" fmla="*/ 248003 w 7467600"/>
              <a:gd name="connsiteY758" fmla="*/ 1089613 h 6858000"/>
              <a:gd name="connsiteX759" fmla="*/ 427020 w 7467600"/>
              <a:gd name="connsiteY759" fmla="*/ 1619803 h 6858000"/>
              <a:gd name="connsiteX760" fmla="*/ 340345 w 7467600"/>
              <a:gd name="connsiteY760" fmla="*/ 2027739 h 6858000"/>
              <a:gd name="connsiteX761" fmla="*/ 360865 w 7467600"/>
              <a:gd name="connsiteY761" fmla="*/ 2044827 h 6858000"/>
              <a:gd name="connsiteX762" fmla="*/ 560414 w 7467600"/>
              <a:gd name="connsiteY762" fmla="*/ 2421457 h 6858000"/>
              <a:gd name="connsiteX763" fmla="*/ 1359703 w 7467600"/>
              <a:gd name="connsiteY763" fmla="*/ 2578554 h 6858000"/>
              <a:gd name="connsiteX764" fmla="*/ 1359422 w 7467600"/>
              <a:gd name="connsiteY764" fmla="*/ 2577994 h 6858000"/>
              <a:gd name="connsiteX765" fmla="*/ 828701 w 7467600"/>
              <a:gd name="connsiteY765" fmla="*/ 1839520 h 6858000"/>
              <a:gd name="connsiteX766" fmla="*/ 494427 w 7467600"/>
              <a:gd name="connsiteY766" fmla="*/ 1092333 h 6858000"/>
              <a:gd name="connsiteX767" fmla="*/ 506322 w 7467600"/>
              <a:gd name="connsiteY767" fmla="*/ 1020997 h 6858000"/>
              <a:gd name="connsiteX768" fmla="*/ 4570198 w 7467600"/>
              <a:gd name="connsiteY768" fmla="*/ 978081 h 6858000"/>
              <a:gd name="connsiteX769" fmla="*/ 4523691 w 7467600"/>
              <a:gd name="connsiteY769" fmla="*/ 1127776 h 6858000"/>
              <a:gd name="connsiteX770" fmla="*/ 4509875 w 7467600"/>
              <a:gd name="connsiteY770" fmla="*/ 1167552 h 6858000"/>
              <a:gd name="connsiteX771" fmla="*/ 4478168 w 7467600"/>
              <a:gd name="connsiteY771" fmla="*/ 1260735 h 6858000"/>
              <a:gd name="connsiteX772" fmla="*/ 4409309 w 7467600"/>
              <a:gd name="connsiteY772" fmla="*/ 1666996 h 6858000"/>
              <a:gd name="connsiteX773" fmla="*/ 4370031 w 7467600"/>
              <a:gd name="connsiteY773" fmla="*/ 1955666 h 6858000"/>
              <a:gd name="connsiteX774" fmla="*/ 4570198 w 7467600"/>
              <a:gd name="connsiteY774" fmla="*/ 978081 h 6858000"/>
              <a:gd name="connsiteX775" fmla="*/ 4557898 w 7467600"/>
              <a:gd name="connsiteY775" fmla="*/ 900011 h 6858000"/>
              <a:gd name="connsiteX776" fmla="*/ 4344840 w 7467600"/>
              <a:gd name="connsiteY776" fmla="*/ 1922038 h 6858000"/>
              <a:gd name="connsiteX777" fmla="*/ 4378710 w 7467600"/>
              <a:gd name="connsiteY777" fmla="*/ 1665516 h 6858000"/>
              <a:gd name="connsiteX778" fmla="*/ 4448798 w 7467600"/>
              <a:gd name="connsiteY778" fmla="*/ 1253024 h 6858000"/>
              <a:gd name="connsiteX779" fmla="*/ 4480315 w 7467600"/>
              <a:gd name="connsiteY779" fmla="*/ 1158454 h 6858000"/>
              <a:gd name="connsiteX780" fmla="*/ 4494133 w 7467600"/>
              <a:gd name="connsiteY780" fmla="*/ 1118676 h 6858000"/>
              <a:gd name="connsiteX781" fmla="*/ 4557898 w 7467600"/>
              <a:gd name="connsiteY781" fmla="*/ 900011 h 6858000"/>
              <a:gd name="connsiteX782" fmla="*/ 5870151 w 7467600"/>
              <a:gd name="connsiteY782" fmla="*/ 898890 h 6858000"/>
              <a:gd name="connsiteX783" fmla="*/ 5861335 w 7467600"/>
              <a:gd name="connsiteY783" fmla="*/ 899177 h 6858000"/>
              <a:gd name="connsiteX784" fmla="*/ 5843702 w 7467600"/>
              <a:gd name="connsiteY784" fmla="*/ 899748 h 6858000"/>
              <a:gd name="connsiteX785" fmla="*/ 5651107 w 7467600"/>
              <a:gd name="connsiteY785" fmla="*/ 920306 h 6858000"/>
              <a:gd name="connsiteX786" fmla="*/ 5459407 w 7467600"/>
              <a:gd name="connsiteY786" fmla="*/ 940975 h 6858000"/>
              <a:gd name="connsiteX787" fmla="*/ 5374846 w 7467600"/>
              <a:gd name="connsiteY787" fmla="*/ 941988 h 6858000"/>
              <a:gd name="connsiteX788" fmla="*/ 5256105 w 7467600"/>
              <a:gd name="connsiteY788" fmla="*/ 945632 h 6858000"/>
              <a:gd name="connsiteX789" fmla="*/ 5107071 w 7467600"/>
              <a:gd name="connsiteY789" fmla="*/ 969720 h 6858000"/>
              <a:gd name="connsiteX790" fmla="*/ 4998681 w 7467600"/>
              <a:gd name="connsiteY790" fmla="*/ 988771 h 6858000"/>
              <a:gd name="connsiteX791" fmla="*/ 5870151 w 7467600"/>
              <a:gd name="connsiteY791" fmla="*/ 898890 h 6858000"/>
              <a:gd name="connsiteX792" fmla="*/ 5504425 w 7467600"/>
              <a:gd name="connsiteY792" fmla="*/ 848067 h 6858000"/>
              <a:gd name="connsiteX793" fmla="*/ 4968849 w 7467600"/>
              <a:gd name="connsiteY793" fmla="*/ 962318 h 6858000"/>
              <a:gd name="connsiteX794" fmla="*/ 5104039 w 7467600"/>
              <a:gd name="connsiteY794" fmla="*/ 940634 h 6858000"/>
              <a:gd name="connsiteX795" fmla="*/ 5256311 w 7467600"/>
              <a:gd name="connsiteY795" fmla="*/ 916490 h 6858000"/>
              <a:gd name="connsiteX796" fmla="*/ 5377381 w 7467600"/>
              <a:gd name="connsiteY796" fmla="*/ 912671 h 6858000"/>
              <a:gd name="connsiteX797" fmla="*/ 5460148 w 7467600"/>
              <a:gd name="connsiteY797" fmla="*/ 911442 h 6858000"/>
              <a:gd name="connsiteX798" fmla="*/ 5648971 w 7467600"/>
              <a:gd name="connsiteY798" fmla="*/ 891331 h 6858000"/>
              <a:gd name="connsiteX799" fmla="*/ 5844807 w 7467600"/>
              <a:gd name="connsiteY799" fmla="*/ 870718 h 6858000"/>
              <a:gd name="connsiteX800" fmla="*/ 5862975 w 7467600"/>
              <a:gd name="connsiteY800" fmla="*/ 869756 h 6858000"/>
              <a:gd name="connsiteX801" fmla="*/ 5920887 w 7467600"/>
              <a:gd name="connsiteY801" fmla="*/ 865929 h 6858000"/>
              <a:gd name="connsiteX802" fmla="*/ 5504425 w 7467600"/>
              <a:gd name="connsiteY802" fmla="*/ 848067 h 6858000"/>
              <a:gd name="connsiteX803" fmla="*/ 3607114 w 7467600"/>
              <a:gd name="connsiteY803" fmla="*/ 467441 h 6858000"/>
              <a:gd name="connsiteX804" fmla="*/ 3296242 w 7467600"/>
              <a:gd name="connsiteY804" fmla="*/ 807991 h 6858000"/>
              <a:gd name="connsiteX805" fmla="*/ 3174674 w 7467600"/>
              <a:gd name="connsiteY805" fmla="*/ 919759 h 6858000"/>
              <a:gd name="connsiteX806" fmla="*/ 3042978 w 7467600"/>
              <a:gd name="connsiteY806" fmla="*/ 1054894 h 6858000"/>
              <a:gd name="connsiteX807" fmla="*/ 2968914 w 7467600"/>
              <a:gd name="connsiteY807" fmla="*/ 1133756 h 6858000"/>
              <a:gd name="connsiteX808" fmla="*/ 3103823 w 7467600"/>
              <a:gd name="connsiteY808" fmla="*/ 1026814 h 6858000"/>
              <a:gd name="connsiteX809" fmla="*/ 3607114 w 7467600"/>
              <a:gd name="connsiteY809" fmla="*/ 467441 h 6858000"/>
              <a:gd name="connsiteX810" fmla="*/ 3744487 w 7467600"/>
              <a:gd name="connsiteY810" fmla="*/ 383136 h 6858000"/>
              <a:gd name="connsiteX811" fmla="*/ 3970213 w 7467600"/>
              <a:gd name="connsiteY811" fmla="*/ 995559 h 6858000"/>
              <a:gd name="connsiteX812" fmla="*/ 3744487 w 7467600"/>
              <a:gd name="connsiteY812" fmla="*/ 383136 h 6858000"/>
              <a:gd name="connsiteX813" fmla="*/ 3624562 w 7467600"/>
              <a:gd name="connsiteY813" fmla="*/ 367041 h 6858000"/>
              <a:gd name="connsiteX814" fmla="*/ 3489712 w 7467600"/>
              <a:gd name="connsiteY814" fmla="*/ 485386 h 6858000"/>
              <a:gd name="connsiteX815" fmla="*/ 3182994 w 7467600"/>
              <a:gd name="connsiteY815" fmla="*/ 828265 h 6858000"/>
              <a:gd name="connsiteX816" fmla="*/ 2892114 w 7467600"/>
              <a:gd name="connsiteY816" fmla="*/ 1172635 h 6858000"/>
              <a:gd name="connsiteX817" fmla="*/ 3021459 w 7467600"/>
              <a:gd name="connsiteY817" fmla="*/ 1035385 h 6858000"/>
              <a:gd name="connsiteX818" fmla="*/ 3153873 w 7467600"/>
              <a:gd name="connsiteY818" fmla="*/ 898971 h 6858000"/>
              <a:gd name="connsiteX819" fmla="*/ 3276511 w 7467600"/>
              <a:gd name="connsiteY819" fmla="*/ 786423 h 6858000"/>
              <a:gd name="connsiteX820" fmla="*/ 3584154 w 7467600"/>
              <a:gd name="connsiteY820" fmla="*/ 448218 h 6858000"/>
              <a:gd name="connsiteX821" fmla="*/ 3624562 w 7467600"/>
              <a:gd name="connsiteY821" fmla="*/ 367041 h 6858000"/>
              <a:gd name="connsiteX822" fmla="*/ 3766672 w 7467600"/>
              <a:gd name="connsiteY822" fmla="*/ 359429 h 6858000"/>
              <a:gd name="connsiteX823" fmla="*/ 3996338 w 7467600"/>
              <a:gd name="connsiteY823" fmla="*/ 968237 h 6858000"/>
              <a:gd name="connsiteX824" fmla="*/ 3766672 w 7467600"/>
              <a:gd name="connsiteY824" fmla="*/ 359429 h 6858000"/>
              <a:gd name="connsiteX825" fmla="*/ 5805386 w 7467600"/>
              <a:gd name="connsiteY825" fmla="*/ 239240 h 6858000"/>
              <a:gd name="connsiteX826" fmla="*/ 5736947 w 7467600"/>
              <a:gd name="connsiteY826" fmla="*/ 261367 h 6858000"/>
              <a:gd name="connsiteX827" fmla="*/ 5427012 w 7467600"/>
              <a:gd name="connsiteY827" fmla="*/ 311272 h 6858000"/>
              <a:gd name="connsiteX828" fmla="*/ 5147818 w 7467600"/>
              <a:gd name="connsiteY828" fmla="*/ 322112 h 6858000"/>
              <a:gd name="connsiteX829" fmla="*/ 5060854 w 7467600"/>
              <a:gd name="connsiteY829" fmla="*/ 311882 h 6858000"/>
              <a:gd name="connsiteX830" fmla="*/ 4945989 w 7467600"/>
              <a:gd name="connsiteY830" fmla="*/ 300516 h 6858000"/>
              <a:gd name="connsiteX831" fmla="*/ 5410479 w 7467600"/>
              <a:gd name="connsiteY831" fmla="*/ 348434 h 6858000"/>
              <a:gd name="connsiteX832" fmla="*/ 5805386 w 7467600"/>
              <a:gd name="connsiteY832" fmla="*/ 239240 h 6858000"/>
              <a:gd name="connsiteX833" fmla="*/ 5905192 w 7467600"/>
              <a:gd name="connsiteY833" fmla="*/ 163079 h 6858000"/>
              <a:gd name="connsiteX834" fmla="*/ 5865655 w 7467600"/>
              <a:gd name="connsiteY834" fmla="*/ 171901 h 6858000"/>
              <a:gd name="connsiteX835" fmla="*/ 5259740 w 7467600"/>
              <a:gd name="connsiteY835" fmla="*/ 257013 h 6858000"/>
              <a:gd name="connsiteX836" fmla="*/ 5208466 w 7467600"/>
              <a:gd name="connsiteY836" fmla="*/ 257550 h 6858000"/>
              <a:gd name="connsiteX837" fmla="*/ 4980204 w 7467600"/>
              <a:gd name="connsiteY837" fmla="*/ 271903 h 6858000"/>
              <a:gd name="connsiteX838" fmla="*/ 5068068 w 7467600"/>
              <a:gd name="connsiteY838" fmla="*/ 282244 h 6858000"/>
              <a:gd name="connsiteX839" fmla="*/ 5153231 w 7467600"/>
              <a:gd name="connsiteY839" fmla="*/ 292240 h 6858000"/>
              <a:gd name="connsiteX840" fmla="*/ 5426491 w 7467600"/>
              <a:gd name="connsiteY840" fmla="*/ 281128 h 6858000"/>
              <a:gd name="connsiteX841" fmla="*/ 5731212 w 7467600"/>
              <a:gd name="connsiteY841" fmla="*/ 231951 h 6858000"/>
              <a:gd name="connsiteX842" fmla="*/ 5905192 w 7467600"/>
              <a:gd name="connsiteY842" fmla="*/ 163079 h 6858000"/>
              <a:gd name="connsiteX843" fmla="*/ 5944437 w 7467600"/>
              <a:gd name="connsiteY843" fmla="*/ 113829 h 6858000"/>
              <a:gd name="connsiteX844" fmla="*/ 5825032 w 7467600"/>
              <a:gd name="connsiteY844" fmla="*/ 146405 h 6858000"/>
              <a:gd name="connsiteX845" fmla="*/ 4955599 w 7467600"/>
              <a:gd name="connsiteY845" fmla="*/ 247008 h 6858000"/>
              <a:gd name="connsiteX846" fmla="*/ 5210104 w 7467600"/>
              <a:gd name="connsiteY846" fmla="*/ 228123 h 6858000"/>
              <a:gd name="connsiteX847" fmla="*/ 5261015 w 7467600"/>
              <a:gd name="connsiteY847" fmla="*/ 227087 h 6858000"/>
              <a:gd name="connsiteX848" fmla="*/ 5861181 w 7467600"/>
              <a:gd name="connsiteY848" fmla="*/ 143093 h 6858000"/>
              <a:gd name="connsiteX849" fmla="*/ 5961252 w 7467600"/>
              <a:gd name="connsiteY849" fmla="*/ 114820 h 6858000"/>
              <a:gd name="connsiteX850" fmla="*/ 5944437 w 7467600"/>
              <a:gd name="connsiteY850" fmla="*/ 113829 h 6858000"/>
              <a:gd name="connsiteX851" fmla="*/ 3882765 w 7467600"/>
              <a:gd name="connsiteY851" fmla="*/ 0 h 6858000"/>
              <a:gd name="connsiteX852" fmla="*/ 3995099 w 7467600"/>
              <a:gd name="connsiteY852" fmla="*/ 0 h 6858000"/>
              <a:gd name="connsiteX853" fmla="*/ 4163818 w 7467600"/>
              <a:gd name="connsiteY853" fmla="*/ 234104 h 6858000"/>
              <a:gd name="connsiteX854" fmla="*/ 4172099 w 7467600"/>
              <a:gd name="connsiteY854" fmla="*/ 234207 h 6858000"/>
              <a:gd name="connsiteX855" fmla="*/ 4784282 w 7467600"/>
              <a:gd name="connsiteY855" fmla="*/ 276561 h 6858000"/>
              <a:gd name="connsiteX856" fmla="*/ 4801687 w 7467600"/>
              <a:gd name="connsiteY856" fmla="*/ 267764 h 6858000"/>
              <a:gd name="connsiteX857" fmla="*/ 6082788 w 7467600"/>
              <a:gd name="connsiteY857" fmla="*/ 64119 h 6858000"/>
              <a:gd name="connsiteX858" fmla="*/ 6099442 w 7467600"/>
              <a:gd name="connsiteY858" fmla="*/ 82568 h 6858000"/>
              <a:gd name="connsiteX859" fmla="*/ 4804137 w 7467600"/>
              <a:gd name="connsiteY859" fmla="*/ 320931 h 6858000"/>
              <a:gd name="connsiteX860" fmla="*/ 4227047 w 7467600"/>
              <a:gd name="connsiteY860" fmla="*/ 313415 h 6858000"/>
              <a:gd name="connsiteX861" fmla="*/ 4346041 w 7467600"/>
              <a:gd name="connsiteY861" fmla="*/ 456086 h 6858000"/>
              <a:gd name="connsiteX862" fmla="*/ 4870967 w 7467600"/>
              <a:gd name="connsiteY862" fmla="*/ 963061 h 6858000"/>
              <a:gd name="connsiteX863" fmla="*/ 4889647 w 7467600"/>
              <a:gd name="connsiteY863" fmla="*/ 957147 h 6858000"/>
              <a:gd name="connsiteX864" fmla="*/ 5422504 w 7467600"/>
              <a:gd name="connsiteY864" fmla="*/ 805191 h 6858000"/>
              <a:gd name="connsiteX865" fmla="*/ 6087656 w 7467600"/>
              <a:gd name="connsiteY865" fmla="*/ 826703 h 6858000"/>
              <a:gd name="connsiteX866" fmla="*/ 6058717 w 7467600"/>
              <a:gd name="connsiteY866" fmla="*/ 865992 h 6858000"/>
              <a:gd name="connsiteX867" fmla="*/ 4974153 w 7467600"/>
              <a:gd name="connsiteY867" fmla="*/ 1045456 h 6858000"/>
              <a:gd name="connsiteX868" fmla="*/ 5627835 w 7467600"/>
              <a:gd name="connsiteY868" fmla="*/ 1472077 h 6858000"/>
              <a:gd name="connsiteX869" fmla="*/ 5629817 w 7467600"/>
              <a:gd name="connsiteY869" fmla="*/ 1471412 h 6858000"/>
              <a:gd name="connsiteX870" fmla="*/ 5634124 w 7467600"/>
              <a:gd name="connsiteY870" fmla="*/ 1470572 h 6858000"/>
              <a:gd name="connsiteX871" fmla="*/ 5755832 w 7467600"/>
              <a:gd name="connsiteY871" fmla="*/ 1383886 h 6858000"/>
              <a:gd name="connsiteX872" fmla="*/ 6014186 w 7467600"/>
              <a:gd name="connsiteY872" fmla="*/ 1279799 h 6858000"/>
              <a:gd name="connsiteX873" fmla="*/ 6901619 w 7467600"/>
              <a:gd name="connsiteY873" fmla="*/ 1047874 h 6858000"/>
              <a:gd name="connsiteX874" fmla="*/ 6931566 w 7467600"/>
              <a:gd name="connsiteY874" fmla="*/ 1062034 h 6858000"/>
              <a:gd name="connsiteX875" fmla="*/ 5790982 w 7467600"/>
              <a:gd name="connsiteY875" fmla="*/ 1561380 h 6858000"/>
              <a:gd name="connsiteX876" fmla="*/ 6188971 w 7467600"/>
              <a:gd name="connsiteY876" fmla="*/ 1755168 h 6858000"/>
              <a:gd name="connsiteX877" fmla="*/ 6202446 w 7467600"/>
              <a:gd name="connsiteY877" fmla="*/ 1752268 h 6858000"/>
              <a:gd name="connsiteX878" fmla="*/ 7179560 w 7467600"/>
              <a:gd name="connsiteY878" fmla="*/ 1467551 h 6858000"/>
              <a:gd name="connsiteX879" fmla="*/ 7158730 w 7467600"/>
              <a:gd name="connsiteY879" fmla="*/ 1507835 h 6858000"/>
              <a:gd name="connsiteX880" fmla="*/ 6326959 w 7467600"/>
              <a:gd name="connsiteY880" fmla="*/ 1817686 h 6858000"/>
              <a:gd name="connsiteX881" fmla="*/ 6537433 w 7467600"/>
              <a:gd name="connsiteY881" fmla="*/ 1907790 h 6858000"/>
              <a:gd name="connsiteX882" fmla="*/ 6550221 w 7467600"/>
              <a:gd name="connsiteY882" fmla="*/ 1910729 h 6858000"/>
              <a:gd name="connsiteX883" fmla="*/ 6964438 w 7467600"/>
              <a:gd name="connsiteY883" fmla="*/ 2209505 h 6858000"/>
              <a:gd name="connsiteX884" fmla="*/ 7367862 w 7467600"/>
              <a:gd name="connsiteY884" fmla="*/ 2806833 h 6858000"/>
              <a:gd name="connsiteX885" fmla="*/ 7364329 w 7467600"/>
              <a:gd name="connsiteY885" fmla="*/ 2826907 h 6858000"/>
              <a:gd name="connsiteX886" fmla="*/ 7290545 w 7467600"/>
              <a:gd name="connsiteY886" fmla="*/ 2850663 h 6858000"/>
              <a:gd name="connsiteX887" fmla="*/ 6472036 w 7467600"/>
              <a:gd name="connsiteY887" fmla="*/ 1959003 h 6858000"/>
              <a:gd name="connsiteX888" fmla="*/ 5792897 w 7467600"/>
              <a:gd name="connsiteY888" fmla="*/ 1647747 h 6858000"/>
              <a:gd name="connsiteX889" fmla="*/ 5842751 w 7467600"/>
              <a:gd name="connsiteY889" fmla="*/ 1816112 h 6858000"/>
              <a:gd name="connsiteX890" fmla="*/ 5847424 w 7467600"/>
              <a:gd name="connsiteY890" fmla="*/ 1815776 h 6858000"/>
              <a:gd name="connsiteX891" fmla="*/ 6399821 w 7467600"/>
              <a:gd name="connsiteY891" fmla="*/ 2344799 h 6858000"/>
              <a:gd name="connsiteX892" fmla="*/ 6323232 w 7467600"/>
              <a:gd name="connsiteY892" fmla="*/ 2389634 h 6858000"/>
              <a:gd name="connsiteX893" fmla="*/ 5942958 w 7467600"/>
              <a:gd name="connsiteY893" fmla="*/ 2077708 h 6858000"/>
              <a:gd name="connsiteX894" fmla="*/ 5921559 w 7467600"/>
              <a:gd name="connsiteY894" fmla="*/ 2378596 h 6858000"/>
              <a:gd name="connsiteX895" fmla="*/ 5817651 w 7467600"/>
              <a:gd name="connsiteY895" fmla="*/ 3023919 h 6858000"/>
              <a:gd name="connsiteX896" fmla="*/ 5729634 w 7467600"/>
              <a:gd name="connsiteY896" fmla="*/ 3051849 h 6858000"/>
              <a:gd name="connsiteX897" fmla="*/ 5611018 w 7467600"/>
              <a:gd name="connsiteY897" fmla="*/ 2316769 h 6858000"/>
              <a:gd name="connsiteX898" fmla="*/ 5687608 w 7467600"/>
              <a:gd name="connsiteY898" fmla="*/ 2039972 h 6858000"/>
              <a:gd name="connsiteX899" fmla="*/ 5657554 w 7467600"/>
              <a:gd name="connsiteY899" fmla="*/ 1576445 h 6858000"/>
              <a:gd name="connsiteX900" fmla="*/ 5150475 w 7467600"/>
              <a:gd name="connsiteY900" fmla="*/ 1274012 h 6858000"/>
              <a:gd name="connsiteX901" fmla="*/ 5349142 w 7467600"/>
              <a:gd name="connsiteY901" fmla="*/ 2204405 h 6858000"/>
              <a:gd name="connsiteX902" fmla="*/ 5262214 w 7467600"/>
              <a:gd name="connsiteY902" fmla="*/ 2233836 h 6858000"/>
              <a:gd name="connsiteX903" fmla="*/ 4981539 w 7467600"/>
              <a:gd name="connsiteY903" fmla="*/ 1542201 h 6858000"/>
              <a:gd name="connsiteX904" fmla="*/ 4958461 w 7467600"/>
              <a:gd name="connsiteY904" fmla="*/ 1136957 h 6858000"/>
              <a:gd name="connsiteX905" fmla="*/ 4655015 w 7467600"/>
              <a:gd name="connsiteY905" fmla="*/ 891426 h 6858000"/>
              <a:gd name="connsiteX906" fmla="*/ 4348002 w 7467600"/>
              <a:gd name="connsiteY906" fmla="*/ 2205895 h 6858000"/>
              <a:gd name="connsiteX907" fmla="*/ 4262250 w 7467600"/>
              <a:gd name="connsiteY907" fmla="*/ 2219972 h 6858000"/>
              <a:gd name="connsiteX908" fmla="*/ 4550611 w 7467600"/>
              <a:gd name="connsiteY908" fmla="*/ 817540 h 6858000"/>
              <a:gd name="connsiteX909" fmla="*/ 4564418 w 7467600"/>
              <a:gd name="connsiteY909" fmla="*/ 808293 h 6858000"/>
              <a:gd name="connsiteX910" fmla="*/ 4266388 w 7467600"/>
              <a:gd name="connsiteY910" fmla="*/ 500083 h 6858000"/>
              <a:gd name="connsiteX911" fmla="*/ 4032842 w 7467600"/>
              <a:gd name="connsiteY911" fmla="*/ 211809 h 6858000"/>
              <a:gd name="connsiteX912" fmla="*/ 3882765 w 7467600"/>
              <a:gd name="connsiteY912" fmla="*/ 0 h 6858000"/>
              <a:gd name="connsiteX913" fmla="*/ 3721337 w 7467600"/>
              <a:gd name="connsiteY913" fmla="*/ 0 h 6858000"/>
              <a:gd name="connsiteX914" fmla="*/ 3797544 w 7467600"/>
              <a:gd name="connsiteY914" fmla="*/ 0 h 6858000"/>
              <a:gd name="connsiteX915" fmla="*/ 3775734 w 7467600"/>
              <a:gd name="connsiteY915" fmla="*/ 95131 h 6858000"/>
              <a:gd name="connsiteX916" fmla="*/ 3724807 w 7467600"/>
              <a:gd name="connsiteY916" fmla="*/ 272257 h 6858000"/>
              <a:gd name="connsiteX917" fmla="*/ 3726844 w 7467600"/>
              <a:gd name="connsiteY917" fmla="*/ 282988 h 6858000"/>
              <a:gd name="connsiteX918" fmla="*/ 3742664 w 7467600"/>
              <a:gd name="connsiteY918" fmla="*/ 279918 h 6858000"/>
              <a:gd name="connsiteX919" fmla="*/ 4103910 w 7467600"/>
              <a:gd name="connsiteY919" fmla="*/ 1161917 h 6858000"/>
              <a:gd name="connsiteX920" fmla="*/ 4020269 w 7467600"/>
              <a:gd name="connsiteY920" fmla="*/ 1200406 h 6858000"/>
              <a:gd name="connsiteX921" fmla="*/ 3674882 w 7467600"/>
              <a:gd name="connsiteY921" fmla="*/ 488524 h 6858000"/>
              <a:gd name="connsiteX922" fmla="*/ 3132682 w 7467600"/>
              <a:gd name="connsiteY922" fmla="*/ 1072284 h 6858000"/>
              <a:gd name="connsiteX923" fmla="*/ 2716346 w 7467600"/>
              <a:gd name="connsiteY923" fmla="*/ 1276376 h 6858000"/>
              <a:gd name="connsiteX924" fmla="*/ 2716772 w 7467600"/>
              <a:gd name="connsiteY924" fmla="*/ 1255462 h 6858000"/>
              <a:gd name="connsiteX925" fmla="*/ 3471096 w 7467600"/>
              <a:gd name="connsiteY925" fmla="*/ 437072 h 6858000"/>
              <a:gd name="connsiteX926" fmla="*/ 3639057 w 7467600"/>
              <a:gd name="connsiteY926" fmla="*/ 286334 h 6858000"/>
              <a:gd name="connsiteX927" fmla="*/ 3640309 w 7467600"/>
              <a:gd name="connsiteY927" fmla="*/ 284664 h 6858000"/>
              <a:gd name="connsiteX928" fmla="*/ 3646022 w 7467600"/>
              <a:gd name="connsiteY928" fmla="*/ 276711 h 6858000"/>
              <a:gd name="connsiteX929" fmla="*/ 3707943 w 7467600"/>
              <a:gd name="connsiteY929" fmla="*/ 65958 h 6858000"/>
              <a:gd name="connsiteX930" fmla="*/ 3721337 w 7467600"/>
              <a:gd name="connsiteY930" fmla="*/ 0 h 6858000"/>
              <a:gd name="connsiteX931" fmla="*/ 2867960 w 7467600"/>
              <a:gd name="connsiteY931" fmla="*/ 0 h 6858000"/>
              <a:gd name="connsiteX932" fmla="*/ 2926351 w 7467600"/>
              <a:gd name="connsiteY932" fmla="*/ 0 h 6858000"/>
              <a:gd name="connsiteX933" fmla="*/ 2902823 w 7467600"/>
              <a:gd name="connsiteY933" fmla="*/ 262929 h 6858000"/>
              <a:gd name="connsiteX934" fmla="*/ 2940663 w 7467600"/>
              <a:gd name="connsiteY934" fmla="*/ 140884 h 6858000"/>
              <a:gd name="connsiteX935" fmla="*/ 2947039 w 7467600"/>
              <a:gd name="connsiteY935" fmla="*/ 122524 h 6858000"/>
              <a:gd name="connsiteX936" fmla="*/ 2984316 w 7467600"/>
              <a:gd name="connsiteY936" fmla="*/ 0 h 6858000"/>
              <a:gd name="connsiteX937" fmla="*/ 3016114 w 7467600"/>
              <a:gd name="connsiteY937" fmla="*/ 0 h 6858000"/>
              <a:gd name="connsiteX938" fmla="*/ 2979949 w 7467600"/>
              <a:gd name="connsiteY938" fmla="*/ 119274 h 6858000"/>
              <a:gd name="connsiteX939" fmla="*/ 3023879 w 7467600"/>
              <a:gd name="connsiteY939" fmla="*/ 0 h 6858000"/>
              <a:gd name="connsiteX940" fmla="*/ 3105400 w 7467600"/>
              <a:gd name="connsiteY940" fmla="*/ 0 h 6858000"/>
              <a:gd name="connsiteX941" fmla="*/ 3094669 w 7467600"/>
              <a:gd name="connsiteY941" fmla="*/ 30308 h 6858000"/>
              <a:gd name="connsiteX942" fmla="*/ 2901945 w 7467600"/>
              <a:gd name="connsiteY942" fmla="*/ 466538 h 6858000"/>
              <a:gd name="connsiteX943" fmla="*/ 2815209 w 7467600"/>
              <a:gd name="connsiteY943" fmla="*/ 497361 h 6858000"/>
              <a:gd name="connsiteX944" fmla="*/ 2844845 w 7467600"/>
              <a:gd name="connsiteY944" fmla="*/ 127638 h 6858000"/>
              <a:gd name="connsiteX945" fmla="*/ 2867960 w 7467600"/>
              <a:gd name="connsiteY945" fmla="*/ 0 h 6858000"/>
              <a:gd name="connsiteX946" fmla="*/ 1057230 w 7467600"/>
              <a:gd name="connsiteY946" fmla="*/ 0 h 6858000"/>
              <a:gd name="connsiteX947" fmla="*/ 1111003 w 7467600"/>
              <a:gd name="connsiteY947" fmla="*/ 0 h 6858000"/>
              <a:gd name="connsiteX948" fmla="*/ 1125553 w 7467600"/>
              <a:gd name="connsiteY948" fmla="*/ 52588 h 6858000"/>
              <a:gd name="connsiteX949" fmla="*/ 1304276 w 7467600"/>
              <a:gd name="connsiteY949" fmla="*/ 476275 h 6858000"/>
              <a:gd name="connsiteX950" fmla="*/ 1492066 w 7467600"/>
              <a:gd name="connsiteY950" fmla="*/ 886333 h 6858000"/>
              <a:gd name="connsiteX951" fmla="*/ 1423698 w 7467600"/>
              <a:gd name="connsiteY951" fmla="*/ 710817 h 6858000"/>
              <a:gd name="connsiteX952" fmla="*/ 1357609 w 7467600"/>
              <a:gd name="connsiteY952" fmla="*/ 532892 h 6858000"/>
              <a:gd name="connsiteX953" fmla="*/ 1309550 w 7467600"/>
              <a:gd name="connsiteY953" fmla="*/ 374031 h 6858000"/>
              <a:gd name="connsiteX954" fmla="*/ 1193673 w 7467600"/>
              <a:gd name="connsiteY954" fmla="*/ 49533 h 6858000"/>
              <a:gd name="connsiteX955" fmla="*/ 1164391 w 7467600"/>
              <a:gd name="connsiteY955" fmla="*/ 0 h 6858000"/>
              <a:gd name="connsiteX956" fmla="*/ 1200666 w 7467600"/>
              <a:gd name="connsiteY956" fmla="*/ 0 h 6858000"/>
              <a:gd name="connsiteX957" fmla="*/ 1223408 w 7467600"/>
              <a:gd name="connsiteY957" fmla="*/ 38996 h 6858000"/>
              <a:gd name="connsiteX958" fmla="*/ 1339635 w 7467600"/>
              <a:gd name="connsiteY958" fmla="*/ 365517 h 6858000"/>
              <a:gd name="connsiteX959" fmla="*/ 1387469 w 7467600"/>
              <a:gd name="connsiteY959" fmla="*/ 523079 h 6858000"/>
              <a:gd name="connsiteX960" fmla="*/ 1452685 w 7467600"/>
              <a:gd name="connsiteY960" fmla="*/ 699806 h 6858000"/>
              <a:gd name="connsiteX961" fmla="*/ 1492092 w 7467600"/>
              <a:gd name="connsiteY961" fmla="*/ 800424 h 6858000"/>
              <a:gd name="connsiteX962" fmla="*/ 1455302 w 7467600"/>
              <a:gd name="connsiteY962" fmla="*/ 632913 h 6858000"/>
              <a:gd name="connsiteX963" fmla="*/ 1222336 w 7467600"/>
              <a:gd name="connsiteY963" fmla="*/ 9480 h 6858000"/>
              <a:gd name="connsiteX964" fmla="*/ 1214634 w 7467600"/>
              <a:gd name="connsiteY964" fmla="*/ 0 h 6858000"/>
              <a:gd name="connsiteX965" fmla="*/ 1289827 w 7467600"/>
              <a:gd name="connsiteY965" fmla="*/ 0 h 6858000"/>
              <a:gd name="connsiteX966" fmla="*/ 1321076 w 7467600"/>
              <a:gd name="connsiteY966" fmla="*/ 59722 h 6858000"/>
              <a:gd name="connsiteX967" fmla="*/ 1512579 w 7467600"/>
              <a:gd name="connsiteY967" fmla="*/ 626441 h 6858000"/>
              <a:gd name="connsiteX968" fmla="*/ 1506076 w 7467600"/>
              <a:gd name="connsiteY968" fmla="*/ 1089289 h 6858000"/>
              <a:gd name="connsiteX969" fmla="*/ 1486346 w 7467600"/>
              <a:gd name="connsiteY969" fmla="*/ 1079919 h 6858000"/>
              <a:gd name="connsiteX970" fmla="*/ 1070511 w 7467600"/>
              <a:gd name="connsiteY970" fmla="*/ 48609 h 6858000"/>
              <a:gd name="connsiteX971" fmla="*/ 1057230 w 7467600"/>
              <a:gd name="connsiteY971" fmla="*/ 0 h 6858000"/>
              <a:gd name="connsiteX972" fmla="*/ 43151 w 7467600"/>
              <a:gd name="connsiteY972" fmla="*/ 0 h 6858000"/>
              <a:gd name="connsiteX973" fmla="*/ 95283 w 7467600"/>
              <a:gd name="connsiteY973" fmla="*/ 0 h 6858000"/>
              <a:gd name="connsiteX974" fmla="*/ 300708 w 7467600"/>
              <a:gd name="connsiteY974" fmla="*/ 154571 h 6858000"/>
              <a:gd name="connsiteX975" fmla="*/ 530414 w 7467600"/>
              <a:gd name="connsiteY975" fmla="*/ 354673 h 6858000"/>
              <a:gd name="connsiteX976" fmla="*/ 333785 w 7467600"/>
              <a:gd name="connsiteY976" fmla="*/ 161564 h 6858000"/>
              <a:gd name="connsiteX977" fmla="*/ 147005 w 7467600"/>
              <a:gd name="connsiteY977" fmla="*/ 0 h 6858000"/>
              <a:gd name="connsiteX978" fmla="*/ 272509 w 7467600"/>
              <a:gd name="connsiteY978" fmla="*/ 0 h 6858000"/>
              <a:gd name="connsiteX979" fmla="*/ 326276 w 7467600"/>
              <a:gd name="connsiteY979" fmla="*/ 45847 h 6858000"/>
              <a:gd name="connsiteX980" fmla="*/ 823759 w 7467600"/>
              <a:gd name="connsiteY980" fmla="*/ 574145 h 6858000"/>
              <a:gd name="connsiteX981" fmla="*/ 811254 w 7467600"/>
              <a:gd name="connsiteY981" fmla="*/ 665546 h 6858000"/>
              <a:gd name="connsiteX982" fmla="*/ 154042 w 7467600"/>
              <a:gd name="connsiteY982" fmla="*/ 261522 h 6858000"/>
              <a:gd name="connsiteX983" fmla="*/ 13550 w 7467600"/>
              <a:gd name="connsiteY983" fmla="*/ 158423 h 6858000"/>
              <a:gd name="connsiteX984" fmla="*/ 0 w 7467600"/>
              <a:gd name="connsiteY984" fmla="*/ 146618 h 6858000"/>
              <a:gd name="connsiteX985" fmla="*/ 0 w 7467600"/>
              <a:gd name="connsiteY985" fmla="*/ 59161 h 6858000"/>
              <a:gd name="connsiteX986" fmla="*/ 45427 w 7467600"/>
              <a:gd name="connsiteY986" fmla="*/ 101078 h 6858000"/>
              <a:gd name="connsiteX987" fmla="*/ 630103 w 7467600"/>
              <a:gd name="connsiteY987" fmla="*/ 485885 h 6858000"/>
              <a:gd name="connsiteX988" fmla="*/ 532040 w 7467600"/>
              <a:gd name="connsiteY988" fmla="*/ 399359 h 6858000"/>
              <a:gd name="connsiteX989" fmla="*/ 517618 w 7467600"/>
              <a:gd name="connsiteY989" fmla="*/ 385726 h 6858000"/>
              <a:gd name="connsiteX990" fmla="*/ 285074 w 7467600"/>
              <a:gd name="connsiteY990" fmla="*/ 182755 h 6858000"/>
              <a:gd name="connsiteX991" fmla="*/ 43151 w 7467600"/>
              <a:gd name="connsiteY99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12201 w 7467600"/>
              <a:gd name="connsiteY134" fmla="*/ 5128278 h 6858000"/>
              <a:gd name="connsiteX135" fmla="*/ 1903353 w 7467600"/>
              <a:gd name="connsiteY135" fmla="*/ 5044827 h 6858000"/>
              <a:gd name="connsiteX136" fmla="*/ 1936931 w 7467600"/>
              <a:gd name="connsiteY136" fmla="*/ 5093954 h 6858000"/>
              <a:gd name="connsiteX137" fmla="*/ 2195868 w 7467600"/>
              <a:gd name="connsiteY137" fmla="*/ 5396574 h 6858000"/>
              <a:gd name="connsiteX138" fmla="*/ 2088852 w 7467600"/>
              <a:gd name="connsiteY138" fmla="*/ 5166123 h 6858000"/>
              <a:gd name="connsiteX139" fmla="*/ 1958241 w 7467600"/>
              <a:gd name="connsiteY139" fmla="*/ 5067955 h 6858000"/>
              <a:gd name="connsiteX140" fmla="*/ 1903353 w 7467600"/>
              <a:gd name="connsiteY140" fmla="*/ 5044827 h 6858000"/>
              <a:gd name="connsiteX141" fmla="*/ 1979378 w 7467600"/>
              <a:gd name="connsiteY141" fmla="*/ 4769504 h 6858000"/>
              <a:gd name="connsiteX142" fmla="*/ 2882120 w 7467600"/>
              <a:gd name="connsiteY142" fmla="*/ 5064547 h 6858000"/>
              <a:gd name="connsiteX143" fmla="*/ 2793103 w 7467600"/>
              <a:gd name="connsiteY143" fmla="*/ 5039699 h 6858000"/>
              <a:gd name="connsiteX144" fmla="*/ 2770041 w 7467600"/>
              <a:gd name="connsiteY144" fmla="*/ 5033634 h 6858000"/>
              <a:gd name="connsiteX145" fmla="*/ 1979378 w 7467600"/>
              <a:gd name="connsiteY145" fmla="*/ 4769504 h 6858000"/>
              <a:gd name="connsiteX146" fmla="*/ 1927410 w 7467600"/>
              <a:gd name="connsiteY146" fmla="*/ 4716164 h 6858000"/>
              <a:gd name="connsiteX147" fmla="*/ 1959587 w 7467600"/>
              <a:gd name="connsiteY147" fmla="*/ 4728849 h 6858000"/>
              <a:gd name="connsiteX148" fmla="*/ 2777707 w 7467600"/>
              <a:gd name="connsiteY148" fmla="*/ 5003991 h 6858000"/>
              <a:gd name="connsiteX149" fmla="*/ 2800768 w 7467600"/>
              <a:gd name="connsiteY149" fmla="*/ 5010056 h 6858000"/>
              <a:gd name="connsiteX150" fmla="*/ 2879408 w 7467600"/>
              <a:gd name="connsiteY150" fmla="*/ 5031590 h 6858000"/>
              <a:gd name="connsiteX151" fmla="*/ 2862295 w 7467600"/>
              <a:gd name="connsiteY151" fmla="*/ 5022958 h 6858000"/>
              <a:gd name="connsiteX152" fmla="*/ 2813343 w 7467600"/>
              <a:gd name="connsiteY152" fmla="*/ 4998369 h 6858000"/>
              <a:gd name="connsiteX153" fmla="*/ 2646245 w 7467600"/>
              <a:gd name="connsiteY153" fmla="*/ 4930999 h 6858000"/>
              <a:gd name="connsiteX154" fmla="*/ 1999243 w 7467600"/>
              <a:gd name="connsiteY154" fmla="*/ 4730524 h 6858000"/>
              <a:gd name="connsiteX155" fmla="*/ 1979527 w 7467600"/>
              <a:gd name="connsiteY155" fmla="*/ 4726651 h 6858000"/>
              <a:gd name="connsiteX156" fmla="*/ 1927410 w 7467600"/>
              <a:gd name="connsiteY156" fmla="*/ 4716164 h 6858000"/>
              <a:gd name="connsiteX157" fmla="*/ 1997014 w 7467600"/>
              <a:gd name="connsiteY157" fmla="*/ 4698007 h 6858000"/>
              <a:gd name="connsiteX158" fmla="*/ 2005458 w 7467600"/>
              <a:gd name="connsiteY158" fmla="*/ 4699540 h 6858000"/>
              <a:gd name="connsiteX159" fmla="*/ 2657186 w 7467600"/>
              <a:gd name="connsiteY159" fmla="*/ 4901687 h 6858000"/>
              <a:gd name="connsiteX160" fmla="*/ 2826662 w 7467600"/>
              <a:gd name="connsiteY160" fmla="*/ 4970362 h 6858000"/>
              <a:gd name="connsiteX161" fmla="*/ 2876100 w 7467600"/>
              <a:gd name="connsiteY161" fmla="*/ 4995397 h 6858000"/>
              <a:gd name="connsiteX162" fmla="*/ 3042600 w 7467600"/>
              <a:gd name="connsiteY162" fmla="*/ 5059532 h 6858000"/>
              <a:gd name="connsiteX163" fmla="*/ 1997014 w 7467600"/>
              <a:gd name="connsiteY163" fmla="*/ 4698007 h 6858000"/>
              <a:gd name="connsiteX164" fmla="*/ 2305292 w 7467600"/>
              <a:gd name="connsiteY164" fmla="*/ 4219492 h 6858000"/>
              <a:gd name="connsiteX165" fmla="*/ 3360922 w 7467600"/>
              <a:gd name="connsiteY165" fmla="*/ 4529373 h 6858000"/>
              <a:gd name="connsiteX166" fmla="*/ 3492420 w 7467600"/>
              <a:gd name="connsiteY166" fmla="*/ 4510145 h 6858000"/>
              <a:gd name="connsiteX167" fmla="*/ 3364086 w 7467600"/>
              <a:gd name="connsiteY167" fmla="*/ 4480340 h 6858000"/>
              <a:gd name="connsiteX168" fmla="*/ 3225818 w 7467600"/>
              <a:gd name="connsiteY168" fmla="*/ 4411822 h 6858000"/>
              <a:gd name="connsiteX169" fmla="*/ 3129696 w 7467600"/>
              <a:gd name="connsiteY169" fmla="*/ 4360704 h 6858000"/>
              <a:gd name="connsiteX170" fmla="*/ 2814545 w 7467600"/>
              <a:gd name="connsiteY170" fmla="*/ 4282955 h 6858000"/>
              <a:gd name="connsiteX171" fmla="*/ 2305292 w 7467600"/>
              <a:gd name="connsiteY171" fmla="*/ 4219492 h 6858000"/>
              <a:gd name="connsiteX172" fmla="*/ 2626982 w 7467600"/>
              <a:gd name="connsiteY172" fmla="*/ 4206450 h 6858000"/>
              <a:gd name="connsiteX173" fmla="*/ 2490617 w 7467600"/>
              <a:gd name="connsiteY173" fmla="*/ 4206951 h 6858000"/>
              <a:gd name="connsiteX174" fmla="*/ 2819869 w 7467600"/>
              <a:gd name="connsiteY174" fmla="*/ 4252936 h 6858000"/>
              <a:gd name="connsiteX175" fmla="*/ 3143018 w 7467600"/>
              <a:gd name="connsiteY175" fmla="*/ 4332698 h 6858000"/>
              <a:gd name="connsiteX176" fmla="*/ 3241520 w 7467600"/>
              <a:gd name="connsiteY176" fmla="*/ 4385112 h 6858000"/>
              <a:gd name="connsiteX177" fmla="*/ 3374575 w 7467600"/>
              <a:gd name="connsiteY177" fmla="*/ 4451517 h 6858000"/>
              <a:gd name="connsiteX178" fmla="*/ 3505221 w 7467600"/>
              <a:gd name="connsiteY178" fmla="*/ 4480757 h 6858000"/>
              <a:gd name="connsiteX179" fmla="*/ 2626982 w 7467600"/>
              <a:gd name="connsiteY179" fmla="*/ 4206450 h 6858000"/>
              <a:gd name="connsiteX180" fmla="*/ 1310106 w 7467600"/>
              <a:gd name="connsiteY180" fmla="*/ 3943217 h 6858000"/>
              <a:gd name="connsiteX181" fmla="*/ 854994 w 7467600"/>
              <a:gd name="connsiteY181" fmla="*/ 4399136 h 6858000"/>
              <a:gd name="connsiteX182" fmla="*/ 742462 w 7467600"/>
              <a:gd name="connsiteY182" fmla="*/ 4594648 h 6858000"/>
              <a:gd name="connsiteX183" fmla="*/ 820602 w 7467600"/>
              <a:gd name="connsiteY183" fmla="*/ 4485915 h 6858000"/>
              <a:gd name="connsiteX184" fmla="*/ 878295 w 7467600"/>
              <a:gd name="connsiteY184" fmla="*/ 4403594 h 6858000"/>
              <a:gd name="connsiteX185" fmla="*/ 1240607 w 7467600"/>
              <a:gd name="connsiteY185" fmla="*/ 4010401 h 6858000"/>
              <a:gd name="connsiteX186" fmla="*/ 1310106 w 7467600"/>
              <a:gd name="connsiteY186" fmla="*/ 3943217 h 6858000"/>
              <a:gd name="connsiteX187" fmla="*/ 1423113 w 7467600"/>
              <a:gd name="connsiteY187" fmla="*/ 3874565 h 6858000"/>
              <a:gd name="connsiteX188" fmla="*/ 1260565 w 7467600"/>
              <a:gd name="connsiteY188" fmla="*/ 4031982 h 6858000"/>
              <a:gd name="connsiteX189" fmla="*/ 901900 w 7467600"/>
              <a:gd name="connsiteY189" fmla="*/ 4421236 h 6858000"/>
              <a:gd name="connsiteX190" fmla="*/ 845044 w 7467600"/>
              <a:gd name="connsiteY190" fmla="*/ 4502436 h 6858000"/>
              <a:gd name="connsiteX191" fmla="*/ 685926 w 7467600"/>
              <a:gd name="connsiteY191" fmla="*/ 4703069 h 6858000"/>
              <a:gd name="connsiteX192" fmla="*/ 684248 w 7467600"/>
              <a:gd name="connsiteY192" fmla="*/ 4706721 h 6858000"/>
              <a:gd name="connsiteX193" fmla="*/ 1423113 w 7467600"/>
              <a:gd name="connsiteY193" fmla="*/ 3874565 h 6858000"/>
              <a:gd name="connsiteX194" fmla="*/ 3316479 w 7467600"/>
              <a:gd name="connsiteY194" fmla="*/ 3872136 h 6858000"/>
              <a:gd name="connsiteX195" fmla="*/ 3546806 w 7467600"/>
              <a:gd name="connsiteY195" fmla="*/ 4356139 h 6858000"/>
              <a:gd name="connsiteX196" fmla="*/ 3364433 w 7467600"/>
              <a:gd name="connsiteY196" fmla="*/ 3953121 h 6858000"/>
              <a:gd name="connsiteX197" fmla="*/ 3316479 w 7467600"/>
              <a:gd name="connsiteY197" fmla="*/ 3872136 h 6858000"/>
              <a:gd name="connsiteX198" fmla="*/ 3291335 w 7467600"/>
              <a:gd name="connsiteY198" fmla="*/ 3767420 h 6858000"/>
              <a:gd name="connsiteX199" fmla="*/ 3390805 w 7467600"/>
              <a:gd name="connsiteY199" fmla="*/ 3937163 h 6858000"/>
              <a:gd name="connsiteX200" fmla="*/ 3579062 w 7467600"/>
              <a:gd name="connsiteY200" fmla="*/ 4359040 h 6858000"/>
              <a:gd name="connsiteX201" fmla="*/ 3467355 w 7467600"/>
              <a:gd name="connsiteY201" fmla="*/ 3988130 h 6858000"/>
              <a:gd name="connsiteX202" fmla="*/ 3310753 w 7467600"/>
              <a:gd name="connsiteY202" fmla="*/ 3787140 h 6858000"/>
              <a:gd name="connsiteX203" fmla="*/ 3291335 w 7467600"/>
              <a:gd name="connsiteY203" fmla="*/ 3767420 h 6858000"/>
              <a:gd name="connsiteX204" fmla="*/ 1635889 w 7467600"/>
              <a:gd name="connsiteY204" fmla="*/ 3709494 h 6858000"/>
              <a:gd name="connsiteX205" fmla="*/ 1634800 w 7467600"/>
              <a:gd name="connsiteY205" fmla="*/ 3731111 h 6858000"/>
              <a:gd name="connsiteX206" fmla="*/ 1635889 w 7467600"/>
              <a:gd name="connsiteY206" fmla="*/ 3709494 h 6858000"/>
              <a:gd name="connsiteX207" fmla="*/ 1510397 w 7467600"/>
              <a:gd name="connsiteY207" fmla="*/ 3684705 h 6858000"/>
              <a:gd name="connsiteX208" fmla="*/ 1146550 w 7467600"/>
              <a:gd name="connsiteY208" fmla="*/ 3802012 h 6858000"/>
              <a:gd name="connsiteX209" fmla="*/ 698834 w 7467600"/>
              <a:gd name="connsiteY209" fmla="*/ 3952272 h 6858000"/>
              <a:gd name="connsiteX210" fmla="*/ 34256 w 7467600"/>
              <a:gd name="connsiteY210" fmla="*/ 4347603 h 6858000"/>
              <a:gd name="connsiteX211" fmla="*/ 527241 w 7467600"/>
              <a:gd name="connsiteY211" fmla="*/ 4065078 h 6858000"/>
              <a:gd name="connsiteX212" fmla="*/ 1510397 w 7467600"/>
              <a:gd name="connsiteY212" fmla="*/ 3684705 h 6858000"/>
              <a:gd name="connsiteX213" fmla="*/ 1313114 w 7467600"/>
              <a:gd name="connsiteY213" fmla="*/ 3655216 h 6858000"/>
              <a:gd name="connsiteX214" fmla="*/ 1109304 w 7467600"/>
              <a:gd name="connsiteY214" fmla="*/ 3669030 h 6858000"/>
              <a:gd name="connsiteX215" fmla="*/ 8129 w 7467600"/>
              <a:gd name="connsiteY215" fmla="*/ 4330519 h 6858000"/>
              <a:gd name="connsiteX216" fmla="*/ 687572 w 7467600"/>
              <a:gd name="connsiteY216" fmla="*/ 3925629 h 6858000"/>
              <a:gd name="connsiteX217" fmla="*/ 1138365 w 7467600"/>
              <a:gd name="connsiteY217" fmla="*/ 3774515 h 6858000"/>
              <a:gd name="connsiteX218" fmla="*/ 1505579 w 7467600"/>
              <a:gd name="connsiteY218" fmla="*/ 3655526 h 6858000"/>
              <a:gd name="connsiteX219" fmla="*/ 1313114 w 7467600"/>
              <a:gd name="connsiteY219" fmla="*/ 3655216 h 6858000"/>
              <a:gd name="connsiteX220" fmla="*/ 3655073 w 7467600"/>
              <a:gd name="connsiteY220" fmla="*/ 3650884 h 6858000"/>
              <a:gd name="connsiteX221" fmla="*/ 3989938 w 7467600"/>
              <a:gd name="connsiteY221" fmla="*/ 3991685 h 6858000"/>
              <a:gd name="connsiteX222" fmla="*/ 4393907 w 7467600"/>
              <a:gd name="connsiteY222" fmla="*/ 4261258 h 6858000"/>
              <a:gd name="connsiteX223" fmla="*/ 4648051 w 7467600"/>
              <a:gd name="connsiteY223" fmla="*/ 4374051 h 6858000"/>
              <a:gd name="connsiteX224" fmla="*/ 4383389 w 7467600"/>
              <a:gd name="connsiteY224" fmla="*/ 4184369 h 6858000"/>
              <a:gd name="connsiteX225" fmla="*/ 4165508 w 7467600"/>
              <a:gd name="connsiteY225" fmla="*/ 4035196 h 6858000"/>
              <a:gd name="connsiteX226" fmla="*/ 4068162 w 7467600"/>
              <a:gd name="connsiteY226" fmla="*/ 3953394 h 6858000"/>
              <a:gd name="connsiteX227" fmla="*/ 3981416 w 7467600"/>
              <a:gd name="connsiteY227" fmla="*/ 3880482 h 6858000"/>
              <a:gd name="connsiteX228" fmla="*/ 3800147 w 7467600"/>
              <a:gd name="connsiteY228" fmla="*/ 3749872 h 6858000"/>
              <a:gd name="connsiteX229" fmla="*/ 3655073 w 7467600"/>
              <a:gd name="connsiteY229" fmla="*/ 3650884 h 6858000"/>
              <a:gd name="connsiteX230" fmla="*/ 3670252 w 7467600"/>
              <a:gd name="connsiteY230" fmla="*/ 3622798 h 6858000"/>
              <a:gd name="connsiteX231" fmla="*/ 3817258 w 7467600"/>
              <a:gd name="connsiteY231" fmla="*/ 3723577 h 6858000"/>
              <a:gd name="connsiteX232" fmla="*/ 4000461 w 7467600"/>
              <a:gd name="connsiteY232" fmla="*/ 3855966 h 6858000"/>
              <a:gd name="connsiteX233" fmla="*/ 4088180 w 7467600"/>
              <a:gd name="connsiteY233" fmla="*/ 3929774 h 6858000"/>
              <a:gd name="connsiteX234" fmla="*/ 4184555 w 7467600"/>
              <a:gd name="connsiteY234" fmla="*/ 4010683 h 6858000"/>
              <a:gd name="connsiteX235" fmla="*/ 4399563 w 7467600"/>
              <a:gd name="connsiteY235" fmla="*/ 4158106 h 6858000"/>
              <a:gd name="connsiteX236" fmla="*/ 4684469 w 7467600"/>
              <a:gd name="connsiteY236" fmla="*/ 4364680 h 6858000"/>
              <a:gd name="connsiteX237" fmla="*/ 4690271 w 7467600"/>
              <a:gd name="connsiteY237" fmla="*/ 4370034 h 6858000"/>
              <a:gd name="connsiteX238" fmla="*/ 4136093 w 7467600"/>
              <a:gd name="connsiteY238" fmla="*/ 3858466 h 6858000"/>
              <a:gd name="connsiteX239" fmla="*/ 3670252 w 7467600"/>
              <a:gd name="connsiteY239" fmla="*/ 3622798 h 6858000"/>
              <a:gd name="connsiteX240" fmla="*/ 4440129 w 7467600"/>
              <a:gd name="connsiteY240" fmla="*/ 3448571 h 6858000"/>
              <a:gd name="connsiteX241" fmla="*/ 4856525 w 7467600"/>
              <a:gd name="connsiteY241" fmla="*/ 3915351 h 6858000"/>
              <a:gd name="connsiteX242" fmla="*/ 5059055 w 7467600"/>
              <a:gd name="connsiteY242" fmla="*/ 4108918 h 6858000"/>
              <a:gd name="connsiteX243" fmla="*/ 5290070 w 7467600"/>
              <a:gd name="connsiteY243" fmla="*/ 4263619 h 6858000"/>
              <a:gd name="connsiteX244" fmla="*/ 4834991 w 7467600"/>
              <a:gd name="connsiteY244" fmla="*/ 3830985 h 6858000"/>
              <a:gd name="connsiteX245" fmla="*/ 4440129 w 7467600"/>
              <a:gd name="connsiteY245" fmla="*/ 3448571 h 6858000"/>
              <a:gd name="connsiteX246" fmla="*/ 4441737 w 7467600"/>
              <a:gd name="connsiteY246" fmla="*/ 3399734 h 6858000"/>
              <a:gd name="connsiteX247" fmla="*/ 4431236 w 7467600"/>
              <a:gd name="connsiteY247" fmla="*/ 3400954 h 6858000"/>
              <a:gd name="connsiteX248" fmla="*/ 4557150 w 7467600"/>
              <a:gd name="connsiteY248" fmla="*/ 3510023 h 6858000"/>
              <a:gd name="connsiteX249" fmla="*/ 4856936 w 7467600"/>
              <a:gd name="connsiteY249" fmla="*/ 3809146 h 6858000"/>
              <a:gd name="connsiteX250" fmla="*/ 5111996 w 7467600"/>
              <a:gd name="connsiteY250" fmla="*/ 4065759 h 6858000"/>
              <a:gd name="connsiteX251" fmla="*/ 5388878 w 7467600"/>
              <a:gd name="connsiteY251" fmla="*/ 4300185 h 6858000"/>
              <a:gd name="connsiteX252" fmla="*/ 5425556 w 7467600"/>
              <a:gd name="connsiteY252" fmla="*/ 4308967 h 6858000"/>
              <a:gd name="connsiteX253" fmla="*/ 4943646 w 7467600"/>
              <a:gd name="connsiteY253" fmla="*/ 3822916 h 6858000"/>
              <a:gd name="connsiteX254" fmla="*/ 4594837 w 7467600"/>
              <a:gd name="connsiteY254" fmla="*/ 3532274 h 6858000"/>
              <a:gd name="connsiteX255" fmla="*/ 4441737 w 7467600"/>
              <a:gd name="connsiteY255" fmla="*/ 3399734 h 6858000"/>
              <a:gd name="connsiteX256" fmla="*/ 5425834 w 7467600"/>
              <a:gd name="connsiteY256" fmla="*/ 3162785 h 6858000"/>
              <a:gd name="connsiteX257" fmla="*/ 5401644 w 7467600"/>
              <a:gd name="connsiteY257" fmla="*/ 3617847 h 6858000"/>
              <a:gd name="connsiteX258" fmla="*/ 5467256 w 7467600"/>
              <a:gd name="connsiteY258" fmla="*/ 4175494 h 6858000"/>
              <a:gd name="connsiteX259" fmla="*/ 5448069 w 7467600"/>
              <a:gd name="connsiteY259" fmla="*/ 3567554 h 6858000"/>
              <a:gd name="connsiteX260" fmla="*/ 5425834 w 7467600"/>
              <a:gd name="connsiteY260" fmla="*/ 3162785 h 6858000"/>
              <a:gd name="connsiteX261" fmla="*/ 1318687 w 7467600"/>
              <a:gd name="connsiteY261" fmla="*/ 3113840 h 6858000"/>
              <a:gd name="connsiteX262" fmla="*/ 1066793 w 7467600"/>
              <a:gd name="connsiteY262" fmla="*/ 3212171 h 6858000"/>
              <a:gd name="connsiteX263" fmla="*/ 993319 w 7467600"/>
              <a:gd name="connsiteY263" fmla="*/ 3247648 h 6858000"/>
              <a:gd name="connsiteX264" fmla="*/ 853081 w 7467600"/>
              <a:gd name="connsiteY264" fmla="*/ 3312410 h 6858000"/>
              <a:gd name="connsiteX265" fmla="*/ 805957 w 7467600"/>
              <a:gd name="connsiteY265" fmla="*/ 3330443 h 6858000"/>
              <a:gd name="connsiteX266" fmla="*/ 1318687 w 7467600"/>
              <a:gd name="connsiteY266" fmla="*/ 3113840 h 6858000"/>
              <a:gd name="connsiteX267" fmla="*/ 5453702 w 7467600"/>
              <a:gd name="connsiteY267" fmla="*/ 3090882 h 6858000"/>
              <a:gd name="connsiteX268" fmla="*/ 5480135 w 7467600"/>
              <a:gd name="connsiteY268" fmla="*/ 3565802 h 6858000"/>
              <a:gd name="connsiteX269" fmla="*/ 5499023 w 7467600"/>
              <a:gd name="connsiteY269" fmla="*/ 4166310 h 6858000"/>
              <a:gd name="connsiteX270" fmla="*/ 5547022 w 7467600"/>
              <a:gd name="connsiteY270" fmla="*/ 3607838 h 6858000"/>
              <a:gd name="connsiteX271" fmla="*/ 5515964 w 7467600"/>
              <a:gd name="connsiteY271" fmla="*/ 3378541 h 6858000"/>
              <a:gd name="connsiteX272" fmla="*/ 5453702 w 7467600"/>
              <a:gd name="connsiteY272" fmla="*/ 3090882 h 6858000"/>
              <a:gd name="connsiteX273" fmla="*/ 1238695 w 7467600"/>
              <a:gd name="connsiteY273" fmla="*/ 3076820 h 6858000"/>
              <a:gd name="connsiteX274" fmla="*/ 716371 w 7467600"/>
              <a:gd name="connsiteY274" fmla="*/ 3293249 h 6858000"/>
              <a:gd name="connsiteX275" fmla="*/ 579522 w 7467600"/>
              <a:gd name="connsiteY275" fmla="*/ 3371759 h 6858000"/>
              <a:gd name="connsiteX276" fmla="*/ 600288 w 7467600"/>
              <a:gd name="connsiteY276" fmla="*/ 3365555 h 6858000"/>
              <a:gd name="connsiteX277" fmla="*/ 840692 w 7467600"/>
              <a:gd name="connsiteY277" fmla="*/ 3284921 h 6858000"/>
              <a:gd name="connsiteX278" fmla="*/ 979248 w 7467600"/>
              <a:gd name="connsiteY278" fmla="*/ 3221003 h 6858000"/>
              <a:gd name="connsiteX279" fmla="*/ 1053282 w 7467600"/>
              <a:gd name="connsiteY279" fmla="*/ 3185247 h 6858000"/>
              <a:gd name="connsiteX280" fmla="*/ 1320603 w 7467600"/>
              <a:gd name="connsiteY280" fmla="*/ 3081281 h 6858000"/>
              <a:gd name="connsiteX281" fmla="*/ 1238695 w 7467600"/>
              <a:gd name="connsiteY281" fmla="*/ 3076820 h 6858000"/>
              <a:gd name="connsiteX282" fmla="*/ 5425627 w 7467600"/>
              <a:gd name="connsiteY282" fmla="*/ 2954192 h 6858000"/>
              <a:gd name="connsiteX283" fmla="*/ 5470770 w 7467600"/>
              <a:gd name="connsiteY283" fmla="*/ 3005435 h 6858000"/>
              <a:gd name="connsiteX284" fmla="*/ 5519779 w 7467600"/>
              <a:gd name="connsiteY284" fmla="*/ 4359223 h 6858000"/>
              <a:gd name="connsiteX285" fmla="*/ 5520293 w 7467600"/>
              <a:gd name="connsiteY285" fmla="*/ 4360602 h 6858000"/>
              <a:gd name="connsiteX286" fmla="*/ 5767221 w 7467600"/>
              <a:gd name="connsiteY286" fmla="*/ 4665564 h 6858000"/>
              <a:gd name="connsiteX287" fmla="*/ 6937169 w 7467600"/>
              <a:gd name="connsiteY287" fmla="*/ 4815941 h 6858000"/>
              <a:gd name="connsiteX288" fmla="*/ 6953922 w 7467600"/>
              <a:gd name="connsiteY288" fmla="*/ 4890068 h 6858000"/>
              <a:gd name="connsiteX289" fmla="*/ 6071359 w 7467600"/>
              <a:gd name="connsiteY289" fmla="*/ 4770770 h 6858000"/>
              <a:gd name="connsiteX290" fmla="*/ 6038839 w 7467600"/>
              <a:gd name="connsiteY290" fmla="*/ 4764474 h 6858000"/>
              <a:gd name="connsiteX291" fmla="*/ 6038706 w 7467600"/>
              <a:gd name="connsiteY291" fmla="*/ 4763847 h 6858000"/>
              <a:gd name="connsiteX292" fmla="*/ 6037784 w 7467600"/>
              <a:gd name="connsiteY292" fmla="*/ 4764270 h 6858000"/>
              <a:gd name="connsiteX293" fmla="*/ 6038839 w 7467600"/>
              <a:gd name="connsiteY293" fmla="*/ 4764474 h 6858000"/>
              <a:gd name="connsiteX294" fmla="*/ 6040338 w 7467600"/>
              <a:gd name="connsiteY294" fmla="*/ 4771418 h 6858000"/>
              <a:gd name="connsiteX295" fmla="*/ 6024488 w 7467600"/>
              <a:gd name="connsiteY295" fmla="*/ 4809903 h 6858000"/>
              <a:gd name="connsiteX296" fmla="*/ 5599771 w 7467600"/>
              <a:gd name="connsiteY296" fmla="*/ 5509652 h 6858000"/>
              <a:gd name="connsiteX297" fmla="*/ 5548843 w 7467600"/>
              <a:gd name="connsiteY297" fmla="*/ 5563845 h 6858000"/>
              <a:gd name="connsiteX298" fmla="*/ 5940952 w 7467600"/>
              <a:gd name="connsiteY298" fmla="*/ 6250028 h 6858000"/>
              <a:gd name="connsiteX299" fmla="*/ 6043441 w 7467600"/>
              <a:gd name="connsiteY299" fmla="*/ 6665847 h 6858000"/>
              <a:gd name="connsiteX300" fmla="*/ 6093432 w 7467600"/>
              <a:gd name="connsiteY300" fmla="*/ 6858000 h 6858000"/>
              <a:gd name="connsiteX301" fmla="*/ 6034344 w 7467600"/>
              <a:gd name="connsiteY301" fmla="*/ 6858000 h 6858000"/>
              <a:gd name="connsiteX302" fmla="*/ 6026679 w 7467600"/>
              <a:gd name="connsiteY302" fmla="*/ 6836959 h 6858000"/>
              <a:gd name="connsiteX303" fmla="*/ 5800441 w 7467600"/>
              <a:gd name="connsiteY303" fmla="*/ 6335286 h 6858000"/>
              <a:gd name="connsiteX304" fmla="*/ 5526562 w 7467600"/>
              <a:gd name="connsiteY304" fmla="*/ 5705388 h 6858000"/>
              <a:gd name="connsiteX305" fmla="*/ 5519640 w 7467600"/>
              <a:gd name="connsiteY305" fmla="*/ 5683774 h 6858000"/>
              <a:gd name="connsiteX306" fmla="*/ 5844559 w 7467600"/>
              <a:gd name="connsiteY306" fmla="*/ 6553349 h 6858000"/>
              <a:gd name="connsiteX307" fmla="*/ 5975994 w 7467600"/>
              <a:gd name="connsiteY307" fmla="*/ 6858000 h 6858000"/>
              <a:gd name="connsiteX308" fmla="*/ 5898547 w 7467600"/>
              <a:gd name="connsiteY308" fmla="*/ 6858000 h 6858000"/>
              <a:gd name="connsiteX309" fmla="*/ 5682041 w 7467600"/>
              <a:gd name="connsiteY309" fmla="*/ 6355860 h 6858000"/>
              <a:gd name="connsiteX310" fmla="*/ 5461758 w 7467600"/>
              <a:gd name="connsiteY310" fmla="*/ 5820220 h 6858000"/>
              <a:gd name="connsiteX311" fmla="*/ 5237282 w 7467600"/>
              <a:gd name="connsiteY311" fmla="*/ 6579086 h 6858000"/>
              <a:gd name="connsiteX312" fmla="*/ 5115009 w 7467600"/>
              <a:gd name="connsiteY312" fmla="*/ 6858000 h 6858000"/>
              <a:gd name="connsiteX313" fmla="*/ 5028074 w 7467600"/>
              <a:gd name="connsiteY313" fmla="*/ 6858000 h 6858000"/>
              <a:gd name="connsiteX314" fmla="*/ 5079508 w 7467600"/>
              <a:gd name="connsiteY314" fmla="*/ 6749074 h 6858000"/>
              <a:gd name="connsiteX315" fmla="*/ 5371846 w 7467600"/>
              <a:gd name="connsiteY315" fmla="*/ 5924413 h 6858000"/>
              <a:gd name="connsiteX316" fmla="*/ 5270512 w 7467600"/>
              <a:gd name="connsiteY316" fmla="*/ 6138975 h 6858000"/>
              <a:gd name="connsiteX317" fmla="*/ 5062409 w 7467600"/>
              <a:gd name="connsiteY317" fmla="*/ 6653544 h 6858000"/>
              <a:gd name="connsiteX318" fmla="*/ 5036628 w 7467600"/>
              <a:gd name="connsiteY318" fmla="*/ 6754247 h 6858000"/>
              <a:gd name="connsiteX319" fmla="*/ 5009112 w 7467600"/>
              <a:gd name="connsiteY319" fmla="*/ 6858000 h 6858000"/>
              <a:gd name="connsiteX320" fmla="*/ 4976679 w 7467600"/>
              <a:gd name="connsiteY320" fmla="*/ 6858000 h 6858000"/>
              <a:gd name="connsiteX321" fmla="*/ 5006537 w 7467600"/>
              <a:gd name="connsiteY321" fmla="*/ 6747068 h 6858000"/>
              <a:gd name="connsiteX322" fmla="*/ 5032723 w 7467600"/>
              <a:gd name="connsiteY322" fmla="*/ 6644957 h 6858000"/>
              <a:gd name="connsiteX323" fmla="*/ 5242949 w 7467600"/>
              <a:gd name="connsiteY323" fmla="*/ 6125175 h 6858000"/>
              <a:gd name="connsiteX324" fmla="*/ 5286321 w 7467600"/>
              <a:gd name="connsiteY324" fmla="*/ 6033555 h 6858000"/>
              <a:gd name="connsiteX325" fmla="*/ 5008210 w 7467600"/>
              <a:gd name="connsiteY325" fmla="*/ 6649194 h 6858000"/>
              <a:gd name="connsiteX326" fmla="*/ 4986321 w 7467600"/>
              <a:gd name="connsiteY326" fmla="*/ 6765687 h 6858000"/>
              <a:gd name="connsiteX327" fmla="*/ 4973474 w 7467600"/>
              <a:gd name="connsiteY327" fmla="*/ 6858000 h 6858000"/>
              <a:gd name="connsiteX328" fmla="*/ 4907178 w 7467600"/>
              <a:gd name="connsiteY328" fmla="*/ 6858000 h 6858000"/>
              <a:gd name="connsiteX329" fmla="*/ 4910810 w 7467600"/>
              <a:gd name="connsiteY329" fmla="*/ 6829660 h 6858000"/>
              <a:gd name="connsiteX330" fmla="*/ 4987461 w 7467600"/>
              <a:gd name="connsiteY330" fmla="*/ 6432994 h 6858000"/>
              <a:gd name="connsiteX331" fmla="*/ 5179262 w 7467600"/>
              <a:gd name="connsiteY331" fmla="*/ 6035044 h 6858000"/>
              <a:gd name="connsiteX332" fmla="*/ 4689678 w 7467600"/>
              <a:gd name="connsiteY332" fmla="*/ 6440241 h 6858000"/>
              <a:gd name="connsiteX333" fmla="*/ 4477543 w 7467600"/>
              <a:gd name="connsiteY333" fmla="*/ 6674836 h 6858000"/>
              <a:gd name="connsiteX334" fmla="*/ 4329957 w 7467600"/>
              <a:gd name="connsiteY334" fmla="*/ 6858000 h 6858000"/>
              <a:gd name="connsiteX335" fmla="*/ 4218595 w 7467600"/>
              <a:gd name="connsiteY335" fmla="*/ 6858000 h 6858000"/>
              <a:gd name="connsiteX336" fmla="*/ 4368888 w 7467600"/>
              <a:gd name="connsiteY336" fmla="*/ 6668412 h 6858000"/>
              <a:gd name="connsiteX337" fmla="*/ 4563091 w 7467600"/>
              <a:gd name="connsiteY337" fmla="*/ 6442508 h 6858000"/>
              <a:gd name="connsiteX338" fmla="*/ 5387324 w 7467600"/>
              <a:gd name="connsiteY338" fmla="*/ 5705830 h 6858000"/>
              <a:gd name="connsiteX339" fmla="*/ 5073620 w 7467600"/>
              <a:gd name="connsiteY339" fmla="*/ 5955437 h 6858000"/>
              <a:gd name="connsiteX340" fmla="*/ 4689789 w 7467600"/>
              <a:gd name="connsiteY340" fmla="*/ 6268382 h 6858000"/>
              <a:gd name="connsiteX341" fmla="*/ 4418722 w 7467600"/>
              <a:gd name="connsiteY341" fmla="*/ 6570886 h 6858000"/>
              <a:gd name="connsiteX342" fmla="*/ 4214944 w 7467600"/>
              <a:gd name="connsiteY342" fmla="*/ 6858000 h 6858000"/>
              <a:gd name="connsiteX343" fmla="*/ 4177898 w 7467600"/>
              <a:gd name="connsiteY343" fmla="*/ 6858000 h 6858000"/>
              <a:gd name="connsiteX344" fmla="*/ 4391597 w 7467600"/>
              <a:gd name="connsiteY344" fmla="*/ 6556370 h 6858000"/>
              <a:gd name="connsiteX345" fmla="*/ 4668889 w 7467600"/>
              <a:gd name="connsiteY345" fmla="*/ 6246399 h 6858000"/>
              <a:gd name="connsiteX346" fmla="*/ 5055427 w 7467600"/>
              <a:gd name="connsiteY346" fmla="*/ 5931476 h 6858000"/>
              <a:gd name="connsiteX347" fmla="*/ 5371814 w 7467600"/>
              <a:gd name="connsiteY347" fmla="*/ 5678975 h 6858000"/>
              <a:gd name="connsiteX348" fmla="*/ 4987918 w 7467600"/>
              <a:gd name="connsiteY348" fmla="*/ 5838701 h 6858000"/>
              <a:gd name="connsiteX349" fmla="*/ 4317146 w 7467600"/>
              <a:gd name="connsiteY349" fmla="*/ 6587716 h 6858000"/>
              <a:gd name="connsiteX350" fmla="*/ 4171627 w 7467600"/>
              <a:gd name="connsiteY350" fmla="*/ 6858000 h 6858000"/>
              <a:gd name="connsiteX351" fmla="*/ 4081585 w 7467600"/>
              <a:gd name="connsiteY351" fmla="*/ 6858000 h 6858000"/>
              <a:gd name="connsiteX352" fmla="*/ 4238603 w 7467600"/>
              <a:gd name="connsiteY352" fmla="*/ 6559341 h 6858000"/>
              <a:gd name="connsiteX353" fmla="*/ 4778333 w 7467600"/>
              <a:gd name="connsiteY353" fmla="*/ 5873626 h 6858000"/>
              <a:gd name="connsiteX354" fmla="*/ 5414185 w 7467600"/>
              <a:gd name="connsiteY354" fmla="*/ 5573882 h 6858000"/>
              <a:gd name="connsiteX355" fmla="*/ 5959648 w 7467600"/>
              <a:gd name="connsiteY355" fmla="*/ 4760797 h 6858000"/>
              <a:gd name="connsiteX356" fmla="*/ 5355019 w 7467600"/>
              <a:gd name="connsiteY356" fmla="*/ 4734672 h 6858000"/>
              <a:gd name="connsiteX357" fmla="*/ 5083565 w 7467600"/>
              <a:gd name="connsiteY357" fmla="*/ 5179121 h 6858000"/>
              <a:gd name="connsiteX358" fmla="*/ 4713577 w 7467600"/>
              <a:gd name="connsiteY358" fmla="*/ 5616803 h 6858000"/>
              <a:gd name="connsiteX359" fmla="*/ 3989559 w 7467600"/>
              <a:gd name="connsiteY359" fmla="*/ 6145945 h 6858000"/>
              <a:gd name="connsiteX360" fmla="*/ 3939824 w 7467600"/>
              <a:gd name="connsiteY360" fmla="*/ 6066900 h 6858000"/>
              <a:gd name="connsiteX361" fmla="*/ 4584537 w 7467600"/>
              <a:gd name="connsiteY361" fmla="*/ 5324826 h 6858000"/>
              <a:gd name="connsiteX362" fmla="*/ 5037105 w 7467600"/>
              <a:gd name="connsiteY362" fmla="*/ 5088765 h 6858000"/>
              <a:gd name="connsiteX363" fmla="*/ 5039930 w 7467600"/>
              <a:gd name="connsiteY363" fmla="*/ 5089585 h 6858000"/>
              <a:gd name="connsiteX364" fmla="*/ 5263764 w 7467600"/>
              <a:gd name="connsiteY364" fmla="*/ 4735525 h 6858000"/>
              <a:gd name="connsiteX365" fmla="*/ 4086300 w 7467600"/>
              <a:gd name="connsiteY365" fmla="*/ 4884599 h 6858000"/>
              <a:gd name="connsiteX366" fmla="*/ 4085485 w 7467600"/>
              <a:gd name="connsiteY366" fmla="*/ 4899070 h 6858000"/>
              <a:gd name="connsiteX367" fmla="*/ 3871915 w 7467600"/>
              <a:gd name="connsiteY367" fmla="*/ 5253645 h 6858000"/>
              <a:gd name="connsiteX368" fmla="*/ 3799374 w 7467600"/>
              <a:gd name="connsiteY368" fmla="*/ 5466127 h 6858000"/>
              <a:gd name="connsiteX369" fmla="*/ 3498850 w 7467600"/>
              <a:gd name="connsiteY369" fmla="*/ 6661888 h 6858000"/>
              <a:gd name="connsiteX370" fmla="*/ 3399216 w 7467600"/>
              <a:gd name="connsiteY370" fmla="*/ 6858000 h 6858000"/>
              <a:gd name="connsiteX371" fmla="*/ 3303688 w 7467600"/>
              <a:gd name="connsiteY371" fmla="*/ 6858000 h 6858000"/>
              <a:gd name="connsiteX372" fmla="*/ 3391774 w 7467600"/>
              <a:gd name="connsiteY372" fmla="*/ 6697181 h 6858000"/>
              <a:gd name="connsiteX373" fmla="*/ 3735540 w 7467600"/>
              <a:gd name="connsiteY373" fmla="*/ 5546923 h 6858000"/>
              <a:gd name="connsiteX374" fmla="*/ 3729438 w 7467600"/>
              <a:gd name="connsiteY374" fmla="*/ 5569058 h 6858000"/>
              <a:gd name="connsiteX375" fmla="*/ 3707782 w 7467600"/>
              <a:gd name="connsiteY375" fmla="*/ 5644908 h 6858000"/>
              <a:gd name="connsiteX376" fmla="*/ 3583827 w 7467600"/>
              <a:gd name="connsiteY376" fmla="*/ 6039215 h 6858000"/>
              <a:gd name="connsiteX377" fmla="*/ 3547861 w 7467600"/>
              <a:gd name="connsiteY377" fmla="*/ 6129609 h 6858000"/>
              <a:gd name="connsiteX378" fmla="*/ 3490905 w 7467600"/>
              <a:gd name="connsiteY378" fmla="*/ 6277660 h 6858000"/>
              <a:gd name="connsiteX379" fmla="*/ 3455859 w 7467600"/>
              <a:gd name="connsiteY379" fmla="*/ 6391301 h 6858000"/>
              <a:gd name="connsiteX380" fmla="*/ 3429112 w 7467600"/>
              <a:gd name="connsiteY380" fmla="*/ 6479469 h 6858000"/>
              <a:gd name="connsiteX381" fmla="*/ 3304862 w 7467600"/>
              <a:gd name="connsiteY381" fmla="*/ 6796476 h 6858000"/>
              <a:gd name="connsiteX382" fmla="*/ 3276071 w 7467600"/>
              <a:gd name="connsiteY382" fmla="*/ 6858000 h 6858000"/>
              <a:gd name="connsiteX383" fmla="*/ 3240805 w 7467600"/>
              <a:gd name="connsiteY383" fmla="*/ 6858000 h 6858000"/>
              <a:gd name="connsiteX384" fmla="*/ 3275917 w 7467600"/>
              <a:gd name="connsiteY384" fmla="*/ 6783192 h 6858000"/>
              <a:gd name="connsiteX385" fmla="*/ 3399358 w 7467600"/>
              <a:gd name="connsiteY385" fmla="*/ 6469011 h 6858000"/>
              <a:gd name="connsiteX386" fmla="*/ 3425650 w 7467600"/>
              <a:gd name="connsiteY386" fmla="*/ 6381333 h 6858000"/>
              <a:gd name="connsiteX387" fmla="*/ 3460661 w 7467600"/>
              <a:gd name="connsiteY387" fmla="*/ 6266763 h 6858000"/>
              <a:gd name="connsiteX388" fmla="*/ 3518021 w 7467600"/>
              <a:gd name="connsiteY388" fmla="*/ 6117298 h 6858000"/>
              <a:gd name="connsiteX389" fmla="*/ 3554035 w 7467600"/>
              <a:gd name="connsiteY389" fmla="*/ 6027832 h 6858000"/>
              <a:gd name="connsiteX390" fmla="*/ 3677174 w 7467600"/>
              <a:gd name="connsiteY390" fmla="*/ 5636351 h 6858000"/>
              <a:gd name="connsiteX391" fmla="*/ 3698819 w 7467600"/>
              <a:gd name="connsiteY391" fmla="*/ 5560503 h 6858000"/>
              <a:gd name="connsiteX392" fmla="*/ 3702094 w 7467600"/>
              <a:gd name="connsiteY392" fmla="*/ 5549194 h 6858000"/>
              <a:gd name="connsiteX393" fmla="*/ 3398355 w 7467600"/>
              <a:gd name="connsiteY393" fmla="*/ 6094603 h 6858000"/>
              <a:gd name="connsiteX394" fmla="*/ 3193941 w 7467600"/>
              <a:gd name="connsiteY394" fmla="*/ 6798775 h 6858000"/>
              <a:gd name="connsiteX395" fmla="*/ 3184140 w 7467600"/>
              <a:gd name="connsiteY395" fmla="*/ 6858000 h 6858000"/>
              <a:gd name="connsiteX396" fmla="*/ 3099978 w 7467600"/>
              <a:gd name="connsiteY396" fmla="*/ 6858000 h 6858000"/>
              <a:gd name="connsiteX397" fmla="*/ 3101556 w 7467600"/>
              <a:gd name="connsiteY397" fmla="*/ 6843337 h 6858000"/>
              <a:gd name="connsiteX398" fmla="*/ 3370162 w 7467600"/>
              <a:gd name="connsiteY398" fmla="*/ 5785550 h 6858000"/>
              <a:gd name="connsiteX399" fmla="*/ 3746477 w 7467600"/>
              <a:gd name="connsiteY399" fmla="*/ 5377889 h 6858000"/>
              <a:gd name="connsiteX400" fmla="*/ 3863399 w 7467600"/>
              <a:gd name="connsiteY400" fmla="*/ 5087257 h 6858000"/>
              <a:gd name="connsiteX401" fmla="*/ 3968712 w 7467600"/>
              <a:gd name="connsiteY401" fmla="*/ 4913989 h 6858000"/>
              <a:gd name="connsiteX402" fmla="*/ 2792390 w 7467600"/>
              <a:gd name="connsiteY402" fmla="*/ 5382974 h 6858000"/>
              <a:gd name="connsiteX403" fmla="*/ 2714982 w 7467600"/>
              <a:gd name="connsiteY403" fmla="*/ 5427051 h 6858000"/>
              <a:gd name="connsiteX404" fmla="*/ 2813361 w 7467600"/>
              <a:gd name="connsiteY404" fmla="*/ 6023912 h 6858000"/>
              <a:gd name="connsiteX405" fmla="*/ 2688430 w 7467600"/>
              <a:gd name="connsiteY405" fmla="*/ 6801564 h 6858000"/>
              <a:gd name="connsiteX406" fmla="*/ 2629626 w 7467600"/>
              <a:gd name="connsiteY406" fmla="*/ 6763394 h 6858000"/>
              <a:gd name="connsiteX407" fmla="*/ 2565328 w 7467600"/>
              <a:gd name="connsiteY407" fmla="*/ 5516399 h 6858000"/>
              <a:gd name="connsiteX408" fmla="*/ 1922999 w 7467600"/>
              <a:gd name="connsiteY408" fmla="*/ 5980343 h 6858000"/>
              <a:gd name="connsiteX409" fmla="*/ 1950261 w 7467600"/>
              <a:gd name="connsiteY409" fmla="*/ 6405858 h 6858000"/>
              <a:gd name="connsiteX410" fmla="*/ 2365554 w 7467600"/>
              <a:gd name="connsiteY410" fmla="*/ 6759107 h 6858000"/>
              <a:gd name="connsiteX411" fmla="*/ 2424142 w 7467600"/>
              <a:gd name="connsiteY411" fmla="*/ 6858000 h 6858000"/>
              <a:gd name="connsiteX412" fmla="*/ 2395994 w 7467600"/>
              <a:gd name="connsiteY412" fmla="*/ 6858000 h 6858000"/>
              <a:gd name="connsiteX413" fmla="*/ 2392863 w 7467600"/>
              <a:gd name="connsiteY413" fmla="*/ 6852964 h 6858000"/>
              <a:gd name="connsiteX414" fmla="*/ 2017589 w 7467600"/>
              <a:gd name="connsiteY414" fmla="*/ 6493982 h 6858000"/>
              <a:gd name="connsiteX415" fmla="*/ 2147336 w 7467600"/>
              <a:gd name="connsiteY415" fmla="*/ 6594052 h 6858000"/>
              <a:gd name="connsiteX416" fmla="*/ 2207047 w 7467600"/>
              <a:gd name="connsiteY416" fmla="*/ 6654540 h 6858000"/>
              <a:gd name="connsiteX417" fmla="*/ 2299106 w 7467600"/>
              <a:gd name="connsiteY417" fmla="*/ 6778931 h 6858000"/>
              <a:gd name="connsiteX418" fmla="*/ 2314430 w 7467600"/>
              <a:gd name="connsiteY418" fmla="*/ 6801144 h 6858000"/>
              <a:gd name="connsiteX419" fmla="*/ 2352406 w 7467600"/>
              <a:gd name="connsiteY419" fmla="*/ 6858000 h 6858000"/>
              <a:gd name="connsiteX420" fmla="*/ 2314492 w 7467600"/>
              <a:gd name="connsiteY420" fmla="*/ 6858000 h 6858000"/>
              <a:gd name="connsiteX421" fmla="*/ 2288095 w 7467600"/>
              <a:gd name="connsiteY421" fmla="*/ 6818030 h 6858000"/>
              <a:gd name="connsiteX422" fmla="*/ 2272768 w 7467600"/>
              <a:gd name="connsiteY422" fmla="*/ 6795822 h 6858000"/>
              <a:gd name="connsiteX423" fmla="*/ 2182715 w 7467600"/>
              <a:gd name="connsiteY423" fmla="*/ 6675071 h 6858000"/>
              <a:gd name="connsiteX424" fmla="*/ 2032061 w 7467600"/>
              <a:gd name="connsiteY424" fmla="*/ 6541380 h 6858000"/>
              <a:gd name="connsiteX425" fmla="*/ 2257220 w 7467600"/>
              <a:gd name="connsiteY425" fmla="*/ 6826257 h 6858000"/>
              <a:gd name="connsiteX426" fmla="*/ 2281324 w 7467600"/>
              <a:gd name="connsiteY426" fmla="*/ 6858000 h 6858000"/>
              <a:gd name="connsiteX427" fmla="*/ 2242860 w 7467600"/>
              <a:gd name="connsiteY427" fmla="*/ 6858000 h 6858000"/>
              <a:gd name="connsiteX428" fmla="*/ 2232818 w 7467600"/>
              <a:gd name="connsiteY428" fmla="*/ 6844926 h 6858000"/>
              <a:gd name="connsiteX429" fmla="*/ 1990172 w 7467600"/>
              <a:gd name="connsiteY429" fmla="*/ 6542121 h 6858000"/>
              <a:gd name="connsiteX430" fmla="*/ 2124090 w 7467600"/>
              <a:gd name="connsiteY430" fmla="*/ 6761017 h 6858000"/>
              <a:gd name="connsiteX431" fmla="*/ 2200380 w 7467600"/>
              <a:gd name="connsiteY431" fmla="*/ 6858000 h 6858000"/>
              <a:gd name="connsiteX432" fmla="*/ 2147507 w 7467600"/>
              <a:gd name="connsiteY432" fmla="*/ 6858000 h 6858000"/>
              <a:gd name="connsiteX433" fmla="*/ 2070668 w 7467600"/>
              <a:gd name="connsiteY433" fmla="*/ 6761520 h 6858000"/>
              <a:gd name="connsiteX434" fmla="*/ 1975142 w 7467600"/>
              <a:gd name="connsiteY434" fmla="*/ 6585570 h 6858000"/>
              <a:gd name="connsiteX435" fmla="*/ 2050035 w 7467600"/>
              <a:gd name="connsiteY435" fmla="*/ 6813345 h 6858000"/>
              <a:gd name="connsiteX436" fmla="*/ 2063025 w 7467600"/>
              <a:gd name="connsiteY436" fmla="*/ 6858000 h 6858000"/>
              <a:gd name="connsiteX437" fmla="*/ 2021675 w 7467600"/>
              <a:gd name="connsiteY437" fmla="*/ 6858000 h 6858000"/>
              <a:gd name="connsiteX438" fmla="*/ 2019308 w 7467600"/>
              <a:gd name="connsiteY438" fmla="*/ 6847118 h 6858000"/>
              <a:gd name="connsiteX439" fmla="*/ 1938835 w 7467600"/>
              <a:gd name="connsiteY439" fmla="*/ 6551160 h 6858000"/>
              <a:gd name="connsiteX440" fmla="*/ 1953230 w 7467600"/>
              <a:gd name="connsiteY440" fmla="*/ 6759699 h 6858000"/>
              <a:gd name="connsiteX441" fmla="*/ 1956763 w 7467600"/>
              <a:gd name="connsiteY441" fmla="*/ 6778191 h 6858000"/>
              <a:gd name="connsiteX442" fmla="*/ 1967925 w 7467600"/>
              <a:gd name="connsiteY442" fmla="*/ 6858000 h 6858000"/>
              <a:gd name="connsiteX443" fmla="*/ 1936622 w 7467600"/>
              <a:gd name="connsiteY443" fmla="*/ 6858000 h 6858000"/>
              <a:gd name="connsiteX444" fmla="*/ 1926261 w 7467600"/>
              <a:gd name="connsiteY444" fmla="*/ 6784064 h 6858000"/>
              <a:gd name="connsiteX445" fmla="*/ 1922724 w 7467600"/>
              <a:gd name="connsiteY445" fmla="*/ 6765577 h 6858000"/>
              <a:gd name="connsiteX446" fmla="*/ 1904650 w 7467600"/>
              <a:gd name="connsiteY446" fmla="*/ 6639616 h 6858000"/>
              <a:gd name="connsiteX447" fmla="*/ 1885273 w 7467600"/>
              <a:gd name="connsiteY447" fmla="*/ 6858000 h 6858000"/>
              <a:gd name="connsiteX448" fmla="*/ 1854363 w 7467600"/>
              <a:gd name="connsiteY448" fmla="*/ 6858000 h 6858000"/>
              <a:gd name="connsiteX449" fmla="*/ 1880391 w 7467600"/>
              <a:gd name="connsiteY449" fmla="*/ 6603796 h 6858000"/>
              <a:gd name="connsiteX450" fmla="*/ 1818273 w 7467600"/>
              <a:gd name="connsiteY450" fmla="*/ 6715729 h 6858000"/>
              <a:gd name="connsiteX451" fmla="*/ 1794691 w 7467600"/>
              <a:gd name="connsiteY451" fmla="*/ 6843239 h 6858000"/>
              <a:gd name="connsiteX452" fmla="*/ 1794914 w 7467600"/>
              <a:gd name="connsiteY452" fmla="*/ 6858000 h 6858000"/>
              <a:gd name="connsiteX453" fmla="*/ 1746128 w 7467600"/>
              <a:gd name="connsiteY453" fmla="*/ 6858000 h 6858000"/>
              <a:gd name="connsiteX454" fmla="*/ 1753934 w 7467600"/>
              <a:gd name="connsiteY454" fmla="*/ 6724796 h 6858000"/>
              <a:gd name="connsiteX455" fmla="*/ 1792053 w 7467600"/>
              <a:gd name="connsiteY455" fmla="*/ 6572396 h 6858000"/>
              <a:gd name="connsiteX456" fmla="*/ 1862248 w 7467600"/>
              <a:gd name="connsiteY456" fmla="*/ 6266397 h 6858000"/>
              <a:gd name="connsiteX457" fmla="*/ 1862250 w 7467600"/>
              <a:gd name="connsiteY457" fmla="*/ 6033531 h 6858000"/>
              <a:gd name="connsiteX458" fmla="*/ 1211999 w 7467600"/>
              <a:gd name="connsiteY458" fmla="*/ 6683610 h 6858000"/>
              <a:gd name="connsiteX459" fmla="*/ 1213266 w 7467600"/>
              <a:gd name="connsiteY459" fmla="*/ 6691947 h 6858000"/>
              <a:gd name="connsiteX460" fmla="*/ 1203370 w 7467600"/>
              <a:gd name="connsiteY460" fmla="*/ 6850676 h 6858000"/>
              <a:gd name="connsiteX461" fmla="*/ 1203671 w 7467600"/>
              <a:gd name="connsiteY461" fmla="*/ 6858000 h 6858000"/>
              <a:gd name="connsiteX462" fmla="*/ 1143180 w 7467600"/>
              <a:gd name="connsiteY462" fmla="*/ 6858000 h 6858000"/>
              <a:gd name="connsiteX463" fmla="*/ 1142176 w 7467600"/>
              <a:gd name="connsiteY463" fmla="*/ 6766045 h 6858000"/>
              <a:gd name="connsiteX464" fmla="*/ 1067484 w 7467600"/>
              <a:gd name="connsiteY464" fmla="*/ 6858000 h 6858000"/>
              <a:gd name="connsiteX465" fmla="*/ 953928 w 7467600"/>
              <a:gd name="connsiteY465" fmla="*/ 6858000 h 6858000"/>
              <a:gd name="connsiteX466" fmla="*/ 959715 w 7467600"/>
              <a:gd name="connsiteY466" fmla="*/ 6850185 h 6858000"/>
              <a:gd name="connsiteX467" fmla="*/ 1483788 w 7467600"/>
              <a:gd name="connsiteY467" fmla="*/ 6259174 h 6858000"/>
              <a:gd name="connsiteX468" fmla="*/ 1100671 w 7467600"/>
              <a:gd name="connsiteY468" fmla="*/ 6252137 h 6858000"/>
              <a:gd name="connsiteX469" fmla="*/ 1090144 w 7467600"/>
              <a:gd name="connsiteY469" fmla="*/ 6256748 h 6858000"/>
              <a:gd name="connsiteX470" fmla="*/ 1095872 w 7467600"/>
              <a:gd name="connsiteY470" fmla="*/ 6271892 h 6858000"/>
              <a:gd name="connsiteX471" fmla="*/ 262785 w 7467600"/>
              <a:gd name="connsiteY471" fmla="*/ 6845450 h 6858000"/>
              <a:gd name="connsiteX472" fmla="*/ 209968 w 7467600"/>
              <a:gd name="connsiteY472" fmla="*/ 6770713 h 6858000"/>
              <a:gd name="connsiteX473" fmla="*/ 873460 w 7467600"/>
              <a:gd name="connsiteY473" fmla="*/ 6253768 h 6858000"/>
              <a:gd name="connsiteX474" fmla="*/ 192686 w 7467600"/>
              <a:gd name="connsiteY474" fmla="*/ 5849257 h 6858000"/>
              <a:gd name="connsiteX475" fmla="*/ 4696 w 7467600"/>
              <a:gd name="connsiteY475" fmla="*/ 5697668 h 6858000"/>
              <a:gd name="connsiteX476" fmla="*/ 0 w 7467600"/>
              <a:gd name="connsiteY476" fmla="*/ 5689984 h 6858000"/>
              <a:gd name="connsiteX477" fmla="*/ 0 w 7467600"/>
              <a:gd name="connsiteY477" fmla="*/ 5513472 h 6858000"/>
              <a:gd name="connsiteX478" fmla="*/ 174101 w 7467600"/>
              <a:gd name="connsiteY478" fmla="*/ 5620277 h 6858000"/>
              <a:gd name="connsiteX479" fmla="*/ 891800 w 7467600"/>
              <a:gd name="connsiteY479" fmla="*/ 6036935 h 6858000"/>
              <a:gd name="connsiteX480" fmla="*/ 1072219 w 7467600"/>
              <a:gd name="connsiteY480" fmla="*/ 6169443 h 6858000"/>
              <a:gd name="connsiteX481" fmla="*/ 1074117 w 7467600"/>
              <a:gd name="connsiteY481" fmla="*/ 6170301 h 6858000"/>
              <a:gd name="connsiteX482" fmla="*/ 1083114 w 7467600"/>
              <a:gd name="connsiteY482" fmla="*/ 6174131 h 6858000"/>
              <a:gd name="connsiteX483" fmla="*/ 1543010 w 7467600"/>
              <a:gd name="connsiteY483" fmla="*/ 6191140 h 6858000"/>
              <a:gd name="connsiteX484" fmla="*/ 1551080 w 7467600"/>
              <a:gd name="connsiteY484" fmla="*/ 6195006 h 6858000"/>
              <a:gd name="connsiteX485" fmla="*/ 2345443 w 7467600"/>
              <a:gd name="connsiteY485" fmla="*/ 5549882 h 6858000"/>
              <a:gd name="connsiteX486" fmla="*/ 1721499 w 7467600"/>
              <a:gd name="connsiteY486" fmla="*/ 5599969 h 6858000"/>
              <a:gd name="connsiteX487" fmla="*/ 767716 w 7467600"/>
              <a:gd name="connsiteY487" fmla="*/ 5472768 h 6858000"/>
              <a:gd name="connsiteX488" fmla="*/ 722147 w 7467600"/>
              <a:gd name="connsiteY488" fmla="*/ 5393091 h 6858000"/>
              <a:gd name="connsiteX489" fmla="*/ 1485552 w 7467600"/>
              <a:gd name="connsiteY489" fmla="*/ 5313202 h 6858000"/>
              <a:gd name="connsiteX490" fmla="*/ 2143004 w 7467600"/>
              <a:gd name="connsiteY490" fmla="*/ 5402420 h 6858000"/>
              <a:gd name="connsiteX491" fmla="*/ 1933391 w 7467600"/>
              <a:gd name="connsiteY491" fmla="*/ 5156971 h 6858000"/>
              <a:gd name="connsiteX492" fmla="*/ 1827118 w 7467600"/>
              <a:gd name="connsiteY492" fmla="*/ 4968410 h 6858000"/>
              <a:gd name="connsiteX493" fmla="*/ 1837349 w 7467600"/>
              <a:gd name="connsiteY493" fmla="*/ 4956357 h 6858000"/>
              <a:gd name="connsiteX494" fmla="*/ 2162835 w 7467600"/>
              <a:gd name="connsiteY494" fmla="*/ 5187853 h 6858000"/>
              <a:gd name="connsiteX495" fmla="*/ 2257167 w 7467600"/>
              <a:gd name="connsiteY495" fmla="*/ 5462123 h 6858000"/>
              <a:gd name="connsiteX496" fmla="*/ 2261598 w 7467600"/>
              <a:gd name="connsiteY496" fmla="*/ 5467998 h 6858000"/>
              <a:gd name="connsiteX497" fmla="*/ 2437177 w 7467600"/>
              <a:gd name="connsiteY497" fmla="*/ 5479608 h 6858000"/>
              <a:gd name="connsiteX498" fmla="*/ 2445247 w 7467600"/>
              <a:gd name="connsiteY498" fmla="*/ 5483476 h 6858000"/>
              <a:gd name="connsiteX499" fmla="*/ 2743626 w 7467600"/>
              <a:gd name="connsiteY499" fmla="*/ 5304819 h 6858000"/>
              <a:gd name="connsiteX500" fmla="*/ 3048102 w 7467600"/>
              <a:gd name="connsiteY500" fmla="*/ 5150595 h 6858000"/>
              <a:gd name="connsiteX501" fmla="*/ 1799414 w 7467600"/>
              <a:gd name="connsiteY501" fmla="*/ 4694732 h 6858000"/>
              <a:gd name="connsiteX502" fmla="*/ 1771735 w 7467600"/>
              <a:gd name="connsiteY502" fmla="*/ 4619929 h 6858000"/>
              <a:gd name="connsiteX503" fmla="*/ 3104273 w 7467600"/>
              <a:gd name="connsiteY503" fmla="*/ 5076159 h 6858000"/>
              <a:gd name="connsiteX504" fmla="*/ 3113245 w 7467600"/>
              <a:gd name="connsiteY504" fmla="*/ 5090705 h 6858000"/>
              <a:gd name="connsiteX505" fmla="*/ 3126294 w 7467600"/>
              <a:gd name="connsiteY505" fmla="*/ 5114400 h 6858000"/>
              <a:gd name="connsiteX506" fmla="*/ 3937433 w 7467600"/>
              <a:gd name="connsiteY506" fmla="*/ 4830473 h 6858000"/>
              <a:gd name="connsiteX507" fmla="*/ 3590475 w 7467600"/>
              <a:gd name="connsiteY507" fmla="*/ 4597974 h 6858000"/>
              <a:gd name="connsiteX508" fmla="*/ 3100264 w 7467600"/>
              <a:gd name="connsiteY508" fmla="*/ 4579845 h 6858000"/>
              <a:gd name="connsiteX509" fmla="*/ 2183576 w 7467600"/>
              <a:gd name="connsiteY509" fmla="*/ 4227150 h 6858000"/>
              <a:gd name="connsiteX510" fmla="*/ 2151029 w 7467600"/>
              <a:gd name="connsiteY510" fmla="*/ 4146947 h 6858000"/>
              <a:gd name="connsiteX511" fmla="*/ 3563434 w 7467600"/>
              <a:gd name="connsiteY511" fmla="*/ 4469115 h 6858000"/>
              <a:gd name="connsiteX512" fmla="*/ 3177952 w 7467600"/>
              <a:gd name="connsiteY512" fmla="*/ 3657386 h 6858000"/>
              <a:gd name="connsiteX513" fmla="*/ 3189263 w 7467600"/>
              <a:gd name="connsiteY513" fmla="*/ 3625726 h 6858000"/>
              <a:gd name="connsiteX514" fmla="*/ 3560912 w 7467600"/>
              <a:gd name="connsiteY514" fmla="*/ 4079863 h 6858000"/>
              <a:gd name="connsiteX515" fmla="*/ 3626636 w 7467600"/>
              <a:gd name="connsiteY515" fmla="*/ 4512230 h 6858000"/>
              <a:gd name="connsiteX516" fmla="*/ 3653088 w 7467600"/>
              <a:gd name="connsiteY516" fmla="*/ 4521417 h 6858000"/>
              <a:gd name="connsiteX517" fmla="*/ 3988128 w 7467600"/>
              <a:gd name="connsiteY517" fmla="*/ 4817267 h 6858000"/>
              <a:gd name="connsiteX518" fmla="*/ 4830582 w 7467600"/>
              <a:gd name="connsiteY518" fmla="*/ 4676000 h 6858000"/>
              <a:gd name="connsiteX519" fmla="*/ 4830100 w 7467600"/>
              <a:gd name="connsiteY519" fmla="*/ 4675554 h 6858000"/>
              <a:gd name="connsiteX520" fmla="*/ 4036318 w 7467600"/>
              <a:gd name="connsiteY520" fmla="*/ 4147013 h 6858000"/>
              <a:gd name="connsiteX521" fmla="*/ 3432098 w 7467600"/>
              <a:gd name="connsiteY521" fmla="*/ 3537312 h 6858000"/>
              <a:gd name="connsiteX522" fmla="*/ 3446761 w 7467600"/>
              <a:gd name="connsiteY522" fmla="*/ 3461278 h 6858000"/>
              <a:gd name="connsiteX523" fmla="*/ 4419733 w 7467600"/>
              <a:gd name="connsiteY523" fmla="*/ 3963555 h 6858000"/>
              <a:gd name="connsiteX524" fmla="*/ 4781371 w 7467600"/>
              <a:gd name="connsiteY524" fmla="*/ 4458604 h 6858000"/>
              <a:gd name="connsiteX525" fmla="*/ 4780440 w 7467600"/>
              <a:gd name="connsiteY525" fmla="*/ 4470290 h 6858000"/>
              <a:gd name="connsiteX526" fmla="*/ 4898954 w 7467600"/>
              <a:gd name="connsiteY526" fmla="*/ 4662092 h 6858000"/>
              <a:gd name="connsiteX527" fmla="*/ 4900699 w 7467600"/>
              <a:gd name="connsiteY527" fmla="*/ 4670867 h 6858000"/>
              <a:gd name="connsiteX528" fmla="*/ 5714511 w 7467600"/>
              <a:gd name="connsiteY528" fmla="*/ 4663483 h 6858000"/>
              <a:gd name="connsiteX529" fmla="*/ 5464793 w 7467600"/>
              <a:gd name="connsiteY529" fmla="*/ 4393556 h 6858000"/>
              <a:gd name="connsiteX530" fmla="*/ 5461897 w 7467600"/>
              <a:gd name="connsiteY530" fmla="*/ 4390879 h 6858000"/>
              <a:gd name="connsiteX531" fmla="*/ 4294126 w 7467600"/>
              <a:gd name="connsiteY531" fmla="*/ 3303048 h 6858000"/>
              <a:gd name="connsiteX532" fmla="*/ 4305321 w 7467600"/>
              <a:gd name="connsiteY532" fmla="*/ 3256953 h 6858000"/>
              <a:gd name="connsiteX533" fmla="*/ 4949299 w 7467600"/>
              <a:gd name="connsiteY533" fmla="*/ 3766336 h 6858000"/>
              <a:gd name="connsiteX534" fmla="*/ 5291452 w 7467600"/>
              <a:gd name="connsiteY534" fmla="*/ 4076801 h 6858000"/>
              <a:gd name="connsiteX535" fmla="*/ 5434998 w 7467600"/>
              <a:gd name="connsiteY535" fmla="*/ 4254100 h 6858000"/>
              <a:gd name="connsiteX536" fmla="*/ 5351015 w 7467600"/>
              <a:gd name="connsiteY536" fmla="*/ 3760989 h 6858000"/>
              <a:gd name="connsiteX537" fmla="*/ 5413780 w 7467600"/>
              <a:gd name="connsiteY537" fmla="*/ 2966265 h 6858000"/>
              <a:gd name="connsiteX538" fmla="*/ 5425627 w 7467600"/>
              <a:gd name="connsiteY538" fmla="*/ 2954192 h 6858000"/>
              <a:gd name="connsiteX539" fmla="*/ 6604735 w 7467600"/>
              <a:gd name="connsiteY539" fmla="*/ 2041381 h 6858000"/>
              <a:gd name="connsiteX540" fmla="*/ 7204487 w 7467600"/>
              <a:gd name="connsiteY540" fmla="*/ 2742112 h 6858000"/>
              <a:gd name="connsiteX541" fmla="*/ 7131592 w 7467600"/>
              <a:gd name="connsiteY541" fmla="*/ 2672096 h 6858000"/>
              <a:gd name="connsiteX542" fmla="*/ 6996344 w 7467600"/>
              <a:gd name="connsiteY542" fmla="*/ 2518310 h 6858000"/>
              <a:gd name="connsiteX543" fmla="*/ 6735495 w 7467600"/>
              <a:gd name="connsiteY543" fmla="*/ 2196890 h 6858000"/>
              <a:gd name="connsiteX544" fmla="*/ 6721901 w 7467600"/>
              <a:gd name="connsiteY544" fmla="*/ 2179274 h 6858000"/>
              <a:gd name="connsiteX545" fmla="*/ 6604735 w 7467600"/>
              <a:gd name="connsiteY545" fmla="*/ 2041381 h 6858000"/>
              <a:gd name="connsiteX546" fmla="*/ 6591670 w 7467600"/>
              <a:gd name="connsiteY546" fmla="*/ 1988277 h 6858000"/>
              <a:gd name="connsiteX547" fmla="*/ 6747349 w 7467600"/>
              <a:gd name="connsiteY547" fmla="*/ 2160069 h 6858000"/>
              <a:gd name="connsiteX548" fmla="*/ 6760943 w 7467600"/>
              <a:gd name="connsiteY548" fmla="*/ 2177686 h 6858000"/>
              <a:gd name="connsiteX549" fmla="*/ 7021065 w 7467600"/>
              <a:gd name="connsiteY549" fmla="*/ 2498102 h 6858000"/>
              <a:gd name="connsiteX550" fmla="*/ 7155223 w 7467600"/>
              <a:gd name="connsiteY550" fmla="*/ 2650386 h 6858000"/>
              <a:gd name="connsiteX551" fmla="*/ 7203167 w 7467600"/>
              <a:gd name="connsiteY551" fmla="*/ 2697288 h 6858000"/>
              <a:gd name="connsiteX552" fmla="*/ 6937703 w 7467600"/>
              <a:gd name="connsiteY552" fmla="*/ 2321981 h 6858000"/>
              <a:gd name="connsiteX553" fmla="*/ 6591670 w 7467600"/>
              <a:gd name="connsiteY553" fmla="*/ 1988277 h 6858000"/>
              <a:gd name="connsiteX554" fmla="*/ 5798671 w 7467600"/>
              <a:gd name="connsiteY554" fmla="*/ 1981601 h 6858000"/>
              <a:gd name="connsiteX555" fmla="*/ 5754709 w 7467600"/>
              <a:gd name="connsiteY555" fmla="*/ 2071454 h 6858000"/>
              <a:gd name="connsiteX556" fmla="*/ 5763044 w 7467600"/>
              <a:gd name="connsiteY556" fmla="*/ 2842206 h 6858000"/>
              <a:gd name="connsiteX557" fmla="*/ 5764974 w 7467600"/>
              <a:gd name="connsiteY557" fmla="*/ 2799609 h 6858000"/>
              <a:gd name="connsiteX558" fmla="*/ 5767665 w 7467600"/>
              <a:gd name="connsiteY558" fmla="*/ 2666409 h 6858000"/>
              <a:gd name="connsiteX559" fmla="*/ 5763055 w 7467600"/>
              <a:gd name="connsiteY559" fmla="*/ 2579705 h 6858000"/>
              <a:gd name="connsiteX560" fmla="*/ 5758079 w 7467600"/>
              <a:gd name="connsiteY560" fmla="*/ 2492508 h 6858000"/>
              <a:gd name="connsiteX561" fmla="*/ 5779325 w 7467600"/>
              <a:gd name="connsiteY561" fmla="*/ 2197069 h 6858000"/>
              <a:gd name="connsiteX562" fmla="*/ 5798671 w 7467600"/>
              <a:gd name="connsiteY562" fmla="*/ 1981601 h 6858000"/>
              <a:gd name="connsiteX563" fmla="*/ 5829202 w 7467600"/>
              <a:gd name="connsiteY563" fmla="*/ 1971679 h 6858000"/>
              <a:gd name="connsiteX564" fmla="*/ 5809558 w 7467600"/>
              <a:gd name="connsiteY564" fmla="*/ 2198043 h 6858000"/>
              <a:gd name="connsiteX565" fmla="*/ 5788653 w 7467600"/>
              <a:gd name="connsiteY565" fmla="*/ 2489430 h 6858000"/>
              <a:gd name="connsiteX566" fmla="*/ 5793439 w 7467600"/>
              <a:gd name="connsiteY566" fmla="*/ 2575235 h 6858000"/>
              <a:gd name="connsiteX567" fmla="*/ 5796837 w 7467600"/>
              <a:gd name="connsiteY567" fmla="*/ 2637633 h 6858000"/>
              <a:gd name="connsiteX568" fmla="*/ 5818614 w 7467600"/>
              <a:gd name="connsiteY568" fmla="*/ 2473055 h 6858000"/>
              <a:gd name="connsiteX569" fmla="*/ 5829202 w 7467600"/>
              <a:gd name="connsiteY569" fmla="*/ 1971679 h 6858000"/>
              <a:gd name="connsiteX570" fmla="*/ 5911389 w 7467600"/>
              <a:gd name="connsiteY570" fmla="*/ 1898371 h 6858000"/>
              <a:gd name="connsiteX571" fmla="*/ 6237627 w 7467600"/>
              <a:gd name="connsiteY571" fmla="*/ 2231921 h 6858000"/>
              <a:gd name="connsiteX572" fmla="*/ 5911389 w 7467600"/>
              <a:gd name="connsiteY572" fmla="*/ 1898371 h 6858000"/>
              <a:gd name="connsiteX573" fmla="*/ 6944437 w 7467600"/>
              <a:gd name="connsiteY573" fmla="*/ 1575402 h 6858000"/>
              <a:gd name="connsiteX574" fmla="*/ 6304730 w 7467600"/>
              <a:gd name="connsiteY574" fmla="*/ 1766654 h 6858000"/>
              <a:gd name="connsiteX575" fmla="*/ 6944437 w 7467600"/>
              <a:gd name="connsiteY575" fmla="*/ 1575402 h 6858000"/>
              <a:gd name="connsiteX576" fmla="*/ 7019523 w 7467600"/>
              <a:gd name="connsiteY576" fmla="*/ 1519450 h 6858000"/>
              <a:gd name="connsiteX577" fmla="*/ 6298091 w 7467600"/>
              <a:gd name="connsiteY577" fmla="*/ 1737122 h 6858000"/>
              <a:gd name="connsiteX578" fmla="*/ 7019523 w 7467600"/>
              <a:gd name="connsiteY578" fmla="*/ 1519450 h 6858000"/>
              <a:gd name="connsiteX579" fmla="*/ 2399523 w 7467600"/>
              <a:gd name="connsiteY579" fmla="*/ 1428234 h 6858000"/>
              <a:gd name="connsiteX580" fmla="*/ 2224982 w 7467600"/>
              <a:gd name="connsiteY580" fmla="*/ 1826201 h 6858000"/>
              <a:gd name="connsiteX581" fmla="*/ 2096099 w 7467600"/>
              <a:gd name="connsiteY581" fmla="*/ 2345900 h 6858000"/>
              <a:gd name="connsiteX582" fmla="*/ 2283317 w 7467600"/>
              <a:gd name="connsiteY582" fmla="*/ 1796925 h 6858000"/>
              <a:gd name="connsiteX583" fmla="*/ 2399523 w 7467600"/>
              <a:gd name="connsiteY583" fmla="*/ 1428234 h 6858000"/>
              <a:gd name="connsiteX584" fmla="*/ 2448558 w 7467600"/>
              <a:gd name="connsiteY584" fmla="*/ 1373435 h 6858000"/>
              <a:gd name="connsiteX585" fmla="*/ 2312521 w 7467600"/>
              <a:gd name="connsiteY585" fmla="*/ 1806140 h 6858000"/>
              <a:gd name="connsiteX586" fmla="*/ 2127533 w 7467600"/>
              <a:gd name="connsiteY586" fmla="*/ 2348380 h 6858000"/>
              <a:gd name="connsiteX587" fmla="*/ 2358080 w 7467600"/>
              <a:gd name="connsiteY587" fmla="*/ 1866134 h 6858000"/>
              <a:gd name="connsiteX588" fmla="*/ 2407436 w 7467600"/>
              <a:gd name="connsiteY588" fmla="*/ 1651070 h 6858000"/>
              <a:gd name="connsiteX589" fmla="*/ 2448558 w 7467600"/>
              <a:gd name="connsiteY589" fmla="*/ 1373435 h 6858000"/>
              <a:gd name="connsiteX590" fmla="*/ 278707 w 7467600"/>
              <a:gd name="connsiteY590" fmla="*/ 1352270 h 6858000"/>
              <a:gd name="connsiteX591" fmla="*/ 321570 w 7467600"/>
              <a:gd name="connsiteY591" fmla="*/ 1861610 h 6858000"/>
              <a:gd name="connsiteX592" fmla="*/ 294281 w 7467600"/>
              <a:gd name="connsiteY592" fmla="*/ 1440658 h 6858000"/>
              <a:gd name="connsiteX593" fmla="*/ 278707 w 7467600"/>
              <a:gd name="connsiteY593" fmla="*/ 1352270 h 6858000"/>
              <a:gd name="connsiteX594" fmla="*/ 1423821 w 7467600"/>
              <a:gd name="connsiteY594" fmla="*/ 1351958 h 6858000"/>
              <a:gd name="connsiteX595" fmla="*/ 1638521 w 7467600"/>
              <a:gd name="connsiteY595" fmla="*/ 1908470 h 6858000"/>
              <a:gd name="connsiteX596" fmla="*/ 1754199 w 7467600"/>
              <a:gd name="connsiteY596" fmla="*/ 2149284 h 6858000"/>
              <a:gd name="connsiteX597" fmla="*/ 1908359 w 7467600"/>
              <a:gd name="connsiteY597" fmla="*/ 2364988 h 6858000"/>
              <a:gd name="connsiteX598" fmla="*/ 1647661 w 7467600"/>
              <a:gd name="connsiteY598" fmla="*/ 1825945 h 6858000"/>
              <a:gd name="connsiteX599" fmla="*/ 1423821 w 7467600"/>
              <a:gd name="connsiteY599" fmla="*/ 1351958 h 6858000"/>
              <a:gd name="connsiteX600" fmla="*/ 1431890 w 7467600"/>
              <a:gd name="connsiteY600" fmla="*/ 1306475 h 6858000"/>
              <a:gd name="connsiteX601" fmla="*/ 1507597 w 7467600"/>
              <a:gd name="connsiteY601" fmla="*/ 1446132 h 6858000"/>
              <a:gd name="connsiteX602" fmla="*/ 1674586 w 7467600"/>
              <a:gd name="connsiteY602" fmla="*/ 1813832 h 6858000"/>
              <a:gd name="connsiteX603" fmla="*/ 1815950 w 7467600"/>
              <a:gd name="connsiteY603" fmla="*/ 2128564 h 6858000"/>
              <a:gd name="connsiteX604" fmla="*/ 1984242 w 7467600"/>
              <a:gd name="connsiteY604" fmla="*/ 2430829 h 6858000"/>
              <a:gd name="connsiteX605" fmla="*/ 2014023 w 7467600"/>
              <a:gd name="connsiteY605" fmla="*/ 2450995 h 6858000"/>
              <a:gd name="connsiteX606" fmla="*/ 1747337 w 7467600"/>
              <a:gd name="connsiteY606" fmla="*/ 1855264 h 6858000"/>
              <a:gd name="connsiteX607" fmla="*/ 1533749 w 7467600"/>
              <a:gd name="connsiteY607" fmla="*/ 1478656 h 6858000"/>
              <a:gd name="connsiteX608" fmla="*/ 1431890 w 7467600"/>
              <a:gd name="connsiteY608" fmla="*/ 1306475 h 6858000"/>
              <a:gd name="connsiteX609" fmla="*/ 5052692 w 7467600"/>
              <a:gd name="connsiteY609" fmla="*/ 1292994 h 6858000"/>
              <a:gd name="connsiteX610" fmla="*/ 5200661 w 7467600"/>
              <a:gd name="connsiteY610" fmla="*/ 1635186 h 6858000"/>
              <a:gd name="connsiteX611" fmla="*/ 5297138 w 7467600"/>
              <a:gd name="connsiteY611" fmla="*/ 1906351 h 6858000"/>
              <a:gd name="connsiteX612" fmla="*/ 5052692 w 7467600"/>
              <a:gd name="connsiteY612" fmla="*/ 1292994 h 6858000"/>
              <a:gd name="connsiteX613" fmla="*/ 5009948 w 7467600"/>
              <a:gd name="connsiteY613" fmla="*/ 1273619 h 6858000"/>
              <a:gd name="connsiteX614" fmla="*/ 5121777 w 7467600"/>
              <a:gd name="connsiteY614" fmla="*/ 1654213 h 6858000"/>
              <a:gd name="connsiteX615" fmla="*/ 5293545 w 7467600"/>
              <a:gd name="connsiteY615" fmla="*/ 2072247 h 6858000"/>
              <a:gd name="connsiteX616" fmla="*/ 5294042 w 7467600"/>
              <a:gd name="connsiteY616" fmla="*/ 2065019 h 6858000"/>
              <a:gd name="connsiteX617" fmla="*/ 5171936 w 7467600"/>
              <a:gd name="connsiteY617" fmla="*/ 1647613 h 6858000"/>
              <a:gd name="connsiteX618" fmla="*/ 5009948 w 7467600"/>
              <a:gd name="connsiteY618" fmla="*/ 1273619 h 6858000"/>
              <a:gd name="connsiteX619" fmla="*/ 655236 w 7467600"/>
              <a:gd name="connsiteY619" fmla="*/ 1268632 h 6858000"/>
              <a:gd name="connsiteX620" fmla="*/ 839521 w 7467600"/>
              <a:gd name="connsiteY620" fmla="*/ 1685315 h 6858000"/>
              <a:gd name="connsiteX621" fmla="*/ 1109416 w 7467600"/>
              <a:gd name="connsiteY621" fmla="*/ 2061663 h 6858000"/>
              <a:gd name="connsiteX622" fmla="*/ 1298300 w 7467600"/>
              <a:gd name="connsiteY622" fmla="*/ 2247742 h 6858000"/>
              <a:gd name="connsiteX623" fmla="*/ 1125871 w 7467600"/>
              <a:gd name="connsiteY623" fmla="*/ 1989513 h 6858000"/>
              <a:gd name="connsiteX624" fmla="*/ 981574 w 7467600"/>
              <a:gd name="connsiteY624" fmla="*/ 1783157 h 6858000"/>
              <a:gd name="connsiteX625" fmla="*/ 922198 w 7467600"/>
              <a:gd name="connsiteY625" fmla="*/ 1677437 h 6858000"/>
              <a:gd name="connsiteX626" fmla="*/ 869293 w 7467600"/>
              <a:gd name="connsiteY626" fmla="*/ 1583214 h 6858000"/>
              <a:gd name="connsiteX627" fmla="*/ 751431 w 7467600"/>
              <a:gd name="connsiteY627" fmla="*/ 1405731 h 6858000"/>
              <a:gd name="connsiteX628" fmla="*/ 655236 w 7467600"/>
              <a:gd name="connsiteY628" fmla="*/ 1268632 h 6858000"/>
              <a:gd name="connsiteX629" fmla="*/ 6516292 w 7467600"/>
              <a:gd name="connsiteY629" fmla="*/ 1263064 h 6858000"/>
              <a:gd name="connsiteX630" fmla="*/ 5736320 w 7467600"/>
              <a:gd name="connsiteY630" fmla="*/ 1501803 h 6858000"/>
              <a:gd name="connsiteX631" fmla="*/ 6516292 w 7467600"/>
              <a:gd name="connsiteY631" fmla="*/ 1263064 h 6858000"/>
              <a:gd name="connsiteX632" fmla="*/ 291466 w 7467600"/>
              <a:gd name="connsiteY632" fmla="*/ 1250369 h 6858000"/>
              <a:gd name="connsiteX633" fmla="*/ 323180 w 7467600"/>
              <a:gd name="connsiteY633" fmla="*/ 1435283 h 6858000"/>
              <a:gd name="connsiteX634" fmla="*/ 349381 w 7467600"/>
              <a:gd name="connsiteY634" fmla="*/ 1875041 h 6858000"/>
              <a:gd name="connsiteX635" fmla="*/ 374363 w 7467600"/>
              <a:gd name="connsiteY635" fmla="*/ 1506494 h 6858000"/>
              <a:gd name="connsiteX636" fmla="*/ 302168 w 7467600"/>
              <a:gd name="connsiteY636" fmla="*/ 1274495 h 6858000"/>
              <a:gd name="connsiteX637" fmla="*/ 291466 w 7467600"/>
              <a:gd name="connsiteY637" fmla="*/ 1250369 h 6858000"/>
              <a:gd name="connsiteX638" fmla="*/ 678222 w 7467600"/>
              <a:gd name="connsiteY638" fmla="*/ 1248670 h 6858000"/>
              <a:gd name="connsiteX639" fmla="*/ 775536 w 7467600"/>
              <a:gd name="connsiteY639" fmla="*/ 1388015 h 6858000"/>
              <a:gd name="connsiteX640" fmla="*/ 894529 w 7467600"/>
              <a:gd name="connsiteY640" fmla="*/ 1567739 h 6858000"/>
              <a:gd name="connsiteX641" fmla="*/ 948000 w 7467600"/>
              <a:gd name="connsiteY641" fmla="*/ 1663088 h 6858000"/>
              <a:gd name="connsiteX642" fmla="*/ 1006812 w 7467600"/>
              <a:gd name="connsiteY642" fmla="*/ 1767683 h 6858000"/>
              <a:gd name="connsiteX643" fmla="*/ 1149133 w 7467600"/>
              <a:gd name="connsiteY643" fmla="*/ 1971513 h 6858000"/>
              <a:gd name="connsiteX644" fmla="*/ 1333952 w 7467600"/>
              <a:gd name="connsiteY644" fmla="*/ 2251620 h 6858000"/>
              <a:gd name="connsiteX645" fmla="*/ 1337329 w 7467600"/>
              <a:gd name="connsiteY645" fmla="*/ 2258350 h 6858000"/>
              <a:gd name="connsiteX646" fmla="*/ 1014726 w 7467600"/>
              <a:gd name="connsiteY646" fmla="*/ 1615556 h 6858000"/>
              <a:gd name="connsiteX647" fmla="*/ 678222 w 7467600"/>
              <a:gd name="connsiteY647" fmla="*/ 1248670 h 6858000"/>
              <a:gd name="connsiteX648" fmla="*/ 6691602 w 7467600"/>
              <a:gd name="connsiteY648" fmla="*/ 1140573 h 6858000"/>
              <a:gd name="connsiteX649" fmla="*/ 6571100 w 7467600"/>
              <a:gd name="connsiteY649" fmla="*/ 1183662 h 6858000"/>
              <a:gd name="connsiteX650" fmla="*/ 6241687 w 7467600"/>
              <a:gd name="connsiteY650" fmla="*/ 1257600 h 6858000"/>
              <a:gd name="connsiteX651" fmla="*/ 5693009 w 7467600"/>
              <a:gd name="connsiteY651" fmla="*/ 1478256 h 6858000"/>
              <a:gd name="connsiteX652" fmla="*/ 6548420 w 7467600"/>
              <a:gd name="connsiteY652" fmla="*/ 1214599 h 6858000"/>
              <a:gd name="connsiteX653" fmla="*/ 6605473 w 7467600"/>
              <a:gd name="connsiteY653" fmla="*/ 1184686 h 6858000"/>
              <a:gd name="connsiteX654" fmla="*/ 6691602 w 7467600"/>
              <a:gd name="connsiteY654" fmla="*/ 1140573 h 6858000"/>
              <a:gd name="connsiteX655" fmla="*/ 4002475 w 7467600"/>
              <a:gd name="connsiteY655" fmla="*/ 1037802 h 6858000"/>
              <a:gd name="connsiteX656" fmla="*/ 4000324 w 7467600"/>
              <a:gd name="connsiteY656" fmla="*/ 1039362 h 6858000"/>
              <a:gd name="connsiteX657" fmla="*/ 4002862 w 7467600"/>
              <a:gd name="connsiteY657" fmla="*/ 1042866 h 6858000"/>
              <a:gd name="connsiteX658" fmla="*/ 4002475 w 7467600"/>
              <a:gd name="connsiteY658" fmla="*/ 1037802 h 6858000"/>
              <a:gd name="connsiteX659" fmla="*/ 506322 w 7467600"/>
              <a:gd name="connsiteY659" fmla="*/ 1020997 h 6858000"/>
              <a:gd name="connsiteX660" fmla="*/ 533068 w 7467600"/>
              <a:gd name="connsiteY660" fmla="*/ 1029409 h 6858000"/>
              <a:gd name="connsiteX661" fmla="*/ 1232525 w 7467600"/>
              <a:gd name="connsiteY661" fmla="*/ 1804675 h 6858000"/>
              <a:gd name="connsiteX662" fmla="*/ 1388858 w 7467600"/>
              <a:gd name="connsiteY662" fmla="*/ 2368011 h 6858000"/>
              <a:gd name="connsiteX663" fmla="*/ 1384098 w 7467600"/>
              <a:gd name="connsiteY663" fmla="*/ 2378125 h 6858000"/>
              <a:gd name="connsiteX664" fmla="*/ 1425393 w 7467600"/>
              <a:gd name="connsiteY664" fmla="*/ 2589124 h 6858000"/>
              <a:gd name="connsiteX665" fmla="*/ 1424001 w 7467600"/>
              <a:gd name="connsiteY665" fmla="*/ 2597541 h 6858000"/>
              <a:gd name="connsiteX666" fmla="*/ 2152729 w 7467600"/>
              <a:gd name="connsiteY666" fmla="*/ 2864487 h 6858000"/>
              <a:gd name="connsiteX667" fmla="*/ 2020609 w 7467600"/>
              <a:gd name="connsiteY667" fmla="*/ 2539671 h 6858000"/>
              <a:gd name="connsiteX668" fmla="*/ 2018920 w 7467600"/>
              <a:gd name="connsiteY668" fmla="*/ 2536309 h 6858000"/>
              <a:gd name="connsiteX669" fmla="*/ 1342441 w 7467600"/>
              <a:gd name="connsiteY669" fmla="*/ 1173017 h 6858000"/>
              <a:gd name="connsiteX670" fmla="*/ 1367925 w 7467600"/>
              <a:gd name="connsiteY670" fmla="*/ 1135648 h 6858000"/>
              <a:gd name="connsiteX671" fmla="*/ 1771401 w 7467600"/>
              <a:gd name="connsiteY671" fmla="*/ 1806673 h 6858000"/>
              <a:gd name="connsiteX672" fmla="*/ 1972385 w 7467600"/>
              <a:gd name="connsiteY672" fmla="*/ 2198735 h 6858000"/>
              <a:gd name="connsiteX673" fmla="*/ 2040892 w 7467600"/>
              <a:gd name="connsiteY673" fmla="*/ 2405205 h 6858000"/>
              <a:gd name="connsiteX674" fmla="*/ 2131689 w 7467600"/>
              <a:gd name="connsiteY674" fmla="*/ 1936926 h 6858000"/>
              <a:gd name="connsiteX675" fmla="*/ 2454820 w 7467600"/>
              <a:gd name="connsiteY675" fmla="*/ 1248808 h 6858000"/>
              <a:gd name="connsiteX676" fmla="*/ 2492512 w 7467600"/>
              <a:gd name="connsiteY676" fmla="*/ 1302920 h 6858000"/>
              <a:gd name="connsiteX677" fmla="*/ 2081216 w 7467600"/>
              <a:gd name="connsiteY677" fmla="*/ 2527513 h 6858000"/>
              <a:gd name="connsiteX678" fmla="*/ 2081211 w 7467600"/>
              <a:gd name="connsiteY678" fmla="*/ 2528916 h 6858000"/>
              <a:gd name="connsiteX679" fmla="*/ 2199067 w 7467600"/>
              <a:gd name="connsiteY679" fmla="*/ 2884061 h 6858000"/>
              <a:gd name="connsiteX680" fmla="*/ 3192586 w 7467600"/>
              <a:gd name="connsiteY680" fmla="*/ 3411496 h 6858000"/>
              <a:gd name="connsiteX681" fmla="*/ 3182620 w 7467600"/>
              <a:gd name="connsiteY681" fmla="*/ 3483279 h 6858000"/>
              <a:gd name="connsiteX682" fmla="*/ 2435119 w 7467600"/>
              <a:gd name="connsiteY682" fmla="*/ 3080173 h 6858000"/>
              <a:gd name="connsiteX683" fmla="*/ 2410152 w 7467600"/>
              <a:gd name="connsiteY683" fmla="*/ 3063751 h 6858000"/>
              <a:gd name="connsiteX684" fmla="*/ 2408099 w 7467600"/>
              <a:gd name="connsiteY684" fmla="*/ 3064403 h 6858000"/>
              <a:gd name="connsiteX685" fmla="*/ 2407218 w 7467600"/>
              <a:gd name="connsiteY685" fmla="*/ 3070324 h 6858000"/>
              <a:gd name="connsiteX686" fmla="*/ 2380138 w 7467600"/>
              <a:gd name="connsiteY686" fmla="*/ 3099341 h 6858000"/>
              <a:gd name="connsiteX687" fmla="*/ 1765923 w 7467600"/>
              <a:gd name="connsiteY687" fmla="*/ 3581043 h 6858000"/>
              <a:gd name="connsiteX688" fmla="*/ 1702258 w 7467600"/>
              <a:gd name="connsiteY688" fmla="*/ 3612286 h 6858000"/>
              <a:gd name="connsiteX689" fmla="*/ 1538370 w 7467600"/>
              <a:gd name="connsiteY689" fmla="*/ 3811804 h 6858000"/>
              <a:gd name="connsiteX690" fmla="*/ 542867 w 7467600"/>
              <a:gd name="connsiteY690" fmla="*/ 4944092 h 6858000"/>
              <a:gd name="connsiteX691" fmla="*/ 515800 w 7467600"/>
              <a:gd name="connsiteY691" fmla="*/ 4862180 h 6858000"/>
              <a:gd name="connsiteX692" fmla="*/ 909145 w 7467600"/>
              <a:gd name="connsiteY692" fmla="*/ 4199225 h 6858000"/>
              <a:gd name="connsiteX693" fmla="*/ 1214067 w 7467600"/>
              <a:gd name="connsiteY693" fmla="*/ 3908561 h 6858000"/>
              <a:gd name="connsiteX694" fmla="*/ 640967 w 7467600"/>
              <a:gd name="connsiteY694" fmla="*/ 4105601 h 6858000"/>
              <a:gd name="connsiteX695" fmla="*/ 112563 w 7467600"/>
              <a:gd name="connsiteY695" fmla="*/ 4396952 h 6858000"/>
              <a:gd name="connsiteX696" fmla="*/ 0 w 7467600"/>
              <a:gd name="connsiteY696" fmla="*/ 4466006 h 6858000"/>
              <a:gd name="connsiteX697" fmla="*/ 0 w 7467600"/>
              <a:gd name="connsiteY697" fmla="*/ 4233763 h 6858000"/>
              <a:gd name="connsiteX698" fmla="*/ 36881 w 7467600"/>
              <a:gd name="connsiteY698" fmla="*/ 4200118 h 6858000"/>
              <a:gd name="connsiteX699" fmla="*/ 910534 w 7467600"/>
              <a:gd name="connsiteY699" fmla="*/ 3629753 h 6858000"/>
              <a:gd name="connsiteX700" fmla="*/ 1578717 w 7467600"/>
              <a:gd name="connsiteY700" fmla="*/ 3575982 h 6858000"/>
              <a:gd name="connsiteX701" fmla="*/ 2338780 w 7467600"/>
              <a:gd name="connsiteY701" fmla="*/ 3033725 h 6858000"/>
              <a:gd name="connsiteX702" fmla="*/ 1807991 w 7467600"/>
              <a:gd name="connsiteY702" fmla="*/ 2807184 h 6858000"/>
              <a:gd name="connsiteX703" fmla="*/ 1416358 w 7467600"/>
              <a:gd name="connsiteY703" fmla="*/ 3112571 h 6858000"/>
              <a:gd name="connsiteX704" fmla="*/ 939066 w 7467600"/>
              <a:gd name="connsiteY704" fmla="*/ 3378798 h 6858000"/>
              <a:gd name="connsiteX705" fmla="*/ 115099 w 7467600"/>
              <a:gd name="connsiteY705" fmla="*/ 3607650 h 6858000"/>
              <a:gd name="connsiteX706" fmla="*/ 97284 w 7467600"/>
              <a:gd name="connsiteY706" fmla="*/ 3520393 h 6858000"/>
              <a:gd name="connsiteX707" fmla="*/ 922050 w 7467600"/>
              <a:gd name="connsiteY707" fmla="*/ 3074867 h 6858000"/>
              <a:gd name="connsiteX708" fmla="*/ 1405265 w 7467600"/>
              <a:gd name="connsiteY708" fmla="*/ 3016319 h 6858000"/>
              <a:gd name="connsiteX709" fmla="*/ 1407512 w 7467600"/>
              <a:gd name="connsiteY709" fmla="*/ 3018001 h 6858000"/>
              <a:gd name="connsiteX710" fmla="*/ 1726266 w 7467600"/>
              <a:gd name="connsiteY710" fmla="*/ 2777274 h 6858000"/>
              <a:gd name="connsiteX711" fmla="*/ 625390 w 7467600"/>
              <a:gd name="connsiteY711" fmla="*/ 2514541 h 6858000"/>
              <a:gd name="connsiteX712" fmla="*/ 619799 w 7467600"/>
              <a:gd name="connsiteY712" fmla="*/ 2527180 h 6858000"/>
              <a:gd name="connsiteX713" fmla="*/ 310030 w 7467600"/>
              <a:gd name="connsiteY713" fmla="*/ 2771818 h 6858000"/>
              <a:gd name="connsiteX714" fmla="*/ 173877 w 7467600"/>
              <a:gd name="connsiteY714" fmla="*/ 2937056 h 6858000"/>
              <a:gd name="connsiteX715" fmla="*/ 77889 w 7467600"/>
              <a:gd name="connsiteY715" fmla="*/ 3138440 h 6858000"/>
              <a:gd name="connsiteX716" fmla="*/ 0 w 7467600"/>
              <a:gd name="connsiteY716" fmla="*/ 3271395 h 6858000"/>
              <a:gd name="connsiteX717" fmla="*/ 0 w 7467600"/>
              <a:gd name="connsiteY717" fmla="*/ 3153002 h 6858000"/>
              <a:gd name="connsiteX718" fmla="*/ 2386 w 7467600"/>
              <a:gd name="connsiteY718" fmla="*/ 3149203 h 6858000"/>
              <a:gd name="connsiteX719" fmla="*/ 89753 w 7467600"/>
              <a:gd name="connsiteY719" fmla="*/ 2987702 h 6858000"/>
              <a:gd name="connsiteX720" fmla="*/ 76869 w 7467600"/>
              <a:gd name="connsiteY720" fmla="*/ 3005404 h 6858000"/>
              <a:gd name="connsiteX721" fmla="*/ 32049 w 7467600"/>
              <a:gd name="connsiteY721" fmla="*/ 3065814 h 6858000"/>
              <a:gd name="connsiteX722" fmla="*/ 0 w 7467600"/>
              <a:gd name="connsiteY722" fmla="*/ 3108744 h 6858000"/>
              <a:gd name="connsiteX723" fmla="*/ 0 w 7467600"/>
              <a:gd name="connsiteY723" fmla="*/ 3058059 h 6858000"/>
              <a:gd name="connsiteX724" fmla="*/ 7610 w 7467600"/>
              <a:gd name="connsiteY724" fmla="*/ 3047889 h 6858000"/>
              <a:gd name="connsiteX725" fmla="*/ 52419 w 7467600"/>
              <a:gd name="connsiteY725" fmla="*/ 2987479 h 6858000"/>
              <a:gd name="connsiteX726" fmla="*/ 59142 w 7467600"/>
              <a:gd name="connsiteY726" fmla="*/ 2978488 h 6858000"/>
              <a:gd name="connsiteX727" fmla="*/ 0 w 7467600"/>
              <a:gd name="connsiteY727" fmla="*/ 3015334 h 6858000"/>
              <a:gd name="connsiteX728" fmla="*/ 0 w 7467600"/>
              <a:gd name="connsiteY728" fmla="*/ 2914286 h 6858000"/>
              <a:gd name="connsiteX729" fmla="*/ 36383 w 7467600"/>
              <a:gd name="connsiteY729" fmla="*/ 2901128 h 6858000"/>
              <a:gd name="connsiteX730" fmla="*/ 156329 w 7467600"/>
              <a:gd name="connsiteY730" fmla="*/ 2840533 h 6858000"/>
              <a:gd name="connsiteX731" fmla="*/ 358355 w 7467600"/>
              <a:gd name="connsiteY731" fmla="*/ 2620471 h 6858000"/>
              <a:gd name="connsiteX732" fmla="*/ 510577 w 7467600"/>
              <a:gd name="connsiteY732" fmla="*/ 2501244 h 6858000"/>
              <a:gd name="connsiteX733" fmla="*/ 211967 w 7467600"/>
              <a:gd name="connsiteY733" fmla="*/ 2479171 h 6858000"/>
              <a:gd name="connsiteX734" fmla="*/ 0 w 7467600"/>
              <a:gd name="connsiteY734" fmla="*/ 2476398 h 6858000"/>
              <a:gd name="connsiteX735" fmla="*/ 0 w 7467600"/>
              <a:gd name="connsiteY735" fmla="*/ 2389189 h 6858000"/>
              <a:gd name="connsiteX736" fmla="*/ 103062 w 7467600"/>
              <a:gd name="connsiteY736" fmla="*/ 2389518 h 6858000"/>
              <a:gd name="connsiteX737" fmla="*/ 510734 w 7467600"/>
              <a:gd name="connsiteY737" fmla="*/ 2416201 h 6858000"/>
              <a:gd name="connsiteX738" fmla="*/ 279257 w 7467600"/>
              <a:gd name="connsiteY738" fmla="*/ 2092102 h 6858000"/>
              <a:gd name="connsiteX739" fmla="*/ 65265 w 7467600"/>
              <a:gd name="connsiteY739" fmla="*/ 2006049 h 6858000"/>
              <a:gd name="connsiteX740" fmla="*/ 0 w 7467600"/>
              <a:gd name="connsiteY740" fmla="*/ 1982532 h 6858000"/>
              <a:gd name="connsiteX741" fmla="*/ 0 w 7467600"/>
              <a:gd name="connsiteY741" fmla="*/ 1912789 h 6858000"/>
              <a:gd name="connsiteX742" fmla="*/ 97460 w 7467600"/>
              <a:gd name="connsiteY742" fmla="*/ 1953725 h 6858000"/>
              <a:gd name="connsiteX743" fmla="*/ 221272 w 7467600"/>
              <a:gd name="connsiteY743" fmla="*/ 1980766 h 6858000"/>
              <a:gd name="connsiteX744" fmla="*/ 116765 w 7467600"/>
              <a:gd name="connsiteY744" fmla="*/ 1911033 h 6858000"/>
              <a:gd name="connsiteX745" fmla="*/ 16405 w 7467600"/>
              <a:gd name="connsiteY745" fmla="*/ 1803412 h 6858000"/>
              <a:gd name="connsiteX746" fmla="*/ 0 w 7467600"/>
              <a:gd name="connsiteY746" fmla="*/ 1784777 h 6858000"/>
              <a:gd name="connsiteX747" fmla="*/ 0 w 7467600"/>
              <a:gd name="connsiteY747" fmla="*/ 1740082 h 6858000"/>
              <a:gd name="connsiteX748" fmla="*/ 39394 w 7467600"/>
              <a:gd name="connsiteY748" fmla="*/ 1784856 h 6858000"/>
              <a:gd name="connsiteX749" fmla="*/ 135813 w 7467600"/>
              <a:gd name="connsiteY749" fmla="*/ 1888838 h 6858000"/>
              <a:gd name="connsiteX750" fmla="*/ 242575 w 7467600"/>
              <a:gd name="connsiteY750" fmla="*/ 1958841 h 6858000"/>
              <a:gd name="connsiteX751" fmla="*/ 82197 w 7467600"/>
              <a:gd name="connsiteY751" fmla="*/ 1754826 h 6858000"/>
              <a:gd name="connsiteX752" fmla="*/ 0 w 7467600"/>
              <a:gd name="connsiteY752" fmla="*/ 1679650 h 6858000"/>
              <a:gd name="connsiteX753" fmla="*/ 0 w 7467600"/>
              <a:gd name="connsiteY753" fmla="*/ 1602463 h 6858000"/>
              <a:gd name="connsiteX754" fmla="*/ 84689 w 7467600"/>
              <a:gd name="connsiteY754" fmla="*/ 1677442 h 6858000"/>
              <a:gd name="connsiteX755" fmla="*/ 298437 w 7467600"/>
              <a:gd name="connsiteY755" fmla="*/ 1968019 h 6858000"/>
              <a:gd name="connsiteX756" fmla="*/ 227269 w 7467600"/>
              <a:gd name="connsiteY756" fmla="*/ 1114064 h 6858000"/>
              <a:gd name="connsiteX757" fmla="*/ 248003 w 7467600"/>
              <a:gd name="connsiteY757" fmla="*/ 1089613 h 6858000"/>
              <a:gd name="connsiteX758" fmla="*/ 427020 w 7467600"/>
              <a:gd name="connsiteY758" fmla="*/ 1619803 h 6858000"/>
              <a:gd name="connsiteX759" fmla="*/ 340345 w 7467600"/>
              <a:gd name="connsiteY759" fmla="*/ 2027739 h 6858000"/>
              <a:gd name="connsiteX760" fmla="*/ 360865 w 7467600"/>
              <a:gd name="connsiteY760" fmla="*/ 2044827 h 6858000"/>
              <a:gd name="connsiteX761" fmla="*/ 560414 w 7467600"/>
              <a:gd name="connsiteY761" fmla="*/ 2421457 h 6858000"/>
              <a:gd name="connsiteX762" fmla="*/ 1359703 w 7467600"/>
              <a:gd name="connsiteY762" fmla="*/ 2578554 h 6858000"/>
              <a:gd name="connsiteX763" fmla="*/ 1359422 w 7467600"/>
              <a:gd name="connsiteY763" fmla="*/ 2577994 h 6858000"/>
              <a:gd name="connsiteX764" fmla="*/ 828701 w 7467600"/>
              <a:gd name="connsiteY764" fmla="*/ 1839520 h 6858000"/>
              <a:gd name="connsiteX765" fmla="*/ 494427 w 7467600"/>
              <a:gd name="connsiteY765" fmla="*/ 1092333 h 6858000"/>
              <a:gd name="connsiteX766" fmla="*/ 506322 w 7467600"/>
              <a:gd name="connsiteY766" fmla="*/ 1020997 h 6858000"/>
              <a:gd name="connsiteX767" fmla="*/ 4570198 w 7467600"/>
              <a:gd name="connsiteY767" fmla="*/ 978081 h 6858000"/>
              <a:gd name="connsiteX768" fmla="*/ 4523691 w 7467600"/>
              <a:gd name="connsiteY768" fmla="*/ 1127776 h 6858000"/>
              <a:gd name="connsiteX769" fmla="*/ 4509875 w 7467600"/>
              <a:gd name="connsiteY769" fmla="*/ 1167552 h 6858000"/>
              <a:gd name="connsiteX770" fmla="*/ 4478168 w 7467600"/>
              <a:gd name="connsiteY770" fmla="*/ 1260735 h 6858000"/>
              <a:gd name="connsiteX771" fmla="*/ 4409309 w 7467600"/>
              <a:gd name="connsiteY771" fmla="*/ 1666996 h 6858000"/>
              <a:gd name="connsiteX772" fmla="*/ 4370031 w 7467600"/>
              <a:gd name="connsiteY772" fmla="*/ 1955666 h 6858000"/>
              <a:gd name="connsiteX773" fmla="*/ 4570198 w 7467600"/>
              <a:gd name="connsiteY773" fmla="*/ 978081 h 6858000"/>
              <a:gd name="connsiteX774" fmla="*/ 4557898 w 7467600"/>
              <a:gd name="connsiteY774" fmla="*/ 900011 h 6858000"/>
              <a:gd name="connsiteX775" fmla="*/ 4344840 w 7467600"/>
              <a:gd name="connsiteY775" fmla="*/ 1922038 h 6858000"/>
              <a:gd name="connsiteX776" fmla="*/ 4378710 w 7467600"/>
              <a:gd name="connsiteY776" fmla="*/ 1665516 h 6858000"/>
              <a:gd name="connsiteX777" fmla="*/ 4448798 w 7467600"/>
              <a:gd name="connsiteY777" fmla="*/ 1253024 h 6858000"/>
              <a:gd name="connsiteX778" fmla="*/ 4480315 w 7467600"/>
              <a:gd name="connsiteY778" fmla="*/ 1158454 h 6858000"/>
              <a:gd name="connsiteX779" fmla="*/ 4494133 w 7467600"/>
              <a:gd name="connsiteY779" fmla="*/ 1118676 h 6858000"/>
              <a:gd name="connsiteX780" fmla="*/ 4557898 w 7467600"/>
              <a:gd name="connsiteY780" fmla="*/ 900011 h 6858000"/>
              <a:gd name="connsiteX781" fmla="*/ 5870151 w 7467600"/>
              <a:gd name="connsiteY781" fmla="*/ 898890 h 6858000"/>
              <a:gd name="connsiteX782" fmla="*/ 5861335 w 7467600"/>
              <a:gd name="connsiteY782" fmla="*/ 899177 h 6858000"/>
              <a:gd name="connsiteX783" fmla="*/ 5843702 w 7467600"/>
              <a:gd name="connsiteY783" fmla="*/ 899748 h 6858000"/>
              <a:gd name="connsiteX784" fmla="*/ 5651107 w 7467600"/>
              <a:gd name="connsiteY784" fmla="*/ 920306 h 6858000"/>
              <a:gd name="connsiteX785" fmla="*/ 5459407 w 7467600"/>
              <a:gd name="connsiteY785" fmla="*/ 940975 h 6858000"/>
              <a:gd name="connsiteX786" fmla="*/ 5374846 w 7467600"/>
              <a:gd name="connsiteY786" fmla="*/ 941988 h 6858000"/>
              <a:gd name="connsiteX787" fmla="*/ 5256105 w 7467600"/>
              <a:gd name="connsiteY787" fmla="*/ 945632 h 6858000"/>
              <a:gd name="connsiteX788" fmla="*/ 5107071 w 7467600"/>
              <a:gd name="connsiteY788" fmla="*/ 969720 h 6858000"/>
              <a:gd name="connsiteX789" fmla="*/ 4998681 w 7467600"/>
              <a:gd name="connsiteY789" fmla="*/ 988771 h 6858000"/>
              <a:gd name="connsiteX790" fmla="*/ 5870151 w 7467600"/>
              <a:gd name="connsiteY790" fmla="*/ 898890 h 6858000"/>
              <a:gd name="connsiteX791" fmla="*/ 5504425 w 7467600"/>
              <a:gd name="connsiteY791" fmla="*/ 848067 h 6858000"/>
              <a:gd name="connsiteX792" fmla="*/ 4968849 w 7467600"/>
              <a:gd name="connsiteY792" fmla="*/ 962318 h 6858000"/>
              <a:gd name="connsiteX793" fmla="*/ 5104039 w 7467600"/>
              <a:gd name="connsiteY793" fmla="*/ 940634 h 6858000"/>
              <a:gd name="connsiteX794" fmla="*/ 5256311 w 7467600"/>
              <a:gd name="connsiteY794" fmla="*/ 916490 h 6858000"/>
              <a:gd name="connsiteX795" fmla="*/ 5377381 w 7467600"/>
              <a:gd name="connsiteY795" fmla="*/ 912671 h 6858000"/>
              <a:gd name="connsiteX796" fmla="*/ 5460148 w 7467600"/>
              <a:gd name="connsiteY796" fmla="*/ 911442 h 6858000"/>
              <a:gd name="connsiteX797" fmla="*/ 5648971 w 7467600"/>
              <a:gd name="connsiteY797" fmla="*/ 891331 h 6858000"/>
              <a:gd name="connsiteX798" fmla="*/ 5844807 w 7467600"/>
              <a:gd name="connsiteY798" fmla="*/ 870718 h 6858000"/>
              <a:gd name="connsiteX799" fmla="*/ 5862975 w 7467600"/>
              <a:gd name="connsiteY799" fmla="*/ 869756 h 6858000"/>
              <a:gd name="connsiteX800" fmla="*/ 5920887 w 7467600"/>
              <a:gd name="connsiteY800" fmla="*/ 865929 h 6858000"/>
              <a:gd name="connsiteX801" fmla="*/ 5504425 w 7467600"/>
              <a:gd name="connsiteY801" fmla="*/ 848067 h 6858000"/>
              <a:gd name="connsiteX802" fmla="*/ 3607114 w 7467600"/>
              <a:gd name="connsiteY802" fmla="*/ 467441 h 6858000"/>
              <a:gd name="connsiteX803" fmla="*/ 3296242 w 7467600"/>
              <a:gd name="connsiteY803" fmla="*/ 807991 h 6858000"/>
              <a:gd name="connsiteX804" fmla="*/ 3174674 w 7467600"/>
              <a:gd name="connsiteY804" fmla="*/ 919759 h 6858000"/>
              <a:gd name="connsiteX805" fmla="*/ 3042978 w 7467600"/>
              <a:gd name="connsiteY805" fmla="*/ 1054894 h 6858000"/>
              <a:gd name="connsiteX806" fmla="*/ 2968914 w 7467600"/>
              <a:gd name="connsiteY806" fmla="*/ 1133756 h 6858000"/>
              <a:gd name="connsiteX807" fmla="*/ 3103823 w 7467600"/>
              <a:gd name="connsiteY807" fmla="*/ 1026814 h 6858000"/>
              <a:gd name="connsiteX808" fmla="*/ 3607114 w 7467600"/>
              <a:gd name="connsiteY808" fmla="*/ 467441 h 6858000"/>
              <a:gd name="connsiteX809" fmla="*/ 3744487 w 7467600"/>
              <a:gd name="connsiteY809" fmla="*/ 383136 h 6858000"/>
              <a:gd name="connsiteX810" fmla="*/ 3970213 w 7467600"/>
              <a:gd name="connsiteY810" fmla="*/ 995559 h 6858000"/>
              <a:gd name="connsiteX811" fmla="*/ 3744487 w 7467600"/>
              <a:gd name="connsiteY811" fmla="*/ 383136 h 6858000"/>
              <a:gd name="connsiteX812" fmla="*/ 3624562 w 7467600"/>
              <a:gd name="connsiteY812" fmla="*/ 367041 h 6858000"/>
              <a:gd name="connsiteX813" fmla="*/ 3489712 w 7467600"/>
              <a:gd name="connsiteY813" fmla="*/ 485386 h 6858000"/>
              <a:gd name="connsiteX814" fmla="*/ 3182994 w 7467600"/>
              <a:gd name="connsiteY814" fmla="*/ 828265 h 6858000"/>
              <a:gd name="connsiteX815" fmla="*/ 2892114 w 7467600"/>
              <a:gd name="connsiteY815" fmla="*/ 1172635 h 6858000"/>
              <a:gd name="connsiteX816" fmla="*/ 3021459 w 7467600"/>
              <a:gd name="connsiteY816" fmla="*/ 1035385 h 6858000"/>
              <a:gd name="connsiteX817" fmla="*/ 3153873 w 7467600"/>
              <a:gd name="connsiteY817" fmla="*/ 898971 h 6858000"/>
              <a:gd name="connsiteX818" fmla="*/ 3276511 w 7467600"/>
              <a:gd name="connsiteY818" fmla="*/ 786423 h 6858000"/>
              <a:gd name="connsiteX819" fmla="*/ 3584154 w 7467600"/>
              <a:gd name="connsiteY819" fmla="*/ 448218 h 6858000"/>
              <a:gd name="connsiteX820" fmla="*/ 3624562 w 7467600"/>
              <a:gd name="connsiteY820" fmla="*/ 367041 h 6858000"/>
              <a:gd name="connsiteX821" fmla="*/ 3766672 w 7467600"/>
              <a:gd name="connsiteY821" fmla="*/ 359429 h 6858000"/>
              <a:gd name="connsiteX822" fmla="*/ 3996338 w 7467600"/>
              <a:gd name="connsiteY822" fmla="*/ 968237 h 6858000"/>
              <a:gd name="connsiteX823" fmla="*/ 3766672 w 7467600"/>
              <a:gd name="connsiteY823" fmla="*/ 359429 h 6858000"/>
              <a:gd name="connsiteX824" fmla="*/ 5805386 w 7467600"/>
              <a:gd name="connsiteY824" fmla="*/ 239240 h 6858000"/>
              <a:gd name="connsiteX825" fmla="*/ 5736947 w 7467600"/>
              <a:gd name="connsiteY825" fmla="*/ 261367 h 6858000"/>
              <a:gd name="connsiteX826" fmla="*/ 5427012 w 7467600"/>
              <a:gd name="connsiteY826" fmla="*/ 311272 h 6858000"/>
              <a:gd name="connsiteX827" fmla="*/ 5147818 w 7467600"/>
              <a:gd name="connsiteY827" fmla="*/ 322112 h 6858000"/>
              <a:gd name="connsiteX828" fmla="*/ 5060854 w 7467600"/>
              <a:gd name="connsiteY828" fmla="*/ 311882 h 6858000"/>
              <a:gd name="connsiteX829" fmla="*/ 4945989 w 7467600"/>
              <a:gd name="connsiteY829" fmla="*/ 300516 h 6858000"/>
              <a:gd name="connsiteX830" fmla="*/ 5410479 w 7467600"/>
              <a:gd name="connsiteY830" fmla="*/ 348434 h 6858000"/>
              <a:gd name="connsiteX831" fmla="*/ 5805386 w 7467600"/>
              <a:gd name="connsiteY831" fmla="*/ 239240 h 6858000"/>
              <a:gd name="connsiteX832" fmla="*/ 5905192 w 7467600"/>
              <a:gd name="connsiteY832" fmla="*/ 163079 h 6858000"/>
              <a:gd name="connsiteX833" fmla="*/ 5865655 w 7467600"/>
              <a:gd name="connsiteY833" fmla="*/ 171901 h 6858000"/>
              <a:gd name="connsiteX834" fmla="*/ 5259740 w 7467600"/>
              <a:gd name="connsiteY834" fmla="*/ 257013 h 6858000"/>
              <a:gd name="connsiteX835" fmla="*/ 5208466 w 7467600"/>
              <a:gd name="connsiteY835" fmla="*/ 257550 h 6858000"/>
              <a:gd name="connsiteX836" fmla="*/ 4980204 w 7467600"/>
              <a:gd name="connsiteY836" fmla="*/ 271903 h 6858000"/>
              <a:gd name="connsiteX837" fmla="*/ 5068068 w 7467600"/>
              <a:gd name="connsiteY837" fmla="*/ 282244 h 6858000"/>
              <a:gd name="connsiteX838" fmla="*/ 5153231 w 7467600"/>
              <a:gd name="connsiteY838" fmla="*/ 292240 h 6858000"/>
              <a:gd name="connsiteX839" fmla="*/ 5426491 w 7467600"/>
              <a:gd name="connsiteY839" fmla="*/ 281128 h 6858000"/>
              <a:gd name="connsiteX840" fmla="*/ 5731212 w 7467600"/>
              <a:gd name="connsiteY840" fmla="*/ 231951 h 6858000"/>
              <a:gd name="connsiteX841" fmla="*/ 5905192 w 7467600"/>
              <a:gd name="connsiteY841" fmla="*/ 163079 h 6858000"/>
              <a:gd name="connsiteX842" fmla="*/ 5944437 w 7467600"/>
              <a:gd name="connsiteY842" fmla="*/ 113829 h 6858000"/>
              <a:gd name="connsiteX843" fmla="*/ 5825032 w 7467600"/>
              <a:gd name="connsiteY843" fmla="*/ 146405 h 6858000"/>
              <a:gd name="connsiteX844" fmla="*/ 4955599 w 7467600"/>
              <a:gd name="connsiteY844" fmla="*/ 247008 h 6858000"/>
              <a:gd name="connsiteX845" fmla="*/ 5210104 w 7467600"/>
              <a:gd name="connsiteY845" fmla="*/ 228123 h 6858000"/>
              <a:gd name="connsiteX846" fmla="*/ 5261015 w 7467600"/>
              <a:gd name="connsiteY846" fmla="*/ 227087 h 6858000"/>
              <a:gd name="connsiteX847" fmla="*/ 5861181 w 7467600"/>
              <a:gd name="connsiteY847" fmla="*/ 143093 h 6858000"/>
              <a:gd name="connsiteX848" fmla="*/ 5961252 w 7467600"/>
              <a:gd name="connsiteY848" fmla="*/ 114820 h 6858000"/>
              <a:gd name="connsiteX849" fmla="*/ 5944437 w 7467600"/>
              <a:gd name="connsiteY849" fmla="*/ 113829 h 6858000"/>
              <a:gd name="connsiteX850" fmla="*/ 3882765 w 7467600"/>
              <a:gd name="connsiteY850" fmla="*/ 0 h 6858000"/>
              <a:gd name="connsiteX851" fmla="*/ 3995099 w 7467600"/>
              <a:gd name="connsiteY851" fmla="*/ 0 h 6858000"/>
              <a:gd name="connsiteX852" fmla="*/ 4163818 w 7467600"/>
              <a:gd name="connsiteY852" fmla="*/ 234104 h 6858000"/>
              <a:gd name="connsiteX853" fmla="*/ 4172099 w 7467600"/>
              <a:gd name="connsiteY853" fmla="*/ 234207 h 6858000"/>
              <a:gd name="connsiteX854" fmla="*/ 4784282 w 7467600"/>
              <a:gd name="connsiteY854" fmla="*/ 276561 h 6858000"/>
              <a:gd name="connsiteX855" fmla="*/ 4801687 w 7467600"/>
              <a:gd name="connsiteY855" fmla="*/ 267764 h 6858000"/>
              <a:gd name="connsiteX856" fmla="*/ 6082788 w 7467600"/>
              <a:gd name="connsiteY856" fmla="*/ 64119 h 6858000"/>
              <a:gd name="connsiteX857" fmla="*/ 6099442 w 7467600"/>
              <a:gd name="connsiteY857" fmla="*/ 82568 h 6858000"/>
              <a:gd name="connsiteX858" fmla="*/ 4804137 w 7467600"/>
              <a:gd name="connsiteY858" fmla="*/ 320931 h 6858000"/>
              <a:gd name="connsiteX859" fmla="*/ 4227047 w 7467600"/>
              <a:gd name="connsiteY859" fmla="*/ 313415 h 6858000"/>
              <a:gd name="connsiteX860" fmla="*/ 4346041 w 7467600"/>
              <a:gd name="connsiteY860" fmla="*/ 456086 h 6858000"/>
              <a:gd name="connsiteX861" fmla="*/ 4870967 w 7467600"/>
              <a:gd name="connsiteY861" fmla="*/ 963061 h 6858000"/>
              <a:gd name="connsiteX862" fmla="*/ 4889647 w 7467600"/>
              <a:gd name="connsiteY862" fmla="*/ 957147 h 6858000"/>
              <a:gd name="connsiteX863" fmla="*/ 5422504 w 7467600"/>
              <a:gd name="connsiteY863" fmla="*/ 805191 h 6858000"/>
              <a:gd name="connsiteX864" fmla="*/ 6087656 w 7467600"/>
              <a:gd name="connsiteY864" fmla="*/ 826703 h 6858000"/>
              <a:gd name="connsiteX865" fmla="*/ 6058717 w 7467600"/>
              <a:gd name="connsiteY865" fmla="*/ 865992 h 6858000"/>
              <a:gd name="connsiteX866" fmla="*/ 4974153 w 7467600"/>
              <a:gd name="connsiteY866" fmla="*/ 1045456 h 6858000"/>
              <a:gd name="connsiteX867" fmla="*/ 5627835 w 7467600"/>
              <a:gd name="connsiteY867" fmla="*/ 1472077 h 6858000"/>
              <a:gd name="connsiteX868" fmla="*/ 5629817 w 7467600"/>
              <a:gd name="connsiteY868" fmla="*/ 1471412 h 6858000"/>
              <a:gd name="connsiteX869" fmla="*/ 5634124 w 7467600"/>
              <a:gd name="connsiteY869" fmla="*/ 1470572 h 6858000"/>
              <a:gd name="connsiteX870" fmla="*/ 5755832 w 7467600"/>
              <a:gd name="connsiteY870" fmla="*/ 1383886 h 6858000"/>
              <a:gd name="connsiteX871" fmla="*/ 6014186 w 7467600"/>
              <a:gd name="connsiteY871" fmla="*/ 1279799 h 6858000"/>
              <a:gd name="connsiteX872" fmla="*/ 6901619 w 7467600"/>
              <a:gd name="connsiteY872" fmla="*/ 1047874 h 6858000"/>
              <a:gd name="connsiteX873" fmla="*/ 6931566 w 7467600"/>
              <a:gd name="connsiteY873" fmla="*/ 1062034 h 6858000"/>
              <a:gd name="connsiteX874" fmla="*/ 5790982 w 7467600"/>
              <a:gd name="connsiteY874" fmla="*/ 1561380 h 6858000"/>
              <a:gd name="connsiteX875" fmla="*/ 6188971 w 7467600"/>
              <a:gd name="connsiteY875" fmla="*/ 1755168 h 6858000"/>
              <a:gd name="connsiteX876" fmla="*/ 6202446 w 7467600"/>
              <a:gd name="connsiteY876" fmla="*/ 1752268 h 6858000"/>
              <a:gd name="connsiteX877" fmla="*/ 7179560 w 7467600"/>
              <a:gd name="connsiteY877" fmla="*/ 1467551 h 6858000"/>
              <a:gd name="connsiteX878" fmla="*/ 7158730 w 7467600"/>
              <a:gd name="connsiteY878" fmla="*/ 1507835 h 6858000"/>
              <a:gd name="connsiteX879" fmla="*/ 6326959 w 7467600"/>
              <a:gd name="connsiteY879" fmla="*/ 1817686 h 6858000"/>
              <a:gd name="connsiteX880" fmla="*/ 6537433 w 7467600"/>
              <a:gd name="connsiteY880" fmla="*/ 1907790 h 6858000"/>
              <a:gd name="connsiteX881" fmla="*/ 6550221 w 7467600"/>
              <a:gd name="connsiteY881" fmla="*/ 1910729 h 6858000"/>
              <a:gd name="connsiteX882" fmla="*/ 6964438 w 7467600"/>
              <a:gd name="connsiteY882" fmla="*/ 2209505 h 6858000"/>
              <a:gd name="connsiteX883" fmla="*/ 7367862 w 7467600"/>
              <a:gd name="connsiteY883" fmla="*/ 2806833 h 6858000"/>
              <a:gd name="connsiteX884" fmla="*/ 7364329 w 7467600"/>
              <a:gd name="connsiteY884" fmla="*/ 2826907 h 6858000"/>
              <a:gd name="connsiteX885" fmla="*/ 7290545 w 7467600"/>
              <a:gd name="connsiteY885" fmla="*/ 2850663 h 6858000"/>
              <a:gd name="connsiteX886" fmla="*/ 6472036 w 7467600"/>
              <a:gd name="connsiteY886" fmla="*/ 1959003 h 6858000"/>
              <a:gd name="connsiteX887" fmla="*/ 5792897 w 7467600"/>
              <a:gd name="connsiteY887" fmla="*/ 1647747 h 6858000"/>
              <a:gd name="connsiteX888" fmla="*/ 5842751 w 7467600"/>
              <a:gd name="connsiteY888" fmla="*/ 1816112 h 6858000"/>
              <a:gd name="connsiteX889" fmla="*/ 5847424 w 7467600"/>
              <a:gd name="connsiteY889" fmla="*/ 1815776 h 6858000"/>
              <a:gd name="connsiteX890" fmla="*/ 6399821 w 7467600"/>
              <a:gd name="connsiteY890" fmla="*/ 2344799 h 6858000"/>
              <a:gd name="connsiteX891" fmla="*/ 6323232 w 7467600"/>
              <a:gd name="connsiteY891" fmla="*/ 2389634 h 6858000"/>
              <a:gd name="connsiteX892" fmla="*/ 5942958 w 7467600"/>
              <a:gd name="connsiteY892" fmla="*/ 2077708 h 6858000"/>
              <a:gd name="connsiteX893" fmla="*/ 5921559 w 7467600"/>
              <a:gd name="connsiteY893" fmla="*/ 2378596 h 6858000"/>
              <a:gd name="connsiteX894" fmla="*/ 5817651 w 7467600"/>
              <a:gd name="connsiteY894" fmla="*/ 3023919 h 6858000"/>
              <a:gd name="connsiteX895" fmla="*/ 5729634 w 7467600"/>
              <a:gd name="connsiteY895" fmla="*/ 3051849 h 6858000"/>
              <a:gd name="connsiteX896" fmla="*/ 5611018 w 7467600"/>
              <a:gd name="connsiteY896" fmla="*/ 2316769 h 6858000"/>
              <a:gd name="connsiteX897" fmla="*/ 5687608 w 7467600"/>
              <a:gd name="connsiteY897" fmla="*/ 2039972 h 6858000"/>
              <a:gd name="connsiteX898" fmla="*/ 5657554 w 7467600"/>
              <a:gd name="connsiteY898" fmla="*/ 1576445 h 6858000"/>
              <a:gd name="connsiteX899" fmla="*/ 5150475 w 7467600"/>
              <a:gd name="connsiteY899" fmla="*/ 1274012 h 6858000"/>
              <a:gd name="connsiteX900" fmla="*/ 5349142 w 7467600"/>
              <a:gd name="connsiteY900" fmla="*/ 2204405 h 6858000"/>
              <a:gd name="connsiteX901" fmla="*/ 5262214 w 7467600"/>
              <a:gd name="connsiteY901" fmla="*/ 2233836 h 6858000"/>
              <a:gd name="connsiteX902" fmla="*/ 4981539 w 7467600"/>
              <a:gd name="connsiteY902" fmla="*/ 1542201 h 6858000"/>
              <a:gd name="connsiteX903" fmla="*/ 4958461 w 7467600"/>
              <a:gd name="connsiteY903" fmla="*/ 1136957 h 6858000"/>
              <a:gd name="connsiteX904" fmla="*/ 4655015 w 7467600"/>
              <a:gd name="connsiteY904" fmla="*/ 891426 h 6858000"/>
              <a:gd name="connsiteX905" fmla="*/ 4348002 w 7467600"/>
              <a:gd name="connsiteY905" fmla="*/ 2205895 h 6858000"/>
              <a:gd name="connsiteX906" fmla="*/ 4262250 w 7467600"/>
              <a:gd name="connsiteY906" fmla="*/ 2219972 h 6858000"/>
              <a:gd name="connsiteX907" fmla="*/ 4550611 w 7467600"/>
              <a:gd name="connsiteY907" fmla="*/ 817540 h 6858000"/>
              <a:gd name="connsiteX908" fmla="*/ 4564418 w 7467600"/>
              <a:gd name="connsiteY908" fmla="*/ 808293 h 6858000"/>
              <a:gd name="connsiteX909" fmla="*/ 4266388 w 7467600"/>
              <a:gd name="connsiteY909" fmla="*/ 500083 h 6858000"/>
              <a:gd name="connsiteX910" fmla="*/ 4032842 w 7467600"/>
              <a:gd name="connsiteY910" fmla="*/ 211809 h 6858000"/>
              <a:gd name="connsiteX911" fmla="*/ 3882765 w 7467600"/>
              <a:gd name="connsiteY911" fmla="*/ 0 h 6858000"/>
              <a:gd name="connsiteX912" fmla="*/ 3721337 w 7467600"/>
              <a:gd name="connsiteY912" fmla="*/ 0 h 6858000"/>
              <a:gd name="connsiteX913" fmla="*/ 3797544 w 7467600"/>
              <a:gd name="connsiteY913" fmla="*/ 0 h 6858000"/>
              <a:gd name="connsiteX914" fmla="*/ 3775734 w 7467600"/>
              <a:gd name="connsiteY914" fmla="*/ 95131 h 6858000"/>
              <a:gd name="connsiteX915" fmla="*/ 3724807 w 7467600"/>
              <a:gd name="connsiteY915" fmla="*/ 272257 h 6858000"/>
              <a:gd name="connsiteX916" fmla="*/ 3726844 w 7467600"/>
              <a:gd name="connsiteY916" fmla="*/ 282988 h 6858000"/>
              <a:gd name="connsiteX917" fmla="*/ 3742664 w 7467600"/>
              <a:gd name="connsiteY917" fmla="*/ 279918 h 6858000"/>
              <a:gd name="connsiteX918" fmla="*/ 4103910 w 7467600"/>
              <a:gd name="connsiteY918" fmla="*/ 1161917 h 6858000"/>
              <a:gd name="connsiteX919" fmla="*/ 4020269 w 7467600"/>
              <a:gd name="connsiteY919" fmla="*/ 1200406 h 6858000"/>
              <a:gd name="connsiteX920" fmla="*/ 3674882 w 7467600"/>
              <a:gd name="connsiteY920" fmla="*/ 488524 h 6858000"/>
              <a:gd name="connsiteX921" fmla="*/ 3132682 w 7467600"/>
              <a:gd name="connsiteY921" fmla="*/ 1072284 h 6858000"/>
              <a:gd name="connsiteX922" fmla="*/ 2716346 w 7467600"/>
              <a:gd name="connsiteY922" fmla="*/ 1276376 h 6858000"/>
              <a:gd name="connsiteX923" fmla="*/ 2716772 w 7467600"/>
              <a:gd name="connsiteY923" fmla="*/ 1255462 h 6858000"/>
              <a:gd name="connsiteX924" fmla="*/ 3471096 w 7467600"/>
              <a:gd name="connsiteY924" fmla="*/ 437072 h 6858000"/>
              <a:gd name="connsiteX925" fmla="*/ 3639057 w 7467600"/>
              <a:gd name="connsiteY925" fmla="*/ 286334 h 6858000"/>
              <a:gd name="connsiteX926" fmla="*/ 3640309 w 7467600"/>
              <a:gd name="connsiteY926" fmla="*/ 284664 h 6858000"/>
              <a:gd name="connsiteX927" fmla="*/ 3646022 w 7467600"/>
              <a:gd name="connsiteY927" fmla="*/ 276711 h 6858000"/>
              <a:gd name="connsiteX928" fmla="*/ 3707943 w 7467600"/>
              <a:gd name="connsiteY928" fmla="*/ 65958 h 6858000"/>
              <a:gd name="connsiteX929" fmla="*/ 3721337 w 7467600"/>
              <a:gd name="connsiteY929" fmla="*/ 0 h 6858000"/>
              <a:gd name="connsiteX930" fmla="*/ 2867960 w 7467600"/>
              <a:gd name="connsiteY930" fmla="*/ 0 h 6858000"/>
              <a:gd name="connsiteX931" fmla="*/ 2926351 w 7467600"/>
              <a:gd name="connsiteY931" fmla="*/ 0 h 6858000"/>
              <a:gd name="connsiteX932" fmla="*/ 2902823 w 7467600"/>
              <a:gd name="connsiteY932" fmla="*/ 262929 h 6858000"/>
              <a:gd name="connsiteX933" fmla="*/ 2940663 w 7467600"/>
              <a:gd name="connsiteY933" fmla="*/ 140884 h 6858000"/>
              <a:gd name="connsiteX934" fmla="*/ 2947039 w 7467600"/>
              <a:gd name="connsiteY934" fmla="*/ 122524 h 6858000"/>
              <a:gd name="connsiteX935" fmla="*/ 2984316 w 7467600"/>
              <a:gd name="connsiteY935" fmla="*/ 0 h 6858000"/>
              <a:gd name="connsiteX936" fmla="*/ 3016114 w 7467600"/>
              <a:gd name="connsiteY936" fmla="*/ 0 h 6858000"/>
              <a:gd name="connsiteX937" fmla="*/ 2979949 w 7467600"/>
              <a:gd name="connsiteY937" fmla="*/ 119274 h 6858000"/>
              <a:gd name="connsiteX938" fmla="*/ 3023879 w 7467600"/>
              <a:gd name="connsiteY938" fmla="*/ 0 h 6858000"/>
              <a:gd name="connsiteX939" fmla="*/ 3105400 w 7467600"/>
              <a:gd name="connsiteY939" fmla="*/ 0 h 6858000"/>
              <a:gd name="connsiteX940" fmla="*/ 3094669 w 7467600"/>
              <a:gd name="connsiteY940" fmla="*/ 30308 h 6858000"/>
              <a:gd name="connsiteX941" fmla="*/ 2901945 w 7467600"/>
              <a:gd name="connsiteY941" fmla="*/ 466538 h 6858000"/>
              <a:gd name="connsiteX942" fmla="*/ 2815209 w 7467600"/>
              <a:gd name="connsiteY942" fmla="*/ 497361 h 6858000"/>
              <a:gd name="connsiteX943" fmla="*/ 2844845 w 7467600"/>
              <a:gd name="connsiteY943" fmla="*/ 127638 h 6858000"/>
              <a:gd name="connsiteX944" fmla="*/ 2867960 w 7467600"/>
              <a:gd name="connsiteY944" fmla="*/ 0 h 6858000"/>
              <a:gd name="connsiteX945" fmla="*/ 1057230 w 7467600"/>
              <a:gd name="connsiteY945" fmla="*/ 0 h 6858000"/>
              <a:gd name="connsiteX946" fmla="*/ 1111003 w 7467600"/>
              <a:gd name="connsiteY946" fmla="*/ 0 h 6858000"/>
              <a:gd name="connsiteX947" fmla="*/ 1125553 w 7467600"/>
              <a:gd name="connsiteY947" fmla="*/ 52588 h 6858000"/>
              <a:gd name="connsiteX948" fmla="*/ 1304276 w 7467600"/>
              <a:gd name="connsiteY948" fmla="*/ 476275 h 6858000"/>
              <a:gd name="connsiteX949" fmla="*/ 1492066 w 7467600"/>
              <a:gd name="connsiteY949" fmla="*/ 886333 h 6858000"/>
              <a:gd name="connsiteX950" fmla="*/ 1423698 w 7467600"/>
              <a:gd name="connsiteY950" fmla="*/ 710817 h 6858000"/>
              <a:gd name="connsiteX951" fmla="*/ 1357609 w 7467600"/>
              <a:gd name="connsiteY951" fmla="*/ 532892 h 6858000"/>
              <a:gd name="connsiteX952" fmla="*/ 1309550 w 7467600"/>
              <a:gd name="connsiteY952" fmla="*/ 374031 h 6858000"/>
              <a:gd name="connsiteX953" fmla="*/ 1193673 w 7467600"/>
              <a:gd name="connsiteY953" fmla="*/ 49533 h 6858000"/>
              <a:gd name="connsiteX954" fmla="*/ 1164391 w 7467600"/>
              <a:gd name="connsiteY954" fmla="*/ 0 h 6858000"/>
              <a:gd name="connsiteX955" fmla="*/ 1200666 w 7467600"/>
              <a:gd name="connsiteY955" fmla="*/ 0 h 6858000"/>
              <a:gd name="connsiteX956" fmla="*/ 1223408 w 7467600"/>
              <a:gd name="connsiteY956" fmla="*/ 38996 h 6858000"/>
              <a:gd name="connsiteX957" fmla="*/ 1339635 w 7467600"/>
              <a:gd name="connsiteY957" fmla="*/ 365517 h 6858000"/>
              <a:gd name="connsiteX958" fmla="*/ 1387469 w 7467600"/>
              <a:gd name="connsiteY958" fmla="*/ 523079 h 6858000"/>
              <a:gd name="connsiteX959" fmla="*/ 1452685 w 7467600"/>
              <a:gd name="connsiteY959" fmla="*/ 699806 h 6858000"/>
              <a:gd name="connsiteX960" fmla="*/ 1492092 w 7467600"/>
              <a:gd name="connsiteY960" fmla="*/ 800424 h 6858000"/>
              <a:gd name="connsiteX961" fmla="*/ 1455302 w 7467600"/>
              <a:gd name="connsiteY961" fmla="*/ 632913 h 6858000"/>
              <a:gd name="connsiteX962" fmla="*/ 1222336 w 7467600"/>
              <a:gd name="connsiteY962" fmla="*/ 9480 h 6858000"/>
              <a:gd name="connsiteX963" fmla="*/ 1214634 w 7467600"/>
              <a:gd name="connsiteY963" fmla="*/ 0 h 6858000"/>
              <a:gd name="connsiteX964" fmla="*/ 1289827 w 7467600"/>
              <a:gd name="connsiteY964" fmla="*/ 0 h 6858000"/>
              <a:gd name="connsiteX965" fmla="*/ 1321076 w 7467600"/>
              <a:gd name="connsiteY965" fmla="*/ 59722 h 6858000"/>
              <a:gd name="connsiteX966" fmla="*/ 1512579 w 7467600"/>
              <a:gd name="connsiteY966" fmla="*/ 626441 h 6858000"/>
              <a:gd name="connsiteX967" fmla="*/ 1506076 w 7467600"/>
              <a:gd name="connsiteY967" fmla="*/ 1089289 h 6858000"/>
              <a:gd name="connsiteX968" fmla="*/ 1486346 w 7467600"/>
              <a:gd name="connsiteY968" fmla="*/ 1079919 h 6858000"/>
              <a:gd name="connsiteX969" fmla="*/ 1070511 w 7467600"/>
              <a:gd name="connsiteY969" fmla="*/ 48609 h 6858000"/>
              <a:gd name="connsiteX970" fmla="*/ 1057230 w 7467600"/>
              <a:gd name="connsiteY970" fmla="*/ 0 h 6858000"/>
              <a:gd name="connsiteX971" fmla="*/ 43151 w 7467600"/>
              <a:gd name="connsiteY971" fmla="*/ 0 h 6858000"/>
              <a:gd name="connsiteX972" fmla="*/ 95283 w 7467600"/>
              <a:gd name="connsiteY972" fmla="*/ 0 h 6858000"/>
              <a:gd name="connsiteX973" fmla="*/ 300708 w 7467600"/>
              <a:gd name="connsiteY973" fmla="*/ 154571 h 6858000"/>
              <a:gd name="connsiteX974" fmla="*/ 530414 w 7467600"/>
              <a:gd name="connsiteY974" fmla="*/ 354673 h 6858000"/>
              <a:gd name="connsiteX975" fmla="*/ 333785 w 7467600"/>
              <a:gd name="connsiteY975" fmla="*/ 161564 h 6858000"/>
              <a:gd name="connsiteX976" fmla="*/ 147005 w 7467600"/>
              <a:gd name="connsiteY976" fmla="*/ 0 h 6858000"/>
              <a:gd name="connsiteX977" fmla="*/ 272509 w 7467600"/>
              <a:gd name="connsiteY977" fmla="*/ 0 h 6858000"/>
              <a:gd name="connsiteX978" fmla="*/ 326276 w 7467600"/>
              <a:gd name="connsiteY978" fmla="*/ 45847 h 6858000"/>
              <a:gd name="connsiteX979" fmla="*/ 823759 w 7467600"/>
              <a:gd name="connsiteY979" fmla="*/ 574145 h 6858000"/>
              <a:gd name="connsiteX980" fmla="*/ 811254 w 7467600"/>
              <a:gd name="connsiteY980" fmla="*/ 665546 h 6858000"/>
              <a:gd name="connsiteX981" fmla="*/ 154042 w 7467600"/>
              <a:gd name="connsiteY981" fmla="*/ 261522 h 6858000"/>
              <a:gd name="connsiteX982" fmla="*/ 13550 w 7467600"/>
              <a:gd name="connsiteY982" fmla="*/ 158423 h 6858000"/>
              <a:gd name="connsiteX983" fmla="*/ 0 w 7467600"/>
              <a:gd name="connsiteY983" fmla="*/ 146618 h 6858000"/>
              <a:gd name="connsiteX984" fmla="*/ 0 w 7467600"/>
              <a:gd name="connsiteY984" fmla="*/ 59161 h 6858000"/>
              <a:gd name="connsiteX985" fmla="*/ 45427 w 7467600"/>
              <a:gd name="connsiteY985" fmla="*/ 101078 h 6858000"/>
              <a:gd name="connsiteX986" fmla="*/ 630103 w 7467600"/>
              <a:gd name="connsiteY986" fmla="*/ 485885 h 6858000"/>
              <a:gd name="connsiteX987" fmla="*/ 532040 w 7467600"/>
              <a:gd name="connsiteY987" fmla="*/ 399359 h 6858000"/>
              <a:gd name="connsiteX988" fmla="*/ 517618 w 7467600"/>
              <a:gd name="connsiteY988" fmla="*/ 385726 h 6858000"/>
              <a:gd name="connsiteX989" fmla="*/ 285074 w 7467600"/>
              <a:gd name="connsiteY989" fmla="*/ 182755 h 6858000"/>
              <a:gd name="connsiteX990" fmla="*/ 43151 w 7467600"/>
              <a:gd name="connsiteY99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312201 w 7467600"/>
              <a:gd name="connsiteY133" fmla="*/ 5128278 h 6858000"/>
              <a:gd name="connsiteX134" fmla="*/ 1903353 w 7467600"/>
              <a:gd name="connsiteY134" fmla="*/ 5044827 h 6858000"/>
              <a:gd name="connsiteX135" fmla="*/ 1936931 w 7467600"/>
              <a:gd name="connsiteY135" fmla="*/ 5093954 h 6858000"/>
              <a:gd name="connsiteX136" fmla="*/ 2195868 w 7467600"/>
              <a:gd name="connsiteY136" fmla="*/ 5396574 h 6858000"/>
              <a:gd name="connsiteX137" fmla="*/ 2088852 w 7467600"/>
              <a:gd name="connsiteY137" fmla="*/ 5166123 h 6858000"/>
              <a:gd name="connsiteX138" fmla="*/ 1958241 w 7467600"/>
              <a:gd name="connsiteY138" fmla="*/ 5067955 h 6858000"/>
              <a:gd name="connsiteX139" fmla="*/ 1903353 w 7467600"/>
              <a:gd name="connsiteY139" fmla="*/ 5044827 h 6858000"/>
              <a:gd name="connsiteX140" fmla="*/ 1979378 w 7467600"/>
              <a:gd name="connsiteY140" fmla="*/ 4769504 h 6858000"/>
              <a:gd name="connsiteX141" fmla="*/ 2882120 w 7467600"/>
              <a:gd name="connsiteY141" fmla="*/ 5064547 h 6858000"/>
              <a:gd name="connsiteX142" fmla="*/ 2793103 w 7467600"/>
              <a:gd name="connsiteY142" fmla="*/ 5039699 h 6858000"/>
              <a:gd name="connsiteX143" fmla="*/ 2770041 w 7467600"/>
              <a:gd name="connsiteY143" fmla="*/ 5033634 h 6858000"/>
              <a:gd name="connsiteX144" fmla="*/ 1979378 w 7467600"/>
              <a:gd name="connsiteY144" fmla="*/ 4769504 h 6858000"/>
              <a:gd name="connsiteX145" fmla="*/ 1927410 w 7467600"/>
              <a:gd name="connsiteY145" fmla="*/ 4716164 h 6858000"/>
              <a:gd name="connsiteX146" fmla="*/ 1959587 w 7467600"/>
              <a:gd name="connsiteY146" fmla="*/ 4728849 h 6858000"/>
              <a:gd name="connsiteX147" fmla="*/ 2777707 w 7467600"/>
              <a:gd name="connsiteY147" fmla="*/ 5003991 h 6858000"/>
              <a:gd name="connsiteX148" fmla="*/ 2800768 w 7467600"/>
              <a:gd name="connsiteY148" fmla="*/ 5010056 h 6858000"/>
              <a:gd name="connsiteX149" fmla="*/ 2879408 w 7467600"/>
              <a:gd name="connsiteY149" fmla="*/ 5031590 h 6858000"/>
              <a:gd name="connsiteX150" fmla="*/ 2862295 w 7467600"/>
              <a:gd name="connsiteY150" fmla="*/ 5022958 h 6858000"/>
              <a:gd name="connsiteX151" fmla="*/ 2813343 w 7467600"/>
              <a:gd name="connsiteY151" fmla="*/ 4998369 h 6858000"/>
              <a:gd name="connsiteX152" fmla="*/ 2646245 w 7467600"/>
              <a:gd name="connsiteY152" fmla="*/ 4930999 h 6858000"/>
              <a:gd name="connsiteX153" fmla="*/ 1999243 w 7467600"/>
              <a:gd name="connsiteY153" fmla="*/ 4730524 h 6858000"/>
              <a:gd name="connsiteX154" fmla="*/ 1979527 w 7467600"/>
              <a:gd name="connsiteY154" fmla="*/ 4726651 h 6858000"/>
              <a:gd name="connsiteX155" fmla="*/ 1927410 w 7467600"/>
              <a:gd name="connsiteY155" fmla="*/ 4716164 h 6858000"/>
              <a:gd name="connsiteX156" fmla="*/ 1997014 w 7467600"/>
              <a:gd name="connsiteY156" fmla="*/ 4698007 h 6858000"/>
              <a:gd name="connsiteX157" fmla="*/ 2005458 w 7467600"/>
              <a:gd name="connsiteY157" fmla="*/ 4699540 h 6858000"/>
              <a:gd name="connsiteX158" fmla="*/ 2657186 w 7467600"/>
              <a:gd name="connsiteY158" fmla="*/ 4901687 h 6858000"/>
              <a:gd name="connsiteX159" fmla="*/ 2826662 w 7467600"/>
              <a:gd name="connsiteY159" fmla="*/ 4970362 h 6858000"/>
              <a:gd name="connsiteX160" fmla="*/ 2876100 w 7467600"/>
              <a:gd name="connsiteY160" fmla="*/ 4995397 h 6858000"/>
              <a:gd name="connsiteX161" fmla="*/ 3042600 w 7467600"/>
              <a:gd name="connsiteY161" fmla="*/ 5059532 h 6858000"/>
              <a:gd name="connsiteX162" fmla="*/ 1997014 w 7467600"/>
              <a:gd name="connsiteY162" fmla="*/ 4698007 h 6858000"/>
              <a:gd name="connsiteX163" fmla="*/ 2305292 w 7467600"/>
              <a:gd name="connsiteY163" fmla="*/ 4219492 h 6858000"/>
              <a:gd name="connsiteX164" fmla="*/ 3360922 w 7467600"/>
              <a:gd name="connsiteY164" fmla="*/ 4529373 h 6858000"/>
              <a:gd name="connsiteX165" fmla="*/ 3492420 w 7467600"/>
              <a:gd name="connsiteY165" fmla="*/ 4510145 h 6858000"/>
              <a:gd name="connsiteX166" fmla="*/ 3364086 w 7467600"/>
              <a:gd name="connsiteY166" fmla="*/ 4480340 h 6858000"/>
              <a:gd name="connsiteX167" fmla="*/ 3225818 w 7467600"/>
              <a:gd name="connsiteY167" fmla="*/ 4411822 h 6858000"/>
              <a:gd name="connsiteX168" fmla="*/ 3129696 w 7467600"/>
              <a:gd name="connsiteY168" fmla="*/ 4360704 h 6858000"/>
              <a:gd name="connsiteX169" fmla="*/ 2814545 w 7467600"/>
              <a:gd name="connsiteY169" fmla="*/ 4282955 h 6858000"/>
              <a:gd name="connsiteX170" fmla="*/ 2305292 w 7467600"/>
              <a:gd name="connsiteY170" fmla="*/ 4219492 h 6858000"/>
              <a:gd name="connsiteX171" fmla="*/ 2626982 w 7467600"/>
              <a:gd name="connsiteY171" fmla="*/ 4206450 h 6858000"/>
              <a:gd name="connsiteX172" fmla="*/ 2490617 w 7467600"/>
              <a:gd name="connsiteY172" fmla="*/ 4206951 h 6858000"/>
              <a:gd name="connsiteX173" fmla="*/ 2819869 w 7467600"/>
              <a:gd name="connsiteY173" fmla="*/ 4252936 h 6858000"/>
              <a:gd name="connsiteX174" fmla="*/ 3143018 w 7467600"/>
              <a:gd name="connsiteY174" fmla="*/ 4332698 h 6858000"/>
              <a:gd name="connsiteX175" fmla="*/ 3241520 w 7467600"/>
              <a:gd name="connsiteY175" fmla="*/ 4385112 h 6858000"/>
              <a:gd name="connsiteX176" fmla="*/ 3374575 w 7467600"/>
              <a:gd name="connsiteY176" fmla="*/ 4451517 h 6858000"/>
              <a:gd name="connsiteX177" fmla="*/ 3505221 w 7467600"/>
              <a:gd name="connsiteY177" fmla="*/ 4480757 h 6858000"/>
              <a:gd name="connsiteX178" fmla="*/ 2626982 w 7467600"/>
              <a:gd name="connsiteY178" fmla="*/ 4206450 h 6858000"/>
              <a:gd name="connsiteX179" fmla="*/ 1310106 w 7467600"/>
              <a:gd name="connsiteY179" fmla="*/ 3943217 h 6858000"/>
              <a:gd name="connsiteX180" fmla="*/ 854994 w 7467600"/>
              <a:gd name="connsiteY180" fmla="*/ 4399136 h 6858000"/>
              <a:gd name="connsiteX181" fmla="*/ 742462 w 7467600"/>
              <a:gd name="connsiteY181" fmla="*/ 4594648 h 6858000"/>
              <a:gd name="connsiteX182" fmla="*/ 820602 w 7467600"/>
              <a:gd name="connsiteY182" fmla="*/ 4485915 h 6858000"/>
              <a:gd name="connsiteX183" fmla="*/ 878295 w 7467600"/>
              <a:gd name="connsiteY183" fmla="*/ 4403594 h 6858000"/>
              <a:gd name="connsiteX184" fmla="*/ 1240607 w 7467600"/>
              <a:gd name="connsiteY184" fmla="*/ 4010401 h 6858000"/>
              <a:gd name="connsiteX185" fmla="*/ 1310106 w 7467600"/>
              <a:gd name="connsiteY185" fmla="*/ 3943217 h 6858000"/>
              <a:gd name="connsiteX186" fmla="*/ 1423113 w 7467600"/>
              <a:gd name="connsiteY186" fmla="*/ 3874565 h 6858000"/>
              <a:gd name="connsiteX187" fmla="*/ 1260565 w 7467600"/>
              <a:gd name="connsiteY187" fmla="*/ 4031982 h 6858000"/>
              <a:gd name="connsiteX188" fmla="*/ 901900 w 7467600"/>
              <a:gd name="connsiteY188" fmla="*/ 4421236 h 6858000"/>
              <a:gd name="connsiteX189" fmla="*/ 845044 w 7467600"/>
              <a:gd name="connsiteY189" fmla="*/ 4502436 h 6858000"/>
              <a:gd name="connsiteX190" fmla="*/ 685926 w 7467600"/>
              <a:gd name="connsiteY190" fmla="*/ 4703069 h 6858000"/>
              <a:gd name="connsiteX191" fmla="*/ 684248 w 7467600"/>
              <a:gd name="connsiteY191" fmla="*/ 4706721 h 6858000"/>
              <a:gd name="connsiteX192" fmla="*/ 1423113 w 7467600"/>
              <a:gd name="connsiteY192" fmla="*/ 3874565 h 6858000"/>
              <a:gd name="connsiteX193" fmla="*/ 3316479 w 7467600"/>
              <a:gd name="connsiteY193" fmla="*/ 3872136 h 6858000"/>
              <a:gd name="connsiteX194" fmla="*/ 3546806 w 7467600"/>
              <a:gd name="connsiteY194" fmla="*/ 4356139 h 6858000"/>
              <a:gd name="connsiteX195" fmla="*/ 3364433 w 7467600"/>
              <a:gd name="connsiteY195" fmla="*/ 3953121 h 6858000"/>
              <a:gd name="connsiteX196" fmla="*/ 3316479 w 7467600"/>
              <a:gd name="connsiteY196" fmla="*/ 3872136 h 6858000"/>
              <a:gd name="connsiteX197" fmla="*/ 3291335 w 7467600"/>
              <a:gd name="connsiteY197" fmla="*/ 3767420 h 6858000"/>
              <a:gd name="connsiteX198" fmla="*/ 3390805 w 7467600"/>
              <a:gd name="connsiteY198" fmla="*/ 3937163 h 6858000"/>
              <a:gd name="connsiteX199" fmla="*/ 3579062 w 7467600"/>
              <a:gd name="connsiteY199" fmla="*/ 4359040 h 6858000"/>
              <a:gd name="connsiteX200" fmla="*/ 3467355 w 7467600"/>
              <a:gd name="connsiteY200" fmla="*/ 3988130 h 6858000"/>
              <a:gd name="connsiteX201" fmla="*/ 3310753 w 7467600"/>
              <a:gd name="connsiteY201" fmla="*/ 3787140 h 6858000"/>
              <a:gd name="connsiteX202" fmla="*/ 3291335 w 7467600"/>
              <a:gd name="connsiteY202" fmla="*/ 3767420 h 6858000"/>
              <a:gd name="connsiteX203" fmla="*/ 1635889 w 7467600"/>
              <a:gd name="connsiteY203" fmla="*/ 3709494 h 6858000"/>
              <a:gd name="connsiteX204" fmla="*/ 1634800 w 7467600"/>
              <a:gd name="connsiteY204" fmla="*/ 3731111 h 6858000"/>
              <a:gd name="connsiteX205" fmla="*/ 1635889 w 7467600"/>
              <a:gd name="connsiteY205" fmla="*/ 3709494 h 6858000"/>
              <a:gd name="connsiteX206" fmla="*/ 1510397 w 7467600"/>
              <a:gd name="connsiteY206" fmla="*/ 3684705 h 6858000"/>
              <a:gd name="connsiteX207" fmla="*/ 1146550 w 7467600"/>
              <a:gd name="connsiteY207" fmla="*/ 3802012 h 6858000"/>
              <a:gd name="connsiteX208" fmla="*/ 698834 w 7467600"/>
              <a:gd name="connsiteY208" fmla="*/ 3952272 h 6858000"/>
              <a:gd name="connsiteX209" fmla="*/ 34256 w 7467600"/>
              <a:gd name="connsiteY209" fmla="*/ 4347603 h 6858000"/>
              <a:gd name="connsiteX210" fmla="*/ 527241 w 7467600"/>
              <a:gd name="connsiteY210" fmla="*/ 4065078 h 6858000"/>
              <a:gd name="connsiteX211" fmla="*/ 1510397 w 7467600"/>
              <a:gd name="connsiteY211" fmla="*/ 3684705 h 6858000"/>
              <a:gd name="connsiteX212" fmla="*/ 1313114 w 7467600"/>
              <a:gd name="connsiteY212" fmla="*/ 3655216 h 6858000"/>
              <a:gd name="connsiteX213" fmla="*/ 1109304 w 7467600"/>
              <a:gd name="connsiteY213" fmla="*/ 3669030 h 6858000"/>
              <a:gd name="connsiteX214" fmla="*/ 8129 w 7467600"/>
              <a:gd name="connsiteY214" fmla="*/ 4330519 h 6858000"/>
              <a:gd name="connsiteX215" fmla="*/ 687572 w 7467600"/>
              <a:gd name="connsiteY215" fmla="*/ 3925629 h 6858000"/>
              <a:gd name="connsiteX216" fmla="*/ 1138365 w 7467600"/>
              <a:gd name="connsiteY216" fmla="*/ 3774515 h 6858000"/>
              <a:gd name="connsiteX217" fmla="*/ 1505579 w 7467600"/>
              <a:gd name="connsiteY217" fmla="*/ 3655526 h 6858000"/>
              <a:gd name="connsiteX218" fmla="*/ 1313114 w 7467600"/>
              <a:gd name="connsiteY218" fmla="*/ 3655216 h 6858000"/>
              <a:gd name="connsiteX219" fmla="*/ 3655073 w 7467600"/>
              <a:gd name="connsiteY219" fmla="*/ 3650884 h 6858000"/>
              <a:gd name="connsiteX220" fmla="*/ 3989938 w 7467600"/>
              <a:gd name="connsiteY220" fmla="*/ 3991685 h 6858000"/>
              <a:gd name="connsiteX221" fmla="*/ 4393907 w 7467600"/>
              <a:gd name="connsiteY221" fmla="*/ 4261258 h 6858000"/>
              <a:gd name="connsiteX222" fmla="*/ 4648051 w 7467600"/>
              <a:gd name="connsiteY222" fmla="*/ 4374051 h 6858000"/>
              <a:gd name="connsiteX223" fmla="*/ 4383389 w 7467600"/>
              <a:gd name="connsiteY223" fmla="*/ 4184369 h 6858000"/>
              <a:gd name="connsiteX224" fmla="*/ 4165508 w 7467600"/>
              <a:gd name="connsiteY224" fmla="*/ 4035196 h 6858000"/>
              <a:gd name="connsiteX225" fmla="*/ 4068162 w 7467600"/>
              <a:gd name="connsiteY225" fmla="*/ 3953394 h 6858000"/>
              <a:gd name="connsiteX226" fmla="*/ 3981416 w 7467600"/>
              <a:gd name="connsiteY226" fmla="*/ 3880482 h 6858000"/>
              <a:gd name="connsiteX227" fmla="*/ 3800147 w 7467600"/>
              <a:gd name="connsiteY227" fmla="*/ 3749872 h 6858000"/>
              <a:gd name="connsiteX228" fmla="*/ 3655073 w 7467600"/>
              <a:gd name="connsiteY228" fmla="*/ 3650884 h 6858000"/>
              <a:gd name="connsiteX229" fmla="*/ 3670252 w 7467600"/>
              <a:gd name="connsiteY229" fmla="*/ 3622798 h 6858000"/>
              <a:gd name="connsiteX230" fmla="*/ 3817258 w 7467600"/>
              <a:gd name="connsiteY230" fmla="*/ 3723577 h 6858000"/>
              <a:gd name="connsiteX231" fmla="*/ 4000461 w 7467600"/>
              <a:gd name="connsiteY231" fmla="*/ 3855966 h 6858000"/>
              <a:gd name="connsiteX232" fmla="*/ 4088180 w 7467600"/>
              <a:gd name="connsiteY232" fmla="*/ 3929774 h 6858000"/>
              <a:gd name="connsiteX233" fmla="*/ 4184555 w 7467600"/>
              <a:gd name="connsiteY233" fmla="*/ 4010683 h 6858000"/>
              <a:gd name="connsiteX234" fmla="*/ 4399563 w 7467600"/>
              <a:gd name="connsiteY234" fmla="*/ 4158106 h 6858000"/>
              <a:gd name="connsiteX235" fmla="*/ 4684469 w 7467600"/>
              <a:gd name="connsiteY235" fmla="*/ 4364680 h 6858000"/>
              <a:gd name="connsiteX236" fmla="*/ 4690271 w 7467600"/>
              <a:gd name="connsiteY236" fmla="*/ 4370034 h 6858000"/>
              <a:gd name="connsiteX237" fmla="*/ 4136093 w 7467600"/>
              <a:gd name="connsiteY237" fmla="*/ 3858466 h 6858000"/>
              <a:gd name="connsiteX238" fmla="*/ 3670252 w 7467600"/>
              <a:gd name="connsiteY238" fmla="*/ 3622798 h 6858000"/>
              <a:gd name="connsiteX239" fmla="*/ 4440129 w 7467600"/>
              <a:gd name="connsiteY239" fmla="*/ 3448571 h 6858000"/>
              <a:gd name="connsiteX240" fmla="*/ 4856525 w 7467600"/>
              <a:gd name="connsiteY240" fmla="*/ 3915351 h 6858000"/>
              <a:gd name="connsiteX241" fmla="*/ 5059055 w 7467600"/>
              <a:gd name="connsiteY241" fmla="*/ 4108918 h 6858000"/>
              <a:gd name="connsiteX242" fmla="*/ 5290070 w 7467600"/>
              <a:gd name="connsiteY242" fmla="*/ 4263619 h 6858000"/>
              <a:gd name="connsiteX243" fmla="*/ 4834991 w 7467600"/>
              <a:gd name="connsiteY243" fmla="*/ 3830985 h 6858000"/>
              <a:gd name="connsiteX244" fmla="*/ 4440129 w 7467600"/>
              <a:gd name="connsiteY244" fmla="*/ 3448571 h 6858000"/>
              <a:gd name="connsiteX245" fmla="*/ 4441737 w 7467600"/>
              <a:gd name="connsiteY245" fmla="*/ 3399734 h 6858000"/>
              <a:gd name="connsiteX246" fmla="*/ 4431236 w 7467600"/>
              <a:gd name="connsiteY246" fmla="*/ 3400954 h 6858000"/>
              <a:gd name="connsiteX247" fmla="*/ 4557150 w 7467600"/>
              <a:gd name="connsiteY247" fmla="*/ 3510023 h 6858000"/>
              <a:gd name="connsiteX248" fmla="*/ 4856936 w 7467600"/>
              <a:gd name="connsiteY248" fmla="*/ 3809146 h 6858000"/>
              <a:gd name="connsiteX249" fmla="*/ 5111996 w 7467600"/>
              <a:gd name="connsiteY249" fmla="*/ 4065759 h 6858000"/>
              <a:gd name="connsiteX250" fmla="*/ 5388878 w 7467600"/>
              <a:gd name="connsiteY250" fmla="*/ 4300185 h 6858000"/>
              <a:gd name="connsiteX251" fmla="*/ 5425556 w 7467600"/>
              <a:gd name="connsiteY251" fmla="*/ 4308967 h 6858000"/>
              <a:gd name="connsiteX252" fmla="*/ 4943646 w 7467600"/>
              <a:gd name="connsiteY252" fmla="*/ 3822916 h 6858000"/>
              <a:gd name="connsiteX253" fmla="*/ 4594837 w 7467600"/>
              <a:gd name="connsiteY253" fmla="*/ 3532274 h 6858000"/>
              <a:gd name="connsiteX254" fmla="*/ 4441737 w 7467600"/>
              <a:gd name="connsiteY254" fmla="*/ 3399734 h 6858000"/>
              <a:gd name="connsiteX255" fmla="*/ 5425834 w 7467600"/>
              <a:gd name="connsiteY255" fmla="*/ 3162785 h 6858000"/>
              <a:gd name="connsiteX256" fmla="*/ 5401644 w 7467600"/>
              <a:gd name="connsiteY256" fmla="*/ 3617847 h 6858000"/>
              <a:gd name="connsiteX257" fmla="*/ 5467256 w 7467600"/>
              <a:gd name="connsiteY257" fmla="*/ 4175494 h 6858000"/>
              <a:gd name="connsiteX258" fmla="*/ 5448069 w 7467600"/>
              <a:gd name="connsiteY258" fmla="*/ 3567554 h 6858000"/>
              <a:gd name="connsiteX259" fmla="*/ 5425834 w 7467600"/>
              <a:gd name="connsiteY259" fmla="*/ 3162785 h 6858000"/>
              <a:gd name="connsiteX260" fmla="*/ 1318687 w 7467600"/>
              <a:gd name="connsiteY260" fmla="*/ 3113840 h 6858000"/>
              <a:gd name="connsiteX261" fmla="*/ 1066793 w 7467600"/>
              <a:gd name="connsiteY261" fmla="*/ 3212171 h 6858000"/>
              <a:gd name="connsiteX262" fmla="*/ 993319 w 7467600"/>
              <a:gd name="connsiteY262" fmla="*/ 3247648 h 6858000"/>
              <a:gd name="connsiteX263" fmla="*/ 853081 w 7467600"/>
              <a:gd name="connsiteY263" fmla="*/ 3312410 h 6858000"/>
              <a:gd name="connsiteX264" fmla="*/ 805957 w 7467600"/>
              <a:gd name="connsiteY264" fmla="*/ 3330443 h 6858000"/>
              <a:gd name="connsiteX265" fmla="*/ 1318687 w 7467600"/>
              <a:gd name="connsiteY265" fmla="*/ 3113840 h 6858000"/>
              <a:gd name="connsiteX266" fmla="*/ 5453702 w 7467600"/>
              <a:gd name="connsiteY266" fmla="*/ 3090882 h 6858000"/>
              <a:gd name="connsiteX267" fmla="*/ 5480135 w 7467600"/>
              <a:gd name="connsiteY267" fmla="*/ 3565802 h 6858000"/>
              <a:gd name="connsiteX268" fmla="*/ 5499023 w 7467600"/>
              <a:gd name="connsiteY268" fmla="*/ 4166310 h 6858000"/>
              <a:gd name="connsiteX269" fmla="*/ 5547022 w 7467600"/>
              <a:gd name="connsiteY269" fmla="*/ 3607838 h 6858000"/>
              <a:gd name="connsiteX270" fmla="*/ 5515964 w 7467600"/>
              <a:gd name="connsiteY270" fmla="*/ 3378541 h 6858000"/>
              <a:gd name="connsiteX271" fmla="*/ 5453702 w 7467600"/>
              <a:gd name="connsiteY271" fmla="*/ 3090882 h 6858000"/>
              <a:gd name="connsiteX272" fmla="*/ 1238695 w 7467600"/>
              <a:gd name="connsiteY272" fmla="*/ 3076820 h 6858000"/>
              <a:gd name="connsiteX273" fmla="*/ 716371 w 7467600"/>
              <a:gd name="connsiteY273" fmla="*/ 3293249 h 6858000"/>
              <a:gd name="connsiteX274" fmla="*/ 579522 w 7467600"/>
              <a:gd name="connsiteY274" fmla="*/ 3371759 h 6858000"/>
              <a:gd name="connsiteX275" fmla="*/ 600288 w 7467600"/>
              <a:gd name="connsiteY275" fmla="*/ 3365555 h 6858000"/>
              <a:gd name="connsiteX276" fmla="*/ 840692 w 7467600"/>
              <a:gd name="connsiteY276" fmla="*/ 3284921 h 6858000"/>
              <a:gd name="connsiteX277" fmla="*/ 979248 w 7467600"/>
              <a:gd name="connsiteY277" fmla="*/ 3221003 h 6858000"/>
              <a:gd name="connsiteX278" fmla="*/ 1053282 w 7467600"/>
              <a:gd name="connsiteY278" fmla="*/ 3185247 h 6858000"/>
              <a:gd name="connsiteX279" fmla="*/ 1320603 w 7467600"/>
              <a:gd name="connsiteY279" fmla="*/ 3081281 h 6858000"/>
              <a:gd name="connsiteX280" fmla="*/ 1238695 w 7467600"/>
              <a:gd name="connsiteY280" fmla="*/ 3076820 h 6858000"/>
              <a:gd name="connsiteX281" fmla="*/ 5425627 w 7467600"/>
              <a:gd name="connsiteY281" fmla="*/ 2954192 h 6858000"/>
              <a:gd name="connsiteX282" fmla="*/ 5470770 w 7467600"/>
              <a:gd name="connsiteY282" fmla="*/ 3005435 h 6858000"/>
              <a:gd name="connsiteX283" fmla="*/ 5519779 w 7467600"/>
              <a:gd name="connsiteY283" fmla="*/ 4359223 h 6858000"/>
              <a:gd name="connsiteX284" fmla="*/ 5520293 w 7467600"/>
              <a:gd name="connsiteY284" fmla="*/ 4360602 h 6858000"/>
              <a:gd name="connsiteX285" fmla="*/ 5767221 w 7467600"/>
              <a:gd name="connsiteY285" fmla="*/ 4665564 h 6858000"/>
              <a:gd name="connsiteX286" fmla="*/ 6937169 w 7467600"/>
              <a:gd name="connsiteY286" fmla="*/ 4815941 h 6858000"/>
              <a:gd name="connsiteX287" fmla="*/ 6953922 w 7467600"/>
              <a:gd name="connsiteY287" fmla="*/ 4890068 h 6858000"/>
              <a:gd name="connsiteX288" fmla="*/ 6071359 w 7467600"/>
              <a:gd name="connsiteY288" fmla="*/ 4770770 h 6858000"/>
              <a:gd name="connsiteX289" fmla="*/ 6038839 w 7467600"/>
              <a:gd name="connsiteY289" fmla="*/ 4764474 h 6858000"/>
              <a:gd name="connsiteX290" fmla="*/ 6038706 w 7467600"/>
              <a:gd name="connsiteY290" fmla="*/ 4763847 h 6858000"/>
              <a:gd name="connsiteX291" fmla="*/ 6037784 w 7467600"/>
              <a:gd name="connsiteY291" fmla="*/ 4764270 h 6858000"/>
              <a:gd name="connsiteX292" fmla="*/ 6038839 w 7467600"/>
              <a:gd name="connsiteY292" fmla="*/ 4764474 h 6858000"/>
              <a:gd name="connsiteX293" fmla="*/ 6040338 w 7467600"/>
              <a:gd name="connsiteY293" fmla="*/ 4771418 h 6858000"/>
              <a:gd name="connsiteX294" fmla="*/ 6024488 w 7467600"/>
              <a:gd name="connsiteY294" fmla="*/ 4809903 h 6858000"/>
              <a:gd name="connsiteX295" fmla="*/ 5599771 w 7467600"/>
              <a:gd name="connsiteY295" fmla="*/ 5509652 h 6858000"/>
              <a:gd name="connsiteX296" fmla="*/ 5548843 w 7467600"/>
              <a:gd name="connsiteY296" fmla="*/ 5563845 h 6858000"/>
              <a:gd name="connsiteX297" fmla="*/ 5940952 w 7467600"/>
              <a:gd name="connsiteY297" fmla="*/ 6250028 h 6858000"/>
              <a:gd name="connsiteX298" fmla="*/ 6043441 w 7467600"/>
              <a:gd name="connsiteY298" fmla="*/ 6665847 h 6858000"/>
              <a:gd name="connsiteX299" fmla="*/ 6093432 w 7467600"/>
              <a:gd name="connsiteY299" fmla="*/ 6858000 h 6858000"/>
              <a:gd name="connsiteX300" fmla="*/ 6034344 w 7467600"/>
              <a:gd name="connsiteY300" fmla="*/ 6858000 h 6858000"/>
              <a:gd name="connsiteX301" fmla="*/ 6026679 w 7467600"/>
              <a:gd name="connsiteY301" fmla="*/ 6836959 h 6858000"/>
              <a:gd name="connsiteX302" fmla="*/ 5800441 w 7467600"/>
              <a:gd name="connsiteY302" fmla="*/ 6335286 h 6858000"/>
              <a:gd name="connsiteX303" fmla="*/ 5526562 w 7467600"/>
              <a:gd name="connsiteY303" fmla="*/ 5705388 h 6858000"/>
              <a:gd name="connsiteX304" fmla="*/ 5519640 w 7467600"/>
              <a:gd name="connsiteY304" fmla="*/ 5683774 h 6858000"/>
              <a:gd name="connsiteX305" fmla="*/ 5844559 w 7467600"/>
              <a:gd name="connsiteY305" fmla="*/ 6553349 h 6858000"/>
              <a:gd name="connsiteX306" fmla="*/ 5975994 w 7467600"/>
              <a:gd name="connsiteY306" fmla="*/ 6858000 h 6858000"/>
              <a:gd name="connsiteX307" fmla="*/ 5898547 w 7467600"/>
              <a:gd name="connsiteY307" fmla="*/ 6858000 h 6858000"/>
              <a:gd name="connsiteX308" fmla="*/ 5682041 w 7467600"/>
              <a:gd name="connsiteY308" fmla="*/ 6355860 h 6858000"/>
              <a:gd name="connsiteX309" fmla="*/ 5461758 w 7467600"/>
              <a:gd name="connsiteY309" fmla="*/ 5820220 h 6858000"/>
              <a:gd name="connsiteX310" fmla="*/ 5237282 w 7467600"/>
              <a:gd name="connsiteY310" fmla="*/ 6579086 h 6858000"/>
              <a:gd name="connsiteX311" fmla="*/ 5115009 w 7467600"/>
              <a:gd name="connsiteY311" fmla="*/ 6858000 h 6858000"/>
              <a:gd name="connsiteX312" fmla="*/ 5028074 w 7467600"/>
              <a:gd name="connsiteY312" fmla="*/ 6858000 h 6858000"/>
              <a:gd name="connsiteX313" fmla="*/ 5079508 w 7467600"/>
              <a:gd name="connsiteY313" fmla="*/ 6749074 h 6858000"/>
              <a:gd name="connsiteX314" fmla="*/ 5371846 w 7467600"/>
              <a:gd name="connsiteY314" fmla="*/ 5924413 h 6858000"/>
              <a:gd name="connsiteX315" fmla="*/ 5270512 w 7467600"/>
              <a:gd name="connsiteY315" fmla="*/ 6138975 h 6858000"/>
              <a:gd name="connsiteX316" fmla="*/ 5062409 w 7467600"/>
              <a:gd name="connsiteY316" fmla="*/ 6653544 h 6858000"/>
              <a:gd name="connsiteX317" fmla="*/ 5036628 w 7467600"/>
              <a:gd name="connsiteY317" fmla="*/ 6754247 h 6858000"/>
              <a:gd name="connsiteX318" fmla="*/ 5009112 w 7467600"/>
              <a:gd name="connsiteY318" fmla="*/ 6858000 h 6858000"/>
              <a:gd name="connsiteX319" fmla="*/ 4976679 w 7467600"/>
              <a:gd name="connsiteY319" fmla="*/ 6858000 h 6858000"/>
              <a:gd name="connsiteX320" fmla="*/ 5006537 w 7467600"/>
              <a:gd name="connsiteY320" fmla="*/ 6747068 h 6858000"/>
              <a:gd name="connsiteX321" fmla="*/ 5032723 w 7467600"/>
              <a:gd name="connsiteY321" fmla="*/ 6644957 h 6858000"/>
              <a:gd name="connsiteX322" fmla="*/ 5242949 w 7467600"/>
              <a:gd name="connsiteY322" fmla="*/ 6125175 h 6858000"/>
              <a:gd name="connsiteX323" fmla="*/ 5286321 w 7467600"/>
              <a:gd name="connsiteY323" fmla="*/ 6033555 h 6858000"/>
              <a:gd name="connsiteX324" fmla="*/ 5008210 w 7467600"/>
              <a:gd name="connsiteY324" fmla="*/ 6649194 h 6858000"/>
              <a:gd name="connsiteX325" fmla="*/ 4986321 w 7467600"/>
              <a:gd name="connsiteY325" fmla="*/ 6765687 h 6858000"/>
              <a:gd name="connsiteX326" fmla="*/ 4973474 w 7467600"/>
              <a:gd name="connsiteY326" fmla="*/ 6858000 h 6858000"/>
              <a:gd name="connsiteX327" fmla="*/ 4907178 w 7467600"/>
              <a:gd name="connsiteY327" fmla="*/ 6858000 h 6858000"/>
              <a:gd name="connsiteX328" fmla="*/ 4910810 w 7467600"/>
              <a:gd name="connsiteY328" fmla="*/ 6829660 h 6858000"/>
              <a:gd name="connsiteX329" fmla="*/ 4987461 w 7467600"/>
              <a:gd name="connsiteY329" fmla="*/ 6432994 h 6858000"/>
              <a:gd name="connsiteX330" fmla="*/ 5179262 w 7467600"/>
              <a:gd name="connsiteY330" fmla="*/ 6035044 h 6858000"/>
              <a:gd name="connsiteX331" fmla="*/ 4689678 w 7467600"/>
              <a:gd name="connsiteY331" fmla="*/ 6440241 h 6858000"/>
              <a:gd name="connsiteX332" fmla="*/ 4477543 w 7467600"/>
              <a:gd name="connsiteY332" fmla="*/ 6674836 h 6858000"/>
              <a:gd name="connsiteX333" fmla="*/ 4329957 w 7467600"/>
              <a:gd name="connsiteY333" fmla="*/ 6858000 h 6858000"/>
              <a:gd name="connsiteX334" fmla="*/ 4218595 w 7467600"/>
              <a:gd name="connsiteY334" fmla="*/ 6858000 h 6858000"/>
              <a:gd name="connsiteX335" fmla="*/ 4368888 w 7467600"/>
              <a:gd name="connsiteY335" fmla="*/ 6668412 h 6858000"/>
              <a:gd name="connsiteX336" fmla="*/ 4563091 w 7467600"/>
              <a:gd name="connsiteY336" fmla="*/ 6442508 h 6858000"/>
              <a:gd name="connsiteX337" fmla="*/ 5387324 w 7467600"/>
              <a:gd name="connsiteY337" fmla="*/ 5705830 h 6858000"/>
              <a:gd name="connsiteX338" fmla="*/ 5073620 w 7467600"/>
              <a:gd name="connsiteY338" fmla="*/ 5955437 h 6858000"/>
              <a:gd name="connsiteX339" fmla="*/ 4689789 w 7467600"/>
              <a:gd name="connsiteY339" fmla="*/ 6268382 h 6858000"/>
              <a:gd name="connsiteX340" fmla="*/ 4418722 w 7467600"/>
              <a:gd name="connsiteY340" fmla="*/ 6570886 h 6858000"/>
              <a:gd name="connsiteX341" fmla="*/ 4214944 w 7467600"/>
              <a:gd name="connsiteY341" fmla="*/ 6858000 h 6858000"/>
              <a:gd name="connsiteX342" fmla="*/ 4177898 w 7467600"/>
              <a:gd name="connsiteY342" fmla="*/ 6858000 h 6858000"/>
              <a:gd name="connsiteX343" fmla="*/ 4391597 w 7467600"/>
              <a:gd name="connsiteY343" fmla="*/ 6556370 h 6858000"/>
              <a:gd name="connsiteX344" fmla="*/ 4668889 w 7467600"/>
              <a:gd name="connsiteY344" fmla="*/ 6246399 h 6858000"/>
              <a:gd name="connsiteX345" fmla="*/ 5055427 w 7467600"/>
              <a:gd name="connsiteY345" fmla="*/ 5931476 h 6858000"/>
              <a:gd name="connsiteX346" fmla="*/ 5371814 w 7467600"/>
              <a:gd name="connsiteY346" fmla="*/ 5678975 h 6858000"/>
              <a:gd name="connsiteX347" fmla="*/ 4987918 w 7467600"/>
              <a:gd name="connsiteY347" fmla="*/ 5838701 h 6858000"/>
              <a:gd name="connsiteX348" fmla="*/ 4317146 w 7467600"/>
              <a:gd name="connsiteY348" fmla="*/ 6587716 h 6858000"/>
              <a:gd name="connsiteX349" fmla="*/ 4171627 w 7467600"/>
              <a:gd name="connsiteY349" fmla="*/ 6858000 h 6858000"/>
              <a:gd name="connsiteX350" fmla="*/ 4081585 w 7467600"/>
              <a:gd name="connsiteY350" fmla="*/ 6858000 h 6858000"/>
              <a:gd name="connsiteX351" fmla="*/ 4238603 w 7467600"/>
              <a:gd name="connsiteY351" fmla="*/ 6559341 h 6858000"/>
              <a:gd name="connsiteX352" fmla="*/ 4778333 w 7467600"/>
              <a:gd name="connsiteY352" fmla="*/ 5873626 h 6858000"/>
              <a:gd name="connsiteX353" fmla="*/ 5414185 w 7467600"/>
              <a:gd name="connsiteY353" fmla="*/ 5573882 h 6858000"/>
              <a:gd name="connsiteX354" fmla="*/ 5959648 w 7467600"/>
              <a:gd name="connsiteY354" fmla="*/ 4760797 h 6858000"/>
              <a:gd name="connsiteX355" fmla="*/ 5355019 w 7467600"/>
              <a:gd name="connsiteY355" fmla="*/ 4734672 h 6858000"/>
              <a:gd name="connsiteX356" fmla="*/ 5083565 w 7467600"/>
              <a:gd name="connsiteY356" fmla="*/ 5179121 h 6858000"/>
              <a:gd name="connsiteX357" fmla="*/ 4713577 w 7467600"/>
              <a:gd name="connsiteY357" fmla="*/ 5616803 h 6858000"/>
              <a:gd name="connsiteX358" fmla="*/ 3989559 w 7467600"/>
              <a:gd name="connsiteY358" fmla="*/ 6145945 h 6858000"/>
              <a:gd name="connsiteX359" fmla="*/ 3939824 w 7467600"/>
              <a:gd name="connsiteY359" fmla="*/ 6066900 h 6858000"/>
              <a:gd name="connsiteX360" fmla="*/ 4584537 w 7467600"/>
              <a:gd name="connsiteY360" fmla="*/ 5324826 h 6858000"/>
              <a:gd name="connsiteX361" fmla="*/ 5037105 w 7467600"/>
              <a:gd name="connsiteY361" fmla="*/ 5088765 h 6858000"/>
              <a:gd name="connsiteX362" fmla="*/ 5039930 w 7467600"/>
              <a:gd name="connsiteY362" fmla="*/ 5089585 h 6858000"/>
              <a:gd name="connsiteX363" fmla="*/ 5263764 w 7467600"/>
              <a:gd name="connsiteY363" fmla="*/ 4735525 h 6858000"/>
              <a:gd name="connsiteX364" fmla="*/ 4086300 w 7467600"/>
              <a:gd name="connsiteY364" fmla="*/ 4884599 h 6858000"/>
              <a:gd name="connsiteX365" fmla="*/ 4085485 w 7467600"/>
              <a:gd name="connsiteY365" fmla="*/ 4899070 h 6858000"/>
              <a:gd name="connsiteX366" fmla="*/ 3871915 w 7467600"/>
              <a:gd name="connsiteY366" fmla="*/ 5253645 h 6858000"/>
              <a:gd name="connsiteX367" fmla="*/ 3799374 w 7467600"/>
              <a:gd name="connsiteY367" fmla="*/ 5466127 h 6858000"/>
              <a:gd name="connsiteX368" fmla="*/ 3498850 w 7467600"/>
              <a:gd name="connsiteY368" fmla="*/ 6661888 h 6858000"/>
              <a:gd name="connsiteX369" fmla="*/ 3399216 w 7467600"/>
              <a:gd name="connsiteY369" fmla="*/ 6858000 h 6858000"/>
              <a:gd name="connsiteX370" fmla="*/ 3303688 w 7467600"/>
              <a:gd name="connsiteY370" fmla="*/ 6858000 h 6858000"/>
              <a:gd name="connsiteX371" fmla="*/ 3391774 w 7467600"/>
              <a:gd name="connsiteY371" fmla="*/ 6697181 h 6858000"/>
              <a:gd name="connsiteX372" fmla="*/ 3735540 w 7467600"/>
              <a:gd name="connsiteY372" fmla="*/ 5546923 h 6858000"/>
              <a:gd name="connsiteX373" fmla="*/ 3729438 w 7467600"/>
              <a:gd name="connsiteY373" fmla="*/ 5569058 h 6858000"/>
              <a:gd name="connsiteX374" fmla="*/ 3707782 w 7467600"/>
              <a:gd name="connsiteY374" fmla="*/ 5644908 h 6858000"/>
              <a:gd name="connsiteX375" fmla="*/ 3583827 w 7467600"/>
              <a:gd name="connsiteY375" fmla="*/ 6039215 h 6858000"/>
              <a:gd name="connsiteX376" fmla="*/ 3547861 w 7467600"/>
              <a:gd name="connsiteY376" fmla="*/ 6129609 h 6858000"/>
              <a:gd name="connsiteX377" fmla="*/ 3490905 w 7467600"/>
              <a:gd name="connsiteY377" fmla="*/ 6277660 h 6858000"/>
              <a:gd name="connsiteX378" fmla="*/ 3455859 w 7467600"/>
              <a:gd name="connsiteY378" fmla="*/ 6391301 h 6858000"/>
              <a:gd name="connsiteX379" fmla="*/ 3429112 w 7467600"/>
              <a:gd name="connsiteY379" fmla="*/ 6479469 h 6858000"/>
              <a:gd name="connsiteX380" fmla="*/ 3304862 w 7467600"/>
              <a:gd name="connsiteY380" fmla="*/ 6796476 h 6858000"/>
              <a:gd name="connsiteX381" fmla="*/ 3276071 w 7467600"/>
              <a:gd name="connsiteY381" fmla="*/ 6858000 h 6858000"/>
              <a:gd name="connsiteX382" fmla="*/ 3240805 w 7467600"/>
              <a:gd name="connsiteY382" fmla="*/ 6858000 h 6858000"/>
              <a:gd name="connsiteX383" fmla="*/ 3275917 w 7467600"/>
              <a:gd name="connsiteY383" fmla="*/ 6783192 h 6858000"/>
              <a:gd name="connsiteX384" fmla="*/ 3399358 w 7467600"/>
              <a:gd name="connsiteY384" fmla="*/ 6469011 h 6858000"/>
              <a:gd name="connsiteX385" fmla="*/ 3425650 w 7467600"/>
              <a:gd name="connsiteY385" fmla="*/ 6381333 h 6858000"/>
              <a:gd name="connsiteX386" fmla="*/ 3460661 w 7467600"/>
              <a:gd name="connsiteY386" fmla="*/ 6266763 h 6858000"/>
              <a:gd name="connsiteX387" fmla="*/ 3518021 w 7467600"/>
              <a:gd name="connsiteY387" fmla="*/ 6117298 h 6858000"/>
              <a:gd name="connsiteX388" fmla="*/ 3554035 w 7467600"/>
              <a:gd name="connsiteY388" fmla="*/ 6027832 h 6858000"/>
              <a:gd name="connsiteX389" fmla="*/ 3677174 w 7467600"/>
              <a:gd name="connsiteY389" fmla="*/ 5636351 h 6858000"/>
              <a:gd name="connsiteX390" fmla="*/ 3698819 w 7467600"/>
              <a:gd name="connsiteY390" fmla="*/ 5560503 h 6858000"/>
              <a:gd name="connsiteX391" fmla="*/ 3702094 w 7467600"/>
              <a:gd name="connsiteY391" fmla="*/ 5549194 h 6858000"/>
              <a:gd name="connsiteX392" fmla="*/ 3398355 w 7467600"/>
              <a:gd name="connsiteY392" fmla="*/ 6094603 h 6858000"/>
              <a:gd name="connsiteX393" fmla="*/ 3193941 w 7467600"/>
              <a:gd name="connsiteY393" fmla="*/ 6798775 h 6858000"/>
              <a:gd name="connsiteX394" fmla="*/ 3184140 w 7467600"/>
              <a:gd name="connsiteY394" fmla="*/ 6858000 h 6858000"/>
              <a:gd name="connsiteX395" fmla="*/ 3099978 w 7467600"/>
              <a:gd name="connsiteY395" fmla="*/ 6858000 h 6858000"/>
              <a:gd name="connsiteX396" fmla="*/ 3101556 w 7467600"/>
              <a:gd name="connsiteY396" fmla="*/ 6843337 h 6858000"/>
              <a:gd name="connsiteX397" fmla="*/ 3370162 w 7467600"/>
              <a:gd name="connsiteY397" fmla="*/ 5785550 h 6858000"/>
              <a:gd name="connsiteX398" fmla="*/ 3746477 w 7467600"/>
              <a:gd name="connsiteY398" fmla="*/ 5377889 h 6858000"/>
              <a:gd name="connsiteX399" fmla="*/ 3863399 w 7467600"/>
              <a:gd name="connsiteY399" fmla="*/ 5087257 h 6858000"/>
              <a:gd name="connsiteX400" fmla="*/ 3968712 w 7467600"/>
              <a:gd name="connsiteY400" fmla="*/ 4913989 h 6858000"/>
              <a:gd name="connsiteX401" fmla="*/ 2792390 w 7467600"/>
              <a:gd name="connsiteY401" fmla="*/ 5382974 h 6858000"/>
              <a:gd name="connsiteX402" fmla="*/ 2714982 w 7467600"/>
              <a:gd name="connsiteY402" fmla="*/ 5427051 h 6858000"/>
              <a:gd name="connsiteX403" fmla="*/ 2813361 w 7467600"/>
              <a:gd name="connsiteY403" fmla="*/ 6023912 h 6858000"/>
              <a:gd name="connsiteX404" fmla="*/ 2688430 w 7467600"/>
              <a:gd name="connsiteY404" fmla="*/ 6801564 h 6858000"/>
              <a:gd name="connsiteX405" fmla="*/ 2629626 w 7467600"/>
              <a:gd name="connsiteY405" fmla="*/ 6763394 h 6858000"/>
              <a:gd name="connsiteX406" fmla="*/ 2565328 w 7467600"/>
              <a:gd name="connsiteY406" fmla="*/ 5516399 h 6858000"/>
              <a:gd name="connsiteX407" fmla="*/ 1922999 w 7467600"/>
              <a:gd name="connsiteY407" fmla="*/ 5980343 h 6858000"/>
              <a:gd name="connsiteX408" fmla="*/ 1950261 w 7467600"/>
              <a:gd name="connsiteY408" fmla="*/ 6405858 h 6858000"/>
              <a:gd name="connsiteX409" fmla="*/ 2365554 w 7467600"/>
              <a:gd name="connsiteY409" fmla="*/ 6759107 h 6858000"/>
              <a:gd name="connsiteX410" fmla="*/ 2424142 w 7467600"/>
              <a:gd name="connsiteY410" fmla="*/ 6858000 h 6858000"/>
              <a:gd name="connsiteX411" fmla="*/ 2395994 w 7467600"/>
              <a:gd name="connsiteY411" fmla="*/ 6858000 h 6858000"/>
              <a:gd name="connsiteX412" fmla="*/ 2392863 w 7467600"/>
              <a:gd name="connsiteY412" fmla="*/ 6852964 h 6858000"/>
              <a:gd name="connsiteX413" fmla="*/ 2017589 w 7467600"/>
              <a:gd name="connsiteY413" fmla="*/ 6493982 h 6858000"/>
              <a:gd name="connsiteX414" fmla="*/ 2147336 w 7467600"/>
              <a:gd name="connsiteY414" fmla="*/ 6594052 h 6858000"/>
              <a:gd name="connsiteX415" fmla="*/ 2207047 w 7467600"/>
              <a:gd name="connsiteY415" fmla="*/ 6654540 h 6858000"/>
              <a:gd name="connsiteX416" fmla="*/ 2299106 w 7467600"/>
              <a:gd name="connsiteY416" fmla="*/ 6778931 h 6858000"/>
              <a:gd name="connsiteX417" fmla="*/ 2314430 w 7467600"/>
              <a:gd name="connsiteY417" fmla="*/ 6801144 h 6858000"/>
              <a:gd name="connsiteX418" fmla="*/ 2352406 w 7467600"/>
              <a:gd name="connsiteY418" fmla="*/ 6858000 h 6858000"/>
              <a:gd name="connsiteX419" fmla="*/ 2314492 w 7467600"/>
              <a:gd name="connsiteY419" fmla="*/ 6858000 h 6858000"/>
              <a:gd name="connsiteX420" fmla="*/ 2288095 w 7467600"/>
              <a:gd name="connsiteY420" fmla="*/ 6818030 h 6858000"/>
              <a:gd name="connsiteX421" fmla="*/ 2272768 w 7467600"/>
              <a:gd name="connsiteY421" fmla="*/ 6795822 h 6858000"/>
              <a:gd name="connsiteX422" fmla="*/ 2182715 w 7467600"/>
              <a:gd name="connsiteY422" fmla="*/ 6675071 h 6858000"/>
              <a:gd name="connsiteX423" fmla="*/ 2032061 w 7467600"/>
              <a:gd name="connsiteY423" fmla="*/ 6541380 h 6858000"/>
              <a:gd name="connsiteX424" fmla="*/ 2257220 w 7467600"/>
              <a:gd name="connsiteY424" fmla="*/ 6826257 h 6858000"/>
              <a:gd name="connsiteX425" fmla="*/ 2281324 w 7467600"/>
              <a:gd name="connsiteY425" fmla="*/ 6858000 h 6858000"/>
              <a:gd name="connsiteX426" fmla="*/ 2242860 w 7467600"/>
              <a:gd name="connsiteY426" fmla="*/ 6858000 h 6858000"/>
              <a:gd name="connsiteX427" fmla="*/ 2232818 w 7467600"/>
              <a:gd name="connsiteY427" fmla="*/ 6844926 h 6858000"/>
              <a:gd name="connsiteX428" fmla="*/ 1990172 w 7467600"/>
              <a:gd name="connsiteY428" fmla="*/ 6542121 h 6858000"/>
              <a:gd name="connsiteX429" fmla="*/ 2124090 w 7467600"/>
              <a:gd name="connsiteY429" fmla="*/ 6761017 h 6858000"/>
              <a:gd name="connsiteX430" fmla="*/ 2200380 w 7467600"/>
              <a:gd name="connsiteY430" fmla="*/ 6858000 h 6858000"/>
              <a:gd name="connsiteX431" fmla="*/ 2147507 w 7467600"/>
              <a:gd name="connsiteY431" fmla="*/ 6858000 h 6858000"/>
              <a:gd name="connsiteX432" fmla="*/ 2070668 w 7467600"/>
              <a:gd name="connsiteY432" fmla="*/ 6761520 h 6858000"/>
              <a:gd name="connsiteX433" fmla="*/ 1975142 w 7467600"/>
              <a:gd name="connsiteY433" fmla="*/ 6585570 h 6858000"/>
              <a:gd name="connsiteX434" fmla="*/ 2050035 w 7467600"/>
              <a:gd name="connsiteY434" fmla="*/ 6813345 h 6858000"/>
              <a:gd name="connsiteX435" fmla="*/ 2063025 w 7467600"/>
              <a:gd name="connsiteY435" fmla="*/ 6858000 h 6858000"/>
              <a:gd name="connsiteX436" fmla="*/ 2021675 w 7467600"/>
              <a:gd name="connsiteY436" fmla="*/ 6858000 h 6858000"/>
              <a:gd name="connsiteX437" fmla="*/ 2019308 w 7467600"/>
              <a:gd name="connsiteY437" fmla="*/ 6847118 h 6858000"/>
              <a:gd name="connsiteX438" fmla="*/ 1938835 w 7467600"/>
              <a:gd name="connsiteY438" fmla="*/ 6551160 h 6858000"/>
              <a:gd name="connsiteX439" fmla="*/ 1953230 w 7467600"/>
              <a:gd name="connsiteY439" fmla="*/ 6759699 h 6858000"/>
              <a:gd name="connsiteX440" fmla="*/ 1956763 w 7467600"/>
              <a:gd name="connsiteY440" fmla="*/ 6778191 h 6858000"/>
              <a:gd name="connsiteX441" fmla="*/ 1967925 w 7467600"/>
              <a:gd name="connsiteY441" fmla="*/ 6858000 h 6858000"/>
              <a:gd name="connsiteX442" fmla="*/ 1936622 w 7467600"/>
              <a:gd name="connsiteY442" fmla="*/ 6858000 h 6858000"/>
              <a:gd name="connsiteX443" fmla="*/ 1926261 w 7467600"/>
              <a:gd name="connsiteY443" fmla="*/ 6784064 h 6858000"/>
              <a:gd name="connsiteX444" fmla="*/ 1922724 w 7467600"/>
              <a:gd name="connsiteY444" fmla="*/ 6765577 h 6858000"/>
              <a:gd name="connsiteX445" fmla="*/ 1904650 w 7467600"/>
              <a:gd name="connsiteY445" fmla="*/ 6639616 h 6858000"/>
              <a:gd name="connsiteX446" fmla="*/ 1885273 w 7467600"/>
              <a:gd name="connsiteY446" fmla="*/ 6858000 h 6858000"/>
              <a:gd name="connsiteX447" fmla="*/ 1854363 w 7467600"/>
              <a:gd name="connsiteY447" fmla="*/ 6858000 h 6858000"/>
              <a:gd name="connsiteX448" fmla="*/ 1880391 w 7467600"/>
              <a:gd name="connsiteY448" fmla="*/ 6603796 h 6858000"/>
              <a:gd name="connsiteX449" fmla="*/ 1818273 w 7467600"/>
              <a:gd name="connsiteY449" fmla="*/ 6715729 h 6858000"/>
              <a:gd name="connsiteX450" fmla="*/ 1794691 w 7467600"/>
              <a:gd name="connsiteY450" fmla="*/ 6843239 h 6858000"/>
              <a:gd name="connsiteX451" fmla="*/ 1794914 w 7467600"/>
              <a:gd name="connsiteY451" fmla="*/ 6858000 h 6858000"/>
              <a:gd name="connsiteX452" fmla="*/ 1746128 w 7467600"/>
              <a:gd name="connsiteY452" fmla="*/ 6858000 h 6858000"/>
              <a:gd name="connsiteX453" fmla="*/ 1753934 w 7467600"/>
              <a:gd name="connsiteY453" fmla="*/ 6724796 h 6858000"/>
              <a:gd name="connsiteX454" fmla="*/ 1792053 w 7467600"/>
              <a:gd name="connsiteY454" fmla="*/ 6572396 h 6858000"/>
              <a:gd name="connsiteX455" fmla="*/ 1862248 w 7467600"/>
              <a:gd name="connsiteY455" fmla="*/ 6266397 h 6858000"/>
              <a:gd name="connsiteX456" fmla="*/ 1862250 w 7467600"/>
              <a:gd name="connsiteY456" fmla="*/ 6033531 h 6858000"/>
              <a:gd name="connsiteX457" fmla="*/ 1211999 w 7467600"/>
              <a:gd name="connsiteY457" fmla="*/ 6683610 h 6858000"/>
              <a:gd name="connsiteX458" fmla="*/ 1213266 w 7467600"/>
              <a:gd name="connsiteY458" fmla="*/ 6691947 h 6858000"/>
              <a:gd name="connsiteX459" fmla="*/ 1203370 w 7467600"/>
              <a:gd name="connsiteY459" fmla="*/ 6850676 h 6858000"/>
              <a:gd name="connsiteX460" fmla="*/ 1203671 w 7467600"/>
              <a:gd name="connsiteY460" fmla="*/ 6858000 h 6858000"/>
              <a:gd name="connsiteX461" fmla="*/ 1143180 w 7467600"/>
              <a:gd name="connsiteY461" fmla="*/ 6858000 h 6858000"/>
              <a:gd name="connsiteX462" fmla="*/ 1142176 w 7467600"/>
              <a:gd name="connsiteY462" fmla="*/ 6766045 h 6858000"/>
              <a:gd name="connsiteX463" fmla="*/ 1067484 w 7467600"/>
              <a:gd name="connsiteY463" fmla="*/ 6858000 h 6858000"/>
              <a:gd name="connsiteX464" fmla="*/ 953928 w 7467600"/>
              <a:gd name="connsiteY464" fmla="*/ 6858000 h 6858000"/>
              <a:gd name="connsiteX465" fmla="*/ 959715 w 7467600"/>
              <a:gd name="connsiteY465" fmla="*/ 6850185 h 6858000"/>
              <a:gd name="connsiteX466" fmla="*/ 1483788 w 7467600"/>
              <a:gd name="connsiteY466" fmla="*/ 6259174 h 6858000"/>
              <a:gd name="connsiteX467" fmla="*/ 1100671 w 7467600"/>
              <a:gd name="connsiteY467" fmla="*/ 6252137 h 6858000"/>
              <a:gd name="connsiteX468" fmla="*/ 1090144 w 7467600"/>
              <a:gd name="connsiteY468" fmla="*/ 6256748 h 6858000"/>
              <a:gd name="connsiteX469" fmla="*/ 1095872 w 7467600"/>
              <a:gd name="connsiteY469" fmla="*/ 6271892 h 6858000"/>
              <a:gd name="connsiteX470" fmla="*/ 262785 w 7467600"/>
              <a:gd name="connsiteY470" fmla="*/ 6845450 h 6858000"/>
              <a:gd name="connsiteX471" fmla="*/ 209968 w 7467600"/>
              <a:gd name="connsiteY471" fmla="*/ 6770713 h 6858000"/>
              <a:gd name="connsiteX472" fmla="*/ 873460 w 7467600"/>
              <a:gd name="connsiteY472" fmla="*/ 6253768 h 6858000"/>
              <a:gd name="connsiteX473" fmla="*/ 192686 w 7467600"/>
              <a:gd name="connsiteY473" fmla="*/ 5849257 h 6858000"/>
              <a:gd name="connsiteX474" fmla="*/ 4696 w 7467600"/>
              <a:gd name="connsiteY474" fmla="*/ 5697668 h 6858000"/>
              <a:gd name="connsiteX475" fmla="*/ 0 w 7467600"/>
              <a:gd name="connsiteY475" fmla="*/ 5689984 h 6858000"/>
              <a:gd name="connsiteX476" fmla="*/ 0 w 7467600"/>
              <a:gd name="connsiteY476" fmla="*/ 5513472 h 6858000"/>
              <a:gd name="connsiteX477" fmla="*/ 174101 w 7467600"/>
              <a:gd name="connsiteY477" fmla="*/ 5620277 h 6858000"/>
              <a:gd name="connsiteX478" fmla="*/ 891800 w 7467600"/>
              <a:gd name="connsiteY478" fmla="*/ 6036935 h 6858000"/>
              <a:gd name="connsiteX479" fmla="*/ 1072219 w 7467600"/>
              <a:gd name="connsiteY479" fmla="*/ 6169443 h 6858000"/>
              <a:gd name="connsiteX480" fmla="*/ 1074117 w 7467600"/>
              <a:gd name="connsiteY480" fmla="*/ 6170301 h 6858000"/>
              <a:gd name="connsiteX481" fmla="*/ 1083114 w 7467600"/>
              <a:gd name="connsiteY481" fmla="*/ 6174131 h 6858000"/>
              <a:gd name="connsiteX482" fmla="*/ 1543010 w 7467600"/>
              <a:gd name="connsiteY482" fmla="*/ 6191140 h 6858000"/>
              <a:gd name="connsiteX483" fmla="*/ 1551080 w 7467600"/>
              <a:gd name="connsiteY483" fmla="*/ 6195006 h 6858000"/>
              <a:gd name="connsiteX484" fmla="*/ 2345443 w 7467600"/>
              <a:gd name="connsiteY484" fmla="*/ 5549882 h 6858000"/>
              <a:gd name="connsiteX485" fmla="*/ 1721499 w 7467600"/>
              <a:gd name="connsiteY485" fmla="*/ 5599969 h 6858000"/>
              <a:gd name="connsiteX486" fmla="*/ 767716 w 7467600"/>
              <a:gd name="connsiteY486" fmla="*/ 5472768 h 6858000"/>
              <a:gd name="connsiteX487" fmla="*/ 722147 w 7467600"/>
              <a:gd name="connsiteY487" fmla="*/ 5393091 h 6858000"/>
              <a:gd name="connsiteX488" fmla="*/ 1485552 w 7467600"/>
              <a:gd name="connsiteY488" fmla="*/ 5313202 h 6858000"/>
              <a:gd name="connsiteX489" fmla="*/ 2143004 w 7467600"/>
              <a:gd name="connsiteY489" fmla="*/ 5402420 h 6858000"/>
              <a:gd name="connsiteX490" fmla="*/ 1933391 w 7467600"/>
              <a:gd name="connsiteY490" fmla="*/ 5156971 h 6858000"/>
              <a:gd name="connsiteX491" fmla="*/ 1827118 w 7467600"/>
              <a:gd name="connsiteY491" fmla="*/ 4968410 h 6858000"/>
              <a:gd name="connsiteX492" fmla="*/ 1837349 w 7467600"/>
              <a:gd name="connsiteY492" fmla="*/ 4956357 h 6858000"/>
              <a:gd name="connsiteX493" fmla="*/ 2162835 w 7467600"/>
              <a:gd name="connsiteY493" fmla="*/ 5187853 h 6858000"/>
              <a:gd name="connsiteX494" fmla="*/ 2257167 w 7467600"/>
              <a:gd name="connsiteY494" fmla="*/ 5462123 h 6858000"/>
              <a:gd name="connsiteX495" fmla="*/ 2261598 w 7467600"/>
              <a:gd name="connsiteY495" fmla="*/ 5467998 h 6858000"/>
              <a:gd name="connsiteX496" fmla="*/ 2437177 w 7467600"/>
              <a:gd name="connsiteY496" fmla="*/ 5479608 h 6858000"/>
              <a:gd name="connsiteX497" fmla="*/ 2445247 w 7467600"/>
              <a:gd name="connsiteY497" fmla="*/ 5483476 h 6858000"/>
              <a:gd name="connsiteX498" fmla="*/ 2743626 w 7467600"/>
              <a:gd name="connsiteY498" fmla="*/ 5304819 h 6858000"/>
              <a:gd name="connsiteX499" fmla="*/ 3048102 w 7467600"/>
              <a:gd name="connsiteY499" fmla="*/ 5150595 h 6858000"/>
              <a:gd name="connsiteX500" fmla="*/ 1799414 w 7467600"/>
              <a:gd name="connsiteY500" fmla="*/ 4694732 h 6858000"/>
              <a:gd name="connsiteX501" fmla="*/ 1771735 w 7467600"/>
              <a:gd name="connsiteY501" fmla="*/ 4619929 h 6858000"/>
              <a:gd name="connsiteX502" fmla="*/ 3104273 w 7467600"/>
              <a:gd name="connsiteY502" fmla="*/ 5076159 h 6858000"/>
              <a:gd name="connsiteX503" fmla="*/ 3113245 w 7467600"/>
              <a:gd name="connsiteY503" fmla="*/ 5090705 h 6858000"/>
              <a:gd name="connsiteX504" fmla="*/ 3126294 w 7467600"/>
              <a:gd name="connsiteY504" fmla="*/ 5114400 h 6858000"/>
              <a:gd name="connsiteX505" fmla="*/ 3937433 w 7467600"/>
              <a:gd name="connsiteY505" fmla="*/ 4830473 h 6858000"/>
              <a:gd name="connsiteX506" fmla="*/ 3590475 w 7467600"/>
              <a:gd name="connsiteY506" fmla="*/ 4597974 h 6858000"/>
              <a:gd name="connsiteX507" fmla="*/ 3100264 w 7467600"/>
              <a:gd name="connsiteY507" fmla="*/ 4579845 h 6858000"/>
              <a:gd name="connsiteX508" fmla="*/ 2183576 w 7467600"/>
              <a:gd name="connsiteY508" fmla="*/ 4227150 h 6858000"/>
              <a:gd name="connsiteX509" fmla="*/ 2151029 w 7467600"/>
              <a:gd name="connsiteY509" fmla="*/ 4146947 h 6858000"/>
              <a:gd name="connsiteX510" fmla="*/ 3563434 w 7467600"/>
              <a:gd name="connsiteY510" fmla="*/ 4469115 h 6858000"/>
              <a:gd name="connsiteX511" fmla="*/ 3177952 w 7467600"/>
              <a:gd name="connsiteY511" fmla="*/ 3657386 h 6858000"/>
              <a:gd name="connsiteX512" fmla="*/ 3189263 w 7467600"/>
              <a:gd name="connsiteY512" fmla="*/ 3625726 h 6858000"/>
              <a:gd name="connsiteX513" fmla="*/ 3560912 w 7467600"/>
              <a:gd name="connsiteY513" fmla="*/ 4079863 h 6858000"/>
              <a:gd name="connsiteX514" fmla="*/ 3626636 w 7467600"/>
              <a:gd name="connsiteY514" fmla="*/ 4512230 h 6858000"/>
              <a:gd name="connsiteX515" fmla="*/ 3653088 w 7467600"/>
              <a:gd name="connsiteY515" fmla="*/ 4521417 h 6858000"/>
              <a:gd name="connsiteX516" fmla="*/ 3988128 w 7467600"/>
              <a:gd name="connsiteY516" fmla="*/ 4817267 h 6858000"/>
              <a:gd name="connsiteX517" fmla="*/ 4830582 w 7467600"/>
              <a:gd name="connsiteY517" fmla="*/ 4676000 h 6858000"/>
              <a:gd name="connsiteX518" fmla="*/ 4830100 w 7467600"/>
              <a:gd name="connsiteY518" fmla="*/ 4675554 h 6858000"/>
              <a:gd name="connsiteX519" fmla="*/ 4036318 w 7467600"/>
              <a:gd name="connsiteY519" fmla="*/ 4147013 h 6858000"/>
              <a:gd name="connsiteX520" fmla="*/ 3432098 w 7467600"/>
              <a:gd name="connsiteY520" fmla="*/ 3537312 h 6858000"/>
              <a:gd name="connsiteX521" fmla="*/ 3446761 w 7467600"/>
              <a:gd name="connsiteY521" fmla="*/ 3461278 h 6858000"/>
              <a:gd name="connsiteX522" fmla="*/ 4419733 w 7467600"/>
              <a:gd name="connsiteY522" fmla="*/ 3963555 h 6858000"/>
              <a:gd name="connsiteX523" fmla="*/ 4781371 w 7467600"/>
              <a:gd name="connsiteY523" fmla="*/ 4458604 h 6858000"/>
              <a:gd name="connsiteX524" fmla="*/ 4780440 w 7467600"/>
              <a:gd name="connsiteY524" fmla="*/ 4470290 h 6858000"/>
              <a:gd name="connsiteX525" fmla="*/ 4898954 w 7467600"/>
              <a:gd name="connsiteY525" fmla="*/ 4662092 h 6858000"/>
              <a:gd name="connsiteX526" fmla="*/ 4900699 w 7467600"/>
              <a:gd name="connsiteY526" fmla="*/ 4670867 h 6858000"/>
              <a:gd name="connsiteX527" fmla="*/ 5714511 w 7467600"/>
              <a:gd name="connsiteY527" fmla="*/ 4663483 h 6858000"/>
              <a:gd name="connsiteX528" fmla="*/ 5464793 w 7467600"/>
              <a:gd name="connsiteY528" fmla="*/ 4393556 h 6858000"/>
              <a:gd name="connsiteX529" fmla="*/ 5461897 w 7467600"/>
              <a:gd name="connsiteY529" fmla="*/ 4390879 h 6858000"/>
              <a:gd name="connsiteX530" fmla="*/ 4294126 w 7467600"/>
              <a:gd name="connsiteY530" fmla="*/ 3303048 h 6858000"/>
              <a:gd name="connsiteX531" fmla="*/ 4305321 w 7467600"/>
              <a:gd name="connsiteY531" fmla="*/ 3256953 h 6858000"/>
              <a:gd name="connsiteX532" fmla="*/ 4949299 w 7467600"/>
              <a:gd name="connsiteY532" fmla="*/ 3766336 h 6858000"/>
              <a:gd name="connsiteX533" fmla="*/ 5291452 w 7467600"/>
              <a:gd name="connsiteY533" fmla="*/ 4076801 h 6858000"/>
              <a:gd name="connsiteX534" fmla="*/ 5434998 w 7467600"/>
              <a:gd name="connsiteY534" fmla="*/ 4254100 h 6858000"/>
              <a:gd name="connsiteX535" fmla="*/ 5351015 w 7467600"/>
              <a:gd name="connsiteY535" fmla="*/ 3760989 h 6858000"/>
              <a:gd name="connsiteX536" fmla="*/ 5413780 w 7467600"/>
              <a:gd name="connsiteY536" fmla="*/ 2966265 h 6858000"/>
              <a:gd name="connsiteX537" fmla="*/ 5425627 w 7467600"/>
              <a:gd name="connsiteY537" fmla="*/ 2954192 h 6858000"/>
              <a:gd name="connsiteX538" fmla="*/ 6604735 w 7467600"/>
              <a:gd name="connsiteY538" fmla="*/ 2041381 h 6858000"/>
              <a:gd name="connsiteX539" fmla="*/ 7204487 w 7467600"/>
              <a:gd name="connsiteY539" fmla="*/ 2742112 h 6858000"/>
              <a:gd name="connsiteX540" fmla="*/ 7131592 w 7467600"/>
              <a:gd name="connsiteY540" fmla="*/ 2672096 h 6858000"/>
              <a:gd name="connsiteX541" fmla="*/ 6996344 w 7467600"/>
              <a:gd name="connsiteY541" fmla="*/ 2518310 h 6858000"/>
              <a:gd name="connsiteX542" fmla="*/ 6735495 w 7467600"/>
              <a:gd name="connsiteY542" fmla="*/ 2196890 h 6858000"/>
              <a:gd name="connsiteX543" fmla="*/ 6721901 w 7467600"/>
              <a:gd name="connsiteY543" fmla="*/ 2179274 h 6858000"/>
              <a:gd name="connsiteX544" fmla="*/ 6604735 w 7467600"/>
              <a:gd name="connsiteY544" fmla="*/ 2041381 h 6858000"/>
              <a:gd name="connsiteX545" fmla="*/ 6591670 w 7467600"/>
              <a:gd name="connsiteY545" fmla="*/ 1988277 h 6858000"/>
              <a:gd name="connsiteX546" fmla="*/ 6747349 w 7467600"/>
              <a:gd name="connsiteY546" fmla="*/ 2160069 h 6858000"/>
              <a:gd name="connsiteX547" fmla="*/ 6760943 w 7467600"/>
              <a:gd name="connsiteY547" fmla="*/ 2177686 h 6858000"/>
              <a:gd name="connsiteX548" fmla="*/ 7021065 w 7467600"/>
              <a:gd name="connsiteY548" fmla="*/ 2498102 h 6858000"/>
              <a:gd name="connsiteX549" fmla="*/ 7155223 w 7467600"/>
              <a:gd name="connsiteY549" fmla="*/ 2650386 h 6858000"/>
              <a:gd name="connsiteX550" fmla="*/ 7203167 w 7467600"/>
              <a:gd name="connsiteY550" fmla="*/ 2697288 h 6858000"/>
              <a:gd name="connsiteX551" fmla="*/ 6937703 w 7467600"/>
              <a:gd name="connsiteY551" fmla="*/ 2321981 h 6858000"/>
              <a:gd name="connsiteX552" fmla="*/ 6591670 w 7467600"/>
              <a:gd name="connsiteY552" fmla="*/ 1988277 h 6858000"/>
              <a:gd name="connsiteX553" fmla="*/ 5798671 w 7467600"/>
              <a:gd name="connsiteY553" fmla="*/ 1981601 h 6858000"/>
              <a:gd name="connsiteX554" fmla="*/ 5754709 w 7467600"/>
              <a:gd name="connsiteY554" fmla="*/ 2071454 h 6858000"/>
              <a:gd name="connsiteX555" fmla="*/ 5763044 w 7467600"/>
              <a:gd name="connsiteY555" fmla="*/ 2842206 h 6858000"/>
              <a:gd name="connsiteX556" fmla="*/ 5764974 w 7467600"/>
              <a:gd name="connsiteY556" fmla="*/ 2799609 h 6858000"/>
              <a:gd name="connsiteX557" fmla="*/ 5767665 w 7467600"/>
              <a:gd name="connsiteY557" fmla="*/ 2666409 h 6858000"/>
              <a:gd name="connsiteX558" fmla="*/ 5763055 w 7467600"/>
              <a:gd name="connsiteY558" fmla="*/ 2579705 h 6858000"/>
              <a:gd name="connsiteX559" fmla="*/ 5758079 w 7467600"/>
              <a:gd name="connsiteY559" fmla="*/ 2492508 h 6858000"/>
              <a:gd name="connsiteX560" fmla="*/ 5779325 w 7467600"/>
              <a:gd name="connsiteY560" fmla="*/ 2197069 h 6858000"/>
              <a:gd name="connsiteX561" fmla="*/ 5798671 w 7467600"/>
              <a:gd name="connsiteY561" fmla="*/ 1981601 h 6858000"/>
              <a:gd name="connsiteX562" fmla="*/ 5829202 w 7467600"/>
              <a:gd name="connsiteY562" fmla="*/ 1971679 h 6858000"/>
              <a:gd name="connsiteX563" fmla="*/ 5809558 w 7467600"/>
              <a:gd name="connsiteY563" fmla="*/ 2198043 h 6858000"/>
              <a:gd name="connsiteX564" fmla="*/ 5788653 w 7467600"/>
              <a:gd name="connsiteY564" fmla="*/ 2489430 h 6858000"/>
              <a:gd name="connsiteX565" fmla="*/ 5793439 w 7467600"/>
              <a:gd name="connsiteY565" fmla="*/ 2575235 h 6858000"/>
              <a:gd name="connsiteX566" fmla="*/ 5796837 w 7467600"/>
              <a:gd name="connsiteY566" fmla="*/ 2637633 h 6858000"/>
              <a:gd name="connsiteX567" fmla="*/ 5818614 w 7467600"/>
              <a:gd name="connsiteY567" fmla="*/ 2473055 h 6858000"/>
              <a:gd name="connsiteX568" fmla="*/ 5829202 w 7467600"/>
              <a:gd name="connsiteY568" fmla="*/ 1971679 h 6858000"/>
              <a:gd name="connsiteX569" fmla="*/ 5911389 w 7467600"/>
              <a:gd name="connsiteY569" fmla="*/ 1898371 h 6858000"/>
              <a:gd name="connsiteX570" fmla="*/ 6237627 w 7467600"/>
              <a:gd name="connsiteY570" fmla="*/ 2231921 h 6858000"/>
              <a:gd name="connsiteX571" fmla="*/ 5911389 w 7467600"/>
              <a:gd name="connsiteY571" fmla="*/ 1898371 h 6858000"/>
              <a:gd name="connsiteX572" fmla="*/ 6944437 w 7467600"/>
              <a:gd name="connsiteY572" fmla="*/ 1575402 h 6858000"/>
              <a:gd name="connsiteX573" fmla="*/ 6304730 w 7467600"/>
              <a:gd name="connsiteY573" fmla="*/ 1766654 h 6858000"/>
              <a:gd name="connsiteX574" fmla="*/ 6944437 w 7467600"/>
              <a:gd name="connsiteY574" fmla="*/ 1575402 h 6858000"/>
              <a:gd name="connsiteX575" fmla="*/ 7019523 w 7467600"/>
              <a:gd name="connsiteY575" fmla="*/ 1519450 h 6858000"/>
              <a:gd name="connsiteX576" fmla="*/ 6298091 w 7467600"/>
              <a:gd name="connsiteY576" fmla="*/ 1737122 h 6858000"/>
              <a:gd name="connsiteX577" fmla="*/ 7019523 w 7467600"/>
              <a:gd name="connsiteY577" fmla="*/ 1519450 h 6858000"/>
              <a:gd name="connsiteX578" fmla="*/ 2399523 w 7467600"/>
              <a:gd name="connsiteY578" fmla="*/ 1428234 h 6858000"/>
              <a:gd name="connsiteX579" fmla="*/ 2224982 w 7467600"/>
              <a:gd name="connsiteY579" fmla="*/ 1826201 h 6858000"/>
              <a:gd name="connsiteX580" fmla="*/ 2096099 w 7467600"/>
              <a:gd name="connsiteY580" fmla="*/ 2345900 h 6858000"/>
              <a:gd name="connsiteX581" fmla="*/ 2283317 w 7467600"/>
              <a:gd name="connsiteY581" fmla="*/ 1796925 h 6858000"/>
              <a:gd name="connsiteX582" fmla="*/ 2399523 w 7467600"/>
              <a:gd name="connsiteY582" fmla="*/ 1428234 h 6858000"/>
              <a:gd name="connsiteX583" fmla="*/ 2448558 w 7467600"/>
              <a:gd name="connsiteY583" fmla="*/ 1373435 h 6858000"/>
              <a:gd name="connsiteX584" fmla="*/ 2312521 w 7467600"/>
              <a:gd name="connsiteY584" fmla="*/ 1806140 h 6858000"/>
              <a:gd name="connsiteX585" fmla="*/ 2127533 w 7467600"/>
              <a:gd name="connsiteY585" fmla="*/ 2348380 h 6858000"/>
              <a:gd name="connsiteX586" fmla="*/ 2358080 w 7467600"/>
              <a:gd name="connsiteY586" fmla="*/ 1866134 h 6858000"/>
              <a:gd name="connsiteX587" fmla="*/ 2407436 w 7467600"/>
              <a:gd name="connsiteY587" fmla="*/ 1651070 h 6858000"/>
              <a:gd name="connsiteX588" fmla="*/ 2448558 w 7467600"/>
              <a:gd name="connsiteY588" fmla="*/ 1373435 h 6858000"/>
              <a:gd name="connsiteX589" fmla="*/ 278707 w 7467600"/>
              <a:gd name="connsiteY589" fmla="*/ 1352270 h 6858000"/>
              <a:gd name="connsiteX590" fmla="*/ 321570 w 7467600"/>
              <a:gd name="connsiteY590" fmla="*/ 1861610 h 6858000"/>
              <a:gd name="connsiteX591" fmla="*/ 294281 w 7467600"/>
              <a:gd name="connsiteY591" fmla="*/ 1440658 h 6858000"/>
              <a:gd name="connsiteX592" fmla="*/ 278707 w 7467600"/>
              <a:gd name="connsiteY592" fmla="*/ 1352270 h 6858000"/>
              <a:gd name="connsiteX593" fmla="*/ 1423821 w 7467600"/>
              <a:gd name="connsiteY593" fmla="*/ 1351958 h 6858000"/>
              <a:gd name="connsiteX594" fmla="*/ 1638521 w 7467600"/>
              <a:gd name="connsiteY594" fmla="*/ 1908470 h 6858000"/>
              <a:gd name="connsiteX595" fmla="*/ 1754199 w 7467600"/>
              <a:gd name="connsiteY595" fmla="*/ 2149284 h 6858000"/>
              <a:gd name="connsiteX596" fmla="*/ 1908359 w 7467600"/>
              <a:gd name="connsiteY596" fmla="*/ 2364988 h 6858000"/>
              <a:gd name="connsiteX597" fmla="*/ 1647661 w 7467600"/>
              <a:gd name="connsiteY597" fmla="*/ 1825945 h 6858000"/>
              <a:gd name="connsiteX598" fmla="*/ 1423821 w 7467600"/>
              <a:gd name="connsiteY598" fmla="*/ 1351958 h 6858000"/>
              <a:gd name="connsiteX599" fmla="*/ 1431890 w 7467600"/>
              <a:gd name="connsiteY599" fmla="*/ 1306475 h 6858000"/>
              <a:gd name="connsiteX600" fmla="*/ 1507597 w 7467600"/>
              <a:gd name="connsiteY600" fmla="*/ 1446132 h 6858000"/>
              <a:gd name="connsiteX601" fmla="*/ 1674586 w 7467600"/>
              <a:gd name="connsiteY601" fmla="*/ 1813832 h 6858000"/>
              <a:gd name="connsiteX602" fmla="*/ 1815950 w 7467600"/>
              <a:gd name="connsiteY602" fmla="*/ 2128564 h 6858000"/>
              <a:gd name="connsiteX603" fmla="*/ 1984242 w 7467600"/>
              <a:gd name="connsiteY603" fmla="*/ 2430829 h 6858000"/>
              <a:gd name="connsiteX604" fmla="*/ 2014023 w 7467600"/>
              <a:gd name="connsiteY604" fmla="*/ 2450995 h 6858000"/>
              <a:gd name="connsiteX605" fmla="*/ 1747337 w 7467600"/>
              <a:gd name="connsiteY605" fmla="*/ 1855264 h 6858000"/>
              <a:gd name="connsiteX606" fmla="*/ 1533749 w 7467600"/>
              <a:gd name="connsiteY606" fmla="*/ 1478656 h 6858000"/>
              <a:gd name="connsiteX607" fmla="*/ 1431890 w 7467600"/>
              <a:gd name="connsiteY607" fmla="*/ 1306475 h 6858000"/>
              <a:gd name="connsiteX608" fmla="*/ 5052692 w 7467600"/>
              <a:gd name="connsiteY608" fmla="*/ 1292994 h 6858000"/>
              <a:gd name="connsiteX609" fmla="*/ 5200661 w 7467600"/>
              <a:gd name="connsiteY609" fmla="*/ 1635186 h 6858000"/>
              <a:gd name="connsiteX610" fmla="*/ 5297138 w 7467600"/>
              <a:gd name="connsiteY610" fmla="*/ 1906351 h 6858000"/>
              <a:gd name="connsiteX611" fmla="*/ 5052692 w 7467600"/>
              <a:gd name="connsiteY611" fmla="*/ 1292994 h 6858000"/>
              <a:gd name="connsiteX612" fmla="*/ 5009948 w 7467600"/>
              <a:gd name="connsiteY612" fmla="*/ 1273619 h 6858000"/>
              <a:gd name="connsiteX613" fmla="*/ 5121777 w 7467600"/>
              <a:gd name="connsiteY613" fmla="*/ 1654213 h 6858000"/>
              <a:gd name="connsiteX614" fmla="*/ 5293545 w 7467600"/>
              <a:gd name="connsiteY614" fmla="*/ 2072247 h 6858000"/>
              <a:gd name="connsiteX615" fmla="*/ 5294042 w 7467600"/>
              <a:gd name="connsiteY615" fmla="*/ 2065019 h 6858000"/>
              <a:gd name="connsiteX616" fmla="*/ 5171936 w 7467600"/>
              <a:gd name="connsiteY616" fmla="*/ 1647613 h 6858000"/>
              <a:gd name="connsiteX617" fmla="*/ 5009948 w 7467600"/>
              <a:gd name="connsiteY617" fmla="*/ 1273619 h 6858000"/>
              <a:gd name="connsiteX618" fmla="*/ 655236 w 7467600"/>
              <a:gd name="connsiteY618" fmla="*/ 1268632 h 6858000"/>
              <a:gd name="connsiteX619" fmla="*/ 839521 w 7467600"/>
              <a:gd name="connsiteY619" fmla="*/ 1685315 h 6858000"/>
              <a:gd name="connsiteX620" fmla="*/ 1109416 w 7467600"/>
              <a:gd name="connsiteY620" fmla="*/ 2061663 h 6858000"/>
              <a:gd name="connsiteX621" fmla="*/ 1298300 w 7467600"/>
              <a:gd name="connsiteY621" fmla="*/ 2247742 h 6858000"/>
              <a:gd name="connsiteX622" fmla="*/ 1125871 w 7467600"/>
              <a:gd name="connsiteY622" fmla="*/ 1989513 h 6858000"/>
              <a:gd name="connsiteX623" fmla="*/ 981574 w 7467600"/>
              <a:gd name="connsiteY623" fmla="*/ 1783157 h 6858000"/>
              <a:gd name="connsiteX624" fmla="*/ 922198 w 7467600"/>
              <a:gd name="connsiteY624" fmla="*/ 1677437 h 6858000"/>
              <a:gd name="connsiteX625" fmla="*/ 869293 w 7467600"/>
              <a:gd name="connsiteY625" fmla="*/ 1583214 h 6858000"/>
              <a:gd name="connsiteX626" fmla="*/ 751431 w 7467600"/>
              <a:gd name="connsiteY626" fmla="*/ 1405731 h 6858000"/>
              <a:gd name="connsiteX627" fmla="*/ 655236 w 7467600"/>
              <a:gd name="connsiteY627" fmla="*/ 1268632 h 6858000"/>
              <a:gd name="connsiteX628" fmla="*/ 6516292 w 7467600"/>
              <a:gd name="connsiteY628" fmla="*/ 1263064 h 6858000"/>
              <a:gd name="connsiteX629" fmla="*/ 5736320 w 7467600"/>
              <a:gd name="connsiteY629" fmla="*/ 1501803 h 6858000"/>
              <a:gd name="connsiteX630" fmla="*/ 6516292 w 7467600"/>
              <a:gd name="connsiteY630" fmla="*/ 1263064 h 6858000"/>
              <a:gd name="connsiteX631" fmla="*/ 291466 w 7467600"/>
              <a:gd name="connsiteY631" fmla="*/ 1250369 h 6858000"/>
              <a:gd name="connsiteX632" fmla="*/ 323180 w 7467600"/>
              <a:gd name="connsiteY632" fmla="*/ 1435283 h 6858000"/>
              <a:gd name="connsiteX633" fmla="*/ 349381 w 7467600"/>
              <a:gd name="connsiteY633" fmla="*/ 1875041 h 6858000"/>
              <a:gd name="connsiteX634" fmla="*/ 374363 w 7467600"/>
              <a:gd name="connsiteY634" fmla="*/ 1506494 h 6858000"/>
              <a:gd name="connsiteX635" fmla="*/ 302168 w 7467600"/>
              <a:gd name="connsiteY635" fmla="*/ 1274495 h 6858000"/>
              <a:gd name="connsiteX636" fmla="*/ 291466 w 7467600"/>
              <a:gd name="connsiteY636" fmla="*/ 1250369 h 6858000"/>
              <a:gd name="connsiteX637" fmla="*/ 678222 w 7467600"/>
              <a:gd name="connsiteY637" fmla="*/ 1248670 h 6858000"/>
              <a:gd name="connsiteX638" fmla="*/ 775536 w 7467600"/>
              <a:gd name="connsiteY638" fmla="*/ 1388015 h 6858000"/>
              <a:gd name="connsiteX639" fmla="*/ 894529 w 7467600"/>
              <a:gd name="connsiteY639" fmla="*/ 1567739 h 6858000"/>
              <a:gd name="connsiteX640" fmla="*/ 948000 w 7467600"/>
              <a:gd name="connsiteY640" fmla="*/ 1663088 h 6858000"/>
              <a:gd name="connsiteX641" fmla="*/ 1006812 w 7467600"/>
              <a:gd name="connsiteY641" fmla="*/ 1767683 h 6858000"/>
              <a:gd name="connsiteX642" fmla="*/ 1149133 w 7467600"/>
              <a:gd name="connsiteY642" fmla="*/ 1971513 h 6858000"/>
              <a:gd name="connsiteX643" fmla="*/ 1333952 w 7467600"/>
              <a:gd name="connsiteY643" fmla="*/ 2251620 h 6858000"/>
              <a:gd name="connsiteX644" fmla="*/ 1337329 w 7467600"/>
              <a:gd name="connsiteY644" fmla="*/ 2258350 h 6858000"/>
              <a:gd name="connsiteX645" fmla="*/ 1014726 w 7467600"/>
              <a:gd name="connsiteY645" fmla="*/ 1615556 h 6858000"/>
              <a:gd name="connsiteX646" fmla="*/ 678222 w 7467600"/>
              <a:gd name="connsiteY646" fmla="*/ 1248670 h 6858000"/>
              <a:gd name="connsiteX647" fmla="*/ 6691602 w 7467600"/>
              <a:gd name="connsiteY647" fmla="*/ 1140573 h 6858000"/>
              <a:gd name="connsiteX648" fmla="*/ 6571100 w 7467600"/>
              <a:gd name="connsiteY648" fmla="*/ 1183662 h 6858000"/>
              <a:gd name="connsiteX649" fmla="*/ 6241687 w 7467600"/>
              <a:gd name="connsiteY649" fmla="*/ 1257600 h 6858000"/>
              <a:gd name="connsiteX650" fmla="*/ 5693009 w 7467600"/>
              <a:gd name="connsiteY650" fmla="*/ 1478256 h 6858000"/>
              <a:gd name="connsiteX651" fmla="*/ 6548420 w 7467600"/>
              <a:gd name="connsiteY651" fmla="*/ 1214599 h 6858000"/>
              <a:gd name="connsiteX652" fmla="*/ 6605473 w 7467600"/>
              <a:gd name="connsiteY652" fmla="*/ 1184686 h 6858000"/>
              <a:gd name="connsiteX653" fmla="*/ 6691602 w 7467600"/>
              <a:gd name="connsiteY653" fmla="*/ 1140573 h 6858000"/>
              <a:gd name="connsiteX654" fmla="*/ 4002475 w 7467600"/>
              <a:gd name="connsiteY654" fmla="*/ 1037802 h 6858000"/>
              <a:gd name="connsiteX655" fmla="*/ 4000324 w 7467600"/>
              <a:gd name="connsiteY655" fmla="*/ 1039362 h 6858000"/>
              <a:gd name="connsiteX656" fmla="*/ 4002862 w 7467600"/>
              <a:gd name="connsiteY656" fmla="*/ 1042866 h 6858000"/>
              <a:gd name="connsiteX657" fmla="*/ 4002475 w 7467600"/>
              <a:gd name="connsiteY657" fmla="*/ 1037802 h 6858000"/>
              <a:gd name="connsiteX658" fmla="*/ 506322 w 7467600"/>
              <a:gd name="connsiteY658" fmla="*/ 1020997 h 6858000"/>
              <a:gd name="connsiteX659" fmla="*/ 533068 w 7467600"/>
              <a:gd name="connsiteY659" fmla="*/ 1029409 h 6858000"/>
              <a:gd name="connsiteX660" fmla="*/ 1232525 w 7467600"/>
              <a:gd name="connsiteY660" fmla="*/ 1804675 h 6858000"/>
              <a:gd name="connsiteX661" fmla="*/ 1388858 w 7467600"/>
              <a:gd name="connsiteY661" fmla="*/ 2368011 h 6858000"/>
              <a:gd name="connsiteX662" fmla="*/ 1384098 w 7467600"/>
              <a:gd name="connsiteY662" fmla="*/ 2378125 h 6858000"/>
              <a:gd name="connsiteX663" fmla="*/ 1425393 w 7467600"/>
              <a:gd name="connsiteY663" fmla="*/ 2589124 h 6858000"/>
              <a:gd name="connsiteX664" fmla="*/ 1424001 w 7467600"/>
              <a:gd name="connsiteY664" fmla="*/ 2597541 h 6858000"/>
              <a:gd name="connsiteX665" fmla="*/ 2152729 w 7467600"/>
              <a:gd name="connsiteY665" fmla="*/ 2864487 h 6858000"/>
              <a:gd name="connsiteX666" fmla="*/ 2020609 w 7467600"/>
              <a:gd name="connsiteY666" fmla="*/ 2539671 h 6858000"/>
              <a:gd name="connsiteX667" fmla="*/ 2018920 w 7467600"/>
              <a:gd name="connsiteY667" fmla="*/ 2536309 h 6858000"/>
              <a:gd name="connsiteX668" fmla="*/ 1342441 w 7467600"/>
              <a:gd name="connsiteY668" fmla="*/ 1173017 h 6858000"/>
              <a:gd name="connsiteX669" fmla="*/ 1367925 w 7467600"/>
              <a:gd name="connsiteY669" fmla="*/ 1135648 h 6858000"/>
              <a:gd name="connsiteX670" fmla="*/ 1771401 w 7467600"/>
              <a:gd name="connsiteY670" fmla="*/ 1806673 h 6858000"/>
              <a:gd name="connsiteX671" fmla="*/ 1972385 w 7467600"/>
              <a:gd name="connsiteY671" fmla="*/ 2198735 h 6858000"/>
              <a:gd name="connsiteX672" fmla="*/ 2040892 w 7467600"/>
              <a:gd name="connsiteY672" fmla="*/ 2405205 h 6858000"/>
              <a:gd name="connsiteX673" fmla="*/ 2131689 w 7467600"/>
              <a:gd name="connsiteY673" fmla="*/ 1936926 h 6858000"/>
              <a:gd name="connsiteX674" fmla="*/ 2454820 w 7467600"/>
              <a:gd name="connsiteY674" fmla="*/ 1248808 h 6858000"/>
              <a:gd name="connsiteX675" fmla="*/ 2492512 w 7467600"/>
              <a:gd name="connsiteY675" fmla="*/ 1302920 h 6858000"/>
              <a:gd name="connsiteX676" fmla="*/ 2081216 w 7467600"/>
              <a:gd name="connsiteY676" fmla="*/ 2527513 h 6858000"/>
              <a:gd name="connsiteX677" fmla="*/ 2081211 w 7467600"/>
              <a:gd name="connsiteY677" fmla="*/ 2528916 h 6858000"/>
              <a:gd name="connsiteX678" fmla="*/ 2199067 w 7467600"/>
              <a:gd name="connsiteY678" fmla="*/ 2884061 h 6858000"/>
              <a:gd name="connsiteX679" fmla="*/ 3192586 w 7467600"/>
              <a:gd name="connsiteY679" fmla="*/ 3411496 h 6858000"/>
              <a:gd name="connsiteX680" fmla="*/ 3182620 w 7467600"/>
              <a:gd name="connsiteY680" fmla="*/ 3483279 h 6858000"/>
              <a:gd name="connsiteX681" fmla="*/ 2435119 w 7467600"/>
              <a:gd name="connsiteY681" fmla="*/ 3080173 h 6858000"/>
              <a:gd name="connsiteX682" fmla="*/ 2410152 w 7467600"/>
              <a:gd name="connsiteY682" fmla="*/ 3063751 h 6858000"/>
              <a:gd name="connsiteX683" fmla="*/ 2408099 w 7467600"/>
              <a:gd name="connsiteY683" fmla="*/ 3064403 h 6858000"/>
              <a:gd name="connsiteX684" fmla="*/ 2407218 w 7467600"/>
              <a:gd name="connsiteY684" fmla="*/ 3070324 h 6858000"/>
              <a:gd name="connsiteX685" fmla="*/ 2380138 w 7467600"/>
              <a:gd name="connsiteY685" fmla="*/ 3099341 h 6858000"/>
              <a:gd name="connsiteX686" fmla="*/ 1765923 w 7467600"/>
              <a:gd name="connsiteY686" fmla="*/ 3581043 h 6858000"/>
              <a:gd name="connsiteX687" fmla="*/ 1702258 w 7467600"/>
              <a:gd name="connsiteY687" fmla="*/ 3612286 h 6858000"/>
              <a:gd name="connsiteX688" fmla="*/ 1538370 w 7467600"/>
              <a:gd name="connsiteY688" fmla="*/ 3811804 h 6858000"/>
              <a:gd name="connsiteX689" fmla="*/ 542867 w 7467600"/>
              <a:gd name="connsiteY689" fmla="*/ 4944092 h 6858000"/>
              <a:gd name="connsiteX690" fmla="*/ 515800 w 7467600"/>
              <a:gd name="connsiteY690" fmla="*/ 4862180 h 6858000"/>
              <a:gd name="connsiteX691" fmla="*/ 909145 w 7467600"/>
              <a:gd name="connsiteY691" fmla="*/ 4199225 h 6858000"/>
              <a:gd name="connsiteX692" fmla="*/ 1214067 w 7467600"/>
              <a:gd name="connsiteY692" fmla="*/ 3908561 h 6858000"/>
              <a:gd name="connsiteX693" fmla="*/ 640967 w 7467600"/>
              <a:gd name="connsiteY693" fmla="*/ 4105601 h 6858000"/>
              <a:gd name="connsiteX694" fmla="*/ 112563 w 7467600"/>
              <a:gd name="connsiteY694" fmla="*/ 4396952 h 6858000"/>
              <a:gd name="connsiteX695" fmla="*/ 0 w 7467600"/>
              <a:gd name="connsiteY695" fmla="*/ 4466006 h 6858000"/>
              <a:gd name="connsiteX696" fmla="*/ 0 w 7467600"/>
              <a:gd name="connsiteY696" fmla="*/ 4233763 h 6858000"/>
              <a:gd name="connsiteX697" fmla="*/ 36881 w 7467600"/>
              <a:gd name="connsiteY697" fmla="*/ 4200118 h 6858000"/>
              <a:gd name="connsiteX698" fmla="*/ 910534 w 7467600"/>
              <a:gd name="connsiteY698" fmla="*/ 3629753 h 6858000"/>
              <a:gd name="connsiteX699" fmla="*/ 1578717 w 7467600"/>
              <a:gd name="connsiteY699" fmla="*/ 3575982 h 6858000"/>
              <a:gd name="connsiteX700" fmla="*/ 2338780 w 7467600"/>
              <a:gd name="connsiteY700" fmla="*/ 3033725 h 6858000"/>
              <a:gd name="connsiteX701" fmla="*/ 1807991 w 7467600"/>
              <a:gd name="connsiteY701" fmla="*/ 2807184 h 6858000"/>
              <a:gd name="connsiteX702" fmla="*/ 1416358 w 7467600"/>
              <a:gd name="connsiteY702" fmla="*/ 3112571 h 6858000"/>
              <a:gd name="connsiteX703" fmla="*/ 939066 w 7467600"/>
              <a:gd name="connsiteY703" fmla="*/ 3378798 h 6858000"/>
              <a:gd name="connsiteX704" fmla="*/ 115099 w 7467600"/>
              <a:gd name="connsiteY704" fmla="*/ 3607650 h 6858000"/>
              <a:gd name="connsiteX705" fmla="*/ 97284 w 7467600"/>
              <a:gd name="connsiteY705" fmla="*/ 3520393 h 6858000"/>
              <a:gd name="connsiteX706" fmla="*/ 922050 w 7467600"/>
              <a:gd name="connsiteY706" fmla="*/ 3074867 h 6858000"/>
              <a:gd name="connsiteX707" fmla="*/ 1405265 w 7467600"/>
              <a:gd name="connsiteY707" fmla="*/ 3016319 h 6858000"/>
              <a:gd name="connsiteX708" fmla="*/ 1407512 w 7467600"/>
              <a:gd name="connsiteY708" fmla="*/ 3018001 h 6858000"/>
              <a:gd name="connsiteX709" fmla="*/ 1726266 w 7467600"/>
              <a:gd name="connsiteY709" fmla="*/ 2777274 h 6858000"/>
              <a:gd name="connsiteX710" fmla="*/ 625390 w 7467600"/>
              <a:gd name="connsiteY710" fmla="*/ 2514541 h 6858000"/>
              <a:gd name="connsiteX711" fmla="*/ 619799 w 7467600"/>
              <a:gd name="connsiteY711" fmla="*/ 2527180 h 6858000"/>
              <a:gd name="connsiteX712" fmla="*/ 310030 w 7467600"/>
              <a:gd name="connsiteY712" fmla="*/ 2771818 h 6858000"/>
              <a:gd name="connsiteX713" fmla="*/ 173877 w 7467600"/>
              <a:gd name="connsiteY713" fmla="*/ 2937056 h 6858000"/>
              <a:gd name="connsiteX714" fmla="*/ 77889 w 7467600"/>
              <a:gd name="connsiteY714" fmla="*/ 3138440 h 6858000"/>
              <a:gd name="connsiteX715" fmla="*/ 0 w 7467600"/>
              <a:gd name="connsiteY715" fmla="*/ 3271395 h 6858000"/>
              <a:gd name="connsiteX716" fmla="*/ 0 w 7467600"/>
              <a:gd name="connsiteY716" fmla="*/ 3153002 h 6858000"/>
              <a:gd name="connsiteX717" fmla="*/ 2386 w 7467600"/>
              <a:gd name="connsiteY717" fmla="*/ 3149203 h 6858000"/>
              <a:gd name="connsiteX718" fmla="*/ 89753 w 7467600"/>
              <a:gd name="connsiteY718" fmla="*/ 2987702 h 6858000"/>
              <a:gd name="connsiteX719" fmla="*/ 76869 w 7467600"/>
              <a:gd name="connsiteY719" fmla="*/ 3005404 h 6858000"/>
              <a:gd name="connsiteX720" fmla="*/ 32049 w 7467600"/>
              <a:gd name="connsiteY720" fmla="*/ 3065814 h 6858000"/>
              <a:gd name="connsiteX721" fmla="*/ 0 w 7467600"/>
              <a:gd name="connsiteY721" fmla="*/ 3108744 h 6858000"/>
              <a:gd name="connsiteX722" fmla="*/ 0 w 7467600"/>
              <a:gd name="connsiteY722" fmla="*/ 3058059 h 6858000"/>
              <a:gd name="connsiteX723" fmla="*/ 7610 w 7467600"/>
              <a:gd name="connsiteY723" fmla="*/ 3047889 h 6858000"/>
              <a:gd name="connsiteX724" fmla="*/ 52419 w 7467600"/>
              <a:gd name="connsiteY724" fmla="*/ 2987479 h 6858000"/>
              <a:gd name="connsiteX725" fmla="*/ 59142 w 7467600"/>
              <a:gd name="connsiteY725" fmla="*/ 2978488 h 6858000"/>
              <a:gd name="connsiteX726" fmla="*/ 0 w 7467600"/>
              <a:gd name="connsiteY726" fmla="*/ 3015334 h 6858000"/>
              <a:gd name="connsiteX727" fmla="*/ 0 w 7467600"/>
              <a:gd name="connsiteY727" fmla="*/ 2914286 h 6858000"/>
              <a:gd name="connsiteX728" fmla="*/ 36383 w 7467600"/>
              <a:gd name="connsiteY728" fmla="*/ 2901128 h 6858000"/>
              <a:gd name="connsiteX729" fmla="*/ 156329 w 7467600"/>
              <a:gd name="connsiteY729" fmla="*/ 2840533 h 6858000"/>
              <a:gd name="connsiteX730" fmla="*/ 358355 w 7467600"/>
              <a:gd name="connsiteY730" fmla="*/ 2620471 h 6858000"/>
              <a:gd name="connsiteX731" fmla="*/ 510577 w 7467600"/>
              <a:gd name="connsiteY731" fmla="*/ 2501244 h 6858000"/>
              <a:gd name="connsiteX732" fmla="*/ 211967 w 7467600"/>
              <a:gd name="connsiteY732" fmla="*/ 2479171 h 6858000"/>
              <a:gd name="connsiteX733" fmla="*/ 0 w 7467600"/>
              <a:gd name="connsiteY733" fmla="*/ 2476398 h 6858000"/>
              <a:gd name="connsiteX734" fmla="*/ 0 w 7467600"/>
              <a:gd name="connsiteY734" fmla="*/ 2389189 h 6858000"/>
              <a:gd name="connsiteX735" fmla="*/ 103062 w 7467600"/>
              <a:gd name="connsiteY735" fmla="*/ 2389518 h 6858000"/>
              <a:gd name="connsiteX736" fmla="*/ 510734 w 7467600"/>
              <a:gd name="connsiteY736" fmla="*/ 2416201 h 6858000"/>
              <a:gd name="connsiteX737" fmla="*/ 279257 w 7467600"/>
              <a:gd name="connsiteY737" fmla="*/ 2092102 h 6858000"/>
              <a:gd name="connsiteX738" fmla="*/ 65265 w 7467600"/>
              <a:gd name="connsiteY738" fmla="*/ 2006049 h 6858000"/>
              <a:gd name="connsiteX739" fmla="*/ 0 w 7467600"/>
              <a:gd name="connsiteY739" fmla="*/ 1982532 h 6858000"/>
              <a:gd name="connsiteX740" fmla="*/ 0 w 7467600"/>
              <a:gd name="connsiteY740" fmla="*/ 1912789 h 6858000"/>
              <a:gd name="connsiteX741" fmla="*/ 97460 w 7467600"/>
              <a:gd name="connsiteY741" fmla="*/ 1953725 h 6858000"/>
              <a:gd name="connsiteX742" fmla="*/ 221272 w 7467600"/>
              <a:gd name="connsiteY742" fmla="*/ 1980766 h 6858000"/>
              <a:gd name="connsiteX743" fmla="*/ 116765 w 7467600"/>
              <a:gd name="connsiteY743" fmla="*/ 1911033 h 6858000"/>
              <a:gd name="connsiteX744" fmla="*/ 16405 w 7467600"/>
              <a:gd name="connsiteY744" fmla="*/ 1803412 h 6858000"/>
              <a:gd name="connsiteX745" fmla="*/ 0 w 7467600"/>
              <a:gd name="connsiteY745" fmla="*/ 1784777 h 6858000"/>
              <a:gd name="connsiteX746" fmla="*/ 0 w 7467600"/>
              <a:gd name="connsiteY746" fmla="*/ 1740082 h 6858000"/>
              <a:gd name="connsiteX747" fmla="*/ 39394 w 7467600"/>
              <a:gd name="connsiteY747" fmla="*/ 1784856 h 6858000"/>
              <a:gd name="connsiteX748" fmla="*/ 135813 w 7467600"/>
              <a:gd name="connsiteY748" fmla="*/ 1888838 h 6858000"/>
              <a:gd name="connsiteX749" fmla="*/ 242575 w 7467600"/>
              <a:gd name="connsiteY749" fmla="*/ 1958841 h 6858000"/>
              <a:gd name="connsiteX750" fmla="*/ 82197 w 7467600"/>
              <a:gd name="connsiteY750" fmla="*/ 1754826 h 6858000"/>
              <a:gd name="connsiteX751" fmla="*/ 0 w 7467600"/>
              <a:gd name="connsiteY751" fmla="*/ 1679650 h 6858000"/>
              <a:gd name="connsiteX752" fmla="*/ 0 w 7467600"/>
              <a:gd name="connsiteY752" fmla="*/ 1602463 h 6858000"/>
              <a:gd name="connsiteX753" fmla="*/ 84689 w 7467600"/>
              <a:gd name="connsiteY753" fmla="*/ 1677442 h 6858000"/>
              <a:gd name="connsiteX754" fmla="*/ 298437 w 7467600"/>
              <a:gd name="connsiteY754" fmla="*/ 1968019 h 6858000"/>
              <a:gd name="connsiteX755" fmla="*/ 227269 w 7467600"/>
              <a:gd name="connsiteY755" fmla="*/ 1114064 h 6858000"/>
              <a:gd name="connsiteX756" fmla="*/ 248003 w 7467600"/>
              <a:gd name="connsiteY756" fmla="*/ 1089613 h 6858000"/>
              <a:gd name="connsiteX757" fmla="*/ 427020 w 7467600"/>
              <a:gd name="connsiteY757" fmla="*/ 1619803 h 6858000"/>
              <a:gd name="connsiteX758" fmla="*/ 340345 w 7467600"/>
              <a:gd name="connsiteY758" fmla="*/ 2027739 h 6858000"/>
              <a:gd name="connsiteX759" fmla="*/ 360865 w 7467600"/>
              <a:gd name="connsiteY759" fmla="*/ 2044827 h 6858000"/>
              <a:gd name="connsiteX760" fmla="*/ 560414 w 7467600"/>
              <a:gd name="connsiteY760" fmla="*/ 2421457 h 6858000"/>
              <a:gd name="connsiteX761" fmla="*/ 1359703 w 7467600"/>
              <a:gd name="connsiteY761" fmla="*/ 2578554 h 6858000"/>
              <a:gd name="connsiteX762" fmla="*/ 1359422 w 7467600"/>
              <a:gd name="connsiteY762" fmla="*/ 2577994 h 6858000"/>
              <a:gd name="connsiteX763" fmla="*/ 828701 w 7467600"/>
              <a:gd name="connsiteY763" fmla="*/ 1839520 h 6858000"/>
              <a:gd name="connsiteX764" fmla="*/ 494427 w 7467600"/>
              <a:gd name="connsiteY764" fmla="*/ 1092333 h 6858000"/>
              <a:gd name="connsiteX765" fmla="*/ 506322 w 7467600"/>
              <a:gd name="connsiteY765" fmla="*/ 1020997 h 6858000"/>
              <a:gd name="connsiteX766" fmla="*/ 4570198 w 7467600"/>
              <a:gd name="connsiteY766" fmla="*/ 978081 h 6858000"/>
              <a:gd name="connsiteX767" fmla="*/ 4523691 w 7467600"/>
              <a:gd name="connsiteY767" fmla="*/ 1127776 h 6858000"/>
              <a:gd name="connsiteX768" fmla="*/ 4509875 w 7467600"/>
              <a:gd name="connsiteY768" fmla="*/ 1167552 h 6858000"/>
              <a:gd name="connsiteX769" fmla="*/ 4478168 w 7467600"/>
              <a:gd name="connsiteY769" fmla="*/ 1260735 h 6858000"/>
              <a:gd name="connsiteX770" fmla="*/ 4409309 w 7467600"/>
              <a:gd name="connsiteY770" fmla="*/ 1666996 h 6858000"/>
              <a:gd name="connsiteX771" fmla="*/ 4370031 w 7467600"/>
              <a:gd name="connsiteY771" fmla="*/ 1955666 h 6858000"/>
              <a:gd name="connsiteX772" fmla="*/ 4570198 w 7467600"/>
              <a:gd name="connsiteY772" fmla="*/ 978081 h 6858000"/>
              <a:gd name="connsiteX773" fmla="*/ 4557898 w 7467600"/>
              <a:gd name="connsiteY773" fmla="*/ 900011 h 6858000"/>
              <a:gd name="connsiteX774" fmla="*/ 4344840 w 7467600"/>
              <a:gd name="connsiteY774" fmla="*/ 1922038 h 6858000"/>
              <a:gd name="connsiteX775" fmla="*/ 4378710 w 7467600"/>
              <a:gd name="connsiteY775" fmla="*/ 1665516 h 6858000"/>
              <a:gd name="connsiteX776" fmla="*/ 4448798 w 7467600"/>
              <a:gd name="connsiteY776" fmla="*/ 1253024 h 6858000"/>
              <a:gd name="connsiteX777" fmla="*/ 4480315 w 7467600"/>
              <a:gd name="connsiteY777" fmla="*/ 1158454 h 6858000"/>
              <a:gd name="connsiteX778" fmla="*/ 4494133 w 7467600"/>
              <a:gd name="connsiteY778" fmla="*/ 1118676 h 6858000"/>
              <a:gd name="connsiteX779" fmla="*/ 4557898 w 7467600"/>
              <a:gd name="connsiteY779" fmla="*/ 900011 h 6858000"/>
              <a:gd name="connsiteX780" fmla="*/ 5870151 w 7467600"/>
              <a:gd name="connsiteY780" fmla="*/ 898890 h 6858000"/>
              <a:gd name="connsiteX781" fmla="*/ 5861335 w 7467600"/>
              <a:gd name="connsiteY781" fmla="*/ 899177 h 6858000"/>
              <a:gd name="connsiteX782" fmla="*/ 5843702 w 7467600"/>
              <a:gd name="connsiteY782" fmla="*/ 899748 h 6858000"/>
              <a:gd name="connsiteX783" fmla="*/ 5651107 w 7467600"/>
              <a:gd name="connsiteY783" fmla="*/ 920306 h 6858000"/>
              <a:gd name="connsiteX784" fmla="*/ 5459407 w 7467600"/>
              <a:gd name="connsiteY784" fmla="*/ 940975 h 6858000"/>
              <a:gd name="connsiteX785" fmla="*/ 5374846 w 7467600"/>
              <a:gd name="connsiteY785" fmla="*/ 941988 h 6858000"/>
              <a:gd name="connsiteX786" fmla="*/ 5256105 w 7467600"/>
              <a:gd name="connsiteY786" fmla="*/ 945632 h 6858000"/>
              <a:gd name="connsiteX787" fmla="*/ 5107071 w 7467600"/>
              <a:gd name="connsiteY787" fmla="*/ 969720 h 6858000"/>
              <a:gd name="connsiteX788" fmla="*/ 4998681 w 7467600"/>
              <a:gd name="connsiteY788" fmla="*/ 988771 h 6858000"/>
              <a:gd name="connsiteX789" fmla="*/ 5870151 w 7467600"/>
              <a:gd name="connsiteY789" fmla="*/ 898890 h 6858000"/>
              <a:gd name="connsiteX790" fmla="*/ 5504425 w 7467600"/>
              <a:gd name="connsiteY790" fmla="*/ 848067 h 6858000"/>
              <a:gd name="connsiteX791" fmla="*/ 4968849 w 7467600"/>
              <a:gd name="connsiteY791" fmla="*/ 962318 h 6858000"/>
              <a:gd name="connsiteX792" fmla="*/ 5104039 w 7467600"/>
              <a:gd name="connsiteY792" fmla="*/ 940634 h 6858000"/>
              <a:gd name="connsiteX793" fmla="*/ 5256311 w 7467600"/>
              <a:gd name="connsiteY793" fmla="*/ 916490 h 6858000"/>
              <a:gd name="connsiteX794" fmla="*/ 5377381 w 7467600"/>
              <a:gd name="connsiteY794" fmla="*/ 912671 h 6858000"/>
              <a:gd name="connsiteX795" fmla="*/ 5460148 w 7467600"/>
              <a:gd name="connsiteY795" fmla="*/ 911442 h 6858000"/>
              <a:gd name="connsiteX796" fmla="*/ 5648971 w 7467600"/>
              <a:gd name="connsiteY796" fmla="*/ 891331 h 6858000"/>
              <a:gd name="connsiteX797" fmla="*/ 5844807 w 7467600"/>
              <a:gd name="connsiteY797" fmla="*/ 870718 h 6858000"/>
              <a:gd name="connsiteX798" fmla="*/ 5862975 w 7467600"/>
              <a:gd name="connsiteY798" fmla="*/ 869756 h 6858000"/>
              <a:gd name="connsiteX799" fmla="*/ 5920887 w 7467600"/>
              <a:gd name="connsiteY799" fmla="*/ 865929 h 6858000"/>
              <a:gd name="connsiteX800" fmla="*/ 5504425 w 7467600"/>
              <a:gd name="connsiteY800" fmla="*/ 848067 h 6858000"/>
              <a:gd name="connsiteX801" fmla="*/ 3607114 w 7467600"/>
              <a:gd name="connsiteY801" fmla="*/ 467441 h 6858000"/>
              <a:gd name="connsiteX802" fmla="*/ 3296242 w 7467600"/>
              <a:gd name="connsiteY802" fmla="*/ 807991 h 6858000"/>
              <a:gd name="connsiteX803" fmla="*/ 3174674 w 7467600"/>
              <a:gd name="connsiteY803" fmla="*/ 919759 h 6858000"/>
              <a:gd name="connsiteX804" fmla="*/ 3042978 w 7467600"/>
              <a:gd name="connsiteY804" fmla="*/ 1054894 h 6858000"/>
              <a:gd name="connsiteX805" fmla="*/ 2968914 w 7467600"/>
              <a:gd name="connsiteY805" fmla="*/ 1133756 h 6858000"/>
              <a:gd name="connsiteX806" fmla="*/ 3103823 w 7467600"/>
              <a:gd name="connsiteY806" fmla="*/ 1026814 h 6858000"/>
              <a:gd name="connsiteX807" fmla="*/ 3607114 w 7467600"/>
              <a:gd name="connsiteY807" fmla="*/ 467441 h 6858000"/>
              <a:gd name="connsiteX808" fmla="*/ 3744487 w 7467600"/>
              <a:gd name="connsiteY808" fmla="*/ 383136 h 6858000"/>
              <a:gd name="connsiteX809" fmla="*/ 3970213 w 7467600"/>
              <a:gd name="connsiteY809" fmla="*/ 995559 h 6858000"/>
              <a:gd name="connsiteX810" fmla="*/ 3744487 w 7467600"/>
              <a:gd name="connsiteY810" fmla="*/ 383136 h 6858000"/>
              <a:gd name="connsiteX811" fmla="*/ 3624562 w 7467600"/>
              <a:gd name="connsiteY811" fmla="*/ 367041 h 6858000"/>
              <a:gd name="connsiteX812" fmla="*/ 3489712 w 7467600"/>
              <a:gd name="connsiteY812" fmla="*/ 485386 h 6858000"/>
              <a:gd name="connsiteX813" fmla="*/ 3182994 w 7467600"/>
              <a:gd name="connsiteY813" fmla="*/ 828265 h 6858000"/>
              <a:gd name="connsiteX814" fmla="*/ 2892114 w 7467600"/>
              <a:gd name="connsiteY814" fmla="*/ 1172635 h 6858000"/>
              <a:gd name="connsiteX815" fmla="*/ 3021459 w 7467600"/>
              <a:gd name="connsiteY815" fmla="*/ 1035385 h 6858000"/>
              <a:gd name="connsiteX816" fmla="*/ 3153873 w 7467600"/>
              <a:gd name="connsiteY816" fmla="*/ 898971 h 6858000"/>
              <a:gd name="connsiteX817" fmla="*/ 3276511 w 7467600"/>
              <a:gd name="connsiteY817" fmla="*/ 786423 h 6858000"/>
              <a:gd name="connsiteX818" fmla="*/ 3584154 w 7467600"/>
              <a:gd name="connsiteY818" fmla="*/ 448218 h 6858000"/>
              <a:gd name="connsiteX819" fmla="*/ 3624562 w 7467600"/>
              <a:gd name="connsiteY819" fmla="*/ 367041 h 6858000"/>
              <a:gd name="connsiteX820" fmla="*/ 3766672 w 7467600"/>
              <a:gd name="connsiteY820" fmla="*/ 359429 h 6858000"/>
              <a:gd name="connsiteX821" fmla="*/ 3996338 w 7467600"/>
              <a:gd name="connsiteY821" fmla="*/ 968237 h 6858000"/>
              <a:gd name="connsiteX822" fmla="*/ 3766672 w 7467600"/>
              <a:gd name="connsiteY822" fmla="*/ 359429 h 6858000"/>
              <a:gd name="connsiteX823" fmla="*/ 5805386 w 7467600"/>
              <a:gd name="connsiteY823" fmla="*/ 239240 h 6858000"/>
              <a:gd name="connsiteX824" fmla="*/ 5736947 w 7467600"/>
              <a:gd name="connsiteY824" fmla="*/ 261367 h 6858000"/>
              <a:gd name="connsiteX825" fmla="*/ 5427012 w 7467600"/>
              <a:gd name="connsiteY825" fmla="*/ 311272 h 6858000"/>
              <a:gd name="connsiteX826" fmla="*/ 5147818 w 7467600"/>
              <a:gd name="connsiteY826" fmla="*/ 322112 h 6858000"/>
              <a:gd name="connsiteX827" fmla="*/ 5060854 w 7467600"/>
              <a:gd name="connsiteY827" fmla="*/ 311882 h 6858000"/>
              <a:gd name="connsiteX828" fmla="*/ 4945989 w 7467600"/>
              <a:gd name="connsiteY828" fmla="*/ 300516 h 6858000"/>
              <a:gd name="connsiteX829" fmla="*/ 5410479 w 7467600"/>
              <a:gd name="connsiteY829" fmla="*/ 348434 h 6858000"/>
              <a:gd name="connsiteX830" fmla="*/ 5805386 w 7467600"/>
              <a:gd name="connsiteY830" fmla="*/ 239240 h 6858000"/>
              <a:gd name="connsiteX831" fmla="*/ 5905192 w 7467600"/>
              <a:gd name="connsiteY831" fmla="*/ 163079 h 6858000"/>
              <a:gd name="connsiteX832" fmla="*/ 5865655 w 7467600"/>
              <a:gd name="connsiteY832" fmla="*/ 171901 h 6858000"/>
              <a:gd name="connsiteX833" fmla="*/ 5259740 w 7467600"/>
              <a:gd name="connsiteY833" fmla="*/ 257013 h 6858000"/>
              <a:gd name="connsiteX834" fmla="*/ 5208466 w 7467600"/>
              <a:gd name="connsiteY834" fmla="*/ 257550 h 6858000"/>
              <a:gd name="connsiteX835" fmla="*/ 4980204 w 7467600"/>
              <a:gd name="connsiteY835" fmla="*/ 271903 h 6858000"/>
              <a:gd name="connsiteX836" fmla="*/ 5068068 w 7467600"/>
              <a:gd name="connsiteY836" fmla="*/ 282244 h 6858000"/>
              <a:gd name="connsiteX837" fmla="*/ 5153231 w 7467600"/>
              <a:gd name="connsiteY837" fmla="*/ 292240 h 6858000"/>
              <a:gd name="connsiteX838" fmla="*/ 5426491 w 7467600"/>
              <a:gd name="connsiteY838" fmla="*/ 281128 h 6858000"/>
              <a:gd name="connsiteX839" fmla="*/ 5731212 w 7467600"/>
              <a:gd name="connsiteY839" fmla="*/ 231951 h 6858000"/>
              <a:gd name="connsiteX840" fmla="*/ 5905192 w 7467600"/>
              <a:gd name="connsiteY840" fmla="*/ 163079 h 6858000"/>
              <a:gd name="connsiteX841" fmla="*/ 5944437 w 7467600"/>
              <a:gd name="connsiteY841" fmla="*/ 113829 h 6858000"/>
              <a:gd name="connsiteX842" fmla="*/ 5825032 w 7467600"/>
              <a:gd name="connsiteY842" fmla="*/ 146405 h 6858000"/>
              <a:gd name="connsiteX843" fmla="*/ 4955599 w 7467600"/>
              <a:gd name="connsiteY843" fmla="*/ 247008 h 6858000"/>
              <a:gd name="connsiteX844" fmla="*/ 5210104 w 7467600"/>
              <a:gd name="connsiteY844" fmla="*/ 228123 h 6858000"/>
              <a:gd name="connsiteX845" fmla="*/ 5261015 w 7467600"/>
              <a:gd name="connsiteY845" fmla="*/ 227087 h 6858000"/>
              <a:gd name="connsiteX846" fmla="*/ 5861181 w 7467600"/>
              <a:gd name="connsiteY846" fmla="*/ 143093 h 6858000"/>
              <a:gd name="connsiteX847" fmla="*/ 5961252 w 7467600"/>
              <a:gd name="connsiteY847" fmla="*/ 114820 h 6858000"/>
              <a:gd name="connsiteX848" fmla="*/ 5944437 w 7467600"/>
              <a:gd name="connsiteY848" fmla="*/ 113829 h 6858000"/>
              <a:gd name="connsiteX849" fmla="*/ 3882765 w 7467600"/>
              <a:gd name="connsiteY849" fmla="*/ 0 h 6858000"/>
              <a:gd name="connsiteX850" fmla="*/ 3995099 w 7467600"/>
              <a:gd name="connsiteY850" fmla="*/ 0 h 6858000"/>
              <a:gd name="connsiteX851" fmla="*/ 4163818 w 7467600"/>
              <a:gd name="connsiteY851" fmla="*/ 234104 h 6858000"/>
              <a:gd name="connsiteX852" fmla="*/ 4172099 w 7467600"/>
              <a:gd name="connsiteY852" fmla="*/ 234207 h 6858000"/>
              <a:gd name="connsiteX853" fmla="*/ 4784282 w 7467600"/>
              <a:gd name="connsiteY853" fmla="*/ 276561 h 6858000"/>
              <a:gd name="connsiteX854" fmla="*/ 4801687 w 7467600"/>
              <a:gd name="connsiteY854" fmla="*/ 267764 h 6858000"/>
              <a:gd name="connsiteX855" fmla="*/ 6082788 w 7467600"/>
              <a:gd name="connsiteY855" fmla="*/ 64119 h 6858000"/>
              <a:gd name="connsiteX856" fmla="*/ 6099442 w 7467600"/>
              <a:gd name="connsiteY856" fmla="*/ 82568 h 6858000"/>
              <a:gd name="connsiteX857" fmla="*/ 4804137 w 7467600"/>
              <a:gd name="connsiteY857" fmla="*/ 320931 h 6858000"/>
              <a:gd name="connsiteX858" fmla="*/ 4227047 w 7467600"/>
              <a:gd name="connsiteY858" fmla="*/ 313415 h 6858000"/>
              <a:gd name="connsiteX859" fmla="*/ 4346041 w 7467600"/>
              <a:gd name="connsiteY859" fmla="*/ 456086 h 6858000"/>
              <a:gd name="connsiteX860" fmla="*/ 4870967 w 7467600"/>
              <a:gd name="connsiteY860" fmla="*/ 963061 h 6858000"/>
              <a:gd name="connsiteX861" fmla="*/ 4889647 w 7467600"/>
              <a:gd name="connsiteY861" fmla="*/ 957147 h 6858000"/>
              <a:gd name="connsiteX862" fmla="*/ 5422504 w 7467600"/>
              <a:gd name="connsiteY862" fmla="*/ 805191 h 6858000"/>
              <a:gd name="connsiteX863" fmla="*/ 6087656 w 7467600"/>
              <a:gd name="connsiteY863" fmla="*/ 826703 h 6858000"/>
              <a:gd name="connsiteX864" fmla="*/ 6058717 w 7467600"/>
              <a:gd name="connsiteY864" fmla="*/ 865992 h 6858000"/>
              <a:gd name="connsiteX865" fmla="*/ 4974153 w 7467600"/>
              <a:gd name="connsiteY865" fmla="*/ 1045456 h 6858000"/>
              <a:gd name="connsiteX866" fmla="*/ 5627835 w 7467600"/>
              <a:gd name="connsiteY866" fmla="*/ 1472077 h 6858000"/>
              <a:gd name="connsiteX867" fmla="*/ 5629817 w 7467600"/>
              <a:gd name="connsiteY867" fmla="*/ 1471412 h 6858000"/>
              <a:gd name="connsiteX868" fmla="*/ 5634124 w 7467600"/>
              <a:gd name="connsiteY868" fmla="*/ 1470572 h 6858000"/>
              <a:gd name="connsiteX869" fmla="*/ 5755832 w 7467600"/>
              <a:gd name="connsiteY869" fmla="*/ 1383886 h 6858000"/>
              <a:gd name="connsiteX870" fmla="*/ 6014186 w 7467600"/>
              <a:gd name="connsiteY870" fmla="*/ 1279799 h 6858000"/>
              <a:gd name="connsiteX871" fmla="*/ 6901619 w 7467600"/>
              <a:gd name="connsiteY871" fmla="*/ 1047874 h 6858000"/>
              <a:gd name="connsiteX872" fmla="*/ 6931566 w 7467600"/>
              <a:gd name="connsiteY872" fmla="*/ 1062034 h 6858000"/>
              <a:gd name="connsiteX873" fmla="*/ 5790982 w 7467600"/>
              <a:gd name="connsiteY873" fmla="*/ 1561380 h 6858000"/>
              <a:gd name="connsiteX874" fmla="*/ 6188971 w 7467600"/>
              <a:gd name="connsiteY874" fmla="*/ 1755168 h 6858000"/>
              <a:gd name="connsiteX875" fmla="*/ 6202446 w 7467600"/>
              <a:gd name="connsiteY875" fmla="*/ 1752268 h 6858000"/>
              <a:gd name="connsiteX876" fmla="*/ 7179560 w 7467600"/>
              <a:gd name="connsiteY876" fmla="*/ 1467551 h 6858000"/>
              <a:gd name="connsiteX877" fmla="*/ 7158730 w 7467600"/>
              <a:gd name="connsiteY877" fmla="*/ 1507835 h 6858000"/>
              <a:gd name="connsiteX878" fmla="*/ 6326959 w 7467600"/>
              <a:gd name="connsiteY878" fmla="*/ 1817686 h 6858000"/>
              <a:gd name="connsiteX879" fmla="*/ 6537433 w 7467600"/>
              <a:gd name="connsiteY879" fmla="*/ 1907790 h 6858000"/>
              <a:gd name="connsiteX880" fmla="*/ 6550221 w 7467600"/>
              <a:gd name="connsiteY880" fmla="*/ 1910729 h 6858000"/>
              <a:gd name="connsiteX881" fmla="*/ 6964438 w 7467600"/>
              <a:gd name="connsiteY881" fmla="*/ 2209505 h 6858000"/>
              <a:gd name="connsiteX882" fmla="*/ 7367862 w 7467600"/>
              <a:gd name="connsiteY882" fmla="*/ 2806833 h 6858000"/>
              <a:gd name="connsiteX883" fmla="*/ 7364329 w 7467600"/>
              <a:gd name="connsiteY883" fmla="*/ 2826907 h 6858000"/>
              <a:gd name="connsiteX884" fmla="*/ 7290545 w 7467600"/>
              <a:gd name="connsiteY884" fmla="*/ 2850663 h 6858000"/>
              <a:gd name="connsiteX885" fmla="*/ 6472036 w 7467600"/>
              <a:gd name="connsiteY885" fmla="*/ 1959003 h 6858000"/>
              <a:gd name="connsiteX886" fmla="*/ 5792897 w 7467600"/>
              <a:gd name="connsiteY886" fmla="*/ 1647747 h 6858000"/>
              <a:gd name="connsiteX887" fmla="*/ 5842751 w 7467600"/>
              <a:gd name="connsiteY887" fmla="*/ 1816112 h 6858000"/>
              <a:gd name="connsiteX888" fmla="*/ 5847424 w 7467600"/>
              <a:gd name="connsiteY888" fmla="*/ 1815776 h 6858000"/>
              <a:gd name="connsiteX889" fmla="*/ 6399821 w 7467600"/>
              <a:gd name="connsiteY889" fmla="*/ 2344799 h 6858000"/>
              <a:gd name="connsiteX890" fmla="*/ 6323232 w 7467600"/>
              <a:gd name="connsiteY890" fmla="*/ 2389634 h 6858000"/>
              <a:gd name="connsiteX891" fmla="*/ 5942958 w 7467600"/>
              <a:gd name="connsiteY891" fmla="*/ 2077708 h 6858000"/>
              <a:gd name="connsiteX892" fmla="*/ 5921559 w 7467600"/>
              <a:gd name="connsiteY892" fmla="*/ 2378596 h 6858000"/>
              <a:gd name="connsiteX893" fmla="*/ 5817651 w 7467600"/>
              <a:gd name="connsiteY893" fmla="*/ 3023919 h 6858000"/>
              <a:gd name="connsiteX894" fmla="*/ 5729634 w 7467600"/>
              <a:gd name="connsiteY894" fmla="*/ 3051849 h 6858000"/>
              <a:gd name="connsiteX895" fmla="*/ 5611018 w 7467600"/>
              <a:gd name="connsiteY895" fmla="*/ 2316769 h 6858000"/>
              <a:gd name="connsiteX896" fmla="*/ 5687608 w 7467600"/>
              <a:gd name="connsiteY896" fmla="*/ 2039972 h 6858000"/>
              <a:gd name="connsiteX897" fmla="*/ 5657554 w 7467600"/>
              <a:gd name="connsiteY897" fmla="*/ 1576445 h 6858000"/>
              <a:gd name="connsiteX898" fmla="*/ 5150475 w 7467600"/>
              <a:gd name="connsiteY898" fmla="*/ 1274012 h 6858000"/>
              <a:gd name="connsiteX899" fmla="*/ 5349142 w 7467600"/>
              <a:gd name="connsiteY899" fmla="*/ 2204405 h 6858000"/>
              <a:gd name="connsiteX900" fmla="*/ 5262214 w 7467600"/>
              <a:gd name="connsiteY900" fmla="*/ 2233836 h 6858000"/>
              <a:gd name="connsiteX901" fmla="*/ 4981539 w 7467600"/>
              <a:gd name="connsiteY901" fmla="*/ 1542201 h 6858000"/>
              <a:gd name="connsiteX902" fmla="*/ 4958461 w 7467600"/>
              <a:gd name="connsiteY902" fmla="*/ 1136957 h 6858000"/>
              <a:gd name="connsiteX903" fmla="*/ 4655015 w 7467600"/>
              <a:gd name="connsiteY903" fmla="*/ 891426 h 6858000"/>
              <a:gd name="connsiteX904" fmla="*/ 4348002 w 7467600"/>
              <a:gd name="connsiteY904" fmla="*/ 2205895 h 6858000"/>
              <a:gd name="connsiteX905" fmla="*/ 4262250 w 7467600"/>
              <a:gd name="connsiteY905" fmla="*/ 2219972 h 6858000"/>
              <a:gd name="connsiteX906" fmla="*/ 4550611 w 7467600"/>
              <a:gd name="connsiteY906" fmla="*/ 817540 h 6858000"/>
              <a:gd name="connsiteX907" fmla="*/ 4564418 w 7467600"/>
              <a:gd name="connsiteY907" fmla="*/ 808293 h 6858000"/>
              <a:gd name="connsiteX908" fmla="*/ 4266388 w 7467600"/>
              <a:gd name="connsiteY908" fmla="*/ 500083 h 6858000"/>
              <a:gd name="connsiteX909" fmla="*/ 4032842 w 7467600"/>
              <a:gd name="connsiteY909" fmla="*/ 211809 h 6858000"/>
              <a:gd name="connsiteX910" fmla="*/ 3882765 w 7467600"/>
              <a:gd name="connsiteY910" fmla="*/ 0 h 6858000"/>
              <a:gd name="connsiteX911" fmla="*/ 3721337 w 7467600"/>
              <a:gd name="connsiteY911" fmla="*/ 0 h 6858000"/>
              <a:gd name="connsiteX912" fmla="*/ 3797544 w 7467600"/>
              <a:gd name="connsiteY912" fmla="*/ 0 h 6858000"/>
              <a:gd name="connsiteX913" fmla="*/ 3775734 w 7467600"/>
              <a:gd name="connsiteY913" fmla="*/ 95131 h 6858000"/>
              <a:gd name="connsiteX914" fmla="*/ 3724807 w 7467600"/>
              <a:gd name="connsiteY914" fmla="*/ 272257 h 6858000"/>
              <a:gd name="connsiteX915" fmla="*/ 3726844 w 7467600"/>
              <a:gd name="connsiteY915" fmla="*/ 282988 h 6858000"/>
              <a:gd name="connsiteX916" fmla="*/ 3742664 w 7467600"/>
              <a:gd name="connsiteY916" fmla="*/ 279918 h 6858000"/>
              <a:gd name="connsiteX917" fmla="*/ 4103910 w 7467600"/>
              <a:gd name="connsiteY917" fmla="*/ 1161917 h 6858000"/>
              <a:gd name="connsiteX918" fmla="*/ 4020269 w 7467600"/>
              <a:gd name="connsiteY918" fmla="*/ 1200406 h 6858000"/>
              <a:gd name="connsiteX919" fmla="*/ 3674882 w 7467600"/>
              <a:gd name="connsiteY919" fmla="*/ 488524 h 6858000"/>
              <a:gd name="connsiteX920" fmla="*/ 3132682 w 7467600"/>
              <a:gd name="connsiteY920" fmla="*/ 1072284 h 6858000"/>
              <a:gd name="connsiteX921" fmla="*/ 2716346 w 7467600"/>
              <a:gd name="connsiteY921" fmla="*/ 1276376 h 6858000"/>
              <a:gd name="connsiteX922" fmla="*/ 2716772 w 7467600"/>
              <a:gd name="connsiteY922" fmla="*/ 1255462 h 6858000"/>
              <a:gd name="connsiteX923" fmla="*/ 3471096 w 7467600"/>
              <a:gd name="connsiteY923" fmla="*/ 437072 h 6858000"/>
              <a:gd name="connsiteX924" fmla="*/ 3639057 w 7467600"/>
              <a:gd name="connsiteY924" fmla="*/ 286334 h 6858000"/>
              <a:gd name="connsiteX925" fmla="*/ 3640309 w 7467600"/>
              <a:gd name="connsiteY925" fmla="*/ 284664 h 6858000"/>
              <a:gd name="connsiteX926" fmla="*/ 3646022 w 7467600"/>
              <a:gd name="connsiteY926" fmla="*/ 276711 h 6858000"/>
              <a:gd name="connsiteX927" fmla="*/ 3707943 w 7467600"/>
              <a:gd name="connsiteY927" fmla="*/ 65958 h 6858000"/>
              <a:gd name="connsiteX928" fmla="*/ 3721337 w 7467600"/>
              <a:gd name="connsiteY928" fmla="*/ 0 h 6858000"/>
              <a:gd name="connsiteX929" fmla="*/ 2867960 w 7467600"/>
              <a:gd name="connsiteY929" fmla="*/ 0 h 6858000"/>
              <a:gd name="connsiteX930" fmla="*/ 2926351 w 7467600"/>
              <a:gd name="connsiteY930" fmla="*/ 0 h 6858000"/>
              <a:gd name="connsiteX931" fmla="*/ 2902823 w 7467600"/>
              <a:gd name="connsiteY931" fmla="*/ 262929 h 6858000"/>
              <a:gd name="connsiteX932" fmla="*/ 2940663 w 7467600"/>
              <a:gd name="connsiteY932" fmla="*/ 140884 h 6858000"/>
              <a:gd name="connsiteX933" fmla="*/ 2947039 w 7467600"/>
              <a:gd name="connsiteY933" fmla="*/ 122524 h 6858000"/>
              <a:gd name="connsiteX934" fmla="*/ 2984316 w 7467600"/>
              <a:gd name="connsiteY934" fmla="*/ 0 h 6858000"/>
              <a:gd name="connsiteX935" fmla="*/ 3016114 w 7467600"/>
              <a:gd name="connsiteY935" fmla="*/ 0 h 6858000"/>
              <a:gd name="connsiteX936" fmla="*/ 2979949 w 7467600"/>
              <a:gd name="connsiteY936" fmla="*/ 119274 h 6858000"/>
              <a:gd name="connsiteX937" fmla="*/ 3023879 w 7467600"/>
              <a:gd name="connsiteY937" fmla="*/ 0 h 6858000"/>
              <a:gd name="connsiteX938" fmla="*/ 3105400 w 7467600"/>
              <a:gd name="connsiteY938" fmla="*/ 0 h 6858000"/>
              <a:gd name="connsiteX939" fmla="*/ 3094669 w 7467600"/>
              <a:gd name="connsiteY939" fmla="*/ 30308 h 6858000"/>
              <a:gd name="connsiteX940" fmla="*/ 2901945 w 7467600"/>
              <a:gd name="connsiteY940" fmla="*/ 466538 h 6858000"/>
              <a:gd name="connsiteX941" fmla="*/ 2815209 w 7467600"/>
              <a:gd name="connsiteY941" fmla="*/ 497361 h 6858000"/>
              <a:gd name="connsiteX942" fmla="*/ 2844845 w 7467600"/>
              <a:gd name="connsiteY942" fmla="*/ 127638 h 6858000"/>
              <a:gd name="connsiteX943" fmla="*/ 2867960 w 7467600"/>
              <a:gd name="connsiteY943" fmla="*/ 0 h 6858000"/>
              <a:gd name="connsiteX944" fmla="*/ 1057230 w 7467600"/>
              <a:gd name="connsiteY944" fmla="*/ 0 h 6858000"/>
              <a:gd name="connsiteX945" fmla="*/ 1111003 w 7467600"/>
              <a:gd name="connsiteY945" fmla="*/ 0 h 6858000"/>
              <a:gd name="connsiteX946" fmla="*/ 1125553 w 7467600"/>
              <a:gd name="connsiteY946" fmla="*/ 52588 h 6858000"/>
              <a:gd name="connsiteX947" fmla="*/ 1304276 w 7467600"/>
              <a:gd name="connsiteY947" fmla="*/ 476275 h 6858000"/>
              <a:gd name="connsiteX948" fmla="*/ 1492066 w 7467600"/>
              <a:gd name="connsiteY948" fmla="*/ 886333 h 6858000"/>
              <a:gd name="connsiteX949" fmla="*/ 1423698 w 7467600"/>
              <a:gd name="connsiteY949" fmla="*/ 710817 h 6858000"/>
              <a:gd name="connsiteX950" fmla="*/ 1357609 w 7467600"/>
              <a:gd name="connsiteY950" fmla="*/ 532892 h 6858000"/>
              <a:gd name="connsiteX951" fmla="*/ 1309550 w 7467600"/>
              <a:gd name="connsiteY951" fmla="*/ 374031 h 6858000"/>
              <a:gd name="connsiteX952" fmla="*/ 1193673 w 7467600"/>
              <a:gd name="connsiteY952" fmla="*/ 49533 h 6858000"/>
              <a:gd name="connsiteX953" fmla="*/ 1164391 w 7467600"/>
              <a:gd name="connsiteY953" fmla="*/ 0 h 6858000"/>
              <a:gd name="connsiteX954" fmla="*/ 1200666 w 7467600"/>
              <a:gd name="connsiteY954" fmla="*/ 0 h 6858000"/>
              <a:gd name="connsiteX955" fmla="*/ 1223408 w 7467600"/>
              <a:gd name="connsiteY955" fmla="*/ 38996 h 6858000"/>
              <a:gd name="connsiteX956" fmla="*/ 1339635 w 7467600"/>
              <a:gd name="connsiteY956" fmla="*/ 365517 h 6858000"/>
              <a:gd name="connsiteX957" fmla="*/ 1387469 w 7467600"/>
              <a:gd name="connsiteY957" fmla="*/ 523079 h 6858000"/>
              <a:gd name="connsiteX958" fmla="*/ 1452685 w 7467600"/>
              <a:gd name="connsiteY958" fmla="*/ 699806 h 6858000"/>
              <a:gd name="connsiteX959" fmla="*/ 1492092 w 7467600"/>
              <a:gd name="connsiteY959" fmla="*/ 800424 h 6858000"/>
              <a:gd name="connsiteX960" fmla="*/ 1455302 w 7467600"/>
              <a:gd name="connsiteY960" fmla="*/ 632913 h 6858000"/>
              <a:gd name="connsiteX961" fmla="*/ 1222336 w 7467600"/>
              <a:gd name="connsiteY961" fmla="*/ 9480 h 6858000"/>
              <a:gd name="connsiteX962" fmla="*/ 1214634 w 7467600"/>
              <a:gd name="connsiteY962" fmla="*/ 0 h 6858000"/>
              <a:gd name="connsiteX963" fmla="*/ 1289827 w 7467600"/>
              <a:gd name="connsiteY963" fmla="*/ 0 h 6858000"/>
              <a:gd name="connsiteX964" fmla="*/ 1321076 w 7467600"/>
              <a:gd name="connsiteY964" fmla="*/ 59722 h 6858000"/>
              <a:gd name="connsiteX965" fmla="*/ 1512579 w 7467600"/>
              <a:gd name="connsiteY965" fmla="*/ 626441 h 6858000"/>
              <a:gd name="connsiteX966" fmla="*/ 1506076 w 7467600"/>
              <a:gd name="connsiteY966" fmla="*/ 1089289 h 6858000"/>
              <a:gd name="connsiteX967" fmla="*/ 1486346 w 7467600"/>
              <a:gd name="connsiteY967" fmla="*/ 1079919 h 6858000"/>
              <a:gd name="connsiteX968" fmla="*/ 1070511 w 7467600"/>
              <a:gd name="connsiteY968" fmla="*/ 48609 h 6858000"/>
              <a:gd name="connsiteX969" fmla="*/ 1057230 w 7467600"/>
              <a:gd name="connsiteY969" fmla="*/ 0 h 6858000"/>
              <a:gd name="connsiteX970" fmla="*/ 43151 w 7467600"/>
              <a:gd name="connsiteY970" fmla="*/ 0 h 6858000"/>
              <a:gd name="connsiteX971" fmla="*/ 95283 w 7467600"/>
              <a:gd name="connsiteY971" fmla="*/ 0 h 6858000"/>
              <a:gd name="connsiteX972" fmla="*/ 300708 w 7467600"/>
              <a:gd name="connsiteY972" fmla="*/ 154571 h 6858000"/>
              <a:gd name="connsiteX973" fmla="*/ 530414 w 7467600"/>
              <a:gd name="connsiteY973" fmla="*/ 354673 h 6858000"/>
              <a:gd name="connsiteX974" fmla="*/ 333785 w 7467600"/>
              <a:gd name="connsiteY974" fmla="*/ 161564 h 6858000"/>
              <a:gd name="connsiteX975" fmla="*/ 147005 w 7467600"/>
              <a:gd name="connsiteY975" fmla="*/ 0 h 6858000"/>
              <a:gd name="connsiteX976" fmla="*/ 272509 w 7467600"/>
              <a:gd name="connsiteY976" fmla="*/ 0 h 6858000"/>
              <a:gd name="connsiteX977" fmla="*/ 326276 w 7467600"/>
              <a:gd name="connsiteY977" fmla="*/ 45847 h 6858000"/>
              <a:gd name="connsiteX978" fmla="*/ 823759 w 7467600"/>
              <a:gd name="connsiteY978" fmla="*/ 574145 h 6858000"/>
              <a:gd name="connsiteX979" fmla="*/ 811254 w 7467600"/>
              <a:gd name="connsiteY979" fmla="*/ 665546 h 6858000"/>
              <a:gd name="connsiteX980" fmla="*/ 154042 w 7467600"/>
              <a:gd name="connsiteY980" fmla="*/ 261522 h 6858000"/>
              <a:gd name="connsiteX981" fmla="*/ 13550 w 7467600"/>
              <a:gd name="connsiteY981" fmla="*/ 158423 h 6858000"/>
              <a:gd name="connsiteX982" fmla="*/ 0 w 7467600"/>
              <a:gd name="connsiteY982" fmla="*/ 146618 h 6858000"/>
              <a:gd name="connsiteX983" fmla="*/ 0 w 7467600"/>
              <a:gd name="connsiteY983" fmla="*/ 59161 h 6858000"/>
              <a:gd name="connsiteX984" fmla="*/ 45427 w 7467600"/>
              <a:gd name="connsiteY984" fmla="*/ 101078 h 6858000"/>
              <a:gd name="connsiteX985" fmla="*/ 630103 w 7467600"/>
              <a:gd name="connsiteY985" fmla="*/ 485885 h 6858000"/>
              <a:gd name="connsiteX986" fmla="*/ 532040 w 7467600"/>
              <a:gd name="connsiteY986" fmla="*/ 399359 h 6858000"/>
              <a:gd name="connsiteX987" fmla="*/ 517618 w 7467600"/>
              <a:gd name="connsiteY987" fmla="*/ 385726 h 6858000"/>
              <a:gd name="connsiteX988" fmla="*/ 285074 w 7467600"/>
              <a:gd name="connsiteY988" fmla="*/ 182755 h 6858000"/>
              <a:gd name="connsiteX989" fmla="*/ 43151 w 7467600"/>
              <a:gd name="connsiteY98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312201 w 7467600"/>
              <a:gd name="connsiteY132" fmla="*/ 5128278 h 6858000"/>
              <a:gd name="connsiteX133" fmla="*/ 1903353 w 7467600"/>
              <a:gd name="connsiteY133" fmla="*/ 5044827 h 6858000"/>
              <a:gd name="connsiteX134" fmla="*/ 1936931 w 7467600"/>
              <a:gd name="connsiteY134" fmla="*/ 5093954 h 6858000"/>
              <a:gd name="connsiteX135" fmla="*/ 2195868 w 7467600"/>
              <a:gd name="connsiteY135" fmla="*/ 5396574 h 6858000"/>
              <a:gd name="connsiteX136" fmla="*/ 2088852 w 7467600"/>
              <a:gd name="connsiteY136" fmla="*/ 5166123 h 6858000"/>
              <a:gd name="connsiteX137" fmla="*/ 1958241 w 7467600"/>
              <a:gd name="connsiteY137" fmla="*/ 5067955 h 6858000"/>
              <a:gd name="connsiteX138" fmla="*/ 1903353 w 7467600"/>
              <a:gd name="connsiteY138" fmla="*/ 5044827 h 6858000"/>
              <a:gd name="connsiteX139" fmla="*/ 1979378 w 7467600"/>
              <a:gd name="connsiteY139" fmla="*/ 4769504 h 6858000"/>
              <a:gd name="connsiteX140" fmla="*/ 2882120 w 7467600"/>
              <a:gd name="connsiteY140" fmla="*/ 5064547 h 6858000"/>
              <a:gd name="connsiteX141" fmla="*/ 2793103 w 7467600"/>
              <a:gd name="connsiteY141" fmla="*/ 5039699 h 6858000"/>
              <a:gd name="connsiteX142" fmla="*/ 2770041 w 7467600"/>
              <a:gd name="connsiteY142" fmla="*/ 5033634 h 6858000"/>
              <a:gd name="connsiteX143" fmla="*/ 1979378 w 7467600"/>
              <a:gd name="connsiteY143" fmla="*/ 4769504 h 6858000"/>
              <a:gd name="connsiteX144" fmla="*/ 1927410 w 7467600"/>
              <a:gd name="connsiteY144" fmla="*/ 4716164 h 6858000"/>
              <a:gd name="connsiteX145" fmla="*/ 1959587 w 7467600"/>
              <a:gd name="connsiteY145" fmla="*/ 4728849 h 6858000"/>
              <a:gd name="connsiteX146" fmla="*/ 2777707 w 7467600"/>
              <a:gd name="connsiteY146" fmla="*/ 5003991 h 6858000"/>
              <a:gd name="connsiteX147" fmla="*/ 2800768 w 7467600"/>
              <a:gd name="connsiteY147" fmla="*/ 5010056 h 6858000"/>
              <a:gd name="connsiteX148" fmla="*/ 2879408 w 7467600"/>
              <a:gd name="connsiteY148" fmla="*/ 5031590 h 6858000"/>
              <a:gd name="connsiteX149" fmla="*/ 2862295 w 7467600"/>
              <a:gd name="connsiteY149" fmla="*/ 5022958 h 6858000"/>
              <a:gd name="connsiteX150" fmla="*/ 2813343 w 7467600"/>
              <a:gd name="connsiteY150" fmla="*/ 4998369 h 6858000"/>
              <a:gd name="connsiteX151" fmla="*/ 2646245 w 7467600"/>
              <a:gd name="connsiteY151" fmla="*/ 4930999 h 6858000"/>
              <a:gd name="connsiteX152" fmla="*/ 1999243 w 7467600"/>
              <a:gd name="connsiteY152" fmla="*/ 4730524 h 6858000"/>
              <a:gd name="connsiteX153" fmla="*/ 1979527 w 7467600"/>
              <a:gd name="connsiteY153" fmla="*/ 4726651 h 6858000"/>
              <a:gd name="connsiteX154" fmla="*/ 1927410 w 7467600"/>
              <a:gd name="connsiteY154" fmla="*/ 4716164 h 6858000"/>
              <a:gd name="connsiteX155" fmla="*/ 1997014 w 7467600"/>
              <a:gd name="connsiteY155" fmla="*/ 4698007 h 6858000"/>
              <a:gd name="connsiteX156" fmla="*/ 2005458 w 7467600"/>
              <a:gd name="connsiteY156" fmla="*/ 4699540 h 6858000"/>
              <a:gd name="connsiteX157" fmla="*/ 2657186 w 7467600"/>
              <a:gd name="connsiteY157" fmla="*/ 4901687 h 6858000"/>
              <a:gd name="connsiteX158" fmla="*/ 2826662 w 7467600"/>
              <a:gd name="connsiteY158" fmla="*/ 4970362 h 6858000"/>
              <a:gd name="connsiteX159" fmla="*/ 2876100 w 7467600"/>
              <a:gd name="connsiteY159" fmla="*/ 4995397 h 6858000"/>
              <a:gd name="connsiteX160" fmla="*/ 3042600 w 7467600"/>
              <a:gd name="connsiteY160" fmla="*/ 5059532 h 6858000"/>
              <a:gd name="connsiteX161" fmla="*/ 1997014 w 7467600"/>
              <a:gd name="connsiteY161" fmla="*/ 4698007 h 6858000"/>
              <a:gd name="connsiteX162" fmla="*/ 2305292 w 7467600"/>
              <a:gd name="connsiteY162" fmla="*/ 4219492 h 6858000"/>
              <a:gd name="connsiteX163" fmla="*/ 3360922 w 7467600"/>
              <a:gd name="connsiteY163" fmla="*/ 4529373 h 6858000"/>
              <a:gd name="connsiteX164" fmla="*/ 3492420 w 7467600"/>
              <a:gd name="connsiteY164" fmla="*/ 4510145 h 6858000"/>
              <a:gd name="connsiteX165" fmla="*/ 3364086 w 7467600"/>
              <a:gd name="connsiteY165" fmla="*/ 4480340 h 6858000"/>
              <a:gd name="connsiteX166" fmla="*/ 3225818 w 7467600"/>
              <a:gd name="connsiteY166" fmla="*/ 4411822 h 6858000"/>
              <a:gd name="connsiteX167" fmla="*/ 3129696 w 7467600"/>
              <a:gd name="connsiteY167" fmla="*/ 4360704 h 6858000"/>
              <a:gd name="connsiteX168" fmla="*/ 2814545 w 7467600"/>
              <a:gd name="connsiteY168" fmla="*/ 4282955 h 6858000"/>
              <a:gd name="connsiteX169" fmla="*/ 2305292 w 7467600"/>
              <a:gd name="connsiteY169" fmla="*/ 4219492 h 6858000"/>
              <a:gd name="connsiteX170" fmla="*/ 2626982 w 7467600"/>
              <a:gd name="connsiteY170" fmla="*/ 4206450 h 6858000"/>
              <a:gd name="connsiteX171" fmla="*/ 2490617 w 7467600"/>
              <a:gd name="connsiteY171" fmla="*/ 4206951 h 6858000"/>
              <a:gd name="connsiteX172" fmla="*/ 2819869 w 7467600"/>
              <a:gd name="connsiteY172" fmla="*/ 4252936 h 6858000"/>
              <a:gd name="connsiteX173" fmla="*/ 3143018 w 7467600"/>
              <a:gd name="connsiteY173" fmla="*/ 4332698 h 6858000"/>
              <a:gd name="connsiteX174" fmla="*/ 3241520 w 7467600"/>
              <a:gd name="connsiteY174" fmla="*/ 4385112 h 6858000"/>
              <a:gd name="connsiteX175" fmla="*/ 3374575 w 7467600"/>
              <a:gd name="connsiteY175" fmla="*/ 4451517 h 6858000"/>
              <a:gd name="connsiteX176" fmla="*/ 3505221 w 7467600"/>
              <a:gd name="connsiteY176" fmla="*/ 4480757 h 6858000"/>
              <a:gd name="connsiteX177" fmla="*/ 2626982 w 7467600"/>
              <a:gd name="connsiteY177" fmla="*/ 4206450 h 6858000"/>
              <a:gd name="connsiteX178" fmla="*/ 1310106 w 7467600"/>
              <a:gd name="connsiteY178" fmla="*/ 3943217 h 6858000"/>
              <a:gd name="connsiteX179" fmla="*/ 854994 w 7467600"/>
              <a:gd name="connsiteY179" fmla="*/ 4399136 h 6858000"/>
              <a:gd name="connsiteX180" fmla="*/ 742462 w 7467600"/>
              <a:gd name="connsiteY180" fmla="*/ 4594648 h 6858000"/>
              <a:gd name="connsiteX181" fmla="*/ 820602 w 7467600"/>
              <a:gd name="connsiteY181" fmla="*/ 4485915 h 6858000"/>
              <a:gd name="connsiteX182" fmla="*/ 878295 w 7467600"/>
              <a:gd name="connsiteY182" fmla="*/ 4403594 h 6858000"/>
              <a:gd name="connsiteX183" fmla="*/ 1240607 w 7467600"/>
              <a:gd name="connsiteY183" fmla="*/ 4010401 h 6858000"/>
              <a:gd name="connsiteX184" fmla="*/ 1310106 w 7467600"/>
              <a:gd name="connsiteY184" fmla="*/ 3943217 h 6858000"/>
              <a:gd name="connsiteX185" fmla="*/ 1423113 w 7467600"/>
              <a:gd name="connsiteY185" fmla="*/ 3874565 h 6858000"/>
              <a:gd name="connsiteX186" fmla="*/ 1260565 w 7467600"/>
              <a:gd name="connsiteY186" fmla="*/ 4031982 h 6858000"/>
              <a:gd name="connsiteX187" fmla="*/ 901900 w 7467600"/>
              <a:gd name="connsiteY187" fmla="*/ 4421236 h 6858000"/>
              <a:gd name="connsiteX188" fmla="*/ 845044 w 7467600"/>
              <a:gd name="connsiteY188" fmla="*/ 4502436 h 6858000"/>
              <a:gd name="connsiteX189" fmla="*/ 685926 w 7467600"/>
              <a:gd name="connsiteY189" fmla="*/ 4703069 h 6858000"/>
              <a:gd name="connsiteX190" fmla="*/ 684248 w 7467600"/>
              <a:gd name="connsiteY190" fmla="*/ 4706721 h 6858000"/>
              <a:gd name="connsiteX191" fmla="*/ 1423113 w 7467600"/>
              <a:gd name="connsiteY191" fmla="*/ 3874565 h 6858000"/>
              <a:gd name="connsiteX192" fmla="*/ 3316479 w 7467600"/>
              <a:gd name="connsiteY192" fmla="*/ 3872136 h 6858000"/>
              <a:gd name="connsiteX193" fmla="*/ 3546806 w 7467600"/>
              <a:gd name="connsiteY193" fmla="*/ 4356139 h 6858000"/>
              <a:gd name="connsiteX194" fmla="*/ 3364433 w 7467600"/>
              <a:gd name="connsiteY194" fmla="*/ 3953121 h 6858000"/>
              <a:gd name="connsiteX195" fmla="*/ 3316479 w 7467600"/>
              <a:gd name="connsiteY195" fmla="*/ 3872136 h 6858000"/>
              <a:gd name="connsiteX196" fmla="*/ 3291335 w 7467600"/>
              <a:gd name="connsiteY196" fmla="*/ 3767420 h 6858000"/>
              <a:gd name="connsiteX197" fmla="*/ 3390805 w 7467600"/>
              <a:gd name="connsiteY197" fmla="*/ 3937163 h 6858000"/>
              <a:gd name="connsiteX198" fmla="*/ 3579062 w 7467600"/>
              <a:gd name="connsiteY198" fmla="*/ 4359040 h 6858000"/>
              <a:gd name="connsiteX199" fmla="*/ 3467355 w 7467600"/>
              <a:gd name="connsiteY199" fmla="*/ 3988130 h 6858000"/>
              <a:gd name="connsiteX200" fmla="*/ 3310753 w 7467600"/>
              <a:gd name="connsiteY200" fmla="*/ 3787140 h 6858000"/>
              <a:gd name="connsiteX201" fmla="*/ 3291335 w 7467600"/>
              <a:gd name="connsiteY201" fmla="*/ 3767420 h 6858000"/>
              <a:gd name="connsiteX202" fmla="*/ 1635889 w 7467600"/>
              <a:gd name="connsiteY202" fmla="*/ 3709494 h 6858000"/>
              <a:gd name="connsiteX203" fmla="*/ 1634800 w 7467600"/>
              <a:gd name="connsiteY203" fmla="*/ 3731111 h 6858000"/>
              <a:gd name="connsiteX204" fmla="*/ 1635889 w 7467600"/>
              <a:gd name="connsiteY204" fmla="*/ 3709494 h 6858000"/>
              <a:gd name="connsiteX205" fmla="*/ 1510397 w 7467600"/>
              <a:gd name="connsiteY205" fmla="*/ 3684705 h 6858000"/>
              <a:gd name="connsiteX206" fmla="*/ 1146550 w 7467600"/>
              <a:gd name="connsiteY206" fmla="*/ 3802012 h 6858000"/>
              <a:gd name="connsiteX207" fmla="*/ 698834 w 7467600"/>
              <a:gd name="connsiteY207" fmla="*/ 3952272 h 6858000"/>
              <a:gd name="connsiteX208" fmla="*/ 34256 w 7467600"/>
              <a:gd name="connsiteY208" fmla="*/ 4347603 h 6858000"/>
              <a:gd name="connsiteX209" fmla="*/ 527241 w 7467600"/>
              <a:gd name="connsiteY209" fmla="*/ 4065078 h 6858000"/>
              <a:gd name="connsiteX210" fmla="*/ 1510397 w 7467600"/>
              <a:gd name="connsiteY210" fmla="*/ 3684705 h 6858000"/>
              <a:gd name="connsiteX211" fmla="*/ 1313114 w 7467600"/>
              <a:gd name="connsiteY211" fmla="*/ 3655216 h 6858000"/>
              <a:gd name="connsiteX212" fmla="*/ 1109304 w 7467600"/>
              <a:gd name="connsiteY212" fmla="*/ 3669030 h 6858000"/>
              <a:gd name="connsiteX213" fmla="*/ 8129 w 7467600"/>
              <a:gd name="connsiteY213" fmla="*/ 4330519 h 6858000"/>
              <a:gd name="connsiteX214" fmla="*/ 687572 w 7467600"/>
              <a:gd name="connsiteY214" fmla="*/ 3925629 h 6858000"/>
              <a:gd name="connsiteX215" fmla="*/ 1138365 w 7467600"/>
              <a:gd name="connsiteY215" fmla="*/ 3774515 h 6858000"/>
              <a:gd name="connsiteX216" fmla="*/ 1505579 w 7467600"/>
              <a:gd name="connsiteY216" fmla="*/ 3655526 h 6858000"/>
              <a:gd name="connsiteX217" fmla="*/ 1313114 w 7467600"/>
              <a:gd name="connsiteY217" fmla="*/ 3655216 h 6858000"/>
              <a:gd name="connsiteX218" fmla="*/ 3655073 w 7467600"/>
              <a:gd name="connsiteY218" fmla="*/ 3650884 h 6858000"/>
              <a:gd name="connsiteX219" fmla="*/ 3989938 w 7467600"/>
              <a:gd name="connsiteY219" fmla="*/ 3991685 h 6858000"/>
              <a:gd name="connsiteX220" fmla="*/ 4393907 w 7467600"/>
              <a:gd name="connsiteY220" fmla="*/ 4261258 h 6858000"/>
              <a:gd name="connsiteX221" fmla="*/ 4648051 w 7467600"/>
              <a:gd name="connsiteY221" fmla="*/ 4374051 h 6858000"/>
              <a:gd name="connsiteX222" fmla="*/ 4383389 w 7467600"/>
              <a:gd name="connsiteY222" fmla="*/ 4184369 h 6858000"/>
              <a:gd name="connsiteX223" fmla="*/ 4165508 w 7467600"/>
              <a:gd name="connsiteY223" fmla="*/ 4035196 h 6858000"/>
              <a:gd name="connsiteX224" fmla="*/ 4068162 w 7467600"/>
              <a:gd name="connsiteY224" fmla="*/ 3953394 h 6858000"/>
              <a:gd name="connsiteX225" fmla="*/ 3981416 w 7467600"/>
              <a:gd name="connsiteY225" fmla="*/ 3880482 h 6858000"/>
              <a:gd name="connsiteX226" fmla="*/ 3800147 w 7467600"/>
              <a:gd name="connsiteY226" fmla="*/ 3749872 h 6858000"/>
              <a:gd name="connsiteX227" fmla="*/ 3655073 w 7467600"/>
              <a:gd name="connsiteY227" fmla="*/ 3650884 h 6858000"/>
              <a:gd name="connsiteX228" fmla="*/ 3670252 w 7467600"/>
              <a:gd name="connsiteY228" fmla="*/ 3622798 h 6858000"/>
              <a:gd name="connsiteX229" fmla="*/ 3817258 w 7467600"/>
              <a:gd name="connsiteY229" fmla="*/ 3723577 h 6858000"/>
              <a:gd name="connsiteX230" fmla="*/ 4000461 w 7467600"/>
              <a:gd name="connsiteY230" fmla="*/ 3855966 h 6858000"/>
              <a:gd name="connsiteX231" fmla="*/ 4088180 w 7467600"/>
              <a:gd name="connsiteY231" fmla="*/ 3929774 h 6858000"/>
              <a:gd name="connsiteX232" fmla="*/ 4184555 w 7467600"/>
              <a:gd name="connsiteY232" fmla="*/ 4010683 h 6858000"/>
              <a:gd name="connsiteX233" fmla="*/ 4399563 w 7467600"/>
              <a:gd name="connsiteY233" fmla="*/ 4158106 h 6858000"/>
              <a:gd name="connsiteX234" fmla="*/ 4684469 w 7467600"/>
              <a:gd name="connsiteY234" fmla="*/ 4364680 h 6858000"/>
              <a:gd name="connsiteX235" fmla="*/ 4690271 w 7467600"/>
              <a:gd name="connsiteY235" fmla="*/ 4370034 h 6858000"/>
              <a:gd name="connsiteX236" fmla="*/ 4136093 w 7467600"/>
              <a:gd name="connsiteY236" fmla="*/ 3858466 h 6858000"/>
              <a:gd name="connsiteX237" fmla="*/ 3670252 w 7467600"/>
              <a:gd name="connsiteY237" fmla="*/ 3622798 h 6858000"/>
              <a:gd name="connsiteX238" fmla="*/ 4440129 w 7467600"/>
              <a:gd name="connsiteY238" fmla="*/ 3448571 h 6858000"/>
              <a:gd name="connsiteX239" fmla="*/ 4856525 w 7467600"/>
              <a:gd name="connsiteY239" fmla="*/ 3915351 h 6858000"/>
              <a:gd name="connsiteX240" fmla="*/ 5059055 w 7467600"/>
              <a:gd name="connsiteY240" fmla="*/ 4108918 h 6858000"/>
              <a:gd name="connsiteX241" fmla="*/ 5290070 w 7467600"/>
              <a:gd name="connsiteY241" fmla="*/ 4263619 h 6858000"/>
              <a:gd name="connsiteX242" fmla="*/ 4834991 w 7467600"/>
              <a:gd name="connsiteY242" fmla="*/ 3830985 h 6858000"/>
              <a:gd name="connsiteX243" fmla="*/ 4440129 w 7467600"/>
              <a:gd name="connsiteY243" fmla="*/ 3448571 h 6858000"/>
              <a:gd name="connsiteX244" fmla="*/ 4441737 w 7467600"/>
              <a:gd name="connsiteY244" fmla="*/ 3399734 h 6858000"/>
              <a:gd name="connsiteX245" fmla="*/ 4431236 w 7467600"/>
              <a:gd name="connsiteY245" fmla="*/ 3400954 h 6858000"/>
              <a:gd name="connsiteX246" fmla="*/ 4557150 w 7467600"/>
              <a:gd name="connsiteY246" fmla="*/ 3510023 h 6858000"/>
              <a:gd name="connsiteX247" fmla="*/ 4856936 w 7467600"/>
              <a:gd name="connsiteY247" fmla="*/ 3809146 h 6858000"/>
              <a:gd name="connsiteX248" fmla="*/ 5111996 w 7467600"/>
              <a:gd name="connsiteY248" fmla="*/ 4065759 h 6858000"/>
              <a:gd name="connsiteX249" fmla="*/ 5388878 w 7467600"/>
              <a:gd name="connsiteY249" fmla="*/ 4300185 h 6858000"/>
              <a:gd name="connsiteX250" fmla="*/ 5425556 w 7467600"/>
              <a:gd name="connsiteY250" fmla="*/ 4308967 h 6858000"/>
              <a:gd name="connsiteX251" fmla="*/ 4943646 w 7467600"/>
              <a:gd name="connsiteY251" fmla="*/ 3822916 h 6858000"/>
              <a:gd name="connsiteX252" fmla="*/ 4594837 w 7467600"/>
              <a:gd name="connsiteY252" fmla="*/ 3532274 h 6858000"/>
              <a:gd name="connsiteX253" fmla="*/ 4441737 w 7467600"/>
              <a:gd name="connsiteY253" fmla="*/ 3399734 h 6858000"/>
              <a:gd name="connsiteX254" fmla="*/ 5425834 w 7467600"/>
              <a:gd name="connsiteY254" fmla="*/ 3162785 h 6858000"/>
              <a:gd name="connsiteX255" fmla="*/ 5401644 w 7467600"/>
              <a:gd name="connsiteY255" fmla="*/ 3617847 h 6858000"/>
              <a:gd name="connsiteX256" fmla="*/ 5467256 w 7467600"/>
              <a:gd name="connsiteY256" fmla="*/ 4175494 h 6858000"/>
              <a:gd name="connsiteX257" fmla="*/ 5448069 w 7467600"/>
              <a:gd name="connsiteY257" fmla="*/ 3567554 h 6858000"/>
              <a:gd name="connsiteX258" fmla="*/ 5425834 w 7467600"/>
              <a:gd name="connsiteY258" fmla="*/ 3162785 h 6858000"/>
              <a:gd name="connsiteX259" fmla="*/ 1318687 w 7467600"/>
              <a:gd name="connsiteY259" fmla="*/ 3113840 h 6858000"/>
              <a:gd name="connsiteX260" fmla="*/ 1066793 w 7467600"/>
              <a:gd name="connsiteY260" fmla="*/ 3212171 h 6858000"/>
              <a:gd name="connsiteX261" fmla="*/ 993319 w 7467600"/>
              <a:gd name="connsiteY261" fmla="*/ 3247648 h 6858000"/>
              <a:gd name="connsiteX262" fmla="*/ 853081 w 7467600"/>
              <a:gd name="connsiteY262" fmla="*/ 3312410 h 6858000"/>
              <a:gd name="connsiteX263" fmla="*/ 805957 w 7467600"/>
              <a:gd name="connsiteY263" fmla="*/ 3330443 h 6858000"/>
              <a:gd name="connsiteX264" fmla="*/ 1318687 w 7467600"/>
              <a:gd name="connsiteY264" fmla="*/ 3113840 h 6858000"/>
              <a:gd name="connsiteX265" fmla="*/ 5453702 w 7467600"/>
              <a:gd name="connsiteY265" fmla="*/ 3090882 h 6858000"/>
              <a:gd name="connsiteX266" fmla="*/ 5480135 w 7467600"/>
              <a:gd name="connsiteY266" fmla="*/ 3565802 h 6858000"/>
              <a:gd name="connsiteX267" fmla="*/ 5499023 w 7467600"/>
              <a:gd name="connsiteY267" fmla="*/ 4166310 h 6858000"/>
              <a:gd name="connsiteX268" fmla="*/ 5547022 w 7467600"/>
              <a:gd name="connsiteY268" fmla="*/ 3607838 h 6858000"/>
              <a:gd name="connsiteX269" fmla="*/ 5515964 w 7467600"/>
              <a:gd name="connsiteY269" fmla="*/ 3378541 h 6858000"/>
              <a:gd name="connsiteX270" fmla="*/ 5453702 w 7467600"/>
              <a:gd name="connsiteY270" fmla="*/ 3090882 h 6858000"/>
              <a:gd name="connsiteX271" fmla="*/ 1238695 w 7467600"/>
              <a:gd name="connsiteY271" fmla="*/ 3076820 h 6858000"/>
              <a:gd name="connsiteX272" fmla="*/ 716371 w 7467600"/>
              <a:gd name="connsiteY272" fmla="*/ 3293249 h 6858000"/>
              <a:gd name="connsiteX273" fmla="*/ 579522 w 7467600"/>
              <a:gd name="connsiteY273" fmla="*/ 3371759 h 6858000"/>
              <a:gd name="connsiteX274" fmla="*/ 600288 w 7467600"/>
              <a:gd name="connsiteY274" fmla="*/ 3365555 h 6858000"/>
              <a:gd name="connsiteX275" fmla="*/ 840692 w 7467600"/>
              <a:gd name="connsiteY275" fmla="*/ 3284921 h 6858000"/>
              <a:gd name="connsiteX276" fmla="*/ 979248 w 7467600"/>
              <a:gd name="connsiteY276" fmla="*/ 3221003 h 6858000"/>
              <a:gd name="connsiteX277" fmla="*/ 1053282 w 7467600"/>
              <a:gd name="connsiteY277" fmla="*/ 3185247 h 6858000"/>
              <a:gd name="connsiteX278" fmla="*/ 1320603 w 7467600"/>
              <a:gd name="connsiteY278" fmla="*/ 3081281 h 6858000"/>
              <a:gd name="connsiteX279" fmla="*/ 1238695 w 7467600"/>
              <a:gd name="connsiteY279" fmla="*/ 3076820 h 6858000"/>
              <a:gd name="connsiteX280" fmla="*/ 5425627 w 7467600"/>
              <a:gd name="connsiteY280" fmla="*/ 2954192 h 6858000"/>
              <a:gd name="connsiteX281" fmla="*/ 5470770 w 7467600"/>
              <a:gd name="connsiteY281" fmla="*/ 3005435 h 6858000"/>
              <a:gd name="connsiteX282" fmla="*/ 5519779 w 7467600"/>
              <a:gd name="connsiteY282" fmla="*/ 4359223 h 6858000"/>
              <a:gd name="connsiteX283" fmla="*/ 5520293 w 7467600"/>
              <a:gd name="connsiteY283" fmla="*/ 4360602 h 6858000"/>
              <a:gd name="connsiteX284" fmla="*/ 5767221 w 7467600"/>
              <a:gd name="connsiteY284" fmla="*/ 4665564 h 6858000"/>
              <a:gd name="connsiteX285" fmla="*/ 6937169 w 7467600"/>
              <a:gd name="connsiteY285" fmla="*/ 4815941 h 6858000"/>
              <a:gd name="connsiteX286" fmla="*/ 6953922 w 7467600"/>
              <a:gd name="connsiteY286" fmla="*/ 4890068 h 6858000"/>
              <a:gd name="connsiteX287" fmla="*/ 6071359 w 7467600"/>
              <a:gd name="connsiteY287" fmla="*/ 4770770 h 6858000"/>
              <a:gd name="connsiteX288" fmla="*/ 6038839 w 7467600"/>
              <a:gd name="connsiteY288" fmla="*/ 4764474 h 6858000"/>
              <a:gd name="connsiteX289" fmla="*/ 6038706 w 7467600"/>
              <a:gd name="connsiteY289" fmla="*/ 4763847 h 6858000"/>
              <a:gd name="connsiteX290" fmla="*/ 6037784 w 7467600"/>
              <a:gd name="connsiteY290" fmla="*/ 4764270 h 6858000"/>
              <a:gd name="connsiteX291" fmla="*/ 6038839 w 7467600"/>
              <a:gd name="connsiteY291" fmla="*/ 4764474 h 6858000"/>
              <a:gd name="connsiteX292" fmla="*/ 6040338 w 7467600"/>
              <a:gd name="connsiteY292" fmla="*/ 4771418 h 6858000"/>
              <a:gd name="connsiteX293" fmla="*/ 6024488 w 7467600"/>
              <a:gd name="connsiteY293" fmla="*/ 4809903 h 6858000"/>
              <a:gd name="connsiteX294" fmla="*/ 5599771 w 7467600"/>
              <a:gd name="connsiteY294" fmla="*/ 5509652 h 6858000"/>
              <a:gd name="connsiteX295" fmla="*/ 5548843 w 7467600"/>
              <a:gd name="connsiteY295" fmla="*/ 5563845 h 6858000"/>
              <a:gd name="connsiteX296" fmla="*/ 5940952 w 7467600"/>
              <a:gd name="connsiteY296" fmla="*/ 6250028 h 6858000"/>
              <a:gd name="connsiteX297" fmla="*/ 6043441 w 7467600"/>
              <a:gd name="connsiteY297" fmla="*/ 6665847 h 6858000"/>
              <a:gd name="connsiteX298" fmla="*/ 6093432 w 7467600"/>
              <a:gd name="connsiteY298" fmla="*/ 6858000 h 6858000"/>
              <a:gd name="connsiteX299" fmla="*/ 6034344 w 7467600"/>
              <a:gd name="connsiteY299" fmla="*/ 6858000 h 6858000"/>
              <a:gd name="connsiteX300" fmla="*/ 6026679 w 7467600"/>
              <a:gd name="connsiteY300" fmla="*/ 6836959 h 6858000"/>
              <a:gd name="connsiteX301" fmla="*/ 5800441 w 7467600"/>
              <a:gd name="connsiteY301" fmla="*/ 6335286 h 6858000"/>
              <a:gd name="connsiteX302" fmla="*/ 5526562 w 7467600"/>
              <a:gd name="connsiteY302" fmla="*/ 5705388 h 6858000"/>
              <a:gd name="connsiteX303" fmla="*/ 5519640 w 7467600"/>
              <a:gd name="connsiteY303" fmla="*/ 5683774 h 6858000"/>
              <a:gd name="connsiteX304" fmla="*/ 5844559 w 7467600"/>
              <a:gd name="connsiteY304" fmla="*/ 6553349 h 6858000"/>
              <a:gd name="connsiteX305" fmla="*/ 5975994 w 7467600"/>
              <a:gd name="connsiteY305" fmla="*/ 6858000 h 6858000"/>
              <a:gd name="connsiteX306" fmla="*/ 5898547 w 7467600"/>
              <a:gd name="connsiteY306" fmla="*/ 6858000 h 6858000"/>
              <a:gd name="connsiteX307" fmla="*/ 5682041 w 7467600"/>
              <a:gd name="connsiteY307" fmla="*/ 6355860 h 6858000"/>
              <a:gd name="connsiteX308" fmla="*/ 5461758 w 7467600"/>
              <a:gd name="connsiteY308" fmla="*/ 5820220 h 6858000"/>
              <a:gd name="connsiteX309" fmla="*/ 5237282 w 7467600"/>
              <a:gd name="connsiteY309" fmla="*/ 6579086 h 6858000"/>
              <a:gd name="connsiteX310" fmla="*/ 5115009 w 7467600"/>
              <a:gd name="connsiteY310" fmla="*/ 6858000 h 6858000"/>
              <a:gd name="connsiteX311" fmla="*/ 5028074 w 7467600"/>
              <a:gd name="connsiteY311" fmla="*/ 6858000 h 6858000"/>
              <a:gd name="connsiteX312" fmla="*/ 5079508 w 7467600"/>
              <a:gd name="connsiteY312" fmla="*/ 6749074 h 6858000"/>
              <a:gd name="connsiteX313" fmla="*/ 5371846 w 7467600"/>
              <a:gd name="connsiteY313" fmla="*/ 5924413 h 6858000"/>
              <a:gd name="connsiteX314" fmla="*/ 5270512 w 7467600"/>
              <a:gd name="connsiteY314" fmla="*/ 6138975 h 6858000"/>
              <a:gd name="connsiteX315" fmla="*/ 5062409 w 7467600"/>
              <a:gd name="connsiteY315" fmla="*/ 6653544 h 6858000"/>
              <a:gd name="connsiteX316" fmla="*/ 5036628 w 7467600"/>
              <a:gd name="connsiteY316" fmla="*/ 6754247 h 6858000"/>
              <a:gd name="connsiteX317" fmla="*/ 5009112 w 7467600"/>
              <a:gd name="connsiteY317" fmla="*/ 6858000 h 6858000"/>
              <a:gd name="connsiteX318" fmla="*/ 4976679 w 7467600"/>
              <a:gd name="connsiteY318" fmla="*/ 6858000 h 6858000"/>
              <a:gd name="connsiteX319" fmla="*/ 5006537 w 7467600"/>
              <a:gd name="connsiteY319" fmla="*/ 6747068 h 6858000"/>
              <a:gd name="connsiteX320" fmla="*/ 5032723 w 7467600"/>
              <a:gd name="connsiteY320" fmla="*/ 6644957 h 6858000"/>
              <a:gd name="connsiteX321" fmla="*/ 5242949 w 7467600"/>
              <a:gd name="connsiteY321" fmla="*/ 6125175 h 6858000"/>
              <a:gd name="connsiteX322" fmla="*/ 5286321 w 7467600"/>
              <a:gd name="connsiteY322" fmla="*/ 6033555 h 6858000"/>
              <a:gd name="connsiteX323" fmla="*/ 5008210 w 7467600"/>
              <a:gd name="connsiteY323" fmla="*/ 6649194 h 6858000"/>
              <a:gd name="connsiteX324" fmla="*/ 4986321 w 7467600"/>
              <a:gd name="connsiteY324" fmla="*/ 6765687 h 6858000"/>
              <a:gd name="connsiteX325" fmla="*/ 4973474 w 7467600"/>
              <a:gd name="connsiteY325" fmla="*/ 6858000 h 6858000"/>
              <a:gd name="connsiteX326" fmla="*/ 4907178 w 7467600"/>
              <a:gd name="connsiteY326" fmla="*/ 6858000 h 6858000"/>
              <a:gd name="connsiteX327" fmla="*/ 4910810 w 7467600"/>
              <a:gd name="connsiteY327" fmla="*/ 6829660 h 6858000"/>
              <a:gd name="connsiteX328" fmla="*/ 4987461 w 7467600"/>
              <a:gd name="connsiteY328" fmla="*/ 6432994 h 6858000"/>
              <a:gd name="connsiteX329" fmla="*/ 5179262 w 7467600"/>
              <a:gd name="connsiteY329" fmla="*/ 6035044 h 6858000"/>
              <a:gd name="connsiteX330" fmla="*/ 4689678 w 7467600"/>
              <a:gd name="connsiteY330" fmla="*/ 6440241 h 6858000"/>
              <a:gd name="connsiteX331" fmla="*/ 4477543 w 7467600"/>
              <a:gd name="connsiteY331" fmla="*/ 6674836 h 6858000"/>
              <a:gd name="connsiteX332" fmla="*/ 4329957 w 7467600"/>
              <a:gd name="connsiteY332" fmla="*/ 6858000 h 6858000"/>
              <a:gd name="connsiteX333" fmla="*/ 4218595 w 7467600"/>
              <a:gd name="connsiteY333" fmla="*/ 6858000 h 6858000"/>
              <a:gd name="connsiteX334" fmla="*/ 4368888 w 7467600"/>
              <a:gd name="connsiteY334" fmla="*/ 6668412 h 6858000"/>
              <a:gd name="connsiteX335" fmla="*/ 4563091 w 7467600"/>
              <a:gd name="connsiteY335" fmla="*/ 6442508 h 6858000"/>
              <a:gd name="connsiteX336" fmla="*/ 5387324 w 7467600"/>
              <a:gd name="connsiteY336" fmla="*/ 5705830 h 6858000"/>
              <a:gd name="connsiteX337" fmla="*/ 5073620 w 7467600"/>
              <a:gd name="connsiteY337" fmla="*/ 5955437 h 6858000"/>
              <a:gd name="connsiteX338" fmla="*/ 4689789 w 7467600"/>
              <a:gd name="connsiteY338" fmla="*/ 6268382 h 6858000"/>
              <a:gd name="connsiteX339" fmla="*/ 4418722 w 7467600"/>
              <a:gd name="connsiteY339" fmla="*/ 6570886 h 6858000"/>
              <a:gd name="connsiteX340" fmla="*/ 4214944 w 7467600"/>
              <a:gd name="connsiteY340" fmla="*/ 6858000 h 6858000"/>
              <a:gd name="connsiteX341" fmla="*/ 4177898 w 7467600"/>
              <a:gd name="connsiteY341" fmla="*/ 6858000 h 6858000"/>
              <a:gd name="connsiteX342" fmla="*/ 4391597 w 7467600"/>
              <a:gd name="connsiteY342" fmla="*/ 6556370 h 6858000"/>
              <a:gd name="connsiteX343" fmla="*/ 4668889 w 7467600"/>
              <a:gd name="connsiteY343" fmla="*/ 6246399 h 6858000"/>
              <a:gd name="connsiteX344" fmla="*/ 5055427 w 7467600"/>
              <a:gd name="connsiteY344" fmla="*/ 5931476 h 6858000"/>
              <a:gd name="connsiteX345" fmla="*/ 5371814 w 7467600"/>
              <a:gd name="connsiteY345" fmla="*/ 5678975 h 6858000"/>
              <a:gd name="connsiteX346" fmla="*/ 4987918 w 7467600"/>
              <a:gd name="connsiteY346" fmla="*/ 5838701 h 6858000"/>
              <a:gd name="connsiteX347" fmla="*/ 4317146 w 7467600"/>
              <a:gd name="connsiteY347" fmla="*/ 6587716 h 6858000"/>
              <a:gd name="connsiteX348" fmla="*/ 4171627 w 7467600"/>
              <a:gd name="connsiteY348" fmla="*/ 6858000 h 6858000"/>
              <a:gd name="connsiteX349" fmla="*/ 4081585 w 7467600"/>
              <a:gd name="connsiteY349" fmla="*/ 6858000 h 6858000"/>
              <a:gd name="connsiteX350" fmla="*/ 4238603 w 7467600"/>
              <a:gd name="connsiteY350" fmla="*/ 6559341 h 6858000"/>
              <a:gd name="connsiteX351" fmla="*/ 4778333 w 7467600"/>
              <a:gd name="connsiteY351" fmla="*/ 5873626 h 6858000"/>
              <a:gd name="connsiteX352" fmla="*/ 5414185 w 7467600"/>
              <a:gd name="connsiteY352" fmla="*/ 5573882 h 6858000"/>
              <a:gd name="connsiteX353" fmla="*/ 5959648 w 7467600"/>
              <a:gd name="connsiteY353" fmla="*/ 4760797 h 6858000"/>
              <a:gd name="connsiteX354" fmla="*/ 5355019 w 7467600"/>
              <a:gd name="connsiteY354" fmla="*/ 4734672 h 6858000"/>
              <a:gd name="connsiteX355" fmla="*/ 5083565 w 7467600"/>
              <a:gd name="connsiteY355" fmla="*/ 5179121 h 6858000"/>
              <a:gd name="connsiteX356" fmla="*/ 4713577 w 7467600"/>
              <a:gd name="connsiteY356" fmla="*/ 5616803 h 6858000"/>
              <a:gd name="connsiteX357" fmla="*/ 3989559 w 7467600"/>
              <a:gd name="connsiteY357" fmla="*/ 6145945 h 6858000"/>
              <a:gd name="connsiteX358" fmla="*/ 3939824 w 7467600"/>
              <a:gd name="connsiteY358" fmla="*/ 6066900 h 6858000"/>
              <a:gd name="connsiteX359" fmla="*/ 4584537 w 7467600"/>
              <a:gd name="connsiteY359" fmla="*/ 5324826 h 6858000"/>
              <a:gd name="connsiteX360" fmla="*/ 5037105 w 7467600"/>
              <a:gd name="connsiteY360" fmla="*/ 5088765 h 6858000"/>
              <a:gd name="connsiteX361" fmla="*/ 5039930 w 7467600"/>
              <a:gd name="connsiteY361" fmla="*/ 5089585 h 6858000"/>
              <a:gd name="connsiteX362" fmla="*/ 5263764 w 7467600"/>
              <a:gd name="connsiteY362" fmla="*/ 4735525 h 6858000"/>
              <a:gd name="connsiteX363" fmla="*/ 4086300 w 7467600"/>
              <a:gd name="connsiteY363" fmla="*/ 4884599 h 6858000"/>
              <a:gd name="connsiteX364" fmla="*/ 4085485 w 7467600"/>
              <a:gd name="connsiteY364" fmla="*/ 4899070 h 6858000"/>
              <a:gd name="connsiteX365" fmla="*/ 3871915 w 7467600"/>
              <a:gd name="connsiteY365" fmla="*/ 5253645 h 6858000"/>
              <a:gd name="connsiteX366" fmla="*/ 3799374 w 7467600"/>
              <a:gd name="connsiteY366" fmla="*/ 5466127 h 6858000"/>
              <a:gd name="connsiteX367" fmla="*/ 3498850 w 7467600"/>
              <a:gd name="connsiteY367" fmla="*/ 6661888 h 6858000"/>
              <a:gd name="connsiteX368" fmla="*/ 3399216 w 7467600"/>
              <a:gd name="connsiteY368" fmla="*/ 6858000 h 6858000"/>
              <a:gd name="connsiteX369" fmla="*/ 3303688 w 7467600"/>
              <a:gd name="connsiteY369" fmla="*/ 6858000 h 6858000"/>
              <a:gd name="connsiteX370" fmla="*/ 3391774 w 7467600"/>
              <a:gd name="connsiteY370" fmla="*/ 6697181 h 6858000"/>
              <a:gd name="connsiteX371" fmla="*/ 3735540 w 7467600"/>
              <a:gd name="connsiteY371" fmla="*/ 5546923 h 6858000"/>
              <a:gd name="connsiteX372" fmla="*/ 3729438 w 7467600"/>
              <a:gd name="connsiteY372" fmla="*/ 5569058 h 6858000"/>
              <a:gd name="connsiteX373" fmla="*/ 3707782 w 7467600"/>
              <a:gd name="connsiteY373" fmla="*/ 5644908 h 6858000"/>
              <a:gd name="connsiteX374" fmla="*/ 3583827 w 7467600"/>
              <a:gd name="connsiteY374" fmla="*/ 6039215 h 6858000"/>
              <a:gd name="connsiteX375" fmla="*/ 3547861 w 7467600"/>
              <a:gd name="connsiteY375" fmla="*/ 6129609 h 6858000"/>
              <a:gd name="connsiteX376" fmla="*/ 3490905 w 7467600"/>
              <a:gd name="connsiteY376" fmla="*/ 6277660 h 6858000"/>
              <a:gd name="connsiteX377" fmla="*/ 3455859 w 7467600"/>
              <a:gd name="connsiteY377" fmla="*/ 6391301 h 6858000"/>
              <a:gd name="connsiteX378" fmla="*/ 3429112 w 7467600"/>
              <a:gd name="connsiteY378" fmla="*/ 6479469 h 6858000"/>
              <a:gd name="connsiteX379" fmla="*/ 3304862 w 7467600"/>
              <a:gd name="connsiteY379" fmla="*/ 6796476 h 6858000"/>
              <a:gd name="connsiteX380" fmla="*/ 3276071 w 7467600"/>
              <a:gd name="connsiteY380" fmla="*/ 6858000 h 6858000"/>
              <a:gd name="connsiteX381" fmla="*/ 3240805 w 7467600"/>
              <a:gd name="connsiteY381" fmla="*/ 6858000 h 6858000"/>
              <a:gd name="connsiteX382" fmla="*/ 3275917 w 7467600"/>
              <a:gd name="connsiteY382" fmla="*/ 6783192 h 6858000"/>
              <a:gd name="connsiteX383" fmla="*/ 3399358 w 7467600"/>
              <a:gd name="connsiteY383" fmla="*/ 6469011 h 6858000"/>
              <a:gd name="connsiteX384" fmla="*/ 3425650 w 7467600"/>
              <a:gd name="connsiteY384" fmla="*/ 6381333 h 6858000"/>
              <a:gd name="connsiteX385" fmla="*/ 3460661 w 7467600"/>
              <a:gd name="connsiteY385" fmla="*/ 6266763 h 6858000"/>
              <a:gd name="connsiteX386" fmla="*/ 3518021 w 7467600"/>
              <a:gd name="connsiteY386" fmla="*/ 6117298 h 6858000"/>
              <a:gd name="connsiteX387" fmla="*/ 3554035 w 7467600"/>
              <a:gd name="connsiteY387" fmla="*/ 6027832 h 6858000"/>
              <a:gd name="connsiteX388" fmla="*/ 3677174 w 7467600"/>
              <a:gd name="connsiteY388" fmla="*/ 5636351 h 6858000"/>
              <a:gd name="connsiteX389" fmla="*/ 3698819 w 7467600"/>
              <a:gd name="connsiteY389" fmla="*/ 5560503 h 6858000"/>
              <a:gd name="connsiteX390" fmla="*/ 3702094 w 7467600"/>
              <a:gd name="connsiteY390" fmla="*/ 5549194 h 6858000"/>
              <a:gd name="connsiteX391" fmla="*/ 3398355 w 7467600"/>
              <a:gd name="connsiteY391" fmla="*/ 6094603 h 6858000"/>
              <a:gd name="connsiteX392" fmla="*/ 3193941 w 7467600"/>
              <a:gd name="connsiteY392" fmla="*/ 6798775 h 6858000"/>
              <a:gd name="connsiteX393" fmla="*/ 3184140 w 7467600"/>
              <a:gd name="connsiteY393" fmla="*/ 6858000 h 6858000"/>
              <a:gd name="connsiteX394" fmla="*/ 3099978 w 7467600"/>
              <a:gd name="connsiteY394" fmla="*/ 6858000 h 6858000"/>
              <a:gd name="connsiteX395" fmla="*/ 3101556 w 7467600"/>
              <a:gd name="connsiteY395" fmla="*/ 6843337 h 6858000"/>
              <a:gd name="connsiteX396" fmla="*/ 3370162 w 7467600"/>
              <a:gd name="connsiteY396" fmla="*/ 5785550 h 6858000"/>
              <a:gd name="connsiteX397" fmla="*/ 3746477 w 7467600"/>
              <a:gd name="connsiteY397" fmla="*/ 5377889 h 6858000"/>
              <a:gd name="connsiteX398" fmla="*/ 3863399 w 7467600"/>
              <a:gd name="connsiteY398" fmla="*/ 5087257 h 6858000"/>
              <a:gd name="connsiteX399" fmla="*/ 3968712 w 7467600"/>
              <a:gd name="connsiteY399" fmla="*/ 4913989 h 6858000"/>
              <a:gd name="connsiteX400" fmla="*/ 2792390 w 7467600"/>
              <a:gd name="connsiteY400" fmla="*/ 5382974 h 6858000"/>
              <a:gd name="connsiteX401" fmla="*/ 2714982 w 7467600"/>
              <a:gd name="connsiteY401" fmla="*/ 5427051 h 6858000"/>
              <a:gd name="connsiteX402" fmla="*/ 2813361 w 7467600"/>
              <a:gd name="connsiteY402" fmla="*/ 6023912 h 6858000"/>
              <a:gd name="connsiteX403" fmla="*/ 2688430 w 7467600"/>
              <a:gd name="connsiteY403" fmla="*/ 6801564 h 6858000"/>
              <a:gd name="connsiteX404" fmla="*/ 2629626 w 7467600"/>
              <a:gd name="connsiteY404" fmla="*/ 6763394 h 6858000"/>
              <a:gd name="connsiteX405" fmla="*/ 2565328 w 7467600"/>
              <a:gd name="connsiteY405" fmla="*/ 5516399 h 6858000"/>
              <a:gd name="connsiteX406" fmla="*/ 1922999 w 7467600"/>
              <a:gd name="connsiteY406" fmla="*/ 5980343 h 6858000"/>
              <a:gd name="connsiteX407" fmla="*/ 1950261 w 7467600"/>
              <a:gd name="connsiteY407" fmla="*/ 6405858 h 6858000"/>
              <a:gd name="connsiteX408" fmla="*/ 2365554 w 7467600"/>
              <a:gd name="connsiteY408" fmla="*/ 6759107 h 6858000"/>
              <a:gd name="connsiteX409" fmla="*/ 2424142 w 7467600"/>
              <a:gd name="connsiteY409" fmla="*/ 6858000 h 6858000"/>
              <a:gd name="connsiteX410" fmla="*/ 2395994 w 7467600"/>
              <a:gd name="connsiteY410" fmla="*/ 6858000 h 6858000"/>
              <a:gd name="connsiteX411" fmla="*/ 2392863 w 7467600"/>
              <a:gd name="connsiteY411" fmla="*/ 6852964 h 6858000"/>
              <a:gd name="connsiteX412" fmla="*/ 2017589 w 7467600"/>
              <a:gd name="connsiteY412" fmla="*/ 6493982 h 6858000"/>
              <a:gd name="connsiteX413" fmla="*/ 2147336 w 7467600"/>
              <a:gd name="connsiteY413" fmla="*/ 6594052 h 6858000"/>
              <a:gd name="connsiteX414" fmla="*/ 2207047 w 7467600"/>
              <a:gd name="connsiteY414" fmla="*/ 6654540 h 6858000"/>
              <a:gd name="connsiteX415" fmla="*/ 2299106 w 7467600"/>
              <a:gd name="connsiteY415" fmla="*/ 6778931 h 6858000"/>
              <a:gd name="connsiteX416" fmla="*/ 2314430 w 7467600"/>
              <a:gd name="connsiteY416" fmla="*/ 6801144 h 6858000"/>
              <a:gd name="connsiteX417" fmla="*/ 2352406 w 7467600"/>
              <a:gd name="connsiteY417" fmla="*/ 6858000 h 6858000"/>
              <a:gd name="connsiteX418" fmla="*/ 2314492 w 7467600"/>
              <a:gd name="connsiteY418" fmla="*/ 6858000 h 6858000"/>
              <a:gd name="connsiteX419" fmla="*/ 2288095 w 7467600"/>
              <a:gd name="connsiteY419" fmla="*/ 6818030 h 6858000"/>
              <a:gd name="connsiteX420" fmla="*/ 2272768 w 7467600"/>
              <a:gd name="connsiteY420" fmla="*/ 6795822 h 6858000"/>
              <a:gd name="connsiteX421" fmla="*/ 2182715 w 7467600"/>
              <a:gd name="connsiteY421" fmla="*/ 6675071 h 6858000"/>
              <a:gd name="connsiteX422" fmla="*/ 2032061 w 7467600"/>
              <a:gd name="connsiteY422" fmla="*/ 6541380 h 6858000"/>
              <a:gd name="connsiteX423" fmla="*/ 2257220 w 7467600"/>
              <a:gd name="connsiteY423" fmla="*/ 6826257 h 6858000"/>
              <a:gd name="connsiteX424" fmla="*/ 2281324 w 7467600"/>
              <a:gd name="connsiteY424" fmla="*/ 6858000 h 6858000"/>
              <a:gd name="connsiteX425" fmla="*/ 2242860 w 7467600"/>
              <a:gd name="connsiteY425" fmla="*/ 6858000 h 6858000"/>
              <a:gd name="connsiteX426" fmla="*/ 2232818 w 7467600"/>
              <a:gd name="connsiteY426" fmla="*/ 6844926 h 6858000"/>
              <a:gd name="connsiteX427" fmla="*/ 1990172 w 7467600"/>
              <a:gd name="connsiteY427" fmla="*/ 6542121 h 6858000"/>
              <a:gd name="connsiteX428" fmla="*/ 2124090 w 7467600"/>
              <a:gd name="connsiteY428" fmla="*/ 6761017 h 6858000"/>
              <a:gd name="connsiteX429" fmla="*/ 2200380 w 7467600"/>
              <a:gd name="connsiteY429" fmla="*/ 6858000 h 6858000"/>
              <a:gd name="connsiteX430" fmla="*/ 2147507 w 7467600"/>
              <a:gd name="connsiteY430" fmla="*/ 6858000 h 6858000"/>
              <a:gd name="connsiteX431" fmla="*/ 2070668 w 7467600"/>
              <a:gd name="connsiteY431" fmla="*/ 6761520 h 6858000"/>
              <a:gd name="connsiteX432" fmla="*/ 1975142 w 7467600"/>
              <a:gd name="connsiteY432" fmla="*/ 6585570 h 6858000"/>
              <a:gd name="connsiteX433" fmla="*/ 2050035 w 7467600"/>
              <a:gd name="connsiteY433" fmla="*/ 6813345 h 6858000"/>
              <a:gd name="connsiteX434" fmla="*/ 2063025 w 7467600"/>
              <a:gd name="connsiteY434" fmla="*/ 6858000 h 6858000"/>
              <a:gd name="connsiteX435" fmla="*/ 2021675 w 7467600"/>
              <a:gd name="connsiteY435" fmla="*/ 6858000 h 6858000"/>
              <a:gd name="connsiteX436" fmla="*/ 2019308 w 7467600"/>
              <a:gd name="connsiteY436" fmla="*/ 6847118 h 6858000"/>
              <a:gd name="connsiteX437" fmla="*/ 1938835 w 7467600"/>
              <a:gd name="connsiteY437" fmla="*/ 6551160 h 6858000"/>
              <a:gd name="connsiteX438" fmla="*/ 1953230 w 7467600"/>
              <a:gd name="connsiteY438" fmla="*/ 6759699 h 6858000"/>
              <a:gd name="connsiteX439" fmla="*/ 1956763 w 7467600"/>
              <a:gd name="connsiteY439" fmla="*/ 6778191 h 6858000"/>
              <a:gd name="connsiteX440" fmla="*/ 1967925 w 7467600"/>
              <a:gd name="connsiteY440" fmla="*/ 6858000 h 6858000"/>
              <a:gd name="connsiteX441" fmla="*/ 1936622 w 7467600"/>
              <a:gd name="connsiteY441" fmla="*/ 6858000 h 6858000"/>
              <a:gd name="connsiteX442" fmla="*/ 1926261 w 7467600"/>
              <a:gd name="connsiteY442" fmla="*/ 6784064 h 6858000"/>
              <a:gd name="connsiteX443" fmla="*/ 1922724 w 7467600"/>
              <a:gd name="connsiteY443" fmla="*/ 6765577 h 6858000"/>
              <a:gd name="connsiteX444" fmla="*/ 1904650 w 7467600"/>
              <a:gd name="connsiteY444" fmla="*/ 6639616 h 6858000"/>
              <a:gd name="connsiteX445" fmla="*/ 1885273 w 7467600"/>
              <a:gd name="connsiteY445" fmla="*/ 6858000 h 6858000"/>
              <a:gd name="connsiteX446" fmla="*/ 1854363 w 7467600"/>
              <a:gd name="connsiteY446" fmla="*/ 6858000 h 6858000"/>
              <a:gd name="connsiteX447" fmla="*/ 1880391 w 7467600"/>
              <a:gd name="connsiteY447" fmla="*/ 6603796 h 6858000"/>
              <a:gd name="connsiteX448" fmla="*/ 1818273 w 7467600"/>
              <a:gd name="connsiteY448" fmla="*/ 6715729 h 6858000"/>
              <a:gd name="connsiteX449" fmla="*/ 1794691 w 7467600"/>
              <a:gd name="connsiteY449" fmla="*/ 6843239 h 6858000"/>
              <a:gd name="connsiteX450" fmla="*/ 1794914 w 7467600"/>
              <a:gd name="connsiteY450" fmla="*/ 6858000 h 6858000"/>
              <a:gd name="connsiteX451" fmla="*/ 1746128 w 7467600"/>
              <a:gd name="connsiteY451" fmla="*/ 6858000 h 6858000"/>
              <a:gd name="connsiteX452" fmla="*/ 1753934 w 7467600"/>
              <a:gd name="connsiteY452" fmla="*/ 6724796 h 6858000"/>
              <a:gd name="connsiteX453" fmla="*/ 1792053 w 7467600"/>
              <a:gd name="connsiteY453" fmla="*/ 6572396 h 6858000"/>
              <a:gd name="connsiteX454" fmla="*/ 1862248 w 7467600"/>
              <a:gd name="connsiteY454" fmla="*/ 6266397 h 6858000"/>
              <a:gd name="connsiteX455" fmla="*/ 1862250 w 7467600"/>
              <a:gd name="connsiteY455" fmla="*/ 6033531 h 6858000"/>
              <a:gd name="connsiteX456" fmla="*/ 1211999 w 7467600"/>
              <a:gd name="connsiteY456" fmla="*/ 6683610 h 6858000"/>
              <a:gd name="connsiteX457" fmla="*/ 1213266 w 7467600"/>
              <a:gd name="connsiteY457" fmla="*/ 6691947 h 6858000"/>
              <a:gd name="connsiteX458" fmla="*/ 1203370 w 7467600"/>
              <a:gd name="connsiteY458" fmla="*/ 6850676 h 6858000"/>
              <a:gd name="connsiteX459" fmla="*/ 1203671 w 7467600"/>
              <a:gd name="connsiteY459" fmla="*/ 6858000 h 6858000"/>
              <a:gd name="connsiteX460" fmla="*/ 1143180 w 7467600"/>
              <a:gd name="connsiteY460" fmla="*/ 6858000 h 6858000"/>
              <a:gd name="connsiteX461" fmla="*/ 1142176 w 7467600"/>
              <a:gd name="connsiteY461" fmla="*/ 6766045 h 6858000"/>
              <a:gd name="connsiteX462" fmla="*/ 1067484 w 7467600"/>
              <a:gd name="connsiteY462" fmla="*/ 6858000 h 6858000"/>
              <a:gd name="connsiteX463" fmla="*/ 953928 w 7467600"/>
              <a:gd name="connsiteY463" fmla="*/ 6858000 h 6858000"/>
              <a:gd name="connsiteX464" fmla="*/ 959715 w 7467600"/>
              <a:gd name="connsiteY464" fmla="*/ 6850185 h 6858000"/>
              <a:gd name="connsiteX465" fmla="*/ 1483788 w 7467600"/>
              <a:gd name="connsiteY465" fmla="*/ 6259174 h 6858000"/>
              <a:gd name="connsiteX466" fmla="*/ 1100671 w 7467600"/>
              <a:gd name="connsiteY466" fmla="*/ 6252137 h 6858000"/>
              <a:gd name="connsiteX467" fmla="*/ 1090144 w 7467600"/>
              <a:gd name="connsiteY467" fmla="*/ 6256748 h 6858000"/>
              <a:gd name="connsiteX468" fmla="*/ 1095872 w 7467600"/>
              <a:gd name="connsiteY468" fmla="*/ 6271892 h 6858000"/>
              <a:gd name="connsiteX469" fmla="*/ 262785 w 7467600"/>
              <a:gd name="connsiteY469" fmla="*/ 6845450 h 6858000"/>
              <a:gd name="connsiteX470" fmla="*/ 209968 w 7467600"/>
              <a:gd name="connsiteY470" fmla="*/ 6770713 h 6858000"/>
              <a:gd name="connsiteX471" fmla="*/ 873460 w 7467600"/>
              <a:gd name="connsiteY471" fmla="*/ 6253768 h 6858000"/>
              <a:gd name="connsiteX472" fmla="*/ 192686 w 7467600"/>
              <a:gd name="connsiteY472" fmla="*/ 5849257 h 6858000"/>
              <a:gd name="connsiteX473" fmla="*/ 4696 w 7467600"/>
              <a:gd name="connsiteY473" fmla="*/ 5697668 h 6858000"/>
              <a:gd name="connsiteX474" fmla="*/ 0 w 7467600"/>
              <a:gd name="connsiteY474" fmla="*/ 5689984 h 6858000"/>
              <a:gd name="connsiteX475" fmla="*/ 0 w 7467600"/>
              <a:gd name="connsiteY475" fmla="*/ 5513472 h 6858000"/>
              <a:gd name="connsiteX476" fmla="*/ 174101 w 7467600"/>
              <a:gd name="connsiteY476" fmla="*/ 5620277 h 6858000"/>
              <a:gd name="connsiteX477" fmla="*/ 891800 w 7467600"/>
              <a:gd name="connsiteY477" fmla="*/ 6036935 h 6858000"/>
              <a:gd name="connsiteX478" fmla="*/ 1072219 w 7467600"/>
              <a:gd name="connsiteY478" fmla="*/ 6169443 h 6858000"/>
              <a:gd name="connsiteX479" fmla="*/ 1074117 w 7467600"/>
              <a:gd name="connsiteY479" fmla="*/ 6170301 h 6858000"/>
              <a:gd name="connsiteX480" fmla="*/ 1083114 w 7467600"/>
              <a:gd name="connsiteY480" fmla="*/ 6174131 h 6858000"/>
              <a:gd name="connsiteX481" fmla="*/ 1543010 w 7467600"/>
              <a:gd name="connsiteY481" fmla="*/ 6191140 h 6858000"/>
              <a:gd name="connsiteX482" fmla="*/ 1551080 w 7467600"/>
              <a:gd name="connsiteY482" fmla="*/ 6195006 h 6858000"/>
              <a:gd name="connsiteX483" fmla="*/ 2345443 w 7467600"/>
              <a:gd name="connsiteY483" fmla="*/ 5549882 h 6858000"/>
              <a:gd name="connsiteX484" fmla="*/ 1721499 w 7467600"/>
              <a:gd name="connsiteY484" fmla="*/ 5599969 h 6858000"/>
              <a:gd name="connsiteX485" fmla="*/ 767716 w 7467600"/>
              <a:gd name="connsiteY485" fmla="*/ 5472768 h 6858000"/>
              <a:gd name="connsiteX486" fmla="*/ 722147 w 7467600"/>
              <a:gd name="connsiteY486" fmla="*/ 5393091 h 6858000"/>
              <a:gd name="connsiteX487" fmla="*/ 1485552 w 7467600"/>
              <a:gd name="connsiteY487" fmla="*/ 5313202 h 6858000"/>
              <a:gd name="connsiteX488" fmla="*/ 2143004 w 7467600"/>
              <a:gd name="connsiteY488" fmla="*/ 5402420 h 6858000"/>
              <a:gd name="connsiteX489" fmla="*/ 1933391 w 7467600"/>
              <a:gd name="connsiteY489" fmla="*/ 5156971 h 6858000"/>
              <a:gd name="connsiteX490" fmla="*/ 1827118 w 7467600"/>
              <a:gd name="connsiteY490" fmla="*/ 4968410 h 6858000"/>
              <a:gd name="connsiteX491" fmla="*/ 1837349 w 7467600"/>
              <a:gd name="connsiteY491" fmla="*/ 4956357 h 6858000"/>
              <a:gd name="connsiteX492" fmla="*/ 2162835 w 7467600"/>
              <a:gd name="connsiteY492" fmla="*/ 5187853 h 6858000"/>
              <a:gd name="connsiteX493" fmla="*/ 2257167 w 7467600"/>
              <a:gd name="connsiteY493" fmla="*/ 5462123 h 6858000"/>
              <a:gd name="connsiteX494" fmla="*/ 2261598 w 7467600"/>
              <a:gd name="connsiteY494" fmla="*/ 5467998 h 6858000"/>
              <a:gd name="connsiteX495" fmla="*/ 2437177 w 7467600"/>
              <a:gd name="connsiteY495" fmla="*/ 5479608 h 6858000"/>
              <a:gd name="connsiteX496" fmla="*/ 2445247 w 7467600"/>
              <a:gd name="connsiteY496" fmla="*/ 5483476 h 6858000"/>
              <a:gd name="connsiteX497" fmla="*/ 2743626 w 7467600"/>
              <a:gd name="connsiteY497" fmla="*/ 5304819 h 6858000"/>
              <a:gd name="connsiteX498" fmla="*/ 3048102 w 7467600"/>
              <a:gd name="connsiteY498" fmla="*/ 5150595 h 6858000"/>
              <a:gd name="connsiteX499" fmla="*/ 1799414 w 7467600"/>
              <a:gd name="connsiteY499" fmla="*/ 4694732 h 6858000"/>
              <a:gd name="connsiteX500" fmla="*/ 1771735 w 7467600"/>
              <a:gd name="connsiteY500" fmla="*/ 4619929 h 6858000"/>
              <a:gd name="connsiteX501" fmla="*/ 3104273 w 7467600"/>
              <a:gd name="connsiteY501" fmla="*/ 5076159 h 6858000"/>
              <a:gd name="connsiteX502" fmla="*/ 3113245 w 7467600"/>
              <a:gd name="connsiteY502" fmla="*/ 5090705 h 6858000"/>
              <a:gd name="connsiteX503" fmla="*/ 3126294 w 7467600"/>
              <a:gd name="connsiteY503" fmla="*/ 5114400 h 6858000"/>
              <a:gd name="connsiteX504" fmla="*/ 3937433 w 7467600"/>
              <a:gd name="connsiteY504" fmla="*/ 4830473 h 6858000"/>
              <a:gd name="connsiteX505" fmla="*/ 3590475 w 7467600"/>
              <a:gd name="connsiteY505" fmla="*/ 4597974 h 6858000"/>
              <a:gd name="connsiteX506" fmla="*/ 3100264 w 7467600"/>
              <a:gd name="connsiteY506" fmla="*/ 4579845 h 6858000"/>
              <a:gd name="connsiteX507" fmla="*/ 2183576 w 7467600"/>
              <a:gd name="connsiteY507" fmla="*/ 4227150 h 6858000"/>
              <a:gd name="connsiteX508" fmla="*/ 2151029 w 7467600"/>
              <a:gd name="connsiteY508" fmla="*/ 4146947 h 6858000"/>
              <a:gd name="connsiteX509" fmla="*/ 3563434 w 7467600"/>
              <a:gd name="connsiteY509" fmla="*/ 4469115 h 6858000"/>
              <a:gd name="connsiteX510" fmla="*/ 3177952 w 7467600"/>
              <a:gd name="connsiteY510" fmla="*/ 3657386 h 6858000"/>
              <a:gd name="connsiteX511" fmla="*/ 3189263 w 7467600"/>
              <a:gd name="connsiteY511" fmla="*/ 3625726 h 6858000"/>
              <a:gd name="connsiteX512" fmla="*/ 3560912 w 7467600"/>
              <a:gd name="connsiteY512" fmla="*/ 4079863 h 6858000"/>
              <a:gd name="connsiteX513" fmla="*/ 3626636 w 7467600"/>
              <a:gd name="connsiteY513" fmla="*/ 4512230 h 6858000"/>
              <a:gd name="connsiteX514" fmla="*/ 3653088 w 7467600"/>
              <a:gd name="connsiteY514" fmla="*/ 4521417 h 6858000"/>
              <a:gd name="connsiteX515" fmla="*/ 3988128 w 7467600"/>
              <a:gd name="connsiteY515" fmla="*/ 4817267 h 6858000"/>
              <a:gd name="connsiteX516" fmla="*/ 4830582 w 7467600"/>
              <a:gd name="connsiteY516" fmla="*/ 4676000 h 6858000"/>
              <a:gd name="connsiteX517" fmla="*/ 4830100 w 7467600"/>
              <a:gd name="connsiteY517" fmla="*/ 4675554 h 6858000"/>
              <a:gd name="connsiteX518" fmla="*/ 4036318 w 7467600"/>
              <a:gd name="connsiteY518" fmla="*/ 4147013 h 6858000"/>
              <a:gd name="connsiteX519" fmla="*/ 3432098 w 7467600"/>
              <a:gd name="connsiteY519" fmla="*/ 3537312 h 6858000"/>
              <a:gd name="connsiteX520" fmla="*/ 3446761 w 7467600"/>
              <a:gd name="connsiteY520" fmla="*/ 3461278 h 6858000"/>
              <a:gd name="connsiteX521" fmla="*/ 4419733 w 7467600"/>
              <a:gd name="connsiteY521" fmla="*/ 3963555 h 6858000"/>
              <a:gd name="connsiteX522" fmla="*/ 4781371 w 7467600"/>
              <a:gd name="connsiteY522" fmla="*/ 4458604 h 6858000"/>
              <a:gd name="connsiteX523" fmla="*/ 4780440 w 7467600"/>
              <a:gd name="connsiteY523" fmla="*/ 4470290 h 6858000"/>
              <a:gd name="connsiteX524" fmla="*/ 4898954 w 7467600"/>
              <a:gd name="connsiteY524" fmla="*/ 4662092 h 6858000"/>
              <a:gd name="connsiteX525" fmla="*/ 4900699 w 7467600"/>
              <a:gd name="connsiteY525" fmla="*/ 4670867 h 6858000"/>
              <a:gd name="connsiteX526" fmla="*/ 5714511 w 7467600"/>
              <a:gd name="connsiteY526" fmla="*/ 4663483 h 6858000"/>
              <a:gd name="connsiteX527" fmla="*/ 5464793 w 7467600"/>
              <a:gd name="connsiteY527" fmla="*/ 4393556 h 6858000"/>
              <a:gd name="connsiteX528" fmla="*/ 5461897 w 7467600"/>
              <a:gd name="connsiteY528" fmla="*/ 4390879 h 6858000"/>
              <a:gd name="connsiteX529" fmla="*/ 4294126 w 7467600"/>
              <a:gd name="connsiteY529" fmla="*/ 3303048 h 6858000"/>
              <a:gd name="connsiteX530" fmla="*/ 4305321 w 7467600"/>
              <a:gd name="connsiteY530" fmla="*/ 3256953 h 6858000"/>
              <a:gd name="connsiteX531" fmla="*/ 4949299 w 7467600"/>
              <a:gd name="connsiteY531" fmla="*/ 3766336 h 6858000"/>
              <a:gd name="connsiteX532" fmla="*/ 5291452 w 7467600"/>
              <a:gd name="connsiteY532" fmla="*/ 4076801 h 6858000"/>
              <a:gd name="connsiteX533" fmla="*/ 5434998 w 7467600"/>
              <a:gd name="connsiteY533" fmla="*/ 4254100 h 6858000"/>
              <a:gd name="connsiteX534" fmla="*/ 5351015 w 7467600"/>
              <a:gd name="connsiteY534" fmla="*/ 3760989 h 6858000"/>
              <a:gd name="connsiteX535" fmla="*/ 5413780 w 7467600"/>
              <a:gd name="connsiteY535" fmla="*/ 2966265 h 6858000"/>
              <a:gd name="connsiteX536" fmla="*/ 5425627 w 7467600"/>
              <a:gd name="connsiteY536" fmla="*/ 2954192 h 6858000"/>
              <a:gd name="connsiteX537" fmla="*/ 6604735 w 7467600"/>
              <a:gd name="connsiteY537" fmla="*/ 2041381 h 6858000"/>
              <a:gd name="connsiteX538" fmla="*/ 7204487 w 7467600"/>
              <a:gd name="connsiteY538" fmla="*/ 2742112 h 6858000"/>
              <a:gd name="connsiteX539" fmla="*/ 7131592 w 7467600"/>
              <a:gd name="connsiteY539" fmla="*/ 2672096 h 6858000"/>
              <a:gd name="connsiteX540" fmla="*/ 6996344 w 7467600"/>
              <a:gd name="connsiteY540" fmla="*/ 2518310 h 6858000"/>
              <a:gd name="connsiteX541" fmla="*/ 6735495 w 7467600"/>
              <a:gd name="connsiteY541" fmla="*/ 2196890 h 6858000"/>
              <a:gd name="connsiteX542" fmla="*/ 6721901 w 7467600"/>
              <a:gd name="connsiteY542" fmla="*/ 2179274 h 6858000"/>
              <a:gd name="connsiteX543" fmla="*/ 6604735 w 7467600"/>
              <a:gd name="connsiteY543" fmla="*/ 2041381 h 6858000"/>
              <a:gd name="connsiteX544" fmla="*/ 6591670 w 7467600"/>
              <a:gd name="connsiteY544" fmla="*/ 1988277 h 6858000"/>
              <a:gd name="connsiteX545" fmla="*/ 6747349 w 7467600"/>
              <a:gd name="connsiteY545" fmla="*/ 2160069 h 6858000"/>
              <a:gd name="connsiteX546" fmla="*/ 6760943 w 7467600"/>
              <a:gd name="connsiteY546" fmla="*/ 2177686 h 6858000"/>
              <a:gd name="connsiteX547" fmla="*/ 7021065 w 7467600"/>
              <a:gd name="connsiteY547" fmla="*/ 2498102 h 6858000"/>
              <a:gd name="connsiteX548" fmla="*/ 7155223 w 7467600"/>
              <a:gd name="connsiteY548" fmla="*/ 2650386 h 6858000"/>
              <a:gd name="connsiteX549" fmla="*/ 7203167 w 7467600"/>
              <a:gd name="connsiteY549" fmla="*/ 2697288 h 6858000"/>
              <a:gd name="connsiteX550" fmla="*/ 6937703 w 7467600"/>
              <a:gd name="connsiteY550" fmla="*/ 2321981 h 6858000"/>
              <a:gd name="connsiteX551" fmla="*/ 6591670 w 7467600"/>
              <a:gd name="connsiteY551" fmla="*/ 1988277 h 6858000"/>
              <a:gd name="connsiteX552" fmla="*/ 5798671 w 7467600"/>
              <a:gd name="connsiteY552" fmla="*/ 1981601 h 6858000"/>
              <a:gd name="connsiteX553" fmla="*/ 5754709 w 7467600"/>
              <a:gd name="connsiteY553" fmla="*/ 2071454 h 6858000"/>
              <a:gd name="connsiteX554" fmla="*/ 5763044 w 7467600"/>
              <a:gd name="connsiteY554" fmla="*/ 2842206 h 6858000"/>
              <a:gd name="connsiteX555" fmla="*/ 5764974 w 7467600"/>
              <a:gd name="connsiteY555" fmla="*/ 2799609 h 6858000"/>
              <a:gd name="connsiteX556" fmla="*/ 5767665 w 7467600"/>
              <a:gd name="connsiteY556" fmla="*/ 2666409 h 6858000"/>
              <a:gd name="connsiteX557" fmla="*/ 5763055 w 7467600"/>
              <a:gd name="connsiteY557" fmla="*/ 2579705 h 6858000"/>
              <a:gd name="connsiteX558" fmla="*/ 5758079 w 7467600"/>
              <a:gd name="connsiteY558" fmla="*/ 2492508 h 6858000"/>
              <a:gd name="connsiteX559" fmla="*/ 5779325 w 7467600"/>
              <a:gd name="connsiteY559" fmla="*/ 2197069 h 6858000"/>
              <a:gd name="connsiteX560" fmla="*/ 5798671 w 7467600"/>
              <a:gd name="connsiteY560" fmla="*/ 1981601 h 6858000"/>
              <a:gd name="connsiteX561" fmla="*/ 5829202 w 7467600"/>
              <a:gd name="connsiteY561" fmla="*/ 1971679 h 6858000"/>
              <a:gd name="connsiteX562" fmla="*/ 5809558 w 7467600"/>
              <a:gd name="connsiteY562" fmla="*/ 2198043 h 6858000"/>
              <a:gd name="connsiteX563" fmla="*/ 5788653 w 7467600"/>
              <a:gd name="connsiteY563" fmla="*/ 2489430 h 6858000"/>
              <a:gd name="connsiteX564" fmla="*/ 5793439 w 7467600"/>
              <a:gd name="connsiteY564" fmla="*/ 2575235 h 6858000"/>
              <a:gd name="connsiteX565" fmla="*/ 5796837 w 7467600"/>
              <a:gd name="connsiteY565" fmla="*/ 2637633 h 6858000"/>
              <a:gd name="connsiteX566" fmla="*/ 5818614 w 7467600"/>
              <a:gd name="connsiteY566" fmla="*/ 2473055 h 6858000"/>
              <a:gd name="connsiteX567" fmla="*/ 5829202 w 7467600"/>
              <a:gd name="connsiteY567" fmla="*/ 1971679 h 6858000"/>
              <a:gd name="connsiteX568" fmla="*/ 5911389 w 7467600"/>
              <a:gd name="connsiteY568" fmla="*/ 1898371 h 6858000"/>
              <a:gd name="connsiteX569" fmla="*/ 6237627 w 7467600"/>
              <a:gd name="connsiteY569" fmla="*/ 2231921 h 6858000"/>
              <a:gd name="connsiteX570" fmla="*/ 5911389 w 7467600"/>
              <a:gd name="connsiteY570" fmla="*/ 1898371 h 6858000"/>
              <a:gd name="connsiteX571" fmla="*/ 6944437 w 7467600"/>
              <a:gd name="connsiteY571" fmla="*/ 1575402 h 6858000"/>
              <a:gd name="connsiteX572" fmla="*/ 6304730 w 7467600"/>
              <a:gd name="connsiteY572" fmla="*/ 1766654 h 6858000"/>
              <a:gd name="connsiteX573" fmla="*/ 6944437 w 7467600"/>
              <a:gd name="connsiteY573" fmla="*/ 1575402 h 6858000"/>
              <a:gd name="connsiteX574" fmla="*/ 7019523 w 7467600"/>
              <a:gd name="connsiteY574" fmla="*/ 1519450 h 6858000"/>
              <a:gd name="connsiteX575" fmla="*/ 6298091 w 7467600"/>
              <a:gd name="connsiteY575" fmla="*/ 1737122 h 6858000"/>
              <a:gd name="connsiteX576" fmla="*/ 7019523 w 7467600"/>
              <a:gd name="connsiteY576" fmla="*/ 1519450 h 6858000"/>
              <a:gd name="connsiteX577" fmla="*/ 2399523 w 7467600"/>
              <a:gd name="connsiteY577" fmla="*/ 1428234 h 6858000"/>
              <a:gd name="connsiteX578" fmla="*/ 2224982 w 7467600"/>
              <a:gd name="connsiteY578" fmla="*/ 1826201 h 6858000"/>
              <a:gd name="connsiteX579" fmla="*/ 2096099 w 7467600"/>
              <a:gd name="connsiteY579" fmla="*/ 2345900 h 6858000"/>
              <a:gd name="connsiteX580" fmla="*/ 2283317 w 7467600"/>
              <a:gd name="connsiteY580" fmla="*/ 1796925 h 6858000"/>
              <a:gd name="connsiteX581" fmla="*/ 2399523 w 7467600"/>
              <a:gd name="connsiteY581" fmla="*/ 1428234 h 6858000"/>
              <a:gd name="connsiteX582" fmla="*/ 2448558 w 7467600"/>
              <a:gd name="connsiteY582" fmla="*/ 1373435 h 6858000"/>
              <a:gd name="connsiteX583" fmla="*/ 2312521 w 7467600"/>
              <a:gd name="connsiteY583" fmla="*/ 1806140 h 6858000"/>
              <a:gd name="connsiteX584" fmla="*/ 2127533 w 7467600"/>
              <a:gd name="connsiteY584" fmla="*/ 2348380 h 6858000"/>
              <a:gd name="connsiteX585" fmla="*/ 2358080 w 7467600"/>
              <a:gd name="connsiteY585" fmla="*/ 1866134 h 6858000"/>
              <a:gd name="connsiteX586" fmla="*/ 2407436 w 7467600"/>
              <a:gd name="connsiteY586" fmla="*/ 1651070 h 6858000"/>
              <a:gd name="connsiteX587" fmla="*/ 2448558 w 7467600"/>
              <a:gd name="connsiteY587" fmla="*/ 1373435 h 6858000"/>
              <a:gd name="connsiteX588" fmla="*/ 278707 w 7467600"/>
              <a:gd name="connsiteY588" fmla="*/ 1352270 h 6858000"/>
              <a:gd name="connsiteX589" fmla="*/ 321570 w 7467600"/>
              <a:gd name="connsiteY589" fmla="*/ 1861610 h 6858000"/>
              <a:gd name="connsiteX590" fmla="*/ 294281 w 7467600"/>
              <a:gd name="connsiteY590" fmla="*/ 1440658 h 6858000"/>
              <a:gd name="connsiteX591" fmla="*/ 278707 w 7467600"/>
              <a:gd name="connsiteY591" fmla="*/ 1352270 h 6858000"/>
              <a:gd name="connsiteX592" fmla="*/ 1423821 w 7467600"/>
              <a:gd name="connsiteY592" fmla="*/ 1351958 h 6858000"/>
              <a:gd name="connsiteX593" fmla="*/ 1638521 w 7467600"/>
              <a:gd name="connsiteY593" fmla="*/ 1908470 h 6858000"/>
              <a:gd name="connsiteX594" fmla="*/ 1754199 w 7467600"/>
              <a:gd name="connsiteY594" fmla="*/ 2149284 h 6858000"/>
              <a:gd name="connsiteX595" fmla="*/ 1908359 w 7467600"/>
              <a:gd name="connsiteY595" fmla="*/ 2364988 h 6858000"/>
              <a:gd name="connsiteX596" fmla="*/ 1647661 w 7467600"/>
              <a:gd name="connsiteY596" fmla="*/ 1825945 h 6858000"/>
              <a:gd name="connsiteX597" fmla="*/ 1423821 w 7467600"/>
              <a:gd name="connsiteY597" fmla="*/ 1351958 h 6858000"/>
              <a:gd name="connsiteX598" fmla="*/ 1431890 w 7467600"/>
              <a:gd name="connsiteY598" fmla="*/ 1306475 h 6858000"/>
              <a:gd name="connsiteX599" fmla="*/ 1507597 w 7467600"/>
              <a:gd name="connsiteY599" fmla="*/ 1446132 h 6858000"/>
              <a:gd name="connsiteX600" fmla="*/ 1674586 w 7467600"/>
              <a:gd name="connsiteY600" fmla="*/ 1813832 h 6858000"/>
              <a:gd name="connsiteX601" fmla="*/ 1815950 w 7467600"/>
              <a:gd name="connsiteY601" fmla="*/ 2128564 h 6858000"/>
              <a:gd name="connsiteX602" fmla="*/ 1984242 w 7467600"/>
              <a:gd name="connsiteY602" fmla="*/ 2430829 h 6858000"/>
              <a:gd name="connsiteX603" fmla="*/ 2014023 w 7467600"/>
              <a:gd name="connsiteY603" fmla="*/ 2450995 h 6858000"/>
              <a:gd name="connsiteX604" fmla="*/ 1747337 w 7467600"/>
              <a:gd name="connsiteY604" fmla="*/ 1855264 h 6858000"/>
              <a:gd name="connsiteX605" fmla="*/ 1533749 w 7467600"/>
              <a:gd name="connsiteY605" fmla="*/ 1478656 h 6858000"/>
              <a:gd name="connsiteX606" fmla="*/ 1431890 w 7467600"/>
              <a:gd name="connsiteY606" fmla="*/ 1306475 h 6858000"/>
              <a:gd name="connsiteX607" fmla="*/ 5052692 w 7467600"/>
              <a:gd name="connsiteY607" fmla="*/ 1292994 h 6858000"/>
              <a:gd name="connsiteX608" fmla="*/ 5200661 w 7467600"/>
              <a:gd name="connsiteY608" fmla="*/ 1635186 h 6858000"/>
              <a:gd name="connsiteX609" fmla="*/ 5297138 w 7467600"/>
              <a:gd name="connsiteY609" fmla="*/ 1906351 h 6858000"/>
              <a:gd name="connsiteX610" fmla="*/ 5052692 w 7467600"/>
              <a:gd name="connsiteY610" fmla="*/ 1292994 h 6858000"/>
              <a:gd name="connsiteX611" fmla="*/ 5009948 w 7467600"/>
              <a:gd name="connsiteY611" fmla="*/ 1273619 h 6858000"/>
              <a:gd name="connsiteX612" fmla="*/ 5121777 w 7467600"/>
              <a:gd name="connsiteY612" fmla="*/ 1654213 h 6858000"/>
              <a:gd name="connsiteX613" fmla="*/ 5293545 w 7467600"/>
              <a:gd name="connsiteY613" fmla="*/ 2072247 h 6858000"/>
              <a:gd name="connsiteX614" fmla="*/ 5294042 w 7467600"/>
              <a:gd name="connsiteY614" fmla="*/ 2065019 h 6858000"/>
              <a:gd name="connsiteX615" fmla="*/ 5171936 w 7467600"/>
              <a:gd name="connsiteY615" fmla="*/ 1647613 h 6858000"/>
              <a:gd name="connsiteX616" fmla="*/ 5009948 w 7467600"/>
              <a:gd name="connsiteY616" fmla="*/ 1273619 h 6858000"/>
              <a:gd name="connsiteX617" fmla="*/ 655236 w 7467600"/>
              <a:gd name="connsiteY617" fmla="*/ 1268632 h 6858000"/>
              <a:gd name="connsiteX618" fmla="*/ 839521 w 7467600"/>
              <a:gd name="connsiteY618" fmla="*/ 1685315 h 6858000"/>
              <a:gd name="connsiteX619" fmla="*/ 1109416 w 7467600"/>
              <a:gd name="connsiteY619" fmla="*/ 2061663 h 6858000"/>
              <a:gd name="connsiteX620" fmla="*/ 1298300 w 7467600"/>
              <a:gd name="connsiteY620" fmla="*/ 2247742 h 6858000"/>
              <a:gd name="connsiteX621" fmla="*/ 1125871 w 7467600"/>
              <a:gd name="connsiteY621" fmla="*/ 1989513 h 6858000"/>
              <a:gd name="connsiteX622" fmla="*/ 981574 w 7467600"/>
              <a:gd name="connsiteY622" fmla="*/ 1783157 h 6858000"/>
              <a:gd name="connsiteX623" fmla="*/ 922198 w 7467600"/>
              <a:gd name="connsiteY623" fmla="*/ 1677437 h 6858000"/>
              <a:gd name="connsiteX624" fmla="*/ 869293 w 7467600"/>
              <a:gd name="connsiteY624" fmla="*/ 1583214 h 6858000"/>
              <a:gd name="connsiteX625" fmla="*/ 751431 w 7467600"/>
              <a:gd name="connsiteY625" fmla="*/ 1405731 h 6858000"/>
              <a:gd name="connsiteX626" fmla="*/ 655236 w 7467600"/>
              <a:gd name="connsiteY626" fmla="*/ 1268632 h 6858000"/>
              <a:gd name="connsiteX627" fmla="*/ 6516292 w 7467600"/>
              <a:gd name="connsiteY627" fmla="*/ 1263064 h 6858000"/>
              <a:gd name="connsiteX628" fmla="*/ 5736320 w 7467600"/>
              <a:gd name="connsiteY628" fmla="*/ 1501803 h 6858000"/>
              <a:gd name="connsiteX629" fmla="*/ 6516292 w 7467600"/>
              <a:gd name="connsiteY629" fmla="*/ 1263064 h 6858000"/>
              <a:gd name="connsiteX630" fmla="*/ 291466 w 7467600"/>
              <a:gd name="connsiteY630" fmla="*/ 1250369 h 6858000"/>
              <a:gd name="connsiteX631" fmla="*/ 323180 w 7467600"/>
              <a:gd name="connsiteY631" fmla="*/ 1435283 h 6858000"/>
              <a:gd name="connsiteX632" fmla="*/ 349381 w 7467600"/>
              <a:gd name="connsiteY632" fmla="*/ 1875041 h 6858000"/>
              <a:gd name="connsiteX633" fmla="*/ 374363 w 7467600"/>
              <a:gd name="connsiteY633" fmla="*/ 1506494 h 6858000"/>
              <a:gd name="connsiteX634" fmla="*/ 302168 w 7467600"/>
              <a:gd name="connsiteY634" fmla="*/ 1274495 h 6858000"/>
              <a:gd name="connsiteX635" fmla="*/ 291466 w 7467600"/>
              <a:gd name="connsiteY635" fmla="*/ 1250369 h 6858000"/>
              <a:gd name="connsiteX636" fmla="*/ 678222 w 7467600"/>
              <a:gd name="connsiteY636" fmla="*/ 1248670 h 6858000"/>
              <a:gd name="connsiteX637" fmla="*/ 775536 w 7467600"/>
              <a:gd name="connsiteY637" fmla="*/ 1388015 h 6858000"/>
              <a:gd name="connsiteX638" fmla="*/ 894529 w 7467600"/>
              <a:gd name="connsiteY638" fmla="*/ 1567739 h 6858000"/>
              <a:gd name="connsiteX639" fmla="*/ 948000 w 7467600"/>
              <a:gd name="connsiteY639" fmla="*/ 1663088 h 6858000"/>
              <a:gd name="connsiteX640" fmla="*/ 1006812 w 7467600"/>
              <a:gd name="connsiteY640" fmla="*/ 1767683 h 6858000"/>
              <a:gd name="connsiteX641" fmla="*/ 1149133 w 7467600"/>
              <a:gd name="connsiteY641" fmla="*/ 1971513 h 6858000"/>
              <a:gd name="connsiteX642" fmla="*/ 1333952 w 7467600"/>
              <a:gd name="connsiteY642" fmla="*/ 2251620 h 6858000"/>
              <a:gd name="connsiteX643" fmla="*/ 1337329 w 7467600"/>
              <a:gd name="connsiteY643" fmla="*/ 2258350 h 6858000"/>
              <a:gd name="connsiteX644" fmla="*/ 1014726 w 7467600"/>
              <a:gd name="connsiteY644" fmla="*/ 1615556 h 6858000"/>
              <a:gd name="connsiteX645" fmla="*/ 678222 w 7467600"/>
              <a:gd name="connsiteY645" fmla="*/ 1248670 h 6858000"/>
              <a:gd name="connsiteX646" fmla="*/ 6691602 w 7467600"/>
              <a:gd name="connsiteY646" fmla="*/ 1140573 h 6858000"/>
              <a:gd name="connsiteX647" fmla="*/ 6571100 w 7467600"/>
              <a:gd name="connsiteY647" fmla="*/ 1183662 h 6858000"/>
              <a:gd name="connsiteX648" fmla="*/ 6241687 w 7467600"/>
              <a:gd name="connsiteY648" fmla="*/ 1257600 h 6858000"/>
              <a:gd name="connsiteX649" fmla="*/ 5693009 w 7467600"/>
              <a:gd name="connsiteY649" fmla="*/ 1478256 h 6858000"/>
              <a:gd name="connsiteX650" fmla="*/ 6548420 w 7467600"/>
              <a:gd name="connsiteY650" fmla="*/ 1214599 h 6858000"/>
              <a:gd name="connsiteX651" fmla="*/ 6605473 w 7467600"/>
              <a:gd name="connsiteY651" fmla="*/ 1184686 h 6858000"/>
              <a:gd name="connsiteX652" fmla="*/ 6691602 w 7467600"/>
              <a:gd name="connsiteY652" fmla="*/ 1140573 h 6858000"/>
              <a:gd name="connsiteX653" fmla="*/ 4002475 w 7467600"/>
              <a:gd name="connsiteY653" fmla="*/ 1037802 h 6858000"/>
              <a:gd name="connsiteX654" fmla="*/ 4000324 w 7467600"/>
              <a:gd name="connsiteY654" fmla="*/ 1039362 h 6858000"/>
              <a:gd name="connsiteX655" fmla="*/ 4002862 w 7467600"/>
              <a:gd name="connsiteY655" fmla="*/ 1042866 h 6858000"/>
              <a:gd name="connsiteX656" fmla="*/ 4002475 w 7467600"/>
              <a:gd name="connsiteY656" fmla="*/ 1037802 h 6858000"/>
              <a:gd name="connsiteX657" fmla="*/ 506322 w 7467600"/>
              <a:gd name="connsiteY657" fmla="*/ 1020997 h 6858000"/>
              <a:gd name="connsiteX658" fmla="*/ 533068 w 7467600"/>
              <a:gd name="connsiteY658" fmla="*/ 1029409 h 6858000"/>
              <a:gd name="connsiteX659" fmla="*/ 1232525 w 7467600"/>
              <a:gd name="connsiteY659" fmla="*/ 1804675 h 6858000"/>
              <a:gd name="connsiteX660" fmla="*/ 1388858 w 7467600"/>
              <a:gd name="connsiteY660" fmla="*/ 2368011 h 6858000"/>
              <a:gd name="connsiteX661" fmla="*/ 1384098 w 7467600"/>
              <a:gd name="connsiteY661" fmla="*/ 2378125 h 6858000"/>
              <a:gd name="connsiteX662" fmla="*/ 1425393 w 7467600"/>
              <a:gd name="connsiteY662" fmla="*/ 2589124 h 6858000"/>
              <a:gd name="connsiteX663" fmla="*/ 1424001 w 7467600"/>
              <a:gd name="connsiteY663" fmla="*/ 2597541 h 6858000"/>
              <a:gd name="connsiteX664" fmla="*/ 2152729 w 7467600"/>
              <a:gd name="connsiteY664" fmla="*/ 2864487 h 6858000"/>
              <a:gd name="connsiteX665" fmla="*/ 2020609 w 7467600"/>
              <a:gd name="connsiteY665" fmla="*/ 2539671 h 6858000"/>
              <a:gd name="connsiteX666" fmla="*/ 2018920 w 7467600"/>
              <a:gd name="connsiteY666" fmla="*/ 2536309 h 6858000"/>
              <a:gd name="connsiteX667" fmla="*/ 1342441 w 7467600"/>
              <a:gd name="connsiteY667" fmla="*/ 1173017 h 6858000"/>
              <a:gd name="connsiteX668" fmla="*/ 1367925 w 7467600"/>
              <a:gd name="connsiteY668" fmla="*/ 1135648 h 6858000"/>
              <a:gd name="connsiteX669" fmla="*/ 1771401 w 7467600"/>
              <a:gd name="connsiteY669" fmla="*/ 1806673 h 6858000"/>
              <a:gd name="connsiteX670" fmla="*/ 1972385 w 7467600"/>
              <a:gd name="connsiteY670" fmla="*/ 2198735 h 6858000"/>
              <a:gd name="connsiteX671" fmla="*/ 2040892 w 7467600"/>
              <a:gd name="connsiteY671" fmla="*/ 2405205 h 6858000"/>
              <a:gd name="connsiteX672" fmla="*/ 2131689 w 7467600"/>
              <a:gd name="connsiteY672" fmla="*/ 1936926 h 6858000"/>
              <a:gd name="connsiteX673" fmla="*/ 2454820 w 7467600"/>
              <a:gd name="connsiteY673" fmla="*/ 1248808 h 6858000"/>
              <a:gd name="connsiteX674" fmla="*/ 2492512 w 7467600"/>
              <a:gd name="connsiteY674" fmla="*/ 1302920 h 6858000"/>
              <a:gd name="connsiteX675" fmla="*/ 2081216 w 7467600"/>
              <a:gd name="connsiteY675" fmla="*/ 2527513 h 6858000"/>
              <a:gd name="connsiteX676" fmla="*/ 2081211 w 7467600"/>
              <a:gd name="connsiteY676" fmla="*/ 2528916 h 6858000"/>
              <a:gd name="connsiteX677" fmla="*/ 2199067 w 7467600"/>
              <a:gd name="connsiteY677" fmla="*/ 2884061 h 6858000"/>
              <a:gd name="connsiteX678" fmla="*/ 3192586 w 7467600"/>
              <a:gd name="connsiteY678" fmla="*/ 3411496 h 6858000"/>
              <a:gd name="connsiteX679" fmla="*/ 3182620 w 7467600"/>
              <a:gd name="connsiteY679" fmla="*/ 3483279 h 6858000"/>
              <a:gd name="connsiteX680" fmla="*/ 2435119 w 7467600"/>
              <a:gd name="connsiteY680" fmla="*/ 3080173 h 6858000"/>
              <a:gd name="connsiteX681" fmla="*/ 2410152 w 7467600"/>
              <a:gd name="connsiteY681" fmla="*/ 3063751 h 6858000"/>
              <a:gd name="connsiteX682" fmla="*/ 2408099 w 7467600"/>
              <a:gd name="connsiteY682" fmla="*/ 3064403 h 6858000"/>
              <a:gd name="connsiteX683" fmla="*/ 2407218 w 7467600"/>
              <a:gd name="connsiteY683" fmla="*/ 3070324 h 6858000"/>
              <a:gd name="connsiteX684" fmla="*/ 2380138 w 7467600"/>
              <a:gd name="connsiteY684" fmla="*/ 3099341 h 6858000"/>
              <a:gd name="connsiteX685" fmla="*/ 1765923 w 7467600"/>
              <a:gd name="connsiteY685" fmla="*/ 3581043 h 6858000"/>
              <a:gd name="connsiteX686" fmla="*/ 1702258 w 7467600"/>
              <a:gd name="connsiteY686" fmla="*/ 3612286 h 6858000"/>
              <a:gd name="connsiteX687" fmla="*/ 1538370 w 7467600"/>
              <a:gd name="connsiteY687" fmla="*/ 3811804 h 6858000"/>
              <a:gd name="connsiteX688" fmla="*/ 542867 w 7467600"/>
              <a:gd name="connsiteY688" fmla="*/ 4944092 h 6858000"/>
              <a:gd name="connsiteX689" fmla="*/ 515800 w 7467600"/>
              <a:gd name="connsiteY689" fmla="*/ 4862180 h 6858000"/>
              <a:gd name="connsiteX690" fmla="*/ 909145 w 7467600"/>
              <a:gd name="connsiteY690" fmla="*/ 4199225 h 6858000"/>
              <a:gd name="connsiteX691" fmla="*/ 1214067 w 7467600"/>
              <a:gd name="connsiteY691" fmla="*/ 3908561 h 6858000"/>
              <a:gd name="connsiteX692" fmla="*/ 640967 w 7467600"/>
              <a:gd name="connsiteY692" fmla="*/ 4105601 h 6858000"/>
              <a:gd name="connsiteX693" fmla="*/ 112563 w 7467600"/>
              <a:gd name="connsiteY693" fmla="*/ 4396952 h 6858000"/>
              <a:gd name="connsiteX694" fmla="*/ 0 w 7467600"/>
              <a:gd name="connsiteY694" fmla="*/ 4466006 h 6858000"/>
              <a:gd name="connsiteX695" fmla="*/ 0 w 7467600"/>
              <a:gd name="connsiteY695" fmla="*/ 4233763 h 6858000"/>
              <a:gd name="connsiteX696" fmla="*/ 36881 w 7467600"/>
              <a:gd name="connsiteY696" fmla="*/ 4200118 h 6858000"/>
              <a:gd name="connsiteX697" fmla="*/ 910534 w 7467600"/>
              <a:gd name="connsiteY697" fmla="*/ 3629753 h 6858000"/>
              <a:gd name="connsiteX698" fmla="*/ 1578717 w 7467600"/>
              <a:gd name="connsiteY698" fmla="*/ 3575982 h 6858000"/>
              <a:gd name="connsiteX699" fmla="*/ 2338780 w 7467600"/>
              <a:gd name="connsiteY699" fmla="*/ 3033725 h 6858000"/>
              <a:gd name="connsiteX700" fmla="*/ 1807991 w 7467600"/>
              <a:gd name="connsiteY700" fmla="*/ 2807184 h 6858000"/>
              <a:gd name="connsiteX701" fmla="*/ 1416358 w 7467600"/>
              <a:gd name="connsiteY701" fmla="*/ 3112571 h 6858000"/>
              <a:gd name="connsiteX702" fmla="*/ 939066 w 7467600"/>
              <a:gd name="connsiteY702" fmla="*/ 3378798 h 6858000"/>
              <a:gd name="connsiteX703" fmla="*/ 115099 w 7467600"/>
              <a:gd name="connsiteY703" fmla="*/ 3607650 h 6858000"/>
              <a:gd name="connsiteX704" fmla="*/ 97284 w 7467600"/>
              <a:gd name="connsiteY704" fmla="*/ 3520393 h 6858000"/>
              <a:gd name="connsiteX705" fmla="*/ 922050 w 7467600"/>
              <a:gd name="connsiteY705" fmla="*/ 3074867 h 6858000"/>
              <a:gd name="connsiteX706" fmla="*/ 1405265 w 7467600"/>
              <a:gd name="connsiteY706" fmla="*/ 3016319 h 6858000"/>
              <a:gd name="connsiteX707" fmla="*/ 1407512 w 7467600"/>
              <a:gd name="connsiteY707" fmla="*/ 3018001 h 6858000"/>
              <a:gd name="connsiteX708" fmla="*/ 1726266 w 7467600"/>
              <a:gd name="connsiteY708" fmla="*/ 2777274 h 6858000"/>
              <a:gd name="connsiteX709" fmla="*/ 625390 w 7467600"/>
              <a:gd name="connsiteY709" fmla="*/ 2514541 h 6858000"/>
              <a:gd name="connsiteX710" fmla="*/ 619799 w 7467600"/>
              <a:gd name="connsiteY710" fmla="*/ 2527180 h 6858000"/>
              <a:gd name="connsiteX711" fmla="*/ 310030 w 7467600"/>
              <a:gd name="connsiteY711" fmla="*/ 2771818 h 6858000"/>
              <a:gd name="connsiteX712" fmla="*/ 173877 w 7467600"/>
              <a:gd name="connsiteY712" fmla="*/ 2937056 h 6858000"/>
              <a:gd name="connsiteX713" fmla="*/ 77889 w 7467600"/>
              <a:gd name="connsiteY713" fmla="*/ 3138440 h 6858000"/>
              <a:gd name="connsiteX714" fmla="*/ 0 w 7467600"/>
              <a:gd name="connsiteY714" fmla="*/ 3271395 h 6858000"/>
              <a:gd name="connsiteX715" fmla="*/ 0 w 7467600"/>
              <a:gd name="connsiteY715" fmla="*/ 3153002 h 6858000"/>
              <a:gd name="connsiteX716" fmla="*/ 2386 w 7467600"/>
              <a:gd name="connsiteY716" fmla="*/ 3149203 h 6858000"/>
              <a:gd name="connsiteX717" fmla="*/ 89753 w 7467600"/>
              <a:gd name="connsiteY717" fmla="*/ 2987702 h 6858000"/>
              <a:gd name="connsiteX718" fmla="*/ 76869 w 7467600"/>
              <a:gd name="connsiteY718" fmla="*/ 3005404 h 6858000"/>
              <a:gd name="connsiteX719" fmla="*/ 32049 w 7467600"/>
              <a:gd name="connsiteY719" fmla="*/ 3065814 h 6858000"/>
              <a:gd name="connsiteX720" fmla="*/ 0 w 7467600"/>
              <a:gd name="connsiteY720" fmla="*/ 3108744 h 6858000"/>
              <a:gd name="connsiteX721" fmla="*/ 0 w 7467600"/>
              <a:gd name="connsiteY721" fmla="*/ 3058059 h 6858000"/>
              <a:gd name="connsiteX722" fmla="*/ 7610 w 7467600"/>
              <a:gd name="connsiteY722" fmla="*/ 3047889 h 6858000"/>
              <a:gd name="connsiteX723" fmla="*/ 52419 w 7467600"/>
              <a:gd name="connsiteY723" fmla="*/ 2987479 h 6858000"/>
              <a:gd name="connsiteX724" fmla="*/ 59142 w 7467600"/>
              <a:gd name="connsiteY724" fmla="*/ 2978488 h 6858000"/>
              <a:gd name="connsiteX725" fmla="*/ 0 w 7467600"/>
              <a:gd name="connsiteY725" fmla="*/ 3015334 h 6858000"/>
              <a:gd name="connsiteX726" fmla="*/ 0 w 7467600"/>
              <a:gd name="connsiteY726" fmla="*/ 2914286 h 6858000"/>
              <a:gd name="connsiteX727" fmla="*/ 36383 w 7467600"/>
              <a:gd name="connsiteY727" fmla="*/ 2901128 h 6858000"/>
              <a:gd name="connsiteX728" fmla="*/ 156329 w 7467600"/>
              <a:gd name="connsiteY728" fmla="*/ 2840533 h 6858000"/>
              <a:gd name="connsiteX729" fmla="*/ 358355 w 7467600"/>
              <a:gd name="connsiteY729" fmla="*/ 2620471 h 6858000"/>
              <a:gd name="connsiteX730" fmla="*/ 510577 w 7467600"/>
              <a:gd name="connsiteY730" fmla="*/ 2501244 h 6858000"/>
              <a:gd name="connsiteX731" fmla="*/ 211967 w 7467600"/>
              <a:gd name="connsiteY731" fmla="*/ 2479171 h 6858000"/>
              <a:gd name="connsiteX732" fmla="*/ 0 w 7467600"/>
              <a:gd name="connsiteY732" fmla="*/ 2476398 h 6858000"/>
              <a:gd name="connsiteX733" fmla="*/ 0 w 7467600"/>
              <a:gd name="connsiteY733" fmla="*/ 2389189 h 6858000"/>
              <a:gd name="connsiteX734" fmla="*/ 103062 w 7467600"/>
              <a:gd name="connsiteY734" fmla="*/ 2389518 h 6858000"/>
              <a:gd name="connsiteX735" fmla="*/ 510734 w 7467600"/>
              <a:gd name="connsiteY735" fmla="*/ 2416201 h 6858000"/>
              <a:gd name="connsiteX736" fmla="*/ 279257 w 7467600"/>
              <a:gd name="connsiteY736" fmla="*/ 2092102 h 6858000"/>
              <a:gd name="connsiteX737" fmla="*/ 65265 w 7467600"/>
              <a:gd name="connsiteY737" fmla="*/ 2006049 h 6858000"/>
              <a:gd name="connsiteX738" fmla="*/ 0 w 7467600"/>
              <a:gd name="connsiteY738" fmla="*/ 1982532 h 6858000"/>
              <a:gd name="connsiteX739" fmla="*/ 0 w 7467600"/>
              <a:gd name="connsiteY739" fmla="*/ 1912789 h 6858000"/>
              <a:gd name="connsiteX740" fmla="*/ 97460 w 7467600"/>
              <a:gd name="connsiteY740" fmla="*/ 1953725 h 6858000"/>
              <a:gd name="connsiteX741" fmla="*/ 221272 w 7467600"/>
              <a:gd name="connsiteY741" fmla="*/ 1980766 h 6858000"/>
              <a:gd name="connsiteX742" fmla="*/ 116765 w 7467600"/>
              <a:gd name="connsiteY742" fmla="*/ 1911033 h 6858000"/>
              <a:gd name="connsiteX743" fmla="*/ 16405 w 7467600"/>
              <a:gd name="connsiteY743" fmla="*/ 1803412 h 6858000"/>
              <a:gd name="connsiteX744" fmla="*/ 0 w 7467600"/>
              <a:gd name="connsiteY744" fmla="*/ 1784777 h 6858000"/>
              <a:gd name="connsiteX745" fmla="*/ 0 w 7467600"/>
              <a:gd name="connsiteY745" fmla="*/ 1740082 h 6858000"/>
              <a:gd name="connsiteX746" fmla="*/ 39394 w 7467600"/>
              <a:gd name="connsiteY746" fmla="*/ 1784856 h 6858000"/>
              <a:gd name="connsiteX747" fmla="*/ 135813 w 7467600"/>
              <a:gd name="connsiteY747" fmla="*/ 1888838 h 6858000"/>
              <a:gd name="connsiteX748" fmla="*/ 242575 w 7467600"/>
              <a:gd name="connsiteY748" fmla="*/ 1958841 h 6858000"/>
              <a:gd name="connsiteX749" fmla="*/ 82197 w 7467600"/>
              <a:gd name="connsiteY749" fmla="*/ 1754826 h 6858000"/>
              <a:gd name="connsiteX750" fmla="*/ 0 w 7467600"/>
              <a:gd name="connsiteY750" fmla="*/ 1679650 h 6858000"/>
              <a:gd name="connsiteX751" fmla="*/ 0 w 7467600"/>
              <a:gd name="connsiteY751" fmla="*/ 1602463 h 6858000"/>
              <a:gd name="connsiteX752" fmla="*/ 84689 w 7467600"/>
              <a:gd name="connsiteY752" fmla="*/ 1677442 h 6858000"/>
              <a:gd name="connsiteX753" fmla="*/ 298437 w 7467600"/>
              <a:gd name="connsiteY753" fmla="*/ 1968019 h 6858000"/>
              <a:gd name="connsiteX754" fmla="*/ 227269 w 7467600"/>
              <a:gd name="connsiteY754" fmla="*/ 1114064 h 6858000"/>
              <a:gd name="connsiteX755" fmla="*/ 248003 w 7467600"/>
              <a:gd name="connsiteY755" fmla="*/ 1089613 h 6858000"/>
              <a:gd name="connsiteX756" fmla="*/ 427020 w 7467600"/>
              <a:gd name="connsiteY756" fmla="*/ 1619803 h 6858000"/>
              <a:gd name="connsiteX757" fmla="*/ 340345 w 7467600"/>
              <a:gd name="connsiteY757" fmla="*/ 2027739 h 6858000"/>
              <a:gd name="connsiteX758" fmla="*/ 360865 w 7467600"/>
              <a:gd name="connsiteY758" fmla="*/ 2044827 h 6858000"/>
              <a:gd name="connsiteX759" fmla="*/ 560414 w 7467600"/>
              <a:gd name="connsiteY759" fmla="*/ 2421457 h 6858000"/>
              <a:gd name="connsiteX760" fmla="*/ 1359703 w 7467600"/>
              <a:gd name="connsiteY760" fmla="*/ 2578554 h 6858000"/>
              <a:gd name="connsiteX761" fmla="*/ 1359422 w 7467600"/>
              <a:gd name="connsiteY761" fmla="*/ 2577994 h 6858000"/>
              <a:gd name="connsiteX762" fmla="*/ 828701 w 7467600"/>
              <a:gd name="connsiteY762" fmla="*/ 1839520 h 6858000"/>
              <a:gd name="connsiteX763" fmla="*/ 494427 w 7467600"/>
              <a:gd name="connsiteY763" fmla="*/ 1092333 h 6858000"/>
              <a:gd name="connsiteX764" fmla="*/ 506322 w 7467600"/>
              <a:gd name="connsiteY764" fmla="*/ 1020997 h 6858000"/>
              <a:gd name="connsiteX765" fmla="*/ 4570198 w 7467600"/>
              <a:gd name="connsiteY765" fmla="*/ 978081 h 6858000"/>
              <a:gd name="connsiteX766" fmla="*/ 4523691 w 7467600"/>
              <a:gd name="connsiteY766" fmla="*/ 1127776 h 6858000"/>
              <a:gd name="connsiteX767" fmla="*/ 4509875 w 7467600"/>
              <a:gd name="connsiteY767" fmla="*/ 1167552 h 6858000"/>
              <a:gd name="connsiteX768" fmla="*/ 4478168 w 7467600"/>
              <a:gd name="connsiteY768" fmla="*/ 1260735 h 6858000"/>
              <a:gd name="connsiteX769" fmla="*/ 4409309 w 7467600"/>
              <a:gd name="connsiteY769" fmla="*/ 1666996 h 6858000"/>
              <a:gd name="connsiteX770" fmla="*/ 4370031 w 7467600"/>
              <a:gd name="connsiteY770" fmla="*/ 1955666 h 6858000"/>
              <a:gd name="connsiteX771" fmla="*/ 4570198 w 7467600"/>
              <a:gd name="connsiteY771" fmla="*/ 978081 h 6858000"/>
              <a:gd name="connsiteX772" fmla="*/ 4557898 w 7467600"/>
              <a:gd name="connsiteY772" fmla="*/ 900011 h 6858000"/>
              <a:gd name="connsiteX773" fmla="*/ 4344840 w 7467600"/>
              <a:gd name="connsiteY773" fmla="*/ 1922038 h 6858000"/>
              <a:gd name="connsiteX774" fmla="*/ 4378710 w 7467600"/>
              <a:gd name="connsiteY774" fmla="*/ 1665516 h 6858000"/>
              <a:gd name="connsiteX775" fmla="*/ 4448798 w 7467600"/>
              <a:gd name="connsiteY775" fmla="*/ 1253024 h 6858000"/>
              <a:gd name="connsiteX776" fmla="*/ 4480315 w 7467600"/>
              <a:gd name="connsiteY776" fmla="*/ 1158454 h 6858000"/>
              <a:gd name="connsiteX777" fmla="*/ 4494133 w 7467600"/>
              <a:gd name="connsiteY777" fmla="*/ 1118676 h 6858000"/>
              <a:gd name="connsiteX778" fmla="*/ 4557898 w 7467600"/>
              <a:gd name="connsiteY778" fmla="*/ 900011 h 6858000"/>
              <a:gd name="connsiteX779" fmla="*/ 5870151 w 7467600"/>
              <a:gd name="connsiteY779" fmla="*/ 898890 h 6858000"/>
              <a:gd name="connsiteX780" fmla="*/ 5861335 w 7467600"/>
              <a:gd name="connsiteY780" fmla="*/ 899177 h 6858000"/>
              <a:gd name="connsiteX781" fmla="*/ 5843702 w 7467600"/>
              <a:gd name="connsiteY781" fmla="*/ 899748 h 6858000"/>
              <a:gd name="connsiteX782" fmla="*/ 5651107 w 7467600"/>
              <a:gd name="connsiteY782" fmla="*/ 920306 h 6858000"/>
              <a:gd name="connsiteX783" fmla="*/ 5459407 w 7467600"/>
              <a:gd name="connsiteY783" fmla="*/ 940975 h 6858000"/>
              <a:gd name="connsiteX784" fmla="*/ 5374846 w 7467600"/>
              <a:gd name="connsiteY784" fmla="*/ 941988 h 6858000"/>
              <a:gd name="connsiteX785" fmla="*/ 5256105 w 7467600"/>
              <a:gd name="connsiteY785" fmla="*/ 945632 h 6858000"/>
              <a:gd name="connsiteX786" fmla="*/ 5107071 w 7467600"/>
              <a:gd name="connsiteY786" fmla="*/ 969720 h 6858000"/>
              <a:gd name="connsiteX787" fmla="*/ 4998681 w 7467600"/>
              <a:gd name="connsiteY787" fmla="*/ 988771 h 6858000"/>
              <a:gd name="connsiteX788" fmla="*/ 5870151 w 7467600"/>
              <a:gd name="connsiteY788" fmla="*/ 898890 h 6858000"/>
              <a:gd name="connsiteX789" fmla="*/ 5504425 w 7467600"/>
              <a:gd name="connsiteY789" fmla="*/ 848067 h 6858000"/>
              <a:gd name="connsiteX790" fmla="*/ 4968849 w 7467600"/>
              <a:gd name="connsiteY790" fmla="*/ 962318 h 6858000"/>
              <a:gd name="connsiteX791" fmla="*/ 5104039 w 7467600"/>
              <a:gd name="connsiteY791" fmla="*/ 940634 h 6858000"/>
              <a:gd name="connsiteX792" fmla="*/ 5256311 w 7467600"/>
              <a:gd name="connsiteY792" fmla="*/ 916490 h 6858000"/>
              <a:gd name="connsiteX793" fmla="*/ 5377381 w 7467600"/>
              <a:gd name="connsiteY793" fmla="*/ 912671 h 6858000"/>
              <a:gd name="connsiteX794" fmla="*/ 5460148 w 7467600"/>
              <a:gd name="connsiteY794" fmla="*/ 911442 h 6858000"/>
              <a:gd name="connsiteX795" fmla="*/ 5648971 w 7467600"/>
              <a:gd name="connsiteY795" fmla="*/ 891331 h 6858000"/>
              <a:gd name="connsiteX796" fmla="*/ 5844807 w 7467600"/>
              <a:gd name="connsiteY796" fmla="*/ 870718 h 6858000"/>
              <a:gd name="connsiteX797" fmla="*/ 5862975 w 7467600"/>
              <a:gd name="connsiteY797" fmla="*/ 869756 h 6858000"/>
              <a:gd name="connsiteX798" fmla="*/ 5920887 w 7467600"/>
              <a:gd name="connsiteY798" fmla="*/ 865929 h 6858000"/>
              <a:gd name="connsiteX799" fmla="*/ 5504425 w 7467600"/>
              <a:gd name="connsiteY799" fmla="*/ 848067 h 6858000"/>
              <a:gd name="connsiteX800" fmla="*/ 3607114 w 7467600"/>
              <a:gd name="connsiteY800" fmla="*/ 467441 h 6858000"/>
              <a:gd name="connsiteX801" fmla="*/ 3296242 w 7467600"/>
              <a:gd name="connsiteY801" fmla="*/ 807991 h 6858000"/>
              <a:gd name="connsiteX802" fmla="*/ 3174674 w 7467600"/>
              <a:gd name="connsiteY802" fmla="*/ 919759 h 6858000"/>
              <a:gd name="connsiteX803" fmla="*/ 3042978 w 7467600"/>
              <a:gd name="connsiteY803" fmla="*/ 1054894 h 6858000"/>
              <a:gd name="connsiteX804" fmla="*/ 2968914 w 7467600"/>
              <a:gd name="connsiteY804" fmla="*/ 1133756 h 6858000"/>
              <a:gd name="connsiteX805" fmla="*/ 3103823 w 7467600"/>
              <a:gd name="connsiteY805" fmla="*/ 1026814 h 6858000"/>
              <a:gd name="connsiteX806" fmla="*/ 3607114 w 7467600"/>
              <a:gd name="connsiteY806" fmla="*/ 467441 h 6858000"/>
              <a:gd name="connsiteX807" fmla="*/ 3744487 w 7467600"/>
              <a:gd name="connsiteY807" fmla="*/ 383136 h 6858000"/>
              <a:gd name="connsiteX808" fmla="*/ 3970213 w 7467600"/>
              <a:gd name="connsiteY808" fmla="*/ 995559 h 6858000"/>
              <a:gd name="connsiteX809" fmla="*/ 3744487 w 7467600"/>
              <a:gd name="connsiteY809" fmla="*/ 383136 h 6858000"/>
              <a:gd name="connsiteX810" fmla="*/ 3624562 w 7467600"/>
              <a:gd name="connsiteY810" fmla="*/ 367041 h 6858000"/>
              <a:gd name="connsiteX811" fmla="*/ 3489712 w 7467600"/>
              <a:gd name="connsiteY811" fmla="*/ 485386 h 6858000"/>
              <a:gd name="connsiteX812" fmla="*/ 3182994 w 7467600"/>
              <a:gd name="connsiteY812" fmla="*/ 828265 h 6858000"/>
              <a:gd name="connsiteX813" fmla="*/ 2892114 w 7467600"/>
              <a:gd name="connsiteY813" fmla="*/ 1172635 h 6858000"/>
              <a:gd name="connsiteX814" fmla="*/ 3021459 w 7467600"/>
              <a:gd name="connsiteY814" fmla="*/ 1035385 h 6858000"/>
              <a:gd name="connsiteX815" fmla="*/ 3153873 w 7467600"/>
              <a:gd name="connsiteY815" fmla="*/ 898971 h 6858000"/>
              <a:gd name="connsiteX816" fmla="*/ 3276511 w 7467600"/>
              <a:gd name="connsiteY816" fmla="*/ 786423 h 6858000"/>
              <a:gd name="connsiteX817" fmla="*/ 3584154 w 7467600"/>
              <a:gd name="connsiteY817" fmla="*/ 448218 h 6858000"/>
              <a:gd name="connsiteX818" fmla="*/ 3624562 w 7467600"/>
              <a:gd name="connsiteY818" fmla="*/ 367041 h 6858000"/>
              <a:gd name="connsiteX819" fmla="*/ 3766672 w 7467600"/>
              <a:gd name="connsiteY819" fmla="*/ 359429 h 6858000"/>
              <a:gd name="connsiteX820" fmla="*/ 3996338 w 7467600"/>
              <a:gd name="connsiteY820" fmla="*/ 968237 h 6858000"/>
              <a:gd name="connsiteX821" fmla="*/ 3766672 w 7467600"/>
              <a:gd name="connsiteY821" fmla="*/ 359429 h 6858000"/>
              <a:gd name="connsiteX822" fmla="*/ 5805386 w 7467600"/>
              <a:gd name="connsiteY822" fmla="*/ 239240 h 6858000"/>
              <a:gd name="connsiteX823" fmla="*/ 5736947 w 7467600"/>
              <a:gd name="connsiteY823" fmla="*/ 261367 h 6858000"/>
              <a:gd name="connsiteX824" fmla="*/ 5427012 w 7467600"/>
              <a:gd name="connsiteY824" fmla="*/ 311272 h 6858000"/>
              <a:gd name="connsiteX825" fmla="*/ 5147818 w 7467600"/>
              <a:gd name="connsiteY825" fmla="*/ 322112 h 6858000"/>
              <a:gd name="connsiteX826" fmla="*/ 5060854 w 7467600"/>
              <a:gd name="connsiteY826" fmla="*/ 311882 h 6858000"/>
              <a:gd name="connsiteX827" fmla="*/ 4945989 w 7467600"/>
              <a:gd name="connsiteY827" fmla="*/ 300516 h 6858000"/>
              <a:gd name="connsiteX828" fmla="*/ 5410479 w 7467600"/>
              <a:gd name="connsiteY828" fmla="*/ 348434 h 6858000"/>
              <a:gd name="connsiteX829" fmla="*/ 5805386 w 7467600"/>
              <a:gd name="connsiteY829" fmla="*/ 239240 h 6858000"/>
              <a:gd name="connsiteX830" fmla="*/ 5905192 w 7467600"/>
              <a:gd name="connsiteY830" fmla="*/ 163079 h 6858000"/>
              <a:gd name="connsiteX831" fmla="*/ 5865655 w 7467600"/>
              <a:gd name="connsiteY831" fmla="*/ 171901 h 6858000"/>
              <a:gd name="connsiteX832" fmla="*/ 5259740 w 7467600"/>
              <a:gd name="connsiteY832" fmla="*/ 257013 h 6858000"/>
              <a:gd name="connsiteX833" fmla="*/ 5208466 w 7467600"/>
              <a:gd name="connsiteY833" fmla="*/ 257550 h 6858000"/>
              <a:gd name="connsiteX834" fmla="*/ 4980204 w 7467600"/>
              <a:gd name="connsiteY834" fmla="*/ 271903 h 6858000"/>
              <a:gd name="connsiteX835" fmla="*/ 5068068 w 7467600"/>
              <a:gd name="connsiteY835" fmla="*/ 282244 h 6858000"/>
              <a:gd name="connsiteX836" fmla="*/ 5153231 w 7467600"/>
              <a:gd name="connsiteY836" fmla="*/ 292240 h 6858000"/>
              <a:gd name="connsiteX837" fmla="*/ 5426491 w 7467600"/>
              <a:gd name="connsiteY837" fmla="*/ 281128 h 6858000"/>
              <a:gd name="connsiteX838" fmla="*/ 5731212 w 7467600"/>
              <a:gd name="connsiteY838" fmla="*/ 231951 h 6858000"/>
              <a:gd name="connsiteX839" fmla="*/ 5905192 w 7467600"/>
              <a:gd name="connsiteY839" fmla="*/ 163079 h 6858000"/>
              <a:gd name="connsiteX840" fmla="*/ 5944437 w 7467600"/>
              <a:gd name="connsiteY840" fmla="*/ 113829 h 6858000"/>
              <a:gd name="connsiteX841" fmla="*/ 5825032 w 7467600"/>
              <a:gd name="connsiteY841" fmla="*/ 146405 h 6858000"/>
              <a:gd name="connsiteX842" fmla="*/ 4955599 w 7467600"/>
              <a:gd name="connsiteY842" fmla="*/ 247008 h 6858000"/>
              <a:gd name="connsiteX843" fmla="*/ 5210104 w 7467600"/>
              <a:gd name="connsiteY843" fmla="*/ 228123 h 6858000"/>
              <a:gd name="connsiteX844" fmla="*/ 5261015 w 7467600"/>
              <a:gd name="connsiteY844" fmla="*/ 227087 h 6858000"/>
              <a:gd name="connsiteX845" fmla="*/ 5861181 w 7467600"/>
              <a:gd name="connsiteY845" fmla="*/ 143093 h 6858000"/>
              <a:gd name="connsiteX846" fmla="*/ 5961252 w 7467600"/>
              <a:gd name="connsiteY846" fmla="*/ 114820 h 6858000"/>
              <a:gd name="connsiteX847" fmla="*/ 5944437 w 7467600"/>
              <a:gd name="connsiteY847" fmla="*/ 113829 h 6858000"/>
              <a:gd name="connsiteX848" fmla="*/ 3882765 w 7467600"/>
              <a:gd name="connsiteY848" fmla="*/ 0 h 6858000"/>
              <a:gd name="connsiteX849" fmla="*/ 3995099 w 7467600"/>
              <a:gd name="connsiteY849" fmla="*/ 0 h 6858000"/>
              <a:gd name="connsiteX850" fmla="*/ 4163818 w 7467600"/>
              <a:gd name="connsiteY850" fmla="*/ 234104 h 6858000"/>
              <a:gd name="connsiteX851" fmla="*/ 4172099 w 7467600"/>
              <a:gd name="connsiteY851" fmla="*/ 234207 h 6858000"/>
              <a:gd name="connsiteX852" fmla="*/ 4784282 w 7467600"/>
              <a:gd name="connsiteY852" fmla="*/ 276561 h 6858000"/>
              <a:gd name="connsiteX853" fmla="*/ 4801687 w 7467600"/>
              <a:gd name="connsiteY853" fmla="*/ 267764 h 6858000"/>
              <a:gd name="connsiteX854" fmla="*/ 6082788 w 7467600"/>
              <a:gd name="connsiteY854" fmla="*/ 64119 h 6858000"/>
              <a:gd name="connsiteX855" fmla="*/ 6099442 w 7467600"/>
              <a:gd name="connsiteY855" fmla="*/ 82568 h 6858000"/>
              <a:gd name="connsiteX856" fmla="*/ 4804137 w 7467600"/>
              <a:gd name="connsiteY856" fmla="*/ 320931 h 6858000"/>
              <a:gd name="connsiteX857" fmla="*/ 4227047 w 7467600"/>
              <a:gd name="connsiteY857" fmla="*/ 313415 h 6858000"/>
              <a:gd name="connsiteX858" fmla="*/ 4346041 w 7467600"/>
              <a:gd name="connsiteY858" fmla="*/ 456086 h 6858000"/>
              <a:gd name="connsiteX859" fmla="*/ 4870967 w 7467600"/>
              <a:gd name="connsiteY859" fmla="*/ 963061 h 6858000"/>
              <a:gd name="connsiteX860" fmla="*/ 4889647 w 7467600"/>
              <a:gd name="connsiteY860" fmla="*/ 957147 h 6858000"/>
              <a:gd name="connsiteX861" fmla="*/ 5422504 w 7467600"/>
              <a:gd name="connsiteY861" fmla="*/ 805191 h 6858000"/>
              <a:gd name="connsiteX862" fmla="*/ 6087656 w 7467600"/>
              <a:gd name="connsiteY862" fmla="*/ 826703 h 6858000"/>
              <a:gd name="connsiteX863" fmla="*/ 6058717 w 7467600"/>
              <a:gd name="connsiteY863" fmla="*/ 865992 h 6858000"/>
              <a:gd name="connsiteX864" fmla="*/ 4974153 w 7467600"/>
              <a:gd name="connsiteY864" fmla="*/ 1045456 h 6858000"/>
              <a:gd name="connsiteX865" fmla="*/ 5627835 w 7467600"/>
              <a:gd name="connsiteY865" fmla="*/ 1472077 h 6858000"/>
              <a:gd name="connsiteX866" fmla="*/ 5629817 w 7467600"/>
              <a:gd name="connsiteY866" fmla="*/ 1471412 h 6858000"/>
              <a:gd name="connsiteX867" fmla="*/ 5634124 w 7467600"/>
              <a:gd name="connsiteY867" fmla="*/ 1470572 h 6858000"/>
              <a:gd name="connsiteX868" fmla="*/ 5755832 w 7467600"/>
              <a:gd name="connsiteY868" fmla="*/ 1383886 h 6858000"/>
              <a:gd name="connsiteX869" fmla="*/ 6014186 w 7467600"/>
              <a:gd name="connsiteY869" fmla="*/ 1279799 h 6858000"/>
              <a:gd name="connsiteX870" fmla="*/ 6901619 w 7467600"/>
              <a:gd name="connsiteY870" fmla="*/ 1047874 h 6858000"/>
              <a:gd name="connsiteX871" fmla="*/ 6931566 w 7467600"/>
              <a:gd name="connsiteY871" fmla="*/ 1062034 h 6858000"/>
              <a:gd name="connsiteX872" fmla="*/ 5790982 w 7467600"/>
              <a:gd name="connsiteY872" fmla="*/ 1561380 h 6858000"/>
              <a:gd name="connsiteX873" fmla="*/ 6188971 w 7467600"/>
              <a:gd name="connsiteY873" fmla="*/ 1755168 h 6858000"/>
              <a:gd name="connsiteX874" fmla="*/ 6202446 w 7467600"/>
              <a:gd name="connsiteY874" fmla="*/ 1752268 h 6858000"/>
              <a:gd name="connsiteX875" fmla="*/ 7179560 w 7467600"/>
              <a:gd name="connsiteY875" fmla="*/ 1467551 h 6858000"/>
              <a:gd name="connsiteX876" fmla="*/ 7158730 w 7467600"/>
              <a:gd name="connsiteY876" fmla="*/ 1507835 h 6858000"/>
              <a:gd name="connsiteX877" fmla="*/ 6326959 w 7467600"/>
              <a:gd name="connsiteY877" fmla="*/ 1817686 h 6858000"/>
              <a:gd name="connsiteX878" fmla="*/ 6537433 w 7467600"/>
              <a:gd name="connsiteY878" fmla="*/ 1907790 h 6858000"/>
              <a:gd name="connsiteX879" fmla="*/ 6550221 w 7467600"/>
              <a:gd name="connsiteY879" fmla="*/ 1910729 h 6858000"/>
              <a:gd name="connsiteX880" fmla="*/ 6964438 w 7467600"/>
              <a:gd name="connsiteY880" fmla="*/ 2209505 h 6858000"/>
              <a:gd name="connsiteX881" fmla="*/ 7367862 w 7467600"/>
              <a:gd name="connsiteY881" fmla="*/ 2806833 h 6858000"/>
              <a:gd name="connsiteX882" fmla="*/ 7364329 w 7467600"/>
              <a:gd name="connsiteY882" fmla="*/ 2826907 h 6858000"/>
              <a:gd name="connsiteX883" fmla="*/ 7290545 w 7467600"/>
              <a:gd name="connsiteY883" fmla="*/ 2850663 h 6858000"/>
              <a:gd name="connsiteX884" fmla="*/ 6472036 w 7467600"/>
              <a:gd name="connsiteY884" fmla="*/ 1959003 h 6858000"/>
              <a:gd name="connsiteX885" fmla="*/ 5792897 w 7467600"/>
              <a:gd name="connsiteY885" fmla="*/ 1647747 h 6858000"/>
              <a:gd name="connsiteX886" fmla="*/ 5842751 w 7467600"/>
              <a:gd name="connsiteY886" fmla="*/ 1816112 h 6858000"/>
              <a:gd name="connsiteX887" fmla="*/ 5847424 w 7467600"/>
              <a:gd name="connsiteY887" fmla="*/ 1815776 h 6858000"/>
              <a:gd name="connsiteX888" fmla="*/ 6399821 w 7467600"/>
              <a:gd name="connsiteY888" fmla="*/ 2344799 h 6858000"/>
              <a:gd name="connsiteX889" fmla="*/ 6323232 w 7467600"/>
              <a:gd name="connsiteY889" fmla="*/ 2389634 h 6858000"/>
              <a:gd name="connsiteX890" fmla="*/ 5942958 w 7467600"/>
              <a:gd name="connsiteY890" fmla="*/ 2077708 h 6858000"/>
              <a:gd name="connsiteX891" fmla="*/ 5921559 w 7467600"/>
              <a:gd name="connsiteY891" fmla="*/ 2378596 h 6858000"/>
              <a:gd name="connsiteX892" fmla="*/ 5817651 w 7467600"/>
              <a:gd name="connsiteY892" fmla="*/ 3023919 h 6858000"/>
              <a:gd name="connsiteX893" fmla="*/ 5729634 w 7467600"/>
              <a:gd name="connsiteY893" fmla="*/ 3051849 h 6858000"/>
              <a:gd name="connsiteX894" fmla="*/ 5611018 w 7467600"/>
              <a:gd name="connsiteY894" fmla="*/ 2316769 h 6858000"/>
              <a:gd name="connsiteX895" fmla="*/ 5687608 w 7467600"/>
              <a:gd name="connsiteY895" fmla="*/ 2039972 h 6858000"/>
              <a:gd name="connsiteX896" fmla="*/ 5657554 w 7467600"/>
              <a:gd name="connsiteY896" fmla="*/ 1576445 h 6858000"/>
              <a:gd name="connsiteX897" fmla="*/ 5150475 w 7467600"/>
              <a:gd name="connsiteY897" fmla="*/ 1274012 h 6858000"/>
              <a:gd name="connsiteX898" fmla="*/ 5349142 w 7467600"/>
              <a:gd name="connsiteY898" fmla="*/ 2204405 h 6858000"/>
              <a:gd name="connsiteX899" fmla="*/ 5262214 w 7467600"/>
              <a:gd name="connsiteY899" fmla="*/ 2233836 h 6858000"/>
              <a:gd name="connsiteX900" fmla="*/ 4981539 w 7467600"/>
              <a:gd name="connsiteY900" fmla="*/ 1542201 h 6858000"/>
              <a:gd name="connsiteX901" fmla="*/ 4958461 w 7467600"/>
              <a:gd name="connsiteY901" fmla="*/ 1136957 h 6858000"/>
              <a:gd name="connsiteX902" fmla="*/ 4655015 w 7467600"/>
              <a:gd name="connsiteY902" fmla="*/ 891426 h 6858000"/>
              <a:gd name="connsiteX903" fmla="*/ 4348002 w 7467600"/>
              <a:gd name="connsiteY903" fmla="*/ 2205895 h 6858000"/>
              <a:gd name="connsiteX904" fmla="*/ 4262250 w 7467600"/>
              <a:gd name="connsiteY904" fmla="*/ 2219972 h 6858000"/>
              <a:gd name="connsiteX905" fmla="*/ 4550611 w 7467600"/>
              <a:gd name="connsiteY905" fmla="*/ 817540 h 6858000"/>
              <a:gd name="connsiteX906" fmla="*/ 4564418 w 7467600"/>
              <a:gd name="connsiteY906" fmla="*/ 808293 h 6858000"/>
              <a:gd name="connsiteX907" fmla="*/ 4266388 w 7467600"/>
              <a:gd name="connsiteY907" fmla="*/ 500083 h 6858000"/>
              <a:gd name="connsiteX908" fmla="*/ 4032842 w 7467600"/>
              <a:gd name="connsiteY908" fmla="*/ 211809 h 6858000"/>
              <a:gd name="connsiteX909" fmla="*/ 3882765 w 7467600"/>
              <a:gd name="connsiteY909" fmla="*/ 0 h 6858000"/>
              <a:gd name="connsiteX910" fmla="*/ 3721337 w 7467600"/>
              <a:gd name="connsiteY910" fmla="*/ 0 h 6858000"/>
              <a:gd name="connsiteX911" fmla="*/ 3797544 w 7467600"/>
              <a:gd name="connsiteY911" fmla="*/ 0 h 6858000"/>
              <a:gd name="connsiteX912" fmla="*/ 3775734 w 7467600"/>
              <a:gd name="connsiteY912" fmla="*/ 95131 h 6858000"/>
              <a:gd name="connsiteX913" fmla="*/ 3724807 w 7467600"/>
              <a:gd name="connsiteY913" fmla="*/ 272257 h 6858000"/>
              <a:gd name="connsiteX914" fmla="*/ 3726844 w 7467600"/>
              <a:gd name="connsiteY914" fmla="*/ 282988 h 6858000"/>
              <a:gd name="connsiteX915" fmla="*/ 3742664 w 7467600"/>
              <a:gd name="connsiteY915" fmla="*/ 279918 h 6858000"/>
              <a:gd name="connsiteX916" fmla="*/ 4103910 w 7467600"/>
              <a:gd name="connsiteY916" fmla="*/ 1161917 h 6858000"/>
              <a:gd name="connsiteX917" fmla="*/ 4020269 w 7467600"/>
              <a:gd name="connsiteY917" fmla="*/ 1200406 h 6858000"/>
              <a:gd name="connsiteX918" fmla="*/ 3674882 w 7467600"/>
              <a:gd name="connsiteY918" fmla="*/ 488524 h 6858000"/>
              <a:gd name="connsiteX919" fmla="*/ 3132682 w 7467600"/>
              <a:gd name="connsiteY919" fmla="*/ 1072284 h 6858000"/>
              <a:gd name="connsiteX920" fmla="*/ 2716346 w 7467600"/>
              <a:gd name="connsiteY920" fmla="*/ 1276376 h 6858000"/>
              <a:gd name="connsiteX921" fmla="*/ 2716772 w 7467600"/>
              <a:gd name="connsiteY921" fmla="*/ 1255462 h 6858000"/>
              <a:gd name="connsiteX922" fmla="*/ 3471096 w 7467600"/>
              <a:gd name="connsiteY922" fmla="*/ 437072 h 6858000"/>
              <a:gd name="connsiteX923" fmla="*/ 3639057 w 7467600"/>
              <a:gd name="connsiteY923" fmla="*/ 286334 h 6858000"/>
              <a:gd name="connsiteX924" fmla="*/ 3640309 w 7467600"/>
              <a:gd name="connsiteY924" fmla="*/ 284664 h 6858000"/>
              <a:gd name="connsiteX925" fmla="*/ 3646022 w 7467600"/>
              <a:gd name="connsiteY925" fmla="*/ 276711 h 6858000"/>
              <a:gd name="connsiteX926" fmla="*/ 3707943 w 7467600"/>
              <a:gd name="connsiteY926" fmla="*/ 65958 h 6858000"/>
              <a:gd name="connsiteX927" fmla="*/ 3721337 w 7467600"/>
              <a:gd name="connsiteY927" fmla="*/ 0 h 6858000"/>
              <a:gd name="connsiteX928" fmla="*/ 2867960 w 7467600"/>
              <a:gd name="connsiteY928" fmla="*/ 0 h 6858000"/>
              <a:gd name="connsiteX929" fmla="*/ 2926351 w 7467600"/>
              <a:gd name="connsiteY929" fmla="*/ 0 h 6858000"/>
              <a:gd name="connsiteX930" fmla="*/ 2902823 w 7467600"/>
              <a:gd name="connsiteY930" fmla="*/ 262929 h 6858000"/>
              <a:gd name="connsiteX931" fmla="*/ 2940663 w 7467600"/>
              <a:gd name="connsiteY931" fmla="*/ 140884 h 6858000"/>
              <a:gd name="connsiteX932" fmla="*/ 2947039 w 7467600"/>
              <a:gd name="connsiteY932" fmla="*/ 122524 h 6858000"/>
              <a:gd name="connsiteX933" fmla="*/ 2984316 w 7467600"/>
              <a:gd name="connsiteY933" fmla="*/ 0 h 6858000"/>
              <a:gd name="connsiteX934" fmla="*/ 3016114 w 7467600"/>
              <a:gd name="connsiteY934" fmla="*/ 0 h 6858000"/>
              <a:gd name="connsiteX935" fmla="*/ 2979949 w 7467600"/>
              <a:gd name="connsiteY935" fmla="*/ 119274 h 6858000"/>
              <a:gd name="connsiteX936" fmla="*/ 3023879 w 7467600"/>
              <a:gd name="connsiteY936" fmla="*/ 0 h 6858000"/>
              <a:gd name="connsiteX937" fmla="*/ 3105400 w 7467600"/>
              <a:gd name="connsiteY937" fmla="*/ 0 h 6858000"/>
              <a:gd name="connsiteX938" fmla="*/ 3094669 w 7467600"/>
              <a:gd name="connsiteY938" fmla="*/ 30308 h 6858000"/>
              <a:gd name="connsiteX939" fmla="*/ 2901945 w 7467600"/>
              <a:gd name="connsiteY939" fmla="*/ 466538 h 6858000"/>
              <a:gd name="connsiteX940" fmla="*/ 2815209 w 7467600"/>
              <a:gd name="connsiteY940" fmla="*/ 497361 h 6858000"/>
              <a:gd name="connsiteX941" fmla="*/ 2844845 w 7467600"/>
              <a:gd name="connsiteY941" fmla="*/ 127638 h 6858000"/>
              <a:gd name="connsiteX942" fmla="*/ 2867960 w 7467600"/>
              <a:gd name="connsiteY942" fmla="*/ 0 h 6858000"/>
              <a:gd name="connsiteX943" fmla="*/ 1057230 w 7467600"/>
              <a:gd name="connsiteY943" fmla="*/ 0 h 6858000"/>
              <a:gd name="connsiteX944" fmla="*/ 1111003 w 7467600"/>
              <a:gd name="connsiteY944" fmla="*/ 0 h 6858000"/>
              <a:gd name="connsiteX945" fmla="*/ 1125553 w 7467600"/>
              <a:gd name="connsiteY945" fmla="*/ 52588 h 6858000"/>
              <a:gd name="connsiteX946" fmla="*/ 1304276 w 7467600"/>
              <a:gd name="connsiteY946" fmla="*/ 476275 h 6858000"/>
              <a:gd name="connsiteX947" fmla="*/ 1492066 w 7467600"/>
              <a:gd name="connsiteY947" fmla="*/ 886333 h 6858000"/>
              <a:gd name="connsiteX948" fmla="*/ 1423698 w 7467600"/>
              <a:gd name="connsiteY948" fmla="*/ 710817 h 6858000"/>
              <a:gd name="connsiteX949" fmla="*/ 1357609 w 7467600"/>
              <a:gd name="connsiteY949" fmla="*/ 532892 h 6858000"/>
              <a:gd name="connsiteX950" fmla="*/ 1309550 w 7467600"/>
              <a:gd name="connsiteY950" fmla="*/ 374031 h 6858000"/>
              <a:gd name="connsiteX951" fmla="*/ 1193673 w 7467600"/>
              <a:gd name="connsiteY951" fmla="*/ 49533 h 6858000"/>
              <a:gd name="connsiteX952" fmla="*/ 1164391 w 7467600"/>
              <a:gd name="connsiteY952" fmla="*/ 0 h 6858000"/>
              <a:gd name="connsiteX953" fmla="*/ 1200666 w 7467600"/>
              <a:gd name="connsiteY953" fmla="*/ 0 h 6858000"/>
              <a:gd name="connsiteX954" fmla="*/ 1223408 w 7467600"/>
              <a:gd name="connsiteY954" fmla="*/ 38996 h 6858000"/>
              <a:gd name="connsiteX955" fmla="*/ 1339635 w 7467600"/>
              <a:gd name="connsiteY955" fmla="*/ 365517 h 6858000"/>
              <a:gd name="connsiteX956" fmla="*/ 1387469 w 7467600"/>
              <a:gd name="connsiteY956" fmla="*/ 523079 h 6858000"/>
              <a:gd name="connsiteX957" fmla="*/ 1452685 w 7467600"/>
              <a:gd name="connsiteY957" fmla="*/ 699806 h 6858000"/>
              <a:gd name="connsiteX958" fmla="*/ 1492092 w 7467600"/>
              <a:gd name="connsiteY958" fmla="*/ 800424 h 6858000"/>
              <a:gd name="connsiteX959" fmla="*/ 1455302 w 7467600"/>
              <a:gd name="connsiteY959" fmla="*/ 632913 h 6858000"/>
              <a:gd name="connsiteX960" fmla="*/ 1222336 w 7467600"/>
              <a:gd name="connsiteY960" fmla="*/ 9480 h 6858000"/>
              <a:gd name="connsiteX961" fmla="*/ 1214634 w 7467600"/>
              <a:gd name="connsiteY961" fmla="*/ 0 h 6858000"/>
              <a:gd name="connsiteX962" fmla="*/ 1289827 w 7467600"/>
              <a:gd name="connsiteY962" fmla="*/ 0 h 6858000"/>
              <a:gd name="connsiteX963" fmla="*/ 1321076 w 7467600"/>
              <a:gd name="connsiteY963" fmla="*/ 59722 h 6858000"/>
              <a:gd name="connsiteX964" fmla="*/ 1512579 w 7467600"/>
              <a:gd name="connsiteY964" fmla="*/ 626441 h 6858000"/>
              <a:gd name="connsiteX965" fmla="*/ 1506076 w 7467600"/>
              <a:gd name="connsiteY965" fmla="*/ 1089289 h 6858000"/>
              <a:gd name="connsiteX966" fmla="*/ 1486346 w 7467600"/>
              <a:gd name="connsiteY966" fmla="*/ 1079919 h 6858000"/>
              <a:gd name="connsiteX967" fmla="*/ 1070511 w 7467600"/>
              <a:gd name="connsiteY967" fmla="*/ 48609 h 6858000"/>
              <a:gd name="connsiteX968" fmla="*/ 1057230 w 7467600"/>
              <a:gd name="connsiteY968" fmla="*/ 0 h 6858000"/>
              <a:gd name="connsiteX969" fmla="*/ 43151 w 7467600"/>
              <a:gd name="connsiteY969" fmla="*/ 0 h 6858000"/>
              <a:gd name="connsiteX970" fmla="*/ 95283 w 7467600"/>
              <a:gd name="connsiteY970" fmla="*/ 0 h 6858000"/>
              <a:gd name="connsiteX971" fmla="*/ 300708 w 7467600"/>
              <a:gd name="connsiteY971" fmla="*/ 154571 h 6858000"/>
              <a:gd name="connsiteX972" fmla="*/ 530414 w 7467600"/>
              <a:gd name="connsiteY972" fmla="*/ 354673 h 6858000"/>
              <a:gd name="connsiteX973" fmla="*/ 333785 w 7467600"/>
              <a:gd name="connsiteY973" fmla="*/ 161564 h 6858000"/>
              <a:gd name="connsiteX974" fmla="*/ 147005 w 7467600"/>
              <a:gd name="connsiteY974" fmla="*/ 0 h 6858000"/>
              <a:gd name="connsiteX975" fmla="*/ 272509 w 7467600"/>
              <a:gd name="connsiteY975" fmla="*/ 0 h 6858000"/>
              <a:gd name="connsiteX976" fmla="*/ 326276 w 7467600"/>
              <a:gd name="connsiteY976" fmla="*/ 45847 h 6858000"/>
              <a:gd name="connsiteX977" fmla="*/ 823759 w 7467600"/>
              <a:gd name="connsiteY977" fmla="*/ 574145 h 6858000"/>
              <a:gd name="connsiteX978" fmla="*/ 811254 w 7467600"/>
              <a:gd name="connsiteY978" fmla="*/ 665546 h 6858000"/>
              <a:gd name="connsiteX979" fmla="*/ 154042 w 7467600"/>
              <a:gd name="connsiteY979" fmla="*/ 261522 h 6858000"/>
              <a:gd name="connsiteX980" fmla="*/ 13550 w 7467600"/>
              <a:gd name="connsiteY980" fmla="*/ 158423 h 6858000"/>
              <a:gd name="connsiteX981" fmla="*/ 0 w 7467600"/>
              <a:gd name="connsiteY981" fmla="*/ 146618 h 6858000"/>
              <a:gd name="connsiteX982" fmla="*/ 0 w 7467600"/>
              <a:gd name="connsiteY982" fmla="*/ 59161 h 6858000"/>
              <a:gd name="connsiteX983" fmla="*/ 45427 w 7467600"/>
              <a:gd name="connsiteY983" fmla="*/ 101078 h 6858000"/>
              <a:gd name="connsiteX984" fmla="*/ 630103 w 7467600"/>
              <a:gd name="connsiteY984" fmla="*/ 485885 h 6858000"/>
              <a:gd name="connsiteX985" fmla="*/ 532040 w 7467600"/>
              <a:gd name="connsiteY985" fmla="*/ 399359 h 6858000"/>
              <a:gd name="connsiteX986" fmla="*/ 517618 w 7467600"/>
              <a:gd name="connsiteY986" fmla="*/ 385726 h 6858000"/>
              <a:gd name="connsiteX987" fmla="*/ 285074 w 7467600"/>
              <a:gd name="connsiteY987" fmla="*/ 182755 h 6858000"/>
              <a:gd name="connsiteX988" fmla="*/ 43151 w 7467600"/>
              <a:gd name="connsiteY98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312201 w 7467600"/>
              <a:gd name="connsiteY131" fmla="*/ 5128278 h 6858000"/>
              <a:gd name="connsiteX132" fmla="*/ 1903353 w 7467600"/>
              <a:gd name="connsiteY132" fmla="*/ 5044827 h 6858000"/>
              <a:gd name="connsiteX133" fmla="*/ 1936931 w 7467600"/>
              <a:gd name="connsiteY133" fmla="*/ 5093954 h 6858000"/>
              <a:gd name="connsiteX134" fmla="*/ 2195868 w 7467600"/>
              <a:gd name="connsiteY134" fmla="*/ 5396574 h 6858000"/>
              <a:gd name="connsiteX135" fmla="*/ 2088852 w 7467600"/>
              <a:gd name="connsiteY135" fmla="*/ 5166123 h 6858000"/>
              <a:gd name="connsiteX136" fmla="*/ 1958241 w 7467600"/>
              <a:gd name="connsiteY136" fmla="*/ 5067955 h 6858000"/>
              <a:gd name="connsiteX137" fmla="*/ 1903353 w 7467600"/>
              <a:gd name="connsiteY137" fmla="*/ 5044827 h 6858000"/>
              <a:gd name="connsiteX138" fmla="*/ 1979378 w 7467600"/>
              <a:gd name="connsiteY138" fmla="*/ 4769504 h 6858000"/>
              <a:gd name="connsiteX139" fmla="*/ 2882120 w 7467600"/>
              <a:gd name="connsiteY139" fmla="*/ 5064547 h 6858000"/>
              <a:gd name="connsiteX140" fmla="*/ 2793103 w 7467600"/>
              <a:gd name="connsiteY140" fmla="*/ 5039699 h 6858000"/>
              <a:gd name="connsiteX141" fmla="*/ 2770041 w 7467600"/>
              <a:gd name="connsiteY141" fmla="*/ 5033634 h 6858000"/>
              <a:gd name="connsiteX142" fmla="*/ 1979378 w 7467600"/>
              <a:gd name="connsiteY142" fmla="*/ 4769504 h 6858000"/>
              <a:gd name="connsiteX143" fmla="*/ 1927410 w 7467600"/>
              <a:gd name="connsiteY143" fmla="*/ 4716164 h 6858000"/>
              <a:gd name="connsiteX144" fmla="*/ 1959587 w 7467600"/>
              <a:gd name="connsiteY144" fmla="*/ 4728849 h 6858000"/>
              <a:gd name="connsiteX145" fmla="*/ 2777707 w 7467600"/>
              <a:gd name="connsiteY145" fmla="*/ 5003991 h 6858000"/>
              <a:gd name="connsiteX146" fmla="*/ 2800768 w 7467600"/>
              <a:gd name="connsiteY146" fmla="*/ 5010056 h 6858000"/>
              <a:gd name="connsiteX147" fmla="*/ 2879408 w 7467600"/>
              <a:gd name="connsiteY147" fmla="*/ 5031590 h 6858000"/>
              <a:gd name="connsiteX148" fmla="*/ 2862295 w 7467600"/>
              <a:gd name="connsiteY148" fmla="*/ 5022958 h 6858000"/>
              <a:gd name="connsiteX149" fmla="*/ 2813343 w 7467600"/>
              <a:gd name="connsiteY149" fmla="*/ 4998369 h 6858000"/>
              <a:gd name="connsiteX150" fmla="*/ 2646245 w 7467600"/>
              <a:gd name="connsiteY150" fmla="*/ 4930999 h 6858000"/>
              <a:gd name="connsiteX151" fmla="*/ 1999243 w 7467600"/>
              <a:gd name="connsiteY151" fmla="*/ 4730524 h 6858000"/>
              <a:gd name="connsiteX152" fmla="*/ 1979527 w 7467600"/>
              <a:gd name="connsiteY152" fmla="*/ 4726651 h 6858000"/>
              <a:gd name="connsiteX153" fmla="*/ 1927410 w 7467600"/>
              <a:gd name="connsiteY153" fmla="*/ 4716164 h 6858000"/>
              <a:gd name="connsiteX154" fmla="*/ 1997014 w 7467600"/>
              <a:gd name="connsiteY154" fmla="*/ 4698007 h 6858000"/>
              <a:gd name="connsiteX155" fmla="*/ 2005458 w 7467600"/>
              <a:gd name="connsiteY155" fmla="*/ 4699540 h 6858000"/>
              <a:gd name="connsiteX156" fmla="*/ 2657186 w 7467600"/>
              <a:gd name="connsiteY156" fmla="*/ 4901687 h 6858000"/>
              <a:gd name="connsiteX157" fmla="*/ 2826662 w 7467600"/>
              <a:gd name="connsiteY157" fmla="*/ 4970362 h 6858000"/>
              <a:gd name="connsiteX158" fmla="*/ 2876100 w 7467600"/>
              <a:gd name="connsiteY158" fmla="*/ 4995397 h 6858000"/>
              <a:gd name="connsiteX159" fmla="*/ 3042600 w 7467600"/>
              <a:gd name="connsiteY159" fmla="*/ 5059532 h 6858000"/>
              <a:gd name="connsiteX160" fmla="*/ 1997014 w 7467600"/>
              <a:gd name="connsiteY160" fmla="*/ 4698007 h 6858000"/>
              <a:gd name="connsiteX161" fmla="*/ 2305292 w 7467600"/>
              <a:gd name="connsiteY161" fmla="*/ 4219492 h 6858000"/>
              <a:gd name="connsiteX162" fmla="*/ 3360922 w 7467600"/>
              <a:gd name="connsiteY162" fmla="*/ 4529373 h 6858000"/>
              <a:gd name="connsiteX163" fmla="*/ 3492420 w 7467600"/>
              <a:gd name="connsiteY163" fmla="*/ 4510145 h 6858000"/>
              <a:gd name="connsiteX164" fmla="*/ 3364086 w 7467600"/>
              <a:gd name="connsiteY164" fmla="*/ 4480340 h 6858000"/>
              <a:gd name="connsiteX165" fmla="*/ 3225818 w 7467600"/>
              <a:gd name="connsiteY165" fmla="*/ 4411822 h 6858000"/>
              <a:gd name="connsiteX166" fmla="*/ 3129696 w 7467600"/>
              <a:gd name="connsiteY166" fmla="*/ 4360704 h 6858000"/>
              <a:gd name="connsiteX167" fmla="*/ 2814545 w 7467600"/>
              <a:gd name="connsiteY167" fmla="*/ 4282955 h 6858000"/>
              <a:gd name="connsiteX168" fmla="*/ 2305292 w 7467600"/>
              <a:gd name="connsiteY168" fmla="*/ 4219492 h 6858000"/>
              <a:gd name="connsiteX169" fmla="*/ 2626982 w 7467600"/>
              <a:gd name="connsiteY169" fmla="*/ 4206450 h 6858000"/>
              <a:gd name="connsiteX170" fmla="*/ 2490617 w 7467600"/>
              <a:gd name="connsiteY170" fmla="*/ 4206951 h 6858000"/>
              <a:gd name="connsiteX171" fmla="*/ 2819869 w 7467600"/>
              <a:gd name="connsiteY171" fmla="*/ 4252936 h 6858000"/>
              <a:gd name="connsiteX172" fmla="*/ 3143018 w 7467600"/>
              <a:gd name="connsiteY172" fmla="*/ 4332698 h 6858000"/>
              <a:gd name="connsiteX173" fmla="*/ 3241520 w 7467600"/>
              <a:gd name="connsiteY173" fmla="*/ 4385112 h 6858000"/>
              <a:gd name="connsiteX174" fmla="*/ 3374575 w 7467600"/>
              <a:gd name="connsiteY174" fmla="*/ 4451517 h 6858000"/>
              <a:gd name="connsiteX175" fmla="*/ 3505221 w 7467600"/>
              <a:gd name="connsiteY175" fmla="*/ 4480757 h 6858000"/>
              <a:gd name="connsiteX176" fmla="*/ 2626982 w 7467600"/>
              <a:gd name="connsiteY176" fmla="*/ 4206450 h 6858000"/>
              <a:gd name="connsiteX177" fmla="*/ 1310106 w 7467600"/>
              <a:gd name="connsiteY177" fmla="*/ 3943217 h 6858000"/>
              <a:gd name="connsiteX178" fmla="*/ 854994 w 7467600"/>
              <a:gd name="connsiteY178" fmla="*/ 4399136 h 6858000"/>
              <a:gd name="connsiteX179" fmla="*/ 742462 w 7467600"/>
              <a:gd name="connsiteY179" fmla="*/ 4594648 h 6858000"/>
              <a:gd name="connsiteX180" fmla="*/ 820602 w 7467600"/>
              <a:gd name="connsiteY180" fmla="*/ 4485915 h 6858000"/>
              <a:gd name="connsiteX181" fmla="*/ 878295 w 7467600"/>
              <a:gd name="connsiteY181" fmla="*/ 4403594 h 6858000"/>
              <a:gd name="connsiteX182" fmla="*/ 1240607 w 7467600"/>
              <a:gd name="connsiteY182" fmla="*/ 4010401 h 6858000"/>
              <a:gd name="connsiteX183" fmla="*/ 1310106 w 7467600"/>
              <a:gd name="connsiteY183" fmla="*/ 3943217 h 6858000"/>
              <a:gd name="connsiteX184" fmla="*/ 1423113 w 7467600"/>
              <a:gd name="connsiteY184" fmla="*/ 3874565 h 6858000"/>
              <a:gd name="connsiteX185" fmla="*/ 1260565 w 7467600"/>
              <a:gd name="connsiteY185" fmla="*/ 4031982 h 6858000"/>
              <a:gd name="connsiteX186" fmla="*/ 901900 w 7467600"/>
              <a:gd name="connsiteY186" fmla="*/ 4421236 h 6858000"/>
              <a:gd name="connsiteX187" fmla="*/ 845044 w 7467600"/>
              <a:gd name="connsiteY187" fmla="*/ 4502436 h 6858000"/>
              <a:gd name="connsiteX188" fmla="*/ 685926 w 7467600"/>
              <a:gd name="connsiteY188" fmla="*/ 4703069 h 6858000"/>
              <a:gd name="connsiteX189" fmla="*/ 684248 w 7467600"/>
              <a:gd name="connsiteY189" fmla="*/ 4706721 h 6858000"/>
              <a:gd name="connsiteX190" fmla="*/ 1423113 w 7467600"/>
              <a:gd name="connsiteY190" fmla="*/ 3874565 h 6858000"/>
              <a:gd name="connsiteX191" fmla="*/ 3316479 w 7467600"/>
              <a:gd name="connsiteY191" fmla="*/ 3872136 h 6858000"/>
              <a:gd name="connsiteX192" fmla="*/ 3546806 w 7467600"/>
              <a:gd name="connsiteY192" fmla="*/ 4356139 h 6858000"/>
              <a:gd name="connsiteX193" fmla="*/ 3364433 w 7467600"/>
              <a:gd name="connsiteY193" fmla="*/ 3953121 h 6858000"/>
              <a:gd name="connsiteX194" fmla="*/ 3316479 w 7467600"/>
              <a:gd name="connsiteY194" fmla="*/ 3872136 h 6858000"/>
              <a:gd name="connsiteX195" fmla="*/ 3291335 w 7467600"/>
              <a:gd name="connsiteY195" fmla="*/ 3767420 h 6858000"/>
              <a:gd name="connsiteX196" fmla="*/ 3390805 w 7467600"/>
              <a:gd name="connsiteY196" fmla="*/ 3937163 h 6858000"/>
              <a:gd name="connsiteX197" fmla="*/ 3579062 w 7467600"/>
              <a:gd name="connsiteY197" fmla="*/ 4359040 h 6858000"/>
              <a:gd name="connsiteX198" fmla="*/ 3467355 w 7467600"/>
              <a:gd name="connsiteY198" fmla="*/ 3988130 h 6858000"/>
              <a:gd name="connsiteX199" fmla="*/ 3310753 w 7467600"/>
              <a:gd name="connsiteY199" fmla="*/ 3787140 h 6858000"/>
              <a:gd name="connsiteX200" fmla="*/ 3291335 w 7467600"/>
              <a:gd name="connsiteY200" fmla="*/ 3767420 h 6858000"/>
              <a:gd name="connsiteX201" fmla="*/ 1635889 w 7467600"/>
              <a:gd name="connsiteY201" fmla="*/ 3709494 h 6858000"/>
              <a:gd name="connsiteX202" fmla="*/ 1634800 w 7467600"/>
              <a:gd name="connsiteY202" fmla="*/ 3731111 h 6858000"/>
              <a:gd name="connsiteX203" fmla="*/ 1635889 w 7467600"/>
              <a:gd name="connsiteY203" fmla="*/ 3709494 h 6858000"/>
              <a:gd name="connsiteX204" fmla="*/ 1510397 w 7467600"/>
              <a:gd name="connsiteY204" fmla="*/ 3684705 h 6858000"/>
              <a:gd name="connsiteX205" fmla="*/ 1146550 w 7467600"/>
              <a:gd name="connsiteY205" fmla="*/ 3802012 h 6858000"/>
              <a:gd name="connsiteX206" fmla="*/ 698834 w 7467600"/>
              <a:gd name="connsiteY206" fmla="*/ 3952272 h 6858000"/>
              <a:gd name="connsiteX207" fmla="*/ 34256 w 7467600"/>
              <a:gd name="connsiteY207" fmla="*/ 4347603 h 6858000"/>
              <a:gd name="connsiteX208" fmla="*/ 527241 w 7467600"/>
              <a:gd name="connsiteY208" fmla="*/ 4065078 h 6858000"/>
              <a:gd name="connsiteX209" fmla="*/ 1510397 w 7467600"/>
              <a:gd name="connsiteY209" fmla="*/ 3684705 h 6858000"/>
              <a:gd name="connsiteX210" fmla="*/ 1313114 w 7467600"/>
              <a:gd name="connsiteY210" fmla="*/ 3655216 h 6858000"/>
              <a:gd name="connsiteX211" fmla="*/ 1109304 w 7467600"/>
              <a:gd name="connsiteY211" fmla="*/ 3669030 h 6858000"/>
              <a:gd name="connsiteX212" fmla="*/ 8129 w 7467600"/>
              <a:gd name="connsiteY212" fmla="*/ 4330519 h 6858000"/>
              <a:gd name="connsiteX213" fmla="*/ 687572 w 7467600"/>
              <a:gd name="connsiteY213" fmla="*/ 3925629 h 6858000"/>
              <a:gd name="connsiteX214" fmla="*/ 1138365 w 7467600"/>
              <a:gd name="connsiteY214" fmla="*/ 3774515 h 6858000"/>
              <a:gd name="connsiteX215" fmla="*/ 1505579 w 7467600"/>
              <a:gd name="connsiteY215" fmla="*/ 3655526 h 6858000"/>
              <a:gd name="connsiteX216" fmla="*/ 1313114 w 7467600"/>
              <a:gd name="connsiteY216" fmla="*/ 3655216 h 6858000"/>
              <a:gd name="connsiteX217" fmla="*/ 3655073 w 7467600"/>
              <a:gd name="connsiteY217" fmla="*/ 3650884 h 6858000"/>
              <a:gd name="connsiteX218" fmla="*/ 3989938 w 7467600"/>
              <a:gd name="connsiteY218" fmla="*/ 3991685 h 6858000"/>
              <a:gd name="connsiteX219" fmla="*/ 4393907 w 7467600"/>
              <a:gd name="connsiteY219" fmla="*/ 4261258 h 6858000"/>
              <a:gd name="connsiteX220" fmla="*/ 4648051 w 7467600"/>
              <a:gd name="connsiteY220" fmla="*/ 4374051 h 6858000"/>
              <a:gd name="connsiteX221" fmla="*/ 4383389 w 7467600"/>
              <a:gd name="connsiteY221" fmla="*/ 4184369 h 6858000"/>
              <a:gd name="connsiteX222" fmla="*/ 4165508 w 7467600"/>
              <a:gd name="connsiteY222" fmla="*/ 4035196 h 6858000"/>
              <a:gd name="connsiteX223" fmla="*/ 4068162 w 7467600"/>
              <a:gd name="connsiteY223" fmla="*/ 3953394 h 6858000"/>
              <a:gd name="connsiteX224" fmla="*/ 3981416 w 7467600"/>
              <a:gd name="connsiteY224" fmla="*/ 3880482 h 6858000"/>
              <a:gd name="connsiteX225" fmla="*/ 3800147 w 7467600"/>
              <a:gd name="connsiteY225" fmla="*/ 3749872 h 6858000"/>
              <a:gd name="connsiteX226" fmla="*/ 3655073 w 7467600"/>
              <a:gd name="connsiteY226" fmla="*/ 3650884 h 6858000"/>
              <a:gd name="connsiteX227" fmla="*/ 3670252 w 7467600"/>
              <a:gd name="connsiteY227" fmla="*/ 3622798 h 6858000"/>
              <a:gd name="connsiteX228" fmla="*/ 3817258 w 7467600"/>
              <a:gd name="connsiteY228" fmla="*/ 3723577 h 6858000"/>
              <a:gd name="connsiteX229" fmla="*/ 4000461 w 7467600"/>
              <a:gd name="connsiteY229" fmla="*/ 3855966 h 6858000"/>
              <a:gd name="connsiteX230" fmla="*/ 4088180 w 7467600"/>
              <a:gd name="connsiteY230" fmla="*/ 3929774 h 6858000"/>
              <a:gd name="connsiteX231" fmla="*/ 4184555 w 7467600"/>
              <a:gd name="connsiteY231" fmla="*/ 4010683 h 6858000"/>
              <a:gd name="connsiteX232" fmla="*/ 4399563 w 7467600"/>
              <a:gd name="connsiteY232" fmla="*/ 4158106 h 6858000"/>
              <a:gd name="connsiteX233" fmla="*/ 4684469 w 7467600"/>
              <a:gd name="connsiteY233" fmla="*/ 4364680 h 6858000"/>
              <a:gd name="connsiteX234" fmla="*/ 4690271 w 7467600"/>
              <a:gd name="connsiteY234" fmla="*/ 4370034 h 6858000"/>
              <a:gd name="connsiteX235" fmla="*/ 4136093 w 7467600"/>
              <a:gd name="connsiteY235" fmla="*/ 3858466 h 6858000"/>
              <a:gd name="connsiteX236" fmla="*/ 3670252 w 7467600"/>
              <a:gd name="connsiteY236" fmla="*/ 3622798 h 6858000"/>
              <a:gd name="connsiteX237" fmla="*/ 4440129 w 7467600"/>
              <a:gd name="connsiteY237" fmla="*/ 3448571 h 6858000"/>
              <a:gd name="connsiteX238" fmla="*/ 4856525 w 7467600"/>
              <a:gd name="connsiteY238" fmla="*/ 3915351 h 6858000"/>
              <a:gd name="connsiteX239" fmla="*/ 5059055 w 7467600"/>
              <a:gd name="connsiteY239" fmla="*/ 4108918 h 6858000"/>
              <a:gd name="connsiteX240" fmla="*/ 5290070 w 7467600"/>
              <a:gd name="connsiteY240" fmla="*/ 4263619 h 6858000"/>
              <a:gd name="connsiteX241" fmla="*/ 4834991 w 7467600"/>
              <a:gd name="connsiteY241" fmla="*/ 3830985 h 6858000"/>
              <a:gd name="connsiteX242" fmla="*/ 4440129 w 7467600"/>
              <a:gd name="connsiteY242" fmla="*/ 3448571 h 6858000"/>
              <a:gd name="connsiteX243" fmla="*/ 4441737 w 7467600"/>
              <a:gd name="connsiteY243" fmla="*/ 3399734 h 6858000"/>
              <a:gd name="connsiteX244" fmla="*/ 4431236 w 7467600"/>
              <a:gd name="connsiteY244" fmla="*/ 3400954 h 6858000"/>
              <a:gd name="connsiteX245" fmla="*/ 4557150 w 7467600"/>
              <a:gd name="connsiteY245" fmla="*/ 3510023 h 6858000"/>
              <a:gd name="connsiteX246" fmla="*/ 4856936 w 7467600"/>
              <a:gd name="connsiteY246" fmla="*/ 3809146 h 6858000"/>
              <a:gd name="connsiteX247" fmla="*/ 5111996 w 7467600"/>
              <a:gd name="connsiteY247" fmla="*/ 4065759 h 6858000"/>
              <a:gd name="connsiteX248" fmla="*/ 5388878 w 7467600"/>
              <a:gd name="connsiteY248" fmla="*/ 4300185 h 6858000"/>
              <a:gd name="connsiteX249" fmla="*/ 5425556 w 7467600"/>
              <a:gd name="connsiteY249" fmla="*/ 4308967 h 6858000"/>
              <a:gd name="connsiteX250" fmla="*/ 4943646 w 7467600"/>
              <a:gd name="connsiteY250" fmla="*/ 3822916 h 6858000"/>
              <a:gd name="connsiteX251" fmla="*/ 4594837 w 7467600"/>
              <a:gd name="connsiteY251" fmla="*/ 3532274 h 6858000"/>
              <a:gd name="connsiteX252" fmla="*/ 4441737 w 7467600"/>
              <a:gd name="connsiteY252" fmla="*/ 3399734 h 6858000"/>
              <a:gd name="connsiteX253" fmla="*/ 5425834 w 7467600"/>
              <a:gd name="connsiteY253" fmla="*/ 3162785 h 6858000"/>
              <a:gd name="connsiteX254" fmla="*/ 5401644 w 7467600"/>
              <a:gd name="connsiteY254" fmla="*/ 3617847 h 6858000"/>
              <a:gd name="connsiteX255" fmla="*/ 5467256 w 7467600"/>
              <a:gd name="connsiteY255" fmla="*/ 4175494 h 6858000"/>
              <a:gd name="connsiteX256" fmla="*/ 5448069 w 7467600"/>
              <a:gd name="connsiteY256" fmla="*/ 3567554 h 6858000"/>
              <a:gd name="connsiteX257" fmla="*/ 5425834 w 7467600"/>
              <a:gd name="connsiteY257" fmla="*/ 3162785 h 6858000"/>
              <a:gd name="connsiteX258" fmla="*/ 1318687 w 7467600"/>
              <a:gd name="connsiteY258" fmla="*/ 3113840 h 6858000"/>
              <a:gd name="connsiteX259" fmla="*/ 1066793 w 7467600"/>
              <a:gd name="connsiteY259" fmla="*/ 3212171 h 6858000"/>
              <a:gd name="connsiteX260" fmla="*/ 993319 w 7467600"/>
              <a:gd name="connsiteY260" fmla="*/ 3247648 h 6858000"/>
              <a:gd name="connsiteX261" fmla="*/ 853081 w 7467600"/>
              <a:gd name="connsiteY261" fmla="*/ 3312410 h 6858000"/>
              <a:gd name="connsiteX262" fmla="*/ 805957 w 7467600"/>
              <a:gd name="connsiteY262" fmla="*/ 3330443 h 6858000"/>
              <a:gd name="connsiteX263" fmla="*/ 1318687 w 7467600"/>
              <a:gd name="connsiteY263" fmla="*/ 3113840 h 6858000"/>
              <a:gd name="connsiteX264" fmla="*/ 5453702 w 7467600"/>
              <a:gd name="connsiteY264" fmla="*/ 3090882 h 6858000"/>
              <a:gd name="connsiteX265" fmla="*/ 5480135 w 7467600"/>
              <a:gd name="connsiteY265" fmla="*/ 3565802 h 6858000"/>
              <a:gd name="connsiteX266" fmla="*/ 5499023 w 7467600"/>
              <a:gd name="connsiteY266" fmla="*/ 4166310 h 6858000"/>
              <a:gd name="connsiteX267" fmla="*/ 5547022 w 7467600"/>
              <a:gd name="connsiteY267" fmla="*/ 3607838 h 6858000"/>
              <a:gd name="connsiteX268" fmla="*/ 5515964 w 7467600"/>
              <a:gd name="connsiteY268" fmla="*/ 3378541 h 6858000"/>
              <a:gd name="connsiteX269" fmla="*/ 5453702 w 7467600"/>
              <a:gd name="connsiteY269" fmla="*/ 3090882 h 6858000"/>
              <a:gd name="connsiteX270" fmla="*/ 1238695 w 7467600"/>
              <a:gd name="connsiteY270" fmla="*/ 3076820 h 6858000"/>
              <a:gd name="connsiteX271" fmla="*/ 716371 w 7467600"/>
              <a:gd name="connsiteY271" fmla="*/ 3293249 h 6858000"/>
              <a:gd name="connsiteX272" fmla="*/ 579522 w 7467600"/>
              <a:gd name="connsiteY272" fmla="*/ 3371759 h 6858000"/>
              <a:gd name="connsiteX273" fmla="*/ 600288 w 7467600"/>
              <a:gd name="connsiteY273" fmla="*/ 3365555 h 6858000"/>
              <a:gd name="connsiteX274" fmla="*/ 840692 w 7467600"/>
              <a:gd name="connsiteY274" fmla="*/ 3284921 h 6858000"/>
              <a:gd name="connsiteX275" fmla="*/ 979248 w 7467600"/>
              <a:gd name="connsiteY275" fmla="*/ 3221003 h 6858000"/>
              <a:gd name="connsiteX276" fmla="*/ 1053282 w 7467600"/>
              <a:gd name="connsiteY276" fmla="*/ 3185247 h 6858000"/>
              <a:gd name="connsiteX277" fmla="*/ 1320603 w 7467600"/>
              <a:gd name="connsiteY277" fmla="*/ 3081281 h 6858000"/>
              <a:gd name="connsiteX278" fmla="*/ 1238695 w 7467600"/>
              <a:gd name="connsiteY278" fmla="*/ 3076820 h 6858000"/>
              <a:gd name="connsiteX279" fmla="*/ 5425627 w 7467600"/>
              <a:gd name="connsiteY279" fmla="*/ 2954192 h 6858000"/>
              <a:gd name="connsiteX280" fmla="*/ 5470770 w 7467600"/>
              <a:gd name="connsiteY280" fmla="*/ 3005435 h 6858000"/>
              <a:gd name="connsiteX281" fmla="*/ 5519779 w 7467600"/>
              <a:gd name="connsiteY281" fmla="*/ 4359223 h 6858000"/>
              <a:gd name="connsiteX282" fmla="*/ 5520293 w 7467600"/>
              <a:gd name="connsiteY282" fmla="*/ 4360602 h 6858000"/>
              <a:gd name="connsiteX283" fmla="*/ 5767221 w 7467600"/>
              <a:gd name="connsiteY283" fmla="*/ 4665564 h 6858000"/>
              <a:gd name="connsiteX284" fmla="*/ 6937169 w 7467600"/>
              <a:gd name="connsiteY284" fmla="*/ 4815941 h 6858000"/>
              <a:gd name="connsiteX285" fmla="*/ 6953922 w 7467600"/>
              <a:gd name="connsiteY285" fmla="*/ 4890068 h 6858000"/>
              <a:gd name="connsiteX286" fmla="*/ 6071359 w 7467600"/>
              <a:gd name="connsiteY286" fmla="*/ 4770770 h 6858000"/>
              <a:gd name="connsiteX287" fmla="*/ 6038839 w 7467600"/>
              <a:gd name="connsiteY287" fmla="*/ 4764474 h 6858000"/>
              <a:gd name="connsiteX288" fmla="*/ 6038706 w 7467600"/>
              <a:gd name="connsiteY288" fmla="*/ 4763847 h 6858000"/>
              <a:gd name="connsiteX289" fmla="*/ 6037784 w 7467600"/>
              <a:gd name="connsiteY289" fmla="*/ 4764270 h 6858000"/>
              <a:gd name="connsiteX290" fmla="*/ 6038839 w 7467600"/>
              <a:gd name="connsiteY290" fmla="*/ 4764474 h 6858000"/>
              <a:gd name="connsiteX291" fmla="*/ 6040338 w 7467600"/>
              <a:gd name="connsiteY291" fmla="*/ 4771418 h 6858000"/>
              <a:gd name="connsiteX292" fmla="*/ 6024488 w 7467600"/>
              <a:gd name="connsiteY292" fmla="*/ 4809903 h 6858000"/>
              <a:gd name="connsiteX293" fmla="*/ 5599771 w 7467600"/>
              <a:gd name="connsiteY293" fmla="*/ 5509652 h 6858000"/>
              <a:gd name="connsiteX294" fmla="*/ 5548843 w 7467600"/>
              <a:gd name="connsiteY294" fmla="*/ 5563845 h 6858000"/>
              <a:gd name="connsiteX295" fmla="*/ 5940952 w 7467600"/>
              <a:gd name="connsiteY295" fmla="*/ 6250028 h 6858000"/>
              <a:gd name="connsiteX296" fmla="*/ 6043441 w 7467600"/>
              <a:gd name="connsiteY296" fmla="*/ 6665847 h 6858000"/>
              <a:gd name="connsiteX297" fmla="*/ 6093432 w 7467600"/>
              <a:gd name="connsiteY297" fmla="*/ 6858000 h 6858000"/>
              <a:gd name="connsiteX298" fmla="*/ 6034344 w 7467600"/>
              <a:gd name="connsiteY298" fmla="*/ 6858000 h 6858000"/>
              <a:gd name="connsiteX299" fmla="*/ 6026679 w 7467600"/>
              <a:gd name="connsiteY299" fmla="*/ 6836959 h 6858000"/>
              <a:gd name="connsiteX300" fmla="*/ 5800441 w 7467600"/>
              <a:gd name="connsiteY300" fmla="*/ 6335286 h 6858000"/>
              <a:gd name="connsiteX301" fmla="*/ 5526562 w 7467600"/>
              <a:gd name="connsiteY301" fmla="*/ 5705388 h 6858000"/>
              <a:gd name="connsiteX302" fmla="*/ 5519640 w 7467600"/>
              <a:gd name="connsiteY302" fmla="*/ 5683774 h 6858000"/>
              <a:gd name="connsiteX303" fmla="*/ 5844559 w 7467600"/>
              <a:gd name="connsiteY303" fmla="*/ 6553349 h 6858000"/>
              <a:gd name="connsiteX304" fmla="*/ 5975994 w 7467600"/>
              <a:gd name="connsiteY304" fmla="*/ 6858000 h 6858000"/>
              <a:gd name="connsiteX305" fmla="*/ 5898547 w 7467600"/>
              <a:gd name="connsiteY305" fmla="*/ 6858000 h 6858000"/>
              <a:gd name="connsiteX306" fmla="*/ 5682041 w 7467600"/>
              <a:gd name="connsiteY306" fmla="*/ 6355860 h 6858000"/>
              <a:gd name="connsiteX307" fmla="*/ 5461758 w 7467600"/>
              <a:gd name="connsiteY307" fmla="*/ 5820220 h 6858000"/>
              <a:gd name="connsiteX308" fmla="*/ 5237282 w 7467600"/>
              <a:gd name="connsiteY308" fmla="*/ 6579086 h 6858000"/>
              <a:gd name="connsiteX309" fmla="*/ 5115009 w 7467600"/>
              <a:gd name="connsiteY309" fmla="*/ 6858000 h 6858000"/>
              <a:gd name="connsiteX310" fmla="*/ 5028074 w 7467600"/>
              <a:gd name="connsiteY310" fmla="*/ 6858000 h 6858000"/>
              <a:gd name="connsiteX311" fmla="*/ 5079508 w 7467600"/>
              <a:gd name="connsiteY311" fmla="*/ 6749074 h 6858000"/>
              <a:gd name="connsiteX312" fmla="*/ 5371846 w 7467600"/>
              <a:gd name="connsiteY312" fmla="*/ 5924413 h 6858000"/>
              <a:gd name="connsiteX313" fmla="*/ 5270512 w 7467600"/>
              <a:gd name="connsiteY313" fmla="*/ 6138975 h 6858000"/>
              <a:gd name="connsiteX314" fmla="*/ 5062409 w 7467600"/>
              <a:gd name="connsiteY314" fmla="*/ 6653544 h 6858000"/>
              <a:gd name="connsiteX315" fmla="*/ 5036628 w 7467600"/>
              <a:gd name="connsiteY315" fmla="*/ 6754247 h 6858000"/>
              <a:gd name="connsiteX316" fmla="*/ 5009112 w 7467600"/>
              <a:gd name="connsiteY316" fmla="*/ 6858000 h 6858000"/>
              <a:gd name="connsiteX317" fmla="*/ 4976679 w 7467600"/>
              <a:gd name="connsiteY317" fmla="*/ 6858000 h 6858000"/>
              <a:gd name="connsiteX318" fmla="*/ 5006537 w 7467600"/>
              <a:gd name="connsiteY318" fmla="*/ 6747068 h 6858000"/>
              <a:gd name="connsiteX319" fmla="*/ 5032723 w 7467600"/>
              <a:gd name="connsiteY319" fmla="*/ 6644957 h 6858000"/>
              <a:gd name="connsiteX320" fmla="*/ 5242949 w 7467600"/>
              <a:gd name="connsiteY320" fmla="*/ 6125175 h 6858000"/>
              <a:gd name="connsiteX321" fmla="*/ 5286321 w 7467600"/>
              <a:gd name="connsiteY321" fmla="*/ 6033555 h 6858000"/>
              <a:gd name="connsiteX322" fmla="*/ 5008210 w 7467600"/>
              <a:gd name="connsiteY322" fmla="*/ 6649194 h 6858000"/>
              <a:gd name="connsiteX323" fmla="*/ 4986321 w 7467600"/>
              <a:gd name="connsiteY323" fmla="*/ 6765687 h 6858000"/>
              <a:gd name="connsiteX324" fmla="*/ 4973474 w 7467600"/>
              <a:gd name="connsiteY324" fmla="*/ 6858000 h 6858000"/>
              <a:gd name="connsiteX325" fmla="*/ 4907178 w 7467600"/>
              <a:gd name="connsiteY325" fmla="*/ 6858000 h 6858000"/>
              <a:gd name="connsiteX326" fmla="*/ 4910810 w 7467600"/>
              <a:gd name="connsiteY326" fmla="*/ 6829660 h 6858000"/>
              <a:gd name="connsiteX327" fmla="*/ 4987461 w 7467600"/>
              <a:gd name="connsiteY327" fmla="*/ 6432994 h 6858000"/>
              <a:gd name="connsiteX328" fmla="*/ 5179262 w 7467600"/>
              <a:gd name="connsiteY328" fmla="*/ 6035044 h 6858000"/>
              <a:gd name="connsiteX329" fmla="*/ 4689678 w 7467600"/>
              <a:gd name="connsiteY329" fmla="*/ 6440241 h 6858000"/>
              <a:gd name="connsiteX330" fmla="*/ 4477543 w 7467600"/>
              <a:gd name="connsiteY330" fmla="*/ 6674836 h 6858000"/>
              <a:gd name="connsiteX331" fmla="*/ 4329957 w 7467600"/>
              <a:gd name="connsiteY331" fmla="*/ 6858000 h 6858000"/>
              <a:gd name="connsiteX332" fmla="*/ 4218595 w 7467600"/>
              <a:gd name="connsiteY332" fmla="*/ 6858000 h 6858000"/>
              <a:gd name="connsiteX333" fmla="*/ 4368888 w 7467600"/>
              <a:gd name="connsiteY333" fmla="*/ 6668412 h 6858000"/>
              <a:gd name="connsiteX334" fmla="*/ 4563091 w 7467600"/>
              <a:gd name="connsiteY334" fmla="*/ 6442508 h 6858000"/>
              <a:gd name="connsiteX335" fmla="*/ 5387324 w 7467600"/>
              <a:gd name="connsiteY335" fmla="*/ 5705830 h 6858000"/>
              <a:gd name="connsiteX336" fmla="*/ 5073620 w 7467600"/>
              <a:gd name="connsiteY336" fmla="*/ 5955437 h 6858000"/>
              <a:gd name="connsiteX337" fmla="*/ 4689789 w 7467600"/>
              <a:gd name="connsiteY337" fmla="*/ 6268382 h 6858000"/>
              <a:gd name="connsiteX338" fmla="*/ 4418722 w 7467600"/>
              <a:gd name="connsiteY338" fmla="*/ 6570886 h 6858000"/>
              <a:gd name="connsiteX339" fmla="*/ 4214944 w 7467600"/>
              <a:gd name="connsiteY339" fmla="*/ 6858000 h 6858000"/>
              <a:gd name="connsiteX340" fmla="*/ 4177898 w 7467600"/>
              <a:gd name="connsiteY340" fmla="*/ 6858000 h 6858000"/>
              <a:gd name="connsiteX341" fmla="*/ 4391597 w 7467600"/>
              <a:gd name="connsiteY341" fmla="*/ 6556370 h 6858000"/>
              <a:gd name="connsiteX342" fmla="*/ 4668889 w 7467600"/>
              <a:gd name="connsiteY342" fmla="*/ 6246399 h 6858000"/>
              <a:gd name="connsiteX343" fmla="*/ 5055427 w 7467600"/>
              <a:gd name="connsiteY343" fmla="*/ 5931476 h 6858000"/>
              <a:gd name="connsiteX344" fmla="*/ 5371814 w 7467600"/>
              <a:gd name="connsiteY344" fmla="*/ 5678975 h 6858000"/>
              <a:gd name="connsiteX345" fmla="*/ 4987918 w 7467600"/>
              <a:gd name="connsiteY345" fmla="*/ 5838701 h 6858000"/>
              <a:gd name="connsiteX346" fmla="*/ 4317146 w 7467600"/>
              <a:gd name="connsiteY346" fmla="*/ 6587716 h 6858000"/>
              <a:gd name="connsiteX347" fmla="*/ 4171627 w 7467600"/>
              <a:gd name="connsiteY347" fmla="*/ 6858000 h 6858000"/>
              <a:gd name="connsiteX348" fmla="*/ 4081585 w 7467600"/>
              <a:gd name="connsiteY348" fmla="*/ 6858000 h 6858000"/>
              <a:gd name="connsiteX349" fmla="*/ 4238603 w 7467600"/>
              <a:gd name="connsiteY349" fmla="*/ 6559341 h 6858000"/>
              <a:gd name="connsiteX350" fmla="*/ 4778333 w 7467600"/>
              <a:gd name="connsiteY350" fmla="*/ 5873626 h 6858000"/>
              <a:gd name="connsiteX351" fmla="*/ 5414185 w 7467600"/>
              <a:gd name="connsiteY351" fmla="*/ 5573882 h 6858000"/>
              <a:gd name="connsiteX352" fmla="*/ 5959648 w 7467600"/>
              <a:gd name="connsiteY352" fmla="*/ 4760797 h 6858000"/>
              <a:gd name="connsiteX353" fmla="*/ 5355019 w 7467600"/>
              <a:gd name="connsiteY353" fmla="*/ 4734672 h 6858000"/>
              <a:gd name="connsiteX354" fmla="*/ 5083565 w 7467600"/>
              <a:gd name="connsiteY354" fmla="*/ 5179121 h 6858000"/>
              <a:gd name="connsiteX355" fmla="*/ 4713577 w 7467600"/>
              <a:gd name="connsiteY355" fmla="*/ 5616803 h 6858000"/>
              <a:gd name="connsiteX356" fmla="*/ 3989559 w 7467600"/>
              <a:gd name="connsiteY356" fmla="*/ 6145945 h 6858000"/>
              <a:gd name="connsiteX357" fmla="*/ 3939824 w 7467600"/>
              <a:gd name="connsiteY357" fmla="*/ 6066900 h 6858000"/>
              <a:gd name="connsiteX358" fmla="*/ 4584537 w 7467600"/>
              <a:gd name="connsiteY358" fmla="*/ 5324826 h 6858000"/>
              <a:gd name="connsiteX359" fmla="*/ 5037105 w 7467600"/>
              <a:gd name="connsiteY359" fmla="*/ 5088765 h 6858000"/>
              <a:gd name="connsiteX360" fmla="*/ 5039930 w 7467600"/>
              <a:gd name="connsiteY360" fmla="*/ 5089585 h 6858000"/>
              <a:gd name="connsiteX361" fmla="*/ 5263764 w 7467600"/>
              <a:gd name="connsiteY361" fmla="*/ 4735525 h 6858000"/>
              <a:gd name="connsiteX362" fmla="*/ 4086300 w 7467600"/>
              <a:gd name="connsiteY362" fmla="*/ 4884599 h 6858000"/>
              <a:gd name="connsiteX363" fmla="*/ 4085485 w 7467600"/>
              <a:gd name="connsiteY363" fmla="*/ 4899070 h 6858000"/>
              <a:gd name="connsiteX364" fmla="*/ 3871915 w 7467600"/>
              <a:gd name="connsiteY364" fmla="*/ 5253645 h 6858000"/>
              <a:gd name="connsiteX365" fmla="*/ 3799374 w 7467600"/>
              <a:gd name="connsiteY365" fmla="*/ 5466127 h 6858000"/>
              <a:gd name="connsiteX366" fmla="*/ 3498850 w 7467600"/>
              <a:gd name="connsiteY366" fmla="*/ 6661888 h 6858000"/>
              <a:gd name="connsiteX367" fmla="*/ 3399216 w 7467600"/>
              <a:gd name="connsiteY367" fmla="*/ 6858000 h 6858000"/>
              <a:gd name="connsiteX368" fmla="*/ 3303688 w 7467600"/>
              <a:gd name="connsiteY368" fmla="*/ 6858000 h 6858000"/>
              <a:gd name="connsiteX369" fmla="*/ 3391774 w 7467600"/>
              <a:gd name="connsiteY369" fmla="*/ 6697181 h 6858000"/>
              <a:gd name="connsiteX370" fmla="*/ 3735540 w 7467600"/>
              <a:gd name="connsiteY370" fmla="*/ 5546923 h 6858000"/>
              <a:gd name="connsiteX371" fmla="*/ 3729438 w 7467600"/>
              <a:gd name="connsiteY371" fmla="*/ 5569058 h 6858000"/>
              <a:gd name="connsiteX372" fmla="*/ 3707782 w 7467600"/>
              <a:gd name="connsiteY372" fmla="*/ 5644908 h 6858000"/>
              <a:gd name="connsiteX373" fmla="*/ 3583827 w 7467600"/>
              <a:gd name="connsiteY373" fmla="*/ 6039215 h 6858000"/>
              <a:gd name="connsiteX374" fmla="*/ 3547861 w 7467600"/>
              <a:gd name="connsiteY374" fmla="*/ 6129609 h 6858000"/>
              <a:gd name="connsiteX375" fmla="*/ 3490905 w 7467600"/>
              <a:gd name="connsiteY375" fmla="*/ 6277660 h 6858000"/>
              <a:gd name="connsiteX376" fmla="*/ 3455859 w 7467600"/>
              <a:gd name="connsiteY376" fmla="*/ 6391301 h 6858000"/>
              <a:gd name="connsiteX377" fmla="*/ 3429112 w 7467600"/>
              <a:gd name="connsiteY377" fmla="*/ 6479469 h 6858000"/>
              <a:gd name="connsiteX378" fmla="*/ 3304862 w 7467600"/>
              <a:gd name="connsiteY378" fmla="*/ 6796476 h 6858000"/>
              <a:gd name="connsiteX379" fmla="*/ 3276071 w 7467600"/>
              <a:gd name="connsiteY379" fmla="*/ 6858000 h 6858000"/>
              <a:gd name="connsiteX380" fmla="*/ 3240805 w 7467600"/>
              <a:gd name="connsiteY380" fmla="*/ 6858000 h 6858000"/>
              <a:gd name="connsiteX381" fmla="*/ 3275917 w 7467600"/>
              <a:gd name="connsiteY381" fmla="*/ 6783192 h 6858000"/>
              <a:gd name="connsiteX382" fmla="*/ 3399358 w 7467600"/>
              <a:gd name="connsiteY382" fmla="*/ 6469011 h 6858000"/>
              <a:gd name="connsiteX383" fmla="*/ 3425650 w 7467600"/>
              <a:gd name="connsiteY383" fmla="*/ 6381333 h 6858000"/>
              <a:gd name="connsiteX384" fmla="*/ 3460661 w 7467600"/>
              <a:gd name="connsiteY384" fmla="*/ 6266763 h 6858000"/>
              <a:gd name="connsiteX385" fmla="*/ 3518021 w 7467600"/>
              <a:gd name="connsiteY385" fmla="*/ 6117298 h 6858000"/>
              <a:gd name="connsiteX386" fmla="*/ 3554035 w 7467600"/>
              <a:gd name="connsiteY386" fmla="*/ 6027832 h 6858000"/>
              <a:gd name="connsiteX387" fmla="*/ 3677174 w 7467600"/>
              <a:gd name="connsiteY387" fmla="*/ 5636351 h 6858000"/>
              <a:gd name="connsiteX388" fmla="*/ 3698819 w 7467600"/>
              <a:gd name="connsiteY388" fmla="*/ 5560503 h 6858000"/>
              <a:gd name="connsiteX389" fmla="*/ 3702094 w 7467600"/>
              <a:gd name="connsiteY389" fmla="*/ 5549194 h 6858000"/>
              <a:gd name="connsiteX390" fmla="*/ 3398355 w 7467600"/>
              <a:gd name="connsiteY390" fmla="*/ 6094603 h 6858000"/>
              <a:gd name="connsiteX391" fmla="*/ 3193941 w 7467600"/>
              <a:gd name="connsiteY391" fmla="*/ 6798775 h 6858000"/>
              <a:gd name="connsiteX392" fmla="*/ 3184140 w 7467600"/>
              <a:gd name="connsiteY392" fmla="*/ 6858000 h 6858000"/>
              <a:gd name="connsiteX393" fmla="*/ 3099978 w 7467600"/>
              <a:gd name="connsiteY393" fmla="*/ 6858000 h 6858000"/>
              <a:gd name="connsiteX394" fmla="*/ 3101556 w 7467600"/>
              <a:gd name="connsiteY394" fmla="*/ 6843337 h 6858000"/>
              <a:gd name="connsiteX395" fmla="*/ 3370162 w 7467600"/>
              <a:gd name="connsiteY395" fmla="*/ 5785550 h 6858000"/>
              <a:gd name="connsiteX396" fmla="*/ 3746477 w 7467600"/>
              <a:gd name="connsiteY396" fmla="*/ 5377889 h 6858000"/>
              <a:gd name="connsiteX397" fmla="*/ 3863399 w 7467600"/>
              <a:gd name="connsiteY397" fmla="*/ 5087257 h 6858000"/>
              <a:gd name="connsiteX398" fmla="*/ 3968712 w 7467600"/>
              <a:gd name="connsiteY398" fmla="*/ 4913989 h 6858000"/>
              <a:gd name="connsiteX399" fmla="*/ 2792390 w 7467600"/>
              <a:gd name="connsiteY399" fmla="*/ 5382974 h 6858000"/>
              <a:gd name="connsiteX400" fmla="*/ 2714982 w 7467600"/>
              <a:gd name="connsiteY400" fmla="*/ 5427051 h 6858000"/>
              <a:gd name="connsiteX401" fmla="*/ 2813361 w 7467600"/>
              <a:gd name="connsiteY401" fmla="*/ 6023912 h 6858000"/>
              <a:gd name="connsiteX402" fmla="*/ 2688430 w 7467600"/>
              <a:gd name="connsiteY402" fmla="*/ 6801564 h 6858000"/>
              <a:gd name="connsiteX403" fmla="*/ 2629626 w 7467600"/>
              <a:gd name="connsiteY403" fmla="*/ 6763394 h 6858000"/>
              <a:gd name="connsiteX404" fmla="*/ 2565328 w 7467600"/>
              <a:gd name="connsiteY404" fmla="*/ 5516399 h 6858000"/>
              <a:gd name="connsiteX405" fmla="*/ 1922999 w 7467600"/>
              <a:gd name="connsiteY405" fmla="*/ 5980343 h 6858000"/>
              <a:gd name="connsiteX406" fmla="*/ 1950261 w 7467600"/>
              <a:gd name="connsiteY406" fmla="*/ 6405858 h 6858000"/>
              <a:gd name="connsiteX407" fmla="*/ 2365554 w 7467600"/>
              <a:gd name="connsiteY407" fmla="*/ 6759107 h 6858000"/>
              <a:gd name="connsiteX408" fmla="*/ 2424142 w 7467600"/>
              <a:gd name="connsiteY408" fmla="*/ 6858000 h 6858000"/>
              <a:gd name="connsiteX409" fmla="*/ 2395994 w 7467600"/>
              <a:gd name="connsiteY409" fmla="*/ 6858000 h 6858000"/>
              <a:gd name="connsiteX410" fmla="*/ 2392863 w 7467600"/>
              <a:gd name="connsiteY410" fmla="*/ 6852964 h 6858000"/>
              <a:gd name="connsiteX411" fmla="*/ 2017589 w 7467600"/>
              <a:gd name="connsiteY411" fmla="*/ 6493982 h 6858000"/>
              <a:gd name="connsiteX412" fmla="*/ 2147336 w 7467600"/>
              <a:gd name="connsiteY412" fmla="*/ 6594052 h 6858000"/>
              <a:gd name="connsiteX413" fmla="*/ 2207047 w 7467600"/>
              <a:gd name="connsiteY413" fmla="*/ 6654540 h 6858000"/>
              <a:gd name="connsiteX414" fmla="*/ 2299106 w 7467600"/>
              <a:gd name="connsiteY414" fmla="*/ 6778931 h 6858000"/>
              <a:gd name="connsiteX415" fmla="*/ 2314430 w 7467600"/>
              <a:gd name="connsiteY415" fmla="*/ 6801144 h 6858000"/>
              <a:gd name="connsiteX416" fmla="*/ 2352406 w 7467600"/>
              <a:gd name="connsiteY416" fmla="*/ 6858000 h 6858000"/>
              <a:gd name="connsiteX417" fmla="*/ 2314492 w 7467600"/>
              <a:gd name="connsiteY417" fmla="*/ 6858000 h 6858000"/>
              <a:gd name="connsiteX418" fmla="*/ 2288095 w 7467600"/>
              <a:gd name="connsiteY418" fmla="*/ 6818030 h 6858000"/>
              <a:gd name="connsiteX419" fmla="*/ 2272768 w 7467600"/>
              <a:gd name="connsiteY419" fmla="*/ 6795822 h 6858000"/>
              <a:gd name="connsiteX420" fmla="*/ 2182715 w 7467600"/>
              <a:gd name="connsiteY420" fmla="*/ 6675071 h 6858000"/>
              <a:gd name="connsiteX421" fmla="*/ 2032061 w 7467600"/>
              <a:gd name="connsiteY421" fmla="*/ 6541380 h 6858000"/>
              <a:gd name="connsiteX422" fmla="*/ 2257220 w 7467600"/>
              <a:gd name="connsiteY422" fmla="*/ 6826257 h 6858000"/>
              <a:gd name="connsiteX423" fmla="*/ 2281324 w 7467600"/>
              <a:gd name="connsiteY423" fmla="*/ 6858000 h 6858000"/>
              <a:gd name="connsiteX424" fmla="*/ 2242860 w 7467600"/>
              <a:gd name="connsiteY424" fmla="*/ 6858000 h 6858000"/>
              <a:gd name="connsiteX425" fmla="*/ 2232818 w 7467600"/>
              <a:gd name="connsiteY425" fmla="*/ 6844926 h 6858000"/>
              <a:gd name="connsiteX426" fmla="*/ 1990172 w 7467600"/>
              <a:gd name="connsiteY426" fmla="*/ 6542121 h 6858000"/>
              <a:gd name="connsiteX427" fmla="*/ 2124090 w 7467600"/>
              <a:gd name="connsiteY427" fmla="*/ 6761017 h 6858000"/>
              <a:gd name="connsiteX428" fmla="*/ 2200380 w 7467600"/>
              <a:gd name="connsiteY428" fmla="*/ 6858000 h 6858000"/>
              <a:gd name="connsiteX429" fmla="*/ 2147507 w 7467600"/>
              <a:gd name="connsiteY429" fmla="*/ 6858000 h 6858000"/>
              <a:gd name="connsiteX430" fmla="*/ 2070668 w 7467600"/>
              <a:gd name="connsiteY430" fmla="*/ 6761520 h 6858000"/>
              <a:gd name="connsiteX431" fmla="*/ 1975142 w 7467600"/>
              <a:gd name="connsiteY431" fmla="*/ 6585570 h 6858000"/>
              <a:gd name="connsiteX432" fmla="*/ 2050035 w 7467600"/>
              <a:gd name="connsiteY432" fmla="*/ 6813345 h 6858000"/>
              <a:gd name="connsiteX433" fmla="*/ 2063025 w 7467600"/>
              <a:gd name="connsiteY433" fmla="*/ 6858000 h 6858000"/>
              <a:gd name="connsiteX434" fmla="*/ 2021675 w 7467600"/>
              <a:gd name="connsiteY434" fmla="*/ 6858000 h 6858000"/>
              <a:gd name="connsiteX435" fmla="*/ 2019308 w 7467600"/>
              <a:gd name="connsiteY435" fmla="*/ 6847118 h 6858000"/>
              <a:gd name="connsiteX436" fmla="*/ 1938835 w 7467600"/>
              <a:gd name="connsiteY436" fmla="*/ 6551160 h 6858000"/>
              <a:gd name="connsiteX437" fmla="*/ 1953230 w 7467600"/>
              <a:gd name="connsiteY437" fmla="*/ 6759699 h 6858000"/>
              <a:gd name="connsiteX438" fmla="*/ 1956763 w 7467600"/>
              <a:gd name="connsiteY438" fmla="*/ 6778191 h 6858000"/>
              <a:gd name="connsiteX439" fmla="*/ 1967925 w 7467600"/>
              <a:gd name="connsiteY439" fmla="*/ 6858000 h 6858000"/>
              <a:gd name="connsiteX440" fmla="*/ 1936622 w 7467600"/>
              <a:gd name="connsiteY440" fmla="*/ 6858000 h 6858000"/>
              <a:gd name="connsiteX441" fmla="*/ 1926261 w 7467600"/>
              <a:gd name="connsiteY441" fmla="*/ 6784064 h 6858000"/>
              <a:gd name="connsiteX442" fmla="*/ 1922724 w 7467600"/>
              <a:gd name="connsiteY442" fmla="*/ 6765577 h 6858000"/>
              <a:gd name="connsiteX443" fmla="*/ 1904650 w 7467600"/>
              <a:gd name="connsiteY443" fmla="*/ 6639616 h 6858000"/>
              <a:gd name="connsiteX444" fmla="*/ 1885273 w 7467600"/>
              <a:gd name="connsiteY444" fmla="*/ 6858000 h 6858000"/>
              <a:gd name="connsiteX445" fmla="*/ 1854363 w 7467600"/>
              <a:gd name="connsiteY445" fmla="*/ 6858000 h 6858000"/>
              <a:gd name="connsiteX446" fmla="*/ 1880391 w 7467600"/>
              <a:gd name="connsiteY446" fmla="*/ 6603796 h 6858000"/>
              <a:gd name="connsiteX447" fmla="*/ 1818273 w 7467600"/>
              <a:gd name="connsiteY447" fmla="*/ 6715729 h 6858000"/>
              <a:gd name="connsiteX448" fmla="*/ 1794691 w 7467600"/>
              <a:gd name="connsiteY448" fmla="*/ 6843239 h 6858000"/>
              <a:gd name="connsiteX449" fmla="*/ 1794914 w 7467600"/>
              <a:gd name="connsiteY449" fmla="*/ 6858000 h 6858000"/>
              <a:gd name="connsiteX450" fmla="*/ 1746128 w 7467600"/>
              <a:gd name="connsiteY450" fmla="*/ 6858000 h 6858000"/>
              <a:gd name="connsiteX451" fmla="*/ 1753934 w 7467600"/>
              <a:gd name="connsiteY451" fmla="*/ 6724796 h 6858000"/>
              <a:gd name="connsiteX452" fmla="*/ 1792053 w 7467600"/>
              <a:gd name="connsiteY452" fmla="*/ 6572396 h 6858000"/>
              <a:gd name="connsiteX453" fmla="*/ 1862248 w 7467600"/>
              <a:gd name="connsiteY453" fmla="*/ 6266397 h 6858000"/>
              <a:gd name="connsiteX454" fmla="*/ 1862250 w 7467600"/>
              <a:gd name="connsiteY454" fmla="*/ 6033531 h 6858000"/>
              <a:gd name="connsiteX455" fmla="*/ 1211999 w 7467600"/>
              <a:gd name="connsiteY455" fmla="*/ 6683610 h 6858000"/>
              <a:gd name="connsiteX456" fmla="*/ 1213266 w 7467600"/>
              <a:gd name="connsiteY456" fmla="*/ 6691947 h 6858000"/>
              <a:gd name="connsiteX457" fmla="*/ 1203370 w 7467600"/>
              <a:gd name="connsiteY457" fmla="*/ 6850676 h 6858000"/>
              <a:gd name="connsiteX458" fmla="*/ 1203671 w 7467600"/>
              <a:gd name="connsiteY458" fmla="*/ 6858000 h 6858000"/>
              <a:gd name="connsiteX459" fmla="*/ 1143180 w 7467600"/>
              <a:gd name="connsiteY459" fmla="*/ 6858000 h 6858000"/>
              <a:gd name="connsiteX460" fmla="*/ 1142176 w 7467600"/>
              <a:gd name="connsiteY460" fmla="*/ 6766045 h 6858000"/>
              <a:gd name="connsiteX461" fmla="*/ 1067484 w 7467600"/>
              <a:gd name="connsiteY461" fmla="*/ 6858000 h 6858000"/>
              <a:gd name="connsiteX462" fmla="*/ 953928 w 7467600"/>
              <a:gd name="connsiteY462" fmla="*/ 6858000 h 6858000"/>
              <a:gd name="connsiteX463" fmla="*/ 959715 w 7467600"/>
              <a:gd name="connsiteY463" fmla="*/ 6850185 h 6858000"/>
              <a:gd name="connsiteX464" fmla="*/ 1483788 w 7467600"/>
              <a:gd name="connsiteY464" fmla="*/ 6259174 h 6858000"/>
              <a:gd name="connsiteX465" fmla="*/ 1100671 w 7467600"/>
              <a:gd name="connsiteY465" fmla="*/ 6252137 h 6858000"/>
              <a:gd name="connsiteX466" fmla="*/ 1090144 w 7467600"/>
              <a:gd name="connsiteY466" fmla="*/ 6256748 h 6858000"/>
              <a:gd name="connsiteX467" fmla="*/ 1095872 w 7467600"/>
              <a:gd name="connsiteY467" fmla="*/ 6271892 h 6858000"/>
              <a:gd name="connsiteX468" fmla="*/ 262785 w 7467600"/>
              <a:gd name="connsiteY468" fmla="*/ 6845450 h 6858000"/>
              <a:gd name="connsiteX469" fmla="*/ 209968 w 7467600"/>
              <a:gd name="connsiteY469" fmla="*/ 6770713 h 6858000"/>
              <a:gd name="connsiteX470" fmla="*/ 873460 w 7467600"/>
              <a:gd name="connsiteY470" fmla="*/ 6253768 h 6858000"/>
              <a:gd name="connsiteX471" fmla="*/ 192686 w 7467600"/>
              <a:gd name="connsiteY471" fmla="*/ 5849257 h 6858000"/>
              <a:gd name="connsiteX472" fmla="*/ 4696 w 7467600"/>
              <a:gd name="connsiteY472" fmla="*/ 5697668 h 6858000"/>
              <a:gd name="connsiteX473" fmla="*/ 0 w 7467600"/>
              <a:gd name="connsiteY473" fmla="*/ 5689984 h 6858000"/>
              <a:gd name="connsiteX474" fmla="*/ 0 w 7467600"/>
              <a:gd name="connsiteY474" fmla="*/ 5513472 h 6858000"/>
              <a:gd name="connsiteX475" fmla="*/ 174101 w 7467600"/>
              <a:gd name="connsiteY475" fmla="*/ 5620277 h 6858000"/>
              <a:gd name="connsiteX476" fmla="*/ 891800 w 7467600"/>
              <a:gd name="connsiteY476" fmla="*/ 6036935 h 6858000"/>
              <a:gd name="connsiteX477" fmla="*/ 1072219 w 7467600"/>
              <a:gd name="connsiteY477" fmla="*/ 6169443 h 6858000"/>
              <a:gd name="connsiteX478" fmla="*/ 1074117 w 7467600"/>
              <a:gd name="connsiteY478" fmla="*/ 6170301 h 6858000"/>
              <a:gd name="connsiteX479" fmla="*/ 1083114 w 7467600"/>
              <a:gd name="connsiteY479" fmla="*/ 6174131 h 6858000"/>
              <a:gd name="connsiteX480" fmla="*/ 1543010 w 7467600"/>
              <a:gd name="connsiteY480" fmla="*/ 6191140 h 6858000"/>
              <a:gd name="connsiteX481" fmla="*/ 1551080 w 7467600"/>
              <a:gd name="connsiteY481" fmla="*/ 6195006 h 6858000"/>
              <a:gd name="connsiteX482" fmla="*/ 2345443 w 7467600"/>
              <a:gd name="connsiteY482" fmla="*/ 5549882 h 6858000"/>
              <a:gd name="connsiteX483" fmla="*/ 1721499 w 7467600"/>
              <a:gd name="connsiteY483" fmla="*/ 5599969 h 6858000"/>
              <a:gd name="connsiteX484" fmla="*/ 767716 w 7467600"/>
              <a:gd name="connsiteY484" fmla="*/ 5472768 h 6858000"/>
              <a:gd name="connsiteX485" fmla="*/ 722147 w 7467600"/>
              <a:gd name="connsiteY485" fmla="*/ 5393091 h 6858000"/>
              <a:gd name="connsiteX486" fmla="*/ 1485552 w 7467600"/>
              <a:gd name="connsiteY486" fmla="*/ 5313202 h 6858000"/>
              <a:gd name="connsiteX487" fmla="*/ 2143004 w 7467600"/>
              <a:gd name="connsiteY487" fmla="*/ 5402420 h 6858000"/>
              <a:gd name="connsiteX488" fmla="*/ 1933391 w 7467600"/>
              <a:gd name="connsiteY488" fmla="*/ 5156971 h 6858000"/>
              <a:gd name="connsiteX489" fmla="*/ 1827118 w 7467600"/>
              <a:gd name="connsiteY489" fmla="*/ 4968410 h 6858000"/>
              <a:gd name="connsiteX490" fmla="*/ 1837349 w 7467600"/>
              <a:gd name="connsiteY490" fmla="*/ 4956357 h 6858000"/>
              <a:gd name="connsiteX491" fmla="*/ 2162835 w 7467600"/>
              <a:gd name="connsiteY491" fmla="*/ 5187853 h 6858000"/>
              <a:gd name="connsiteX492" fmla="*/ 2257167 w 7467600"/>
              <a:gd name="connsiteY492" fmla="*/ 5462123 h 6858000"/>
              <a:gd name="connsiteX493" fmla="*/ 2261598 w 7467600"/>
              <a:gd name="connsiteY493" fmla="*/ 5467998 h 6858000"/>
              <a:gd name="connsiteX494" fmla="*/ 2437177 w 7467600"/>
              <a:gd name="connsiteY494" fmla="*/ 5479608 h 6858000"/>
              <a:gd name="connsiteX495" fmla="*/ 2445247 w 7467600"/>
              <a:gd name="connsiteY495" fmla="*/ 5483476 h 6858000"/>
              <a:gd name="connsiteX496" fmla="*/ 2743626 w 7467600"/>
              <a:gd name="connsiteY496" fmla="*/ 5304819 h 6858000"/>
              <a:gd name="connsiteX497" fmla="*/ 3048102 w 7467600"/>
              <a:gd name="connsiteY497" fmla="*/ 5150595 h 6858000"/>
              <a:gd name="connsiteX498" fmla="*/ 1799414 w 7467600"/>
              <a:gd name="connsiteY498" fmla="*/ 4694732 h 6858000"/>
              <a:gd name="connsiteX499" fmla="*/ 1771735 w 7467600"/>
              <a:gd name="connsiteY499" fmla="*/ 4619929 h 6858000"/>
              <a:gd name="connsiteX500" fmla="*/ 3104273 w 7467600"/>
              <a:gd name="connsiteY500" fmla="*/ 5076159 h 6858000"/>
              <a:gd name="connsiteX501" fmla="*/ 3113245 w 7467600"/>
              <a:gd name="connsiteY501" fmla="*/ 5090705 h 6858000"/>
              <a:gd name="connsiteX502" fmla="*/ 3126294 w 7467600"/>
              <a:gd name="connsiteY502" fmla="*/ 5114400 h 6858000"/>
              <a:gd name="connsiteX503" fmla="*/ 3937433 w 7467600"/>
              <a:gd name="connsiteY503" fmla="*/ 4830473 h 6858000"/>
              <a:gd name="connsiteX504" fmla="*/ 3590475 w 7467600"/>
              <a:gd name="connsiteY504" fmla="*/ 4597974 h 6858000"/>
              <a:gd name="connsiteX505" fmla="*/ 3100264 w 7467600"/>
              <a:gd name="connsiteY505" fmla="*/ 4579845 h 6858000"/>
              <a:gd name="connsiteX506" fmla="*/ 2183576 w 7467600"/>
              <a:gd name="connsiteY506" fmla="*/ 4227150 h 6858000"/>
              <a:gd name="connsiteX507" fmla="*/ 2151029 w 7467600"/>
              <a:gd name="connsiteY507" fmla="*/ 4146947 h 6858000"/>
              <a:gd name="connsiteX508" fmla="*/ 3563434 w 7467600"/>
              <a:gd name="connsiteY508" fmla="*/ 4469115 h 6858000"/>
              <a:gd name="connsiteX509" fmla="*/ 3177952 w 7467600"/>
              <a:gd name="connsiteY509" fmla="*/ 3657386 h 6858000"/>
              <a:gd name="connsiteX510" fmla="*/ 3189263 w 7467600"/>
              <a:gd name="connsiteY510" fmla="*/ 3625726 h 6858000"/>
              <a:gd name="connsiteX511" fmla="*/ 3560912 w 7467600"/>
              <a:gd name="connsiteY511" fmla="*/ 4079863 h 6858000"/>
              <a:gd name="connsiteX512" fmla="*/ 3626636 w 7467600"/>
              <a:gd name="connsiteY512" fmla="*/ 4512230 h 6858000"/>
              <a:gd name="connsiteX513" fmla="*/ 3653088 w 7467600"/>
              <a:gd name="connsiteY513" fmla="*/ 4521417 h 6858000"/>
              <a:gd name="connsiteX514" fmla="*/ 3988128 w 7467600"/>
              <a:gd name="connsiteY514" fmla="*/ 4817267 h 6858000"/>
              <a:gd name="connsiteX515" fmla="*/ 4830582 w 7467600"/>
              <a:gd name="connsiteY515" fmla="*/ 4676000 h 6858000"/>
              <a:gd name="connsiteX516" fmla="*/ 4830100 w 7467600"/>
              <a:gd name="connsiteY516" fmla="*/ 4675554 h 6858000"/>
              <a:gd name="connsiteX517" fmla="*/ 4036318 w 7467600"/>
              <a:gd name="connsiteY517" fmla="*/ 4147013 h 6858000"/>
              <a:gd name="connsiteX518" fmla="*/ 3432098 w 7467600"/>
              <a:gd name="connsiteY518" fmla="*/ 3537312 h 6858000"/>
              <a:gd name="connsiteX519" fmla="*/ 3446761 w 7467600"/>
              <a:gd name="connsiteY519" fmla="*/ 3461278 h 6858000"/>
              <a:gd name="connsiteX520" fmla="*/ 4419733 w 7467600"/>
              <a:gd name="connsiteY520" fmla="*/ 3963555 h 6858000"/>
              <a:gd name="connsiteX521" fmla="*/ 4781371 w 7467600"/>
              <a:gd name="connsiteY521" fmla="*/ 4458604 h 6858000"/>
              <a:gd name="connsiteX522" fmla="*/ 4780440 w 7467600"/>
              <a:gd name="connsiteY522" fmla="*/ 4470290 h 6858000"/>
              <a:gd name="connsiteX523" fmla="*/ 4898954 w 7467600"/>
              <a:gd name="connsiteY523" fmla="*/ 4662092 h 6858000"/>
              <a:gd name="connsiteX524" fmla="*/ 4900699 w 7467600"/>
              <a:gd name="connsiteY524" fmla="*/ 4670867 h 6858000"/>
              <a:gd name="connsiteX525" fmla="*/ 5714511 w 7467600"/>
              <a:gd name="connsiteY525" fmla="*/ 4663483 h 6858000"/>
              <a:gd name="connsiteX526" fmla="*/ 5464793 w 7467600"/>
              <a:gd name="connsiteY526" fmla="*/ 4393556 h 6858000"/>
              <a:gd name="connsiteX527" fmla="*/ 5461897 w 7467600"/>
              <a:gd name="connsiteY527" fmla="*/ 4390879 h 6858000"/>
              <a:gd name="connsiteX528" fmla="*/ 4294126 w 7467600"/>
              <a:gd name="connsiteY528" fmla="*/ 3303048 h 6858000"/>
              <a:gd name="connsiteX529" fmla="*/ 4305321 w 7467600"/>
              <a:gd name="connsiteY529" fmla="*/ 3256953 h 6858000"/>
              <a:gd name="connsiteX530" fmla="*/ 4949299 w 7467600"/>
              <a:gd name="connsiteY530" fmla="*/ 3766336 h 6858000"/>
              <a:gd name="connsiteX531" fmla="*/ 5291452 w 7467600"/>
              <a:gd name="connsiteY531" fmla="*/ 4076801 h 6858000"/>
              <a:gd name="connsiteX532" fmla="*/ 5434998 w 7467600"/>
              <a:gd name="connsiteY532" fmla="*/ 4254100 h 6858000"/>
              <a:gd name="connsiteX533" fmla="*/ 5351015 w 7467600"/>
              <a:gd name="connsiteY533" fmla="*/ 3760989 h 6858000"/>
              <a:gd name="connsiteX534" fmla="*/ 5413780 w 7467600"/>
              <a:gd name="connsiteY534" fmla="*/ 2966265 h 6858000"/>
              <a:gd name="connsiteX535" fmla="*/ 5425627 w 7467600"/>
              <a:gd name="connsiteY535" fmla="*/ 2954192 h 6858000"/>
              <a:gd name="connsiteX536" fmla="*/ 6604735 w 7467600"/>
              <a:gd name="connsiteY536" fmla="*/ 2041381 h 6858000"/>
              <a:gd name="connsiteX537" fmla="*/ 7204487 w 7467600"/>
              <a:gd name="connsiteY537" fmla="*/ 2742112 h 6858000"/>
              <a:gd name="connsiteX538" fmla="*/ 7131592 w 7467600"/>
              <a:gd name="connsiteY538" fmla="*/ 2672096 h 6858000"/>
              <a:gd name="connsiteX539" fmla="*/ 6996344 w 7467600"/>
              <a:gd name="connsiteY539" fmla="*/ 2518310 h 6858000"/>
              <a:gd name="connsiteX540" fmla="*/ 6735495 w 7467600"/>
              <a:gd name="connsiteY540" fmla="*/ 2196890 h 6858000"/>
              <a:gd name="connsiteX541" fmla="*/ 6721901 w 7467600"/>
              <a:gd name="connsiteY541" fmla="*/ 2179274 h 6858000"/>
              <a:gd name="connsiteX542" fmla="*/ 6604735 w 7467600"/>
              <a:gd name="connsiteY542" fmla="*/ 2041381 h 6858000"/>
              <a:gd name="connsiteX543" fmla="*/ 6591670 w 7467600"/>
              <a:gd name="connsiteY543" fmla="*/ 1988277 h 6858000"/>
              <a:gd name="connsiteX544" fmla="*/ 6747349 w 7467600"/>
              <a:gd name="connsiteY544" fmla="*/ 2160069 h 6858000"/>
              <a:gd name="connsiteX545" fmla="*/ 6760943 w 7467600"/>
              <a:gd name="connsiteY545" fmla="*/ 2177686 h 6858000"/>
              <a:gd name="connsiteX546" fmla="*/ 7021065 w 7467600"/>
              <a:gd name="connsiteY546" fmla="*/ 2498102 h 6858000"/>
              <a:gd name="connsiteX547" fmla="*/ 7155223 w 7467600"/>
              <a:gd name="connsiteY547" fmla="*/ 2650386 h 6858000"/>
              <a:gd name="connsiteX548" fmla="*/ 7203167 w 7467600"/>
              <a:gd name="connsiteY548" fmla="*/ 2697288 h 6858000"/>
              <a:gd name="connsiteX549" fmla="*/ 6937703 w 7467600"/>
              <a:gd name="connsiteY549" fmla="*/ 2321981 h 6858000"/>
              <a:gd name="connsiteX550" fmla="*/ 6591670 w 7467600"/>
              <a:gd name="connsiteY550" fmla="*/ 1988277 h 6858000"/>
              <a:gd name="connsiteX551" fmla="*/ 5798671 w 7467600"/>
              <a:gd name="connsiteY551" fmla="*/ 1981601 h 6858000"/>
              <a:gd name="connsiteX552" fmla="*/ 5754709 w 7467600"/>
              <a:gd name="connsiteY552" fmla="*/ 2071454 h 6858000"/>
              <a:gd name="connsiteX553" fmla="*/ 5763044 w 7467600"/>
              <a:gd name="connsiteY553" fmla="*/ 2842206 h 6858000"/>
              <a:gd name="connsiteX554" fmla="*/ 5764974 w 7467600"/>
              <a:gd name="connsiteY554" fmla="*/ 2799609 h 6858000"/>
              <a:gd name="connsiteX555" fmla="*/ 5767665 w 7467600"/>
              <a:gd name="connsiteY555" fmla="*/ 2666409 h 6858000"/>
              <a:gd name="connsiteX556" fmla="*/ 5763055 w 7467600"/>
              <a:gd name="connsiteY556" fmla="*/ 2579705 h 6858000"/>
              <a:gd name="connsiteX557" fmla="*/ 5758079 w 7467600"/>
              <a:gd name="connsiteY557" fmla="*/ 2492508 h 6858000"/>
              <a:gd name="connsiteX558" fmla="*/ 5779325 w 7467600"/>
              <a:gd name="connsiteY558" fmla="*/ 2197069 h 6858000"/>
              <a:gd name="connsiteX559" fmla="*/ 5798671 w 7467600"/>
              <a:gd name="connsiteY559" fmla="*/ 1981601 h 6858000"/>
              <a:gd name="connsiteX560" fmla="*/ 5829202 w 7467600"/>
              <a:gd name="connsiteY560" fmla="*/ 1971679 h 6858000"/>
              <a:gd name="connsiteX561" fmla="*/ 5809558 w 7467600"/>
              <a:gd name="connsiteY561" fmla="*/ 2198043 h 6858000"/>
              <a:gd name="connsiteX562" fmla="*/ 5788653 w 7467600"/>
              <a:gd name="connsiteY562" fmla="*/ 2489430 h 6858000"/>
              <a:gd name="connsiteX563" fmla="*/ 5793439 w 7467600"/>
              <a:gd name="connsiteY563" fmla="*/ 2575235 h 6858000"/>
              <a:gd name="connsiteX564" fmla="*/ 5796837 w 7467600"/>
              <a:gd name="connsiteY564" fmla="*/ 2637633 h 6858000"/>
              <a:gd name="connsiteX565" fmla="*/ 5818614 w 7467600"/>
              <a:gd name="connsiteY565" fmla="*/ 2473055 h 6858000"/>
              <a:gd name="connsiteX566" fmla="*/ 5829202 w 7467600"/>
              <a:gd name="connsiteY566" fmla="*/ 1971679 h 6858000"/>
              <a:gd name="connsiteX567" fmla="*/ 5911389 w 7467600"/>
              <a:gd name="connsiteY567" fmla="*/ 1898371 h 6858000"/>
              <a:gd name="connsiteX568" fmla="*/ 6237627 w 7467600"/>
              <a:gd name="connsiteY568" fmla="*/ 2231921 h 6858000"/>
              <a:gd name="connsiteX569" fmla="*/ 5911389 w 7467600"/>
              <a:gd name="connsiteY569" fmla="*/ 1898371 h 6858000"/>
              <a:gd name="connsiteX570" fmla="*/ 6944437 w 7467600"/>
              <a:gd name="connsiteY570" fmla="*/ 1575402 h 6858000"/>
              <a:gd name="connsiteX571" fmla="*/ 6304730 w 7467600"/>
              <a:gd name="connsiteY571" fmla="*/ 1766654 h 6858000"/>
              <a:gd name="connsiteX572" fmla="*/ 6944437 w 7467600"/>
              <a:gd name="connsiteY572" fmla="*/ 1575402 h 6858000"/>
              <a:gd name="connsiteX573" fmla="*/ 7019523 w 7467600"/>
              <a:gd name="connsiteY573" fmla="*/ 1519450 h 6858000"/>
              <a:gd name="connsiteX574" fmla="*/ 6298091 w 7467600"/>
              <a:gd name="connsiteY574" fmla="*/ 1737122 h 6858000"/>
              <a:gd name="connsiteX575" fmla="*/ 7019523 w 7467600"/>
              <a:gd name="connsiteY575" fmla="*/ 1519450 h 6858000"/>
              <a:gd name="connsiteX576" fmla="*/ 2399523 w 7467600"/>
              <a:gd name="connsiteY576" fmla="*/ 1428234 h 6858000"/>
              <a:gd name="connsiteX577" fmla="*/ 2224982 w 7467600"/>
              <a:gd name="connsiteY577" fmla="*/ 1826201 h 6858000"/>
              <a:gd name="connsiteX578" fmla="*/ 2096099 w 7467600"/>
              <a:gd name="connsiteY578" fmla="*/ 2345900 h 6858000"/>
              <a:gd name="connsiteX579" fmla="*/ 2283317 w 7467600"/>
              <a:gd name="connsiteY579" fmla="*/ 1796925 h 6858000"/>
              <a:gd name="connsiteX580" fmla="*/ 2399523 w 7467600"/>
              <a:gd name="connsiteY580" fmla="*/ 1428234 h 6858000"/>
              <a:gd name="connsiteX581" fmla="*/ 2448558 w 7467600"/>
              <a:gd name="connsiteY581" fmla="*/ 1373435 h 6858000"/>
              <a:gd name="connsiteX582" fmla="*/ 2312521 w 7467600"/>
              <a:gd name="connsiteY582" fmla="*/ 1806140 h 6858000"/>
              <a:gd name="connsiteX583" fmla="*/ 2127533 w 7467600"/>
              <a:gd name="connsiteY583" fmla="*/ 2348380 h 6858000"/>
              <a:gd name="connsiteX584" fmla="*/ 2358080 w 7467600"/>
              <a:gd name="connsiteY584" fmla="*/ 1866134 h 6858000"/>
              <a:gd name="connsiteX585" fmla="*/ 2407436 w 7467600"/>
              <a:gd name="connsiteY585" fmla="*/ 1651070 h 6858000"/>
              <a:gd name="connsiteX586" fmla="*/ 2448558 w 7467600"/>
              <a:gd name="connsiteY586" fmla="*/ 1373435 h 6858000"/>
              <a:gd name="connsiteX587" fmla="*/ 278707 w 7467600"/>
              <a:gd name="connsiteY587" fmla="*/ 1352270 h 6858000"/>
              <a:gd name="connsiteX588" fmla="*/ 321570 w 7467600"/>
              <a:gd name="connsiteY588" fmla="*/ 1861610 h 6858000"/>
              <a:gd name="connsiteX589" fmla="*/ 294281 w 7467600"/>
              <a:gd name="connsiteY589" fmla="*/ 1440658 h 6858000"/>
              <a:gd name="connsiteX590" fmla="*/ 278707 w 7467600"/>
              <a:gd name="connsiteY590" fmla="*/ 1352270 h 6858000"/>
              <a:gd name="connsiteX591" fmla="*/ 1423821 w 7467600"/>
              <a:gd name="connsiteY591" fmla="*/ 1351958 h 6858000"/>
              <a:gd name="connsiteX592" fmla="*/ 1638521 w 7467600"/>
              <a:gd name="connsiteY592" fmla="*/ 1908470 h 6858000"/>
              <a:gd name="connsiteX593" fmla="*/ 1754199 w 7467600"/>
              <a:gd name="connsiteY593" fmla="*/ 2149284 h 6858000"/>
              <a:gd name="connsiteX594" fmla="*/ 1908359 w 7467600"/>
              <a:gd name="connsiteY594" fmla="*/ 2364988 h 6858000"/>
              <a:gd name="connsiteX595" fmla="*/ 1647661 w 7467600"/>
              <a:gd name="connsiteY595" fmla="*/ 1825945 h 6858000"/>
              <a:gd name="connsiteX596" fmla="*/ 1423821 w 7467600"/>
              <a:gd name="connsiteY596" fmla="*/ 1351958 h 6858000"/>
              <a:gd name="connsiteX597" fmla="*/ 1431890 w 7467600"/>
              <a:gd name="connsiteY597" fmla="*/ 1306475 h 6858000"/>
              <a:gd name="connsiteX598" fmla="*/ 1507597 w 7467600"/>
              <a:gd name="connsiteY598" fmla="*/ 1446132 h 6858000"/>
              <a:gd name="connsiteX599" fmla="*/ 1674586 w 7467600"/>
              <a:gd name="connsiteY599" fmla="*/ 1813832 h 6858000"/>
              <a:gd name="connsiteX600" fmla="*/ 1815950 w 7467600"/>
              <a:gd name="connsiteY600" fmla="*/ 2128564 h 6858000"/>
              <a:gd name="connsiteX601" fmla="*/ 1984242 w 7467600"/>
              <a:gd name="connsiteY601" fmla="*/ 2430829 h 6858000"/>
              <a:gd name="connsiteX602" fmla="*/ 2014023 w 7467600"/>
              <a:gd name="connsiteY602" fmla="*/ 2450995 h 6858000"/>
              <a:gd name="connsiteX603" fmla="*/ 1747337 w 7467600"/>
              <a:gd name="connsiteY603" fmla="*/ 1855264 h 6858000"/>
              <a:gd name="connsiteX604" fmla="*/ 1533749 w 7467600"/>
              <a:gd name="connsiteY604" fmla="*/ 1478656 h 6858000"/>
              <a:gd name="connsiteX605" fmla="*/ 1431890 w 7467600"/>
              <a:gd name="connsiteY605" fmla="*/ 1306475 h 6858000"/>
              <a:gd name="connsiteX606" fmla="*/ 5052692 w 7467600"/>
              <a:gd name="connsiteY606" fmla="*/ 1292994 h 6858000"/>
              <a:gd name="connsiteX607" fmla="*/ 5200661 w 7467600"/>
              <a:gd name="connsiteY607" fmla="*/ 1635186 h 6858000"/>
              <a:gd name="connsiteX608" fmla="*/ 5297138 w 7467600"/>
              <a:gd name="connsiteY608" fmla="*/ 1906351 h 6858000"/>
              <a:gd name="connsiteX609" fmla="*/ 5052692 w 7467600"/>
              <a:gd name="connsiteY609" fmla="*/ 1292994 h 6858000"/>
              <a:gd name="connsiteX610" fmla="*/ 5009948 w 7467600"/>
              <a:gd name="connsiteY610" fmla="*/ 1273619 h 6858000"/>
              <a:gd name="connsiteX611" fmla="*/ 5121777 w 7467600"/>
              <a:gd name="connsiteY611" fmla="*/ 1654213 h 6858000"/>
              <a:gd name="connsiteX612" fmla="*/ 5293545 w 7467600"/>
              <a:gd name="connsiteY612" fmla="*/ 2072247 h 6858000"/>
              <a:gd name="connsiteX613" fmla="*/ 5294042 w 7467600"/>
              <a:gd name="connsiteY613" fmla="*/ 2065019 h 6858000"/>
              <a:gd name="connsiteX614" fmla="*/ 5171936 w 7467600"/>
              <a:gd name="connsiteY614" fmla="*/ 1647613 h 6858000"/>
              <a:gd name="connsiteX615" fmla="*/ 5009948 w 7467600"/>
              <a:gd name="connsiteY615" fmla="*/ 1273619 h 6858000"/>
              <a:gd name="connsiteX616" fmla="*/ 655236 w 7467600"/>
              <a:gd name="connsiteY616" fmla="*/ 1268632 h 6858000"/>
              <a:gd name="connsiteX617" fmla="*/ 839521 w 7467600"/>
              <a:gd name="connsiteY617" fmla="*/ 1685315 h 6858000"/>
              <a:gd name="connsiteX618" fmla="*/ 1109416 w 7467600"/>
              <a:gd name="connsiteY618" fmla="*/ 2061663 h 6858000"/>
              <a:gd name="connsiteX619" fmla="*/ 1298300 w 7467600"/>
              <a:gd name="connsiteY619" fmla="*/ 2247742 h 6858000"/>
              <a:gd name="connsiteX620" fmla="*/ 1125871 w 7467600"/>
              <a:gd name="connsiteY620" fmla="*/ 1989513 h 6858000"/>
              <a:gd name="connsiteX621" fmla="*/ 981574 w 7467600"/>
              <a:gd name="connsiteY621" fmla="*/ 1783157 h 6858000"/>
              <a:gd name="connsiteX622" fmla="*/ 922198 w 7467600"/>
              <a:gd name="connsiteY622" fmla="*/ 1677437 h 6858000"/>
              <a:gd name="connsiteX623" fmla="*/ 869293 w 7467600"/>
              <a:gd name="connsiteY623" fmla="*/ 1583214 h 6858000"/>
              <a:gd name="connsiteX624" fmla="*/ 751431 w 7467600"/>
              <a:gd name="connsiteY624" fmla="*/ 1405731 h 6858000"/>
              <a:gd name="connsiteX625" fmla="*/ 655236 w 7467600"/>
              <a:gd name="connsiteY625" fmla="*/ 1268632 h 6858000"/>
              <a:gd name="connsiteX626" fmla="*/ 6516292 w 7467600"/>
              <a:gd name="connsiteY626" fmla="*/ 1263064 h 6858000"/>
              <a:gd name="connsiteX627" fmla="*/ 5736320 w 7467600"/>
              <a:gd name="connsiteY627" fmla="*/ 1501803 h 6858000"/>
              <a:gd name="connsiteX628" fmla="*/ 6516292 w 7467600"/>
              <a:gd name="connsiteY628" fmla="*/ 1263064 h 6858000"/>
              <a:gd name="connsiteX629" fmla="*/ 291466 w 7467600"/>
              <a:gd name="connsiteY629" fmla="*/ 1250369 h 6858000"/>
              <a:gd name="connsiteX630" fmla="*/ 323180 w 7467600"/>
              <a:gd name="connsiteY630" fmla="*/ 1435283 h 6858000"/>
              <a:gd name="connsiteX631" fmla="*/ 349381 w 7467600"/>
              <a:gd name="connsiteY631" fmla="*/ 1875041 h 6858000"/>
              <a:gd name="connsiteX632" fmla="*/ 374363 w 7467600"/>
              <a:gd name="connsiteY632" fmla="*/ 1506494 h 6858000"/>
              <a:gd name="connsiteX633" fmla="*/ 302168 w 7467600"/>
              <a:gd name="connsiteY633" fmla="*/ 1274495 h 6858000"/>
              <a:gd name="connsiteX634" fmla="*/ 291466 w 7467600"/>
              <a:gd name="connsiteY634" fmla="*/ 1250369 h 6858000"/>
              <a:gd name="connsiteX635" fmla="*/ 678222 w 7467600"/>
              <a:gd name="connsiteY635" fmla="*/ 1248670 h 6858000"/>
              <a:gd name="connsiteX636" fmla="*/ 775536 w 7467600"/>
              <a:gd name="connsiteY636" fmla="*/ 1388015 h 6858000"/>
              <a:gd name="connsiteX637" fmla="*/ 894529 w 7467600"/>
              <a:gd name="connsiteY637" fmla="*/ 1567739 h 6858000"/>
              <a:gd name="connsiteX638" fmla="*/ 948000 w 7467600"/>
              <a:gd name="connsiteY638" fmla="*/ 1663088 h 6858000"/>
              <a:gd name="connsiteX639" fmla="*/ 1006812 w 7467600"/>
              <a:gd name="connsiteY639" fmla="*/ 1767683 h 6858000"/>
              <a:gd name="connsiteX640" fmla="*/ 1149133 w 7467600"/>
              <a:gd name="connsiteY640" fmla="*/ 1971513 h 6858000"/>
              <a:gd name="connsiteX641" fmla="*/ 1333952 w 7467600"/>
              <a:gd name="connsiteY641" fmla="*/ 2251620 h 6858000"/>
              <a:gd name="connsiteX642" fmla="*/ 1337329 w 7467600"/>
              <a:gd name="connsiteY642" fmla="*/ 2258350 h 6858000"/>
              <a:gd name="connsiteX643" fmla="*/ 1014726 w 7467600"/>
              <a:gd name="connsiteY643" fmla="*/ 1615556 h 6858000"/>
              <a:gd name="connsiteX644" fmla="*/ 678222 w 7467600"/>
              <a:gd name="connsiteY644" fmla="*/ 1248670 h 6858000"/>
              <a:gd name="connsiteX645" fmla="*/ 6691602 w 7467600"/>
              <a:gd name="connsiteY645" fmla="*/ 1140573 h 6858000"/>
              <a:gd name="connsiteX646" fmla="*/ 6571100 w 7467600"/>
              <a:gd name="connsiteY646" fmla="*/ 1183662 h 6858000"/>
              <a:gd name="connsiteX647" fmla="*/ 6241687 w 7467600"/>
              <a:gd name="connsiteY647" fmla="*/ 1257600 h 6858000"/>
              <a:gd name="connsiteX648" fmla="*/ 5693009 w 7467600"/>
              <a:gd name="connsiteY648" fmla="*/ 1478256 h 6858000"/>
              <a:gd name="connsiteX649" fmla="*/ 6548420 w 7467600"/>
              <a:gd name="connsiteY649" fmla="*/ 1214599 h 6858000"/>
              <a:gd name="connsiteX650" fmla="*/ 6605473 w 7467600"/>
              <a:gd name="connsiteY650" fmla="*/ 1184686 h 6858000"/>
              <a:gd name="connsiteX651" fmla="*/ 6691602 w 7467600"/>
              <a:gd name="connsiteY651" fmla="*/ 1140573 h 6858000"/>
              <a:gd name="connsiteX652" fmla="*/ 4002475 w 7467600"/>
              <a:gd name="connsiteY652" fmla="*/ 1037802 h 6858000"/>
              <a:gd name="connsiteX653" fmla="*/ 4000324 w 7467600"/>
              <a:gd name="connsiteY653" fmla="*/ 1039362 h 6858000"/>
              <a:gd name="connsiteX654" fmla="*/ 4002862 w 7467600"/>
              <a:gd name="connsiteY654" fmla="*/ 1042866 h 6858000"/>
              <a:gd name="connsiteX655" fmla="*/ 4002475 w 7467600"/>
              <a:gd name="connsiteY655" fmla="*/ 1037802 h 6858000"/>
              <a:gd name="connsiteX656" fmla="*/ 506322 w 7467600"/>
              <a:gd name="connsiteY656" fmla="*/ 1020997 h 6858000"/>
              <a:gd name="connsiteX657" fmla="*/ 533068 w 7467600"/>
              <a:gd name="connsiteY657" fmla="*/ 1029409 h 6858000"/>
              <a:gd name="connsiteX658" fmla="*/ 1232525 w 7467600"/>
              <a:gd name="connsiteY658" fmla="*/ 1804675 h 6858000"/>
              <a:gd name="connsiteX659" fmla="*/ 1388858 w 7467600"/>
              <a:gd name="connsiteY659" fmla="*/ 2368011 h 6858000"/>
              <a:gd name="connsiteX660" fmla="*/ 1384098 w 7467600"/>
              <a:gd name="connsiteY660" fmla="*/ 2378125 h 6858000"/>
              <a:gd name="connsiteX661" fmla="*/ 1425393 w 7467600"/>
              <a:gd name="connsiteY661" fmla="*/ 2589124 h 6858000"/>
              <a:gd name="connsiteX662" fmla="*/ 1424001 w 7467600"/>
              <a:gd name="connsiteY662" fmla="*/ 2597541 h 6858000"/>
              <a:gd name="connsiteX663" fmla="*/ 2152729 w 7467600"/>
              <a:gd name="connsiteY663" fmla="*/ 2864487 h 6858000"/>
              <a:gd name="connsiteX664" fmla="*/ 2020609 w 7467600"/>
              <a:gd name="connsiteY664" fmla="*/ 2539671 h 6858000"/>
              <a:gd name="connsiteX665" fmla="*/ 2018920 w 7467600"/>
              <a:gd name="connsiteY665" fmla="*/ 2536309 h 6858000"/>
              <a:gd name="connsiteX666" fmla="*/ 1342441 w 7467600"/>
              <a:gd name="connsiteY666" fmla="*/ 1173017 h 6858000"/>
              <a:gd name="connsiteX667" fmla="*/ 1367925 w 7467600"/>
              <a:gd name="connsiteY667" fmla="*/ 1135648 h 6858000"/>
              <a:gd name="connsiteX668" fmla="*/ 1771401 w 7467600"/>
              <a:gd name="connsiteY668" fmla="*/ 1806673 h 6858000"/>
              <a:gd name="connsiteX669" fmla="*/ 1972385 w 7467600"/>
              <a:gd name="connsiteY669" fmla="*/ 2198735 h 6858000"/>
              <a:gd name="connsiteX670" fmla="*/ 2040892 w 7467600"/>
              <a:gd name="connsiteY670" fmla="*/ 2405205 h 6858000"/>
              <a:gd name="connsiteX671" fmla="*/ 2131689 w 7467600"/>
              <a:gd name="connsiteY671" fmla="*/ 1936926 h 6858000"/>
              <a:gd name="connsiteX672" fmla="*/ 2454820 w 7467600"/>
              <a:gd name="connsiteY672" fmla="*/ 1248808 h 6858000"/>
              <a:gd name="connsiteX673" fmla="*/ 2492512 w 7467600"/>
              <a:gd name="connsiteY673" fmla="*/ 1302920 h 6858000"/>
              <a:gd name="connsiteX674" fmla="*/ 2081216 w 7467600"/>
              <a:gd name="connsiteY674" fmla="*/ 2527513 h 6858000"/>
              <a:gd name="connsiteX675" fmla="*/ 2081211 w 7467600"/>
              <a:gd name="connsiteY675" fmla="*/ 2528916 h 6858000"/>
              <a:gd name="connsiteX676" fmla="*/ 2199067 w 7467600"/>
              <a:gd name="connsiteY676" fmla="*/ 2884061 h 6858000"/>
              <a:gd name="connsiteX677" fmla="*/ 3192586 w 7467600"/>
              <a:gd name="connsiteY677" fmla="*/ 3411496 h 6858000"/>
              <a:gd name="connsiteX678" fmla="*/ 3182620 w 7467600"/>
              <a:gd name="connsiteY678" fmla="*/ 3483279 h 6858000"/>
              <a:gd name="connsiteX679" fmla="*/ 2435119 w 7467600"/>
              <a:gd name="connsiteY679" fmla="*/ 3080173 h 6858000"/>
              <a:gd name="connsiteX680" fmla="*/ 2410152 w 7467600"/>
              <a:gd name="connsiteY680" fmla="*/ 3063751 h 6858000"/>
              <a:gd name="connsiteX681" fmla="*/ 2408099 w 7467600"/>
              <a:gd name="connsiteY681" fmla="*/ 3064403 h 6858000"/>
              <a:gd name="connsiteX682" fmla="*/ 2407218 w 7467600"/>
              <a:gd name="connsiteY682" fmla="*/ 3070324 h 6858000"/>
              <a:gd name="connsiteX683" fmla="*/ 2380138 w 7467600"/>
              <a:gd name="connsiteY683" fmla="*/ 3099341 h 6858000"/>
              <a:gd name="connsiteX684" fmla="*/ 1765923 w 7467600"/>
              <a:gd name="connsiteY684" fmla="*/ 3581043 h 6858000"/>
              <a:gd name="connsiteX685" fmla="*/ 1702258 w 7467600"/>
              <a:gd name="connsiteY685" fmla="*/ 3612286 h 6858000"/>
              <a:gd name="connsiteX686" fmla="*/ 1538370 w 7467600"/>
              <a:gd name="connsiteY686" fmla="*/ 3811804 h 6858000"/>
              <a:gd name="connsiteX687" fmla="*/ 542867 w 7467600"/>
              <a:gd name="connsiteY687" fmla="*/ 4944092 h 6858000"/>
              <a:gd name="connsiteX688" fmla="*/ 515800 w 7467600"/>
              <a:gd name="connsiteY688" fmla="*/ 4862180 h 6858000"/>
              <a:gd name="connsiteX689" fmla="*/ 909145 w 7467600"/>
              <a:gd name="connsiteY689" fmla="*/ 4199225 h 6858000"/>
              <a:gd name="connsiteX690" fmla="*/ 1214067 w 7467600"/>
              <a:gd name="connsiteY690" fmla="*/ 3908561 h 6858000"/>
              <a:gd name="connsiteX691" fmla="*/ 640967 w 7467600"/>
              <a:gd name="connsiteY691" fmla="*/ 4105601 h 6858000"/>
              <a:gd name="connsiteX692" fmla="*/ 112563 w 7467600"/>
              <a:gd name="connsiteY692" fmla="*/ 4396952 h 6858000"/>
              <a:gd name="connsiteX693" fmla="*/ 0 w 7467600"/>
              <a:gd name="connsiteY693" fmla="*/ 4466006 h 6858000"/>
              <a:gd name="connsiteX694" fmla="*/ 0 w 7467600"/>
              <a:gd name="connsiteY694" fmla="*/ 4233763 h 6858000"/>
              <a:gd name="connsiteX695" fmla="*/ 36881 w 7467600"/>
              <a:gd name="connsiteY695" fmla="*/ 4200118 h 6858000"/>
              <a:gd name="connsiteX696" fmla="*/ 910534 w 7467600"/>
              <a:gd name="connsiteY696" fmla="*/ 3629753 h 6858000"/>
              <a:gd name="connsiteX697" fmla="*/ 1578717 w 7467600"/>
              <a:gd name="connsiteY697" fmla="*/ 3575982 h 6858000"/>
              <a:gd name="connsiteX698" fmla="*/ 2338780 w 7467600"/>
              <a:gd name="connsiteY698" fmla="*/ 3033725 h 6858000"/>
              <a:gd name="connsiteX699" fmla="*/ 1807991 w 7467600"/>
              <a:gd name="connsiteY699" fmla="*/ 2807184 h 6858000"/>
              <a:gd name="connsiteX700" fmla="*/ 1416358 w 7467600"/>
              <a:gd name="connsiteY700" fmla="*/ 3112571 h 6858000"/>
              <a:gd name="connsiteX701" fmla="*/ 939066 w 7467600"/>
              <a:gd name="connsiteY701" fmla="*/ 3378798 h 6858000"/>
              <a:gd name="connsiteX702" fmla="*/ 115099 w 7467600"/>
              <a:gd name="connsiteY702" fmla="*/ 3607650 h 6858000"/>
              <a:gd name="connsiteX703" fmla="*/ 97284 w 7467600"/>
              <a:gd name="connsiteY703" fmla="*/ 3520393 h 6858000"/>
              <a:gd name="connsiteX704" fmla="*/ 922050 w 7467600"/>
              <a:gd name="connsiteY704" fmla="*/ 3074867 h 6858000"/>
              <a:gd name="connsiteX705" fmla="*/ 1405265 w 7467600"/>
              <a:gd name="connsiteY705" fmla="*/ 3016319 h 6858000"/>
              <a:gd name="connsiteX706" fmla="*/ 1407512 w 7467600"/>
              <a:gd name="connsiteY706" fmla="*/ 3018001 h 6858000"/>
              <a:gd name="connsiteX707" fmla="*/ 1726266 w 7467600"/>
              <a:gd name="connsiteY707" fmla="*/ 2777274 h 6858000"/>
              <a:gd name="connsiteX708" fmla="*/ 625390 w 7467600"/>
              <a:gd name="connsiteY708" fmla="*/ 2514541 h 6858000"/>
              <a:gd name="connsiteX709" fmla="*/ 619799 w 7467600"/>
              <a:gd name="connsiteY709" fmla="*/ 2527180 h 6858000"/>
              <a:gd name="connsiteX710" fmla="*/ 310030 w 7467600"/>
              <a:gd name="connsiteY710" fmla="*/ 2771818 h 6858000"/>
              <a:gd name="connsiteX711" fmla="*/ 173877 w 7467600"/>
              <a:gd name="connsiteY711" fmla="*/ 2937056 h 6858000"/>
              <a:gd name="connsiteX712" fmla="*/ 77889 w 7467600"/>
              <a:gd name="connsiteY712" fmla="*/ 3138440 h 6858000"/>
              <a:gd name="connsiteX713" fmla="*/ 0 w 7467600"/>
              <a:gd name="connsiteY713" fmla="*/ 3271395 h 6858000"/>
              <a:gd name="connsiteX714" fmla="*/ 0 w 7467600"/>
              <a:gd name="connsiteY714" fmla="*/ 3153002 h 6858000"/>
              <a:gd name="connsiteX715" fmla="*/ 2386 w 7467600"/>
              <a:gd name="connsiteY715" fmla="*/ 3149203 h 6858000"/>
              <a:gd name="connsiteX716" fmla="*/ 89753 w 7467600"/>
              <a:gd name="connsiteY716" fmla="*/ 2987702 h 6858000"/>
              <a:gd name="connsiteX717" fmla="*/ 76869 w 7467600"/>
              <a:gd name="connsiteY717" fmla="*/ 3005404 h 6858000"/>
              <a:gd name="connsiteX718" fmla="*/ 32049 w 7467600"/>
              <a:gd name="connsiteY718" fmla="*/ 3065814 h 6858000"/>
              <a:gd name="connsiteX719" fmla="*/ 0 w 7467600"/>
              <a:gd name="connsiteY719" fmla="*/ 3108744 h 6858000"/>
              <a:gd name="connsiteX720" fmla="*/ 0 w 7467600"/>
              <a:gd name="connsiteY720" fmla="*/ 3058059 h 6858000"/>
              <a:gd name="connsiteX721" fmla="*/ 7610 w 7467600"/>
              <a:gd name="connsiteY721" fmla="*/ 3047889 h 6858000"/>
              <a:gd name="connsiteX722" fmla="*/ 52419 w 7467600"/>
              <a:gd name="connsiteY722" fmla="*/ 2987479 h 6858000"/>
              <a:gd name="connsiteX723" fmla="*/ 59142 w 7467600"/>
              <a:gd name="connsiteY723" fmla="*/ 2978488 h 6858000"/>
              <a:gd name="connsiteX724" fmla="*/ 0 w 7467600"/>
              <a:gd name="connsiteY724" fmla="*/ 3015334 h 6858000"/>
              <a:gd name="connsiteX725" fmla="*/ 0 w 7467600"/>
              <a:gd name="connsiteY725" fmla="*/ 2914286 h 6858000"/>
              <a:gd name="connsiteX726" fmla="*/ 36383 w 7467600"/>
              <a:gd name="connsiteY726" fmla="*/ 2901128 h 6858000"/>
              <a:gd name="connsiteX727" fmla="*/ 156329 w 7467600"/>
              <a:gd name="connsiteY727" fmla="*/ 2840533 h 6858000"/>
              <a:gd name="connsiteX728" fmla="*/ 358355 w 7467600"/>
              <a:gd name="connsiteY728" fmla="*/ 2620471 h 6858000"/>
              <a:gd name="connsiteX729" fmla="*/ 510577 w 7467600"/>
              <a:gd name="connsiteY729" fmla="*/ 2501244 h 6858000"/>
              <a:gd name="connsiteX730" fmla="*/ 211967 w 7467600"/>
              <a:gd name="connsiteY730" fmla="*/ 2479171 h 6858000"/>
              <a:gd name="connsiteX731" fmla="*/ 0 w 7467600"/>
              <a:gd name="connsiteY731" fmla="*/ 2476398 h 6858000"/>
              <a:gd name="connsiteX732" fmla="*/ 0 w 7467600"/>
              <a:gd name="connsiteY732" fmla="*/ 2389189 h 6858000"/>
              <a:gd name="connsiteX733" fmla="*/ 103062 w 7467600"/>
              <a:gd name="connsiteY733" fmla="*/ 2389518 h 6858000"/>
              <a:gd name="connsiteX734" fmla="*/ 510734 w 7467600"/>
              <a:gd name="connsiteY734" fmla="*/ 2416201 h 6858000"/>
              <a:gd name="connsiteX735" fmla="*/ 279257 w 7467600"/>
              <a:gd name="connsiteY735" fmla="*/ 2092102 h 6858000"/>
              <a:gd name="connsiteX736" fmla="*/ 65265 w 7467600"/>
              <a:gd name="connsiteY736" fmla="*/ 2006049 h 6858000"/>
              <a:gd name="connsiteX737" fmla="*/ 0 w 7467600"/>
              <a:gd name="connsiteY737" fmla="*/ 1982532 h 6858000"/>
              <a:gd name="connsiteX738" fmla="*/ 0 w 7467600"/>
              <a:gd name="connsiteY738" fmla="*/ 1912789 h 6858000"/>
              <a:gd name="connsiteX739" fmla="*/ 97460 w 7467600"/>
              <a:gd name="connsiteY739" fmla="*/ 1953725 h 6858000"/>
              <a:gd name="connsiteX740" fmla="*/ 221272 w 7467600"/>
              <a:gd name="connsiteY740" fmla="*/ 1980766 h 6858000"/>
              <a:gd name="connsiteX741" fmla="*/ 116765 w 7467600"/>
              <a:gd name="connsiteY741" fmla="*/ 1911033 h 6858000"/>
              <a:gd name="connsiteX742" fmla="*/ 16405 w 7467600"/>
              <a:gd name="connsiteY742" fmla="*/ 1803412 h 6858000"/>
              <a:gd name="connsiteX743" fmla="*/ 0 w 7467600"/>
              <a:gd name="connsiteY743" fmla="*/ 1784777 h 6858000"/>
              <a:gd name="connsiteX744" fmla="*/ 0 w 7467600"/>
              <a:gd name="connsiteY744" fmla="*/ 1740082 h 6858000"/>
              <a:gd name="connsiteX745" fmla="*/ 39394 w 7467600"/>
              <a:gd name="connsiteY745" fmla="*/ 1784856 h 6858000"/>
              <a:gd name="connsiteX746" fmla="*/ 135813 w 7467600"/>
              <a:gd name="connsiteY746" fmla="*/ 1888838 h 6858000"/>
              <a:gd name="connsiteX747" fmla="*/ 242575 w 7467600"/>
              <a:gd name="connsiteY747" fmla="*/ 1958841 h 6858000"/>
              <a:gd name="connsiteX748" fmla="*/ 82197 w 7467600"/>
              <a:gd name="connsiteY748" fmla="*/ 1754826 h 6858000"/>
              <a:gd name="connsiteX749" fmla="*/ 0 w 7467600"/>
              <a:gd name="connsiteY749" fmla="*/ 1679650 h 6858000"/>
              <a:gd name="connsiteX750" fmla="*/ 0 w 7467600"/>
              <a:gd name="connsiteY750" fmla="*/ 1602463 h 6858000"/>
              <a:gd name="connsiteX751" fmla="*/ 84689 w 7467600"/>
              <a:gd name="connsiteY751" fmla="*/ 1677442 h 6858000"/>
              <a:gd name="connsiteX752" fmla="*/ 298437 w 7467600"/>
              <a:gd name="connsiteY752" fmla="*/ 1968019 h 6858000"/>
              <a:gd name="connsiteX753" fmla="*/ 227269 w 7467600"/>
              <a:gd name="connsiteY753" fmla="*/ 1114064 h 6858000"/>
              <a:gd name="connsiteX754" fmla="*/ 248003 w 7467600"/>
              <a:gd name="connsiteY754" fmla="*/ 1089613 h 6858000"/>
              <a:gd name="connsiteX755" fmla="*/ 427020 w 7467600"/>
              <a:gd name="connsiteY755" fmla="*/ 1619803 h 6858000"/>
              <a:gd name="connsiteX756" fmla="*/ 340345 w 7467600"/>
              <a:gd name="connsiteY756" fmla="*/ 2027739 h 6858000"/>
              <a:gd name="connsiteX757" fmla="*/ 360865 w 7467600"/>
              <a:gd name="connsiteY757" fmla="*/ 2044827 h 6858000"/>
              <a:gd name="connsiteX758" fmla="*/ 560414 w 7467600"/>
              <a:gd name="connsiteY758" fmla="*/ 2421457 h 6858000"/>
              <a:gd name="connsiteX759" fmla="*/ 1359703 w 7467600"/>
              <a:gd name="connsiteY759" fmla="*/ 2578554 h 6858000"/>
              <a:gd name="connsiteX760" fmla="*/ 1359422 w 7467600"/>
              <a:gd name="connsiteY760" fmla="*/ 2577994 h 6858000"/>
              <a:gd name="connsiteX761" fmla="*/ 828701 w 7467600"/>
              <a:gd name="connsiteY761" fmla="*/ 1839520 h 6858000"/>
              <a:gd name="connsiteX762" fmla="*/ 494427 w 7467600"/>
              <a:gd name="connsiteY762" fmla="*/ 1092333 h 6858000"/>
              <a:gd name="connsiteX763" fmla="*/ 506322 w 7467600"/>
              <a:gd name="connsiteY763" fmla="*/ 1020997 h 6858000"/>
              <a:gd name="connsiteX764" fmla="*/ 4570198 w 7467600"/>
              <a:gd name="connsiteY764" fmla="*/ 978081 h 6858000"/>
              <a:gd name="connsiteX765" fmla="*/ 4523691 w 7467600"/>
              <a:gd name="connsiteY765" fmla="*/ 1127776 h 6858000"/>
              <a:gd name="connsiteX766" fmla="*/ 4509875 w 7467600"/>
              <a:gd name="connsiteY766" fmla="*/ 1167552 h 6858000"/>
              <a:gd name="connsiteX767" fmla="*/ 4478168 w 7467600"/>
              <a:gd name="connsiteY767" fmla="*/ 1260735 h 6858000"/>
              <a:gd name="connsiteX768" fmla="*/ 4409309 w 7467600"/>
              <a:gd name="connsiteY768" fmla="*/ 1666996 h 6858000"/>
              <a:gd name="connsiteX769" fmla="*/ 4370031 w 7467600"/>
              <a:gd name="connsiteY769" fmla="*/ 1955666 h 6858000"/>
              <a:gd name="connsiteX770" fmla="*/ 4570198 w 7467600"/>
              <a:gd name="connsiteY770" fmla="*/ 978081 h 6858000"/>
              <a:gd name="connsiteX771" fmla="*/ 4557898 w 7467600"/>
              <a:gd name="connsiteY771" fmla="*/ 900011 h 6858000"/>
              <a:gd name="connsiteX772" fmla="*/ 4344840 w 7467600"/>
              <a:gd name="connsiteY772" fmla="*/ 1922038 h 6858000"/>
              <a:gd name="connsiteX773" fmla="*/ 4378710 w 7467600"/>
              <a:gd name="connsiteY773" fmla="*/ 1665516 h 6858000"/>
              <a:gd name="connsiteX774" fmla="*/ 4448798 w 7467600"/>
              <a:gd name="connsiteY774" fmla="*/ 1253024 h 6858000"/>
              <a:gd name="connsiteX775" fmla="*/ 4480315 w 7467600"/>
              <a:gd name="connsiteY775" fmla="*/ 1158454 h 6858000"/>
              <a:gd name="connsiteX776" fmla="*/ 4494133 w 7467600"/>
              <a:gd name="connsiteY776" fmla="*/ 1118676 h 6858000"/>
              <a:gd name="connsiteX777" fmla="*/ 4557898 w 7467600"/>
              <a:gd name="connsiteY777" fmla="*/ 900011 h 6858000"/>
              <a:gd name="connsiteX778" fmla="*/ 5870151 w 7467600"/>
              <a:gd name="connsiteY778" fmla="*/ 898890 h 6858000"/>
              <a:gd name="connsiteX779" fmla="*/ 5861335 w 7467600"/>
              <a:gd name="connsiteY779" fmla="*/ 899177 h 6858000"/>
              <a:gd name="connsiteX780" fmla="*/ 5843702 w 7467600"/>
              <a:gd name="connsiteY780" fmla="*/ 899748 h 6858000"/>
              <a:gd name="connsiteX781" fmla="*/ 5651107 w 7467600"/>
              <a:gd name="connsiteY781" fmla="*/ 920306 h 6858000"/>
              <a:gd name="connsiteX782" fmla="*/ 5459407 w 7467600"/>
              <a:gd name="connsiteY782" fmla="*/ 940975 h 6858000"/>
              <a:gd name="connsiteX783" fmla="*/ 5374846 w 7467600"/>
              <a:gd name="connsiteY783" fmla="*/ 941988 h 6858000"/>
              <a:gd name="connsiteX784" fmla="*/ 5256105 w 7467600"/>
              <a:gd name="connsiteY784" fmla="*/ 945632 h 6858000"/>
              <a:gd name="connsiteX785" fmla="*/ 5107071 w 7467600"/>
              <a:gd name="connsiteY785" fmla="*/ 969720 h 6858000"/>
              <a:gd name="connsiteX786" fmla="*/ 4998681 w 7467600"/>
              <a:gd name="connsiteY786" fmla="*/ 988771 h 6858000"/>
              <a:gd name="connsiteX787" fmla="*/ 5870151 w 7467600"/>
              <a:gd name="connsiteY787" fmla="*/ 898890 h 6858000"/>
              <a:gd name="connsiteX788" fmla="*/ 5504425 w 7467600"/>
              <a:gd name="connsiteY788" fmla="*/ 848067 h 6858000"/>
              <a:gd name="connsiteX789" fmla="*/ 4968849 w 7467600"/>
              <a:gd name="connsiteY789" fmla="*/ 962318 h 6858000"/>
              <a:gd name="connsiteX790" fmla="*/ 5104039 w 7467600"/>
              <a:gd name="connsiteY790" fmla="*/ 940634 h 6858000"/>
              <a:gd name="connsiteX791" fmla="*/ 5256311 w 7467600"/>
              <a:gd name="connsiteY791" fmla="*/ 916490 h 6858000"/>
              <a:gd name="connsiteX792" fmla="*/ 5377381 w 7467600"/>
              <a:gd name="connsiteY792" fmla="*/ 912671 h 6858000"/>
              <a:gd name="connsiteX793" fmla="*/ 5460148 w 7467600"/>
              <a:gd name="connsiteY793" fmla="*/ 911442 h 6858000"/>
              <a:gd name="connsiteX794" fmla="*/ 5648971 w 7467600"/>
              <a:gd name="connsiteY794" fmla="*/ 891331 h 6858000"/>
              <a:gd name="connsiteX795" fmla="*/ 5844807 w 7467600"/>
              <a:gd name="connsiteY795" fmla="*/ 870718 h 6858000"/>
              <a:gd name="connsiteX796" fmla="*/ 5862975 w 7467600"/>
              <a:gd name="connsiteY796" fmla="*/ 869756 h 6858000"/>
              <a:gd name="connsiteX797" fmla="*/ 5920887 w 7467600"/>
              <a:gd name="connsiteY797" fmla="*/ 865929 h 6858000"/>
              <a:gd name="connsiteX798" fmla="*/ 5504425 w 7467600"/>
              <a:gd name="connsiteY798" fmla="*/ 848067 h 6858000"/>
              <a:gd name="connsiteX799" fmla="*/ 3607114 w 7467600"/>
              <a:gd name="connsiteY799" fmla="*/ 467441 h 6858000"/>
              <a:gd name="connsiteX800" fmla="*/ 3296242 w 7467600"/>
              <a:gd name="connsiteY800" fmla="*/ 807991 h 6858000"/>
              <a:gd name="connsiteX801" fmla="*/ 3174674 w 7467600"/>
              <a:gd name="connsiteY801" fmla="*/ 919759 h 6858000"/>
              <a:gd name="connsiteX802" fmla="*/ 3042978 w 7467600"/>
              <a:gd name="connsiteY802" fmla="*/ 1054894 h 6858000"/>
              <a:gd name="connsiteX803" fmla="*/ 2968914 w 7467600"/>
              <a:gd name="connsiteY803" fmla="*/ 1133756 h 6858000"/>
              <a:gd name="connsiteX804" fmla="*/ 3103823 w 7467600"/>
              <a:gd name="connsiteY804" fmla="*/ 1026814 h 6858000"/>
              <a:gd name="connsiteX805" fmla="*/ 3607114 w 7467600"/>
              <a:gd name="connsiteY805" fmla="*/ 467441 h 6858000"/>
              <a:gd name="connsiteX806" fmla="*/ 3744487 w 7467600"/>
              <a:gd name="connsiteY806" fmla="*/ 383136 h 6858000"/>
              <a:gd name="connsiteX807" fmla="*/ 3970213 w 7467600"/>
              <a:gd name="connsiteY807" fmla="*/ 995559 h 6858000"/>
              <a:gd name="connsiteX808" fmla="*/ 3744487 w 7467600"/>
              <a:gd name="connsiteY808" fmla="*/ 383136 h 6858000"/>
              <a:gd name="connsiteX809" fmla="*/ 3624562 w 7467600"/>
              <a:gd name="connsiteY809" fmla="*/ 367041 h 6858000"/>
              <a:gd name="connsiteX810" fmla="*/ 3489712 w 7467600"/>
              <a:gd name="connsiteY810" fmla="*/ 485386 h 6858000"/>
              <a:gd name="connsiteX811" fmla="*/ 3182994 w 7467600"/>
              <a:gd name="connsiteY811" fmla="*/ 828265 h 6858000"/>
              <a:gd name="connsiteX812" fmla="*/ 2892114 w 7467600"/>
              <a:gd name="connsiteY812" fmla="*/ 1172635 h 6858000"/>
              <a:gd name="connsiteX813" fmla="*/ 3021459 w 7467600"/>
              <a:gd name="connsiteY813" fmla="*/ 1035385 h 6858000"/>
              <a:gd name="connsiteX814" fmla="*/ 3153873 w 7467600"/>
              <a:gd name="connsiteY814" fmla="*/ 898971 h 6858000"/>
              <a:gd name="connsiteX815" fmla="*/ 3276511 w 7467600"/>
              <a:gd name="connsiteY815" fmla="*/ 786423 h 6858000"/>
              <a:gd name="connsiteX816" fmla="*/ 3584154 w 7467600"/>
              <a:gd name="connsiteY816" fmla="*/ 448218 h 6858000"/>
              <a:gd name="connsiteX817" fmla="*/ 3624562 w 7467600"/>
              <a:gd name="connsiteY817" fmla="*/ 367041 h 6858000"/>
              <a:gd name="connsiteX818" fmla="*/ 3766672 w 7467600"/>
              <a:gd name="connsiteY818" fmla="*/ 359429 h 6858000"/>
              <a:gd name="connsiteX819" fmla="*/ 3996338 w 7467600"/>
              <a:gd name="connsiteY819" fmla="*/ 968237 h 6858000"/>
              <a:gd name="connsiteX820" fmla="*/ 3766672 w 7467600"/>
              <a:gd name="connsiteY820" fmla="*/ 359429 h 6858000"/>
              <a:gd name="connsiteX821" fmla="*/ 5805386 w 7467600"/>
              <a:gd name="connsiteY821" fmla="*/ 239240 h 6858000"/>
              <a:gd name="connsiteX822" fmla="*/ 5736947 w 7467600"/>
              <a:gd name="connsiteY822" fmla="*/ 261367 h 6858000"/>
              <a:gd name="connsiteX823" fmla="*/ 5427012 w 7467600"/>
              <a:gd name="connsiteY823" fmla="*/ 311272 h 6858000"/>
              <a:gd name="connsiteX824" fmla="*/ 5147818 w 7467600"/>
              <a:gd name="connsiteY824" fmla="*/ 322112 h 6858000"/>
              <a:gd name="connsiteX825" fmla="*/ 5060854 w 7467600"/>
              <a:gd name="connsiteY825" fmla="*/ 311882 h 6858000"/>
              <a:gd name="connsiteX826" fmla="*/ 4945989 w 7467600"/>
              <a:gd name="connsiteY826" fmla="*/ 300516 h 6858000"/>
              <a:gd name="connsiteX827" fmla="*/ 5410479 w 7467600"/>
              <a:gd name="connsiteY827" fmla="*/ 348434 h 6858000"/>
              <a:gd name="connsiteX828" fmla="*/ 5805386 w 7467600"/>
              <a:gd name="connsiteY828" fmla="*/ 239240 h 6858000"/>
              <a:gd name="connsiteX829" fmla="*/ 5905192 w 7467600"/>
              <a:gd name="connsiteY829" fmla="*/ 163079 h 6858000"/>
              <a:gd name="connsiteX830" fmla="*/ 5865655 w 7467600"/>
              <a:gd name="connsiteY830" fmla="*/ 171901 h 6858000"/>
              <a:gd name="connsiteX831" fmla="*/ 5259740 w 7467600"/>
              <a:gd name="connsiteY831" fmla="*/ 257013 h 6858000"/>
              <a:gd name="connsiteX832" fmla="*/ 5208466 w 7467600"/>
              <a:gd name="connsiteY832" fmla="*/ 257550 h 6858000"/>
              <a:gd name="connsiteX833" fmla="*/ 4980204 w 7467600"/>
              <a:gd name="connsiteY833" fmla="*/ 271903 h 6858000"/>
              <a:gd name="connsiteX834" fmla="*/ 5068068 w 7467600"/>
              <a:gd name="connsiteY834" fmla="*/ 282244 h 6858000"/>
              <a:gd name="connsiteX835" fmla="*/ 5153231 w 7467600"/>
              <a:gd name="connsiteY835" fmla="*/ 292240 h 6858000"/>
              <a:gd name="connsiteX836" fmla="*/ 5426491 w 7467600"/>
              <a:gd name="connsiteY836" fmla="*/ 281128 h 6858000"/>
              <a:gd name="connsiteX837" fmla="*/ 5731212 w 7467600"/>
              <a:gd name="connsiteY837" fmla="*/ 231951 h 6858000"/>
              <a:gd name="connsiteX838" fmla="*/ 5905192 w 7467600"/>
              <a:gd name="connsiteY838" fmla="*/ 163079 h 6858000"/>
              <a:gd name="connsiteX839" fmla="*/ 5944437 w 7467600"/>
              <a:gd name="connsiteY839" fmla="*/ 113829 h 6858000"/>
              <a:gd name="connsiteX840" fmla="*/ 5825032 w 7467600"/>
              <a:gd name="connsiteY840" fmla="*/ 146405 h 6858000"/>
              <a:gd name="connsiteX841" fmla="*/ 4955599 w 7467600"/>
              <a:gd name="connsiteY841" fmla="*/ 247008 h 6858000"/>
              <a:gd name="connsiteX842" fmla="*/ 5210104 w 7467600"/>
              <a:gd name="connsiteY842" fmla="*/ 228123 h 6858000"/>
              <a:gd name="connsiteX843" fmla="*/ 5261015 w 7467600"/>
              <a:gd name="connsiteY843" fmla="*/ 227087 h 6858000"/>
              <a:gd name="connsiteX844" fmla="*/ 5861181 w 7467600"/>
              <a:gd name="connsiteY844" fmla="*/ 143093 h 6858000"/>
              <a:gd name="connsiteX845" fmla="*/ 5961252 w 7467600"/>
              <a:gd name="connsiteY845" fmla="*/ 114820 h 6858000"/>
              <a:gd name="connsiteX846" fmla="*/ 5944437 w 7467600"/>
              <a:gd name="connsiteY846" fmla="*/ 113829 h 6858000"/>
              <a:gd name="connsiteX847" fmla="*/ 3882765 w 7467600"/>
              <a:gd name="connsiteY847" fmla="*/ 0 h 6858000"/>
              <a:gd name="connsiteX848" fmla="*/ 3995099 w 7467600"/>
              <a:gd name="connsiteY848" fmla="*/ 0 h 6858000"/>
              <a:gd name="connsiteX849" fmla="*/ 4163818 w 7467600"/>
              <a:gd name="connsiteY849" fmla="*/ 234104 h 6858000"/>
              <a:gd name="connsiteX850" fmla="*/ 4172099 w 7467600"/>
              <a:gd name="connsiteY850" fmla="*/ 234207 h 6858000"/>
              <a:gd name="connsiteX851" fmla="*/ 4784282 w 7467600"/>
              <a:gd name="connsiteY851" fmla="*/ 276561 h 6858000"/>
              <a:gd name="connsiteX852" fmla="*/ 4801687 w 7467600"/>
              <a:gd name="connsiteY852" fmla="*/ 267764 h 6858000"/>
              <a:gd name="connsiteX853" fmla="*/ 6082788 w 7467600"/>
              <a:gd name="connsiteY853" fmla="*/ 64119 h 6858000"/>
              <a:gd name="connsiteX854" fmla="*/ 6099442 w 7467600"/>
              <a:gd name="connsiteY854" fmla="*/ 82568 h 6858000"/>
              <a:gd name="connsiteX855" fmla="*/ 4804137 w 7467600"/>
              <a:gd name="connsiteY855" fmla="*/ 320931 h 6858000"/>
              <a:gd name="connsiteX856" fmla="*/ 4227047 w 7467600"/>
              <a:gd name="connsiteY856" fmla="*/ 313415 h 6858000"/>
              <a:gd name="connsiteX857" fmla="*/ 4346041 w 7467600"/>
              <a:gd name="connsiteY857" fmla="*/ 456086 h 6858000"/>
              <a:gd name="connsiteX858" fmla="*/ 4870967 w 7467600"/>
              <a:gd name="connsiteY858" fmla="*/ 963061 h 6858000"/>
              <a:gd name="connsiteX859" fmla="*/ 4889647 w 7467600"/>
              <a:gd name="connsiteY859" fmla="*/ 957147 h 6858000"/>
              <a:gd name="connsiteX860" fmla="*/ 5422504 w 7467600"/>
              <a:gd name="connsiteY860" fmla="*/ 805191 h 6858000"/>
              <a:gd name="connsiteX861" fmla="*/ 6087656 w 7467600"/>
              <a:gd name="connsiteY861" fmla="*/ 826703 h 6858000"/>
              <a:gd name="connsiteX862" fmla="*/ 6058717 w 7467600"/>
              <a:gd name="connsiteY862" fmla="*/ 865992 h 6858000"/>
              <a:gd name="connsiteX863" fmla="*/ 4974153 w 7467600"/>
              <a:gd name="connsiteY863" fmla="*/ 1045456 h 6858000"/>
              <a:gd name="connsiteX864" fmla="*/ 5627835 w 7467600"/>
              <a:gd name="connsiteY864" fmla="*/ 1472077 h 6858000"/>
              <a:gd name="connsiteX865" fmla="*/ 5629817 w 7467600"/>
              <a:gd name="connsiteY865" fmla="*/ 1471412 h 6858000"/>
              <a:gd name="connsiteX866" fmla="*/ 5634124 w 7467600"/>
              <a:gd name="connsiteY866" fmla="*/ 1470572 h 6858000"/>
              <a:gd name="connsiteX867" fmla="*/ 5755832 w 7467600"/>
              <a:gd name="connsiteY867" fmla="*/ 1383886 h 6858000"/>
              <a:gd name="connsiteX868" fmla="*/ 6014186 w 7467600"/>
              <a:gd name="connsiteY868" fmla="*/ 1279799 h 6858000"/>
              <a:gd name="connsiteX869" fmla="*/ 6901619 w 7467600"/>
              <a:gd name="connsiteY869" fmla="*/ 1047874 h 6858000"/>
              <a:gd name="connsiteX870" fmla="*/ 6931566 w 7467600"/>
              <a:gd name="connsiteY870" fmla="*/ 1062034 h 6858000"/>
              <a:gd name="connsiteX871" fmla="*/ 5790982 w 7467600"/>
              <a:gd name="connsiteY871" fmla="*/ 1561380 h 6858000"/>
              <a:gd name="connsiteX872" fmla="*/ 6188971 w 7467600"/>
              <a:gd name="connsiteY872" fmla="*/ 1755168 h 6858000"/>
              <a:gd name="connsiteX873" fmla="*/ 6202446 w 7467600"/>
              <a:gd name="connsiteY873" fmla="*/ 1752268 h 6858000"/>
              <a:gd name="connsiteX874" fmla="*/ 7179560 w 7467600"/>
              <a:gd name="connsiteY874" fmla="*/ 1467551 h 6858000"/>
              <a:gd name="connsiteX875" fmla="*/ 7158730 w 7467600"/>
              <a:gd name="connsiteY875" fmla="*/ 1507835 h 6858000"/>
              <a:gd name="connsiteX876" fmla="*/ 6326959 w 7467600"/>
              <a:gd name="connsiteY876" fmla="*/ 1817686 h 6858000"/>
              <a:gd name="connsiteX877" fmla="*/ 6537433 w 7467600"/>
              <a:gd name="connsiteY877" fmla="*/ 1907790 h 6858000"/>
              <a:gd name="connsiteX878" fmla="*/ 6550221 w 7467600"/>
              <a:gd name="connsiteY878" fmla="*/ 1910729 h 6858000"/>
              <a:gd name="connsiteX879" fmla="*/ 6964438 w 7467600"/>
              <a:gd name="connsiteY879" fmla="*/ 2209505 h 6858000"/>
              <a:gd name="connsiteX880" fmla="*/ 7367862 w 7467600"/>
              <a:gd name="connsiteY880" fmla="*/ 2806833 h 6858000"/>
              <a:gd name="connsiteX881" fmla="*/ 7364329 w 7467600"/>
              <a:gd name="connsiteY881" fmla="*/ 2826907 h 6858000"/>
              <a:gd name="connsiteX882" fmla="*/ 7290545 w 7467600"/>
              <a:gd name="connsiteY882" fmla="*/ 2850663 h 6858000"/>
              <a:gd name="connsiteX883" fmla="*/ 6472036 w 7467600"/>
              <a:gd name="connsiteY883" fmla="*/ 1959003 h 6858000"/>
              <a:gd name="connsiteX884" fmla="*/ 5792897 w 7467600"/>
              <a:gd name="connsiteY884" fmla="*/ 1647747 h 6858000"/>
              <a:gd name="connsiteX885" fmla="*/ 5842751 w 7467600"/>
              <a:gd name="connsiteY885" fmla="*/ 1816112 h 6858000"/>
              <a:gd name="connsiteX886" fmla="*/ 5847424 w 7467600"/>
              <a:gd name="connsiteY886" fmla="*/ 1815776 h 6858000"/>
              <a:gd name="connsiteX887" fmla="*/ 6399821 w 7467600"/>
              <a:gd name="connsiteY887" fmla="*/ 2344799 h 6858000"/>
              <a:gd name="connsiteX888" fmla="*/ 6323232 w 7467600"/>
              <a:gd name="connsiteY888" fmla="*/ 2389634 h 6858000"/>
              <a:gd name="connsiteX889" fmla="*/ 5942958 w 7467600"/>
              <a:gd name="connsiteY889" fmla="*/ 2077708 h 6858000"/>
              <a:gd name="connsiteX890" fmla="*/ 5921559 w 7467600"/>
              <a:gd name="connsiteY890" fmla="*/ 2378596 h 6858000"/>
              <a:gd name="connsiteX891" fmla="*/ 5817651 w 7467600"/>
              <a:gd name="connsiteY891" fmla="*/ 3023919 h 6858000"/>
              <a:gd name="connsiteX892" fmla="*/ 5729634 w 7467600"/>
              <a:gd name="connsiteY892" fmla="*/ 3051849 h 6858000"/>
              <a:gd name="connsiteX893" fmla="*/ 5611018 w 7467600"/>
              <a:gd name="connsiteY893" fmla="*/ 2316769 h 6858000"/>
              <a:gd name="connsiteX894" fmla="*/ 5687608 w 7467600"/>
              <a:gd name="connsiteY894" fmla="*/ 2039972 h 6858000"/>
              <a:gd name="connsiteX895" fmla="*/ 5657554 w 7467600"/>
              <a:gd name="connsiteY895" fmla="*/ 1576445 h 6858000"/>
              <a:gd name="connsiteX896" fmla="*/ 5150475 w 7467600"/>
              <a:gd name="connsiteY896" fmla="*/ 1274012 h 6858000"/>
              <a:gd name="connsiteX897" fmla="*/ 5349142 w 7467600"/>
              <a:gd name="connsiteY897" fmla="*/ 2204405 h 6858000"/>
              <a:gd name="connsiteX898" fmla="*/ 5262214 w 7467600"/>
              <a:gd name="connsiteY898" fmla="*/ 2233836 h 6858000"/>
              <a:gd name="connsiteX899" fmla="*/ 4981539 w 7467600"/>
              <a:gd name="connsiteY899" fmla="*/ 1542201 h 6858000"/>
              <a:gd name="connsiteX900" fmla="*/ 4958461 w 7467600"/>
              <a:gd name="connsiteY900" fmla="*/ 1136957 h 6858000"/>
              <a:gd name="connsiteX901" fmla="*/ 4655015 w 7467600"/>
              <a:gd name="connsiteY901" fmla="*/ 891426 h 6858000"/>
              <a:gd name="connsiteX902" fmla="*/ 4348002 w 7467600"/>
              <a:gd name="connsiteY902" fmla="*/ 2205895 h 6858000"/>
              <a:gd name="connsiteX903" fmla="*/ 4262250 w 7467600"/>
              <a:gd name="connsiteY903" fmla="*/ 2219972 h 6858000"/>
              <a:gd name="connsiteX904" fmla="*/ 4550611 w 7467600"/>
              <a:gd name="connsiteY904" fmla="*/ 817540 h 6858000"/>
              <a:gd name="connsiteX905" fmla="*/ 4564418 w 7467600"/>
              <a:gd name="connsiteY905" fmla="*/ 808293 h 6858000"/>
              <a:gd name="connsiteX906" fmla="*/ 4266388 w 7467600"/>
              <a:gd name="connsiteY906" fmla="*/ 500083 h 6858000"/>
              <a:gd name="connsiteX907" fmla="*/ 4032842 w 7467600"/>
              <a:gd name="connsiteY907" fmla="*/ 211809 h 6858000"/>
              <a:gd name="connsiteX908" fmla="*/ 3882765 w 7467600"/>
              <a:gd name="connsiteY908" fmla="*/ 0 h 6858000"/>
              <a:gd name="connsiteX909" fmla="*/ 3721337 w 7467600"/>
              <a:gd name="connsiteY909" fmla="*/ 0 h 6858000"/>
              <a:gd name="connsiteX910" fmla="*/ 3797544 w 7467600"/>
              <a:gd name="connsiteY910" fmla="*/ 0 h 6858000"/>
              <a:gd name="connsiteX911" fmla="*/ 3775734 w 7467600"/>
              <a:gd name="connsiteY911" fmla="*/ 95131 h 6858000"/>
              <a:gd name="connsiteX912" fmla="*/ 3724807 w 7467600"/>
              <a:gd name="connsiteY912" fmla="*/ 272257 h 6858000"/>
              <a:gd name="connsiteX913" fmla="*/ 3726844 w 7467600"/>
              <a:gd name="connsiteY913" fmla="*/ 282988 h 6858000"/>
              <a:gd name="connsiteX914" fmla="*/ 3742664 w 7467600"/>
              <a:gd name="connsiteY914" fmla="*/ 279918 h 6858000"/>
              <a:gd name="connsiteX915" fmla="*/ 4103910 w 7467600"/>
              <a:gd name="connsiteY915" fmla="*/ 1161917 h 6858000"/>
              <a:gd name="connsiteX916" fmla="*/ 4020269 w 7467600"/>
              <a:gd name="connsiteY916" fmla="*/ 1200406 h 6858000"/>
              <a:gd name="connsiteX917" fmla="*/ 3674882 w 7467600"/>
              <a:gd name="connsiteY917" fmla="*/ 488524 h 6858000"/>
              <a:gd name="connsiteX918" fmla="*/ 3132682 w 7467600"/>
              <a:gd name="connsiteY918" fmla="*/ 1072284 h 6858000"/>
              <a:gd name="connsiteX919" fmla="*/ 2716346 w 7467600"/>
              <a:gd name="connsiteY919" fmla="*/ 1276376 h 6858000"/>
              <a:gd name="connsiteX920" fmla="*/ 2716772 w 7467600"/>
              <a:gd name="connsiteY920" fmla="*/ 1255462 h 6858000"/>
              <a:gd name="connsiteX921" fmla="*/ 3471096 w 7467600"/>
              <a:gd name="connsiteY921" fmla="*/ 437072 h 6858000"/>
              <a:gd name="connsiteX922" fmla="*/ 3639057 w 7467600"/>
              <a:gd name="connsiteY922" fmla="*/ 286334 h 6858000"/>
              <a:gd name="connsiteX923" fmla="*/ 3640309 w 7467600"/>
              <a:gd name="connsiteY923" fmla="*/ 284664 h 6858000"/>
              <a:gd name="connsiteX924" fmla="*/ 3646022 w 7467600"/>
              <a:gd name="connsiteY924" fmla="*/ 276711 h 6858000"/>
              <a:gd name="connsiteX925" fmla="*/ 3707943 w 7467600"/>
              <a:gd name="connsiteY925" fmla="*/ 65958 h 6858000"/>
              <a:gd name="connsiteX926" fmla="*/ 3721337 w 7467600"/>
              <a:gd name="connsiteY926" fmla="*/ 0 h 6858000"/>
              <a:gd name="connsiteX927" fmla="*/ 2867960 w 7467600"/>
              <a:gd name="connsiteY927" fmla="*/ 0 h 6858000"/>
              <a:gd name="connsiteX928" fmla="*/ 2926351 w 7467600"/>
              <a:gd name="connsiteY928" fmla="*/ 0 h 6858000"/>
              <a:gd name="connsiteX929" fmla="*/ 2902823 w 7467600"/>
              <a:gd name="connsiteY929" fmla="*/ 262929 h 6858000"/>
              <a:gd name="connsiteX930" fmla="*/ 2940663 w 7467600"/>
              <a:gd name="connsiteY930" fmla="*/ 140884 h 6858000"/>
              <a:gd name="connsiteX931" fmla="*/ 2947039 w 7467600"/>
              <a:gd name="connsiteY931" fmla="*/ 122524 h 6858000"/>
              <a:gd name="connsiteX932" fmla="*/ 2984316 w 7467600"/>
              <a:gd name="connsiteY932" fmla="*/ 0 h 6858000"/>
              <a:gd name="connsiteX933" fmla="*/ 3016114 w 7467600"/>
              <a:gd name="connsiteY933" fmla="*/ 0 h 6858000"/>
              <a:gd name="connsiteX934" fmla="*/ 2979949 w 7467600"/>
              <a:gd name="connsiteY934" fmla="*/ 119274 h 6858000"/>
              <a:gd name="connsiteX935" fmla="*/ 3023879 w 7467600"/>
              <a:gd name="connsiteY935" fmla="*/ 0 h 6858000"/>
              <a:gd name="connsiteX936" fmla="*/ 3105400 w 7467600"/>
              <a:gd name="connsiteY936" fmla="*/ 0 h 6858000"/>
              <a:gd name="connsiteX937" fmla="*/ 3094669 w 7467600"/>
              <a:gd name="connsiteY937" fmla="*/ 30308 h 6858000"/>
              <a:gd name="connsiteX938" fmla="*/ 2901945 w 7467600"/>
              <a:gd name="connsiteY938" fmla="*/ 466538 h 6858000"/>
              <a:gd name="connsiteX939" fmla="*/ 2815209 w 7467600"/>
              <a:gd name="connsiteY939" fmla="*/ 497361 h 6858000"/>
              <a:gd name="connsiteX940" fmla="*/ 2844845 w 7467600"/>
              <a:gd name="connsiteY940" fmla="*/ 127638 h 6858000"/>
              <a:gd name="connsiteX941" fmla="*/ 2867960 w 7467600"/>
              <a:gd name="connsiteY941" fmla="*/ 0 h 6858000"/>
              <a:gd name="connsiteX942" fmla="*/ 1057230 w 7467600"/>
              <a:gd name="connsiteY942" fmla="*/ 0 h 6858000"/>
              <a:gd name="connsiteX943" fmla="*/ 1111003 w 7467600"/>
              <a:gd name="connsiteY943" fmla="*/ 0 h 6858000"/>
              <a:gd name="connsiteX944" fmla="*/ 1125553 w 7467600"/>
              <a:gd name="connsiteY944" fmla="*/ 52588 h 6858000"/>
              <a:gd name="connsiteX945" fmla="*/ 1304276 w 7467600"/>
              <a:gd name="connsiteY945" fmla="*/ 476275 h 6858000"/>
              <a:gd name="connsiteX946" fmla="*/ 1492066 w 7467600"/>
              <a:gd name="connsiteY946" fmla="*/ 886333 h 6858000"/>
              <a:gd name="connsiteX947" fmla="*/ 1423698 w 7467600"/>
              <a:gd name="connsiteY947" fmla="*/ 710817 h 6858000"/>
              <a:gd name="connsiteX948" fmla="*/ 1357609 w 7467600"/>
              <a:gd name="connsiteY948" fmla="*/ 532892 h 6858000"/>
              <a:gd name="connsiteX949" fmla="*/ 1309550 w 7467600"/>
              <a:gd name="connsiteY949" fmla="*/ 374031 h 6858000"/>
              <a:gd name="connsiteX950" fmla="*/ 1193673 w 7467600"/>
              <a:gd name="connsiteY950" fmla="*/ 49533 h 6858000"/>
              <a:gd name="connsiteX951" fmla="*/ 1164391 w 7467600"/>
              <a:gd name="connsiteY951" fmla="*/ 0 h 6858000"/>
              <a:gd name="connsiteX952" fmla="*/ 1200666 w 7467600"/>
              <a:gd name="connsiteY952" fmla="*/ 0 h 6858000"/>
              <a:gd name="connsiteX953" fmla="*/ 1223408 w 7467600"/>
              <a:gd name="connsiteY953" fmla="*/ 38996 h 6858000"/>
              <a:gd name="connsiteX954" fmla="*/ 1339635 w 7467600"/>
              <a:gd name="connsiteY954" fmla="*/ 365517 h 6858000"/>
              <a:gd name="connsiteX955" fmla="*/ 1387469 w 7467600"/>
              <a:gd name="connsiteY955" fmla="*/ 523079 h 6858000"/>
              <a:gd name="connsiteX956" fmla="*/ 1452685 w 7467600"/>
              <a:gd name="connsiteY956" fmla="*/ 699806 h 6858000"/>
              <a:gd name="connsiteX957" fmla="*/ 1492092 w 7467600"/>
              <a:gd name="connsiteY957" fmla="*/ 800424 h 6858000"/>
              <a:gd name="connsiteX958" fmla="*/ 1455302 w 7467600"/>
              <a:gd name="connsiteY958" fmla="*/ 632913 h 6858000"/>
              <a:gd name="connsiteX959" fmla="*/ 1222336 w 7467600"/>
              <a:gd name="connsiteY959" fmla="*/ 9480 h 6858000"/>
              <a:gd name="connsiteX960" fmla="*/ 1214634 w 7467600"/>
              <a:gd name="connsiteY960" fmla="*/ 0 h 6858000"/>
              <a:gd name="connsiteX961" fmla="*/ 1289827 w 7467600"/>
              <a:gd name="connsiteY961" fmla="*/ 0 h 6858000"/>
              <a:gd name="connsiteX962" fmla="*/ 1321076 w 7467600"/>
              <a:gd name="connsiteY962" fmla="*/ 59722 h 6858000"/>
              <a:gd name="connsiteX963" fmla="*/ 1512579 w 7467600"/>
              <a:gd name="connsiteY963" fmla="*/ 626441 h 6858000"/>
              <a:gd name="connsiteX964" fmla="*/ 1506076 w 7467600"/>
              <a:gd name="connsiteY964" fmla="*/ 1089289 h 6858000"/>
              <a:gd name="connsiteX965" fmla="*/ 1486346 w 7467600"/>
              <a:gd name="connsiteY965" fmla="*/ 1079919 h 6858000"/>
              <a:gd name="connsiteX966" fmla="*/ 1070511 w 7467600"/>
              <a:gd name="connsiteY966" fmla="*/ 48609 h 6858000"/>
              <a:gd name="connsiteX967" fmla="*/ 1057230 w 7467600"/>
              <a:gd name="connsiteY967" fmla="*/ 0 h 6858000"/>
              <a:gd name="connsiteX968" fmla="*/ 43151 w 7467600"/>
              <a:gd name="connsiteY968" fmla="*/ 0 h 6858000"/>
              <a:gd name="connsiteX969" fmla="*/ 95283 w 7467600"/>
              <a:gd name="connsiteY969" fmla="*/ 0 h 6858000"/>
              <a:gd name="connsiteX970" fmla="*/ 300708 w 7467600"/>
              <a:gd name="connsiteY970" fmla="*/ 154571 h 6858000"/>
              <a:gd name="connsiteX971" fmla="*/ 530414 w 7467600"/>
              <a:gd name="connsiteY971" fmla="*/ 354673 h 6858000"/>
              <a:gd name="connsiteX972" fmla="*/ 333785 w 7467600"/>
              <a:gd name="connsiteY972" fmla="*/ 161564 h 6858000"/>
              <a:gd name="connsiteX973" fmla="*/ 147005 w 7467600"/>
              <a:gd name="connsiteY973" fmla="*/ 0 h 6858000"/>
              <a:gd name="connsiteX974" fmla="*/ 272509 w 7467600"/>
              <a:gd name="connsiteY974" fmla="*/ 0 h 6858000"/>
              <a:gd name="connsiteX975" fmla="*/ 326276 w 7467600"/>
              <a:gd name="connsiteY975" fmla="*/ 45847 h 6858000"/>
              <a:gd name="connsiteX976" fmla="*/ 823759 w 7467600"/>
              <a:gd name="connsiteY976" fmla="*/ 574145 h 6858000"/>
              <a:gd name="connsiteX977" fmla="*/ 811254 w 7467600"/>
              <a:gd name="connsiteY977" fmla="*/ 665546 h 6858000"/>
              <a:gd name="connsiteX978" fmla="*/ 154042 w 7467600"/>
              <a:gd name="connsiteY978" fmla="*/ 261522 h 6858000"/>
              <a:gd name="connsiteX979" fmla="*/ 13550 w 7467600"/>
              <a:gd name="connsiteY979" fmla="*/ 158423 h 6858000"/>
              <a:gd name="connsiteX980" fmla="*/ 0 w 7467600"/>
              <a:gd name="connsiteY980" fmla="*/ 146618 h 6858000"/>
              <a:gd name="connsiteX981" fmla="*/ 0 w 7467600"/>
              <a:gd name="connsiteY981" fmla="*/ 59161 h 6858000"/>
              <a:gd name="connsiteX982" fmla="*/ 45427 w 7467600"/>
              <a:gd name="connsiteY982" fmla="*/ 101078 h 6858000"/>
              <a:gd name="connsiteX983" fmla="*/ 630103 w 7467600"/>
              <a:gd name="connsiteY983" fmla="*/ 485885 h 6858000"/>
              <a:gd name="connsiteX984" fmla="*/ 532040 w 7467600"/>
              <a:gd name="connsiteY984" fmla="*/ 399359 h 6858000"/>
              <a:gd name="connsiteX985" fmla="*/ 517618 w 7467600"/>
              <a:gd name="connsiteY985" fmla="*/ 385726 h 6858000"/>
              <a:gd name="connsiteX986" fmla="*/ 285074 w 7467600"/>
              <a:gd name="connsiteY986" fmla="*/ 182755 h 6858000"/>
              <a:gd name="connsiteX987" fmla="*/ 43151 w 7467600"/>
              <a:gd name="connsiteY98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312201 w 7467600"/>
              <a:gd name="connsiteY130" fmla="*/ 5128278 h 6858000"/>
              <a:gd name="connsiteX131" fmla="*/ 1903353 w 7467600"/>
              <a:gd name="connsiteY131" fmla="*/ 5044827 h 6858000"/>
              <a:gd name="connsiteX132" fmla="*/ 1936931 w 7467600"/>
              <a:gd name="connsiteY132" fmla="*/ 5093954 h 6858000"/>
              <a:gd name="connsiteX133" fmla="*/ 2195868 w 7467600"/>
              <a:gd name="connsiteY133" fmla="*/ 5396574 h 6858000"/>
              <a:gd name="connsiteX134" fmla="*/ 2088852 w 7467600"/>
              <a:gd name="connsiteY134" fmla="*/ 5166123 h 6858000"/>
              <a:gd name="connsiteX135" fmla="*/ 1958241 w 7467600"/>
              <a:gd name="connsiteY135" fmla="*/ 5067955 h 6858000"/>
              <a:gd name="connsiteX136" fmla="*/ 1903353 w 7467600"/>
              <a:gd name="connsiteY136" fmla="*/ 5044827 h 6858000"/>
              <a:gd name="connsiteX137" fmla="*/ 1979378 w 7467600"/>
              <a:gd name="connsiteY137" fmla="*/ 4769504 h 6858000"/>
              <a:gd name="connsiteX138" fmla="*/ 2882120 w 7467600"/>
              <a:gd name="connsiteY138" fmla="*/ 5064547 h 6858000"/>
              <a:gd name="connsiteX139" fmla="*/ 2793103 w 7467600"/>
              <a:gd name="connsiteY139" fmla="*/ 5039699 h 6858000"/>
              <a:gd name="connsiteX140" fmla="*/ 2770041 w 7467600"/>
              <a:gd name="connsiteY140" fmla="*/ 5033634 h 6858000"/>
              <a:gd name="connsiteX141" fmla="*/ 1979378 w 7467600"/>
              <a:gd name="connsiteY141" fmla="*/ 4769504 h 6858000"/>
              <a:gd name="connsiteX142" fmla="*/ 1927410 w 7467600"/>
              <a:gd name="connsiteY142" fmla="*/ 4716164 h 6858000"/>
              <a:gd name="connsiteX143" fmla="*/ 1959587 w 7467600"/>
              <a:gd name="connsiteY143" fmla="*/ 4728849 h 6858000"/>
              <a:gd name="connsiteX144" fmla="*/ 2777707 w 7467600"/>
              <a:gd name="connsiteY144" fmla="*/ 5003991 h 6858000"/>
              <a:gd name="connsiteX145" fmla="*/ 2800768 w 7467600"/>
              <a:gd name="connsiteY145" fmla="*/ 5010056 h 6858000"/>
              <a:gd name="connsiteX146" fmla="*/ 2879408 w 7467600"/>
              <a:gd name="connsiteY146" fmla="*/ 5031590 h 6858000"/>
              <a:gd name="connsiteX147" fmla="*/ 2862295 w 7467600"/>
              <a:gd name="connsiteY147" fmla="*/ 5022958 h 6858000"/>
              <a:gd name="connsiteX148" fmla="*/ 2813343 w 7467600"/>
              <a:gd name="connsiteY148" fmla="*/ 4998369 h 6858000"/>
              <a:gd name="connsiteX149" fmla="*/ 2646245 w 7467600"/>
              <a:gd name="connsiteY149" fmla="*/ 4930999 h 6858000"/>
              <a:gd name="connsiteX150" fmla="*/ 1999243 w 7467600"/>
              <a:gd name="connsiteY150" fmla="*/ 4730524 h 6858000"/>
              <a:gd name="connsiteX151" fmla="*/ 1979527 w 7467600"/>
              <a:gd name="connsiteY151" fmla="*/ 4726651 h 6858000"/>
              <a:gd name="connsiteX152" fmla="*/ 1927410 w 7467600"/>
              <a:gd name="connsiteY152" fmla="*/ 4716164 h 6858000"/>
              <a:gd name="connsiteX153" fmla="*/ 1997014 w 7467600"/>
              <a:gd name="connsiteY153" fmla="*/ 4698007 h 6858000"/>
              <a:gd name="connsiteX154" fmla="*/ 2005458 w 7467600"/>
              <a:gd name="connsiteY154" fmla="*/ 4699540 h 6858000"/>
              <a:gd name="connsiteX155" fmla="*/ 2657186 w 7467600"/>
              <a:gd name="connsiteY155" fmla="*/ 4901687 h 6858000"/>
              <a:gd name="connsiteX156" fmla="*/ 2826662 w 7467600"/>
              <a:gd name="connsiteY156" fmla="*/ 4970362 h 6858000"/>
              <a:gd name="connsiteX157" fmla="*/ 2876100 w 7467600"/>
              <a:gd name="connsiteY157" fmla="*/ 4995397 h 6858000"/>
              <a:gd name="connsiteX158" fmla="*/ 3042600 w 7467600"/>
              <a:gd name="connsiteY158" fmla="*/ 5059532 h 6858000"/>
              <a:gd name="connsiteX159" fmla="*/ 1997014 w 7467600"/>
              <a:gd name="connsiteY159" fmla="*/ 4698007 h 6858000"/>
              <a:gd name="connsiteX160" fmla="*/ 2305292 w 7467600"/>
              <a:gd name="connsiteY160" fmla="*/ 4219492 h 6858000"/>
              <a:gd name="connsiteX161" fmla="*/ 3360922 w 7467600"/>
              <a:gd name="connsiteY161" fmla="*/ 4529373 h 6858000"/>
              <a:gd name="connsiteX162" fmla="*/ 3492420 w 7467600"/>
              <a:gd name="connsiteY162" fmla="*/ 4510145 h 6858000"/>
              <a:gd name="connsiteX163" fmla="*/ 3364086 w 7467600"/>
              <a:gd name="connsiteY163" fmla="*/ 4480340 h 6858000"/>
              <a:gd name="connsiteX164" fmla="*/ 3225818 w 7467600"/>
              <a:gd name="connsiteY164" fmla="*/ 4411822 h 6858000"/>
              <a:gd name="connsiteX165" fmla="*/ 3129696 w 7467600"/>
              <a:gd name="connsiteY165" fmla="*/ 4360704 h 6858000"/>
              <a:gd name="connsiteX166" fmla="*/ 2814545 w 7467600"/>
              <a:gd name="connsiteY166" fmla="*/ 4282955 h 6858000"/>
              <a:gd name="connsiteX167" fmla="*/ 2305292 w 7467600"/>
              <a:gd name="connsiteY167" fmla="*/ 4219492 h 6858000"/>
              <a:gd name="connsiteX168" fmla="*/ 2626982 w 7467600"/>
              <a:gd name="connsiteY168" fmla="*/ 4206450 h 6858000"/>
              <a:gd name="connsiteX169" fmla="*/ 2490617 w 7467600"/>
              <a:gd name="connsiteY169" fmla="*/ 4206951 h 6858000"/>
              <a:gd name="connsiteX170" fmla="*/ 2819869 w 7467600"/>
              <a:gd name="connsiteY170" fmla="*/ 4252936 h 6858000"/>
              <a:gd name="connsiteX171" fmla="*/ 3143018 w 7467600"/>
              <a:gd name="connsiteY171" fmla="*/ 4332698 h 6858000"/>
              <a:gd name="connsiteX172" fmla="*/ 3241520 w 7467600"/>
              <a:gd name="connsiteY172" fmla="*/ 4385112 h 6858000"/>
              <a:gd name="connsiteX173" fmla="*/ 3374575 w 7467600"/>
              <a:gd name="connsiteY173" fmla="*/ 4451517 h 6858000"/>
              <a:gd name="connsiteX174" fmla="*/ 3505221 w 7467600"/>
              <a:gd name="connsiteY174" fmla="*/ 4480757 h 6858000"/>
              <a:gd name="connsiteX175" fmla="*/ 2626982 w 7467600"/>
              <a:gd name="connsiteY175" fmla="*/ 4206450 h 6858000"/>
              <a:gd name="connsiteX176" fmla="*/ 1310106 w 7467600"/>
              <a:gd name="connsiteY176" fmla="*/ 3943217 h 6858000"/>
              <a:gd name="connsiteX177" fmla="*/ 854994 w 7467600"/>
              <a:gd name="connsiteY177" fmla="*/ 4399136 h 6858000"/>
              <a:gd name="connsiteX178" fmla="*/ 742462 w 7467600"/>
              <a:gd name="connsiteY178" fmla="*/ 4594648 h 6858000"/>
              <a:gd name="connsiteX179" fmla="*/ 820602 w 7467600"/>
              <a:gd name="connsiteY179" fmla="*/ 4485915 h 6858000"/>
              <a:gd name="connsiteX180" fmla="*/ 878295 w 7467600"/>
              <a:gd name="connsiteY180" fmla="*/ 4403594 h 6858000"/>
              <a:gd name="connsiteX181" fmla="*/ 1240607 w 7467600"/>
              <a:gd name="connsiteY181" fmla="*/ 4010401 h 6858000"/>
              <a:gd name="connsiteX182" fmla="*/ 1310106 w 7467600"/>
              <a:gd name="connsiteY182" fmla="*/ 3943217 h 6858000"/>
              <a:gd name="connsiteX183" fmla="*/ 1423113 w 7467600"/>
              <a:gd name="connsiteY183" fmla="*/ 3874565 h 6858000"/>
              <a:gd name="connsiteX184" fmla="*/ 1260565 w 7467600"/>
              <a:gd name="connsiteY184" fmla="*/ 4031982 h 6858000"/>
              <a:gd name="connsiteX185" fmla="*/ 901900 w 7467600"/>
              <a:gd name="connsiteY185" fmla="*/ 4421236 h 6858000"/>
              <a:gd name="connsiteX186" fmla="*/ 845044 w 7467600"/>
              <a:gd name="connsiteY186" fmla="*/ 4502436 h 6858000"/>
              <a:gd name="connsiteX187" fmla="*/ 685926 w 7467600"/>
              <a:gd name="connsiteY187" fmla="*/ 4703069 h 6858000"/>
              <a:gd name="connsiteX188" fmla="*/ 684248 w 7467600"/>
              <a:gd name="connsiteY188" fmla="*/ 4706721 h 6858000"/>
              <a:gd name="connsiteX189" fmla="*/ 1423113 w 7467600"/>
              <a:gd name="connsiteY189" fmla="*/ 3874565 h 6858000"/>
              <a:gd name="connsiteX190" fmla="*/ 3316479 w 7467600"/>
              <a:gd name="connsiteY190" fmla="*/ 3872136 h 6858000"/>
              <a:gd name="connsiteX191" fmla="*/ 3546806 w 7467600"/>
              <a:gd name="connsiteY191" fmla="*/ 4356139 h 6858000"/>
              <a:gd name="connsiteX192" fmla="*/ 3364433 w 7467600"/>
              <a:gd name="connsiteY192" fmla="*/ 3953121 h 6858000"/>
              <a:gd name="connsiteX193" fmla="*/ 3316479 w 7467600"/>
              <a:gd name="connsiteY193" fmla="*/ 3872136 h 6858000"/>
              <a:gd name="connsiteX194" fmla="*/ 3291335 w 7467600"/>
              <a:gd name="connsiteY194" fmla="*/ 3767420 h 6858000"/>
              <a:gd name="connsiteX195" fmla="*/ 3390805 w 7467600"/>
              <a:gd name="connsiteY195" fmla="*/ 3937163 h 6858000"/>
              <a:gd name="connsiteX196" fmla="*/ 3579062 w 7467600"/>
              <a:gd name="connsiteY196" fmla="*/ 4359040 h 6858000"/>
              <a:gd name="connsiteX197" fmla="*/ 3467355 w 7467600"/>
              <a:gd name="connsiteY197" fmla="*/ 3988130 h 6858000"/>
              <a:gd name="connsiteX198" fmla="*/ 3310753 w 7467600"/>
              <a:gd name="connsiteY198" fmla="*/ 3787140 h 6858000"/>
              <a:gd name="connsiteX199" fmla="*/ 3291335 w 7467600"/>
              <a:gd name="connsiteY199" fmla="*/ 3767420 h 6858000"/>
              <a:gd name="connsiteX200" fmla="*/ 1635889 w 7467600"/>
              <a:gd name="connsiteY200" fmla="*/ 3709494 h 6858000"/>
              <a:gd name="connsiteX201" fmla="*/ 1634800 w 7467600"/>
              <a:gd name="connsiteY201" fmla="*/ 3731111 h 6858000"/>
              <a:gd name="connsiteX202" fmla="*/ 1635889 w 7467600"/>
              <a:gd name="connsiteY202" fmla="*/ 3709494 h 6858000"/>
              <a:gd name="connsiteX203" fmla="*/ 1510397 w 7467600"/>
              <a:gd name="connsiteY203" fmla="*/ 3684705 h 6858000"/>
              <a:gd name="connsiteX204" fmla="*/ 1146550 w 7467600"/>
              <a:gd name="connsiteY204" fmla="*/ 3802012 h 6858000"/>
              <a:gd name="connsiteX205" fmla="*/ 698834 w 7467600"/>
              <a:gd name="connsiteY205" fmla="*/ 3952272 h 6858000"/>
              <a:gd name="connsiteX206" fmla="*/ 34256 w 7467600"/>
              <a:gd name="connsiteY206" fmla="*/ 4347603 h 6858000"/>
              <a:gd name="connsiteX207" fmla="*/ 527241 w 7467600"/>
              <a:gd name="connsiteY207" fmla="*/ 4065078 h 6858000"/>
              <a:gd name="connsiteX208" fmla="*/ 1510397 w 7467600"/>
              <a:gd name="connsiteY208" fmla="*/ 3684705 h 6858000"/>
              <a:gd name="connsiteX209" fmla="*/ 1313114 w 7467600"/>
              <a:gd name="connsiteY209" fmla="*/ 3655216 h 6858000"/>
              <a:gd name="connsiteX210" fmla="*/ 1109304 w 7467600"/>
              <a:gd name="connsiteY210" fmla="*/ 3669030 h 6858000"/>
              <a:gd name="connsiteX211" fmla="*/ 8129 w 7467600"/>
              <a:gd name="connsiteY211" fmla="*/ 4330519 h 6858000"/>
              <a:gd name="connsiteX212" fmla="*/ 687572 w 7467600"/>
              <a:gd name="connsiteY212" fmla="*/ 3925629 h 6858000"/>
              <a:gd name="connsiteX213" fmla="*/ 1138365 w 7467600"/>
              <a:gd name="connsiteY213" fmla="*/ 3774515 h 6858000"/>
              <a:gd name="connsiteX214" fmla="*/ 1505579 w 7467600"/>
              <a:gd name="connsiteY214" fmla="*/ 3655526 h 6858000"/>
              <a:gd name="connsiteX215" fmla="*/ 1313114 w 7467600"/>
              <a:gd name="connsiteY215" fmla="*/ 3655216 h 6858000"/>
              <a:gd name="connsiteX216" fmla="*/ 3655073 w 7467600"/>
              <a:gd name="connsiteY216" fmla="*/ 3650884 h 6858000"/>
              <a:gd name="connsiteX217" fmla="*/ 3989938 w 7467600"/>
              <a:gd name="connsiteY217" fmla="*/ 3991685 h 6858000"/>
              <a:gd name="connsiteX218" fmla="*/ 4393907 w 7467600"/>
              <a:gd name="connsiteY218" fmla="*/ 4261258 h 6858000"/>
              <a:gd name="connsiteX219" fmla="*/ 4648051 w 7467600"/>
              <a:gd name="connsiteY219" fmla="*/ 4374051 h 6858000"/>
              <a:gd name="connsiteX220" fmla="*/ 4383389 w 7467600"/>
              <a:gd name="connsiteY220" fmla="*/ 4184369 h 6858000"/>
              <a:gd name="connsiteX221" fmla="*/ 4165508 w 7467600"/>
              <a:gd name="connsiteY221" fmla="*/ 4035196 h 6858000"/>
              <a:gd name="connsiteX222" fmla="*/ 4068162 w 7467600"/>
              <a:gd name="connsiteY222" fmla="*/ 3953394 h 6858000"/>
              <a:gd name="connsiteX223" fmla="*/ 3981416 w 7467600"/>
              <a:gd name="connsiteY223" fmla="*/ 3880482 h 6858000"/>
              <a:gd name="connsiteX224" fmla="*/ 3800147 w 7467600"/>
              <a:gd name="connsiteY224" fmla="*/ 3749872 h 6858000"/>
              <a:gd name="connsiteX225" fmla="*/ 3655073 w 7467600"/>
              <a:gd name="connsiteY225" fmla="*/ 3650884 h 6858000"/>
              <a:gd name="connsiteX226" fmla="*/ 3670252 w 7467600"/>
              <a:gd name="connsiteY226" fmla="*/ 3622798 h 6858000"/>
              <a:gd name="connsiteX227" fmla="*/ 3817258 w 7467600"/>
              <a:gd name="connsiteY227" fmla="*/ 3723577 h 6858000"/>
              <a:gd name="connsiteX228" fmla="*/ 4000461 w 7467600"/>
              <a:gd name="connsiteY228" fmla="*/ 3855966 h 6858000"/>
              <a:gd name="connsiteX229" fmla="*/ 4088180 w 7467600"/>
              <a:gd name="connsiteY229" fmla="*/ 3929774 h 6858000"/>
              <a:gd name="connsiteX230" fmla="*/ 4184555 w 7467600"/>
              <a:gd name="connsiteY230" fmla="*/ 4010683 h 6858000"/>
              <a:gd name="connsiteX231" fmla="*/ 4399563 w 7467600"/>
              <a:gd name="connsiteY231" fmla="*/ 4158106 h 6858000"/>
              <a:gd name="connsiteX232" fmla="*/ 4684469 w 7467600"/>
              <a:gd name="connsiteY232" fmla="*/ 4364680 h 6858000"/>
              <a:gd name="connsiteX233" fmla="*/ 4690271 w 7467600"/>
              <a:gd name="connsiteY233" fmla="*/ 4370034 h 6858000"/>
              <a:gd name="connsiteX234" fmla="*/ 4136093 w 7467600"/>
              <a:gd name="connsiteY234" fmla="*/ 3858466 h 6858000"/>
              <a:gd name="connsiteX235" fmla="*/ 3670252 w 7467600"/>
              <a:gd name="connsiteY235" fmla="*/ 3622798 h 6858000"/>
              <a:gd name="connsiteX236" fmla="*/ 4440129 w 7467600"/>
              <a:gd name="connsiteY236" fmla="*/ 3448571 h 6858000"/>
              <a:gd name="connsiteX237" fmla="*/ 4856525 w 7467600"/>
              <a:gd name="connsiteY237" fmla="*/ 3915351 h 6858000"/>
              <a:gd name="connsiteX238" fmla="*/ 5059055 w 7467600"/>
              <a:gd name="connsiteY238" fmla="*/ 4108918 h 6858000"/>
              <a:gd name="connsiteX239" fmla="*/ 5290070 w 7467600"/>
              <a:gd name="connsiteY239" fmla="*/ 4263619 h 6858000"/>
              <a:gd name="connsiteX240" fmla="*/ 4834991 w 7467600"/>
              <a:gd name="connsiteY240" fmla="*/ 3830985 h 6858000"/>
              <a:gd name="connsiteX241" fmla="*/ 4440129 w 7467600"/>
              <a:gd name="connsiteY241" fmla="*/ 3448571 h 6858000"/>
              <a:gd name="connsiteX242" fmla="*/ 4441737 w 7467600"/>
              <a:gd name="connsiteY242" fmla="*/ 3399734 h 6858000"/>
              <a:gd name="connsiteX243" fmla="*/ 4431236 w 7467600"/>
              <a:gd name="connsiteY243" fmla="*/ 3400954 h 6858000"/>
              <a:gd name="connsiteX244" fmla="*/ 4557150 w 7467600"/>
              <a:gd name="connsiteY244" fmla="*/ 3510023 h 6858000"/>
              <a:gd name="connsiteX245" fmla="*/ 4856936 w 7467600"/>
              <a:gd name="connsiteY245" fmla="*/ 3809146 h 6858000"/>
              <a:gd name="connsiteX246" fmla="*/ 5111996 w 7467600"/>
              <a:gd name="connsiteY246" fmla="*/ 4065759 h 6858000"/>
              <a:gd name="connsiteX247" fmla="*/ 5388878 w 7467600"/>
              <a:gd name="connsiteY247" fmla="*/ 4300185 h 6858000"/>
              <a:gd name="connsiteX248" fmla="*/ 5425556 w 7467600"/>
              <a:gd name="connsiteY248" fmla="*/ 4308967 h 6858000"/>
              <a:gd name="connsiteX249" fmla="*/ 4943646 w 7467600"/>
              <a:gd name="connsiteY249" fmla="*/ 3822916 h 6858000"/>
              <a:gd name="connsiteX250" fmla="*/ 4594837 w 7467600"/>
              <a:gd name="connsiteY250" fmla="*/ 3532274 h 6858000"/>
              <a:gd name="connsiteX251" fmla="*/ 4441737 w 7467600"/>
              <a:gd name="connsiteY251" fmla="*/ 3399734 h 6858000"/>
              <a:gd name="connsiteX252" fmla="*/ 5425834 w 7467600"/>
              <a:gd name="connsiteY252" fmla="*/ 3162785 h 6858000"/>
              <a:gd name="connsiteX253" fmla="*/ 5401644 w 7467600"/>
              <a:gd name="connsiteY253" fmla="*/ 3617847 h 6858000"/>
              <a:gd name="connsiteX254" fmla="*/ 5467256 w 7467600"/>
              <a:gd name="connsiteY254" fmla="*/ 4175494 h 6858000"/>
              <a:gd name="connsiteX255" fmla="*/ 5448069 w 7467600"/>
              <a:gd name="connsiteY255" fmla="*/ 3567554 h 6858000"/>
              <a:gd name="connsiteX256" fmla="*/ 5425834 w 7467600"/>
              <a:gd name="connsiteY256" fmla="*/ 3162785 h 6858000"/>
              <a:gd name="connsiteX257" fmla="*/ 1318687 w 7467600"/>
              <a:gd name="connsiteY257" fmla="*/ 3113840 h 6858000"/>
              <a:gd name="connsiteX258" fmla="*/ 1066793 w 7467600"/>
              <a:gd name="connsiteY258" fmla="*/ 3212171 h 6858000"/>
              <a:gd name="connsiteX259" fmla="*/ 993319 w 7467600"/>
              <a:gd name="connsiteY259" fmla="*/ 3247648 h 6858000"/>
              <a:gd name="connsiteX260" fmla="*/ 853081 w 7467600"/>
              <a:gd name="connsiteY260" fmla="*/ 3312410 h 6858000"/>
              <a:gd name="connsiteX261" fmla="*/ 805957 w 7467600"/>
              <a:gd name="connsiteY261" fmla="*/ 3330443 h 6858000"/>
              <a:gd name="connsiteX262" fmla="*/ 1318687 w 7467600"/>
              <a:gd name="connsiteY262" fmla="*/ 3113840 h 6858000"/>
              <a:gd name="connsiteX263" fmla="*/ 5453702 w 7467600"/>
              <a:gd name="connsiteY263" fmla="*/ 3090882 h 6858000"/>
              <a:gd name="connsiteX264" fmla="*/ 5480135 w 7467600"/>
              <a:gd name="connsiteY264" fmla="*/ 3565802 h 6858000"/>
              <a:gd name="connsiteX265" fmla="*/ 5499023 w 7467600"/>
              <a:gd name="connsiteY265" fmla="*/ 4166310 h 6858000"/>
              <a:gd name="connsiteX266" fmla="*/ 5547022 w 7467600"/>
              <a:gd name="connsiteY266" fmla="*/ 3607838 h 6858000"/>
              <a:gd name="connsiteX267" fmla="*/ 5515964 w 7467600"/>
              <a:gd name="connsiteY267" fmla="*/ 3378541 h 6858000"/>
              <a:gd name="connsiteX268" fmla="*/ 5453702 w 7467600"/>
              <a:gd name="connsiteY268" fmla="*/ 3090882 h 6858000"/>
              <a:gd name="connsiteX269" fmla="*/ 1238695 w 7467600"/>
              <a:gd name="connsiteY269" fmla="*/ 3076820 h 6858000"/>
              <a:gd name="connsiteX270" fmla="*/ 716371 w 7467600"/>
              <a:gd name="connsiteY270" fmla="*/ 3293249 h 6858000"/>
              <a:gd name="connsiteX271" fmla="*/ 579522 w 7467600"/>
              <a:gd name="connsiteY271" fmla="*/ 3371759 h 6858000"/>
              <a:gd name="connsiteX272" fmla="*/ 600288 w 7467600"/>
              <a:gd name="connsiteY272" fmla="*/ 3365555 h 6858000"/>
              <a:gd name="connsiteX273" fmla="*/ 840692 w 7467600"/>
              <a:gd name="connsiteY273" fmla="*/ 3284921 h 6858000"/>
              <a:gd name="connsiteX274" fmla="*/ 979248 w 7467600"/>
              <a:gd name="connsiteY274" fmla="*/ 3221003 h 6858000"/>
              <a:gd name="connsiteX275" fmla="*/ 1053282 w 7467600"/>
              <a:gd name="connsiteY275" fmla="*/ 3185247 h 6858000"/>
              <a:gd name="connsiteX276" fmla="*/ 1320603 w 7467600"/>
              <a:gd name="connsiteY276" fmla="*/ 3081281 h 6858000"/>
              <a:gd name="connsiteX277" fmla="*/ 1238695 w 7467600"/>
              <a:gd name="connsiteY277" fmla="*/ 3076820 h 6858000"/>
              <a:gd name="connsiteX278" fmla="*/ 5425627 w 7467600"/>
              <a:gd name="connsiteY278" fmla="*/ 2954192 h 6858000"/>
              <a:gd name="connsiteX279" fmla="*/ 5470770 w 7467600"/>
              <a:gd name="connsiteY279" fmla="*/ 3005435 h 6858000"/>
              <a:gd name="connsiteX280" fmla="*/ 5519779 w 7467600"/>
              <a:gd name="connsiteY280" fmla="*/ 4359223 h 6858000"/>
              <a:gd name="connsiteX281" fmla="*/ 5520293 w 7467600"/>
              <a:gd name="connsiteY281" fmla="*/ 4360602 h 6858000"/>
              <a:gd name="connsiteX282" fmla="*/ 5767221 w 7467600"/>
              <a:gd name="connsiteY282" fmla="*/ 4665564 h 6858000"/>
              <a:gd name="connsiteX283" fmla="*/ 6937169 w 7467600"/>
              <a:gd name="connsiteY283" fmla="*/ 4815941 h 6858000"/>
              <a:gd name="connsiteX284" fmla="*/ 6953922 w 7467600"/>
              <a:gd name="connsiteY284" fmla="*/ 4890068 h 6858000"/>
              <a:gd name="connsiteX285" fmla="*/ 6071359 w 7467600"/>
              <a:gd name="connsiteY285" fmla="*/ 4770770 h 6858000"/>
              <a:gd name="connsiteX286" fmla="*/ 6038839 w 7467600"/>
              <a:gd name="connsiteY286" fmla="*/ 4764474 h 6858000"/>
              <a:gd name="connsiteX287" fmla="*/ 6038706 w 7467600"/>
              <a:gd name="connsiteY287" fmla="*/ 4763847 h 6858000"/>
              <a:gd name="connsiteX288" fmla="*/ 6037784 w 7467600"/>
              <a:gd name="connsiteY288" fmla="*/ 4764270 h 6858000"/>
              <a:gd name="connsiteX289" fmla="*/ 6038839 w 7467600"/>
              <a:gd name="connsiteY289" fmla="*/ 4764474 h 6858000"/>
              <a:gd name="connsiteX290" fmla="*/ 6040338 w 7467600"/>
              <a:gd name="connsiteY290" fmla="*/ 4771418 h 6858000"/>
              <a:gd name="connsiteX291" fmla="*/ 6024488 w 7467600"/>
              <a:gd name="connsiteY291" fmla="*/ 4809903 h 6858000"/>
              <a:gd name="connsiteX292" fmla="*/ 5599771 w 7467600"/>
              <a:gd name="connsiteY292" fmla="*/ 5509652 h 6858000"/>
              <a:gd name="connsiteX293" fmla="*/ 5548843 w 7467600"/>
              <a:gd name="connsiteY293" fmla="*/ 5563845 h 6858000"/>
              <a:gd name="connsiteX294" fmla="*/ 5940952 w 7467600"/>
              <a:gd name="connsiteY294" fmla="*/ 6250028 h 6858000"/>
              <a:gd name="connsiteX295" fmla="*/ 6043441 w 7467600"/>
              <a:gd name="connsiteY295" fmla="*/ 6665847 h 6858000"/>
              <a:gd name="connsiteX296" fmla="*/ 6093432 w 7467600"/>
              <a:gd name="connsiteY296" fmla="*/ 6858000 h 6858000"/>
              <a:gd name="connsiteX297" fmla="*/ 6034344 w 7467600"/>
              <a:gd name="connsiteY297" fmla="*/ 6858000 h 6858000"/>
              <a:gd name="connsiteX298" fmla="*/ 6026679 w 7467600"/>
              <a:gd name="connsiteY298" fmla="*/ 6836959 h 6858000"/>
              <a:gd name="connsiteX299" fmla="*/ 5800441 w 7467600"/>
              <a:gd name="connsiteY299" fmla="*/ 6335286 h 6858000"/>
              <a:gd name="connsiteX300" fmla="*/ 5526562 w 7467600"/>
              <a:gd name="connsiteY300" fmla="*/ 5705388 h 6858000"/>
              <a:gd name="connsiteX301" fmla="*/ 5519640 w 7467600"/>
              <a:gd name="connsiteY301" fmla="*/ 5683774 h 6858000"/>
              <a:gd name="connsiteX302" fmla="*/ 5844559 w 7467600"/>
              <a:gd name="connsiteY302" fmla="*/ 6553349 h 6858000"/>
              <a:gd name="connsiteX303" fmla="*/ 5975994 w 7467600"/>
              <a:gd name="connsiteY303" fmla="*/ 6858000 h 6858000"/>
              <a:gd name="connsiteX304" fmla="*/ 5898547 w 7467600"/>
              <a:gd name="connsiteY304" fmla="*/ 6858000 h 6858000"/>
              <a:gd name="connsiteX305" fmla="*/ 5682041 w 7467600"/>
              <a:gd name="connsiteY305" fmla="*/ 6355860 h 6858000"/>
              <a:gd name="connsiteX306" fmla="*/ 5461758 w 7467600"/>
              <a:gd name="connsiteY306" fmla="*/ 5820220 h 6858000"/>
              <a:gd name="connsiteX307" fmla="*/ 5237282 w 7467600"/>
              <a:gd name="connsiteY307" fmla="*/ 6579086 h 6858000"/>
              <a:gd name="connsiteX308" fmla="*/ 5115009 w 7467600"/>
              <a:gd name="connsiteY308" fmla="*/ 6858000 h 6858000"/>
              <a:gd name="connsiteX309" fmla="*/ 5028074 w 7467600"/>
              <a:gd name="connsiteY309" fmla="*/ 6858000 h 6858000"/>
              <a:gd name="connsiteX310" fmla="*/ 5079508 w 7467600"/>
              <a:gd name="connsiteY310" fmla="*/ 6749074 h 6858000"/>
              <a:gd name="connsiteX311" fmla="*/ 5371846 w 7467600"/>
              <a:gd name="connsiteY311" fmla="*/ 5924413 h 6858000"/>
              <a:gd name="connsiteX312" fmla="*/ 5270512 w 7467600"/>
              <a:gd name="connsiteY312" fmla="*/ 6138975 h 6858000"/>
              <a:gd name="connsiteX313" fmla="*/ 5062409 w 7467600"/>
              <a:gd name="connsiteY313" fmla="*/ 6653544 h 6858000"/>
              <a:gd name="connsiteX314" fmla="*/ 5036628 w 7467600"/>
              <a:gd name="connsiteY314" fmla="*/ 6754247 h 6858000"/>
              <a:gd name="connsiteX315" fmla="*/ 5009112 w 7467600"/>
              <a:gd name="connsiteY315" fmla="*/ 6858000 h 6858000"/>
              <a:gd name="connsiteX316" fmla="*/ 4976679 w 7467600"/>
              <a:gd name="connsiteY316" fmla="*/ 6858000 h 6858000"/>
              <a:gd name="connsiteX317" fmla="*/ 5006537 w 7467600"/>
              <a:gd name="connsiteY317" fmla="*/ 6747068 h 6858000"/>
              <a:gd name="connsiteX318" fmla="*/ 5032723 w 7467600"/>
              <a:gd name="connsiteY318" fmla="*/ 6644957 h 6858000"/>
              <a:gd name="connsiteX319" fmla="*/ 5242949 w 7467600"/>
              <a:gd name="connsiteY319" fmla="*/ 6125175 h 6858000"/>
              <a:gd name="connsiteX320" fmla="*/ 5286321 w 7467600"/>
              <a:gd name="connsiteY320" fmla="*/ 6033555 h 6858000"/>
              <a:gd name="connsiteX321" fmla="*/ 5008210 w 7467600"/>
              <a:gd name="connsiteY321" fmla="*/ 6649194 h 6858000"/>
              <a:gd name="connsiteX322" fmla="*/ 4986321 w 7467600"/>
              <a:gd name="connsiteY322" fmla="*/ 6765687 h 6858000"/>
              <a:gd name="connsiteX323" fmla="*/ 4973474 w 7467600"/>
              <a:gd name="connsiteY323" fmla="*/ 6858000 h 6858000"/>
              <a:gd name="connsiteX324" fmla="*/ 4907178 w 7467600"/>
              <a:gd name="connsiteY324" fmla="*/ 6858000 h 6858000"/>
              <a:gd name="connsiteX325" fmla="*/ 4910810 w 7467600"/>
              <a:gd name="connsiteY325" fmla="*/ 6829660 h 6858000"/>
              <a:gd name="connsiteX326" fmla="*/ 4987461 w 7467600"/>
              <a:gd name="connsiteY326" fmla="*/ 6432994 h 6858000"/>
              <a:gd name="connsiteX327" fmla="*/ 5179262 w 7467600"/>
              <a:gd name="connsiteY327" fmla="*/ 6035044 h 6858000"/>
              <a:gd name="connsiteX328" fmla="*/ 4689678 w 7467600"/>
              <a:gd name="connsiteY328" fmla="*/ 6440241 h 6858000"/>
              <a:gd name="connsiteX329" fmla="*/ 4477543 w 7467600"/>
              <a:gd name="connsiteY329" fmla="*/ 6674836 h 6858000"/>
              <a:gd name="connsiteX330" fmla="*/ 4329957 w 7467600"/>
              <a:gd name="connsiteY330" fmla="*/ 6858000 h 6858000"/>
              <a:gd name="connsiteX331" fmla="*/ 4218595 w 7467600"/>
              <a:gd name="connsiteY331" fmla="*/ 6858000 h 6858000"/>
              <a:gd name="connsiteX332" fmla="*/ 4368888 w 7467600"/>
              <a:gd name="connsiteY332" fmla="*/ 6668412 h 6858000"/>
              <a:gd name="connsiteX333" fmla="*/ 4563091 w 7467600"/>
              <a:gd name="connsiteY333" fmla="*/ 6442508 h 6858000"/>
              <a:gd name="connsiteX334" fmla="*/ 5387324 w 7467600"/>
              <a:gd name="connsiteY334" fmla="*/ 5705830 h 6858000"/>
              <a:gd name="connsiteX335" fmla="*/ 5073620 w 7467600"/>
              <a:gd name="connsiteY335" fmla="*/ 5955437 h 6858000"/>
              <a:gd name="connsiteX336" fmla="*/ 4689789 w 7467600"/>
              <a:gd name="connsiteY336" fmla="*/ 6268382 h 6858000"/>
              <a:gd name="connsiteX337" fmla="*/ 4418722 w 7467600"/>
              <a:gd name="connsiteY337" fmla="*/ 6570886 h 6858000"/>
              <a:gd name="connsiteX338" fmla="*/ 4214944 w 7467600"/>
              <a:gd name="connsiteY338" fmla="*/ 6858000 h 6858000"/>
              <a:gd name="connsiteX339" fmla="*/ 4177898 w 7467600"/>
              <a:gd name="connsiteY339" fmla="*/ 6858000 h 6858000"/>
              <a:gd name="connsiteX340" fmla="*/ 4391597 w 7467600"/>
              <a:gd name="connsiteY340" fmla="*/ 6556370 h 6858000"/>
              <a:gd name="connsiteX341" fmla="*/ 4668889 w 7467600"/>
              <a:gd name="connsiteY341" fmla="*/ 6246399 h 6858000"/>
              <a:gd name="connsiteX342" fmla="*/ 5055427 w 7467600"/>
              <a:gd name="connsiteY342" fmla="*/ 5931476 h 6858000"/>
              <a:gd name="connsiteX343" fmla="*/ 5371814 w 7467600"/>
              <a:gd name="connsiteY343" fmla="*/ 5678975 h 6858000"/>
              <a:gd name="connsiteX344" fmla="*/ 4987918 w 7467600"/>
              <a:gd name="connsiteY344" fmla="*/ 5838701 h 6858000"/>
              <a:gd name="connsiteX345" fmla="*/ 4317146 w 7467600"/>
              <a:gd name="connsiteY345" fmla="*/ 6587716 h 6858000"/>
              <a:gd name="connsiteX346" fmla="*/ 4171627 w 7467600"/>
              <a:gd name="connsiteY346" fmla="*/ 6858000 h 6858000"/>
              <a:gd name="connsiteX347" fmla="*/ 4081585 w 7467600"/>
              <a:gd name="connsiteY347" fmla="*/ 6858000 h 6858000"/>
              <a:gd name="connsiteX348" fmla="*/ 4238603 w 7467600"/>
              <a:gd name="connsiteY348" fmla="*/ 6559341 h 6858000"/>
              <a:gd name="connsiteX349" fmla="*/ 4778333 w 7467600"/>
              <a:gd name="connsiteY349" fmla="*/ 5873626 h 6858000"/>
              <a:gd name="connsiteX350" fmla="*/ 5414185 w 7467600"/>
              <a:gd name="connsiteY350" fmla="*/ 5573882 h 6858000"/>
              <a:gd name="connsiteX351" fmla="*/ 5959648 w 7467600"/>
              <a:gd name="connsiteY351" fmla="*/ 4760797 h 6858000"/>
              <a:gd name="connsiteX352" fmla="*/ 5355019 w 7467600"/>
              <a:gd name="connsiteY352" fmla="*/ 4734672 h 6858000"/>
              <a:gd name="connsiteX353" fmla="*/ 5083565 w 7467600"/>
              <a:gd name="connsiteY353" fmla="*/ 5179121 h 6858000"/>
              <a:gd name="connsiteX354" fmla="*/ 4713577 w 7467600"/>
              <a:gd name="connsiteY354" fmla="*/ 5616803 h 6858000"/>
              <a:gd name="connsiteX355" fmla="*/ 3989559 w 7467600"/>
              <a:gd name="connsiteY355" fmla="*/ 6145945 h 6858000"/>
              <a:gd name="connsiteX356" fmla="*/ 3939824 w 7467600"/>
              <a:gd name="connsiteY356" fmla="*/ 6066900 h 6858000"/>
              <a:gd name="connsiteX357" fmla="*/ 4584537 w 7467600"/>
              <a:gd name="connsiteY357" fmla="*/ 5324826 h 6858000"/>
              <a:gd name="connsiteX358" fmla="*/ 5037105 w 7467600"/>
              <a:gd name="connsiteY358" fmla="*/ 5088765 h 6858000"/>
              <a:gd name="connsiteX359" fmla="*/ 5039930 w 7467600"/>
              <a:gd name="connsiteY359" fmla="*/ 5089585 h 6858000"/>
              <a:gd name="connsiteX360" fmla="*/ 5263764 w 7467600"/>
              <a:gd name="connsiteY360" fmla="*/ 4735525 h 6858000"/>
              <a:gd name="connsiteX361" fmla="*/ 4086300 w 7467600"/>
              <a:gd name="connsiteY361" fmla="*/ 4884599 h 6858000"/>
              <a:gd name="connsiteX362" fmla="*/ 4085485 w 7467600"/>
              <a:gd name="connsiteY362" fmla="*/ 4899070 h 6858000"/>
              <a:gd name="connsiteX363" fmla="*/ 3871915 w 7467600"/>
              <a:gd name="connsiteY363" fmla="*/ 5253645 h 6858000"/>
              <a:gd name="connsiteX364" fmla="*/ 3799374 w 7467600"/>
              <a:gd name="connsiteY364" fmla="*/ 5466127 h 6858000"/>
              <a:gd name="connsiteX365" fmla="*/ 3498850 w 7467600"/>
              <a:gd name="connsiteY365" fmla="*/ 6661888 h 6858000"/>
              <a:gd name="connsiteX366" fmla="*/ 3399216 w 7467600"/>
              <a:gd name="connsiteY366" fmla="*/ 6858000 h 6858000"/>
              <a:gd name="connsiteX367" fmla="*/ 3303688 w 7467600"/>
              <a:gd name="connsiteY367" fmla="*/ 6858000 h 6858000"/>
              <a:gd name="connsiteX368" fmla="*/ 3391774 w 7467600"/>
              <a:gd name="connsiteY368" fmla="*/ 6697181 h 6858000"/>
              <a:gd name="connsiteX369" fmla="*/ 3735540 w 7467600"/>
              <a:gd name="connsiteY369" fmla="*/ 5546923 h 6858000"/>
              <a:gd name="connsiteX370" fmla="*/ 3729438 w 7467600"/>
              <a:gd name="connsiteY370" fmla="*/ 5569058 h 6858000"/>
              <a:gd name="connsiteX371" fmla="*/ 3707782 w 7467600"/>
              <a:gd name="connsiteY371" fmla="*/ 5644908 h 6858000"/>
              <a:gd name="connsiteX372" fmla="*/ 3583827 w 7467600"/>
              <a:gd name="connsiteY372" fmla="*/ 6039215 h 6858000"/>
              <a:gd name="connsiteX373" fmla="*/ 3547861 w 7467600"/>
              <a:gd name="connsiteY373" fmla="*/ 6129609 h 6858000"/>
              <a:gd name="connsiteX374" fmla="*/ 3490905 w 7467600"/>
              <a:gd name="connsiteY374" fmla="*/ 6277660 h 6858000"/>
              <a:gd name="connsiteX375" fmla="*/ 3455859 w 7467600"/>
              <a:gd name="connsiteY375" fmla="*/ 6391301 h 6858000"/>
              <a:gd name="connsiteX376" fmla="*/ 3429112 w 7467600"/>
              <a:gd name="connsiteY376" fmla="*/ 6479469 h 6858000"/>
              <a:gd name="connsiteX377" fmla="*/ 3304862 w 7467600"/>
              <a:gd name="connsiteY377" fmla="*/ 6796476 h 6858000"/>
              <a:gd name="connsiteX378" fmla="*/ 3276071 w 7467600"/>
              <a:gd name="connsiteY378" fmla="*/ 6858000 h 6858000"/>
              <a:gd name="connsiteX379" fmla="*/ 3240805 w 7467600"/>
              <a:gd name="connsiteY379" fmla="*/ 6858000 h 6858000"/>
              <a:gd name="connsiteX380" fmla="*/ 3275917 w 7467600"/>
              <a:gd name="connsiteY380" fmla="*/ 6783192 h 6858000"/>
              <a:gd name="connsiteX381" fmla="*/ 3399358 w 7467600"/>
              <a:gd name="connsiteY381" fmla="*/ 6469011 h 6858000"/>
              <a:gd name="connsiteX382" fmla="*/ 3425650 w 7467600"/>
              <a:gd name="connsiteY382" fmla="*/ 6381333 h 6858000"/>
              <a:gd name="connsiteX383" fmla="*/ 3460661 w 7467600"/>
              <a:gd name="connsiteY383" fmla="*/ 6266763 h 6858000"/>
              <a:gd name="connsiteX384" fmla="*/ 3518021 w 7467600"/>
              <a:gd name="connsiteY384" fmla="*/ 6117298 h 6858000"/>
              <a:gd name="connsiteX385" fmla="*/ 3554035 w 7467600"/>
              <a:gd name="connsiteY385" fmla="*/ 6027832 h 6858000"/>
              <a:gd name="connsiteX386" fmla="*/ 3677174 w 7467600"/>
              <a:gd name="connsiteY386" fmla="*/ 5636351 h 6858000"/>
              <a:gd name="connsiteX387" fmla="*/ 3698819 w 7467600"/>
              <a:gd name="connsiteY387" fmla="*/ 5560503 h 6858000"/>
              <a:gd name="connsiteX388" fmla="*/ 3702094 w 7467600"/>
              <a:gd name="connsiteY388" fmla="*/ 5549194 h 6858000"/>
              <a:gd name="connsiteX389" fmla="*/ 3398355 w 7467600"/>
              <a:gd name="connsiteY389" fmla="*/ 6094603 h 6858000"/>
              <a:gd name="connsiteX390" fmla="*/ 3193941 w 7467600"/>
              <a:gd name="connsiteY390" fmla="*/ 6798775 h 6858000"/>
              <a:gd name="connsiteX391" fmla="*/ 3184140 w 7467600"/>
              <a:gd name="connsiteY391" fmla="*/ 6858000 h 6858000"/>
              <a:gd name="connsiteX392" fmla="*/ 3099978 w 7467600"/>
              <a:gd name="connsiteY392" fmla="*/ 6858000 h 6858000"/>
              <a:gd name="connsiteX393" fmla="*/ 3101556 w 7467600"/>
              <a:gd name="connsiteY393" fmla="*/ 6843337 h 6858000"/>
              <a:gd name="connsiteX394" fmla="*/ 3370162 w 7467600"/>
              <a:gd name="connsiteY394" fmla="*/ 5785550 h 6858000"/>
              <a:gd name="connsiteX395" fmla="*/ 3746477 w 7467600"/>
              <a:gd name="connsiteY395" fmla="*/ 5377889 h 6858000"/>
              <a:gd name="connsiteX396" fmla="*/ 3863399 w 7467600"/>
              <a:gd name="connsiteY396" fmla="*/ 5087257 h 6858000"/>
              <a:gd name="connsiteX397" fmla="*/ 3968712 w 7467600"/>
              <a:gd name="connsiteY397" fmla="*/ 4913989 h 6858000"/>
              <a:gd name="connsiteX398" fmla="*/ 2792390 w 7467600"/>
              <a:gd name="connsiteY398" fmla="*/ 5382974 h 6858000"/>
              <a:gd name="connsiteX399" fmla="*/ 2714982 w 7467600"/>
              <a:gd name="connsiteY399" fmla="*/ 5427051 h 6858000"/>
              <a:gd name="connsiteX400" fmla="*/ 2813361 w 7467600"/>
              <a:gd name="connsiteY400" fmla="*/ 6023912 h 6858000"/>
              <a:gd name="connsiteX401" fmla="*/ 2688430 w 7467600"/>
              <a:gd name="connsiteY401" fmla="*/ 6801564 h 6858000"/>
              <a:gd name="connsiteX402" fmla="*/ 2629626 w 7467600"/>
              <a:gd name="connsiteY402" fmla="*/ 6763394 h 6858000"/>
              <a:gd name="connsiteX403" fmla="*/ 2565328 w 7467600"/>
              <a:gd name="connsiteY403" fmla="*/ 5516399 h 6858000"/>
              <a:gd name="connsiteX404" fmla="*/ 1922999 w 7467600"/>
              <a:gd name="connsiteY404" fmla="*/ 5980343 h 6858000"/>
              <a:gd name="connsiteX405" fmla="*/ 1950261 w 7467600"/>
              <a:gd name="connsiteY405" fmla="*/ 6405858 h 6858000"/>
              <a:gd name="connsiteX406" fmla="*/ 2365554 w 7467600"/>
              <a:gd name="connsiteY406" fmla="*/ 6759107 h 6858000"/>
              <a:gd name="connsiteX407" fmla="*/ 2424142 w 7467600"/>
              <a:gd name="connsiteY407" fmla="*/ 6858000 h 6858000"/>
              <a:gd name="connsiteX408" fmla="*/ 2395994 w 7467600"/>
              <a:gd name="connsiteY408" fmla="*/ 6858000 h 6858000"/>
              <a:gd name="connsiteX409" fmla="*/ 2392863 w 7467600"/>
              <a:gd name="connsiteY409" fmla="*/ 6852964 h 6858000"/>
              <a:gd name="connsiteX410" fmla="*/ 2017589 w 7467600"/>
              <a:gd name="connsiteY410" fmla="*/ 6493982 h 6858000"/>
              <a:gd name="connsiteX411" fmla="*/ 2147336 w 7467600"/>
              <a:gd name="connsiteY411" fmla="*/ 6594052 h 6858000"/>
              <a:gd name="connsiteX412" fmla="*/ 2207047 w 7467600"/>
              <a:gd name="connsiteY412" fmla="*/ 6654540 h 6858000"/>
              <a:gd name="connsiteX413" fmla="*/ 2299106 w 7467600"/>
              <a:gd name="connsiteY413" fmla="*/ 6778931 h 6858000"/>
              <a:gd name="connsiteX414" fmla="*/ 2314430 w 7467600"/>
              <a:gd name="connsiteY414" fmla="*/ 6801144 h 6858000"/>
              <a:gd name="connsiteX415" fmla="*/ 2352406 w 7467600"/>
              <a:gd name="connsiteY415" fmla="*/ 6858000 h 6858000"/>
              <a:gd name="connsiteX416" fmla="*/ 2314492 w 7467600"/>
              <a:gd name="connsiteY416" fmla="*/ 6858000 h 6858000"/>
              <a:gd name="connsiteX417" fmla="*/ 2288095 w 7467600"/>
              <a:gd name="connsiteY417" fmla="*/ 6818030 h 6858000"/>
              <a:gd name="connsiteX418" fmla="*/ 2272768 w 7467600"/>
              <a:gd name="connsiteY418" fmla="*/ 6795822 h 6858000"/>
              <a:gd name="connsiteX419" fmla="*/ 2182715 w 7467600"/>
              <a:gd name="connsiteY419" fmla="*/ 6675071 h 6858000"/>
              <a:gd name="connsiteX420" fmla="*/ 2032061 w 7467600"/>
              <a:gd name="connsiteY420" fmla="*/ 6541380 h 6858000"/>
              <a:gd name="connsiteX421" fmla="*/ 2257220 w 7467600"/>
              <a:gd name="connsiteY421" fmla="*/ 6826257 h 6858000"/>
              <a:gd name="connsiteX422" fmla="*/ 2281324 w 7467600"/>
              <a:gd name="connsiteY422" fmla="*/ 6858000 h 6858000"/>
              <a:gd name="connsiteX423" fmla="*/ 2242860 w 7467600"/>
              <a:gd name="connsiteY423" fmla="*/ 6858000 h 6858000"/>
              <a:gd name="connsiteX424" fmla="*/ 2232818 w 7467600"/>
              <a:gd name="connsiteY424" fmla="*/ 6844926 h 6858000"/>
              <a:gd name="connsiteX425" fmla="*/ 1990172 w 7467600"/>
              <a:gd name="connsiteY425" fmla="*/ 6542121 h 6858000"/>
              <a:gd name="connsiteX426" fmla="*/ 2124090 w 7467600"/>
              <a:gd name="connsiteY426" fmla="*/ 6761017 h 6858000"/>
              <a:gd name="connsiteX427" fmla="*/ 2200380 w 7467600"/>
              <a:gd name="connsiteY427" fmla="*/ 6858000 h 6858000"/>
              <a:gd name="connsiteX428" fmla="*/ 2147507 w 7467600"/>
              <a:gd name="connsiteY428" fmla="*/ 6858000 h 6858000"/>
              <a:gd name="connsiteX429" fmla="*/ 2070668 w 7467600"/>
              <a:gd name="connsiteY429" fmla="*/ 6761520 h 6858000"/>
              <a:gd name="connsiteX430" fmla="*/ 1975142 w 7467600"/>
              <a:gd name="connsiteY430" fmla="*/ 6585570 h 6858000"/>
              <a:gd name="connsiteX431" fmla="*/ 2050035 w 7467600"/>
              <a:gd name="connsiteY431" fmla="*/ 6813345 h 6858000"/>
              <a:gd name="connsiteX432" fmla="*/ 2063025 w 7467600"/>
              <a:gd name="connsiteY432" fmla="*/ 6858000 h 6858000"/>
              <a:gd name="connsiteX433" fmla="*/ 2021675 w 7467600"/>
              <a:gd name="connsiteY433" fmla="*/ 6858000 h 6858000"/>
              <a:gd name="connsiteX434" fmla="*/ 2019308 w 7467600"/>
              <a:gd name="connsiteY434" fmla="*/ 6847118 h 6858000"/>
              <a:gd name="connsiteX435" fmla="*/ 1938835 w 7467600"/>
              <a:gd name="connsiteY435" fmla="*/ 6551160 h 6858000"/>
              <a:gd name="connsiteX436" fmla="*/ 1953230 w 7467600"/>
              <a:gd name="connsiteY436" fmla="*/ 6759699 h 6858000"/>
              <a:gd name="connsiteX437" fmla="*/ 1956763 w 7467600"/>
              <a:gd name="connsiteY437" fmla="*/ 6778191 h 6858000"/>
              <a:gd name="connsiteX438" fmla="*/ 1967925 w 7467600"/>
              <a:gd name="connsiteY438" fmla="*/ 6858000 h 6858000"/>
              <a:gd name="connsiteX439" fmla="*/ 1936622 w 7467600"/>
              <a:gd name="connsiteY439" fmla="*/ 6858000 h 6858000"/>
              <a:gd name="connsiteX440" fmla="*/ 1926261 w 7467600"/>
              <a:gd name="connsiteY440" fmla="*/ 6784064 h 6858000"/>
              <a:gd name="connsiteX441" fmla="*/ 1922724 w 7467600"/>
              <a:gd name="connsiteY441" fmla="*/ 6765577 h 6858000"/>
              <a:gd name="connsiteX442" fmla="*/ 1904650 w 7467600"/>
              <a:gd name="connsiteY442" fmla="*/ 6639616 h 6858000"/>
              <a:gd name="connsiteX443" fmla="*/ 1885273 w 7467600"/>
              <a:gd name="connsiteY443" fmla="*/ 6858000 h 6858000"/>
              <a:gd name="connsiteX444" fmla="*/ 1854363 w 7467600"/>
              <a:gd name="connsiteY444" fmla="*/ 6858000 h 6858000"/>
              <a:gd name="connsiteX445" fmla="*/ 1880391 w 7467600"/>
              <a:gd name="connsiteY445" fmla="*/ 6603796 h 6858000"/>
              <a:gd name="connsiteX446" fmla="*/ 1818273 w 7467600"/>
              <a:gd name="connsiteY446" fmla="*/ 6715729 h 6858000"/>
              <a:gd name="connsiteX447" fmla="*/ 1794691 w 7467600"/>
              <a:gd name="connsiteY447" fmla="*/ 6843239 h 6858000"/>
              <a:gd name="connsiteX448" fmla="*/ 1794914 w 7467600"/>
              <a:gd name="connsiteY448" fmla="*/ 6858000 h 6858000"/>
              <a:gd name="connsiteX449" fmla="*/ 1746128 w 7467600"/>
              <a:gd name="connsiteY449" fmla="*/ 6858000 h 6858000"/>
              <a:gd name="connsiteX450" fmla="*/ 1753934 w 7467600"/>
              <a:gd name="connsiteY450" fmla="*/ 6724796 h 6858000"/>
              <a:gd name="connsiteX451" fmla="*/ 1792053 w 7467600"/>
              <a:gd name="connsiteY451" fmla="*/ 6572396 h 6858000"/>
              <a:gd name="connsiteX452" fmla="*/ 1862248 w 7467600"/>
              <a:gd name="connsiteY452" fmla="*/ 6266397 h 6858000"/>
              <a:gd name="connsiteX453" fmla="*/ 1862250 w 7467600"/>
              <a:gd name="connsiteY453" fmla="*/ 6033531 h 6858000"/>
              <a:gd name="connsiteX454" fmla="*/ 1211999 w 7467600"/>
              <a:gd name="connsiteY454" fmla="*/ 6683610 h 6858000"/>
              <a:gd name="connsiteX455" fmla="*/ 1213266 w 7467600"/>
              <a:gd name="connsiteY455" fmla="*/ 6691947 h 6858000"/>
              <a:gd name="connsiteX456" fmla="*/ 1203370 w 7467600"/>
              <a:gd name="connsiteY456" fmla="*/ 6850676 h 6858000"/>
              <a:gd name="connsiteX457" fmla="*/ 1203671 w 7467600"/>
              <a:gd name="connsiteY457" fmla="*/ 6858000 h 6858000"/>
              <a:gd name="connsiteX458" fmla="*/ 1143180 w 7467600"/>
              <a:gd name="connsiteY458" fmla="*/ 6858000 h 6858000"/>
              <a:gd name="connsiteX459" fmla="*/ 1142176 w 7467600"/>
              <a:gd name="connsiteY459" fmla="*/ 6766045 h 6858000"/>
              <a:gd name="connsiteX460" fmla="*/ 1067484 w 7467600"/>
              <a:gd name="connsiteY460" fmla="*/ 6858000 h 6858000"/>
              <a:gd name="connsiteX461" fmla="*/ 953928 w 7467600"/>
              <a:gd name="connsiteY461" fmla="*/ 6858000 h 6858000"/>
              <a:gd name="connsiteX462" fmla="*/ 959715 w 7467600"/>
              <a:gd name="connsiteY462" fmla="*/ 6850185 h 6858000"/>
              <a:gd name="connsiteX463" fmla="*/ 1483788 w 7467600"/>
              <a:gd name="connsiteY463" fmla="*/ 6259174 h 6858000"/>
              <a:gd name="connsiteX464" fmla="*/ 1100671 w 7467600"/>
              <a:gd name="connsiteY464" fmla="*/ 6252137 h 6858000"/>
              <a:gd name="connsiteX465" fmla="*/ 1090144 w 7467600"/>
              <a:gd name="connsiteY465" fmla="*/ 6256748 h 6858000"/>
              <a:gd name="connsiteX466" fmla="*/ 1095872 w 7467600"/>
              <a:gd name="connsiteY466" fmla="*/ 6271892 h 6858000"/>
              <a:gd name="connsiteX467" fmla="*/ 262785 w 7467600"/>
              <a:gd name="connsiteY467" fmla="*/ 6845450 h 6858000"/>
              <a:gd name="connsiteX468" fmla="*/ 209968 w 7467600"/>
              <a:gd name="connsiteY468" fmla="*/ 6770713 h 6858000"/>
              <a:gd name="connsiteX469" fmla="*/ 873460 w 7467600"/>
              <a:gd name="connsiteY469" fmla="*/ 6253768 h 6858000"/>
              <a:gd name="connsiteX470" fmla="*/ 192686 w 7467600"/>
              <a:gd name="connsiteY470" fmla="*/ 5849257 h 6858000"/>
              <a:gd name="connsiteX471" fmla="*/ 4696 w 7467600"/>
              <a:gd name="connsiteY471" fmla="*/ 5697668 h 6858000"/>
              <a:gd name="connsiteX472" fmla="*/ 0 w 7467600"/>
              <a:gd name="connsiteY472" fmla="*/ 5689984 h 6858000"/>
              <a:gd name="connsiteX473" fmla="*/ 0 w 7467600"/>
              <a:gd name="connsiteY473" fmla="*/ 5513472 h 6858000"/>
              <a:gd name="connsiteX474" fmla="*/ 174101 w 7467600"/>
              <a:gd name="connsiteY474" fmla="*/ 5620277 h 6858000"/>
              <a:gd name="connsiteX475" fmla="*/ 891800 w 7467600"/>
              <a:gd name="connsiteY475" fmla="*/ 6036935 h 6858000"/>
              <a:gd name="connsiteX476" fmla="*/ 1072219 w 7467600"/>
              <a:gd name="connsiteY476" fmla="*/ 6169443 h 6858000"/>
              <a:gd name="connsiteX477" fmla="*/ 1074117 w 7467600"/>
              <a:gd name="connsiteY477" fmla="*/ 6170301 h 6858000"/>
              <a:gd name="connsiteX478" fmla="*/ 1083114 w 7467600"/>
              <a:gd name="connsiteY478" fmla="*/ 6174131 h 6858000"/>
              <a:gd name="connsiteX479" fmla="*/ 1543010 w 7467600"/>
              <a:gd name="connsiteY479" fmla="*/ 6191140 h 6858000"/>
              <a:gd name="connsiteX480" fmla="*/ 1551080 w 7467600"/>
              <a:gd name="connsiteY480" fmla="*/ 6195006 h 6858000"/>
              <a:gd name="connsiteX481" fmla="*/ 2345443 w 7467600"/>
              <a:gd name="connsiteY481" fmla="*/ 5549882 h 6858000"/>
              <a:gd name="connsiteX482" fmla="*/ 1721499 w 7467600"/>
              <a:gd name="connsiteY482" fmla="*/ 5599969 h 6858000"/>
              <a:gd name="connsiteX483" fmla="*/ 767716 w 7467600"/>
              <a:gd name="connsiteY483" fmla="*/ 5472768 h 6858000"/>
              <a:gd name="connsiteX484" fmla="*/ 722147 w 7467600"/>
              <a:gd name="connsiteY484" fmla="*/ 5393091 h 6858000"/>
              <a:gd name="connsiteX485" fmla="*/ 1485552 w 7467600"/>
              <a:gd name="connsiteY485" fmla="*/ 5313202 h 6858000"/>
              <a:gd name="connsiteX486" fmla="*/ 2143004 w 7467600"/>
              <a:gd name="connsiteY486" fmla="*/ 5402420 h 6858000"/>
              <a:gd name="connsiteX487" fmla="*/ 1933391 w 7467600"/>
              <a:gd name="connsiteY487" fmla="*/ 5156971 h 6858000"/>
              <a:gd name="connsiteX488" fmla="*/ 1827118 w 7467600"/>
              <a:gd name="connsiteY488" fmla="*/ 4968410 h 6858000"/>
              <a:gd name="connsiteX489" fmla="*/ 1837349 w 7467600"/>
              <a:gd name="connsiteY489" fmla="*/ 4956357 h 6858000"/>
              <a:gd name="connsiteX490" fmla="*/ 2162835 w 7467600"/>
              <a:gd name="connsiteY490" fmla="*/ 5187853 h 6858000"/>
              <a:gd name="connsiteX491" fmla="*/ 2257167 w 7467600"/>
              <a:gd name="connsiteY491" fmla="*/ 5462123 h 6858000"/>
              <a:gd name="connsiteX492" fmla="*/ 2261598 w 7467600"/>
              <a:gd name="connsiteY492" fmla="*/ 5467998 h 6858000"/>
              <a:gd name="connsiteX493" fmla="*/ 2437177 w 7467600"/>
              <a:gd name="connsiteY493" fmla="*/ 5479608 h 6858000"/>
              <a:gd name="connsiteX494" fmla="*/ 2445247 w 7467600"/>
              <a:gd name="connsiteY494" fmla="*/ 5483476 h 6858000"/>
              <a:gd name="connsiteX495" fmla="*/ 2743626 w 7467600"/>
              <a:gd name="connsiteY495" fmla="*/ 5304819 h 6858000"/>
              <a:gd name="connsiteX496" fmla="*/ 3048102 w 7467600"/>
              <a:gd name="connsiteY496" fmla="*/ 5150595 h 6858000"/>
              <a:gd name="connsiteX497" fmla="*/ 1799414 w 7467600"/>
              <a:gd name="connsiteY497" fmla="*/ 4694732 h 6858000"/>
              <a:gd name="connsiteX498" fmla="*/ 1771735 w 7467600"/>
              <a:gd name="connsiteY498" fmla="*/ 4619929 h 6858000"/>
              <a:gd name="connsiteX499" fmla="*/ 3104273 w 7467600"/>
              <a:gd name="connsiteY499" fmla="*/ 5076159 h 6858000"/>
              <a:gd name="connsiteX500" fmla="*/ 3113245 w 7467600"/>
              <a:gd name="connsiteY500" fmla="*/ 5090705 h 6858000"/>
              <a:gd name="connsiteX501" fmla="*/ 3126294 w 7467600"/>
              <a:gd name="connsiteY501" fmla="*/ 5114400 h 6858000"/>
              <a:gd name="connsiteX502" fmla="*/ 3937433 w 7467600"/>
              <a:gd name="connsiteY502" fmla="*/ 4830473 h 6858000"/>
              <a:gd name="connsiteX503" fmla="*/ 3590475 w 7467600"/>
              <a:gd name="connsiteY503" fmla="*/ 4597974 h 6858000"/>
              <a:gd name="connsiteX504" fmla="*/ 3100264 w 7467600"/>
              <a:gd name="connsiteY504" fmla="*/ 4579845 h 6858000"/>
              <a:gd name="connsiteX505" fmla="*/ 2183576 w 7467600"/>
              <a:gd name="connsiteY505" fmla="*/ 4227150 h 6858000"/>
              <a:gd name="connsiteX506" fmla="*/ 2151029 w 7467600"/>
              <a:gd name="connsiteY506" fmla="*/ 4146947 h 6858000"/>
              <a:gd name="connsiteX507" fmla="*/ 3563434 w 7467600"/>
              <a:gd name="connsiteY507" fmla="*/ 4469115 h 6858000"/>
              <a:gd name="connsiteX508" fmla="*/ 3177952 w 7467600"/>
              <a:gd name="connsiteY508" fmla="*/ 3657386 h 6858000"/>
              <a:gd name="connsiteX509" fmla="*/ 3189263 w 7467600"/>
              <a:gd name="connsiteY509" fmla="*/ 3625726 h 6858000"/>
              <a:gd name="connsiteX510" fmla="*/ 3560912 w 7467600"/>
              <a:gd name="connsiteY510" fmla="*/ 4079863 h 6858000"/>
              <a:gd name="connsiteX511" fmla="*/ 3626636 w 7467600"/>
              <a:gd name="connsiteY511" fmla="*/ 4512230 h 6858000"/>
              <a:gd name="connsiteX512" fmla="*/ 3653088 w 7467600"/>
              <a:gd name="connsiteY512" fmla="*/ 4521417 h 6858000"/>
              <a:gd name="connsiteX513" fmla="*/ 3988128 w 7467600"/>
              <a:gd name="connsiteY513" fmla="*/ 4817267 h 6858000"/>
              <a:gd name="connsiteX514" fmla="*/ 4830582 w 7467600"/>
              <a:gd name="connsiteY514" fmla="*/ 4676000 h 6858000"/>
              <a:gd name="connsiteX515" fmla="*/ 4830100 w 7467600"/>
              <a:gd name="connsiteY515" fmla="*/ 4675554 h 6858000"/>
              <a:gd name="connsiteX516" fmla="*/ 4036318 w 7467600"/>
              <a:gd name="connsiteY516" fmla="*/ 4147013 h 6858000"/>
              <a:gd name="connsiteX517" fmla="*/ 3432098 w 7467600"/>
              <a:gd name="connsiteY517" fmla="*/ 3537312 h 6858000"/>
              <a:gd name="connsiteX518" fmla="*/ 3446761 w 7467600"/>
              <a:gd name="connsiteY518" fmla="*/ 3461278 h 6858000"/>
              <a:gd name="connsiteX519" fmla="*/ 4419733 w 7467600"/>
              <a:gd name="connsiteY519" fmla="*/ 3963555 h 6858000"/>
              <a:gd name="connsiteX520" fmla="*/ 4781371 w 7467600"/>
              <a:gd name="connsiteY520" fmla="*/ 4458604 h 6858000"/>
              <a:gd name="connsiteX521" fmla="*/ 4780440 w 7467600"/>
              <a:gd name="connsiteY521" fmla="*/ 4470290 h 6858000"/>
              <a:gd name="connsiteX522" fmla="*/ 4898954 w 7467600"/>
              <a:gd name="connsiteY522" fmla="*/ 4662092 h 6858000"/>
              <a:gd name="connsiteX523" fmla="*/ 4900699 w 7467600"/>
              <a:gd name="connsiteY523" fmla="*/ 4670867 h 6858000"/>
              <a:gd name="connsiteX524" fmla="*/ 5714511 w 7467600"/>
              <a:gd name="connsiteY524" fmla="*/ 4663483 h 6858000"/>
              <a:gd name="connsiteX525" fmla="*/ 5464793 w 7467600"/>
              <a:gd name="connsiteY525" fmla="*/ 4393556 h 6858000"/>
              <a:gd name="connsiteX526" fmla="*/ 5461897 w 7467600"/>
              <a:gd name="connsiteY526" fmla="*/ 4390879 h 6858000"/>
              <a:gd name="connsiteX527" fmla="*/ 4294126 w 7467600"/>
              <a:gd name="connsiteY527" fmla="*/ 3303048 h 6858000"/>
              <a:gd name="connsiteX528" fmla="*/ 4305321 w 7467600"/>
              <a:gd name="connsiteY528" fmla="*/ 3256953 h 6858000"/>
              <a:gd name="connsiteX529" fmla="*/ 4949299 w 7467600"/>
              <a:gd name="connsiteY529" fmla="*/ 3766336 h 6858000"/>
              <a:gd name="connsiteX530" fmla="*/ 5291452 w 7467600"/>
              <a:gd name="connsiteY530" fmla="*/ 4076801 h 6858000"/>
              <a:gd name="connsiteX531" fmla="*/ 5434998 w 7467600"/>
              <a:gd name="connsiteY531" fmla="*/ 4254100 h 6858000"/>
              <a:gd name="connsiteX532" fmla="*/ 5351015 w 7467600"/>
              <a:gd name="connsiteY532" fmla="*/ 3760989 h 6858000"/>
              <a:gd name="connsiteX533" fmla="*/ 5413780 w 7467600"/>
              <a:gd name="connsiteY533" fmla="*/ 2966265 h 6858000"/>
              <a:gd name="connsiteX534" fmla="*/ 5425627 w 7467600"/>
              <a:gd name="connsiteY534" fmla="*/ 2954192 h 6858000"/>
              <a:gd name="connsiteX535" fmla="*/ 6604735 w 7467600"/>
              <a:gd name="connsiteY535" fmla="*/ 2041381 h 6858000"/>
              <a:gd name="connsiteX536" fmla="*/ 7204487 w 7467600"/>
              <a:gd name="connsiteY536" fmla="*/ 2742112 h 6858000"/>
              <a:gd name="connsiteX537" fmla="*/ 7131592 w 7467600"/>
              <a:gd name="connsiteY537" fmla="*/ 2672096 h 6858000"/>
              <a:gd name="connsiteX538" fmla="*/ 6996344 w 7467600"/>
              <a:gd name="connsiteY538" fmla="*/ 2518310 h 6858000"/>
              <a:gd name="connsiteX539" fmla="*/ 6735495 w 7467600"/>
              <a:gd name="connsiteY539" fmla="*/ 2196890 h 6858000"/>
              <a:gd name="connsiteX540" fmla="*/ 6721901 w 7467600"/>
              <a:gd name="connsiteY540" fmla="*/ 2179274 h 6858000"/>
              <a:gd name="connsiteX541" fmla="*/ 6604735 w 7467600"/>
              <a:gd name="connsiteY541" fmla="*/ 2041381 h 6858000"/>
              <a:gd name="connsiteX542" fmla="*/ 6591670 w 7467600"/>
              <a:gd name="connsiteY542" fmla="*/ 1988277 h 6858000"/>
              <a:gd name="connsiteX543" fmla="*/ 6747349 w 7467600"/>
              <a:gd name="connsiteY543" fmla="*/ 2160069 h 6858000"/>
              <a:gd name="connsiteX544" fmla="*/ 6760943 w 7467600"/>
              <a:gd name="connsiteY544" fmla="*/ 2177686 h 6858000"/>
              <a:gd name="connsiteX545" fmla="*/ 7021065 w 7467600"/>
              <a:gd name="connsiteY545" fmla="*/ 2498102 h 6858000"/>
              <a:gd name="connsiteX546" fmla="*/ 7155223 w 7467600"/>
              <a:gd name="connsiteY546" fmla="*/ 2650386 h 6858000"/>
              <a:gd name="connsiteX547" fmla="*/ 7203167 w 7467600"/>
              <a:gd name="connsiteY547" fmla="*/ 2697288 h 6858000"/>
              <a:gd name="connsiteX548" fmla="*/ 6937703 w 7467600"/>
              <a:gd name="connsiteY548" fmla="*/ 2321981 h 6858000"/>
              <a:gd name="connsiteX549" fmla="*/ 6591670 w 7467600"/>
              <a:gd name="connsiteY549" fmla="*/ 1988277 h 6858000"/>
              <a:gd name="connsiteX550" fmla="*/ 5798671 w 7467600"/>
              <a:gd name="connsiteY550" fmla="*/ 1981601 h 6858000"/>
              <a:gd name="connsiteX551" fmla="*/ 5754709 w 7467600"/>
              <a:gd name="connsiteY551" fmla="*/ 2071454 h 6858000"/>
              <a:gd name="connsiteX552" fmla="*/ 5763044 w 7467600"/>
              <a:gd name="connsiteY552" fmla="*/ 2842206 h 6858000"/>
              <a:gd name="connsiteX553" fmla="*/ 5764974 w 7467600"/>
              <a:gd name="connsiteY553" fmla="*/ 2799609 h 6858000"/>
              <a:gd name="connsiteX554" fmla="*/ 5767665 w 7467600"/>
              <a:gd name="connsiteY554" fmla="*/ 2666409 h 6858000"/>
              <a:gd name="connsiteX555" fmla="*/ 5763055 w 7467600"/>
              <a:gd name="connsiteY555" fmla="*/ 2579705 h 6858000"/>
              <a:gd name="connsiteX556" fmla="*/ 5758079 w 7467600"/>
              <a:gd name="connsiteY556" fmla="*/ 2492508 h 6858000"/>
              <a:gd name="connsiteX557" fmla="*/ 5779325 w 7467600"/>
              <a:gd name="connsiteY557" fmla="*/ 2197069 h 6858000"/>
              <a:gd name="connsiteX558" fmla="*/ 5798671 w 7467600"/>
              <a:gd name="connsiteY558" fmla="*/ 1981601 h 6858000"/>
              <a:gd name="connsiteX559" fmla="*/ 5829202 w 7467600"/>
              <a:gd name="connsiteY559" fmla="*/ 1971679 h 6858000"/>
              <a:gd name="connsiteX560" fmla="*/ 5809558 w 7467600"/>
              <a:gd name="connsiteY560" fmla="*/ 2198043 h 6858000"/>
              <a:gd name="connsiteX561" fmla="*/ 5788653 w 7467600"/>
              <a:gd name="connsiteY561" fmla="*/ 2489430 h 6858000"/>
              <a:gd name="connsiteX562" fmla="*/ 5793439 w 7467600"/>
              <a:gd name="connsiteY562" fmla="*/ 2575235 h 6858000"/>
              <a:gd name="connsiteX563" fmla="*/ 5796837 w 7467600"/>
              <a:gd name="connsiteY563" fmla="*/ 2637633 h 6858000"/>
              <a:gd name="connsiteX564" fmla="*/ 5818614 w 7467600"/>
              <a:gd name="connsiteY564" fmla="*/ 2473055 h 6858000"/>
              <a:gd name="connsiteX565" fmla="*/ 5829202 w 7467600"/>
              <a:gd name="connsiteY565" fmla="*/ 1971679 h 6858000"/>
              <a:gd name="connsiteX566" fmla="*/ 5911389 w 7467600"/>
              <a:gd name="connsiteY566" fmla="*/ 1898371 h 6858000"/>
              <a:gd name="connsiteX567" fmla="*/ 6237627 w 7467600"/>
              <a:gd name="connsiteY567" fmla="*/ 2231921 h 6858000"/>
              <a:gd name="connsiteX568" fmla="*/ 5911389 w 7467600"/>
              <a:gd name="connsiteY568" fmla="*/ 1898371 h 6858000"/>
              <a:gd name="connsiteX569" fmla="*/ 6944437 w 7467600"/>
              <a:gd name="connsiteY569" fmla="*/ 1575402 h 6858000"/>
              <a:gd name="connsiteX570" fmla="*/ 6304730 w 7467600"/>
              <a:gd name="connsiteY570" fmla="*/ 1766654 h 6858000"/>
              <a:gd name="connsiteX571" fmla="*/ 6944437 w 7467600"/>
              <a:gd name="connsiteY571" fmla="*/ 1575402 h 6858000"/>
              <a:gd name="connsiteX572" fmla="*/ 7019523 w 7467600"/>
              <a:gd name="connsiteY572" fmla="*/ 1519450 h 6858000"/>
              <a:gd name="connsiteX573" fmla="*/ 6298091 w 7467600"/>
              <a:gd name="connsiteY573" fmla="*/ 1737122 h 6858000"/>
              <a:gd name="connsiteX574" fmla="*/ 7019523 w 7467600"/>
              <a:gd name="connsiteY574" fmla="*/ 1519450 h 6858000"/>
              <a:gd name="connsiteX575" fmla="*/ 2399523 w 7467600"/>
              <a:gd name="connsiteY575" fmla="*/ 1428234 h 6858000"/>
              <a:gd name="connsiteX576" fmla="*/ 2224982 w 7467600"/>
              <a:gd name="connsiteY576" fmla="*/ 1826201 h 6858000"/>
              <a:gd name="connsiteX577" fmla="*/ 2096099 w 7467600"/>
              <a:gd name="connsiteY577" fmla="*/ 2345900 h 6858000"/>
              <a:gd name="connsiteX578" fmla="*/ 2283317 w 7467600"/>
              <a:gd name="connsiteY578" fmla="*/ 1796925 h 6858000"/>
              <a:gd name="connsiteX579" fmla="*/ 2399523 w 7467600"/>
              <a:gd name="connsiteY579" fmla="*/ 1428234 h 6858000"/>
              <a:gd name="connsiteX580" fmla="*/ 2448558 w 7467600"/>
              <a:gd name="connsiteY580" fmla="*/ 1373435 h 6858000"/>
              <a:gd name="connsiteX581" fmla="*/ 2312521 w 7467600"/>
              <a:gd name="connsiteY581" fmla="*/ 1806140 h 6858000"/>
              <a:gd name="connsiteX582" fmla="*/ 2127533 w 7467600"/>
              <a:gd name="connsiteY582" fmla="*/ 2348380 h 6858000"/>
              <a:gd name="connsiteX583" fmla="*/ 2358080 w 7467600"/>
              <a:gd name="connsiteY583" fmla="*/ 1866134 h 6858000"/>
              <a:gd name="connsiteX584" fmla="*/ 2407436 w 7467600"/>
              <a:gd name="connsiteY584" fmla="*/ 1651070 h 6858000"/>
              <a:gd name="connsiteX585" fmla="*/ 2448558 w 7467600"/>
              <a:gd name="connsiteY585" fmla="*/ 1373435 h 6858000"/>
              <a:gd name="connsiteX586" fmla="*/ 278707 w 7467600"/>
              <a:gd name="connsiteY586" fmla="*/ 1352270 h 6858000"/>
              <a:gd name="connsiteX587" fmla="*/ 321570 w 7467600"/>
              <a:gd name="connsiteY587" fmla="*/ 1861610 h 6858000"/>
              <a:gd name="connsiteX588" fmla="*/ 294281 w 7467600"/>
              <a:gd name="connsiteY588" fmla="*/ 1440658 h 6858000"/>
              <a:gd name="connsiteX589" fmla="*/ 278707 w 7467600"/>
              <a:gd name="connsiteY589" fmla="*/ 1352270 h 6858000"/>
              <a:gd name="connsiteX590" fmla="*/ 1423821 w 7467600"/>
              <a:gd name="connsiteY590" fmla="*/ 1351958 h 6858000"/>
              <a:gd name="connsiteX591" fmla="*/ 1638521 w 7467600"/>
              <a:gd name="connsiteY591" fmla="*/ 1908470 h 6858000"/>
              <a:gd name="connsiteX592" fmla="*/ 1754199 w 7467600"/>
              <a:gd name="connsiteY592" fmla="*/ 2149284 h 6858000"/>
              <a:gd name="connsiteX593" fmla="*/ 1908359 w 7467600"/>
              <a:gd name="connsiteY593" fmla="*/ 2364988 h 6858000"/>
              <a:gd name="connsiteX594" fmla="*/ 1647661 w 7467600"/>
              <a:gd name="connsiteY594" fmla="*/ 1825945 h 6858000"/>
              <a:gd name="connsiteX595" fmla="*/ 1423821 w 7467600"/>
              <a:gd name="connsiteY595" fmla="*/ 1351958 h 6858000"/>
              <a:gd name="connsiteX596" fmla="*/ 1431890 w 7467600"/>
              <a:gd name="connsiteY596" fmla="*/ 1306475 h 6858000"/>
              <a:gd name="connsiteX597" fmla="*/ 1507597 w 7467600"/>
              <a:gd name="connsiteY597" fmla="*/ 1446132 h 6858000"/>
              <a:gd name="connsiteX598" fmla="*/ 1674586 w 7467600"/>
              <a:gd name="connsiteY598" fmla="*/ 1813832 h 6858000"/>
              <a:gd name="connsiteX599" fmla="*/ 1815950 w 7467600"/>
              <a:gd name="connsiteY599" fmla="*/ 2128564 h 6858000"/>
              <a:gd name="connsiteX600" fmla="*/ 1984242 w 7467600"/>
              <a:gd name="connsiteY600" fmla="*/ 2430829 h 6858000"/>
              <a:gd name="connsiteX601" fmla="*/ 2014023 w 7467600"/>
              <a:gd name="connsiteY601" fmla="*/ 2450995 h 6858000"/>
              <a:gd name="connsiteX602" fmla="*/ 1747337 w 7467600"/>
              <a:gd name="connsiteY602" fmla="*/ 1855264 h 6858000"/>
              <a:gd name="connsiteX603" fmla="*/ 1533749 w 7467600"/>
              <a:gd name="connsiteY603" fmla="*/ 1478656 h 6858000"/>
              <a:gd name="connsiteX604" fmla="*/ 1431890 w 7467600"/>
              <a:gd name="connsiteY604" fmla="*/ 1306475 h 6858000"/>
              <a:gd name="connsiteX605" fmla="*/ 5052692 w 7467600"/>
              <a:gd name="connsiteY605" fmla="*/ 1292994 h 6858000"/>
              <a:gd name="connsiteX606" fmla="*/ 5200661 w 7467600"/>
              <a:gd name="connsiteY606" fmla="*/ 1635186 h 6858000"/>
              <a:gd name="connsiteX607" fmla="*/ 5297138 w 7467600"/>
              <a:gd name="connsiteY607" fmla="*/ 1906351 h 6858000"/>
              <a:gd name="connsiteX608" fmla="*/ 5052692 w 7467600"/>
              <a:gd name="connsiteY608" fmla="*/ 1292994 h 6858000"/>
              <a:gd name="connsiteX609" fmla="*/ 5009948 w 7467600"/>
              <a:gd name="connsiteY609" fmla="*/ 1273619 h 6858000"/>
              <a:gd name="connsiteX610" fmla="*/ 5121777 w 7467600"/>
              <a:gd name="connsiteY610" fmla="*/ 1654213 h 6858000"/>
              <a:gd name="connsiteX611" fmla="*/ 5293545 w 7467600"/>
              <a:gd name="connsiteY611" fmla="*/ 2072247 h 6858000"/>
              <a:gd name="connsiteX612" fmla="*/ 5294042 w 7467600"/>
              <a:gd name="connsiteY612" fmla="*/ 2065019 h 6858000"/>
              <a:gd name="connsiteX613" fmla="*/ 5171936 w 7467600"/>
              <a:gd name="connsiteY613" fmla="*/ 1647613 h 6858000"/>
              <a:gd name="connsiteX614" fmla="*/ 5009948 w 7467600"/>
              <a:gd name="connsiteY614" fmla="*/ 1273619 h 6858000"/>
              <a:gd name="connsiteX615" fmla="*/ 655236 w 7467600"/>
              <a:gd name="connsiteY615" fmla="*/ 1268632 h 6858000"/>
              <a:gd name="connsiteX616" fmla="*/ 839521 w 7467600"/>
              <a:gd name="connsiteY616" fmla="*/ 1685315 h 6858000"/>
              <a:gd name="connsiteX617" fmla="*/ 1109416 w 7467600"/>
              <a:gd name="connsiteY617" fmla="*/ 2061663 h 6858000"/>
              <a:gd name="connsiteX618" fmla="*/ 1298300 w 7467600"/>
              <a:gd name="connsiteY618" fmla="*/ 2247742 h 6858000"/>
              <a:gd name="connsiteX619" fmla="*/ 1125871 w 7467600"/>
              <a:gd name="connsiteY619" fmla="*/ 1989513 h 6858000"/>
              <a:gd name="connsiteX620" fmla="*/ 981574 w 7467600"/>
              <a:gd name="connsiteY620" fmla="*/ 1783157 h 6858000"/>
              <a:gd name="connsiteX621" fmla="*/ 922198 w 7467600"/>
              <a:gd name="connsiteY621" fmla="*/ 1677437 h 6858000"/>
              <a:gd name="connsiteX622" fmla="*/ 869293 w 7467600"/>
              <a:gd name="connsiteY622" fmla="*/ 1583214 h 6858000"/>
              <a:gd name="connsiteX623" fmla="*/ 751431 w 7467600"/>
              <a:gd name="connsiteY623" fmla="*/ 1405731 h 6858000"/>
              <a:gd name="connsiteX624" fmla="*/ 655236 w 7467600"/>
              <a:gd name="connsiteY624" fmla="*/ 1268632 h 6858000"/>
              <a:gd name="connsiteX625" fmla="*/ 6516292 w 7467600"/>
              <a:gd name="connsiteY625" fmla="*/ 1263064 h 6858000"/>
              <a:gd name="connsiteX626" fmla="*/ 5736320 w 7467600"/>
              <a:gd name="connsiteY626" fmla="*/ 1501803 h 6858000"/>
              <a:gd name="connsiteX627" fmla="*/ 6516292 w 7467600"/>
              <a:gd name="connsiteY627" fmla="*/ 1263064 h 6858000"/>
              <a:gd name="connsiteX628" fmla="*/ 291466 w 7467600"/>
              <a:gd name="connsiteY628" fmla="*/ 1250369 h 6858000"/>
              <a:gd name="connsiteX629" fmla="*/ 323180 w 7467600"/>
              <a:gd name="connsiteY629" fmla="*/ 1435283 h 6858000"/>
              <a:gd name="connsiteX630" fmla="*/ 349381 w 7467600"/>
              <a:gd name="connsiteY630" fmla="*/ 1875041 h 6858000"/>
              <a:gd name="connsiteX631" fmla="*/ 374363 w 7467600"/>
              <a:gd name="connsiteY631" fmla="*/ 1506494 h 6858000"/>
              <a:gd name="connsiteX632" fmla="*/ 302168 w 7467600"/>
              <a:gd name="connsiteY632" fmla="*/ 1274495 h 6858000"/>
              <a:gd name="connsiteX633" fmla="*/ 291466 w 7467600"/>
              <a:gd name="connsiteY633" fmla="*/ 1250369 h 6858000"/>
              <a:gd name="connsiteX634" fmla="*/ 678222 w 7467600"/>
              <a:gd name="connsiteY634" fmla="*/ 1248670 h 6858000"/>
              <a:gd name="connsiteX635" fmla="*/ 775536 w 7467600"/>
              <a:gd name="connsiteY635" fmla="*/ 1388015 h 6858000"/>
              <a:gd name="connsiteX636" fmla="*/ 894529 w 7467600"/>
              <a:gd name="connsiteY636" fmla="*/ 1567739 h 6858000"/>
              <a:gd name="connsiteX637" fmla="*/ 948000 w 7467600"/>
              <a:gd name="connsiteY637" fmla="*/ 1663088 h 6858000"/>
              <a:gd name="connsiteX638" fmla="*/ 1006812 w 7467600"/>
              <a:gd name="connsiteY638" fmla="*/ 1767683 h 6858000"/>
              <a:gd name="connsiteX639" fmla="*/ 1149133 w 7467600"/>
              <a:gd name="connsiteY639" fmla="*/ 1971513 h 6858000"/>
              <a:gd name="connsiteX640" fmla="*/ 1333952 w 7467600"/>
              <a:gd name="connsiteY640" fmla="*/ 2251620 h 6858000"/>
              <a:gd name="connsiteX641" fmla="*/ 1337329 w 7467600"/>
              <a:gd name="connsiteY641" fmla="*/ 2258350 h 6858000"/>
              <a:gd name="connsiteX642" fmla="*/ 1014726 w 7467600"/>
              <a:gd name="connsiteY642" fmla="*/ 1615556 h 6858000"/>
              <a:gd name="connsiteX643" fmla="*/ 678222 w 7467600"/>
              <a:gd name="connsiteY643" fmla="*/ 1248670 h 6858000"/>
              <a:gd name="connsiteX644" fmla="*/ 6691602 w 7467600"/>
              <a:gd name="connsiteY644" fmla="*/ 1140573 h 6858000"/>
              <a:gd name="connsiteX645" fmla="*/ 6571100 w 7467600"/>
              <a:gd name="connsiteY645" fmla="*/ 1183662 h 6858000"/>
              <a:gd name="connsiteX646" fmla="*/ 6241687 w 7467600"/>
              <a:gd name="connsiteY646" fmla="*/ 1257600 h 6858000"/>
              <a:gd name="connsiteX647" fmla="*/ 5693009 w 7467600"/>
              <a:gd name="connsiteY647" fmla="*/ 1478256 h 6858000"/>
              <a:gd name="connsiteX648" fmla="*/ 6548420 w 7467600"/>
              <a:gd name="connsiteY648" fmla="*/ 1214599 h 6858000"/>
              <a:gd name="connsiteX649" fmla="*/ 6605473 w 7467600"/>
              <a:gd name="connsiteY649" fmla="*/ 1184686 h 6858000"/>
              <a:gd name="connsiteX650" fmla="*/ 6691602 w 7467600"/>
              <a:gd name="connsiteY650" fmla="*/ 1140573 h 6858000"/>
              <a:gd name="connsiteX651" fmla="*/ 4002475 w 7467600"/>
              <a:gd name="connsiteY651" fmla="*/ 1037802 h 6858000"/>
              <a:gd name="connsiteX652" fmla="*/ 4000324 w 7467600"/>
              <a:gd name="connsiteY652" fmla="*/ 1039362 h 6858000"/>
              <a:gd name="connsiteX653" fmla="*/ 4002862 w 7467600"/>
              <a:gd name="connsiteY653" fmla="*/ 1042866 h 6858000"/>
              <a:gd name="connsiteX654" fmla="*/ 4002475 w 7467600"/>
              <a:gd name="connsiteY654" fmla="*/ 1037802 h 6858000"/>
              <a:gd name="connsiteX655" fmla="*/ 506322 w 7467600"/>
              <a:gd name="connsiteY655" fmla="*/ 1020997 h 6858000"/>
              <a:gd name="connsiteX656" fmla="*/ 533068 w 7467600"/>
              <a:gd name="connsiteY656" fmla="*/ 1029409 h 6858000"/>
              <a:gd name="connsiteX657" fmla="*/ 1232525 w 7467600"/>
              <a:gd name="connsiteY657" fmla="*/ 1804675 h 6858000"/>
              <a:gd name="connsiteX658" fmla="*/ 1388858 w 7467600"/>
              <a:gd name="connsiteY658" fmla="*/ 2368011 h 6858000"/>
              <a:gd name="connsiteX659" fmla="*/ 1384098 w 7467600"/>
              <a:gd name="connsiteY659" fmla="*/ 2378125 h 6858000"/>
              <a:gd name="connsiteX660" fmla="*/ 1425393 w 7467600"/>
              <a:gd name="connsiteY660" fmla="*/ 2589124 h 6858000"/>
              <a:gd name="connsiteX661" fmla="*/ 1424001 w 7467600"/>
              <a:gd name="connsiteY661" fmla="*/ 2597541 h 6858000"/>
              <a:gd name="connsiteX662" fmla="*/ 2152729 w 7467600"/>
              <a:gd name="connsiteY662" fmla="*/ 2864487 h 6858000"/>
              <a:gd name="connsiteX663" fmla="*/ 2020609 w 7467600"/>
              <a:gd name="connsiteY663" fmla="*/ 2539671 h 6858000"/>
              <a:gd name="connsiteX664" fmla="*/ 2018920 w 7467600"/>
              <a:gd name="connsiteY664" fmla="*/ 2536309 h 6858000"/>
              <a:gd name="connsiteX665" fmla="*/ 1342441 w 7467600"/>
              <a:gd name="connsiteY665" fmla="*/ 1173017 h 6858000"/>
              <a:gd name="connsiteX666" fmla="*/ 1367925 w 7467600"/>
              <a:gd name="connsiteY666" fmla="*/ 1135648 h 6858000"/>
              <a:gd name="connsiteX667" fmla="*/ 1771401 w 7467600"/>
              <a:gd name="connsiteY667" fmla="*/ 1806673 h 6858000"/>
              <a:gd name="connsiteX668" fmla="*/ 1972385 w 7467600"/>
              <a:gd name="connsiteY668" fmla="*/ 2198735 h 6858000"/>
              <a:gd name="connsiteX669" fmla="*/ 2040892 w 7467600"/>
              <a:gd name="connsiteY669" fmla="*/ 2405205 h 6858000"/>
              <a:gd name="connsiteX670" fmla="*/ 2131689 w 7467600"/>
              <a:gd name="connsiteY670" fmla="*/ 1936926 h 6858000"/>
              <a:gd name="connsiteX671" fmla="*/ 2454820 w 7467600"/>
              <a:gd name="connsiteY671" fmla="*/ 1248808 h 6858000"/>
              <a:gd name="connsiteX672" fmla="*/ 2492512 w 7467600"/>
              <a:gd name="connsiteY672" fmla="*/ 1302920 h 6858000"/>
              <a:gd name="connsiteX673" fmla="*/ 2081216 w 7467600"/>
              <a:gd name="connsiteY673" fmla="*/ 2527513 h 6858000"/>
              <a:gd name="connsiteX674" fmla="*/ 2081211 w 7467600"/>
              <a:gd name="connsiteY674" fmla="*/ 2528916 h 6858000"/>
              <a:gd name="connsiteX675" fmla="*/ 2199067 w 7467600"/>
              <a:gd name="connsiteY675" fmla="*/ 2884061 h 6858000"/>
              <a:gd name="connsiteX676" fmla="*/ 3192586 w 7467600"/>
              <a:gd name="connsiteY676" fmla="*/ 3411496 h 6858000"/>
              <a:gd name="connsiteX677" fmla="*/ 3182620 w 7467600"/>
              <a:gd name="connsiteY677" fmla="*/ 3483279 h 6858000"/>
              <a:gd name="connsiteX678" fmla="*/ 2435119 w 7467600"/>
              <a:gd name="connsiteY678" fmla="*/ 3080173 h 6858000"/>
              <a:gd name="connsiteX679" fmla="*/ 2410152 w 7467600"/>
              <a:gd name="connsiteY679" fmla="*/ 3063751 h 6858000"/>
              <a:gd name="connsiteX680" fmla="*/ 2408099 w 7467600"/>
              <a:gd name="connsiteY680" fmla="*/ 3064403 h 6858000"/>
              <a:gd name="connsiteX681" fmla="*/ 2407218 w 7467600"/>
              <a:gd name="connsiteY681" fmla="*/ 3070324 h 6858000"/>
              <a:gd name="connsiteX682" fmla="*/ 2380138 w 7467600"/>
              <a:gd name="connsiteY682" fmla="*/ 3099341 h 6858000"/>
              <a:gd name="connsiteX683" fmla="*/ 1765923 w 7467600"/>
              <a:gd name="connsiteY683" fmla="*/ 3581043 h 6858000"/>
              <a:gd name="connsiteX684" fmla="*/ 1702258 w 7467600"/>
              <a:gd name="connsiteY684" fmla="*/ 3612286 h 6858000"/>
              <a:gd name="connsiteX685" fmla="*/ 1538370 w 7467600"/>
              <a:gd name="connsiteY685" fmla="*/ 3811804 h 6858000"/>
              <a:gd name="connsiteX686" fmla="*/ 542867 w 7467600"/>
              <a:gd name="connsiteY686" fmla="*/ 4944092 h 6858000"/>
              <a:gd name="connsiteX687" fmla="*/ 515800 w 7467600"/>
              <a:gd name="connsiteY687" fmla="*/ 4862180 h 6858000"/>
              <a:gd name="connsiteX688" fmla="*/ 909145 w 7467600"/>
              <a:gd name="connsiteY688" fmla="*/ 4199225 h 6858000"/>
              <a:gd name="connsiteX689" fmla="*/ 1214067 w 7467600"/>
              <a:gd name="connsiteY689" fmla="*/ 3908561 h 6858000"/>
              <a:gd name="connsiteX690" fmla="*/ 640967 w 7467600"/>
              <a:gd name="connsiteY690" fmla="*/ 4105601 h 6858000"/>
              <a:gd name="connsiteX691" fmla="*/ 112563 w 7467600"/>
              <a:gd name="connsiteY691" fmla="*/ 4396952 h 6858000"/>
              <a:gd name="connsiteX692" fmla="*/ 0 w 7467600"/>
              <a:gd name="connsiteY692" fmla="*/ 4466006 h 6858000"/>
              <a:gd name="connsiteX693" fmla="*/ 0 w 7467600"/>
              <a:gd name="connsiteY693" fmla="*/ 4233763 h 6858000"/>
              <a:gd name="connsiteX694" fmla="*/ 36881 w 7467600"/>
              <a:gd name="connsiteY694" fmla="*/ 4200118 h 6858000"/>
              <a:gd name="connsiteX695" fmla="*/ 910534 w 7467600"/>
              <a:gd name="connsiteY695" fmla="*/ 3629753 h 6858000"/>
              <a:gd name="connsiteX696" fmla="*/ 1578717 w 7467600"/>
              <a:gd name="connsiteY696" fmla="*/ 3575982 h 6858000"/>
              <a:gd name="connsiteX697" fmla="*/ 2338780 w 7467600"/>
              <a:gd name="connsiteY697" fmla="*/ 3033725 h 6858000"/>
              <a:gd name="connsiteX698" fmla="*/ 1807991 w 7467600"/>
              <a:gd name="connsiteY698" fmla="*/ 2807184 h 6858000"/>
              <a:gd name="connsiteX699" fmla="*/ 1416358 w 7467600"/>
              <a:gd name="connsiteY699" fmla="*/ 3112571 h 6858000"/>
              <a:gd name="connsiteX700" fmla="*/ 939066 w 7467600"/>
              <a:gd name="connsiteY700" fmla="*/ 3378798 h 6858000"/>
              <a:gd name="connsiteX701" fmla="*/ 115099 w 7467600"/>
              <a:gd name="connsiteY701" fmla="*/ 3607650 h 6858000"/>
              <a:gd name="connsiteX702" fmla="*/ 97284 w 7467600"/>
              <a:gd name="connsiteY702" fmla="*/ 3520393 h 6858000"/>
              <a:gd name="connsiteX703" fmla="*/ 922050 w 7467600"/>
              <a:gd name="connsiteY703" fmla="*/ 3074867 h 6858000"/>
              <a:gd name="connsiteX704" fmla="*/ 1405265 w 7467600"/>
              <a:gd name="connsiteY704" fmla="*/ 3016319 h 6858000"/>
              <a:gd name="connsiteX705" fmla="*/ 1407512 w 7467600"/>
              <a:gd name="connsiteY705" fmla="*/ 3018001 h 6858000"/>
              <a:gd name="connsiteX706" fmla="*/ 1726266 w 7467600"/>
              <a:gd name="connsiteY706" fmla="*/ 2777274 h 6858000"/>
              <a:gd name="connsiteX707" fmla="*/ 625390 w 7467600"/>
              <a:gd name="connsiteY707" fmla="*/ 2514541 h 6858000"/>
              <a:gd name="connsiteX708" fmla="*/ 619799 w 7467600"/>
              <a:gd name="connsiteY708" fmla="*/ 2527180 h 6858000"/>
              <a:gd name="connsiteX709" fmla="*/ 310030 w 7467600"/>
              <a:gd name="connsiteY709" fmla="*/ 2771818 h 6858000"/>
              <a:gd name="connsiteX710" fmla="*/ 173877 w 7467600"/>
              <a:gd name="connsiteY710" fmla="*/ 2937056 h 6858000"/>
              <a:gd name="connsiteX711" fmla="*/ 77889 w 7467600"/>
              <a:gd name="connsiteY711" fmla="*/ 3138440 h 6858000"/>
              <a:gd name="connsiteX712" fmla="*/ 0 w 7467600"/>
              <a:gd name="connsiteY712" fmla="*/ 3271395 h 6858000"/>
              <a:gd name="connsiteX713" fmla="*/ 0 w 7467600"/>
              <a:gd name="connsiteY713" fmla="*/ 3153002 h 6858000"/>
              <a:gd name="connsiteX714" fmla="*/ 2386 w 7467600"/>
              <a:gd name="connsiteY714" fmla="*/ 3149203 h 6858000"/>
              <a:gd name="connsiteX715" fmla="*/ 89753 w 7467600"/>
              <a:gd name="connsiteY715" fmla="*/ 2987702 h 6858000"/>
              <a:gd name="connsiteX716" fmla="*/ 76869 w 7467600"/>
              <a:gd name="connsiteY716" fmla="*/ 3005404 h 6858000"/>
              <a:gd name="connsiteX717" fmla="*/ 32049 w 7467600"/>
              <a:gd name="connsiteY717" fmla="*/ 3065814 h 6858000"/>
              <a:gd name="connsiteX718" fmla="*/ 0 w 7467600"/>
              <a:gd name="connsiteY718" fmla="*/ 3108744 h 6858000"/>
              <a:gd name="connsiteX719" fmla="*/ 0 w 7467600"/>
              <a:gd name="connsiteY719" fmla="*/ 3058059 h 6858000"/>
              <a:gd name="connsiteX720" fmla="*/ 7610 w 7467600"/>
              <a:gd name="connsiteY720" fmla="*/ 3047889 h 6858000"/>
              <a:gd name="connsiteX721" fmla="*/ 52419 w 7467600"/>
              <a:gd name="connsiteY721" fmla="*/ 2987479 h 6858000"/>
              <a:gd name="connsiteX722" fmla="*/ 59142 w 7467600"/>
              <a:gd name="connsiteY722" fmla="*/ 2978488 h 6858000"/>
              <a:gd name="connsiteX723" fmla="*/ 0 w 7467600"/>
              <a:gd name="connsiteY723" fmla="*/ 3015334 h 6858000"/>
              <a:gd name="connsiteX724" fmla="*/ 0 w 7467600"/>
              <a:gd name="connsiteY724" fmla="*/ 2914286 h 6858000"/>
              <a:gd name="connsiteX725" fmla="*/ 36383 w 7467600"/>
              <a:gd name="connsiteY725" fmla="*/ 2901128 h 6858000"/>
              <a:gd name="connsiteX726" fmla="*/ 156329 w 7467600"/>
              <a:gd name="connsiteY726" fmla="*/ 2840533 h 6858000"/>
              <a:gd name="connsiteX727" fmla="*/ 358355 w 7467600"/>
              <a:gd name="connsiteY727" fmla="*/ 2620471 h 6858000"/>
              <a:gd name="connsiteX728" fmla="*/ 510577 w 7467600"/>
              <a:gd name="connsiteY728" fmla="*/ 2501244 h 6858000"/>
              <a:gd name="connsiteX729" fmla="*/ 211967 w 7467600"/>
              <a:gd name="connsiteY729" fmla="*/ 2479171 h 6858000"/>
              <a:gd name="connsiteX730" fmla="*/ 0 w 7467600"/>
              <a:gd name="connsiteY730" fmla="*/ 2476398 h 6858000"/>
              <a:gd name="connsiteX731" fmla="*/ 0 w 7467600"/>
              <a:gd name="connsiteY731" fmla="*/ 2389189 h 6858000"/>
              <a:gd name="connsiteX732" fmla="*/ 103062 w 7467600"/>
              <a:gd name="connsiteY732" fmla="*/ 2389518 h 6858000"/>
              <a:gd name="connsiteX733" fmla="*/ 510734 w 7467600"/>
              <a:gd name="connsiteY733" fmla="*/ 2416201 h 6858000"/>
              <a:gd name="connsiteX734" fmla="*/ 279257 w 7467600"/>
              <a:gd name="connsiteY734" fmla="*/ 2092102 h 6858000"/>
              <a:gd name="connsiteX735" fmla="*/ 65265 w 7467600"/>
              <a:gd name="connsiteY735" fmla="*/ 2006049 h 6858000"/>
              <a:gd name="connsiteX736" fmla="*/ 0 w 7467600"/>
              <a:gd name="connsiteY736" fmla="*/ 1982532 h 6858000"/>
              <a:gd name="connsiteX737" fmla="*/ 0 w 7467600"/>
              <a:gd name="connsiteY737" fmla="*/ 1912789 h 6858000"/>
              <a:gd name="connsiteX738" fmla="*/ 97460 w 7467600"/>
              <a:gd name="connsiteY738" fmla="*/ 1953725 h 6858000"/>
              <a:gd name="connsiteX739" fmla="*/ 221272 w 7467600"/>
              <a:gd name="connsiteY739" fmla="*/ 1980766 h 6858000"/>
              <a:gd name="connsiteX740" fmla="*/ 116765 w 7467600"/>
              <a:gd name="connsiteY740" fmla="*/ 1911033 h 6858000"/>
              <a:gd name="connsiteX741" fmla="*/ 16405 w 7467600"/>
              <a:gd name="connsiteY741" fmla="*/ 1803412 h 6858000"/>
              <a:gd name="connsiteX742" fmla="*/ 0 w 7467600"/>
              <a:gd name="connsiteY742" fmla="*/ 1784777 h 6858000"/>
              <a:gd name="connsiteX743" fmla="*/ 0 w 7467600"/>
              <a:gd name="connsiteY743" fmla="*/ 1740082 h 6858000"/>
              <a:gd name="connsiteX744" fmla="*/ 39394 w 7467600"/>
              <a:gd name="connsiteY744" fmla="*/ 1784856 h 6858000"/>
              <a:gd name="connsiteX745" fmla="*/ 135813 w 7467600"/>
              <a:gd name="connsiteY745" fmla="*/ 1888838 h 6858000"/>
              <a:gd name="connsiteX746" fmla="*/ 242575 w 7467600"/>
              <a:gd name="connsiteY746" fmla="*/ 1958841 h 6858000"/>
              <a:gd name="connsiteX747" fmla="*/ 82197 w 7467600"/>
              <a:gd name="connsiteY747" fmla="*/ 1754826 h 6858000"/>
              <a:gd name="connsiteX748" fmla="*/ 0 w 7467600"/>
              <a:gd name="connsiteY748" fmla="*/ 1679650 h 6858000"/>
              <a:gd name="connsiteX749" fmla="*/ 0 w 7467600"/>
              <a:gd name="connsiteY749" fmla="*/ 1602463 h 6858000"/>
              <a:gd name="connsiteX750" fmla="*/ 84689 w 7467600"/>
              <a:gd name="connsiteY750" fmla="*/ 1677442 h 6858000"/>
              <a:gd name="connsiteX751" fmla="*/ 298437 w 7467600"/>
              <a:gd name="connsiteY751" fmla="*/ 1968019 h 6858000"/>
              <a:gd name="connsiteX752" fmla="*/ 227269 w 7467600"/>
              <a:gd name="connsiteY752" fmla="*/ 1114064 h 6858000"/>
              <a:gd name="connsiteX753" fmla="*/ 248003 w 7467600"/>
              <a:gd name="connsiteY753" fmla="*/ 1089613 h 6858000"/>
              <a:gd name="connsiteX754" fmla="*/ 427020 w 7467600"/>
              <a:gd name="connsiteY754" fmla="*/ 1619803 h 6858000"/>
              <a:gd name="connsiteX755" fmla="*/ 340345 w 7467600"/>
              <a:gd name="connsiteY755" fmla="*/ 2027739 h 6858000"/>
              <a:gd name="connsiteX756" fmla="*/ 360865 w 7467600"/>
              <a:gd name="connsiteY756" fmla="*/ 2044827 h 6858000"/>
              <a:gd name="connsiteX757" fmla="*/ 560414 w 7467600"/>
              <a:gd name="connsiteY757" fmla="*/ 2421457 h 6858000"/>
              <a:gd name="connsiteX758" fmla="*/ 1359703 w 7467600"/>
              <a:gd name="connsiteY758" fmla="*/ 2578554 h 6858000"/>
              <a:gd name="connsiteX759" fmla="*/ 1359422 w 7467600"/>
              <a:gd name="connsiteY759" fmla="*/ 2577994 h 6858000"/>
              <a:gd name="connsiteX760" fmla="*/ 828701 w 7467600"/>
              <a:gd name="connsiteY760" fmla="*/ 1839520 h 6858000"/>
              <a:gd name="connsiteX761" fmla="*/ 494427 w 7467600"/>
              <a:gd name="connsiteY761" fmla="*/ 1092333 h 6858000"/>
              <a:gd name="connsiteX762" fmla="*/ 506322 w 7467600"/>
              <a:gd name="connsiteY762" fmla="*/ 1020997 h 6858000"/>
              <a:gd name="connsiteX763" fmla="*/ 4570198 w 7467600"/>
              <a:gd name="connsiteY763" fmla="*/ 978081 h 6858000"/>
              <a:gd name="connsiteX764" fmla="*/ 4523691 w 7467600"/>
              <a:gd name="connsiteY764" fmla="*/ 1127776 h 6858000"/>
              <a:gd name="connsiteX765" fmla="*/ 4509875 w 7467600"/>
              <a:gd name="connsiteY765" fmla="*/ 1167552 h 6858000"/>
              <a:gd name="connsiteX766" fmla="*/ 4478168 w 7467600"/>
              <a:gd name="connsiteY766" fmla="*/ 1260735 h 6858000"/>
              <a:gd name="connsiteX767" fmla="*/ 4409309 w 7467600"/>
              <a:gd name="connsiteY767" fmla="*/ 1666996 h 6858000"/>
              <a:gd name="connsiteX768" fmla="*/ 4370031 w 7467600"/>
              <a:gd name="connsiteY768" fmla="*/ 1955666 h 6858000"/>
              <a:gd name="connsiteX769" fmla="*/ 4570198 w 7467600"/>
              <a:gd name="connsiteY769" fmla="*/ 978081 h 6858000"/>
              <a:gd name="connsiteX770" fmla="*/ 4557898 w 7467600"/>
              <a:gd name="connsiteY770" fmla="*/ 900011 h 6858000"/>
              <a:gd name="connsiteX771" fmla="*/ 4344840 w 7467600"/>
              <a:gd name="connsiteY771" fmla="*/ 1922038 h 6858000"/>
              <a:gd name="connsiteX772" fmla="*/ 4378710 w 7467600"/>
              <a:gd name="connsiteY772" fmla="*/ 1665516 h 6858000"/>
              <a:gd name="connsiteX773" fmla="*/ 4448798 w 7467600"/>
              <a:gd name="connsiteY773" fmla="*/ 1253024 h 6858000"/>
              <a:gd name="connsiteX774" fmla="*/ 4480315 w 7467600"/>
              <a:gd name="connsiteY774" fmla="*/ 1158454 h 6858000"/>
              <a:gd name="connsiteX775" fmla="*/ 4494133 w 7467600"/>
              <a:gd name="connsiteY775" fmla="*/ 1118676 h 6858000"/>
              <a:gd name="connsiteX776" fmla="*/ 4557898 w 7467600"/>
              <a:gd name="connsiteY776" fmla="*/ 900011 h 6858000"/>
              <a:gd name="connsiteX777" fmla="*/ 5870151 w 7467600"/>
              <a:gd name="connsiteY777" fmla="*/ 898890 h 6858000"/>
              <a:gd name="connsiteX778" fmla="*/ 5861335 w 7467600"/>
              <a:gd name="connsiteY778" fmla="*/ 899177 h 6858000"/>
              <a:gd name="connsiteX779" fmla="*/ 5843702 w 7467600"/>
              <a:gd name="connsiteY779" fmla="*/ 899748 h 6858000"/>
              <a:gd name="connsiteX780" fmla="*/ 5651107 w 7467600"/>
              <a:gd name="connsiteY780" fmla="*/ 920306 h 6858000"/>
              <a:gd name="connsiteX781" fmla="*/ 5459407 w 7467600"/>
              <a:gd name="connsiteY781" fmla="*/ 940975 h 6858000"/>
              <a:gd name="connsiteX782" fmla="*/ 5374846 w 7467600"/>
              <a:gd name="connsiteY782" fmla="*/ 941988 h 6858000"/>
              <a:gd name="connsiteX783" fmla="*/ 5256105 w 7467600"/>
              <a:gd name="connsiteY783" fmla="*/ 945632 h 6858000"/>
              <a:gd name="connsiteX784" fmla="*/ 5107071 w 7467600"/>
              <a:gd name="connsiteY784" fmla="*/ 969720 h 6858000"/>
              <a:gd name="connsiteX785" fmla="*/ 4998681 w 7467600"/>
              <a:gd name="connsiteY785" fmla="*/ 988771 h 6858000"/>
              <a:gd name="connsiteX786" fmla="*/ 5870151 w 7467600"/>
              <a:gd name="connsiteY786" fmla="*/ 898890 h 6858000"/>
              <a:gd name="connsiteX787" fmla="*/ 5504425 w 7467600"/>
              <a:gd name="connsiteY787" fmla="*/ 848067 h 6858000"/>
              <a:gd name="connsiteX788" fmla="*/ 4968849 w 7467600"/>
              <a:gd name="connsiteY788" fmla="*/ 962318 h 6858000"/>
              <a:gd name="connsiteX789" fmla="*/ 5104039 w 7467600"/>
              <a:gd name="connsiteY789" fmla="*/ 940634 h 6858000"/>
              <a:gd name="connsiteX790" fmla="*/ 5256311 w 7467600"/>
              <a:gd name="connsiteY790" fmla="*/ 916490 h 6858000"/>
              <a:gd name="connsiteX791" fmla="*/ 5377381 w 7467600"/>
              <a:gd name="connsiteY791" fmla="*/ 912671 h 6858000"/>
              <a:gd name="connsiteX792" fmla="*/ 5460148 w 7467600"/>
              <a:gd name="connsiteY792" fmla="*/ 911442 h 6858000"/>
              <a:gd name="connsiteX793" fmla="*/ 5648971 w 7467600"/>
              <a:gd name="connsiteY793" fmla="*/ 891331 h 6858000"/>
              <a:gd name="connsiteX794" fmla="*/ 5844807 w 7467600"/>
              <a:gd name="connsiteY794" fmla="*/ 870718 h 6858000"/>
              <a:gd name="connsiteX795" fmla="*/ 5862975 w 7467600"/>
              <a:gd name="connsiteY795" fmla="*/ 869756 h 6858000"/>
              <a:gd name="connsiteX796" fmla="*/ 5920887 w 7467600"/>
              <a:gd name="connsiteY796" fmla="*/ 865929 h 6858000"/>
              <a:gd name="connsiteX797" fmla="*/ 5504425 w 7467600"/>
              <a:gd name="connsiteY797" fmla="*/ 848067 h 6858000"/>
              <a:gd name="connsiteX798" fmla="*/ 3607114 w 7467600"/>
              <a:gd name="connsiteY798" fmla="*/ 467441 h 6858000"/>
              <a:gd name="connsiteX799" fmla="*/ 3296242 w 7467600"/>
              <a:gd name="connsiteY799" fmla="*/ 807991 h 6858000"/>
              <a:gd name="connsiteX800" fmla="*/ 3174674 w 7467600"/>
              <a:gd name="connsiteY800" fmla="*/ 919759 h 6858000"/>
              <a:gd name="connsiteX801" fmla="*/ 3042978 w 7467600"/>
              <a:gd name="connsiteY801" fmla="*/ 1054894 h 6858000"/>
              <a:gd name="connsiteX802" fmla="*/ 2968914 w 7467600"/>
              <a:gd name="connsiteY802" fmla="*/ 1133756 h 6858000"/>
              <a:gd name="connsiteX803" fmla="*/ 3103823 w 7467600"/>
              <a:gd name="connsiteY803" fmla="*/ 1026814 h 6858000"/>
              <a:gd name="connsiteX804" fmla="*/ 3607114 w 7467600"/>
              <a:gd name="connsiteY804" fmla="*/ 467441 h 6858000"/>
              <a:gd name="connsiteX805" fmla="*/ 3744487 w 7467600"/>
              <a:gd name="connsiteY805" fmla="*/ 383136 h 6858000"/>
              <a:gd name="connsiteX806" fmla="*/ 3970213 w 7467600"/>
              <a:gd name="connsiteY806" fmla="*/ 995559 h 6858000"/>
              <a:gd name="connsiteX807" fmla="*/ 3744487 w 7467600"/>
              <a:gd name="connsiteY807" fmla="*/ 383136 h 6858000"/>
              <a:gd name="connsiteX808" fmla="*/ 3624562 w 7467600"/>
              <a:gd name="connsiteY808" fmla="*/ 367041 h 6858000"/>
              <a:gd name="connsiteX809" fmla="*/ 3489712 w 7467600"/>
              <a:gd name="connsiteY809" fmla="*/ 485386 h 6858000"/>
              <a:gd name="connsiteX810" fmla="*/ 3182994 w 7467600"/>
              <a:gd name="connsiteY810" fmla="*/ 828265 h 6858000"/>
              <a:gd name="connsiteX811" fmla="*/ 2892114 w 7467600"/>
              <a:gd name="connsiteY811" fmla="*/ 1172635 h 6858000"/>
              <a:gd name="connsiteX812" fmla="*/ 3021459 w 7467600"/>
              <a:gd name="connsiteY812" fmla="*/ 1035385 h 6858000"/>
              <a:gd name="connsiteX813" fmla="*/ 3153873 w 7467600"/>
              <a:gd name="connsiteY813" fmla="*/ 898971 h 6858000"/>
              <a:gd name="connsiteX814" fmla="*/ 3276511 w 7467600"/>
              <a:gd name="connsiteY814" fmla="*/ 786423 h 6858000"/>
              <a:gd name="connsiteX815" fmla="*/ 3584154 w 7467600"/>
              <a:gd name="connsiteY815" fmla="*/ 448218 h 6858000"/>
              <a:gd name="connsiteX816" fmla="*/ 3624562 w 7467600"/>
              <a:gd name="connsiteY816" fmla="*/ 367041 h 6858000"/>
              <a:gd name="connsiteX817" fmla="*/ 3766672 w 7467600"/>
              <a:gd name="connsiteY817" fmla="*/ 359429 h 6858000"/>
              <a:gd name="connsiteX818" fmla="*/ 3996338 w 7467600"/>
              <a:gd name="connsiteY818" fmla="*/ 968237 h 6858000"/>
              <a:gd name="connsiteX819" fmla="*/ 3766672 w 7467600"/>
              <a:gd name="connsiteY819" fmla="*/ 359429 h 6858000"/>
              <a:gd name="connsiteX820" fmla="*/ 5805386 w 7467600"/>
              <a:gd name="connsiteY820" fmla="*/ 239240 h 6858000"/>
              <a:gd name="connsiteX821" fmla="*/ 5736947 w 7467600"/>
              <a:gd name="connsiteY821" fmla="*/ 261367 h 6858000"/>
              <a:gd name="connsiteX822" fmla="*/ 5427012 w 7467600"/>
              <a:gd name="connsiteY822" fmla="*/ 311272 h 6858000"/>
              <a:gd name="connsiteX823" fmla="*/ 5147818 w 7467600"/>
              <a:gd name="connsiteY823" fmla="*/ 322112 h 6858000"/>
              <a:gd name="connsiteX824" fmla="*/ 5060854 w 7467600"/>
              <a:gd name="connsiteY824" fmla="*/ 311882 h 6858000"/>
              <a:gd name="connsiteX825" fmla="*/ 4945989 w 7467600"/>
              <a:gd name="connsiteY825" fmla="*/ 300516 h 6858000"/>
              <a:gd name="connsiteX826" fmla="*/ 5410479 w 7467600"/>
              <a:gd name="connsiteY826" fmla="*/ 348434 h 6858000"/>
              <a:gd name="connsiteX827" fmla="*/ 5805386 w 7467600"/>
              <a:gd name="connsiteY827" fmla="*/ 239240 h 6858000"/>
              <a:gd name="connsiteX828" fmla="*/ 5905192 w 7467600"/>
              <a:gd name="connsiteY828" fmla="*/ 163079 h 6858000"/>
              <a:gd name="connsiteX829" fmla="*/ 5865655 w 7467600"/>
              <a:gd name="connsiteY829" fmla="*/ 171901 h 6858000"/>
              <a:gd name="connsiteX830" fmla="*/ 5259740 w 7467600"/>
              <a:gd name="connsiteY830" fmla="*/ 257013 h 6858000"/>
              <a:gd name="connsiteX831" fmla="*/ 5208466 w 7467600"/>
              <a:gd name="connsiteY831" fmla="*/ 257550 h 6858000"/>
              <a:gd name="connsiteX832" fmla="*/ 4980204 w 7467600"/>
              <a:gd name="connsiteY832" fmla="*/ 271903 h 6858000"/>
              <a:gd name="connsiteX833" fmla="*/ 5068068 w 7467600"/>
              <a:gd name="connsiteY833" fmla="*/ 282244 h 6858000"/>
              <a:gd name="connsiteX834" fmla="*/ 5153231 w 7467600"/>
              <a:gd name="connsiteY834" fmla="*/ 292240 h 6858000"/>
              <a:gd name="connsiteX835" fmla="*/ 5426491 w 7467600"/>
              <a:gd name="connsiteY835" fmla="*/ 281128 h 6858000"/>
              <a:gd name="connsiteX836" fmla="*/ 5731212 w 7467600"/>
              <a:gd name="connsiteY836" fmla="*/ 231951 h 6858000"/>
              <a:gd name="connsiteX837" fmla="*/ 5905192 w 7467600"/>
              <a:gd name="connsiteY837" fmla="*/ 163079 h 6858000"/>
              <a:gd name="connsiteX838" fmla="*/ 5944437 w 7467600"/>
              <a:gd name="connsiteY838" fmla="*/ 113829 h 6858000"/>
              <a:gd name="connsiteX839" fmla="*/ 5825032 w 7467600"/>
              <a:gd name="connsiteY839" fmla="*/ 146405 h 6858000"/>
              <a:gd name="connsiteX840" fmla="*/ 4955599 w 7467600"/>
              <a:gd name="connsiteY840" fmla="*/ 247008 h 6858000"/>
              <a:gd name="connsiteX841" fmla="*/ 5210104 w 7467600"/>
              <a:gd name="connsiteY841" fmla="*/ 228123 h 6858000"/>
              <a:gd name="connsiteX842" fmla="*/ 5261015 w 7467600"/>
              <a:gd name="connsiteY842" fmla="*/ 227087 h 6858000"/>
              <a:gd name="connsiteX843" fmla="*/ 5861181 w 7467600"/>
              <a:gd name="connsiteY843" fmla="*/ 143093 h 6858000"/>
              <a:gd name="connsiteX844" fmla="*/ 5961252 w 7467600"/>
              <a:gd name="connsiteY844" fmla="*/ 114820 h 6858000"/>
              <a:gd name="connsiteX845" fmla="*/ 5944437 w 7467600"/>
              <a:gd name="connsiteY845" fmla="*/ 113829 h 6858000"/>
              <a:gd name="connsiteX846" fmla="*/ 3882765 w 7467600"/>
              <a:gd name="connsiteY846" fmla="*/ 0 h 6858000"/>
              <a:gd name="connsiteX847" fmla="*/ 3995099 w 7467600"/>
              <a:gd name="connsiteY847" fmla="*/ 0 h 6858000"/>
              <a:gd name="connsiteX848" fmla="*/ 4163818 w 7467600"/>
              <a:gd name="connsiteY848" fmla="*/ 234104 h 6858000"/>
              <a:gd name="connsiteX849" fmla="*/ 4172099 w 7467600"/>
              <a:gd name="connsiteY849" fmla="*/ 234207 h 6858000"/>
              <a:gd name="connsiteX850" fmla="*/ 4784282 w 7467600"/>
              <a:gd name="connsiteY850" fmla="*/ 276561 h 6858000"/>
              <a:gd name="connsiteX851" fmla="*/ 4801687 w 7467600"/>
              <a:gd name="connsiteY851" fmla="*/ 267764 h 6858000"/>
              <a:gd name="connsiteX852" fmla="*/ 6082788 w 7467600"/>
              <a:gd name="connsiteY852" fmla="*/ 64119 h 6858000"/>
              <a:gd name="connsiteX853" fmla="*/ 6099442 w 7467600"/>
              <a:gd name="connsiteY853" fmla="*/ 82568 h 6858000"/>
              <a:gd name="connsiteX854" fmla="*/ 4804137 w 7467600"/>
              <a:gd name="connsiteY854" fmla="*/ 320931 h 6858000"/>
              <a:gd name="connsiteX855" fmla="*/ 4227047 w 7467600"/>
              <a:gd name="connsiteY855" fmla="*/ 313415 h 6858000"/>
              <a:gd name="connsiteX856" fmla="*/ 4346041 w 7467600"/>
              <a:gd name="connsiteY856" fmla="*/ 456086 h 6858000"/>
              <a:gd name="connsiteX857" fmla="*/ 4870967 w 7467600"/>
              <a:gd name="connsiteY857" fmla="*/ 963061 h 6858000"/>
              <a:gd name="connsiteX858" fmla="*/ 4889647 w 7467600"/>
              <a:gd name="connsiteY858" fmla="*/ 957147 h 6858000"/>
              <a:gd name="connsiteX859" fmla="*/ 5422504 w 7467600"/>
              <a:gd name="connsiteY859" fmla="*/ 805191 h 6858000"/>
              <a:gd name="connsiteX860" fmla="*/ 6087656 w 7467600"/>
              <a:gd name="connsiteY860" fmla="*/ 826703 h 6858000"/>
              <a:gd name="connsiteX861" fmla="*/ 6058717 w 7467600"/>
              <a:gd name="connsiteY861" fmla="*/ 865992 h 6858000"/>
              <a:gd name="connsiteX862" fmla="*/ 4974153 w 7467600"/>
              <a:gd name="connsiteY862" fmla="*/ 1045456 h 6858000"/>
              <a:gd name="connsiteX863" fmla="*/ 5627835 w 7467600"/>
              <a:gd name="connsiteY863" fmla="*/ 1472077 h 6858000"/>
              <a:gd name="connsiteX864" fmla="*/ 5629817 w 7467600"/>
              <a:gd name="connsiteY864" fmla="*/ 1471412 h 6858000"/>
              <a:gd name="connsiteX865" fmla="*/ 5634124 w 7467600"/>
              <a:gd name="connsiteY865" fmla="*/ 1470572 h 6858000"/>
              <a:gd name="connsiteX866" fmla="*/ 5755832 w 7467600"/>
              <a:gd name="connsiteY866" fmla="*/ 1383886 h 6858000"/>
              <a:gd name="connsiteX867" fmla="*/ 6014186 w 7467600"/>
              <a:gd name="connsiteY867" fmla="*/ 1279799 h 6858000"/>
              <a:gd name="connsiteX868" fmla="*/ 6901619 w 7467600"/>
              <a:gd name="connsiteY868" fmla="*/ 1047874 h 6858000"/>
              <a:gd name="connsiteX869" fmla="*/ 6931566 w 7467600"/>
              <a:gd name="connsiteY869" fmla="*/ 1062034 h 6858000"/>
              <a:gd name="connsiteX870" fmla="*/ 5790982 w 7467600"/>
              <a:gd name="connsiteY870" fmla="*/ 1561380 h 6858000"/>
              <a:gd name="connsiteX871" fmla="*/ 6188971 w 7467600"/>
              <a:gd name="connsiteY871" fmla="*/ 1755168 h 6858000"/>
              <a:gd name="connsiteX872" fmla="*/ 6202446 w 7467600"/>
              <a:gd name="connsiteY872" fmla="*/ 1752268 h 6858000"/>
              <a:gd name="connsiteX873" fmla="*/ 7179560 w 7467600"/>
              <a:gd name="connsiteY873" fmla="*/ 1467551 h 6858000"/>
              <a:gd name="connsiteX874" fmla="*/ 7158730 w 7467600"/>
              <a:gd name="connsiteY874" fmla="*/ 1507835 h 6858000"/>
              <a:gd name="connsiteX875" fmla="*/ 6326959 w 7467600"/>
              <a:gd name="connsiteY875" fmla="*/ 1817686 h 6858000"/>
              <a:gd name="connsiteX876" fmla="*/ 6537433 w 7467600"/>
              <a:gd name="connsiteY876" fmla="*/ 1907790 h 6858000"/>
              <a:gd name="connsiteX877" fmla="*/ 6550221 w 7467600"/>
              <a:gd name="connsiteY877" fmla="*/ 1910729 h 6858000"/>
              <a:gd name="connsiteX878" fmla="*/ 6964438 w 7467600"/>
              <a:gd name="connsiteY878" fmla="*/ 2209505 h 6858000"/>
              <a:gd name="connsiteX879" fmla="*/ 7367862 w 7467600"/>
              <a:gd name="connsiteY879" fmla="*/ 2806833 h 6858000"/>
              <a:gd name="connsiteX880" fmla="*/ 7364329 w 7467600"/>
              <a:gd name="connsiteY880" fmla="*/ 2826907 h 6858000"/>
              <a:gd name="connsiteX881" fmla="*/ 7290545 w 7467600"/>
              <a:gd name="connsiteY881" fmla="*/ 2850663 h 6858000"/>
              <a:gd name="connsiteX882" fmla="*/ 6472036 w 7467600"/>
              <a:gd name="connsiteY882" fmla="*/ 1959003 h 6858000"/>
              <a:gd name="connsiteX883" fmla="*/ 5792897 w 7467600"/>
              <a:gd name="connsiteY883" fmla="*/ 1647747 h 6858000"/>
              <a:gd name="connsiteX884" fmla="*/ 5842751 w 7467600"/>
              <a:gd name="connsiteY884" fmla="*/ 1816112 h 6858000"/>
              <a:gd name="connsiteX885" fmla="*/ 5847424 w 7467600"/>
              <a:gd name="connsiteY885" fmla="*/ 1815776 h 6858000"/>
              <a:gd name="connsiteX886" fmla="*/ 6399821 w 7467600"/>
              <a:gd name="connsiteY886" fmla="*/ 2344799 h 6858000"/>
              <a:gd name="connsiteX887" fmla="*/ 6323232 w 7467600"/>
              <a:gd name="connsiteY887" fmla="*/ 2389634 h 6858000"/>
              <a:gd name="connsiteX888" fmla="*/ 5942958 w 7467600"/>
              <a:gd name="connsiteY888" fmla="*/ 2077708 h 6858000"/>
              <a:gd name="connsiteX889" fmla="*/ 5921559 w 7467600"/>
              <a:gd name="connsiteY889" fmla="*/ 2378596 h 6858000"/>
              <a:gd name="connsiteX890" fmla="*/ 5817651 w 7467600"/>
              <a:gd name="connsiteY890" fmla="*/ 3023919 h 6858000"/>
              <a:gd name="connsiteX891" fmla="*/ 5729634 w 7467600"/>
              <a:gd name="connsiteY891" fmla="*/ 3051849 h 6858000"/>
              <a:gd name="connsiteX892" fmla="*/ 5611018 w 7467600"/>
              <a:gd name="connsiteY892" fmla="*/ 2316769 h 6858000"/>
              <a:gd name="connsiteX893" fmla="*/ 5687608 w 7467600"/>
              <a:gd name="connsiteY893" fmla="*/ 2039972 h 6858000"/>
              <a:gd name="connsiteX894" fmla="*/ 5657554 w 7467600"/>
              <a:gd name="connsiteY894" fmla="*/ 1576445 h 6858000"/>
              <a:gd name="connsiteX895" fmla="*/ 5150475 w 7467600"/>
              <a:gd name="connsiteY895" fmla="*/ 1274012 h 6858000"/>
              <a:gd name="connsiteX896" fmla="*/ 5349142 w 7467600"/>
              <a:gd name="connsiteY896" fmla="*/ 2204405 h 6858000"/>
              <a:gd name="connsiteX897" fmla="*/ 5262214 w 7467600"/>
              <a:gd name="connsiteY897" fmla="*/ 2233836 h 6858000"/>
              <a:gd name="connsiteX898" fmla="*/ 4981539 w 7467600"/>
              <a:gd name="connsiteY898" fmla="*/ 1542201 h 6858000"/>
              <a:gd name="connsiteX899" fmla="*/ 4958461 w 7467600"/>
              <a:gd name="connsiteY899" fmla="*/ 1136957 h 6858000"/>
              <a:gd name="connsiteX900" fmla="*/ 4655015 w 7467600"/>
              <a:gd name="connsiteY900" fmla="*/ 891426 h 6858000"/>
              <a:gd name="connsiteX901" fmla="*/ 4348002 w 7467600"/>
              <a:gd name="connsiteY901" fmla="*/ 2205895 h 6858000"/>
              <a:gd name="connsiteX902" fmla="*/ 4262250 w 7467600"/>
              <a:gd name="connsiteY902" fmla="*/ 2219972 h 6858000"/>
              <a:gd name="connsiteX903" fmla="*/ 4550611 w 7467600"/>
              <a:gd name="connsiteY903" fmla="*/ 817540 h 6858000"/>
              <a:gd name="connsiteX904" fmla="*/ 4564418 w 7467600"/>
              <a:gd name="connsiteY904" fmla="*/ 808293 h 6858000"/>
              <a:gd name="connsiteX905" fmla="*/ 4266388 w 7467600"/>
              <a:gd name="connsiteY905" fmla="*/ 500083 h 6858000"/>
              <a:gd name="connsiteX906" fmla="*/ 4032842 w 7467600"/>
              <a:gd name="connsiteY906" fmla="*/ 211809 h 6858000"/>
              <a:gd name="connsiteX907" fmla="*/ 3882765 w 7467600"/>
              <a:gd name="connsiteY907" fmla="*/ 0 h 6858000"/>
              <a:gd name="connsiteX908" fmla="*/ 3721337 w 7467600"/>
              <a:gd name="connsiteY908" fmla="*/ 0 h 6858000"/>
              <a:gd name="connsiteX909" fmla="*/ 3797544 w 7467600"/>
              <a:gd name="connsiteY909" fmla="*/ 0 h 6858000"/>
              <a:gd name="connsiteX910" fmla="*/ 3775734 w 7467600"/>
              <a:gd name="connsiteY910" fmla="*/ 95131 h 6858000"/>
              <a:gd name="connsiteX911" fmla="*/ 3724807 w 7467600"/>
              <a:gd name="connsiteY911" fmla="*/ 272257 h 6858000"/>
              <a:gd name="connsiteX912" fmla="*/ 3726844 w 7467600"/>
              <a:gd name="connsiteY912" fmla="*/ 282988 h 6858000"/>
              <a:gd name="connsiteX913" fmla="*/ 3742664 w 7467600"/>
              <a:gd name="connsiteY913" fmla="*/ 279918 h 6858000"/>
              <a:gd name="connsiteX914" fmla="*/ 4103910 w 7467600"/>
              <a:gd name="connsiteY914" fmla="*/ 1161917 h 6858000"/>
              <a:gd name="connsiteX915" fmla="*/ 4020269 w 7467600"/>
              <a:gd name="connsiteY915" fmla="*/ 1200406 h 6858000"/>
              <a:gd name="connsiteX916" fmla="*/ 3674882 w 7467600"/>
              <a:gd name="connsiteY916" fmla="*/ 488524 h 6858000"/>
              <a:gd name="connsiteX917" fmla="*/ 3132682 w 7467600"/>
              <a:gd name="connsiteY917" fmla="*/ 1072284 h 6858000"/>
              <a:gd name="connsiteX918" fmla="*/ 2716346 w 7467600"/>
              <a:gd name="connsiteY918" fmla="*/ 1276376 h 6858000"/>
              <a:gd name="connsiteX919" fmla="*/ 2716772 w 7467600"/>
              <a:gd name="connsiteY919" fmla="*/ 1255462 h 6858000"/>
              <a:gd name="connsiteX920" fmla="*/ 3471096 w 7467600"/>
              <a:gd name="connsiteY920" fmla="*/ 437072 h 6858000"/>
              <a:gd name="connsiteX921" fmla="*/ 3639057 w 7467600"/>
              <a:gd name="connsiteY921" fmla="*/ 286334 h 6858000"/>
              <a:gd name="connsiteX922" fmla="*/ 3640309 w 7467600"/>
              <a:gd name="connsiteY922" fmla="*/ 284664 h 6858000"/>
              <a:gd name="connsiteX923" fmla="*/ 3646022 w 7467600"/>
              <a:gd name="connsiteY923" fmla="*/ 276711 h 6858000"/>
              <a:gd name="connsiteX924" fmla="*/ 3707943 w 7467600"/>
              <a:gd name="connsiteY924" fmla="*/ 65958 h 6858000"/>
              <a:gd name="connsiteX925" fmla="*/ 3721337 w 7467600"/>
              <a:gd name="connsiteY925" fmla="*/ 0 h 6858000"/>
              <a:gd name="connsiteX926" fmla="*/ 2867960 w 7467600"/>
              <a:gd name="connsiteY926" fmla="*/ 0 h 6858000"/>
              <a:gd name="connsiteX927" fmla="*/ 2926351 w 7467600"/>
              <a:gd name="connsiteY927" fmla="*/ 0 h 6858000"/>
              <a:gd name="connsiteX928" fmla="*/ 2902823 w 7467600"/>
              <a:gd name="connsiteY928" fmla="*/ 262929 h 6858000"/>
              <a:gd name="connsiteX929" fmla="*/ 2940663 w 7467600"/>
              <a:gd name="connsiteY929" fmla="*/ 140884 h 6858000"/>
              <a:gd name="connsiteX930" fmla="*/ 2947039 w 7467600"/>
              <a:gd name="connsiteY930" fmla="*/ 122524 h 6858000"/>
              <a:gd name="connsiteX931" fmla="*/ 2984316 w 7467600"/>
              <a:gd name="connsiteY931" fmla="*/ 0 h 6858000"/>
              <a:gd name="connsiteX932" fmla="*/ 3016114 w 7467600"/>
              <a:gd name="connsiteY932" fmla="*/ 0 h 6858000"/>
              <a:gd name="connsiteX933" fmla="*/ 2979949 w 7467600"/>
              <a:gd name="connsiteY933" fmla="*/ 119274 h 6858000"/>
              <a:gd name="connsiteX934" fmla="*/ 3023879 w 7467600"/>
              <a:gd name="connsiteY934" fmla="*/ 0 h 6858000"/>
              <a:gd name="connsiteX935" fmla="*/ 3105400 w 7467600"/>
              <a:gd name="connsiteY935" fmla="*/ 0 h 6858000"/>
              <a:gd name="connsiteX936" fmla="*/ 3094669 w 7467600"/>
              <a:gd name="connsiteY936" fmla="*/ 30308 h 6858000"/>
              <a:gd name="connsiteX937" fmla="*/ 2901945 w 7467600"/>
              <a:gd name="connsiteY937" fmla="*/ 466538 h 6858000"/>
              <a:gd name="connsiteX938" fmla="*/ 2815209 w 7467600"/>
              <a:gd name="connsiteY938" fmla="*/ 497361 h 6858000"/>
              <a:gd name="connsiteX939" fmla="*/ 2844845 w 7467600"/>
              <a:gd name="connsiteY939" fmla="*/ 127638 h 6858000"/>
              <a:gd name="connsiteX940" fmla="*/ 2867960 w 7467600"/>
              <a:gd name="connsiteY940" fmla="*/ 0 h 6858000"/>
              <a:gd name="connsiteX941" fmla="*/ 1057230 w 7467600"/>
              <a:gd name="connsiteY941" fmla="*/ 0 h 6858000"/>
              <a:gd name="connsiteX942" fmla="*/ 1111003 w 7467600"/>
              <a:gd name="connsiteY942" fmla="*/ 0 h 6858000"/>
              <a:gd name="connsiteX943" fmla="*/ 1125553 w 7467600"/>
              <a:gd name="connsiteY943" fmla="*/ 52588 h 6858000"/>
              <a:gd name="connsiteX944" fmla="*/ 1304276 w 7467600"/>
              <a:gd name="connsiteY944" fmla="*/ 476275 h 6858000"/>
              <a:gd name="connsiteX945" fmla="*/ 1492066 w 7467600"/>
              <a:gd name="connsiteY945" fmla="*/ 886333 h 6858000"/>
              <a:gd name="connsiteX946" fmla="*/ 1423698 w 7467600"/>
              <a:gd name="connsiteY946" fmla="*/ 710817 h 6858000"/>
              <a:gd name="connsiteX947" fmla="*/ 1357609 w 7467600"/>
              <a:gd name="connsiteY947" fmla="*/ 532892 h 6858000"/>
              <a:gd name="connsiteX948" fmla="*/ 1309550 w 7467600"/>
              <a:gd name="connsiteY948" fmla="*/ 374031 h 6858000"/>
              <a:gd name="connsiteX949" fmla="*/ 1193673 w 7467600"/>
              <a:gd name="connsiteY949" fmla="*/ 49533 h 6858000"/>
              <a:gd name="connsiteX950" fmla="*/ 1164391 w 7467600"/>
              <a:gd name="connsiteY950" fmla="*/ 0 h 6858000"/>
              <a:gd name="connsiteX951" fmla="*/ 1200666 w 7467600"/>
              <a:gd name="connsiteY951" fmla="*/ 0 h 6858000"/>
              <a:gd name="connsiteX952" fmla="*/ 1223408 w 7467600"/>
              <a:gd name="connsiteY952" fmla="*/ 38996 h 6858000"/>
              <a:gd name="connsiteX953" fmla="*/ 1339635 w 7467600"/>
              <a:gd name="connsiteY953" fmla="*/ 365517 h 6858000"/>
              <a:gd name="connsiteX954" fmla="*/ 1387469 w 7467600"/>
              <a:gd name="connsiteY954" fmla="*/ 523079 h 6858000"/>
              <a:gd name="connsiteX955" fmla="*/ 1452685 w 7467600"/>
              <a:gd name="connsiteY955" fmla="*/ 699806 h 6858000"/>
              <a:gd name="connsiteX956" fmla="*/ 1492092 w 7467600"/>
              <a:gd name="connsiteY956" fmla="*/ 800424 h 6858000"/>
              <a:gd name="connsiteX957" fmla="*/ 1455302 w 7467600"/>
              <a:gd name="connsiteY957" fmla="*/ 632913 h 6858000"/>
              <a:gd name="connsiteX958" fmla="*/ 1222336 w 7467600"/>
              <a:gd name="connsiteY958" fmla="*/ 9480 h 6858000"/>
              <a:gd name="connsiteX959" fmla="*/ 1214634 w 7467600"/>
              <a:gd name="connsiteY959" fmla="*/ 0 h 6858000"/>
              <a:gd name="connsiteX960" fmla="*/ 1289827 w 7467600"/>
              <a:gd name="connsiteY960" fmla="*/ 0 h 6858000"/>
              <a:gd name="connsiteX961" fmla="*/ 1321076 w 7467600"/>
              <a:gd name="connsiteY961" fmla="*/ 59722 h 6858000"/>
              <a:gd name="connsiteX962" fmla="*/ 1512579 w 7467600"/>
              <a:gd name="connsiteY962" fmla="*/ 626441 h 6858000"/>
              <a:gd name="connsiteX963" fmla="*/ 1506076 w 7467600"/>
              <a:gd name="connsiteY963" fmla="*/ 1089289 h 6858000"/>
              <a:gd name="connsiteX964" fmla="*/ 1486346 w 7467600"/>
              <a:gd name="connsiteY964" fmla="*/ 1079919 h 6858000"/>
              <a:gd name="connsiteX965" fmla="*/ 1070511 w 7467600"/>
              <a:gd name="connsiteY965" fmla="*/ 48609 h 6858000"/>
              <a:gd name="connsiteX966" fmla="*/ 1057230 w 7467600"/>
              <a:gd name="connsiteY966" fmla="*/ 0 h 6858000"/>
              <a:gd name="connsiteX967" fmla="*/ 43151 w 7467600"/>
              <a:gd name="connsiteY967" fmla="*/ 0 h 6858000"/>
              <a:gd name="connsiteX968" fmla="*/ 95283 w 7467600"/>
              <a:gd name="connsiteY968" fmla="*/ 0 h 6858000"/>
              <a:gd name="connsiteX969" fmla="*/ 300708 w 7467600"/>
              <a:gd name="connsiteY969" fmla="*/ 154571 h 6858000"/>
              <a:gd name="connsiteX970" fmla="*/ 530414 w 7467600"/>
              <a:gd name="connsiteY970" fmla="*/ 354673 h 6858000"/>
              <a:gd name="connsiteX971" fmla="*/ 333785 w 7467600"/>
              <a:gd name="connsiteY971" fmla="*/ 161564 h 6858000"/>
              <a:gd name="connsiteX972" fmla="*/ 147005 w 7467600"/>
              <a:gd name="connsiteY972" fmla="*/ 0 h 6858000"/>
              <a:gd name="connsiteX973" fmla="*/ 272509 w 7467600"/>
              <a:gd name="connsiteY973" fmla="*/ 0 h 6858000"/>
              <a:gd name="connsiteX974" fmla="*/ 326276 w 7467600"/>
              <a:gd name="connsiteY974" fmla="*/ 45847 h 6858000"/>
              <a:gd name="connsiteX975" fmla="*/ 823759 w 7467600"/>
              <a:gd name="connsiteY975" fmla="*/ 574145 h 6858000"/>
              <a:gd name="connsiteX976" fmla="*/ 811254 w 7467600"/>
              <a:gd name="connsiteY976" fmla="*/ 665546 h 6858000"/>
              <a:gd name="connsiteX977" fmla="*/ 154042 w 7467600"/>
              <a:gd name="connsiteY977" fmla="*/ 261522 h 6858000"/>
              <a:gd name="connsiteX978" fmla="*/ 13550 w 7467600"/>
              <a:gd name="connsiteY978" fmla="*/ 158423 h 6858000"/>
              <a:gd name="connsiteX979" fmla="*/ 0 w 7467600"/>
              <a:gd name="connsiteY979" fmla="*/ 146618 h 6858000"/>
              <a:gd name="connsiteX980" fmla="*/ 0 w 7467600"/>
              <a:gd name="connsiteY980" fmla="*/ 59161 h 6858000"/>
              <a:gd name="connsiteX981" fmla="*/ 45427 w 7467600"/>
              <a:gd name="connsiteY981" fmla="*/ 101078 h 6858000"/>
              <a:gd name="connsiteX982" fmla="*/ 630103 w 7467600"/>
              <a:gd name="connsiteY982" fmla="*/ 485885 h 6858000"/>
              <a:gd name="connsiteX983" fmla="*/ 532040 w 7467600"/>
              <a:gd name="connsiteY983" fmla="*/ 399359 h 6858000"/>
              <a:gd name="connsiteX984" fmla="*/ 517618 w 7467600"/>
              <a:gd name="connsiteY984" fmla="*/ 385726 h 6858000"/>
              <a:gd name="connsiteX985" fmla="*/ 285074 w 7467600"/>
              <a:gd name="connsiteY985" fmla="*/ 182755 h 6858000"/>
              <a:gd name="connsiteX986" fmla="*/ 43151 w 7467600"/>
              <a:gd name="connsiteY98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312201 w 7467600"/>
              <a:gd name="connsiteY129" fmla="*/ 5128278 h 6858000"/>
              <a:gd name="connsiteX130" fmla="*/ 1903353 w 7467600"/>
              <a:gd name="connsiteY130" fmla="*/ 5044827 h 6858000"/>
              <a:gd name="connsiteX131" fmla="*/ 1936931 w 7467600"/>
              <a:gd name="connsiteY131" fmla="*/ 5093954 h 6858000"/>
              <a:gd name="connsiteX132" fmla="*/ 2195868 w 7467600"/>
              <a:gd name="connsiteY132" fmla="*/ 5396574 h 6858000"/>
              <a:gd name="connsiteX133" fmla="*/ 2088852 w 7467600"/>
              <a:gd name="connsiteY133" fmla="*/ 5166123 h 6858000"/>
              <a:gd name="connsiteX134" fmla="*/ 1958241 w 7467600"/>
              <a:gd name="connsiteY134" fmla="*/ 5067955 h 6858000"/>
              <a:gd name="connsiteX135" fmla="*/ 1903353 w 7467600"/>
              <a:gd name="connsiteY135" fmla="*/ 5044827 h 6858000"/>
              <a:gd name="connsiteX136" fmla="*/ 1979378 w 7467600"/>
              <a:gd name="connsiteY136" fmla="*/ 4769504 h 6858000"/>
              <a:gd name="connsiteX137" fmla="*/ 2882120 w 7467600"/>
              <a:gd name="connsiteY137" fmla="*/ 5064547 h 6858000"/>
              <a:gd name="connsiteX138" fmla="*/ 2793103 w 7467600"/>
              <a:gd name="connsiteY138" fmla="*/ 5039699 h 6858000"/>
              <a:gd name="connsiteX139" fmla="*/ 2770041 w 7467600"/>
              <a:gd name="connsiteY139" fmla="*/ 5033634 h 6858000"/>
              <a:gd name="connsiteX140" fmla="*/ 1979378 w 7467600"/>
              <a:gd name="connsiteY140" fmla="*/ 4769504 h 6858000"/>
              <a:gd name="connsiteX141" fmla="*/ 1927410 w 7467600"/>
              <a:gd name="connsiteY141" fmla="*/ 4716164 h 6858000"/>
              <a:gd name="connsiteX142" fmla="*/ 1959587 w 7467600"/>
              <a:gd name="connsiteY142" fmla="*/ 4728849 h 6858000"/>
              <a:gd name="connsiteX143" fmla="*/ 2777707 w 7467600"/>
              <a:gd name="connsiteY143" fmla="*/ 5003991 h 6858000"/>
              <a:gd name="connsiteX144" fmla="*/ 2800768 w 7467600"/>
              <a:gd name="connsiteY144" fmla="*/ 5010056 h 6858000"/>
              <a:gd name="connsiteX145" fmla="*/ 2879408 w 7467600"/>
              <a:gd name="connsiteY145" fmla="*/ 5031590 h 6858000"/>
              <a:gd name="connsiteX146" fmla="*/ 2862295 w 7467600"/>
              <a:gd name="connsiteY146" fmla="*/ 5022958 h 6858000"/>
              <a:gd name="connsiteX147" fmla="*/ 2813343 w 7467600"/>
              <a:gd name="connsiteY147" fmla="*/ 4998369 h 6858000"/>
              <a:gd name="connsiteX148" fmla="*/ 2646245 w 7467600"/>
              <a:gd name="connsiteY148" fmla="*/ 4930999 h 6858000"/>
              <a:gd name="connsiteX149" fmla="*/ 1999243 w 7467600"/>
              <a:gd name="connsiteY149" fmla="*/ 4730524 h 6858000"/>
              <a:gd name="connsiteX150" fmla="*/ 1979527 w 7467600"/>
              <a:gd name="connsiteY150" fmla="*/ 4726651 h 6858000"/>
              <a:gd name="connsiteX151" fmla="*/ 1927410 w 7467600"/>
              <a:gd name="connsiteY151" fmla="*/ 4716164 h 6858000"/>
              <a:gd name="connsiteX152" fmla="*/ 1997014 w 7467600"/>
              <a:gd name="connsiteY152" fmla="*/ 4698007 h 6858000"/>
              <a:gd name="connsiteX153" fmla="*/ 2005458 w 7467600"/>
              <a:gd name="connsiteY153" fmla="*/ 4699540 h 6858000"/>
              <a:gd name="connsiteX154" fmla="*/ 2657186 w 7467600"/>
              <a:gd name="connsiteY154" fmla="*/ 4901687 h 6858000"/>
              <a:gd name="connsiteX155" fmla="*/ 2826662 w 7467600"/>
              <a:gd name="connsiteY155" fmla="*/ 4970362 h 6858000"/>
              <a:gd name="connsiteX156" fmla="*/ 2876100 w 7467600"/>
              <a:gd name="connsiteY156" fmla="*/ 4995397 h 6858000"/>
              <a:gd name="connsiteX157" fmla="*/ 3042600 w 7467600"/>
              <a:gd name="connsiteY157" fmla="*/ 5059532 h 6858000"/>
              <a:gd name="connsiteX158" fmla="*/ 1997014 w 7467600"/>
              <a:gd name="connsiteY158" fmla="*/ 4698007 h 6858000"/>
              <a:gd name="connsiteX159" fmla="*/ 2305292 w 7467600"/>
              <a:gd name="connsiteY159" fmla="*/ 4219492 h 6858000"/>
              <a:gd name="connsiteX160" fmla="*/ 3360922 w 7467600"/>
              <a:gd name="connsiteY160" fmla="*/ 4529373 h 6858000"/>
              <a:gd name="connsiteX161" fmla="*/ 3492420 w 7467600"/>
              <a:gd name="connsiteY161" fmla="*/ 4510145 h 6858000"/>
              <a:gd name="connsiteX162" fmla="*/ 3364086 w 7467600"/>
              <a:gd name="connsiteY162" fmla="*/ 4480340 h 6858000"/>
              <a:gd name="connsiteX163" fmla="*/ 3225818 w 7467600"/>
              <a:gd name="connsiteY163" fmla="*/ 4411822 h 6858000"/>
              <a:gd name="connsiteX164" fmla="*/ 3129696 w 7467600"/>
              <a:gd name="connsiteY164" fmla="*/ 4360704 h 6858000"/>
              <a:gd name="connsiteX165" fmla="*/ 2814545 w 7467600"/>
              <a:gd name="connsiteY165" fmla="*/ 4282955 h 6858000"/>
              <a:gd name="connsiteX166" fmla="*/ 2305292 w 7467600"/>
              <a:gd name="connsiteY166" fmla="*/ 4219492 h 6858000"/>
              <a:gd name="connsiteX167" fmla="*/ 2626982 w 7467600"/>
              <a:gd name="connsiteY167" fmla="*/ 4206450 h 6858000"/>
              <a:gd name="connsiteX168" fmla="*/ 2490617 w 7467600"/>
              <a:gd name="connsiteY168" fmla="*/ 4206951 h 6858000"/>
              <a:gd name="connsiteX169" fmla="*/ 2819869 w 7467600"/>
              <a:gd name="connsiteY169" fmla="*/ 4252936 h 6858000"/>
              <a:gd name="connsiteX170" fmla="*/ 3143018 w 7467600"/>
              <a:gd name="connsiteY170" fmla="*/ 4332698 h 6858000"/>
              <a:gd name="connsiteX171" fmla="*/ 3241520 w 7467600"/>
              <a:gd name="connsiteY171" fmla="*/ 4385112 h 6858000"/>
              <a:gd name="connsiteX172" fmla="*/ 3374575 w 7467600"/>
              <a:gd name="connsiteY172" fmla="*/ 4451517 h 6858000"/>
              <a:gd name="connsiteX173" fmla="*/ 3505221 w 7467600"/>
              <a:gd name="connsiteY173" fmla="*/ 4480757 h 6858000"/>
              <a:gd name="connsiteX174" fmla="*/ 2626982 w 7467600"/>
              <a:gd name="connsiteY174" fmla="*/ 4206450 h 6858000"/>
              <a:gd name="connsiteX175" fmla="*/ 1310106 w 7467600"/>
              <a:gd name="connsiteY175" fmla="*/ 3943217 h 6858000"/>
              <a:gd name="connsiteX176" fmla="*/ 854994 w 7467600"/>
              <a:gd name="connsiteY176" fmla="*/ 4399136 h 6858000"/>
              <a:gd name="connsiteX177" fmla="*/ 742462 w 7467600"/>
              <a:gd name="connsiteY177" fmla="*/ 4594648 h 6858000"/>
              <a:gd name="connsiteX178" fmla="*/ 820602 w 7467600"/>
              <a:gd name="connsiteY178" fmla="*/ 4485915 h 6858000"/>
              <a:gd name="connsiteX179" fmla="*/ 878295 w 7467600"/>
              <a:gd name="connsiteY179" fmla="*/ 4403594 h 6858000"/>
              <a:gd name="connsiteX180" fmla="*/ 1240607 w 7467600"/>
              <a:gd name="connsiteY180" fmla="*/ 4010401 h 6858000"/>
              <a:gd name="connsiteX181" fmla="*/ 1310106 w 7467600"/>
              <a:gd name="connsiteY181" fmla="*/ 3943217 h 6858000"/>
              <a:gd name="connsiteX182" fmla="*/ 1423113 w 7467600"/>
              <a:gd name="connsiteY182" fmla="*/ 3874565 h 6858000"/>
              <a:gd name="connsiteX183" fmla="*/ 1260565 w 7467600"/>
              <a:gd name="connsiteY183" fmla="*/ 4031982 h 6858000"/>
              <a:gd name="connsiteX184" fmla="*/ 901900 w 7467600"/>
              <a:gd name="connsiteY184" fmla="*/ 4421236 h 6858000"/>
              <a:gd name="connsiteX185" fmla="*/ 845044 w 7467600"/>
              <a:gd name="connsiteY185" fmla="*/ 4502436 h 6858000"/>
              <a:gd name="connsiteX186" fmla="*/ 685926 w 7467600"/>
              <a:gd name="connsiteY186" fmla="*/ 4703069 h 6858000"/>
              <a:gd name="connsiteX187" fmla="*/ 684248 w 7467600"/>
              <a:gd name="connsiteY187" fmla="*/ 4706721 h 6858000"/>
              <a:gd name="connsiteX188" fmla="*/ 1423113 w 7467600"/>
              <a:gd name="connsiteY188" fmla="*/ 3874565 h 6858000"/>
              <a:gd name="connsiteX189" fmla="*/ 3316479 w 7467600"/>
              <a:gd name="connsiteY189" fmla="*/ 3872136 h 6858000"/>
              <a:gd name="connsiteX190" fmla="*/ 3546806 w 7467600"/>
              <a:gd name="connsiteY190" fmla="*/ 4356139 h 6858000"/>
              <a:gd name="connsiteX191" fmla="*/ 3364433 w 7467600"/>
              <a:gd name="connsiteY191" fmla="*/ 3953121 h 6858000"/>
              <a:gd name="connsiteX192" fmla="*/ 3316479 w 7467600"/>
              <a:gd name="connsiteY192" fmla="*/ 3872136 h 6858000"/>
              <a:gd name="connsiteX193" fmla="*/ 3291335 w 7467600"/>
              <a:gd name="connsiteY193" fmla="*/ 3767420 h 6858000"/>
              <a:gd name="connsiteX194" fmla="*/ 3390805 w 7467600"/>
              <a:gd name="connsiteY194" fmla="*/ 3937163 h 6858000"/>
              <a:gd name="connsiteX195" fmla="*/ 3579062 w 7467600"/>
              <a:gd name="connsiteY195" fmla="*/ 4359040 h 6858000"/>
              <a:gd name="connsiteX196" fmla="*/ 3467355 w 7467600"/>
              <a:gd name="connsiteY196" fmla="*/ 3988130 h 6858000"/>
              <a:gd name="connsiteX197" fmla="*/ 3310753 w 7467600"/>
              <a:gd name="connsiteY197" fmla="*/ 3787140 h 6858000"/>
              <a:gd name="connsiteX198" fmla="*/ 3291335 w 7467600"/>
              <a:gd name="connsiteY198" fmla="*/ 3767420 h 6858000"/>
              <a:gd name="connsiteX199" fmla="*/ 1635889 w 7467600"/>
              <a:gd name="connsiteY199" fmla="*/ 3709494 h 6858000"/>
              <a:gd name="connsiteX200" fmla="*/ 1634800 w 7467600"/>
              <a:gd name="connsiteY200" fmla="*/ 3731111 h 6858000"/>
              <a:gd name="connsiteX201" fmla="*/ 1635889 w 7467600"/>
              <a:gd name="connsiteY201" fmla="*/ 3709494 h 6858000"/>
              <a:gd name="connsiteX202" fmla="*/ 1510397 w 7467600"/>
              <a:gd name="connsiteY202" fmla="*/ 3684705 h 6858000"/>
              <a:gd name="connsiteX203" fmla="*/ 1146550 w 7467600"/>
              <a:gd name="connsiteY203" fmla="*/ 3802012 h 6858000"/>
              <a:gd name="connsiteX204" fmla="*/ 698834 w 7467600"/>
              <a:gd name="connsiteY204" fmla="*/ 3952272 h 6858000"/>
              <a:gd name="connsiteX205" fmla="*/ 34256 w 7467600"/>
              <a:gd name="connsiteY205" fmla="*/ 4347603 h 6858000"/>
              <a:gd name="connsiteX206" fmla="*/ 527241 w 7467600"/>
              <a:gd name="connsiteY206" fmla="*/ 4065078 h 6858000"/>
              <a:gd name="connsiteX207" fmla="*/ 1510397 w 7467600"/>
              <a:gd name="connsiteY207" fmla="*/ 3684705 h 6858000"/>
              <a:gd name="connsiteX208" fmla="*/ 1313114 w 7467600"/>
              <a:gd name="connsiteY208" fmla="*/ 3655216 h 6858000"/>
              <a:gd name="connsiteX209" fmla="*/ 1109304 w 7467600"/>
              <a:gd name="connsiteY209" fmla="*/ 3669030 h 6858000"/>
              <a:gd name="connsiteX210" fmla="*/ 8129 w 7467600"/>
              <a:gd name="connsiteY210" fmla="*/ 4330519 h 6858000"/>
              <a:gd name="connsiteX211" fmla="*/ 687572 w 7467600"/>
              <a:gd name="connsiteY211" fmla="*/ 3925629 h 6858000"/>
              <a:gd name="connsiteX212" fmla="*/ 1138365 w 7467600"/>
              <a:gd name="connsiteY212" fmla="*/ 3774515 h 6858000"/>
              <a:gd name="connsiteX213" fmla="*/ 1505579 w 7467600"/>
              <a:gd name="connsiteY213" fmla="*/ 3655526 h 6858000"/>
              <a:gd name="connsiteX214" fmla="*/ 1313114 w 7467600"/>
              <a:gd name="connsiteY214" fmla="*/ 3655216 h 6858000"/>
              <a:gd name="connsiteX215" fmla="*/ 3655073 w 7467600"/>
              <a:gd name="connsiteY215" fmla="*/ 3650884 h 6858000"/>
              <a:gd name="connsiteX216" fmla="*/ 3989938 w 7467600"/>
              <a:gd name="connsiteY216" fmla="*/ 3991685 h 6858000"/>
              <a:gd name="connsiteX217" fmla="*/ 4393907 w 7467600"/>
              <a:gd name="connsiteY217" fmla="*/ 4261258 h 6858000"/>
              <a:gd name="connsiteX218" fmla="*/ 4648051 w 7467600"/>
              <a:gd name="connsiteY218" fmla="*/ 4374051 h 6858000"/>
              <a:gd name="connsiteX219" fmla="*/ 4383389 w 7467600"/>
              <a:gd name="connsiteY219" fmla="*/ 4184369 h 6858000"/>
              <a:gd name="connsiteX220" fmla="*/ 4165508 w 7467600"/>
              <a:gd name="connsiteY220" fmla="*/ 4035196 h 6858000"/>
              <a:gd name="connsiteX221" fmla="*/ 4068162 w 7467600"/>
              <a:gd name="connsiteY221" fmla="*/ 3953394 h 6858000"/>
              <a:gd name="connsiteX222" fmla="*/ 3981416 w 7467600"/>
              <a:gd name="connsiteY222" fmla="*/ 3880482 h 6858000"/>
              <a:gd name="connsiteX223" fmla="*/ 3800147 w 7467600"/>
              <a:gd name="connsiteY223" fmla="*/ 3749872 h 6858000"/>
              <a:gd name="connsiteX224" fmla="*/ 3655073 w 7467600"/>
              <a:gd name="connsiteY224" fmla="*/ 3650884 h 6858000"/>
              <a:gd name="connsiteX225" fmla="*/ 3670252 w 7467600"/>
              <a:gd name="connsiteY225" fmla="*/ 3622798 h 6858000"/>
              <a:gd name="connsiteX226" fmla="*/ 3817258 w 7467600"/>
              <a:gd name="connsiteY226" fmla="*/ 3723577 h 6858000"/>
              <a:gd name="connsiteX227" fmla="*/ 4000461 w 7467600"/>
              <a:gd name="connsiteY227" fmla="*/ 3855966 h 6858000"/>
              <a:gd name="connsiteX228" fmla="*/ 4088180 w 7467600"/>
              <a:gd name="connsiteY228" fmla="*/ 3929774 h 6858000"/>
              <a:gd name="connsiteX229" fmla="*/ 4184555 w 7467600"/>
              <a:gd name="connsiteY229" fmla="*/ 4010683 h 6858000"/>
              <a:gd name="connsiteX230" fmla="*/ 4399563 w 7467600"/>
              <a:gd name="connsiteY230" fmla="*/ 4158106 h 6858000"/>
              <a:gd name="connsiteX231" fmla="*/ 4684469 w 7467600"/>
              <a:gd name="connsiteY231" fmla="*/ 4364680 h 6858000"/>
              <a:gd name="connsiteX232" fmla="*/ 4690271 w 7467600"/>
              <a:gd name="connsiteY232" fmla="*/ 4370034 h 6858000"/>
              <a:gd name="connsiteX233" fmla="*/ 4136093 w 7467600"/>
              <a:gd name="connsiteY233" fmla="*/ 3858466 h 6858000"/>
              <a:gd name="connsiteX234" fmla="*/ 3670252 w 7467600"/>
              <a:gd name="connsiteY234" fmla="*/ 3622798 h 6858000"/>
              <a:gd name="connsiteX235" fmla="*/ 4440129 w 7467600"/>
              <a:gd name="connsiteY235" fmla="*/ 3448571 h 6858000"/>
              <a:gd name="connsiteX236" fmla="*/ 4856525 w 7467600"/>
              <a:gd name="connsiteY236" fmla="*/ 3915351 h 6858000"/>
              <a:gd name="connsiteX237" fmla="*/ 5059055 w 7467600"/>
              <a:gd name="connsiteY237" fmla="*/ 4108918 h 6858000"/>
              <a:gd name="connsiteX238" fmla="*/ 5290070 w 7467600"/>
              <a:gd name="connsiteY238" fmla="*/ 4263619 h 6858000"/>
              <a:gd name="connsiteX239" fmla="*/ 4834991 w 7467600"/>
              <a:gd name="connsiteY239" fmla="*/ 3830985 h 6858000"/>
              <a:gd name="connsiteX240" fmla="*/ 4440129 w 7467600"/>
              <a:gd name="connsiteY240" fmla="*/ 3448571 h 6858000"/>
              <a:gd name="connsiteX241" fmla="*/ 4441737 w 7467600"/>
              <a:gd name="connsiteY241" fmla="*/ 3399734 h 6858000"/>
              <a:gd name="connsiteX242" fmla="*/ 4431236 w 7467600"/>
              <a:gd name="connsiteY242" fmla="*/ 3400954 h 6858000"/>
              <a:gd name="connsiteX243" fmla="*/ 4557150 w 7467600"/>
              <a:gd name="connsiteY243" fmla="*/ 3510023 h 6858000"/>
              <a:gd name="connsiteX244" fmla="*/ 4856936 w 7467600"/>
              <a:gd name="connsiteY244" fmla="*/ 3809146 h 6858000"/>
              <a:gd name="connsiteX245" fmla="*/ 5111996 w 7467600"/>
              <a:gd name="connsiteY245" fmla="*/ 4065759 h 6858000"/>
              <a:gd name="connsiteX246" fmla="*/ 5388878 w 7467600"/>
              <a:gd name="connsiteY246" fmla="*/ 4300185 h 6858000"/>
              <a:gd name="connsiteX247" fmla="*/ 5425556 w 7467600"/>
              <a:gd name="connsiteY247" fmla="*/ 4308967 h 6858000"/>
              <a:gd name="connsiteX248" fmla="*/ 4943646 w 7467600"/>
              <a:gd name="connsiteY248" fmla="*/ 3822916 h 6858000"/>
              <a:gd name="connsiteX249" fmla="*/ 4594837 w 7467600"/>
              <a:gd name="connsiteY249" fmla="*/ 3532274 h 6858000"/>
              <a:gd name="connsiteX250" fmla="*/ 4441737 w 7467600"/>
              <a:gd name="connsiteY250" fmla="*/ 3399734 h 6858000"/>
              <a:gd name="connsiteX251" fmla="*/ 5425834 w 7467600"/>
              <a:gd name="connsiteY251" fmla="*/ 3162785 h 6858000"/>
              <a:gd name="connsiteX252" fmla="*/ 5401644 w 7467600"/>
              <a:gd name="connsiteY252" fmla="*/ 3617847 h 6858000"/>
              <a:gd name="connsiteX253" fmla="*/ 5467256 w 7467600"/>
              <a:gd name="connsiteY253" fmla="*/ 4175494 h 6858000"/>
              <a:gd name="connsiteX254" fmla="*/ 5448069 w 7467600"/>
              <a:gd name="connsiteY254" fmla="*/ 3567554 h 6858000"/>
              <a:gd name="connsiteX255" fmla="*/ 5425834 w 7467600"/>
              <a:gd name="connsiteY255" fmla="*/ 3162785 h 6858000"/>
              <a:gd name="connsiteX256" fmla="*/ 1318687 w 7467600"/>
              <a:gd name="connsiteY256" fmla="*/ 3113840 h 6858000"/>
              <a:gd name="connsiteX257" fmla="*/ 1066793 w 7467600"/>
              <a:gd name="connsiteY257" fmla="*/ 3212171 h 6858000"/>
              <a:gd name="connsiteX258" fmla="*/ 993319 w 7467600"/>
              <a:gd name="connsiteY258" fmla="*/ 3247648 h 6858000"/>
              <a:gd name="connsiteX259" fmla="*/ 853081 w 7467600"/>
              <a:gd name="connsiteY259" fmla="*/ 3312410 h 6858000"/>
              <a:gd name="connsiteX260" fmla="*/ 805957 w 7467600"/>
              <a:gd name="connsiteY260" fmla="*/ 3330443 h 6858000"/>
              <a:gd name="connsiteX261" fmla="*/ 1318687 w 7467600"/>
              <a:gd name="connsiteY261" fmla="*/ 3113840 h 6858000"/>
              <a:gd name="connsiteX262" fmla="*/ 5453702 w 7467600"/>
              <a:gd name="connsiteY262" fmla="*/ 3090882 h 6858000"/>
              <a:gd name="connsiteX263" fmla="*/ 5480135 w 7467600"/>
              <a:gd name="connsiteY263" fmla="*/ 3565802 h 6858000"/>
              <a:gd name="connsiteX264" fmla="*/ 5499023 w 7467600"/>
              <a:gd name="connsiteY264" fmla="*/ 4166310 h 6858000"/>
              <a:gd name="connsiteX265" fmla="*/ 5547022 w 7467600"/>
              <a:gd name="connsiteY265" fmla="*/ 3607838 h 6858000"/>
              <a:gd name="connsiteX266" fmla="*/ 5515964 w 7467600"/>
              <a:gd name="connsiteY266" fmla="*/ 3378541 h 6858000"/>
              <a:gd name="connsiteX267" fmla="*/ 5453702 w 7467600"/>
              <a:gd name="connsiteY267" fmla="*/ 3090882 h 6858000"/>
              <a:gd name="connsiteX268" fmla="*/ 1238695 w 7467600"/>
              <a:gd name="connsiteY268" fmla="*/ 3076820 h 6858000"/>
              <a:gd name="connsiteX269" fmla="*/ 716371 w 7467600"/>
              <a:gd name="connsiteY269" fmla="*/ 3293249 h 6858000"/>
              <a:gd name="connsiteX270" fmla="*/ 579522 w 7467600"/>
              <a:gd name="connsiteY270" fmla="*/ 3371759 h 6858000"/>
              <a:gd name="connsiteX271" fmla="*/ 600288 w 7467600"/>
              <a:gd name="connsiteY271" fmla="*/ 3365555 h 6858000"/>
              <a:gd name="connsiteX272" fmla="*/ 840692 w 7467600"/>
              <a:gd name="connsiteY272" fmla="*/ 3284921 h 6858000"/>
              <a:gd name="connsiteX273" fmla="*/ 979248 w 7467600"/>
              <a:gd name="connsiteY273" fmla="*/ 3221003 h 6858000"/>
              <a:gd name="connsiteX274" fmla="*/ 1053282 w 7467600"/>
              <a:gd name="connsiteY274" fmla="*/ 3185247 h 6858000"/>
              <a:gd name="connsiteX275" fmla="*/ 1320603 w 7467600"/>
              <a:gd name="connsiteY275" fmla="*/ 3081281 h 6858000"/>
              <a:gd name="connsiteX276" fmla="*/ 1238695 w 7467600"/>
              <a:gd name="connsiteY276" fmla="*/ 3076820 h 6858000"/>
              <a:gd name="connsiteX277" fmla="*/ 5425627 w 7467600"/>
              <a:gd name="connsiteY277" fmla="*/ 2954192 h 6858000"/>
              <a:gd name="connsiteX278" fmla="*/ 5470770 w 7467600"/>
              <a:gd name="connsiteY278" fmla="*/ 3005435 h 6858000"/>
              <a:gd name="connsiteX279" fmla="*/ 5519779 w 7467600"/>
              <a:gd name="connsiteY279" fmla="*/ 4359223 h 6858000"/>
              <a:gd name="connsiteX280" fmla="*/ 5520293 w 7467600"/>
              <a:gd name="connsiteY280" fmla="*/ 4360602 h 6858000"/>
              <a:gd name="connsiteX281" fmla="*/ 5767221 w 7467600"/>
              <a:gd name="connsiteY281" fmla="*/ 4665564 h 6858000"/>
              <a:gd name="connsiteX282" fmla="*/ 6937169 w 7467600"/>
              <a:gd name="connsiteY282" fmla="*/ 4815941 h 6858000"/>
              <a:gd name="connsiteX283" fmla="*/ 6953922 w 7467600"/>
              <a:gd name="connsiteY283" fmla="*/ 4890068 h 6858000"/>
              <a:gd name="connsiteX284" fmla="*/ 6071359 w 7467600"/>
              <a:gd name="connsiteY284" fmla="*/ 4770770 h 6858000"/>
              <a:gd name="connsiteX285" fmla="*/ 6038839 w 7467600"/>
              <a:gd name="connsiteY285" fmla="*/ 4764474 h 6858000"/>
              <a:gd name="connsiteX286" fmla="*/ 6038706 w 7467600"/>
              <a:gd name="connsiteY286" fmla="*/ 4763847 h 6858000"/>
              <a:gd name="connsiteX287" fmla="*/ 6037784 w 7467600"/>
              <a:gd name="connsiteY287" fmla="*/ 4764270 h 6858000"/>
              <a:gd name="connsiteX288" fmla="*/ 6038839 w 7467600"/>
              <a:gd name="connsiteY288" fmla="*/ 4764474 h 6858000"/>
              <a:gd name="connsiteX289" fmla="*/ 6040338 w 7467600"/>
              <a:gd name="connsiteY289" fmla="*/ 4771418 h 6858000"/>
              <a:gd name="connsiteX290" fmla="*/ 6024488 w 7467600"/>
              <a:gd name="connsiteY290" fmla="*/ 4809903 h 6858000"/>
              <a:gd name="connsiteX291" fmla="*/ 5599771 w 7467600"/>
              <a:gd name="connsiteY291" fmla="*/ 5509652 h 6858000"/>
              <a:gd name="connsiteX292" fmla="*/ 5548843 w 7467600"/>
              <a:gd name="connsiteY292" fmla="*/ 5563845 h 6858000"/>
              <a:gd name="connsiteX293" fmla="*/ 5940952 w 7467600"/>
              <a:gd name="connsiteY293" fmla="*/ 6250028 h 6858000"/>
              <a:gd name="connsiteX294" fmla="*/ 6043441 w 7467600"/>
              <a:gd name="connsiteY294" fmla="*/ 6665847 h 6858000"/>
              <a:gd name="connsiteX295" fmla="*/ 6093432 w 7467600"/>
              <a:gd name="connsiteY295" fmla="*/ 6858000 h 6858000"/>
              <a:gd name="connsiteX296" fmla="*/ 6034344 w 7467600"/>
              <a:gd name="connsiteY296" fmla="*/ 6858000 h 6858000"/>
              <a:gd name="connsiteX297" fmla="*/ 6026679 w 7467600"/>
              <a:gd name="connsiteY297" fmla="*/ 6836959 h 6858000"/>
              <a:gd name="connsiteX298" fmla="*/ 5800441 w 7467600"/>
              <a:gd name="connsiteY298" fmla="*/ 6335286 h 6858000"/>
              <a:gd name="connsiteX299" fmla="*/ 5526562 w 7467600"/>
              <a:gd name="connsiteY299" fmla="*/ 5705388 h 6858000"/>
              <a:gd name="connsiteX300" fmla="*/ 5519640 w 7467600"/>
              <a:gd name="connsiteY300" fmla="*/ 5683774 h 6858000"/>
              <a:gd name="connsiteX301" fmla="*/ 5844559 w 7467600"/>
              <a:gd name="connsiteY301" fmla="*/ 6553349 h 6858000"/>
              <a:gd name="connsiteX302" fmla="*/ 5975994 w 7467600"/>
              <a:gd name="connsiteY302" fmla="*/ 6858000 h 6858000"/>
              <a:gd name="connsiteX303" fmla="*/ 5898547 w 7467600"/>
              <a:gd name="connsiteY303" fmla="*/ 6858000 h 6858000"/>
              <a:gd name="connsiteX304" fmla="*/ 5682041 w 7467600"/>
              <a:gd name="connsiteY304" fmla="*/ 6355860 h 6858000"/>
              <a:gd name="connsiteX305" fmla="*/ 5461758 w 7467600"/>
              <a:gd name="connsiteY305" fmla="*/ 5820220 h 6858000"/>
              <a:gd name="connsiteX306" fmla="*/ 5237282 w 7467600"/>
              <a:gd name="connsiteY306" fmla="*/ 6579086 h 6858000"/>
              <a:gd name="connsiteX307" fmla="*/ 5115009 w 7467600"/>
              <a:gd name="connsiteY307" fmla="*/ 6858000 h 6858000"/>
              <a:gd name="connsiteX308" fmla="*/ 5028074 w 7467600"/>
              <a:gd name="connsiteY308" fmla="*/ 6858000 h 6858000"/>
              <a:gd name="connsiteX309" fmla="*/ 5079508 w 7467600"/>
              <a:gd name="connsiteY309" fmla="*/ 6749074 h 6858000"/>
              <a:gd name="connsiteX310" fmla="*/ 5371846 w 7467600"/>
              <a:gd name="connsiteY310" fmla="*/ 5924413 h 6858000"/>
              <a:gd name="connsiteX311" fmla="*/ 5270512 w 7467600"/>
              <a:gd name="connsiteY311" fmla="*/ 6138975 h 6858000"/>
              <a:gd name="connsiteX312" fmla="*/ 5062409 w 7467600"/>
              <a:gd name="connsiteY312" fmla="*/ 6653544 h 6858000"/>
              <a:gd name="connsiteX313" fmla="*/ 5036628 w 7467600"/>
              <a:gd name="connsiteY313" fmla="*/ 6754247 h 6858000"/>
              <a:gd name="connsiteX314" fmla="*/ 5009112 w 7467600"/>
              <a:gd name="connsiteY314" fmla="*/ 6858000 h 6858000"/>
              <a:gd name="connsiteX315" fmla="*/ 4976679 w 7467600"/>
              <a:gd name="connsiteY315" fmla="*/ 6858000 h 6858000"/>
              <a:gd name="connsiteX316" fmla="*/ 5006537 w 7467600"/>
              <a:gd name="connsiteY316" fmla="*/ 6747068 h 6858000"/>
              <a:gd name="connsiteX317" fmla="*/ 5032723 w 7467600"/>
              <a:gd name="connsiteY317" fmla="*/ 6644957 h 6858000"/>
              <a:gd name="connsiteX318" fmla="*/ 5242949 w 7467600"/>
              <a:gd name="connsiteY318" fmla="*/ 6125175 h 6858000"/>
              <a:gd name="connsiteX319" fmla="*/ 5286321 w 7467600"/>
              <a:gd name="connsiteY319" fmla="*/ 6033555 h 6858000"/>
              <a:gd name="connsiteX320" fmla="*/ 5008210 w 7467600"/>
              <a:gd name="connsiteY320" fmla="*/ 6649194 h 6858000"/>
              <a:gd name="connsiteX321" fmla="*/ 4986321 w 7467600"/>
              <a:gd name="connsiteY321" fmla="*/ 6765687 h 6858000"/>
              <a:gd name="connsiteX322" fmla="*/ 4973474 w 7467600"/>
              <a:gd name="connsiteY322" fmla="*/ 6858000 h 6858000"/>
              <a:gd name="connsiteX323" fmla="*/ 4907178 w 7467600"/>
              <a:gd name="connsiteY323" fmla="*/ 6858000 h 6858000"/>
              <a:gd name="connsiteX324" fmla="*/ 4910810 w 7467600"/>
              <a:gd name="connsiteY324" fmla="*/ 6829660 h 6858000"/>
              <a:gd name="connsiteX325" fmla="*/ 4987461 w 7467600"/>
              <a:gd name="connsiteY325" fmla="*/ 6432994 h 6858000"/>
              <a:gd name="connsiteX326" fmla="*/ 5179262 w 7467600"/>
              <a:gd name="connsiteY326" fmla="*/ 6035044 h 6858000"/>
              <a:gd name="connsiteX327" fmla="*/ 4689678 w 7467600"/>
              <a:gd name="connsiteY327" fmla="*/ 6440241 h 6858000"/>
              <a:gd name="connsiteX328" fmla="*/ 4477543 w 7467600"/>
              <a:gd name="connsiteY328" fmla="*/ 6674836 h 6858000"/>
              <a:gd name="connsiteX329" fmla="*/ 4329957 w 7467600"/>
              <a:gd name="connsiteY329" fmla="*/ 6858000 h 6858000"/>
              <a:gd name="connsiteX330" fmla="*/ 4218595 w 7467600"/>
              <a:gd name="connsiteY330" fmla="*/ 6858000 h 6858000"/>
              <a:gd name="connsiteX331" fmla="*/ 4368888 w 7467600"/>
              <a:gd name="connsiteY331" fmla="*/ 6668412 h 6858000"/>
              <a:gd name="connsiteX332" fmla="*/ 4563091 w 7467600"/>
              <a:gd name="connsiteY332" fmla="*/ 6442508 h 6858000"/>
              <a:gd name="connsiteX333" fmla="*/ 5387324 w 7467600"/>
              <a:gd name="connsiteY333" fmla="*/ 5705830 h 6858000"/>
              <a:gd name="connsiteX334" fmla="*/ 5073620 w 7467600"/>
              <a:gd name="connsiteY334" fmla="*/ 5955437 h 6858000"/>
              <a:gd name="connsiteX335" fmla="*/ 4689789 w 7467600"/>
              <a:gd name="connsiteY335" fmla="*/ 6268382 h 6858000"/>
              <a:gd name="connsiteX336" fmla="*/ 4418722 w 7467600"/>
              <a:gd name="connsiteY336" fmla="*/ 6570886 h 6858000"/>
              <a:gd name="connsiteX337" fmla="*/ 4214944 w 7467600"/>
              <a:gd name="connsiteY337" fmla="*/ 6858000 h 6858000"/>
              <a:gd name="connsiteX338" fmla="*/ 4177898 w 7467600"/>
              <a:gd name="connsiteY338" fmla="*/ 6858000 h 6858000"/>
              <a:gd name="connsiteX339" fmla="*/ 4391597 w 7467600"/>
              <a:gd name="connsiteY339" fmla="*/ 6556370 h 6858000"/>
              <a:gd name="connsiteX340" fmla="*/ 4668889 w 7467600"/>
              <a:gd name="connsiteY340" fmla="*/ 6246399 h 6858000"/>
              <a:gd name="connsiteX341" fmla="*/ 5055427 w 7467600"/>
              <a:gd name="connsiteY341" fmla="*/ 5931476 h 6858000"/>
              <a:gd name="connsiteX342" fmla="*/ 5371814 w 7467600"/>
              <a:gd name="connsiteY342" fmla="*/ 5678975 h 6858000"/>
              <a:gd name="connsiteX343" fmla="*/ 4987918 w 7467600"/>
              <a:gd name="connsiteY343" fmla="*/ 5838701 h 6858000"/>
              <a:gd name="connsiteX344" fmla="*/ 4317146 w 7467600"/>
              <a:gd name="connsiteY344" fmla="*/ 6587716 h 6858000"/>
              <a:gd name="connsiteX345" fmla="*/ 4171627 w 7467600"/>
              <a:gd name="connsiteY345" fmla="*/ 6858000 h 6858000"/>
              <a:gd name="connsiteX346" fmla="*/ 4081585 w 7467600"/>
              <a:gd name="connsiteY346" fmla="*/ 6858000 h 6858000"/>
              <a:gd name="connsiteX347" fmla="*/ 4238603 w 7467600"/>
              <a:gd name="connsiteY347" fmla="*/ 6559341 h 6858000"/>
              <a:gd name="connsiteX348" fmla="*/ 4778333 w 7467600"/>
              <a:gd name="connsiteY348" fmla="*/ 5873626 h 6858000"/>
              <a:gd name="connsiteX349" fmla="*/ 5414185 w 7467600"/>
              <a:gd name="connsiteY349" fmla="*/ 5573882 h 6858000"/>
              <a:gd name="connsiteX350" fmla="*/ 5959648 w 7467600"/>
              <a:gd name="connsiteY350" fmla="*/ 4760797 h 6858000"/>
              <a:gd name="connsiteX351" fmla="*/ 5355019 w 7467600"/>
              <a:gd name="connsiteY351" fmla="*/ 4734672 h 6858000"/>
              <a:gd name="connsiteX352" fmla="*/ 5083565 w 7467600"/>
              <a:gd name="connsiteY352" fmla="*/ 5179121 h 6858000"/>
              <a:gd name="connsiteX353" fmla="*/ 4713577 w 7467600"/>
              <a:gd name="connsiteY353" fmla="*/ 5616803 h 6858000"/>
              <a:gd name="connsiteX354" fmla="*/ 3989559 w 7467600"/>
              <a:gd name="connsiteY354" fmla="*/ 6145945 h 6858000"/>
              <a:gd name="connsiteX355" fmla="*/ 3939824 w 7467600"/>
              <a:gd name="connsiteY355" fmla="*/ 6066900 h 6858000"/>
              <a:gd name="connsiteX356" fmla="*/ 4584537 w 7467600"/>
              <a:gd name="connsiteY356" fmla="*/ 5324826 h 6858000"/>
              <a:gd name="connsiteX357" fmla="*/ 5037105 w 7467600"/>
              <a:gd name="connsiteY357" fmla="*/ 5088765 h 6858000"/>
              <a:gd name="connsiteX358" fmla="*/ 5039930 w 7467600"/>
              <a:gd name="connsiteY358" fmla="*/ 5089585 h 6858000"/>
              <a:gd name="connsiteX359" fmla="*/ 5263764 w 7467600"/>
              <a:gd name="connsiteY359" fmla="*/ 4735525 h 6858000"/>
              <a:gd name="connsiteX360" fmla="*/ 4086300 w 7467600"/>
              <a:gd name="connsiteY360" fmla="*/ 4884599 h 6858000"/>
              <a:gd name="connsiteX361" fmla="*/ 4085485 w 7467600"/>
              <a:gd name="connsiteY361" fmla="*/ 4899070 h 6858000"/>
              <a:gd name="connsiteX362" fmla="*/ 3871915 w 7467600"/>
              <a:gd name="connsiteY362" fmla="*/ 5253645 h 6858000"/>
              <a:gd name="connsiteX363" fmla="*/ 3799374 w 7467600"/>
              <a:gd name="connsiteY363" fmla="*/ 5466127 h 6858000"/>
              <a:gd name="connsiteX364" fmla="*/ 3498850 w 7467600"/>
              <a:gd name="connsiteY364" fmla="*/ 6661888 h 6858000"/>
              <a:gd name="connsiteX365" fmla="*/ 3399216 w 7467600"/>
              <a:gd name="connsiteY365" fmla="*/ 6858000 h 6858000"/>
              <a:gd name="connsiteX366" fmla="*/ 3303688 w 7467600"/>
              <a:gd name="connsiteY366" fmla="*/ 6858000 h 6858000"/>
              <a:gd name="connsiteX367" fmla="*/ 3391774 w 7467600"/>
              <a:gd name="connsiteY367" fmla="*/ 6697181 h 6858000"/>
              <a:gd name="connsiteX368" fmla="*/ 3735540 w 7467600"/>
              <a:gd name="connsiteY368" fmla="*/ 5546923 h 6858000"/>
              <a:gd name="connsiteX369" fmla="*/ 3729438 w 7467600"/>
              <a:gd name="connsiteY369" fmla="*/ 5569058 h 6858000"/>
              <a:gd name="connsiteX370" fmla="*/ 3707782 w 7467600"/>
              <a:gd name="connsiteY370" fmla="*/ 5644908 h 6858000"/>
              <a:gd name="connsiteX371" fmla="*/ 3583827 w 7467600"/>
              <a:gd name="connsiteY371" fmla="*/ 6039215 h 6858000"/>
              <a:gd name="connsiteX372" fmla="*/ 3547861 w 7467600"/>
              <a:gd name="connsiteY372" fmla="*/ 6129609 h 6858000"/>
              <a:gd name="connsiteX373" fmla="*/ 3490905 w 7467600"/>
              <a:gd name="connsiteY373" fmla="*/ 6277660 h 6858000"/>
              <a:gd name="connsiteX374" fmla="*/ 3455859 w 7467600"/>
              <a:gd name="connsiteY374" fmla="*/ 6391301 h 6858000"/>
              <a:gd name="connsiteX375" fmla="*/ 3429112 w 7467600"/>
              <a:gd name="connsiteY375" fmla="*/ 6479469 h 6858000"/>
              <a:gd name="connsiteX376" fmla="*/ 3304862 w 7467600"/>
              <a:gd name="connsiteY376" fmla="*/ 6796476 h 6858000"/>
              <a:gd name="connsiteX377" fmla="*/ 3276071 w 7467600"/>
              <a:gd name="connsiteY377" fmla="*/ 6858000 h 6858000"/>
              <a:gd name="connsiteX378" fmla="*/ 3240805 w 7467600"/>
              <a:gd name="connsiteY378" fmla="*/ 6858000 h 6858000"/>
              <a:gd name="connsiteX379" fmla="*/ 3275917 w 7467600"/>
              <a:gd name="connsiteY379" fmla="*/ 6783192 h 6858000"/>
              <a:gd name="connsiteX380" fmla="*/ 3399358 w 7467600"/>
              <a:gd name="connsiteY380" fmla="*/ 6469011 h 6858000"/>
              <a:gd name="connsiteX381" fmla="*/ 3425650 w 7467600"/>
              <a:gd name="connsiteY381" fmla="*/ 6381333 h 6858000"/>
              <a:gd name="connsiteX382" fmla="*/ 3460661 w 7467600"/>
              <a:gd name="connsiteY382" fmla="*/ 6266763 h 6858000"/>
              <a:gd name="connsiteX383" fmla="*/ 3518021 w 7467600"/>
              <a:gd name="connsiteY383" fmla="*/ 6117298 h 6858000"/>
              <a:gd name="connsiteX384" fmla="*/ 3554035 w 7467600"/>
              <a:gd name="connsiteY384" fmla="*/ 6027832 h 6858000"/>
              <a:gd name="connsiteX385" fmla="*/ 3677174 w 7467600"/>
              <a:gd name="connsiteY385" fmla="*/ 5636351 h 6858000"/>
              <a:gd name="connsiteX386" fmla="*/ 3698819 w 7467600"/>
              <a:gd name="connsiteY386" fmla="*/ 5560503 h 6858000"/>
              <a:gd name="connsiteX387" fmla="*/ 3702094 w 7467600"/>
              <a:gd name="connsiteY387" fmla="*/ 5549194 h 6858000"/>
              <a:gd name="connsiteX388" fmla="*/ 3398355 w 7467600"/>
              <a:gd name="connsiteY388" fmla="*/ 6094603 h 6858000"/>
              <a:gd name="connsiteX389" fmla="*/ 3193941 w 7467600"/>
              <a:gd name="connsiteY389" fmla="*/ 6798775 h 6858000"/>
              <a:gd name="connsiteX390" fmla="*/ 3184140 w 7467600"/>
              <a:gd name="connsiteY390" fmla="*/ 6858000 h 6858000"/>
              <a:gd name="connsiteX391" fmla="*/ 3099978 w 7467600"/>
              <a:gd name="connsiteY391" fmla="*/ 6858000 h 6858000"/>
              <a:gd name="connsiteX392" fmla="*/ 3101556 w 7467600"/>
              <a:gd name="connsiteY392" fmla="*/ 6843337 h 6858000"/>
              <a:gd name="connsiteX393" fmla="*/ 3370162 w 7467600"/>
              <a:gd name="connsiteY393" fmla="*/ 5785550 h 6858000"/>
              <a:gd name="connsiteX394" fmla="*/ 3746477 w 7467600"/>
              <a:gd name="connsiteY394" fmla="*/ 5377889 h 6858000"/>
              <a:gd name="connsiteX395" fmla="*/ 3863399 w 7467600"/>
              <a:gd name="connsiteY395" fmla="*/ 5087257 h 6858000"/>
              <a:gd name="connsiteX396" fmla="*/ 3968712 w 7467600"/>
              <a:gd name="connsiteY396" fmla="*/ 4913989 h 6858000"/>
              <a:gd name="connsiteX397" fmla="*/ 2792390 w 7467600"/>
              <a:gd name="connsiteY397" fmla="*/ 5382974 h 6858000"/>
              <a:gd name="connsiteX398" fmla="*/ 2714982 w 7467600"/>
              <a:gd name="connsiteY398" fmla="*/ 5427051 h 6858000"/>
              <a:gd name="connsiteX399" fmla="*/ 2813361 w 7467600"/>
              <a:gd name="connsiteY399" fmla="*/ 6023912 h 6858000"/>
              <a:gd name="connsiteX400" fmla="*/ 2688430 w 7467600"/>
              <a:gd name="connsiteY400" fmla="*/ 6801564 h 6858000"/>
              <a:gd name="connsiteX401" fmla="*/ 2629626 w 7467600"/>
              <a:gd name="connsiteY401" fmla="*/ 6763394 h 6858000"/>
              <a:gd name="connsiteX402" fmla="*/ 2565328 w 7467600"/>
              <a:gd name="connsiteY402" fmla="*/ 5516399 h 6858000"/>
              <a:gd name="connsiteX403" fmla="*/ 1922999 w 7467600"/>
              <a:gd name="connsiteY403" fmla="*/ 5980343 h 6858000"/>
              <a:gd name="connsiteX404" fmla="*/ 1950261 w 7467600"/>
              <a:gd name="connsiteY404" fmla="*/ 6405858 h 6858000"/>
              <a:gd name="connsiteX405" fmla="*/ 2365554 w 7467600"/>
              <a:gd name="connsiteY405" fmla="*/ 6759107 h 6858000"/>
              <a:gd name="connsiteX406" fmla="*/ 2424142 w 7467600"/>
              <a:gd name="connsiteY406" fmla="*/ 6858000 h 6858000"/>
              <a:gd name="connsiteX407" fmla="*/ 2395994 w 7467600"/>
              <a:gd name="connsiteY407" fmla="*/ 6858000 h 6858000"/>
              <a:gd name="connsiteX408" fmla="*/ 2392863 w 7467600"/>
              <a:gd name="connsiteY408" fmla="*/ 6852964 h 6858000"/>
              <a:gd name="connsiteX409" fmla="*/ 2017589 w 7467600"/>
              <a:gd name="connsiteY409" fmla="*/ 6493982 h 6858000"/>
              <a:gd name="connsiteX410" fmla="*/ 2147336 w 7467600"/>
              <a:gd name="connsiteY410" fmla="*/ 6594052 h 6858000"/>
              <a:gd name="connsiteX411" fmla="*/ 2207047 w 7467600"/>
              <a:gd name="connsiteY411" fmla="*/ 6654540 h 6858000"/>
              <a:gd name="connsiteX412" fmla="*/ 2299106 w 7467600"/>
              <a:gd name="connsiteY412" fmla="*/ 6778931 h 6858000"/>
              <a:gd name="connsiteX413" fmla="*/ 2314430 w 7467600"/>
              <a:gd name="connsiteY413" fmla="*/ 6801144 h 6858000"/>
              <a:gd name="connsiteX414" fmla="*/ 2352406 w 7467600"/>
              <a:gd name="connsiteY414" fmla="*/ 6858000 h 6858000"/>
              <a:gd name="connsiteX415" fmla="*/ 2314492 w 7467600"/>
              <a:gd name="connsiteY415" fmla="*/ 6858000 h 6858000"/>
              <a:gd name="connsiteX416" fmla="*/ 2288095 w 7467600"/>
              <a:gd name="connsiteY416" fmla="*/ 6818030 h 6858000"/>
              <a:gd name="connsiteX417" fmla="*/ 2272768 w 7467600"/>
              <a:gd name="connsiteY417" fmla="*/ 6795822 h 6858000"/>
              <a:gd name="connsiteX418" fmla="*/ 2182715 w 7467600"/>
              <a:gd name="connsiteY418" fmla="*/ 6675071 h 6858000"/>
              <a:gd name="connsiteX419" fmla="*/ 2032061 w 7467600"/>
              <a:gd name="connsiteY419" fmla="*/ 6541380 h 6858000"/>
              <a:gd name="connsiteX420" fmla="*/ 2257220 w 7467600"/>
              <a:gd name="connsiteY420" fmla="*/ 6826257 h 6858000"/>
              <a:gd name="connsiteX421" fmla="*/ 2281324 w 7467600"/>
              <a:gd name="connsiteY421" fmla="*/ 6858000 h 6858000"/>
              <a:gd name="connsiteX422" fmla="*/ 2242860 w 7467600"/>
              <a:gd name="connsiteY422" fmla="*/ 6858000 h 6858000"/>
              <a:gd name="connsiteX423" fmla="*/ 2232818 w 7467600"/>
              <a:gd name="connsiteY423" fmla="*/ 6844926 h 6858000"/>
              <a:gd name="connsiteX424" fmla="*/ 1990172 w 7467600"/>
              <a:gd name="connsiteY424" fmla="*/ 6542121 h 6858000"/>
              <a:gd name="connsiteX425" fmla="*/ 2124090 w 7467600"/>
              <a:gd name="connsiteY425" fmla="*/ 6761017 h 6858000"/>
              <a:gd name="connsiteX426" fmla="*/ 2200380 w 7467600"/>
              <a:gd name="connsiteY426" fmla="*/ 6858000 h 6858000"/>
              <a:gd name="connsiteX427" fmla="*/ 2147507 w 7467600"/>
              <a:gd name="connsiteY427" fmla="*/ 6858000 h 6858000"/>
              <a:gd name="connsiteX428" fmla="*/ 2070668 w 7467600"/>
              <a:gd name="connsiteY428" fmla="*/ 6761520 h 6858000"/>
              <a:gd name="connsiteX429" fmla="*/ 1975142 w 7467600"/>
              <a:gd name="connsiteY429" fmla="*/ 6585570 h 6858000"/>
              <a:gd name="connsiteX430" fmla="*/ 2050035 w 7467600"/>
              <a:gd name="connsiteY430" fmla="*/ 6813345 h 6858000"/>
              <a:gd name="connsiteX431" fmla="*/ 2063025 w 7467600"/>
              <a:gd name="connsiteY431" fmla="*/ 6858000 h 6858000"/>
              <a:gd name="connsiteX432" fmla="*/ 2021675 w 7467600"/>
              <a:gd name="connsiteY432" fmla="*/ 6858000 h 6858000"/>
              <a:gd name="connsiteX433" fmla="*/ 2019308 w 7467600"/>
              <a:gd name="connsiteY433" fmla="*/ 6847118 h 6858000"/>
              <a:gd name="connsiteX434" fmla="*/ 1938835 w 7467600"/>
              <a:gd name="connsiteY434" fmla="*/ 6551160 h 6858000"/>
              <a:gd name="connsiteX435" fmla="*/ 1953230 w 7467600"/>
              <a:gd name="connsiteY435" fmla="*/ 6759699 h 6858000"/>
              <a:gd name="connsiteX436" fmla="*/ 1956763 w 7467600"/>
              <a:gd name="connsiteY436" fmla="*/ 6778191 h 6858000"/>
              <a:gd name="connsiteX437" fmla="*/ 1967925 w 7467600"/>
              <a:gd name="connsiteY437" fmla="*/ 6858000 h 6858000"/>
              <a:gd name="connsiteX438" fmla="*/ 1936622 w 7467600"/>
              <a:gd name="connsiteY438" fmla="*/ 6858000 h 6858000"/>
              <a:gd name="connsiteX439" fmla="*/ 1926261 w 7467600"/>
              <a:gd name="connsiteY439" fmla="*/ 6784064 h 6858000"/>
              <a:gd name="connsiteX440" fmla="*/ 1922724 w 7467600"/>
              <a:gd name="connsiteY440" fmla="*/ 6765577 h 6858000"/>
              <a:gd name="connsiteX441" fmla="*/ 1904650 w 7467600"/>
              <a:gd name="connsiteY441" fmla="*/ 6639616 h 6858000"/>
              <a:gd name="connsiteX442" fmla="*/ 1885273 w 7467600"/>
              <a:gd name="connsiteY442" fmla="*/ 6858000 h 6858000"/>
              <a:gd name="connsiteX443" fmla="*/ 1854363 w 7467600"/>
              <a:gd name="connsiteY443" fmla="*/ 6858000 h 6858000"/>
              <a:gd name="connsiteX444" fmla="*/ 1880391 w 7467600"/>
              <a:gd name="connsiteY444" fmla="*/ 6603796 h 6858000"/>
              <a:gd name="connsiteX445" fmla="*/ 1818273 w 7467600"/>
              <a:gd name="connsiteY445" fmla="*/ 6715729 h 6858000"/>
              <a:gd name="connsiteX446" fmla="*/ 1794691 w 7467600"/>
              <a:gd name="connsiteY446" fmla="*/ 6843239 h 6858000"/>
              <a:gd name="connsiteX447" fmla="*/ 1794914 w 7467600"/>
              <a:gd name="connsiteY447" fmla="*/ 6858000 h 6858000"/>
              <a:gd name="connsiteX448" fmla="*/ 1746128 w 7467600"/>
              <a:gd name="connsiteY448" fmla="*/ 6858000 h 6858000"/>
              <a:gd name="connsiteX449" fmla="*/ 1753934 w 7467600"/>
              <a:gd name="connsiteY449" fmla="*/ 6724796 h 6858000"/>
              <a:gd name="connsiteX450" fmla="*/ 1792053 w 7467600"/>
              <a:gd name="connsiteY450" fmla="*/ 6572396 h 6858000"/>
              <a:gd name="connsiteX451" fmla="*/ 1862248 w 7467600"/>
              <a:gd name="connsiteY451" fmla="*/ 6266397 h 6858000"/>
              <a:gd name="connsiteX452" fmla="*/ 1862250 w 7467600"/>
              <a:gd name="connsiteY452" fmla="*/ 6033531 h 6858000"/>
              <a:gd name="connsiteX453" fmla="*/ 1211999 w 7467600"/>
              <a:gd name="connsiteY453" fmla="*/ 6683610 h 6858000"/>
              <a:gd name="connsiteX454" fmla="*/ 1213266 w 7467600"/>
              <a:gd name="connsiteY454" fmla="*/ 6691947 h 6858000"/>
              <a:gd name="connsiteX455" fmla="*/ 1203370 w 7467600"/>
              <a:gd name="connsiteY455" fmla="*/ 6850676 h 6858000"/>
              <a:gd name="connsiteX456" fmla="*/ 1203671 w 7467600"/>
              <a:gd name="connsiteY456" fmla="*/ 6858000 h 6858000"/>
              <a:gd name="connsiteX457" fmla="*/ 1143180 w 7467600"/>
              <a:gd name="connsiteY457" fmla="*/ 6858000 h 6858000"/>
              <a:gd name="connsiteX458" fmla="*/ 1142176 w 7467600"/>
              <a:gd name="connsiteY458" fmla="*/ 6766045 h 6858000"/>
              <a:gd name="connsiteX459" fmla="*/ 1067484 w 7467600"/>
              <a:gd name="connsiteY459" fmla="*/ 6858000 h 6858000"/>
              <a:gd name="connsiteX460" fmla="*/ 953928 w 7467600"/>
              <a:gd name="connsiteY460" fmla="*/ 6858000 h 6858000"/>
              <a:gd name="connsiteX461" fmla="*/ 959715 w 7467600"/>
              <a:gd name="connsiteY461" fmla="*/ 6850185 h 6858000"/>
              <a:gd name="connsiteX462" fmla="*/ 1483788 w 7467600"/>
              <a:gd name="connsiteY462" fmla="*/ 6259174 h 6858000"/>
              <a:gd name="connsiteX463" fmla="*/ 1100671 w 7467600"/>
              <a:gd name="connsiteY463" fmla="*/ 6252137 h 6858000"/>
              <a:gd name="connsiteX464" fmla="*/ 1090144 w 7467600"/>
              <a:gd name="connsiteY464" fmla="*/ 6256748 h 6858000"/>
              <a:gd name="connsiteX465" fmla="*/ 1095872 w 7467600"/>
              <a:gd name="connsiteY465" fmla="*/ 6271892 h 6858000"/>
              <a:gd name="connsiteX466" fmla="*/ 262785 w 7467600"/>
              <a:gd name="connsiteY466" fmla="*/ 6845450 h 6858000"/>
              <a:gd name="connsiteX467" fmla="*/ 209968 w 7467600"/>
              <a:gd name="connsiteY467" fmla="*/ 6770713 h 6858000"/>
              <a:gd name="connsiteX468" fmla="*/ 873460 w 7467600"/>
              <a:gd name="connsiteY468" fmla="*/ 6253768 h 6858000"/>
              <a:gd name="connsiteX469" fmla="*/ 192686 w 7467600"/>
              <a:gd name="connsiteY469" fmla="*/ 5849257 h 6858000"/>
              <a:gd name="connsiteX470" fmla="*/ 4696 w 7467600"/>
              <a:gd name="connsiteY470" fmla="*/ 5697668 h 6858000"/>
              <a:gd name="connsiteX471" fmla="*/ 0 w 7467600"/>
              <a:gd name="connsiteY471" fmla="*/ 5689984 h 6858000"/>
              <a:gd name="connsiteX472" fmla="*/ 0 w 7467600"/>
              <a:gd name="connsiteY472" fmla="*/ 5513472 h 6858000"/>
              <a:gd name="connsiteX473" fmla="*/ 174101 w 7467600"/>
              <a:gd name="connsiteY473" fmla="*/ 5620277 h 6858000"/>
              <a:gd name="connsiteX474" fmla="*/ 891800 w 7467600"/>
              <a:gd name="connsiteY474" fmla="*/ 6036935 h 6858000"/>
              <a:gd name="connsiteX475" fmla="*/ 1072219 w 7467600"/>
              <a:gd name="connsiteY475" fmla="*/ 6169443 h 6858000"/>
              <a:gd name="connsiteX476" fmla="*/ 1074117 w 7467600"/>
              <a:gd name="connsiteY476" fmla="*/ 6170301 h 6858000"/>
              <a:gd name="connsiteX477" fmla="*/ 1083114 w 7467600"/>
              <a:gd name="connsiteY477" fmla="*/ 6174131 h 6858000"/>
              <a:gd name="connsiteX478" fmla="*/ 1543010 w 7467600"/>
              <a:gd name="connsiteY478" fmla="*/ 6191140 h 6858000"/>
              <a:gd name="connsiteX479" fmla="*/ 1551080 w 7467600"/>
              <a:gd name="connsiteY479" fmla="*/ 6195006 h 6858000"/>
              <a:gd name="connsiteX480" fmla="*/ 2345443 w 7467600"/>
              <a:gd name="connsiteY480" fmla="*/ 5549882 h 6858000"/>
              <a:gd name="connsiteX481" fmla="*/ 1721499 w 7467600"/>
              <a:gd name="connsiteY481" fmla="*/ 5599969 h 6858000"/>
              <a:gd name="connsiteX482" fmla="*/ 767716 w 7467600"/>
              <a:gd name="connsiteY482" fmla="*/ 5472768 h 6858000"/>
              <a:gd name="connsiteX483" fmla="*/ 722147 w 7467600"/>
              <a:gd name="connsiteY483" fmla="*/ 5393091 h 6858000"/>
              <a:gd name="connsiteX484" fmla="*/ 1485552 w 7467600"/>
              <a:gd name="connsiteY484" fmla="*/ 5313202 h 6858000"/>
              <a:gd name="connsiteX485" fmla="*/ 2143004 w 7467600"/>
              <a:gd name="connsiteY485" fmla="*/ 5402420 h 6858000"/>
              <a:gd name="connsiteX486" fmla="*/ 1933391 w 7467600"/>
              <a:gd name="connsiteY486" fmla="*/ 5156971 h 6858000"/>
              <a:gd name="connsiteX487" fmla="*/ 1827118 w 7467600"/>
              <a:gd name="connsiteY487" fmla="*/ 4968410 h 6858000"/>
              <a:gd name="connsiteX488" fmla="*/ 1837349 w 7467600"/>
              <a:gd name="connsiteY488" fmla="*/ 4956357 h 6858000"/>
              <a:gd name="connsiteX489" fmla="*/ 2162835 w 7467600"/>
              <a:gd name="connsiteY489" fmla="*/ 5187853 h 6858000"/>
              <a:gd name="connsiteX490" fmla="*/ 2257167 w 7467600"/>
              <a:gd name="connsiteY490" fmla="*/ 5462123 h 6858000"/>
              <a:gd name="connsiteX491" fmla="*/ 2261598 w 7467600"/>
              <a:gd name="connsiteY491" fmla="*/ 5467998 h 6858000"/>
              <a:gd name="connsiteX492" fmla="*/ 2437177 w 7467600"/>
              <a:gd name="connsiteY492" fmla="*/ 5479608 h 6858000"/>
              <a:gd name="connsiteX493" fmla="*/ 2445247 w 7467600"/>
              <a:gd name="connsiteY493" fmla="*/ 5483476 h 6858000"/>
              <a:gd name="connsiteX494" fmla="*/ 2743626 w 7467600"/>
              <a:gd name="connsiteY494" fmla="*/ 5304819 h 6858000"/>
              <a:gd name="connsiteX495" fmla="*/ 3048102 w 7467600"/>
              <a:gd name="connsiteY495" fmla="*/ 5150595 h 6858000"/>
              <a:gd name="connsiteX496" fmla="*/ 1799414 w 7467600"/>
              <a:gd name="connsiteY496" fmla="*/ 4694732 h 6858000"/>
              <a:gd name="connsiteX497" fmla="*/ 1771735 w 7467600"/>
              <a:gd name="connsiteY497" fmla="*/ 4619929 h 6858000"/>
              <a:gd name="connsiteX498" fmla="*/ 3104273 w 7467600"/>
              <a:gd name="connsiteY498" fmla="*/ 5076159 h 6858000"/>
              <a:gd name="connsiteX499" fmla="*/ 3113245 w 7467600"/>
              <a:gd name="connsiteY499" fmla="*/ 5090705 h 6858000"/>
              <a:gd name="connsiteX500" fmla="*/ 3126294 w 7467600"/>
              <a:gd name="connsiteY500" fmla="*/ 5114400 h 6858000"/>
              <a:gd name="connsiteX501" fmla="*/ 3937433 w 7467600"/>
              <a:gd name="connsiteY501" fmla="*/ 4830473 h 6858000"/>
              <a:gd name="connsiteX502" fmla="*/ 3590475 w 7467600"/>
              <a:gd name="connsiteY502" fmla="*/ 4597974 h 6858000"/>
              <a:gd name="connsiteX503" fmla="*/ 3100264 w 7467600"/>
              <a:gd name="connsiteY503" fmla="*/ 4579845 h 6858000"/>
              <a:gd name="connsiteX504" fmla="*/ 2183576 w 7467600"/>
              <a:gd name="connsiteY504" fmla="*/ 4227150 h 6858000"/>
              <a:gd name="connsiteX505" fmla="*/ 2151029 w 7467600"/>
              <a:gd name="connsiteY505" fmla="*/ 4146947 h 6858000"/>
              <a:gd name="connsiteX506" fmla="*/ 3563434 w 7467600"/>
              <a:gd name="connsiteY506" fmla="*/ 4469115 h 6858000"/>
              <a:gd name="connsiteX507" fmla="*/ 3177952 w 7467600"/>
              <a:gd name="connsiteY507" fmla="*/ 3657386 h 6858000"/>
              <a:gd name="connsiteX508" fmla="*/ 3189263 w 7467600"/>
              <a:gd name="connsiteY508" fmla="*/ 3625726 h 6858000"/>
              <a:gd name="connsiteX509" fmla="*/ 3560912 w 7467600"/>
              <a:gd name="connsiteY509" fmla="*/ 4079863 h 6858000"/>
              <a:gd name="connsiteX510" fmla="*/ 3626636 w 7467600"/>
              <a:gd name="connsiteY510" fmla="*/ 4512230 h 6858000"/>
              <a:gd name="connsiteX511" fmla="*/ 3653088 w 7467600"/>
              <a:gd name="connsiteY511" fmla="*/ 4521417 h 6858000"/>
              <a:gd name="connsiteX512" fmla="*/ 3988128 w 7467600"/>
              <a:gd name="connsiteY512" fmla="*/ 4817267 h 6858000"/>
              <a:gd name="connsiteX513" fmla="*/ 4830582 w 7467600"/>
              <a:gd name="connsiteY513" fmla="*/ 4676000 h 6858000"/>
              <a:gd name="connsiteX514" fmla="*/ 4830100 w 7467600"/>
              <a:gd name="connsiteY514" fmla="*/ 4675554 h 6858000"/>
              <a:gd name="connsiteX515" fmla="*/ 4036318 w 7467600"/>
              <a:gd name="connsiteY515" fmla="*/ 4147013 h 6858000"/>
              <a:gd name="connsiteX516" fmla="*/ 3432098 w 7467600"/>
              <a:gd name="connsiteY516" fmla="*/ 3537312 h 6858000"/>
              <a:gd name="connsiteX517" fmla="*/ 3446761 w 7467600"/>
              <a:gd name="connsiteY517" fmla="*/ 3461278 h 6858000"/>
              <a:gd name="connsiteX518" fmla="*/ 4419733 w 7467600"/>
              <a:gd name="connsiteY518" fmla="*/ 3963555 h 6858000"/>
              <a:gd name="connsiteX519" fmla="*/ 4781371 w 7467600"/>
              <a:gd name="connsiteY519" fmla="*/ 4458604 h 6858000"/>
              <a:gd name="connsiteX520" fmla="*/ 4780440 w 7467600"/>
              <a:gd name="connsiteY520" fmla="*/ 4470290 h 6858000"/>
              <a:gd name="connsiteX521" fmla="*/ 4898954 w 7467600"/>
              <a:gd name="connsiteY521" fmla="*/ 4662092 h 6858000"/>
              <a:gd name="connsiteX522" fmla="*/ 4900699 w 7467600"/>
              <a:gd name="connsiteY522" fmla="*/ 4670867 h 6858000"/>
              <a:gd name="connsiteX523" fmla="*/ 5714511 w 7467600"/>
              <a:gd name="connsiteY523" fmla="*/ 4663483 h 6858000"/>
              <a:gd name="connsiteX524" fmla="*/ 5464793 w 7467600"/>
              <a:gd name="connsiteY524" fmla="*/ 4393556 h 6858000"/>
              <a:gd name="connsiteX525" fmla="*/ 5461897 w 7467600"/>
              <a:gd name="connsiteY525" fmla="*/ 4390879 h 6858000"/>
              <a:gd name="connsiteX526" fmla="*/ 4294126 w 7467600"/>
              <a:gd name="connsiteY526" fmla="*/ 3303048 h 6858000"/>
              <a:gd name="connsiteX527" fmla="*/ 4305321 w 7467600"/>
              <a:gd name="connsiteY527" fmla="*/ 3256953 h 6858000"/>
              <a:gd name="connsiteX528" fmla="*/ 4949299 w 7467600"/>
              <a:gd name="connsiteY528" fmla="*/ 3766336 h 6858000"/>
              <a:gd name="connsiteX529" fmla="*/ 5291452 w 7467600"/>
              <a:gd name="connsiteY529" fmla="*/ 4076801 h 6858000"/>
              <a:gd name="connsiteX530" fmla="*/ 5434998 w 7467600"/>
              <a:gd name="connsiteY530" fmla="*/ 4254100 h 6858000"/>
              <a:gd name="connsiteX531" fmla="*/ 5351015 w 7467600"/>
              <a:gd name="connsiteY531" fmla="*/ 3760989 h 6858000"/>
              <a:gd name="connsiteX532" fmla="*/ 5413780 w 7467600"/>
              <a:gd name="connsiteY532" fmla="*/ 2966265 h 6858000"/>
              <a:gd name="connsiteX533" fmla="*/ 5425627 w 7467600"/>
              <a:gd name="connsiteY533" fmla="*/ 2954192 h 6858000"/>
              <a:gd name="connsiteX534" fmla="*/ 6604735 w 7467600"/>
              <a:gd name="connsiteY534" fmla="*/ 2041381 h 6858000"/>
              <a:gd name="connsiteX535" fmla="*/ 7204487 w 7467600"/>
              <a:gd name="connsiteY535" fmla="*/ 2742112 h 6858000"/>
              <a:gd name="connsiteX536" fmla="*/ 7131592 w 7467600"/>
              <a:gd name="connsiteY536" fmla="*/ 2672096 h 6858000"/>
              <a:gd name="connsiteX537" fmla="*/ 6996344 w 7467600"/>
              <a:gd name="connsiteY537" fmla="*/ 2518310 h 6858000"/>
              <a:gd name="connsiteX538" fmla="*/ 6735495 w 7467600"/>
              <a:gd name="connsiteY538" fmla="*/ 2196890 h 6858000"/>
              <a:gd name="connsiteX539" fmla="*/ 6721901 w 7467600"/>
              <a:gd name="connsiteY539" fmla="*/ 2179274 h 6858000"/>
              <a:gd name="connsiteX540" fmla="*/ 6604735 w 7467600"/>
              <a:gd name="connsiteY540" fmla="*/ 2041381 h 6858000"/>
              <a:gd name="connsiteX541" fmla="*/ 6591670 w 7467600"/>
              <a:gd name="connsiteY541" fmla="*/ 1988277 h 6858000"/>
              <a:gd name="connsiteX542" fmla="*/ 6747349 w 7467600"/>
              <a:gd name="connsiteY542" fmla="*/ 2160069 h 6858000"/>
              <a:gd name="connsiteX543" fmla="*/ 6760943 w 7467600"/>
              <a:gd name="connsiteY543" fmla="*/ 2177686 h 6858000"/>
              <a:gd name="connsiteX544" fmla="*/ 7021065 w 7467600"/>
              <a:gd name="connsiteY544" fmla="*/ 2498102 h 6858000"/>
              <a:gd name="connsiteX545" fmla="*/ 7155223 w 7467600"/>
              <a:gd name="connsiteY545" fmla="*/ 2650386 h 6858000"/>
              <a:gd name="connsiteX546" fmla="*/ 7203167 w 7467600"/>
              <a:gd name="connsiteY546" fmla="*/ 2697288 h 6858000"/>
              <a:gd name="connsiteX547" fmla="*/ 6937703 w 7467600"/>
              <a:gd name="connsiteY547" fmla="*/ 2321981 h 6858000"/>
              <a:gd name="connsiteX548" fmla="*/ 6591670 w 7467600"/>
              <a:gd name="connsiteY548" fmla="*/ 1988277 h 6858000"/>
              <a:gd name="connsiteX549" fmla="*/ 5798671 w 7467600"/>
              <a:gd name="connsiteY549" fmla="*/ 1981601 h 6858000"/>
              <a:gd name="connsiteX550" fmla="*/ 5754709 w 7467600"/>
              <a:gd name="connsiteY550" fmla="*/ 2071454 h 6858000"/>
              <a:gd name="connsiteX551" fmla="*/ 5763044 w 7467600"/>
              <a:gd name="connsiteY551" fmla="*/ 2842206 h 6858000"/>
              <a:gd name="connsiteX552" fmla="*/ 5764974 w 7467600"/>
              <a:gd name="connsiteY552" fmla="*/ 2799609 h 6858000"/>
              <a:gd name="connsiteX553" fmla="*/ 5767665 w 7467600"/>
              <a:gd name="connsiteY553" fmla="*/ 2666409 h 6858000"/>
              <a:gd name="connsiteX554" fmla="*/ 5763055 w 7467600"/>
              <a:gd name="connsiteY554" fmla="*/ 2579705 h 6858000"/>
              <a:gd name="connsiteX555" fmla="*/ 5758079 w 7467600"/>
              <a:gd name="connsiteY555" fmla="*/ 2492508 h 6858000"/>
              <a:gd name="connsiteX556" fmla="*/ 5779325 w 7467600"/>
              <a:gd name="connsiteY556" fmla="*/ 2197069 h 6858000"/>
              <a:gd name="connsiteX557" fmla="*/ 5798671 w 7467600"/>
              <a:gd name="connsiteY557" fmla="*/ 1981601 h 6858000"/>
              <a:gd name="connsiteX558" fmla="*/ 5829202 w 7467600"/>
              <a:gd name="connsiteY558" fmla="*/ 1971679 h 6858000"/>
              <a:gd name="connsiteX559" fmla="*/ 5809558 w 7467600"/>
              <a:gd name="connsiteY559" fmla="*/ 2198043 h 6858000"/>
              <a:gd name="connsiteX560" fmla="*/ 5788653 w 7467600"/>
              <a:gd name="connsiteY560" fmla="*/ 2489430 h 6858000"/>
              <a:gd name="connsiteX561" fmla="*/ 5793439 w 7467600"/>
              <a:gd name="connsiteY561" fmla="*/ 2575235 h 6858000"/>
              <a:gd name="connsiteX562" fmla="*/ 5796837 w 7467600"/>
              <a:gd name="connsiteY562" fmla="*/ 2637633 h 6858000"/>
              <a:gd name="connsiteX563" fmla="*/ 5818614 w 7467600"/>
              <a:gd name="connsiteY563" fmla="*/ 2473055 h 6858000"/>
              <a:gd name="connsiteX564" fmla="*/ 5829202 w 7467600"/>
              <a:gd name="connsiteY564" fmla="*/ 1971679 h 6858000"/>
              <a:gd name="connsiteX565" fmla="*/ 5911389 w 7467600"/>
              <a:gd name="connsiteY565" fmla="*/ 1898371 h 6858000"/>
              <a:gd name="connsiteX566" fmla="*/ 6237627 w 7467600"/>
              <a:gd name="connsiteY566" fmla="*/ 2231921 h 6858000"/>
              <a:gd name="connsiteX567" fmla="*/ 5911389 w 7467600"/>
              <a:gd name="connsiteY567" fmla="*/ 1898371 h 6858000"/>
              <a:gd name="connsiteX568" fmla="*/ 6944437 w 7467600"/>
              <a:gd name="connsiteY568" fmla="*/ 1575402 h 6858000"/>
              <a:gd name="connsiteX569" fmla="*/ 6304730 w 7467600"/>
              <a:gd name="connsiteY569" fmla="*/ 1766654 h 6858000"/>
              <a:gd name="connsiteX570" fmla="*/ 6944437 w 7467600"/>
              <a:gd name="connsiteY570" fmla="*/ 1575402 h 6858000"/>
              <a:gd name="connsiteX571" fmla="*/ 7019523 w 7467600"/>
              <a:gd name="connsiteY571" fmla="*/ 1519450 h 6858000"/>
              <a:gd name="connsiteX572" fmla="*/ 6298091 w 7467600"/>
              <a:gd name="connsiteY572" fmla="*/ 1737122 h 6858000"/>
              <a:gd name="connsiteX573" fmla="*/ 7019523 w 7467600"/>
              <a:gd name="connsiteY573" fmla="*/ 1519450 h 6858000"/>
              <a:gd name="connsiteX574" fmla="*/ 2399523 w 7467600"/>
              <a:gd name="connsiteY574" fmla="*/ 1428234 h 6858000"/>
              <a:gd name="connsiteX575" fmla="*/ 2224982 w 7467600"/>
              <a:gd name="connsiteY575" fmla="*/ 1826201 h 6858000"/>
              <a:gd name="connsiteX576" fmla="*/ 2096099 w 7467600"/>
              <a:gd name="connsiteY576" fmla="*/ 2345900 h 6858000"/>
              <a:gd name="connsiteX577" fmla="*/ 2283317 w 7467600"/>
              <a:gd name="connsiteY577" fmla="*/ 1796925 h 6858000"/>
              <a:gd name="connsiteX578" fmla="*/ 2399523 w 7467600"/>
              <a:gd name="connsiteY578" fmla="*/ 1428234 h 6858000"/>
              <a:gd name="connsiteX579" fmla="*/ 2448558 w 7467600"/>
              <a:gd name="connsiteY579" fmla="*/ 1373435 h 6858000"/>
              <a:gd name="connsiteX580" fmla="*/ 2312521 w 7467600"/>
              <a:gd name="connsiteY580" fmla="*/ 1806140 h 6858000"/>
              <a:gd name="connsiteX581" fmla="*/ 2127533 w 7467600"/>
              <a:gd name="connsiteY581" fmla="*/ 2348380 h 6858000"/>
              <a:gd name="connsiteX582" fmla="*/ 2358080 w 7467600"/>
              <a:gd name="connsiteY582" fmla="*/ 1866134 h 6858000"/>
              <a:gd name="connsiteX583" fmla="*/ 2407436 w 7467600"/>
              <a:gd name="connsiteY583" fmla="*/ 1651070 h 6858000"/>
              <a:gd name="connsiteX584" fmla="*/ 2448558 w 7467600"/>
              <a:gd name="connsiteY584" fmla="*/ 1373435 h 6858000"/>
              <a:gd name="connsiteX585" fmla="*/ 278707 w 7467600"/>
              <a:gd name="connsiteY585" fmla="*/ 1352270 h 6858000"/>
              <a:gd name="connsiteX586" fmla="*/ 321570 w 7467600"/>
              <a:gd name="connsiteY586" fmla="*/ 1861610 h 6858000"/>
              <a:gd name="connsiteX587" fmla="*/ 294281 w 7467600"/>
              <a:gd name="connsiteY587" fmla="*/ 1440658 h 6858000"/>
              <a:gd name="connsiteX588" fmla="*/ 278707 w 7467600"/>
              <a:gd name="connsiteY588" fmla="*/ 1352270 h 6858000"/>
              <a:gd name="connsiteX589" fmla="*/ 1423821 w 7467600"/>
              <a:gd name="connsiteY589" fmla="*/ 1351958 h 6858000"/>
              <a:gd name="connsiteX590" fmla="*/ 1638521 w 7467600"/>
              <a:gd name="connsiteY590" fmla="*/ 1908470 h 6858000"/>
              <a:gd name="connsiteX591" fmla="*/ 1754199 w 7467600"/>
              <a:gd name="connsiteY591" fmla="*/ 2149284 h 6858000"/>
              <a:gd name="connsiteX592" fmla="*/ 1908359 w 7467600"/>
              <a:gd name="connsiteY592" fmla="*/ 2364988 h 6858000"/>
              <a:gd name="connsiteX593" fmla="*/ 1647661 w 7467600"/>
              <a:gd name="connsiteY593" fmla="*/ 1825945 h 6858000"/>
              <a:gd name="connsiteX594" fmla="*/ 1423821 w 7467600"/>
              <a:gd name="connsiteY594" fmla="*/ 1351958 h 6858000"/>
              <a:gd name="connsiteX595" fmla="*/ 1431890 w 7467600"/>
              <a:gd name="connsiteY595" fmla="*/ 1306475 h 6858000"/>
              <a:gd name="connsiteX596" fmla="*/ 1507597 w 7467600"/>
              <a:gd name="connsiteY596" fmla="*/ 1446132 h 6858000"/>
              <a:gd name="connsiteX597" fmla="*/ 1674586 w 7467600"/>
              <a:gd name="connsiteY597" fmla="*/ 1813832 h 6858000"/>
              <a:gd name="connsiteX598" fmla="*/ 1815950 w 7467600"/>
              <a:gd name="connsiteY598" fmla="*/ 2128564 h 6858000"/>
              <a:gd name="connsiteX599" fmla="*/ 1984242 w 7467600"/>
              <a:gd name="connsiteY599" fmla="*/ 2430829 h 6858000"/>
              <a:gd name="connsiteX600" fmla="*/ 2014023 w 7467600"/>
              <a:gd name="connsiteY600" fmla="*/ 2450995 h 6858000"/>
              <a:gd name="connsiteX601" fmla="*/ 1747337 w 7467600"/>
              <a:gd name="connsiteY601" fmla="*/ 1855264 h 6858000"/>
              <a:gd name="connsiteX602" fmla="*/ 1533749 w 7467600"/>
              <a:gd name="connsiteY602" fmla="*/ 1478656 h 6858000"/>
              <a:gd name="connsiteX603" fmla="*/ 1431890 w 7467600"/>
              <a:gd name="connsiteY603" fmla="*/ 1306475 h 6858000"/>
              <a:gd name="connsiteX604" fmla="*/ 5052692 w 7467600"/>
              <a:gd name="connsiteY604" fmla="*/ 1292994 h 6858000"/>
              <a:gd name="connsiteX605" fmla="*/ 5200661 w 7467600"/>
              <a:gd name="connsiteY605" fmla="*/ 1635186 h 6858000"/>
              <a:gd name="connsiteX606" fmla="*/ 5297138 w 7467600"/>
              <a:gd name="connsiteY606" fmla="*/ 1906351 h 6858000"/>
              <a:gd name="connsiteX607" fmla="*/ 5052692 w 7467600"/>
              <a:gd name="connsiteY607" fmla="*/ 1292994 h 6858000"/>
              <a:gd name="connsiteX608" fmla="*/ 5009948 w 7467600"/>
              <a:gd name="connsiteY608" fmla="*/ 1273619 h 6858000"/>
              <a:gd name="connsiteX609" fmla="*/ 5121777 w 7467600"/>
              <a:gd name="connsiteY609" fmla="*/ 1654213 h 6858000"/>
              <a:gd name="connsiteX610" fmla="*/ 5293545 w 7467600"/>
              <a:gd name="connsiteY610" fmla="*/ 2072247 h 6858000"/>
              <a:gd name="connsiteX611" fmla="*/ 5294042 w 7467600"/>
              <a:gd name="connsiteY611" fmla="*/ 2065019 h 6858000"/>
              <a:gd name="connsiteX612" fmla="*/ 5171936 w 7467600"/>
              <a:gd name="connsiteY612" fmla="*/ 1647613 h 6858000"/>
              <a:gd name="connsiteX613" fmla="*/ 5009948 w 7467600"/>
              <a:gd name="connsiteY613" fmla="*/ 1273619 h 6858000"/>
              <a:gd name="connsiteX614" fmla="*/ 655236 w 7467600"/>
              <a:gd name="connsiteY614" fmla="*/ 1268632 h 6858000"/>
              <a:gd name="connsiteX615" fmla="*/ 839521 w 7467600"/>
              <a:gd name="connsiteY615" fmla="*/ 1685315 h 6858000"/>
              <a:gd name="connsiteX616" fmla="*/ 1109416 w 7467600"/>
              <a:gd name="connsiteY616" fmla="*/ 2061663 h 6858000"/>
              <a:gd name="connsiteX617" fmla="*/ 1298300 w 7467600"/>
              <a:gd name="connsiteY617" fmla="*/ 2247742 h 6858000"/>
              <a:gd name="connsiteX618" fmla="*/ 1125871 w 7467600"/>
              <a:gd name="connsiteY618" fmla="*/ 1989513 h 6858000"/>
              <a:gd name="connsiteX619" fmla="*/ 981574 w 7467600"/>
              <a:gd name="connsiteY619" fmla="*/ 1783157 h 6858000"/>
              <a:gd name="connsiteX620" fmla="*/ 922198 w 7467600"/>
              <a:gd name="connsiteY620" fmla="*/ 1677437 h 6858000"/>
              <a:gd name="connsiteX621" fmla="*/ 869293 w 7467600"/>
              <a:gd name="connsiteY621" fmla="*/ 1583214 h 6858000"/>
              <a:gd name="connsiteX622" fmla="*/ 751431 w 7467600"/>
              <a:gd name="connsiteY622" fmla="*/ 1405731 h 6858000"/>
              <a:gd name="connsiteX623" fmla="*/ 655236 w 7467600"/>
              <a:gd name="connsiteY623" fmla="*/ 1268632 h 6858000"/>
              <a:gd name="connsiteX624" fmla="*/ 6516292 w 7467600"/>
              <a:gd name="connsiteY624" fmla="*/ 1263064 h 6858000"/>
              <a:gd name="connsiteX625" fmla="*/ 5736320 w 7467600"/>
              <a:gd name="connsiteY625" fmla="*/ 1501803 h 6858000"/>
              <a:gd name="connsiteX626" fmla="*/ 6516292 w 7467600"/>
              <a:gd name="connsiteY626" fmla="*/ 1263064 h 6858000"/>
              <a:gd name="connsiteX627" fmla="*/ 291466 w 7467600"/>
              <a:gd name="connsiteY627" fmla="*/ 1250369 h 6858000"/>
              <a:gd name="connsiteX628" fmla="*/ 323180 w 7467600"/>
              <a:gd name="connsiteY628" fmla="*/ 1435283 h 6858000"/>
              <a:gd name="connsiteX629" fmla="*/ 349381 w 7467600"/>
              <a:gd name="connsiteY629" fmla="*/ 1875041 h 6858000"/>
              <a:gd name="connsiteX630" fmla="*/ 374363 w 7467600"/>
              <a:gd name="connsiteY630" fmla="*/ 1506494 h 6858000"/>
              <a:gd name="connsiteX631" fmla="*/ 302168 w 7467600"/>
              <a:gd name="connsiteY631" fmla="*/ 1274495 h 6858000"/>
              <a:gd name="connsiteX632" fmla="*/ 291466 w 7467600"/>
              <a:gd name="connsiteY632" fmla="*/ 1250369 h 6858000"/>
              <a:gd name="connsiteX633" fmla="*/ 678222 w 7467600"/>
              <a:gd name="connsiteY633" fmla="*/ 1248670 h 6858000"/>
              <a:gd name="connsiteX634" fmla="*/ 775536 w 7467600"/>
              <a:gd name="connsiteY634" fmla="*/ 1388015 h 6858000"/>
              <a:gd name="connsiteX635" fmla="*/ 894529 w 7467600"/>
              <a:gd name="connsiteY635" fmla="*/ 1567739 h 6858000"/>
              <a:gd name="connsiteX636" fmla="*/ 948000 w 7467600"/>
              <a:gd name="connsiteY636" fmla="*/ 1663088 h 6858000"/>
              <a:gd name="connsiteX637" fmla="*/ 1006812 w 7467600"/>
              <a:gd name="connsiteY637" fmla="*/ 1767683 h 6858000"/>
              <a:gd name="connsiteX638" fmla="*/ 1149133 w 7467600"/>
              <a:gd name="connsiteY638" fmla="*/ 1971513 h 6858000"/>
              <a:gd name="connsiteX639" fmla="*/ 1333952 w 7467600"/>
              <a:gd name="connsiteY639" fmla="*/ 2251620 h 6858000"/>
              <a:gd name="connsiteX640" fmla="*/ 1337329 w 7467600"/>
              <a:gd name="connsiteY640" fmla="*/ 2258350 h 6858000"/>
              <a:gd name="connsiteX641" fmla="*/ 1014726 w 7467600"/>
              <a:gd name="connsiteY641" fmla="*/ 1615556 h 6858000"/>
              <a:gd name="connsiteX642" fmla="*/ 678222 w 7467600"/>
              <a:gd name="connsiteY642" fmla="*/ 1248670 h 6858000"/>
              <a:gd name="connsiteX643" fmla="*/ 6691602 w 7467600"/>
              <a:gd name="connsiteY643" fmla="*/ 1140573 h 6858000"/>
              <a:gd name="connsiteX644" fmla="*/ 6571100 w 7467600"/>
              <a:gd name="connsiteY644" fmla="*/ 1183662 h 6858000"/>
              <a:gd name="connsiteX645" fmla="*/ 6241687 w 7467600"/>
              <a:gd name="connsiteY645" fmla="*/ 1257600 h 6858000"/>
              <a:gd name="connsiteX646" fmla="*/ 5693009 w 7467600"/>
              <a:gd name="connsiteY646" fmla="*/ 1478256 h 6858000"/>
              <a:gd name="connsiteX647" fmla="*/ 6548420 w 7467600"/>
              <a:gd name="connsiteY647" fmla="*/ 1214599 h 6858000"/>
              <a:gd name="connsiteX648" fmla="*/ 6605473 w 7467600"/>
              <a:gd name="connsiteY648" fmla="*/ 1184686 h 6858000"/>
              <a:gd name="connsiteX649" fmla="*/ 6691602 w 7467600"/>
              <a:gd name="connsiteY649" fmla="*/ 1140573 h 6858000"/>
              <a:gd name="connsiteX650" fmla="*/ 4002475 w 7467600"/>
              <a:gd name="connsiteY650" fmla="*/ 1037802 h 6858000"/>
              <a:gd name="connsiteX651" fmla="*/ 4000324 w 7467600"/>
              <a:gd name="connsiteY651" fmla="*/ 1039362 h 6858000"/>
              <a:gd name="connsiteX652" fmla="*/ 4002862 w 7467600"/>
              <a:gd name="connsiteY652" fmla="*/ 1042866 h 6858000"/>
              <a:gd name="connsiteX653" fmla="*/ 4002475 w 7467600"/>
              <a:gd name="connsiteY653" fmla="*/ 1037802 h 6858000"/>
              <a:gd name="connsiteX654" fmla="*/ 506322 w 7467600"/>
              <a:gd name="connsiteY654" fmla="*/ 1020997 h 6858000"/>
              <a:gd name="connsiteX655" fmla="*/ 533068 w 7467600"/>
              <a:gd name="connsiteY655" fmla="*/ 1029409 h 6858000"/>
              <a:gd name="connsiteX656" fmla="*/ 1232525 w 7467600"/>
              <a:gd name="connsiteY656" fmla="*/ 1804675 h 6858000"/>
              <a:gd name="connsiteX657" fmla="*/ 1388858 w 7467600"/>
              <a:gd name="connsiteY657" fmla="*/ 2368011 h 6858000"/>
              <a:gd name="connsiteX658" fmla="*/ 1384098 w 7467600"/>
              <a:gd name="connsiteY658" fmla="*/ 2378125 h 6858000"/>
              <a:gd name="connsiteX659" fmla="*/ 1425393 w 7467600"/>
              <a:gd name="connsiteY659" fmla="*/ 2589124 h 6858000"/>
              <a:gd name="connsiteX660" fmla="*/ 1424001 w 7467600"/>
              <a:gd name="connsiteY660" fmla="*/ 2597541 h 6858000"/>
              <a:gd name="connsiteX661" fmla="*/ 2152729 w 7467600"/>
              <a:gd name="connsiteY661" fmla="*/ 2864487 h 6858000"/>
              <a:gd name="connsiteX662" fmla="*/ 2020609 w 7467600"/>
              <a:gd name="connsiteY662" fmla="*/ 2539671 h 6858000"/>
              <a:gd name="connsiteX663" fmla="*/ 2018920 w 7467600"/>
              <a:gd name="connsiteY663" fmla="*/ 2536309 h 6858000"/>
              <a:gd name="connsiteX664" fmla="*/ 1342441 w 7467600"/>
              <a:gd name="connsiteY664" fmla="*/ 1173017 h 6858000"/>
              <a:gd name="connsiteX665" fmla="*/ 1367925 w 7467600"/>
              <a:gd name="connsiteY665" fmla="*/ 1135648 h 6858000"/>
              <a:gd name="connsiteX666" fmla="*/ 1771401 w 7467600"/>
              <a:gd name="connsiteY666" fmla="*/ 1806673 h 6858000"/>
              <a:gd name="connsiteX667" fmla="*/ 1972385 w 7467600"/>
              <a:gd name="connsiteY667" fmla="*/ 2198735 h 6858000"/>
              <a:gd name="connsiteX668" fmla="*/ 2040892 w 7467600"/>
              <a:gd name="connsiteY668" fmla="*/ 2405205 h 6858000"/>
              <a:gd name="connsiteX669" fmla="*/ 2131689 w 7467600"/>
              <a:gd name="connsiteY669" fmla="*/ 1936926 h 6858000"/>
              <a:gd name="connsiteX670" fmla="*/ 2454820 w 7467600"/>
              <a:gd name="connsiteY670" fmla="*/ 1248808 h 6858000"/>
              <a:gd name="connsiteX671" fmla="*/ 2492512 w 7467600"/>
              <a:gd name="connsiteY671" fmla="*/ 1302920 h 6858000"/>
              <a:gd name="connsiteX672" fmla="*/ 2081216 w 7467600"/>
              <a:gd name="connsiteY672" fmla="*/ 2527513 h 6858000"/>
              <a:gd name="connsiteX673" fmla="*/ 2081211 w 7467600"/>
              <a:gd name="connsiteY673" fmla="*/ 2528916 h 6858000"/>
              <a:gd name="connsiteX674" fmla="*/ 2199067 w 7467600"/>
              <a:gd name="connsiteY674" fmla="*/ 2884061 h 6858000"/>
              <a:gd name="connsiteX675" fmla="*/ 3192586 w 7467600"/>
              <a:gd name="connsiteY675" fmla="*/ 3411496 h 6858000"/>
              <a:gd name="connsiteX676" fmla="*/ 3182620 w 7467600"/>
              <a:gd name="connsiteY676" fmla="*/ 3483279 h 6858000"/>
              <a:gd name="connsiteX677" fmla="*/ 2435119 w 7467600"/>
              <a:gd name="connsiteY677" fmla="*/ 3080173 h 6858000"/>
              <a:gd name="connsiteX678" fmla="*/ 2410152 w 7467600"/>
              <a:gd name="connsiteY678" fmla="*/ 3063751 h 6858000"/>
              <a:gd name="connsiteX679" fmla="*/ 2408099 w 7467600"/>
              <a:gd name="connsiteY679" fmla="*/ 3064403 h 6858000"/>
              <a:gd name="connsiteX680" fmla="*/ 2407218 w 7467600"/>
              <a:gd name="connsiteY680" fmla="*/ 3070324 h 6858000"/>
              <a:gd name="connsiteX681" fmla="*/ 2380138 w 7467600"/>
              <a:gd name="connsiteY681" fmla="*/ 3099341 h 6858000"/>
              <a:gd name="connsiteX682" fmla="*/ 1765923 w 7467600"/>
              <a:gd name="connsiteY682" fmla="*/ 3581043 h 6858000"/>
              <a:gd name="connsiteX683" fmla="*/ 1702258 w 7467600"/>
              <a:gd name="connsiteY683" fmla="*/ 3612286 h 6858000"/>
              <a:gd name="connsiteX684" fmla="*/ 1538370 w 7467600"/>
              <a:gd name="connsiteY684" fmla="*/ 3811804 h 6858000"/>
              <a:gd name="connsiteX685" fmla="*/ 542867 w 7467600"/>
              <a:gd name="connsiteY685" fmla="*/ 4944092 h 6858000"/>
              <a:gd name="connsiteX686" fmla="*/ 515800 w 7467600"/>
              <a:gd name="connsiteY686" fmla="*/ 4862180 h 6858000"/>
              <a:gd name="connsiteX687" fmla="*/ 909145 w 7467600"/>
              <a:gd name="connsiteY687" fmla="*/ 4199225 h 6858000"/>
              <a:gd name="connsiteX688" fmla="*/ 1214067 w 7467600"/>
              <a:gd name="connsiteY688" fmla="*/ 3908561 h 6858000"/>
              <a:gd name="connsiteX689" fmla="*/ 640967 w 7467600"/>
              <a:gd name="connsiteY689" fmla="*/ 4105601 h 6858000"/>
              <a:gd name="connsiteX690" fmla="*/ 112563 w 7467600"/>
              <a:gd name="connsiteY690" fmla="*/ 4396952 h 6858000"/>
              <a:gd name="connsiteX691" fmla="*/ 0 w 7467600"/>
              <a:gd name="connsiteY691" fmla="*/ 4466006 h 6858000"/>
              <a:gd name="connsiteX692" fmla="*/ 0 w 7467600"/>
              <a:gd name="connsiteY692" fmla="*/ 4233763 h 6858000"/>
              <a:gd name="connsiteX693" fmla="*/ 36881 w 7467600"/>
              <a:gd name="connsiteY693" fmla="*/ 4200118 h 6858000"/>
              <a:gd name="connsiteX694" fmla="*/ 910534 w 7467600"/>
              <a:gd name="connsiteY694" fmla="*/ 3629753 h 6858000"/>
              <a:gd name="connsiteX695" fmla="*/ 1578717 w 7467600"/>
              <a:gd name="connsiteY695" fmla="*/ 3575982 h 6858000"/>
              <a:gd name="connsiteX696" fmla="*/ 2338780 w 7467600"/>
              <a:gd name="connsiteY696" fmla="*/ 3033725 h 6858000"/>
              <a:gd name="connsiteX697" fmla="*/ 1807991 w 7467600"/>
              <a:gd name="connsiteY697" fmla="*/ 2807184 h 6858000"/>
              <a:gd name="connsiteX698" fmla="*/ 1416358 w 7467600"/>
              <a:gd name="connsiteY698" fmla="*/ 3112571 h 6858000"/>
              <a:gd name="connsiteX699" fmla="*/ 939066 w 7467600"/>
              <a:gd name="connsiteY699" fmla="*/ 3378798 h 6858000"/>
              <a:gd name="connsiteX700" fmla="*/ 115099 w 7467600"/>
              <a:gd name="connsiteY700" fmla="*/ 3607650 h 6858000"/>
              <a:gd name="connsiteX701" fmla="*/ 97284 w 7467600"/>
              <a:gd name="connsiteY701" fmla="*/ 3520393 h 6858000"/>
              <a:gd name="connsiteX702" fmla="*/ 922050 w 7467600"/>
              <a:gd name="connsiteY702" fmla="*/ 3074867 h 6858000"/>
              <a:gd name="connsiteX703" fmla="*/ 1405265 w 7467600"/>
              <a:gd name="connsiteY703" fmla="*/ 3016319 h 6858000"/>
              <a:gd name="connsiteX704" fmla="*/ 1407512 w 7467600"/>
              <a:gd name="connsiteY704" fmla="*/ 3018001 h 6858000"/>
              <a:gd name="connsiteX705" fmla="*/ 1726266 w 7467600"/>
              <a:gd name="connsiteY705" fmla="*/ 2777274 h 6858000"/>
              <a:gd name="connsiteX706" fmla="*/ 625390 w 7467600"/>
              <a:gd name="connsiteY706" fmla="*/ 2514541 h 6858000"/>
              <a:gd name="connsiteX707" fmla="*/ 619799 w 7467600"/>
              <a:gd name="connsiteY707" fmla="*/ 2527180 h 6858000"/>
              <a:gd name="connsiteX708" fmla="*/ 310030 w 7467600"/>
              <a:gd name="connsiteY708" fmla="*/ 2771818 h 6858000"/>
              <a:gd name="connsiteX709" fmla="*/ 173877 w 7467600"/>
              <a:gd name="connsiteY709" fmla="*/ 2937056 h 6858000"/>
              <a:gd name="connsiteX710" fmla="*/ 77889 w 7467600"/>
              <a:gd name="connsiteY710" fmla="*/ 3138440 h 6858000"/>
              <a:gd name="connsiteX711" fmla="*/ 0 w 7467600"/>
              <a:gd name="connsiteY711" fmla="*/ 3271395 h 6858000"/>
              <a:gd name="connsiteX712" fmla="*/ 0 w 7467600"/>
              <a:gd name="connsiteY712" fmla="*/ 3153002 h 6858000"/>
              <a:gd name="connsiteX713" fmla="*/ 2386 w 7467600"/>
              <a:gd name="connsiteY713" fmla="*/ 3149203 h 6858000"/>
              <a:gd name="connsiteX714" fmla="*/ 89753 w 7467600"/>
              <a:gd name="connsiteY714" fmla="*/ 2987702 h 6858000"/>
              <a:gd name="connsiteX715" fmla="*/ 76869 w 7467600"/>
              <a:gd name="connsiteY715" fmla="*/ 3005404 h 6858000"/>
              <a:gd name="connsiteX716" fmla="*/ 32049 w 7467600"/>
              <a:gd name="connsiteY716" fmla="*/ 3065814 h 6858000"/>
              <a:gd name="connsiteX717" fmla="*/ 0 w 7467600"/>
              <a:gd name="connsiteY717" fmla="*/ 3108744 h 6858000"/>
              <a:gd name="connsiteX718" fmla="*/ 0 w 7467600"/>
              <a:gd name="connsiteY718" fmla="*/ 3058059 h 6858000"/>
              <a:gd name="connsiteX719" fmla="*/ 7610 w 7467600"/>
              <a:gd name="connsiteY719" fmla="*/ 3047889 h 6858000"/>
              <a:gd name="connsiteX720" fmla="*/ 52419 w 7467600"/>
              <a:gd name="connsiteY720" fmla="*/ 2987479 h 6858000"/>
              <a:gd name="connsiteX721" fmla="*/ 59142 w 7467600"/>
              <a:gd name="connsiteY721" fmla="*/ 2978488 h 6858000"/>
              <a:gd name="connsiteX722" fmla="*/ 0 w 7467600"/>
              <a:gd name="connsiteY722" fmla="*/ 3015334 h 6858000"/>
              <a:gd name="connsiteX723" fmla="*/ 0 w 7467600"/>
              <a:gd name="connsiteY723" fmla="*/ 2914286 h 6858000"/>
              <a:gd name="connsiteX724" fmla="*/ 36383 w 7467600"/>
              <a:gd name="connsiteY724" fmla="*/ 2901128 h 6858000"/>
              <a:gd name="connsiteX725" fmla="*/ 156329 w 7467600"/>
              <a:gd name="connsiteY725" fmla="*/ 2840533 h 6858000"/>
              <a:gd name="connsiteX726" fmla="*/ 358355 w 7467600"/>
              <a:gd name="connsiteY726" fmla="*/ 2620471 h 6858000"/>
              <a:gd name="connsiteX727" fmla="*/ 510577 w 7467600"/>
              <a:gd name="connsiteY727" fmla="*/ 2501244 h 6858000"/>
              <a:gd name="connsiteX728" fmla="*/ 211967 w 7467600"/>
              <a:gd name="connsiteY728" fmla="*/ 2479171 h 6858000"/>
              <a:gd name="connsiteX729" fmla="*/ 0 w 7467600"/>
              <a:gd name="connsiteY729" fmla="*/ 2476398 h 6858000"/>
              <a:gd name="connsiteX730" fmla="*/ 0 w 7467600"/>
              <a:gd name="connsiteY730" fmla="*/ 2389189 h 6858000"/>
              <a:gd name="connsiteX731" fmla="*/ 103062 w 7467600"/>
              <a:gd name="connsiteY731" fmla="*/ 2389518 h 6858000"/>
              <a:gd name="connsiteX732" fmla="*/ 510734 w 7467600"/>
              <a:gd name="connsiteY732" fmla="*/ 2416201 h 6858000"/>
              <a:gd name="connsiteX733" fmla="*/ 279257 w 7467600"/>
              <a:gd name="connsiteY733" fmla="*/ 2092102 h 6858000"/>
              <a:gd name="connsiteX734" fmla="*/ 65265 w 7467600"/>
              <a:gd name="connsiteY734" fmla="*/ 2006049 h 6858000"/>
              <a:gd name="connsiteX735" fmla="*/ 0 w 7467600"/>
              <a:gd name="connsiteY735" fmla="*/ 1982532 h 6858000"/>
              <a:gd name="connsiteX736" fmla="*/ 0 w 7467600"/>
              <a:gd name="connsiteY736" fmla="*/ 1912789 h 6858000"/>
              <a:gd name="connsiteX737" fmla="*/ 97460 w 7467600"/>
              <a:gd name="connsiteY737" fmla="*/ 1953725 h 6858000"/>
              <a:gd name="connsiteX738" fmla="*/ 221272 w 7467600"/>
              <a:gd name="connsiteY738" fmla="*/ 1980766 h 6858000"/>
              <a:gd name="connsiteX739" fmla="*/ 116765 w 7467600"/>
              <a:gd name="connsiteY739" fmla="*/ 1911033 h 6858000"/>
              <a:gd name="connsiteX740" fmla="*/ 16405 w 7467600"/>
              <a:gd name="connsiteY740" fmla="*/ 1803412 h 6858000"/>
              <a:gd name="connsiteX741" fmla="*/ 0 w 7467600"/>
              <a:gd name="connsiteY741" fmla="*/ 1784777 h 6858000"/>
              <a:gd name="connsiteX742" fmla="*/ 0 w 7467600"/>
              <a:gd name="connsiteY742" fmla="*/ 1740082 h 6858000"/>
              <a:gd name="connsiteX743" fmla="*/ 39394 w 7467600"/>
              <a:gd name="connsiteY743" fmla="*/ 1784856 h 6858000"/>
              <a:gd name="connsiteX744" fmla="*/ 135813 w 7467600"/>
              <a:gd name="connsiteY744" fmla="*/ 1888838 h 6858000"/>
              <a:gd name="connsiteX745" fmla="*/ 242575 w 7467600"/>
              <a:gd name="connsiteY745" fmla="*/ 1958841 h 6858000"/>
              <a:gd name="connsiteX746" fmla="*/ 82197 w 7467600"/>
              <a:gd name="connsiteY746" fmla="*/ 1754826 h 6858000"/>
              <a:gd name="connsiteX747" fmla="*/ 0 w 7467600"/>
              <a:gd name="connsiteY747" fmla="*/ 1679650 h 6858000"/>
              <a:gd name="connsiteX748" fmla="*/ 0 w 7467600"/>
              <a:gd name="connsiteY748" fmla="*/ 1602463 h 6858000"/>
              <a:gd name="connsiteX749" fmla="*/ 84689 w 7467600"/>
              <a:gd name="connsiteY749" fmla="*/ 1677442 h 6858000"/>
              <a:gd name="connsiteX750" fmla="*/ 298437 w 7467600"/>
              <a:gd name="connsiteY750" fmla="*/ 1968019 h 6858000"/>
              <a:gd name="connsiteX751" fmla="*/ 227269 w 7467600"/>
              <a:gd name="connsiteY751" fmla="*/ 1114064 h 6858000"/>
              <a:gd name="connsiteX752" fmla="*/ 248003 w 7467600"/>
              <a:gd name="connsiteY752" fmla="*/ 1089613 h 6858000"/>
              <a:gd name="connsiteX753" fmla="*/ 427020 w 7467600"/>
              <a:gd name="connsiteY753" fmla="*/ 1619803 h 6858000"/>
              <a:gd name="connsiteX754" fmla="*/ 340345 w 7467600"/>
              <a:gd name="connsiteY754" fmla="*/ 2027739 h 6858000"/>
              <a:gd name="connsiteX755" fmla="*/ 360865 w 7467600"/>
              <a:gd name="connsiteY755" fmla="*/ 2044827 h 6858000"/>
              <a:gd name="connsiteX756" fmla="*/ 560414 w 7467600"/>
              <a:gd name="connsiteY756" fmla="*/ 2421457 h 6858000"/>
              <a:gd name="connsiteX757" fmla="*/ 1359703 w 7467600"/>
              <a:gd name="connsiteY757" fmla="*/ 2578554 h 6858000"/>
              <a:gd name="connsiteX758" fmla="*/ 1359422 w 7467600"/>
              <a:gd name="connsiteY758" fmla="*/ 2577994 h 6858000"/>
              <a:gd name="connsiteX759" fmla="*/ 828701 w 7467600"/>
              <a:gd name="connsiteY759" fmla="*/ 1839520 h 6858000"/>
              <a:gd name="connsiteX760" fmla="*/ 494427 w 7467600"/>
              <a:gd name="connsiteY760" fmla="*/ 1092333 h 6858000"/>
              <a:gd name="connsiteX761" fmla="*/ 506322 w 7467600"/>
              <a:gd name="connsiteY761" fmla="*/ 1020997 h 6858000"/>
              <a:gd name="connsiteX762" fmla="*/ 4570198 w 7467600"/>
              <a:gd name="connsiteY762" fmla="*/ 978081 h 6858000"/>
              <a:gd name="connsiteX763" fmla="*/ 4523691 w 7467600"/>
              <a:gd name="connsiteY763" fmla="*/ 1127776 h 6858000"/>
              <a:gd name="connsiteX764" fmla="*/ 4509875 w 7467600"/>
              <a:gd name="connsiteY764" fmla="*/ 1167552 h 6858000"/>
              <a:gd name="connsiteX765" fmla="*/ 4478168 w 7467600"/>
              <a:gd name="connsiteY765" fmla="*/ 1260735 h 6858000"/>
              <a:gd name="connsiteX766" fmla="*/ 4409309 w 7467600"/>
              <a:gd name="connsiteY766" fmla="*/ 1666996 h 6858000"/>
              <a:gd name="connsiteX767" fmla="*/ 4370031 w 7467600"/>
              <a:gd name="connsiteY767" fmla="*/ 1955666 h 6858000"/>
              <a:gd name="connsiteX768" fmla="*/ 4570198 w 7467600"/>
              <a:gd name="connsiteY768" fmla="*/ 978081 h 6858000"/>
              <a:gd name="connsiteX769" fmla="*/ 4557898 w 7467600"/>
              <a:gd name="connsiteY769" fmla="*/ 900011 h 6858000"/>
              <a:gd name="connsiteX770" fmla="*/ 4344840 w 7467600"/>
              <a:gd name="connsiteY770" fmla="*/ 1922038 h 6858000"/>
              <a:gd name="connsiteX771" fmla="*/ 4378710 w 7467600"/>
              <a:gd name="connsiteY771" fmla="*/ 1665516 h 6858000"/>
              <a:gd name="connsiteX772" fmla="*/ 4448798 w 7467600"/>
              <a:gd name="connsiteY772" fmla="*/ 1253024 h 6858000"/>
              <a:gd name="connsiteX773" fmla="*/ 4480315 w 7467600"/>
              <a:gd name="connsiteY773" fmla="*/ 1158454 h 6858000"/>
              <a:gd name="connsiteX774" fmla="*/ 4494133 w 7467600"/>
              <a:gd name="connsiteY774" fmla="*/ 1118676 h 6858000"/>
              <a:gd name="connsiteX775" fmla="*/ 4557898 w 7467600"/>
              <a:gd name="connsiteY775" fmla="*/ 900011 h 6858000"/>
              <a:gd name="connsiteX776" fmla="*/ 5870151 w 7467600"/>
              <a:gd name="connsiteY776" fmla="*/ 898890 h 6858000"/>
              <a:gd name="connsiteX777" fmla="*/ 5861335 w 7467600"/>
              <a:gd name="connsiteY777" fmla="*/ 899177 h 6858000"/>
              <a:gd name="connsiteX778" fmla="*/ 5843702 w 7467600"/>
              <a:gd name="connsiteY778" fmla="*/ 899748 h 6858000"/>
              <a:gd name="connsiteX779" fmla="*/ 5651107 w 7467600"/>
              <a:gd name="connsiteY779" fmla="*/ 920306 h 6858000"/>
              <a:gd name="connsiteX780" fmla="*/ 5459407 w 7467600"/>
              <a:gd name="connsiteY780" fmla="*/ 940975 h 6858000"/>
              <a:gd name="connsiteX781" fmla="*/ 5374846 w 7467600"/>
              <a:gd name="connsiteY781" fmla="*/ 941988 h 6858000"/>
              <a:gd name="connsiteX782" fmla="*/ 5256105 w 7467600"/>
              <a:gd name="connsiteY782" fmla="*/ 945632 h 6858000"/>
              <a:gd name="connsiteX783" fmla="*/ 5107071 w 7467600"/>
              <a:gd name="connsiteY783" fmla="*/ 969720 h 6858000"/>
              <a:gd name="connsiteX784" fmla="*/ 4998681 w 7467600"/>
              <a:gd name="connsiteY784" fmla="*/ 988771 h 6858000"/>
              <a:gd name="connsiteX785" fmla="*/ 5870151 w 7467600"/>
              <a:gd name="connsiteY785" fmla="*/ 898890 h 6858000"/>
              <a:gd name="connsiteX786" fmla="*/ 5504425 w 7467600"/>
              <a:gd name="connsiteY786" fmla="*/ 848067 h 6858000"/>
              <a:gd name="connsiteX787" fmla="*/ 4968849 w 7467600"/>
              <a:gd name="connsiteY787" fmla="*/ 962318 h 6858000"/>
              <a:gd name="connsiteX788" fmla="*/ 5104039 w 7467600"/>
              <a:gd name="connsiteY788" fmla="*/ 940634 h 6858000"/>
              <a:gd name="connsiteX789" fmla="*/ 5256311 w 7467600"/>
              <a:gd name="connsiteY789" fmla="*/ 916490 h 6858000"/>
              <a:gd name="connsiteX790" fmla="*/ 5377381 w 7467600"/>
              <a:gd name="connsiteY790" fmla="*/ 912671 h 6858000"/>
              <a:gd name="connsiteX791" fmla="*/ 5460148 w 7467600"/>
              <a:gd name="connsiteY791" fmla="*/ 911442 h 6858000"/>
              <a:gd name="connsiteX792" fmla="*/ 5648971 w 7467600"/>
              <a:gd name="connsiteY792" fmla="*/ 891331 h 6858000"/>
              <a:gd name="connsiteX793" fmla="*/ 5844807 w 7467600"/>
              <a:gd name="connsiteY793" fmla="*/ 870718 h 6858000"/>
              <a:gd name="connsiteX794" fmla="*/ 5862975 w 7467600"/>
              <a:gd name="connsiteY794" fmla="*/ 869756 h 6858000"/>
              <a:gd name="connsiteX795" fmla="*/ 5920887 w 7467600"/>
              <a:gd name="connsiteY795" fmla="*/ 865929 h 6858000"/>
              <a:gd name="connsiteX796" fmla="*/ 5504425 w 7467600"/>
              <a:gd name="connsiteY796" fmla="*/ 848067 h 6858000"/>
              <a:gd name="connsiteX797" fmla="*/ 3607114 w 7467600"/>
              <a:gd name="connsiteY797" fmla="*/ 467441 h 6858000"/>
              <a:gd name="connsiteX798" fmla="*/ 3296242 w 7467600"/>
              <a:gd name="connsiteY798" fmla="*/ 807991 h 6858000"/>
              <a:gd name="connsiteX799" fmla="*/ 3174674 w 7467600"/>
              <a:gd name="connsiteY799" fmla="*/ 919759 h 6858000"/>
              <a:gd name="connsiteX800" fmla="*/ 3042978 w 7467600"/>
              <a:gd name="connsiteY800" fmla="*/ 1054894 h 6858000"/>
              <a:gd name="connsiteX801" fmla="*/ 2968914 w 7467600"/>
              <a:gd name="connsiteY801" fmla="*/ 1133756 h 6858000"/>
              <a:gd name="connsiteX802" fmla="*/ 3103823 w 7467600"/>
              <a:gd name="connsiteY802" fmla="*/ 1026814 h 6858000"/>
              <a:gd name="connsiteX803" fmla="*/ 3607114 w 7467600"/>
              <a:gd name="connsiteY803" fmla="*/ 467441 h 6858000"/>
              <a:gd name="connsiteX804" fmla="*/ 3744487 w 7467600"/>
              <a:gd name="connsiteY804" fmla="*/ 383136 h 6858000"/>
              <a:gd name="connsiteX805" fmla="*/ 3970213 w 7467600"/>
              <a:gd name="connsiteY805" fmla="*/ 995559 h 6858000"/>
              <a:gd name="connsiteX806" fmla="*/ 3744487 w 7467600"/>
              <a:gd name="connsiteY806" fmla="*/ 383136 h 6858000"/>
              <a:gd name="connsiteX807" fmla="*/ 3624562 w 7467600"/>
              <a:gd name="connsiteY807" fmla="*/ 367041 h 6858000"/>
              <a:gd name="connsiteX808" fmla="*/ 3489712 w 7467600"/>
              <a:gd name="connsiteY808" fmla="*/ 485386 h 6858000"/>
              <a:gd name="connsiteX809" fmla="*/ 3182994 w 7467600"/>
              <a:gd name="connsiteY809" fmla="*/ 828265 h 6858000"/>
              <a:gd name="connsiteX810" fmla="*/ 2892114 w 7467600"/>
              <a:gd name="connsiteY810" fmla="*/ 1172635 h 6858000"/>
              <a:gd name="connsiteX811" fmla="*/ 3021459 w 7467600"/>
              <a:gd name="connsiteY811" fmla="*/ 1035385 h 6858000"/>
              <a:gd name="connsiteX812" fmla="*/ 3153873 w 7467600"/>
              <a:gd name="connsiteY812" fmla="*/ 898971 h 6858000"/>
              <a:gd name="connsiteX813" fmla="*/ 3276511 w 7467600"/>
              <a:gd name="connsiteY813" fmla="*/ 786423 h 6858000"/>
              <a:gd name="connsiteX814" fmla="*/ 3584154 w 7467600"/>
              <a:gd name="connsiteY814" fmla="*/ 448218 h 6858000"/>
              <a:gd name="connsiteX815" fmla="*/ 3624562 w 7467600"/>
              <a:gd name="connsiteY815" fmla="*/ 367041 h 6858000"/>
              <a:gd name="connsiteX816" fmla="*/ 3766672 w 7467600"/>
              <a:gd name="connsiteY816" fmla="*/ 359429 h 6858000"/>
              <a:gd name="connsiteX817" fmla="*/ 3996338 w 7467600"/>
              <a:gd name="connsiteY817" fmla="*/ 968237 h 6858000"/>
              <a:gd name="connsiteX818" fmla="*/ 3766672 w 7467600"/>
              <a:gd name="connsiteY818" fmla="*/ 359429 h 6858000"/>
              <a:gd name="connsiteX819" fmla="*/ 5805386 w 7467600"/>
              <a:gd name="connsiteY819" fmla="*/ 239240 h 6858000"/>
              <a:gd name="connsiteX820" fmla="*/ 5736947 w 7467600"/>
              <a:gd name="connsiteY820" fmla="*/ 261367 h 6858000"/>
              <a:gd name="connsiteX821" fmla="*/ 5427012 w 7467600"/>
              <a:gd name="connsiteY821" fmla="*/ 311272 h 6858000"/>
              <a:gd name="connsiteX822" fmla="*/ 5147818 w 7467600"/>
              <a:gd name="connsiteY822" fmla="*/ 322112 h 6858000"/>
              <a:gd name="connsiteX823" fmla="*/ 5060854 w 7467600"/>
              <a:gd name="connsiteY823" fmla="*/ 311882 h 6858000"/>
              <a:gd name="connsiteX824" fmla="*/ 4945989 w 7467600"/>
              <a:gd name="connsiteY824" fmla="*/ 300516 h 6858000"/>
              <a:gd name="connsiteX825" fmla="*/ 5410479 w 7467600"/>
              <a:gd name="connsiteY825" fmla="*/ 348434 h 6858000"/>
              <a:gd name="connsiteX826" fmla="*/ 5805386 w 7467600"/>
              <a:gd name="connsiteY826" fmla="*/ 239240 h 6858000"/>
              <a:gd name="connsiteX827" fmla="*/ 5905192 w 7467600"/>
              <a:gd name="connsiteY827" fmla="*/ 163079 h 6858000"/>
              <a:gd name="connsiteX828" fmla="*/ 5865655 w 7467600"/>
              <a:gd name="connsiteY828" fmla="*/ 171901 h 6858000"/>
              <a:gd name="connsiteX829" fmla="*/ 5259740 w 7467600"/>
              <a:gd name="connsiteY829" fmla="*/ 257013 h 6858000"/>
              <a:gd name="connsiteX830" fmla="*/ 5208466 w 7467600"/>
              <a:gd name="connsiteY830" fmla="*/ 257550 h 6858000"/>
              <a:gd name="connsiteX831" fmla="*/ 4980204 w 7467600"/>
              <a:gd name="connsiteY831" fmla="*/ 271903 h 6858000"/>
              <a:gd name="connsiteX832" fmla="*/ 5068068 w 7467600"/>
              <a:gd name="connsiteY832" fmla="*/ 282244 h 6858000"/>
              <a:gd name="connsiteX833" fmla="*/ 5153231 w 7467600"/>
              <a:gd name="connsiteY833" fmla="*/ 292240 h 6858000"/>
              <a:gd name="connsiteX834" fmla="*/ 5426491 w 7467600"/>
              <a:gd name="connsiteY834" fmla="*/ 281128 h 6858000"/>
              <a:gd name="connsiteX835" fmla="*/ 5731212 w 7467600"/>
              <a:gd name="connsiteY835" fmla="*/ 231951 h 6858000"/>
              <a:gd name="connsiteX836" fmla="*/ 5905192 w 7467600"/>
              <a:gd name="connsiteY836" fmla="*/ 163079 h 6858000"/>
              <a:gd name="connsiteX837" fmla="*/ 5944437 w 7467600"/>
              <a:gd name="connsiteY837" fmla="*/ 113829 h 6858000"/>
              <a:gd name="connsiteX838" fmla="*/ 5825032 w 7467600"/>
              <a:gd name="connsiteY838" fmla="*/ 146405 h 6858000"/>
              <a:gd name="connsiteX839" fmla="*/ 4955599 w 7467600"/>
              <a:gd name="connsiteY839" fmla="*/ 247008 h 6858000"/>
              <a:gd name="connsiteX840" fmla="*/ 5210104 w 7467600"/>
              <a:gd name="connsiteY840" fmla="*/ 228123 h 6858000"/>
              <a:gd name="connsiteX841" fmla="*/ 5261015 w 7467600"/>
              <a:gd name="connsiteY841" fmla="*/ 227087 h 6858000"/>
              <a:gd name="connsiteX842" fmla="*/ 5861181 w 7467600"/>
              <a:gd name="connsiteY842" fmla="*/ 143093 h 6858000"/>
              <a:gd name="connsiteX843" fmla="*/ 5961252 w 7467600"/>
              <a:gd name="connsiteY843" fmla="*/ 114820 h 6858000"/>
              <a:gd name="connsiteX844" fmla="*/ 5944437 w 7467600"/>
              <a:gd name="connsiteY844" fmla="*/ 113829 h 6858000"/>
              <a:gd name="connsiteX845" fmla="*/ 3882765 w 7467600"/>
              <a:gd name="connsiteY845" fmla="*/ 0 h 6858000"/>
              <a:gd name="connsiteX846" fmla="*/ 3995099 w 7467600"/>
              <a:gd name="connsiteY846" fmla="*/ 0 h 6858000"/>
              <a:gd name="connsiteX847" fmla="*/ 4163818 w 7467600"/>
              <a:gd name="connsiteY847" fmla="*/ 234104 h 6858000"/>
              <a:gd name="connsiteX848" fmla="*/ 4172099 w 7467600"/>
              <a:gd name="connsiteY848" fmla="*/ 234207 h 6858000"/>
              <a:gd name="connsiteX849" fmla="*/ 4784282 w 7467600"/>
              <a:gd name="connsiteY849" fmla="*/ 276561 h 6858000"/>
              <a:gd name="connsiteX850" fmla="*/ 4801687 w 7467600"/>
              <a:gd name="connsiteY850" fmla="*/ 267764 h 6858000"/>
              <a:gd name="connsiteX851" fmla="*/ 6082788 w 7467600"/>
              <a:gd name="connsiteY851" fmla="*/ 64119 h 6858000"/>
              <a:gd name="connsiteX852" fmla="*/ 6099442 w 7467600"/>
              <a:gd name="connsiteY852" fmla="*/ 82568 h 6858000"/>
              <a:gd name="connsiteX853" fmla="*/ 4804137 w 7467600"/>
              <a:gd name="connsiteY853" fmla="*/ 320931 h 6858000"/>
              <a:gd name="connsiteX854" fmla="*/ 4227047 w 7467600"/>
              <a:gd name="connsiteY854" fmla="*/ 313415 h 6858000"/>
              <a:gd name="connsiteX855" fmla="*/ 4346041 w 7467600"/>
              <a:gd name="connsiteY855" fmla="*/ 456086 h 6858000"/>
              <a:gd name="connsiteX856" fmla="*/ 4870967 w 7467600"/>
              <a:gd name="connsiteY856" fmla="*/ 963061 h 6858000"/>
              <a:gd name="connsiteX857" fmla="*/ 4889647 w 7467600"/>
              <a:gd name="connsiteY857" fmla="*/ 957147 h 6858000"/>
              <a:gd name="connsiteX858" fmla="*/ 5422504 w 7467600"/>
              <a:gd name="connsiteY858" fmla="*/ 805191 h 6858000"/>
              <a:gd name="connsiteX859" fmla="*/ 6087656 w 7467600"/>
              <a:gd name="connsiteY859" fmla="*/ 826703 h 6858000"/>
              <a:gd name="connsiteX860" fmla="*/ 6058717 w 7467600"/>
              <a:gd name="connsiteY860" fmla="*/ 865992 h 6858000"/>
              <a:gd name="connsiteX861" fmla="*/ 4974153 w 7467600"/>
              <a:gd name="connsiteY861" fmla="*/ 1045456 h 6858000"/>
              <a:gd name="connsiteX862" fmla="*/ 5627835 w 7467600"/>
              <a:gd name="connsiteY862" fmla="*/ 1472077 h 6858000"/>
              <a:gd name="connsiteX863" fmla="*/ 5629817 w 7467600"/>
              <a:gd name="connsiteY863" fmla="*/ 1471412 h 6858000"/>
              <a:gd name="connsiteX864" fmla="*/ 5634124 w 7467600"/>
              <a:gd name="connsiteY864" fmla="*/ 1470572 h 6858000"/>
              <a:gd name="connsiteX865" fmla="*/ 5755832 w 7467600"/>
              <a:gd name="connsiteY865" fmla="*/ 1383886 h 6858000"/>
              <a:gd name="connsiteX866" fmla="*/ 6014186 w 7467600"/>
              <a:gd name="connsiteY866" fmla="*/ 1279799 h 6858000"/>
              <a:gd name="connsiteX867" fmla="*/ 6901619 w 7467600"/>
              <a:gd name="connsiteY867" fmla="*/ 1047874 h 6858000"/>
              <a:gd name="connsiteX868" fmla="*/ 6931566 w 7467600"/>
              <a:gd name="connsiteY868" fmla="*/ 1062034 h 6858000"/>
              <a:gd name="connsiteX869" fmla="*/ 5790982 w 7467600"/>
              <a:gd name="connsiteY869" fmla="*/ 1561380 h 6858000"/>
              <a:gd name="connsiteX870" fmla="*/ 6188971 w 7467600"/>
              <a:gd name="connsiteY870" fmla="*/ 1755168 h 6858000"/>
              <a:gd name="connsiteX871" fmla="*/ 6202446 w 7467600"/>
              <a:gd name="connsiteY871" fmla="*/ 1752268 h 6858000"/>
              <a:gd name="connsiteX872" fmla="*/ 7179560 w 7467600"/>
              <a:gd name="connsiteY872" fmla="*/ 1467551 h 6858000"/>
              <a:gd name="connsiteX873" fmla="*/ 7158730 w 7467600"/>
              <a:gd name="connsiteY873" fmla="*/ 1507835 h 6858000"/>
              <a:gd name="connsiteX874" fmla="*/ 6326959 w 7467600"/>
              <a:gd name="connsiteY874" fmla="*/ 1817686 h 6858000"/>
              <a:gd name="connsiteX875" fmla="*/ 6537433 w 7467600"/>
              <a:gd name="connsiteY875" fmla="*/ 1907790 h 6858000"/>
              <a:gd name="connsiteX876" fmla="*/ 6550221 w 7467600"/>
              <a:gd name="connsiteY876" fmla="*/ 1910729 h 6858000"/>
              <a:gd name="connsiteX877" fmla="*/ 6964438 w 7467600"/>
              <a:gd name="connsiteY877" fmla="*/ 2209505 h 6858000"/>
              <a:gd name="connsiteX878" fmla="*/ 7367862 w 7467600"/>
              <a:gd name="connsiteY878" fmla="*/ 2806833 h 6858000"/>
              <a:gd name="connsiteX879" fmla="*/ 7364329 w 7467600"/>
              <a:gd name="connsiteY879" fmla="*/ 2826907 h 6858000"/>
              <a:gd name="connsiteX880" fmla="*/ 7290545 w 7467600"/>
              <a:gd name="connsiteY880" fmla="*/ 2850663 h 6858000"/>
              <a:gd name="connsiteX881" fmla="*/ 6472036 w 7467600"/>
              <a:gd name="connsiteY881" fmla="*/ 1959003 h 6858000"/>
              <a:gd name="connsiteX882" fmla="*/ 5792897 w 7467600"/>
              <a:gd name="connsiteY882" fmla="*/ 1647747 h 6858000"/>
              <a:gd name="connsiteX883" fmla="*/ 5842751 w 7467600"/>
              <a:gd name="connsiteY883" fmla="*/ 1816112 h 6858000"/>
              <a:gd name="connsiteX884" fmla="*/ 5847424 w 7467600"/>
              <a:gd name="connsiteY884" fmla="*/ 1815776 h 6858000"/>
              <a:gd name="connsiteX885" fmla="*/ 6399821 w 7467600"/>
              <a:gd name="connsiteY885" fmla="*/ 2344799 h 6858000"/>
              <a:gd name="connsiteX886" fmla="*/ 6323232 w 7467600"/>
              <a:gd name="connsiteY886" fmla="*/ 2389634 h 6858000"/>
              <a:gd name="connsiteX887" fmla="*/ 5942958 w 7467600"/>
              <a:gd name="connsiteY887" fmla="*/ 2077708 h 6858000"/>
              <a:gd name="connsiteX888" fmla="*/ 5921559 w 7467600"/>
              <a:gd name="connsiteY888" fmla="*/ 2378596 h 6858000"/>
              <a:gd name="connsiteX889" fmla="*/ 5817651 w 7467600"/>
              <a:gd name="connsiteY889" fmla="*/ 3023919 h 6858000"/>
              <a:gd name="connsiteX890" fmla="*/ 5729634 w 7467600"/>
              <a:gd name="connsiteY890" fmla="*/ 3051849 h 6858000"/>
              <a:gd name="connsiteX891" fmla="*/ 5611018 w 7467600"/>
              <a:gd name="connsiteY891" fmla="*/ 2316769 h 6858000"/>
              <a:gd name="connsiteX892" fmla="*/ 5687608 w 7467600"/>
              <a:gd name="connsiteY892" fmla="*/ 2039972 h 6858000"/>
              <a:gd name="connsiteX893" fmla="*/ 5657554 w 7467600"/>
              <a:gd name="connsiteY893" fmla="*/ 1576445 h 6858000"/>
              <a:gd name="connsiteX894" fmla="*/ 5150475 w 7467600"/>
              <a:gd name="connsiteY894" fmla="*/ 1274012 h 6858000"/>
              <a:gd name="connsiteX895" fmla="*/ 5349142 w 7467600"/>
              <a:gd name="connsiteY895" fmla="*/ 2204405 h 6858000"/>
              <a:gd name="connsiteX896" fmla="*/ 5262214 w 7467600"/>
              <a:gd name="connsiteY896" fmla="*/ 2233836 h 6858000"/>
              <a:gd name="connsiteX897" fmla="*/ 4981539 w 7467600"/>
              <a:gd name="connsiteY897" fmla="*/ 1542201 h 6858000"/>
              <a:gd name="connsiteX898" fmla="*/ 4958461 w 7467600"/>
              <a:gd name="connsiteY898" fmla="*/ 1136957 h 6858000"/>
              <a:gd name="connsiteX899" fmla="*/ 4655015 w 7467600"/>
              <a:gd name="connsiteY899" fmla="*/ 891426 h 6858000"/>
              <a:gd name="connsiteX900" fmla="*/ 4348002 w 7467600"/>
              <a:gd name="connsiteY900" fmla="*/ 2205895 h 6858000"/>
              <a:gd name="connsiteX901" fmla="*/ 4262250 w 7467600"/>
              <a:gd name="connsiteY901" fmla="*/ 2219972 h 6858000"/>
              <a:gd name="connsiteX902" fmla="*/ 4550611 w 7467600"/>
              <a:gd name="connsiteY902" fmla="*/ 817540 h 6858000"/>
              <a:gd name="connsiteX903" fmla="*/ 4564418 w 7467600"/>
              <a:gd name="connsiteY903" fmla="*/ 808293 h 6858000"/>
              <a:gd name="connsiteX904" fmla="*/ 4266388 w 7467600"/>
              <a:gd name="connsiteY904" fmla="*/ 500083 h 6858000"/>
              <a:gd name="connsiteX905" fmla="*/ 4032842 w 7467600"/>
              <a:gd name="connsiteY905" fmla="*/ 211809 h 6858000"/>
              <a:gd name="connsiteX906" fmla="*/ 3882765 w 7467600"/>
              <a:gd name="connsiteY906" fmla="*/ 0 h 6858000"/>
              <a:gd name="connsiteX907" fmla="*/ 3721337 w 7467600"/>
              <a:gd name="connsiteY907" fmla="*/ 0 h 6858000"/>
              <a:gd name="connsiteX908" fmla="*/ 3797544 w 7467600"/>
              <a:gd name="connsiteY908" fmla="*/ 0 h 6858000"/>
              <a:gd name="connsiteX909" fmla="*/ 3775734 w 7467600"/>
              <a:gd name="connsiteY909" fmla="*/ 95131 h 6858000"/>
              <a:gd name="connsiteX910" fmla="*/ 3724807 w 7467600"/>
              <a:gd name="connsiteY910" fmla="*/ 272257 h 6858000"/>
              <a:gd name="connsiteX911" fmla="*/ 3726844 w 7467600"/>
              <a:gd name="connsiteY911" fmla="*/ 282988 h 6858000"/>
              <a:gd name="connsiteX912" fmla="*/ 3742664 w 7467600"/>
              <a:gd name="connsiteY912" fmla="*/ 279918 h 6858000"/>
              <a:gd name="connsiteX913" fmla="*/ 4103910 w 7467600"/>
              <a:gd name="connsiteY913" fmla="*/ 1161917 h 6858000"/>
              <a:gd name="connsiteX914" fmla="*/ 4020269 w 7467600"/>
              <a:gd name="connsiteY914" fmla="*/ 1200406 h 6858000"/>
              <a:gd name="connsiteX915" fmla="*/ 3674882 w 7467600"/>
              <a:gd name="connsiteY915" fmla="*/ 488524 h 6858000"/>
              <a:gd name="connsiteX916" fmla="*/ 3132682 w 7467600"/>
              <a:gd name="connsiteY916" fmla="*/ 1072284 h 6858000"/>
              <a:gd name="connsiteX917" fmla="*/ 2716346 w 7467600"/>
              <a:gd name="connsiteY917" fmla="*/ 1276376 h 6858000"/>
              <a:gd name="connsiteX918" fmla="*/ 2716772 w 7467600"/>
              <a:gd name="connsiteY918" fmla="*/ 1255462 h 6858000"/>
              <a:gd name="connsiteX919" fmla="*/ 3471096 w 7467600"/>
              <a:gd name="connsiteY919" fmla="*/ 437072 h 6858000"/>
              <a:gd name="connsiteX920" fmla="*/ 3639057 w 7467600"/>
              <a:gd name="connsiteY920" fmla="*/ 286334 h 6858000"/>
              <a:gd name="connsiteX921" fmla="*/ 3640309 w 7467600"/>
              <a:gd name="connsiteY921" fmla="*/ 284664 h 6858000"/>
              <a:gd name="connsiteX922" fmla="*/ 3646022 w 7467600"/>
              <a:gd name="connsiteY922" fmla="*/ 276711 h 6858000"/>
              <a:gd name="connsiteX923" fmla="*/ 3707943 w 7467600"/>
              <a:gd name="connsiteY923" fmla="*/ 65958 h 6858000"/>
              <a:gd name="connsiteX924" fmla="*/ 3721337 w 7467600"/>
              <a:gd name="connsiteY924" fmla="*/ 0 h 6858000"/>
              <a:gd name="connsiteX925" fmla="*/ 2867960 w 7467600"/>
              <a:gd name="connsiteY925" fmla="*/ 0 h 6858000"/>
              <a:gd name="connsiteX926" fmla="*/ 2926351 w 7467600"/>
              <a:gd name="connsiteY926" fmla="*/ 0 h 6858000"/>
              <a:gd name="connsiteX927" fmla="*/ 2902823 w 7467600"/>
              <a:gd name="connsiteY927" fmla="*/ 262929 h 6858000"/>
              <a:gd name="connsiteX928" fmla="*/ 2940663 w 7467600"/>
              <a:gd name="connsiteY928" fmla="*/ 140884 h 6858000"/>
              <a:gd name="connsiteX929" fmla="*/ 2947039 w 7467600"/>
              <a:gd name="connsiteY929" fmla="*/ 122524 h 6858000"/>
              <a:gd name="connsiteX930" fmla="*/ 2984316 w 7467600"/>
              <a:gd name="connsiteY930" fmla="*/ 0 h 6858000"/>
              <a:gd name="connsiteX931" fmla="*/ 3016114 w 7467600"/>
              <a:gd name="connsiteY931" fmla="*/ 0 h 6858000"/>
              <a:gd name="connsiteX932" fmla="*/ 2979949 w 7467600"/>
              <a:gd name="connsiteY932" fmla="*/ 119274 h 6858000"/>
              <a:gd name="connsiteX933" fmla="*/ 3023879 w 7467600"/>
              <a:gd name="connsiteY933" fmla="*/ 0 h 6858000"/>
              <a:gd name="connsiteX934" fmla="*/ 3105400 w 7467600"/>
              <a:gd name="connsiteY934" fmla="*/ 0 h 6858000"/>
              <a:gd name="connsiteX935" fmla="*/ 3094669 w 7467600"/>
              <a:gd name="connsiteY935" fmla="*/ 30308 h 6858000"/>
              <a:gd name="connsiteX936" fmla="*/ 2901945 w 7467600"/>
              <a:gd name="connsiteY936" fmla="*/ 466538 h 6858000"/>
              <a:gd name="connsiteX937" fmla="*/ 2815209 w 7467600"/>
              <a:gd name="connsiteY937" fmla="*/ 497361 h 6858000"/>
              <a:gd name="connsiteX938" fmla="*/ 2844845 w 7467600"/>
              <a:gd name="connsiteY938" fmla="*/ 127638 h 6858000"/>
              <a:gd name="connsiteX939" fmla="*/ 2867960 w 7467600"/>
              <a:gd name="connsiteY939" fmla="*/ 0 h 6858000"/>
              <a:gd name="connsiteX940" fmla="*/ 1057230 w 7467600"/>
              <a:gd name="connsiteY940" fmla="*/ 0 h 6858000"/>
              <a:gd name="connsiteX941" fmla="*/ 1111003 w 7467600"/>
              <a:gd name="connsiteY941" fmla="*/ 0 h 6858000"/>
              <a:gd name="connsiteX942" fmla="*/ 1125553 w 7467600"/>
              <a:gd name="connsiteY942" fmla="*/ 52588 h 6858000"/>
              <a:gd name="connsiteX943" fmla="*/ 1304276 w 7467600"/>
              <a:gd name="connsiteY943" fmla="*/ 476275 h 6858000"/>
              <a:gd name="connsiteX944" fmla="*/ 1492066 w 7467600"/>
              <a:gd name="connsiteY944" fmla="*/ 886333 h 6858000"/>
              <a:gd name="connsiteX945" fmla="*/ 1423698 w 7467600"/>
              <a:gd name="connsiteY945" fmla="*/ 710817 h 6858000"/>
              <a:gd name="connsiteX946" fmla="*/ 1357609 w 7467600"/>
              <a:gd name="connsiteY946" fmla="*/ 532892 h 6858000"/>
              <a:gd name="connsiteX947" fmla="*/ 1309550 w 7467600"/>
              <a:gd name="connsiteY947" fmla="*/ 374031 h 6858000"/>
              <a:gd name="connsiteX948" fmla="*/ 1193673 w 7467600"/>
              <a:gd name="connsiteY948" fmla="*/ 49533 h 6858000"/>
              <a:gd name="connsiteX949" fmla="*/ 1164391 w 7467600"/>
              <a:gd name="connsiteY949" fmla="*/ 0 h 6858000"/>
              <a:gd name="connsiteX950" fmla="*/ 1200666 w 7467600"/>
              <a:gd name="connsiteY950" fmla="*/ 0 h 6858000"/>
              <a:gd name="connsiteX951" fmla="*/ 1223408 w 7467600"/>
              <a:gd name="connsiteY951" fmla="*/ 38996 h 6858000"/>
              <a:gd name="connsiteX952" fmla="*/ 1339635 w 7467600"/>
              <a:gd name="connsiteY952" fmla="*/ 365517 h 6858000"/>
              <a:gd name="connsiteX953" fmla="*/ 1387469 w 7467600"/>
              <a:gd name="connsiteY953" fmla="*/ 523079 h 6858000"/>
              <a:gd name="connsiteX954" fmla="*/ 1452685 w 7467600"/>
              <a:gd name="connsiteY954" fmla="*/ 699806 h 6858000"/>
              <a:gd name="connsiteX955" fmla="*/ 1492092 w 7467600"/>
              <a:gd name="connsiteY955" fmla="*/ 800424 h 6858000"/>
              <a:gd name="connsiteX956" fmla="*/ 1455302 w 7467600"/>
              <a:gd name="connsiteY956" fmla="*/ 632913 h 6858000"/>
              <a:gd name="connsiteX957" fmla="*/ 1222336 w 7467600"/>
              <a:gd name="connsiteY957" fmla="*/ 9480 h 6858000"/>
              <a:gd name="connsiteX958" fmla="*/ 1214634 w 7467600"/>
              <a:gd name="connsiteY958" fmla="*/ 0 h 6858000"/>
              <a:gd name="connsiteX959" fmla="*/ 1289827 w 7467600"/>
              <a:gd name="connsiteY959" fmla="*/ 0 h 6858000"/>
              <a:gd name="connsiteX960" fmla="*/ 1321076 w 7467600"/>
              <a:gd name="connsiteY960" fmla="*/ 59722 h 6858000"/>
              <a:gd name="connsiteX961" fmla="*/ 1512579 w 7467600"/>
              <a:gd name="connsiteY961" fmla="*/ 626441 h 6858000"/>
              <a:gd name="connsiteX962" fmla="*/ 1506076 w 7467600"/>
              <a:gd name="connsiteY962" fmla="*/ 1089289 h 6858000"/>
              <a:gd name="connsiteX963" fmla="*/ 1486346 w 7467600"/>
              <a:gd name="connsiteY963" fmla="*/ 1079919 h 6858000"/>
              <a:gd name="connsiteX964" fmla="*/ 1070511 w 7467600"/>
              <a:gd name="connsiteY964" fmla="*/ 48609 h 6858000"/>
              <a:gd name="connsiteX965" fmla="*/ 1057230 w 7467600"/>
              <a:gd name="connsiteY965" fmla="*/ 0 h 6858000"/>
              <a:gd name="connsiteX966" fmla="*/ 43151 w 7467600"/>
              <a:gd name="connsiteY966" fmla="*/ 0 h 6858000"/>
              <a:gd name="connsiteX967" fmla="*/ 95283 w 7467600"/>
              <a:gd name="connsiteY967" fmla="*/ 0 h 6858000"/>
              <a:gd name="connsiteX968" fmla="*/ 300708 w 7467600"/>
              <a:gd name="connsiteY968" fmla="*/ 154571 h 6858000"/>
              <a:gd name="connsiteX969" fmla="*/ 530414 w 7467600"/>
              <a:gd name="connsiteY969" fmla="*/ 354673 h 6858000"/>
              <a:gd name="connsiteX970" fmla="*/ 333785 w 7467600"/>
              <a:gd name="connsiteY970" fmla="*/ 161564 h 6858000"/>
              <a:gd name="connsiteX971" fmla="*/ 147005 w 7467600"/>
              <a:gd name="connsiteY971" fmla="*/ 0 h 6858000"/>
              <a:gd name="connsiteX972" fmla="*/ 272509 w 7467600"/>
              <a:gd name="connsiteY972" fmla="*/ 0 h 6858000"/>
              <a:gd name="connsiteX973" fmla="*/ 326276 w 7467600"/>
              <a:gd name="connsiteY973" fmla="*/ 45847 h 6858000"/>
              <a:gd name="connsiteX974" fmla="*/ 823759 w 7467600"/>
              <a:gd name="connsiteY974" fmla="*/ 574145 h 6858000"/>
              <a:gd name="connsiteX975" fmla="*/ 811254 w 7467600"/>
              <a:gd name="connsiteY975" fmla="*/ 665546 h 6858000"/>
              <a:gd name="connsiteX976" fmla="*/ 154042 w 7467600"/>
              <a:gd name="connsiteY976" fmla="*/ 261522 h 6858000"/>
              <a:gd name="connsiteX977" fmla="*/ 13550 w 7467600"/>
              <a:gd name="connsiteY977" fmla="*/ 158423 h 6858000"/>
              <a:gd name="connsiteX978" fmla="*/ 0 w 7467600"/>
              <a:gd name="connsiteY978" fmla="*/ 146618 h 6858000"/>
              <a:gd name="connsiteX979" fmla="*/ 0 w 7467600"/>
              <a:gd name="connsiteY979" fmla="*/ 59161 h 6858000"/>
              <a:gd name="connsiteX980" fmla="*/ 45427 w 7467600"/>
              <a:gd name="connsiteY980" fmla="*/ 101078 h 6858000"/>
              <a:gd name="connsiteX981" fmla="*/ 630103 w 7467600"/>
              <a:gd name="connsiteY981" fmla="*/ 485885 h 6858000"/>
              <a:gd name="connsiteX982" fmla="*/ 532040 w 7467600"/>
              <a:gd name="connsiteY982" fmla="*/ 399359 h 6858000"/>
              <a:gd name="connsiteX983" fmla="*/ 517618 w 7467600"/>
              <a:gd name="connsiteY983" fmla="*/ 385726 h 6858000"/>
              <a:gd name="connsiteX984" fmla="*/ 285074 w 7467600"/>
              <a:gd name="connsiteY984" fmla="*/ 182755 h 6858000"/>
              <a:gd name="connsiteX985" fmla="*/ 43151 w 7467600"/>
              <a:gd name="connsiteY98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1903353 w 7467600"/>
              <a:gd name="connsiteY127" fmla="*/ 5044827 h 6858000"/>
              <a:gd name="connsiteX128" fmla="*/ 1936931 w 7467600"/>
              <a:gd name="connsiteY128" fmla="*/ 5093954 h 6858000"/>
              <a:gd name="connsiteX129" fmla="*/ 2195868 w 7467600"/>
              <a:gd name="connsiteY129" fmla="*/ 5396574 h 6858000"/>
              <a:gd name="connsiteX130" fmla="*/ 2088852 w 7467600"/>
              <a:gd name="connsiteY130" fmla="*/ 5166123 h 6858000"/>
              <a:gd name="connsiteX131" fmla="*/ 1958241 w 7467600"/>
              <a:gd name="connsiteY131" fmla="*/ 5067955 h 6858000"/>
              <a:gd name="connsiteX132" fmla="*/ 1903353 w 7467600"/>
              <a:gd name="connsiteY132" fmla="*/ 5044827 h 6858000"/>
              <a:gd name="connsiteX133" fmla="*/ 1979378 w 7467600"/>
              <a:gd name="connsiteY133" fmla="*/ 4769504 h 6858000"/>
              <a:gd name="connsiteX134" fmla="*/ 2882120 w 7467600"/>
              <a:gd name="connsiteY134" fmla="*/ 5064547 h 6858000"/>
              <a:gd name="connsiteX135" fmla="*/ 2793103 w 7467600"/>
              <a:gd name="connsiteY135" fmla="*/ 5039699 h 6858000"/>
              <a:gd name="connsiteX136" fmla="*/ 2770041 w 7467600"/>
              <a:gd name="connsiteY136" fmla="*/ 5033634 h 6858000"/>
              <a:gd name="connsiteX137" fmla="*/ 1979378 w 7467600"/>
              <a:gd name="connsiteY137" fmla="*/ 4769504 h 6858000"/>
              <a:gd name="connsiteX138" fmla="*/ 1927410 w 7467600"/>
              <a:gd name="connsiteY138" fmla="*/ 4716164 h 6858000"/>
              <a:gd name="connsiteX139" fmla="*/ 1959587 w 7467600"/>
              <a:gd name="connsiteY139" fmla="*/ 4728849 h 6858000"/>
              <a:gd name="connsiteX140" fmla="*/ 2777707 w 7467600"/>
              <a:gd name="connsiteY140" fmla="*/ 5003991 h 6858000"/>
              <a:gd name="connsiteX141" fmla="*/ 2800768 w 7467600"/>
              <a:gd name="connsiteY141" fmla="*/ 5010056 h 6858000"/>
              <a:gd name="connsiteX142" fmla="*/ 2879408 w 7467600"/>
              <a:gd name="connsiteY142" fmla="*/ 5031590 h 6858000"/>
              <a:gd name="connsiteX143" fmla="*/ 2862295 w 7467600"/>
              <a:gd name="connsiteY143" fmla="*/ 5022958 h 6858000"/>
              <a:gd name="connsiteX144" fmla="*/ 2813343 w 7467600"/>
              <a:gd name="connsiteY144" fmla="*/ 4998369 h 6858000"/>
              <a:gd name="connsiteX145" fmla="*/ 2646245 w 7467600"/>
              <a:gd name="connsiteY145" fmla="*/ 4930999 h 6858000"/>
              <a:gd name="connsiteX146" fmla="*/ 1999243 w 7467600"/>
              <a:gd name="connsiteY146" fmla="*/ 4730524 h 6858000"/>
              <a:gd name="connsiteX147" fmla="*/ 1979527 w 7467600"/>
              <a:gd name="connsiteY147" fmla="*/ 4726651 h 6858000"/>
              <a:gd name="connsiteX148" fmla="*/ 1927410 w 7467600"/>
              <a:gd name="connsiteY148" fmla="*/ 4716164 h 6858000"/>
              <a:gd name="connsiteX149" fmla="*/ 1997014 w 7467600"/>
              <a:gd name="connsiteY149" fmla="*/ 4698007 h 6858000"/>
              <a:gd name="connsiteX150" fmla="*/ 2005458 w 7467600"/>
              <a:gd name="connsiteY150" fmla="*/ 4699540 h 6858000"/>
              <a:gd name="connsiteX151" fmla="*/ 2657186 w 7467600"/>
              <a:gd name="connsiteY151" fmla="*/ 4901687 h 6858000"/>
              <a:gd name="connsiteX152" fmla="*/ 2826662 w 7467600"/>
              <a:gd name="connsiteY152" fmla="*/ 4970362 h 6858000"/>
              <a:gd name="connsiteX153" fmla="*/ 2876100 w 7467600"/>
              <a:gd name="connsiteY153" fmla="*/ 4995397 h 6858000"/>
              <a:gd name="connsiteX154" fmla="*/ 3042600 w 7467600"/>
              <a:gd name="connsiteY154" fmla="*/ 5059532 h 6858000"/>
              <a:gd name="connsiteX155" fmla="*/ 1997014 w 7467600"/>
              <a:gd name="connsiteY155" fmla="*/ 4698007 h 6858000"/>
              <a:gd name="connsiteX156" fmla="*/ 2305292 w 7467600"/>
              <a:gd name="connsiteY156" fmla="*/ 4219492 h 6858000"/>
              <a:gd name="connsiteX157" fmla="*/ 3360922 w 7467600"/>
              <a:gd name="connsiteY157" fmla="*/ 4529373 h 6858000"/>
              <a:gd name="connsiteX158" fmla="*/ 3492420 w 7467600"/>
              <a:gd name="connsiteY158" fmla="*/ 4510145 h 6858000"/>
              <a:gd name="connsiteX159" fmla="*/ 3364086 w 7467600"/>
              <a:gd name="connsiteY159" fmla="*/ 4480340 h 6858000"/>
              <a:gd name="connsiteX160" fmla="*/ 3225818 w 7467600"/>
              <a:gd name="connsiteY160" fmla="*/ 4411822 h 6858000"/>
              <a:gd name="connsiteX161" fmla="*/ 3129696 w 7467600"/>
              <a:gd name="connsiteY161" fmla="*/ 4360704 h 6858000"/>
              <a:gd name="connsiteX162" fmla="*/ 2814545 w 7467600"/>
              <a:gd name="connsiteY162" fmla="*/ 4282955 h 6858000"/>
              <a:gd name="connsiteX163" fmla="*/ 2305292 w 7467600"/>
              <a:gd name="connsiteY163" fmla="*/ 4219492 h 6858000"/>
              <a:gd name="connsiteX164" fmla="*/ 2626982 w 7467600"/>
              <a:gd name="connsiteY164" fmla="*/ 4206450 h 6858000"/>
              <a:gd name="connsiteX165" fmla="*/ 2490617 w 7467600"/>
              <a:gd name="connsiteY165" fmla="*/ 4206951 h 6858000"/>
              <a:gd name="connsiteX166" fmla="*/ 2819869 w 7467600"/>
              <a:gd name="connsiteY166" fmla="*/ 4252936 h 6858000"/>
              <a:gd name="connsiteX167" fmla="*/ 3143018 w 7467600"/>
              <a:gd name="connsiteY167" fmla="*/ 4332698 h 6858000"/>
              <a:gd name="connsiteX168" fmla="*/ 3241520 w 7467600"/>
              <a:gd name="connsiteY168" fmla="*/ 4385112 h 6858000"/>
              <a:gd name="connsiteX169" fmla="*/ 3374575 w 7467600"/>
              <a:gd name="connsiteY169" fmla="*/ 4451517 h 6858000"/>
              <a:gd name="connsiteX170" fmla="*/ 3505221 w 7467600"/>
              <a:gd name="connsiteY170" fmla="*/ 4480757 h 6858000"/>
              <a:gd name="connsiteX171" fmla="*/ 2626982 w 7467600"/>
              <a:gd name="connsiteY171" fmla="*/ 4206450 h 6858000"/>
              <a:gd name="connsiteX172" fmla="*/ 1310106 w 7467600"/>
              <a:gd name="connsiteY172" fmla="*/ 3943217 h 6858000"/>
              <a:gd name="connsiteX173" fmla="*/ 854994 w 7467600"/>
              <a:gd name="connsiteY173" fmla="*/ 4399136 h 6858000"/>
              <a:gd name="connsiteX174" fmla="*/ 742462 w 7467600"/>
              <a:gd name="connsiteY174" fmla="*/ 4594648 h 6858000"/>
              <a:gd name="connsiteX175" fmla="*/ 820602 w 7467600"/>
              <a:gd name="connsiteY175" fmla="*/ 4485915 h 6858000"/>
              <a:gd name="connsiteX176" fmla="*/ 878295 w 7467600"/>
              <a:gd name="connsiteY176" fmla="*/ 4403594 h 6858000"/>
              <a:gd name="connsiteX177" fmla="*/ 1240607 w 7467600"/>
              <a:gd name="connsiteY177" fmla="*/ 4010401 h 6858000"/>
              <a:gd name="connsiteX178" fmla="*/ 1310106 w 7467600"/>
              <a:gd name="connsiteY178" fmla="*/ 3943217 h 6858000"/>
              <a:gd name="connsiteX179" fmla="*/ 1423113 w 7467600"/>
              <a:gd name="connsiteY179" fmla="*/ 3874565 h 6858000"/>
              <a:gd name="connsiteX180" fmla="*/ 1260565 w 7467600"/>
              <a:gd name="connsiteY180" fmla="*/ 4031982 h 6858000"/>
              <a:gd name="connsiteX181" fmla="*/ 901900 w 7467600"/>
              <a:gd name="connsiteY181" fmla="*/ 4421236 h 6858000"/>
              <a:gd name="connsiteX182" fmla="*/ 845044 w 7467600"/>
              <a:gd name="connsiteY182" fmla="*/ 4502436 h 6858000"/>
              <a:gd name="connsiteX183" fmla="*/ 685926 w 7467600"/>
              <a:gd name="connsiteY183" fmla="*/ 4703069 h 6858000"/>
              <a:gd name="connsiteX184" fmla="*/ 684248 w 7467600"/>
              <a:gd name="connsiteY184" fmla="*/ 4706721 h 6858000"/>
              <a:gd name="connsiteX185" fmla="*/ 1423113 w 7467600"/>
              <a:gd name="connsiteY185" fmla="*/ 3874565 h 6858000"/>
              <a:gd name="connsiteX186" fmla="*/ 3316479 w 7467600"/>
              <a:gd name="connsiteY186" fmla="*/ 3872136 h 6858000"/>
              <a:gd name="connsiteX187" fmla="*/ 3546806 w 7467600"/>
              <a:gd name="connsiteY187" fmla="*/ 4356139 h 6858000"/>
              <a:gd name="connsiteX188" fmla="*/ 3364433 w 7467600"/>
              <a:gd name="connsiteY188" fmla="*/ 3953121 h 6858000"/>
              <a:gd name="connsiteX189" fmla="*/ 3316479 w 7467600"/>
              <a:gd name="connsiteY189" fmla="*/ 3872136 h 6858000"/>
              <a:gd name="connsiteX190" fmla="*/ 3291335 w 7467600"/>
              <a:gd name="connsiteY190" fmla="*/ 3767420 h 6858000"/>
              <a:gd name="connsiteX191" fmla="*/ 3390805 w 7467600"/>
              <a:gd name="connsiteY191" fmla="*/ 3937163 h 6858000"/>
              <a:gd name="connsiteX192" fmla="*/ 3579062 w 7467600"/>
              <a:gd name="connsiteY192" fmla="*/ 4359040 h 6858000"/>
              <a:gd name="connsiteX193" fmla="*/ 3467355 w 7467600"/>
              <a:gd name="connsiteY193" fmla="*/ 3988130 h 6858000"/>
              <a:gd name="connsiteX194" fmla="*/ 3310753 w 7467600"/>
              <a:gd name="connsiteY194" fmla="*/ 3787140 h 6858000"/>
              <a:gd name="connsiteX195" fmla="*/ 3291335 w 7467600"/>
              <a:gd name="connsiteY195" fmla="*/ 3767420 h 6858000"/>
              <a:gd name="connsiteX196" fmla="*/ 1635889 w 7467600"/>
              <a:gd name="connsiteY196" fmla="*/ 3709494 h 6858000"/>
              <a:gd name="connsiteX197" fmla="*/ 1634800 w 7467600"/>
              <a:gd name="connsiteY197" fmla="*/ 3731111 h 6858000"/>
              <a:gd name="connsiteX198" fmla="*/ 1635889 w 7467600"/>
              <a:gd name="connsiteY198" fmla="*/ 3709494 h 6858000"/>
              <a:gd name="connsiteX199" fmla="*/ 1510397 w 7467600"/>
              <a:gd name="connsiteY199" fmla="*/ 3684705 h 6858000"/>
              <a:gd name="connsiteX200" fmla="*/ 1146550 w 7467600"/>
              <a:gd name="connsiteY200" fmla="*/ 3802012 h 6858000"/>
              <a:gd name="connsiteX201" fmla="*/ 698834 w 7467600"/>
              <a:gd name="connsiteY201" fmla="*/ 3952272 h 6858000"/>
              <a:gd name="connsiteX202" fmla="*/ 34256 w 7467600"/>
              <a:gd name="connsiteY202" fmla="*/ 4347603 h 6858000"/>
              <a:gd name="connsiteX203" fmla="*/ 527241 w 7467600"/>
              <a:gd name="connsiteY203" fmla="*/ 4065078 h 6858000"/>
              <a:gd name="connsiteX204" fmla="*/ 1510397 w 7467600"/>
              <a:gd name="connsiteY204" fmla="*/ 3684705 h 6858000"/>
              <a:gd name="connsiteX205" fmla="*/ 1313114 w 7467600"/>
              <a:gd name="connsiteY205" fmla="*/ 3655216 h 6858000"/>
              <a:gd name="connsiteX206" fmla="*/ 1109304 w 7467600"/>
              <a:gd name="connsiteY206" fmla="*/ 3669030 h 6858000"/>
              <a:gd name="connsiteX207" fmla="*/ 8129 w 7467600"/>
              <a:gd name="connsiteY207" fmla="*/ 4330519 h 6858000"/>
              <a:gd name="connsiteX208" fmla="*/ 687572 w 7467600"/>
              <a:gd name="connsiteY208" fmla="*/ 3925629 h 6858000"/>
              <a:gd name="connsiteX209" fmla="*/ 1138365 w 7467600"/>
              <a:gd name="connsiteY209" fmla="*/ 3774515 h 6858000"/>
              <a:gd name="connsiteX210" fmla="*/ 1505579 w 7467600"/>
              <a:gd name="connsiteY210" fmla="*/ 3655526 h 6858000"/>
              <a:gd name="connsiteX211" fmla="*/ 1313114 w 7467600"/>
              <a:gd name="connsiteY211" fmla="*/ 3655216 h 6858000"/>
              <a:gd name="connsiteX212" fmla="*/ 3655073 w 7467600"/>
              <a:gd name="connsiteY212" fmla="*/ 3650884 h 6858000"/>
              <a:gd name="connsiteX213" fmla="*/ 3989938 w 7467600"/>
              <a:gd name="connsiteY213" fmla="*/ 3991685 h 6858000"/>
              <a:gd name="connsiteX214" fmla="*/ 4393907 w 7467600"/>
              <a:gd name="connsiteY214" fmla="*/ 4261258 h 6858000"/>
              <a:gd name="connsiteX215" fmla="*/ 4648051 w 7467600"/>
              <a:gd name="connsiteY215" fmla="*/ 4374051 h 6858000"/>
              <a:gd name="connsiteX216" fmla="*/ 4383389 w 7467600"/>
              <a:gd name="connsiteY216" fmla="*/ 4184369 h 6858000"/>
              <a:gd name="connsiteX217" fmla="*/ 4165508 w 7467600"/>
              <a:gd name="connsiteY217" fmla="*/ 4035196 h 6858000"/>
              <a:gd name="connsiteX218" fmla="*/ 4068162 w 7467600"/>
              <a:gd name="connsiteY218" fmla="*/ 3953394 h 6858000"/>
              <a:gd name="connsiteX219" fmla="*/ 3981416 w 7467600"/>
              <a:gd name="connsiteY219" fmla="*/ 3880482 h 6858000"/>
              <a:gd name="connsiteX220" fmla="*/ 3800147 w 7467600"/>
              <a:gd name="connsiteY220" fmla="*/ 3749872 h 6858000"/>
              <a:gd name="connsiteX221" fmla="*/ 3655073 w 7467600"/>
              <a:gd name="connsiteY221" fmla="*/ 3650884 h 6858000"/>
              <a:gd name="connsiteX222" fmla="*/ 3670252 w 7467600"/>
              <a:gd name="connsiteY222" fmla="*/ 3622798 h 6858000"/>
              <a:gd name="connsiteX223" fmla="*/ 3817258 w 7467600"/>
              <a:gd name="connsiteY223" fmla="*/ 3723577 h 6858000"/>
              <a:gd name="connsiteX224" fmla="*/ 4000461 w 7467600"/>
              <a:gd name="connsiteY224" fmla="*/ 3855966 h 6858000"/>
              <a:gd name="connsiteX225" fmla="*/ 4088180 w 7467600"/>
              <a:gd name="connsiteY225" fmla="*/ 3929774 h 6858000"/>
              <a:gd name="connsiteX226" fmla="*/ 4184555 w 7467600"/>
              <a:gd name="connsiteY226" fmla="*/ 4010683 h 6858000"/>
              <a:gd name="connsiteX227" fmla="*/ 4399563 w 7467600"/>
              <a:gd name="connsiteY227" fmla="*/ 4158106 h 6858000"/>
              <a:gd name="connsiteX228" fmla="*/ 4684469 w 7467600"/>
              <a:gd name="connsiteY228" fmla="*/ 4364680 h 6858000"/>
              <a:gd name="connsiteX229" fmla="*/ 4690271 w 7467600"/>
              <a:gd name="connsiteY229" fmla="*/ 4370034 h 6858000"/>
              <a:gd name="connsiteX230" fmla="*/ 4136093 w 7467600"/>
              <a:gd name="connsiteY230" fmla="*/ 3858466 h 6858000"/>
              <a:gd name="connsiteX231" fmla="*/ 3670252 w 7467600"/>
              <a:gd name="connsiteY231" fmla="*/ 3622798 h 6858000"/>
              <a:gd name="connsiteX232" fmla="*/ 4440129 w 7467600"/>
              <a:gd name="connsiteY232" fmla="*/ 3448571 h 6858000"/>
              <a:gd name="connsiteX233" fmla="*/ 4856525 w 7467600"/>
              <a:gd name="connsiteY233" fmla="*/ 3915351 h 6858000"/>
              <a:gd name="connsiteX234" fmla="*/ 5059055 w 7467600"/>
              <a:gd name="connsiteY234" fmla="*/ 4108918 h 6858000"/>
              <a:gd name="connsiteX235" fmla="*/ 5290070 w 7467600"/>
              <a:gd name="connsiteY235" fmla="*/ 4263619 h 6858000"/>
              <a:gd name="connsiteX236" fmla="*/ 4834991 w 7467600"/>
              <a:gd name="connsiteY236" fmla="*/ 3830985 h 6858000"/>
              <a:gd name="connsiteX237" fmla="*/ 4440129 w 7467600"/>
              <a:gd name="connsiteY237" fmla="*/ 3448571 h 6858000"/>
              <a:gd name="connsiteX238" fmla="*/ 4441737 w 7467600"/>
              <a:gd name="connsiteY238" fmla="*/ 3399734 h 6858000"/>
              <a:gd name="connsiteX239" fmla="*/ 4431236 w 7467600"/>
              <a:gd name="connsiteY239" fmla="*/ 3400954 h 6858000"/>
              <a:gd name="connsiteX240" fmla="*/ 4557150 w 7467600"/>
              <a:gd name="connsiteY240" fmla="*/ 3510023 h 6858000"/>
              <a:gd name="connsiteX241" fmla="*/ 4856936 w 7467600"/>
              <a:gd name="connsiteY241" fmla="*/ 3809146 h 6858000"/>
              <a:gd name="connsiteX242" fmla="*/ 5111996 w 7467600"/>
              <a:gd name="connsiteY242" fmla="*/ 4065759 h 6858000"/>
              <a:gd name="connsiteX243" fmla="*/ 5388878 w 7467600"/>
              <a:gd name="connsiteY243" fmla="*/ 4300185 h 6858000"/>
              <a:gd name="connsiteX244" fmla="*/ 5425556 w 7467600"/>
              <a:gd name="connsiteY244" fmla="*/ 4308967 h 6858000"/>
              <a:gd name="connsiteX245" fmla="*/ 4943646 w 7467600"/>
              <a:gd name="connsiteY245" fmla="*/ 3822916 h 6858000"/>
              <a:gd name="connsiteX246" fmla="*/ 4594837 w 7467600"/>
              <a:gd name="connsiteY246" fmla="*/ 3532274 h 6858000"/>
              <a:gd name="connsiteX247" fmla="*/ 4441737 w 7467600"/>
              <a:gd name="connsiteY247" fmla="*/ 3399734 h 6858000"/>
              <a:gd name="connsiteX248" fmla="*/ 5425834 w 7467600"/>
              <a:gd name="connsiteY248" fmla="*/ 3162785 h 6858000"/>
              <a:gd name="connsiteX249" fmla="*/ 5401644 w 7467600"/>
              <a:gd name="connsiteY249" fmla="*/ 3617847 h 6858000"/>
              <a:gd name="connsiteX250" fmla="*/ 5467256 w 7467600"/>
              <a:gd name="connsiteY250" fmla="*/ 4175494 h 6858000"/>
              <a:gd name="connsiteX251" fmla="*/ 5448069 w 7467600"/>
              <a:gd name="connsiteY251" fmla="*/ 3567554 h 6858000"/>
              <a:gd name="connsiteX252" fmla="*/ 5425834 w 7467600"/>
              <a:gd name="connsiteY252" fmla="*/ 3162785 h 6858000"/>
              <a:gd name="connsiteX253" fmla="*/ 1318687 w 7467600"/>
              <a:gd name="connsiteY253" fmla="*/ 3113840 h 6858000"/>
              <a:gd name="connsiteX254" fmla="*/ 1066793 w 7467600"/>
              <a:gd name="connsiteY254" fmla="*/ 3212171 h 6858000"/>
              <a:gd name="connsiteX255" fmla="*/ 993319 w 7467600"/>
              <a:gd name="connsiteY255" fmla="*/ 3247648 h 6858000"/>
              <a:gd name="connsiteX256" fmla="*/ 853081 w 7467600"/>
              <a:gd name="connsiteY256" fmla="*/ 3312410 h 6858000"/>
              <a:gd name="connsiteX257" fmla="*/ 805957 w 7467600"/>
              <a:gd name="connsiteY257" fmla="*/ 3330443 h 6858000"/>
              <a:gd name="connsiteX258" fmla="*/ 1318687 w 7467600"/>
              <a:gd name="connsiteY258" fmla="*/ 3113840 h 6858000"/>
              <a:gd name="connsiteX259" fmla="*/ 5453702 w 7467600"/>
              <a:gd name="connsiteY259" fmla="*/ 3090882 h 6858000"/>
              <a:gd name="connsiteX260" fmla="*/ 5480135 w 7467600"/>
              <a:gd name="connsiteY260" fmla="*/ 3565802 h 6858000"/>
              <a:gd name="connsiteX261" fmla="*/ 5499023 w 7467600"/>
              <a:gd name="connsiteY261" fmla="*/ 4166310 h 6858000"/>
              <a:gd name="connsiteX262" fmla="*/ 5547022 w 7467600"/>
              <a:gd name="connsiteY262" fmla="*/ 3607838 h 6858000"/>
              <a:gd name="connsiteX263" fmla="*/ 5515964 w 7467600"/>
              <a:gd name="connsiteY263" fmla="*/ 3378541 h 6858000"/>
              <a:gd name="connsiteX264" fmla="*/ 5453702 w 7467600"/>
              <a:gd name="connsiteY264" fmla="*/ 3090882 h 6858000"/>
              <a:gd name="connsiteX265" fmla="*/ 1238695 w 7467600"/>
              <a:gd name="connsiteY265" fmla="*/ 3076820 h 6858000"/>
              <a:gd name="connsiteX266" fmla="*/ 716371 w 7467600"/>
              <a:gd name="connsiteY266" fmla="*/ 3293249 h 6858000"/>
              <a:gd name="connsiteX267" fmla="*/ 579522 w 7467600"/>
              <a:gd name="connsiteY267" fmla="*/ 3371759 h 6858000"/>
              <a:gd name="connsiteX268" fmla="*/ 600288 w 7467600"/>
              <a:gd name="connsiteY268" fmla="*/ 3365555 h 6858000"/>
              <a:gd name="connsiteX269" fmla="*/ 840692 w 7467600"/>
              <a:gd name="connsiteY269" fmla="*/ 3284921 h 6858000"/>
              <a:gd name="connsiteX270" fmla="*/ 979248 w 7467600"/>
              <a:gd name="connsiteY270" fmla="*/ 3221003 h 6858000"/>
              <a:gd name="connsiteX271" fmla="*/ 1053282 w 7467600"/>
              <a:gd name="connsiteY271" fmla="*/ 3185247 h 6858000"/>
              <a:gd name="connsiteX272" fmla="*/ 1320603 w 7467600"/>
              <a:gd name="connsiteY272" fmla="*/ 3081281 h 6858000"/>
              <a:gd name="connsiteX273" fmla="*/ 1238695 w 7467600"/>
              <a:gd name="connsiteY273" fmla="*/ 3076820 h 6858000"/>
              <a:gd name="connsiteX274" fmla="*/ 5425627 w 7467600"/>
              <a:gd name="connsiteY274" fmla="*/ 2954192 h 6858000"/>
              <a:gd name="connsiteX275" fmla="*/ 5470770 w 7467600"/>
              <a:gd name="connsiteY275" fmla="*/ 3005435 h 6858000"/>
              <a:gd name="connsiteX276" fmla="*/ 5519779 w 7467600"/>
              <a:gd name="connsiteY276" fmla="*/ 4359223 h 6858000"/>
              <a:gd name="connsiteX277" fmla="*/ 5520293 w 7467600"/>
              <a:gd name="connsiteY277" fmla="*/ 4360602 h 6858000"/>
              <a:gd name="connsiteX278" fmla="*/ 5767221 w 7467600"/>
              <a:gd name="connsiteY278" fmla="*/ 4665564 h 6858000"/>
              <a:gd name="connsiteX279" fmla="*/ 6937169 w 7467600"/>
              <a:gd name="connsiteY279" fmla="*/ 4815941 h 6858000"/>
              <a:gd name="connsiteX280" fmla="*/ 6953922 w 7467600"/>
              <a:gd name="connsiteY280" fmla="*/ 4890068 h 6858000"/>
              <a:gd name="connsiteX281" fmla="*/ 6071359 w 7467600"/>
              <a:gd name="connsiteY281" fmla="*/ 4770770 h 6858000"/>
              <a:gd name="connsiteX282" fmla="*/ 6038839 w 7467600"/>
              <a:gd name="connsiteY282" fmla="*/ 4764474 h 6858000"/>
              <a:gd name="connsiteX283" fmla="*/ 6038706 w 7467600"/>
              <a:gd name="connsiteY283" fmla="*/ 4763847 h 6858000"/>
              <a:gd name="connsiteX284" fmla="*/ 6037784 w 7467600"/>
              <a:gd name="connsiteY284" fmla="*/ 4764270 h 6858000"/>
              <a:gd name="connsiteX285" fmla="*/ 6038839 w 7467600"/>
              <a:gd name="connsiteY285" fmla="*/ 4764474 h 6858000"/>
              <a:gd name="connsiteX286" fmla="*/ 6040338 w 7467600"/>
              <a:gd name="connsiteY286" fmla="*/ 4771418 h 6858000"/>
              <a:gd name="connsiteX287" fmla="*/ 6024488 w 7467600"/>
              <a:gd name="connsiteY287" fmla="*/ 4809903 h 6858000"/>
              <a:gd name="connsiteX288" fmla="*/ 5599771 w 7467600"/>
              <a:gd name="connsiteY288" fmla="*/ 5509652 h 6858000"/>
              <a:gd name="connsiteX289" fmla="*/ 5548843 w 7467600"/>
              <a:gd name="connsiteY289" fmla="*/ 5563845 h 6858000"/>
              <a:gd name="connsiteX290" fmla="*/ 5940952 w 7467600"/>
              <a:gd name="connsiteY290" fmla="*/ 6250028 h 6858000"/>
              <a:gd name="connsiteX291" fmla="*/ 6043441 w 7467600"/>
              <a:gd name="connsiteY291" fmla="*/ 6665847 h 6858000"/>
              <a:gd name="connsiteX292" fmla="*/ 6093432 w 7467600"/>
              <a:gd name="connsiteY292" fmla="*/ 6858000 h 6858000"/>
              <a:gd name="connsiteX293" fmla="*/ 6034344 w 7467600"/>
              <a:gd name="connsiteY293" fmla="*/ 6858000 h 6858000"/>
              <a:gd name="connsiteX294" fmla="*/ 6026679 w 7467600"/>
              <a:gd name="connsiteY294" fmla="*/ 6836959 h 6858000"/>
              <a:gd name="connsiteX295" fmla="*/ 5800441 w 7467600"/>
              <a:gd name="connsiteY295" fmla="*/ 6335286 h 6858000"/>
              <a:gd name="connsiteX296" fmla="*/ 5526562 w 7467600"/>
              <a:gd name="connsiteY296" fmla="*/ 5705388 h 6858000"/>
              <a:gd name="connsiteX297" fmla="*/ 5519640 w 7467600"/>
              <a:gd name="connsiteY297" fmla="*/ 5683774 h 6858000"/>
              <a:gd name="connsiteX298" fmla="*/ 5844559 w 7467600"/>
              <a:gd name="connsiteY298" fmla="*/ 6553349 h 6858000"/>
              <a:gd name="connsiteX299" fmla="*/ 5975994 w 7467600"/>
              <a:gd name="connsiteY299" fmla="*/ 6858000 h 6858000"/>
              <a:gd name="connsiteX300" fmla="*/ 5898547 w 7467600"/>
              <a:gd name="connsiteY300" fmla="*/ 6858000 h 6858000"/>
              <a:gd name="connsiteX301" fmla="*/ 5682041 w 7467600"/>
              <a:gd name="connsiteY301" fmla="*/ 6355860 h 6858000"/>
              <a:gd name="connsiteX302" fmla="*/ 5461758 w 7467600"/>
              <a:gd name="connsiteY302" fmla="*/ 5820220 h 6858000"/>
              <a:gd name="connsiteX303" fmla="*/ 5237282 w 7467600"/>
              <a:gd name="connsiteY303" fmla="*/ 6579086 h 6858000"/>
              <a:gd name="connsiteX304" fmla="*/ 5115009 w 7467600"/>
              <a:gd name="connsiteY304" fmla="*/ 6858000 h 6858000"/>
              <a:gd name="connsiteX305" fmla="*/ 5028074 w 7467600"/>
              <a:gd name="connsiteY305" fmla="*/ 6858000 h 6858000"/>
              <a:gd name="connsiteX306" fmla="*/ 5079508 w 7467600"/>
              <a:gd name="connsiteY306" fmla="*/ 6749074 h 6858000"/>
              <a:gd name="connsiteX307" fmla="*/ 5371846 w 7467600"/>
              <a:gd name="connsiteY307" fmla="*/ 5924413 h 6858000"/>
              <a:gd name="connsiteX308" fmla="*/ 5270512 w 7467600"/>
              <a:gd name="connsiteY308" fmla="*/ 6138975 h 6858000"/>
              <a:gd name="connsiteX309" fmla="*/ 5062409 w 7467600"/>
              <a:gd name="connsiteY309" fmla="*/ 6653544 h 6858000"/>
              <a:gd name="connsiteX310" fmla="*/ 5036628 w 7467600"/>
              <a:gd name="connsiteY310" fmla="*/ 6754247 h 6858000"/>
              <a:gd name="connsiteX311" fmla="*/ 5009112 w 7467600"/>
              <a:gd name="connsiteY311" fmla="*/ 6858000 h 6858000"/>
              <a:gd name="connsiteX312" fmla="*/ 4976679 w 7467600"/>
              <a:gd name="connsiteY312" fmla="*/ 6858000 h 6858000"/>
              <a:gd name="connsiteX313" fmla="*/ 5006537 w 7467600"/>
              <a:gd name="connsiteY313" fmla="*/ 6747068 h 6858000"/>
              <a:gd name="connsiteX314" fmla="*/ 5032723 w 7467600"/>
              <a:gd name="connsiteY314" fmla="*/ 6644957 h 6858000"/>
              <a:gd name="connsiteX315" fmla="*/ 5242949 w 7467600"/>
              <a:gd name="connsiteY315" fmla="*/ 6125175 h 6858000"/>
              <a:gd name="connsiteX316" fmla="*/ 5286321 w 7467600"/>
              <a:gd name="connsiteY316" fmla="*/ 6033555 h 6858000"/>
              <a:gd name="connsiteX317" fmla="*/ 5008210 w 7467600"/>
              <a:gd name="connsiteY317" fmla="*/ 6649194 h 6858000"/>
              <a:gd name="connsiteX318" fmla="*/ 4986321 w 7467600"/>
              <a:gd name="connsiteY318" fmla="*/ 6765687 h 6858000"/>
              <a:gd name="connsiteX319" fmla="*/ 4973474 w 7467600"/>
              <a:gd name="connsiteY319" fmla="*/ 6858000 h 6858000"/>
              <a:gd name="connsiteX320" fmla="*/ 4907178 w 7467600"/>
              <a:gd name="connsiteY320" fmla="*/ 6858000 h 6858000"/>
              <a:gd name="connsiteX321" fmla="*/ 4910810 w 7467600"/>
              <a:gd name="connsiteY321" fmla="*/ 6829660 h 6858000"/>
              <a:gd name="connsiteX322" fmla="*/ 4987461 w 7467600"/>
              <a:gd name="connsiteY322" fmla="*/ 6432994 h 6858000"/>
              <a:gd name="connsiteX323" fmla="*/ 5179262 w 7467600"/>
              <a:gd name="connsiteY323" fmla="*/ 6035044 h 6858000"/>
              <a:gd name="connsiteX324" fmla="*/ 4689678 w 7467600"/>
              <a:gd name="connsiteY324" fmla="*/ 6440241 h 6858000"/>
              <a:gd name="connsiteX325" fmla="*/ 4477543 w 7467600"/>
              <a:gd name="connsiteY325" fmla="*/ 6674836 h 6858000"/>
              <a:gd name="connsiteX326" fmla="*/ 4329957 w 7467600"/>
              <a:gd name="connsiteY326" fmla="*/ 6858000 h 6858000"/>
              <a:gd name="connsiteX327" fmla="*/ 4218595 w 7467600"/>
              <a:gd name="connsiteY327" fmla="*/ 6858000 h 6858000"/>
              <a:gd name="connsiteX328" fmla="*/ 4368888 w 7467600"/>
              <a:gd name="connsiteY328" fmla="*/ 6668412 h 6858000"/>
              <a:gd name="connsiteX329" fmla="*/ 4563091 w 7467600"/>
              <a:gd name="connsiteY329" fmla="*/ 6442508 h 6858000"/>
              <a:gd name="connsiteX330" fmla="*/ 5387324 w 7467600"/>
              <a:gd name="connsiteY330" fmla="*/ 5705830 h 6858000"/>
              <a:gd name="connsiteX331" fmla="*/ 5073620 w 7467600"/>
              <a:gd name="connsiteY331" fmla="*/ 5955437 h 6858000"/>
              <a:gd name="connsiteX332" fmla="*/ 4689789 w 7467600"/>
              <a:gd name="connsiteY332" fmla="*/ 6268382 h 6858000"/>
              <a:gd name="connsiteX333" fmla="*/ 4418722 w 7467600"/>
              <a:gd name="connsiteY333" fmla="*/ 6570886 h 6858000"/>
              <a:gd name="connsiteX334" fmla="*/ 4214944 w 7467600"/>
              <a:gd name="connsiteY334" fmla="*/ 6858000 h 6858000"/>
              <a:gd name="connsiteX335" fmla="*/ 4177898 w 7467600"/>
              <a:gd name="connsiteY335" fmla="*/ 6858000 h 6858000"/>
              <a:gd name="connsiteX336" fmla="*/ 4391597 w 7467600"/>
              <a:gd name="connsiteY336" fmla="*/ 6556370 h 6858000"/>
              <a:gd name="connsiteX337" fmla="*/ 4668889 w 7467600"/>
              <a:gd name="connsiteY337" fmla="*/ 6246399 h 6858000"/>
              <a:gd name="connsiteX338" fmla="*/ 5055427 w 7467600"/>
              <a:gd name="connsiteY338" fmla="*/ 5931476 h 6858000"/>
              <a:gd name="connsiteX339" fmla="*/ 5371814 w 7467600"/>
              <a:gd name="connsiteY339" fmla="*/ 5678975 h 6858000"/>
              <a:gd name="connsiteX340" fmla="*/ 4987918 w 7467600"/>
              <a:gd name="connsiteY340" fmla="*/ 5838701 h 6858000"/>
              <a:gd name="connsiteX341" fmla="*/ 4317146 w 7467600"/>
              <a:gd name="connsiteY341" fmla="*/ 6587716 h 6858000"/>
              <a:gd name="connsiteX342" fmla="*/ 4171627 w 7467600"/>
              <a:gd name="connsiteY342" fmla="*/ 6858000 h 6858000"/>
              <a:gd name="connsiteX343" fmla="*/ 4081585 w 7467600"/>
              <a:gd name="connsiteY343" fmla="*/ 6858000 h 6858000"/>
              <a:gd name="connsiteX344" fmla="*/ 4238603 w 7467600"/>
              <a:gd name="connsiteY344" fmla="*/ 6559341 h 6858000"/>
              <a:gd name="connsiteX345" fmla="*/ 4778333 w 7467600"/>
              <a:gd name="connsiteY345" fmla="*/ 5873626 h 6858000"/>
              <a:gd name="connsiteX346" fmla="*/ 5414185 w 7467600"/>
              <a:gd name="connsiteY346" fmla="*/ 5573882 h 6858000"/>
              <a:gd name="connsiteX347" fmla="*/ 5959648 w 7467600"/>
              <a:gd name="connsiteY347" fmla="*/ 4760797 h 6858000"/>
              <a:gd name="connsiteX348" fmla="*/ 5355019 w 7467600"/>
              <a:gd name="connsiteY348" fmla="*/ 4734672 h 6858000"/>
              <a:gd name="connsiteX349" fmla="*/ 5083565 w 7467600"/>
              <a:gd name="connsiteY349" fmla="*/ 5179121 h 6858000"/>
              <a:gd name="connsiteX350" fmla="*/ 4713577 w 7467600"/>
              <a:gd name="connsiteY350" fmla="*/ 5616803 h 6858000"/>
              <a:gd name="connsiteX351" fmla="*/ 3989559 w 7467600"/>
              <a:gd name="connsiteY351" fmla="*/ 6145945 h 6858000"/>
              <a:gd name="connsiteX352" fmla="*/ 3939824 w 7467600"/>
              <a:gd name="connsiteY352" fmla="*/ 6066900 h 6858000"/>
              <a:gd name="connsiteX353" fmla="*/ 4584537 w 7467600"/>
              <a:gd name="connsiteY353" fmla="*/ 5324826 h 6858000"/>
              <a:gd name="connsiteX354" fmla="*/ 5037105 w 7467600"/>
              <a:gd name="connsiteY354" fmla="*/ 5088765 h 6858000"/>
              <a:gd name="connsiteX355" fmla="*/ 5039930 w 7467600"/>
              <a:gd name="connsiteY355" fmla="*/ 5089585 h 6858000"/>
              <a:gd name="connsiteX356" fmla="*/ 5263764 w 7467600"/>
              <a:gd name="connsiteY356" fmla="*/ 4735525 h 6858000"/>
              <a:gd name="connsiteX357" fmla="*/ 4086300 w 7467600"/>
              <a:gd name="connsiteY357" fmla="*/ 4884599 h 6858000"/>
              <a:gd name="connsiteX358" fmla="*/ 4085485 w 7467600"/>
              <a:gd name="connsiteY358" fmla="*/ 4899070 h 6858000"/>
              <a:gd name="connsiteX359" fmla="*/ 3871915 w 7467600"/>
              <a:gd name="connsiteY359" fmla="*/ 5253645 h 6858000"/>
              <a:gd name="connsiteX360" fmla="*/ 3799374 w 7467600"/>
              <a:gd name="connsiteY360" fmla="*/ 5466127 h 6858000"/>
              <a:gd name="connsiteX361" fmla="*/ 3498850 w 7467600"/>
              <a:gd name="connsiteY361" fmla="*/ 6661888 h 6858000"/>
              <a:gd name="connsiteX362" fmla="*/ 3399216 w 7467600"/>
              <a:gd name="connsiteY362" fmla="*/ 6858000 h 6858000"/>
              <a:gd name="connsiteX363" fmla="*/ 3303688 w 7467600"/>
              <a:gd name="connsiteY363" fmla="*/ 6858000 h 6858000"/>
              <a:gd name="connsiteX364" fmla="*/ 3391774 w 7467600"/>
              <a:gd name="connsiteY364" fmla="*/ 6697181 h 6858000"/>
              <a:gd name="connsiteX365" fmla="*/ 3735540 w 7467600"/>
              <a:gd name="connsiteY365" fmla="*/ 5546923 h 6858000"/>
              <a:gd name="connsiteX366" fmla="*/ 3729438 w 7467600"/>
              <a:gd name="connsiteY366" fmla="*/ 5569058 h 6858000"/>
              <a:gd name="connsiteX367" fmla="*/ 3707782 w 7467600"/>
              <a:gd name="connsiteY367" fmla="*/ 5644908 h 6858000"/>
              <a:gd name="connsiteX368" fmla="*/ 3583827 w 7467600"/>
              <a:gd name="connsiteY368" fmla="*/ 6039215 h 6858000"/>
              <a:gd name="connsiteX369" fmla="*/ 3547861 w 7467600"/>
              <a:gd name="connsiteY369" fmla="*/ 6129609 h 6858000"/>
              <a:gd name="connsiteX370" fmla="*/ 3490905 w 7467600"/>
              <a:gd name="connsiteY370" fmla="*/ 6277660 h 6858000"/>
              <a:gd name="connsiteX371" fmla="*/ 3455859 w 7467600"/>
              <a:gd name="connsiteY371" fmla="*/ 6391301 h 6858000"/>
              <a:gd name="connsiteX372" fmla="*/ 3429112 w 7467600"/>
              <a:gd name="connsiteY372" fmla="*/ 6479469 h 6858000"/>
              <a:gd name="connsiteX373" fmla="*/ 3304862 w 7467600"/>
              <a:gd name="connsiteY373" fmla="*/ 6796476 h 6858000"/>
              <a:gd name="connsiteX374" fmla="*/ 3276071 w 7467600"/>
              <a:gd name="connsiteY374" fmla="*/ 6858000 h 6858000"/>
              <a:gd name="connsiteX375" fmla="*/ 3240805 w 7467600"/>
              <a:gd name="connsiteY375" fmla="*/ 6858000 h 6858000"/>
              <a:gd name="connsiteX376" fmla="*/ 3275917 w 7467600"/>
              <a:gd name="connsiteY376" fmla="*/ 6783192 h 6858000"/>
              <a:gd name="connsiteX377" fmla="*/ 3399358 w 7467600"/>
              <a:gd name="connsiteY377" fmla="*/ 6469011 h 6858000"/>
              <a:gd name="connsiteX378" fmla="*/ 3425650 w 7467600"/>
              <a:gd name="connsiteY378" fmla="*/ 6381333 h 6858000"/>
              <a:gd name="connsiteX379" fmla="*/ 3460661 w 7467600"/>
              <a:gd name="connsiteY379" fmla="*/ 6266763 h 6858000"/>
              <a:gd name="connsiteX380" fmla="*/ 3518021 w 7467600"/>
              <a:gd name="connsiteY380" fmla="*/ 6117298 h 6858000"/>
              <a:gd name="connsiteX381" fmla="*/ 3554035 w 7467600"/>
              <a:gd name="connsiteY381" fmla="*/ 6027832 h 6858000"/>
              <a:gd name="connsiteX382" fmla="*/ 3677174 w 7467600"/>
              <a:gd name="connsiteY382" fmla="*/ 5636351 h 6858000"/>
              <a:gd name="connsiteX383" fmla="*/ 3698819 w 7467600"/>
              <a:gd name="connsiteY383" fmla="*/ 5560503 h 6858000"/>
              <a:gd name="connsiteX384" fmla="*/ 3702094 w 7467600"/>
              <a:gd name="connsiteY384" fmla="*/ 5549194 h 6858000"/>
              <a:gd name="connsiteX385" fmla="*/ 3398355 w 7467600"/>
              <a:gd name="connsiteY385" fmla="*/ 6094603 h 6858000"/>
              <a:gd name="connsiteX386" fmla="*/ 3193941 w 7467600"/>
              <a:gd name="connsiteY386" fmla="*/ 6798775 h 6858000"/>
              <a:gd name="connsiteX387" fmla="*/ 3184140 w 7467600"/>
              <a:gd name="connsiteY387" fmla="*/ 6858000 h 6858000"/>
              <a:gd name="connsiteX388" fmla="*/ 3099978 w 7467600"/>
              <a:gd name="connsiteY388" fmla="*/ 6858000 h 6858000"/>
              <a:gd name="connsiteX389" fmla="*/ 3101556 w 7467600"/>
              <a:gd name="connsiteY389" fmla="*/ 6843337 h 6858000"/>
              <a:gd name="connsiteX390" fmla="*/ 3370162 w 7467600"/>
              <a:gd name="connsiteY390" fmla="*/ 5785550 h 6858000"/>
              <a:gd name="connsiteX391" fmla="*/ 3746477 w 7467600"/>
              <a:gd name="connsiteY391" fmla="*/ 5377889 h 6858000"/>
              <a:gd name="connsiteX392" fmla="*/ 3863399 w 7467600"/>
              <a:gd name="connsiteY392" fmla="*/ 5087257 h 6858000"/>
              <a:gd name="connsiteX393" fmla="*/ 3968712 w 7467600"/>
              <a:gd name="connsiteY393" fmla="*/ 4913989 h 6858000"/>
              <a:gd name="connsiteX394" fmla="*/ 2792390 w 7467600"/>
              <a:gd name="connsiteY394" fmla="*/ 5382974 h 6858000"/>
              <a:gd name="connsiteX395" fmla="*/ 2714982 w 7467600"/>
              <a:gd name="connsiteY395" fmla="*/ 5427051 h 6858000"/>
              <a:gd name="connsiteX396" fmla="*/ 2813361 w 7467600"/>
              <a:gd name="connsiteY396" fmla="*/ 6023912 h 6858000"/>
              <a:gd name="connsiteX397" fmla="*/ 2688430 w 7467600"/>
              <a:gd name="connsiteY397" fmla="*/ 6801564 h 6858000"/>
              <a:gd name="connsiteX398" fmla="*/ 2629626 w 7467600"/>
              <a:gd name="connsiteY398" fmla="*/ 6763394 h 6858000"/>
              <a:gd name="connsiteX399" fmla="*/ 2565328 w 7467600"/>
              <a:gd name="connsiteY399" fmla="*/ 5516399 h 6858000"/>
              <a:gd name="connsiteX400" fmla="*/ 1922999 w 7467600"/>
              <a:gd name="connsiteY400" fmla="*/ 5980343 h 6858000"/>
              <a:gd name="connsiteX401" fmla="*/ 1950261 w 7467600"/>
              <a:gd name="connsiteY401" fmla="*/ 6405858 h 6858000"/>
              <a:gd name="connsiteX402" fmla="*/ 2365554 w 7467600"/>
              <a:gd name="connsiteY402" fmla="*/ 6759107 h 6858000"/>
              <a:gd name="connsiteX403" fmla="*/ 2424142 w 7467600"/>
              <a:gd name="connsiteY403" fmla="*/ 6858000 h 6858000"/>
              <a:gd name="connsiteX404" fmla="*/ 2395994 w 7467600"/>
              <a:gd name="connsiteY404" fmla="*/ 6858000 h 6858000"/>
              <a:gd name="connsiteX405" fmla="*/ 2392863 w 7467600"/>
              <a:gd name="connsiteY405" fmla="*/ 6852964 h 6858000"/>
              <a:gd name="connsiteX406" fmla="*/ 2017589 w 7467600"/>
              <a:gd name="connsiteY406" fmla="*/ 6493982 h 6858000"/>
              <a:gd name="connsiteX407" fmla="*/ 2147336 w 7467600"/>
              <a:gd name="connsiteY407" fmla="*/ 6594052 h 6858000"/>
              <a:gd name="connsiteX408" fmla="*/ 2207047 w 7467600"/>
              <a:gd name="connsiteY408" fmla="*/ 6654540 h 6858000"/>
              <a:gd name="connsiteX409" fmla="*/ 2299106 w 7467600"/>
              <a:gd name="connsiteY409" fmla="*/ 6778931 h 6858000"/>
              <a:gd name="connsiteX410" fmla="*/ 2314430 w 7467600"/>
              <a:gd name="connsiteY410" fmla="*/ 6801144 h 6858000"/>
              <a:gd name="connsiteX411" fmla="*/ 2352406 w 7467600"/>
              <a:gd name="connsiteY411" fmla="*/ 6858000 h 6858000"/>
              <a:gd name="connsiteX412" fmla="*/ 2314492 w 7467600"/>
              <a:gd name="connsiteY412" fmla="*/ 6858000 h 6858000"/>
              <a:gd name="connsiteX413" fmla="*/ 2288095 w 7467600"/>
              <a:gd name="connsiteY413" fmla="*/ 6818030 h 6858000"/>
              <a:gd name="connsiteX414" fmla="*/ 2272768 w 7467600"/>
              <a:gd name="connsiteY414" fmla="*/ 6795822 h 6858000"/>
              <a:gd name="connsiteX415" fmla="*/ 2182715 w 7467600"/>
              <a:gd name="connsiteY415" fmla="*/ 6675071 h 6858000"/>
              <a:gd name="connsiteX416" fmla="*/ 2032061 w 7467600"/>
              <a:gd name="connsiteY416" fmla="*/ 6541380 h 6858000"/>
              <a:gd name="connsiteX417" fmla="*/ 2257220 w 7467600"/>
              <a:gd name="connsiteY417" fmla="*/ 6826257 h 6858000"/>
              <a:gd name="connsiteX418" fmla="*/ 2281324 w 7467600"/>
              <a:gd name="connsiteY418" fmla="*/ 6858000 h 6858000"/>
              <a:gd name="connsiteX419" fmla="*/ 2242860 w 7467600"/>
              <a:gd name="connsiteY419" fmla="*/ 6858000 h 6858000"/>
              <a:gd name="connsiteX420" fmla="*/ 2232818 w 7467600"/>
              <a:gd name="connsiteY420" fmla="*/ 6844926 h 6858000"/>
              <a:gd name="connsiteX421" fmla="*/ 1990172 w 7467600"/>
              <a:gd name="connsiteY421" fmla="*/ 6542121 h 6858000"/>
              <a:gd name="connsiteX422" fmla="*/ 2124090 w 7467600"/>
              <a:gd name="connsiteY422" fmla="*/ 6761017 h 6858000"/>
              <a:gd name="connsiteX423" fmla="*/ 2200380 w 7467600"/>
              <a:gd name="connsiteY423" fmla="*/ 6858000 h 6858000"/>
              <a:gd name="connsiteX424" fmla="*/ 2147507 w 7467600"/>
              <a:gd name="connsiteY424" fmla="*/ 6858000 h 6858000"/>
              <a:gd name="connsiteX425" fmla="*/ 2070668 w 7467600"/>
              <a:gd name="connsiteY425" fmla="*/ 6761520 h 6858000"/>
              <a:gd name="connsiteX426" fmla="*/ 1975142 w 7467600"/>
              <a:gd name="connsiteY426" fmla="*/ 6585570 h 6858000"/>
              <a:gd name="connsiteX427" fmla="*/ 2050035 w 7467600"/>
              <a:gd name="connsiteY427" fmla="*/ 6813345 h 6858000"/>
              <a:gd name="connsiteX428" fmla="*/ 2063025 w 7467600"/>
              <a:gd name="connsiteY428" fmla="*/ 6858000 h 6858000"/>
              <a:gd name="connsiteX429" fmla="*/ 2021675 w 7467600"/>
              <a:gd name="connsiteY429" fmla="*/ 6858000 h 6858000"/>
              <a:gd name="connsiteX430" fmla="*/ 2019308 w 7467600"/>
              <a:gd name="connsiteY430" fmla="*/ 6847118 h 6858000"/>
              <a:gd name="connsiteX431" fmla="*/ 1938835 w 7467600"/>
              <a:gd name="connsiteY431" fmla="*/ 6551160 h 6858000"/>
              <a:gd name="connsiteX432" fmla="*/ 1953230 w 7467600"/>
              <a:gd name="connsiteY432" fmla="*/ 6759699 h 6858000"/>
              <a:gd name="connsiteX433" fmla="*/ 1956763 w 7467600"/>
              <a:gd name="connsiteY433" fmla="*/ 6778191 h 6858000"/>
              <a:gd name="connsiteX434" fmla="*/ 1967925 w 7467600"/>
              <a:gd name="connsiteY434" fmla="*/ 6858000 h 6858000"/>
              <a:gd name="connsiteX435" fmla="*/ 1936622 w 7467600"/>
              <a:gd name="connsiteY435" fmla="*/ 6858000 h 6858000"/>
              <a:gd name="connsiteX436" fmla="*/ 1926261 w 7467600"/>
              <a:gd name="connsiteY436" fmla="*/ 6784064 h 6858000"/>
              <a:gd name="connsiteX437" fmla="*/ 1922724 w 7467600"/>
              <a:gd name="connsiteY437" fmla="*/ 6765577 h 6858000"/>
              <a:gd name="connsiteX438" fmla="*/ 1904650 w 7467600"/>
              <a:gd name="connsiteY438" fmla="*/ 6639616 h 6858000"/>
              <a:gd name="connsiteX439" fmla="*/ 1885273 w 7467600"/>
              <a:gd name="connsiteY439" fmla="*/ 6858000 h 6858000"/>
              <a:gd name="connsiteX440" fmla="*/ 1854363 w 7467600"/>
              <a:gd name="connsiteY440" fmla="*/ 6858000 h 6858000"/>
              <a:gd name="connsiteX441" fmla="*/ 1880391 w 7467600"/>
              <a:gd name="connsiteY441" fmla="*/ 6603796 h 6858000"/>
              <a:gd name="connsiteX442" fmla="*/ 1818273 w 7467600"/>
              <a:gd name="connsiteY442" fmla="*/ 6715729 h 6858000"/>
              <a:gd name="connsiteX443" fmla="*/ 1794691 w 7467600"/>
              <a:gd name="connsiteY443" fmla="*/ 6843239 h 6858000"/>
              <a:gd name="connsiteX444" fmla="*/ 1794914 w 7467600"/>
              <a:gd name="connsiteY444" fmla="*/ 6858000 h 6858000"/>
              <a:gd name="connsiteX445" fmla="*/ 1746128 w 7467600"/>
              <a:gd name="connsiteY445" fmla="*/ 6858000 h 6858000"/>
              <a:gd name="connsiteX446" fmla="*/ 1753934 w 7467600"/>
              <a:gd name="connsiteY446" fmla="*/ 6724796 h 6858000"/>
              <a:gd name="connsiteX447" fmla="*/ 1792053 w 7467600"/>
              <a:gd name="connsiteY447" fmla="*/ 6572396 h 6858000"/>
              <a:gd name="connsiteX448" fmla="*/ 1862248 w 7467600"/>
              <a:gd name="connsiteY448" fmla="*/ 6266397 h 6858000"/>
              <a:gd name="connsiteX449" fmla="*/ 1862250 w 7467600"/>
              <a:gd name="connsiteY449" fmla="*/ 6033531 h 6858000"/>
              <a:gd name="connsiteX450" fmla="*/ 1211999 w 7467600"/>
              <a:gd name="connsiteY450" fmla="*/ 6683610 h 6858000"/>
              <a:gd name="connsiteX451" fmla="*/ 1213266 w 7467600"/>
              <a:gd name="connsiteY451" fmla="*/ 6691947 h 6858000"/>
              <a:gd name="connsiteX452" fmla="*/ 1203370 w 7467600"/>
              <a:gd name="connsiteY452" fmla="*/ 6850676 h 6858000"/>
              <a:gd name="connsiteX453" fmla="*/ 1203671 w 7467600"/>
              <a:gd name="connsiteY453" fmla="*/ 6858000 h 6858000"/>
              <a:gd name="connsiteX454" fmla="*/ 1143180 w 7467600"/>
              <a:gd name="connsiteY454" fmla="*/ 6858000 h 6858000"/>
              <a:gd name="connsiteX455" fmla="*/ 1142176 w 7467600"/>
              <a:gd name="connsiteY455" fmla="*/ 6766045 h 6858000"/>
              <a:gd name="connsiteX456" fmla="*/ 1067484 w 7467600"/>
              <a:gd name="connsiteY456" fmla="*/ 6858000 h 6858000"/>
              <a:gd name="connsiteX457" fmla="*/ 953928 w 7467600"/>
              <a:gd name="connsiteY457" fmla="*/ 6858000 h 6858000"/>
              <a:gd name="connsiteX458" fmla="*/ 959715 w 7467600"/>
              <a:gd name="connsiteY458" fmla="*/ 6850185 h 6858000"/>
              <a:gd name="connsiteX459" fmla="*/ 1483788 w 7467600"/>
              <a:gd name="connsiteY459" fmla="*/ 6259174 h 6858000"/>
              <a:gd name="connsiteX460" fmla="*/ 1100671 w 7467600"/>
              <a:gd name="connsiteY460" fmla="*/ 6252137 h 6858000"/>
              <a:gd name="connsiteX461" fmla="*/ 1090144 w 7467600"/>
              <a:gd name="connsiteY461" fmla="*/ 6256748 h 6858000"/>
              <a:gd name="connsiteX462" fmla="*/ 1095872 w 7467600"/>
              <a:gd name="connsiteY462" fmla="*/ 6271892 h 6858000"/>
              <a:gd name="connsiteX463" fmla="*/ 262785 w 7467600"/>
              <a:gd name="connsiteY463" fmla="*/ 6845450 h 6858000"/>
              <a:gd name="connsiteX464" fmla="*/ 209968 w 7467600"/>
              <a:gd name="connsiteY464" fmla="*/ 6770713 h 6858000"/>
              <a:gd name="connsiteX465" fmla="*/ 873460 w 7467600"/>
              <a:gd name="connsiteY465" fmla="*/ 6253768 h 6858000"/>
              <a:gd name="connsiteX466" fmla="*/ 192686 w 7467600"/>
              <a:gd name="connsiteY466" fmla="*/ 5849257 h 6858000"/>
              <a:gd name="connsiteX467" fmla="*/ 4696 w 7467600"/>
              <a:gd name="connsiteY467" fmla="*/ 5697668 h 6858000"/>
              <a:gd name="connsiteX468" fmla="*/ 0 w 7467600"/>
              <a:gd name="connsiteY468" fmla="*/ 5689984 h 6858000"/>
              <a:gd name="connsiteX469" fmla="*/ 0 w 7467600"/>
              <a:gd name="connsiteY469" fmla="*/ 5513472 h 6858000"/>
              <a:gd name="connsiteX470" fmla="*/ 174101 w 7467600"/>
              <a:gd name="connsiteY470" fmla="*/ 5620277 h 6858000"/>
              <a:gd name="connsiteX471" fmla="*/ 891800 w 7467600"/>
              <a:gd name="connsiteY471" fmla="*/ 6036935 h 6858000"/>
              <a:gd name="connsiteX472" fmla="*/ 1072219 w 7467600"/>
              <a:gd name="connsiteY472" fmla="*/ 6169443 h 6858000"/>
              <a:gd name="connsiteX473" fmla="*/ 1074117 w 7467600"/>
              <a:gd name="connsiteY473" fmla="*/ 6170301 h 6858000"/>
              <a:gd name="connsiteX474" fmla="*/ 1083114 w 7467600"/>
              <a:gd name="connsiteY474" fmla="*/ 6174131 h 6858000"/>
              <a:gd name="connsiteX475" fmla="*/ 1543010 w 7467600"/>
              <a:gd name="connsiteY475" fmla="*/ 6191140 h 6858000"/>
              <a:gd name="connsiteX476" fmla="*/ 1551080 w 7467600"/>
              <a:gd name="connsiteY476" fmla="*/ 6195006 h 6858000"/>
              <a:gd name="connsiteX477" fmla="*/ 2345443 w 7467600"/>
              <a:gd name="connsiteY477" fmla="*/ 5549882 h 6858000"/>
              <a:gd name="connsiteX478" fmla="*/ 1721499 w 7467600"/>
              <a:gd name="connsiteY478" fmla="*/ 5599969 h 6858000"/>
              <a:gd name="connsiteX479" fmla="*/ 767716 w 7467600"/>
              <a:gd name="connsiteY479" fmla="*/ 5472768 h 6858000"/>
              <a:gd name="connsiteX480" fmla="*/ 722147 w 7467600"/>
              <a:gd name="connsiteY480" fmla="*/ 5393091 h 6858000"/>
              <a:gd name="connsiteX481" fmla="*/ 1485552 w 7467600"/>
              <a:gd name="connsiteY481" fmla="*/ 5313202 h 6858000"/>
              <a:gd name="connsiteX482" fmla="*/ 2143004 w 7467600"/>
              <a:gd name="connsiteY482" fmla="*/ 5402420 h 6858000"/>
              <a:gd name="connsiteX483" fmla="*/ 1933391 w 7467600"/>
              <a:gd name="connsiteY483" fmla="*/ 5156971 h 6858000"/>
              <a:gd name="connsiteX484" fmla="*/ 1827118 w 7467600"/>
              <a:gd name="connsiteY484" fmla="*/ 4968410 h 6858000"/>
              <a:gd name="connsiteX485" fmla="*/ 1837349 w 7467600"/>
              <a:gd name="connsiteY485" fmla="*/ 4956357 h 6858000"/>
              <a:gd name="connsiteX486" fmla="*/ 2162835 w 7467600"/>
              <a:gd name="connsiteY486" fmla="*/ 5187853 h 6858000"/>
              <a:gd name="connsiteX487" fmla="*/ 2257167 w 7467600"/>
              <a:gd name="connsiteY487" fmla="*/ 5462123 h 6858000"/>
              <a:gd name="connsiteX488" fmla="*/ 2261598 w 7467600"/>
              <a:gd name="connsiteY488" fmla="*/ 5467998 h 6858000"/>
              <a:gd name="connsiteX489" fmla="*/ 2437177 w 7467600"/>
              <a:gd name="connsiteY489" fmla="*/ 5479608 h 6858000"/>
              <a:gd name="connsiteX490" fmla="*/ 2445247 w 7467600"/>
              <a:gd name="connsiteY490" fmla="*/ 5483476 h 6858000"/>
              <a:gd name="connsiteX491" fmla="*/ 2743626 w 7467600"/>
              <a:gd name="connsiteY491" fmla="*/ 5304819 h 6858000"/>
              <a:gd name="connsiteX492" fmla="*/ 3048102 w 7467600"/>
              <a:gd name="connsiteY492" fmla="*/ 5150595 h 6858000"/>
              <a:gd name="connsiteX493" fmla="*/ 1799414 w 7467600"/>
              <a:gd name="connsiteY493" fmla="*/ 4694732 h 6858000"/>
              <a:gd name="connsiteX494" fmla="*/ 1771735 w 7467600"/>
              <a:gd name="connsiteY494" fmla="*/ 4619929 h 6858000"/>
              <a:gd name="connsiteX495" fmla="*/ 3104273 w 7467600"/>
              <a:gd name="connsiteY495" fmla="*/ 5076159 h 6858000"/>
              <a:gd name="connsiteX496" fmla="*/ 3113245 w 7467600"/>
              <a:gd name="connsiteY496" fmla="*/ 5090705 h 6858000"/>
              <a:gd name="connsiteX497" fmla="*/ 3126294 w 7467600"/>
              <a:gd name="connsiteY497" fmla="*/ 5114400 h 6858000"/>
              <a:gd name="connsiteX498" fmla="*/ 3937433 w 7467600"/>
              <a:gd name="connsiteY498" fmla="*/ 4830473 h 6858000"/>
              <a:gd name="connsiteX499" fmla="*/ 3590475 w 7467600"/>
              <a:gd name="connsiteY499" fmla="*/ 4597974 h 6858000"/>
              <a:gd name="connsiteX500" fmla="*/ 3100264 w 7467600"/>
              <a:gd name="connsiteY500" fmla="*/ 4579845 h 6858000"/>
              <a:gd name="connsiteX501" fmla="*/ 2183576 w 7467600"/>
              <a:gd name="connsiteY501" fmla="*/ 4227150 h 6858000"/>
              <a:gd name="connsiteX502" fmla="*/ 2151029 w 7467600"/>
              <a:gd name="connsiteY502" fmla="*/ 4146947 h 6858000"/>
              <a:gd name="connsiteX503" fmla="*/ 3563434 w 7467600"/>
              <a:gd name="connsiteY503" fmla="*/ 4469115 h 6858000"/>
              <a:gd name="connsiteX504" fmla="*/ 3177952 w 7467600"/>
              <a:gd name="connsiteY504" fmla="*/ 3657386 h 6858000"/>
              <a:gd name="connsiteX505" fmla="*/ 3189263 w 7467600"/>
              <a:gd name="connsiteY505" fmla="*/ 3625726 h 6858000"/>
              <a:gd name="connsiteX506" fmla="*/ 3560912 w 7467600"/>
              <a:gd name="connsiteY506" fmla="*/ 4079863 h 6858000"/>
              <a:gd name="connsiteX507" fmla="*/ 3626636 w 7467600"/>
              <a:gd name="connsiteY507" fmla="*/ 4512230 h 6858000"/>
              <a:gd name="connsiteX508" fmla="*/ 3653088 w 7467600"/>
              <a:gd name="connsiteY508" fmla="*/ 4521417 h 6858000"/>
              <a:gd name="connsiteX509" fmla="*/ 3988128 w 7467600"/>
              <a:gd name="connsiteY509" fmla="*/ 4817267 h 6858000"/>
              <a:gd name="connsiteX510" fmla="*/ 4830582 w 7467600"/>
              <a:gd name="connsiteY510" fmla="*/ 4676000 h 6858000"/>
              <a:gd name="connsiteX511" fmla="*/ 4830100 w 7467600"/>
              <a:gd name="connsiteY511" fmla="*/ 4675554 h 6858000"/>
              <a:gd name="connsiteX512" fmla="*/ 4036318 w 7467600"/>
              <a:gd name="connsiteY512" fmla="*/ 4147013 h 6858000"/>
              <a:gd name="connsiteX513" fmla="*/ 3432098 w 7467600"/>
              <a:gd name="connsiteY513" fmla="*/ 3537312 h 6858000"/>
              <a:gd name="connsiteX514" fmla="*/ 3446761 w 7467600"/>
              <a:gd name="connsiteY514" fmla="*/ 3461278 h 6858000"/>
              <a:gd name="connsiteX515" fmla="*/ 4419733 w 7467600"/>
              <a:gd name="connsiteY515" fmla="*/ 3963555 h 6858000"/>
              <a:gd name="connsiteX516" fmla="*/ 4781371 w 7467600"/>
              <a:gd name="connsiteY516" fmla="*/ 4458604 h 6858000"/>
              <a:gd name="connsiteX517" fmla="*/ 4780440 w 7467600"/>
              <a:gd name="connsiteY517" fmla="*/ 4470290 h 6858000"/>
              <a:gd name="connsiteX518" fmla="*/ 4898954 w 7467600"/>
              <a:gd name="connsiteY518" fmla="*/ 4662092 h 6858000"/>
              <a:gd name="connsiteX519" fmla="*/ 4900699 w 7467600"/>
              <a:gd name="connsiteY519" fmla="*/ 4670867 h 6858000"/>
              <a:gd name="connsiteX520" fmla="*/ 5714511 w 7467600"/>
              <a:gd name="connsiteY520" fmla="*/ 4663483 h 6858000"/>
              <a:gd name="connsiteX521" fmla="*/ 5464793 w 7467600"/>
              <a:gd name="connsiteY521" fmla="*/ 4393556 h 6858000"/>
              <a:gd name="connsiteX522" fmla="*/ 5461897 w 7467600"/>
              <a:gd name="connsiteY522" fmla="*/ 4390879 h 6858000"/>
              <a:gd name="connsiteX523" fmla="*/ 4294126 w 7467600"/>
              <a:gd name="connsiteY523" fmla="*/ 3303048 h 6858000"/>
              <a:gd name="connsiteX524" fmla="*/ 4305321 w 7467600"/>
              <a:gd name="connsiteY524" fmla="*/ 3256953 h 6858000"/>
              <a:gd name="connsiteX525" fmla="*/ 4949299 w 7467600"/>
              <a:gd name="connsiteY525" fmla="*/ 3766336 h 6858000"/>
              <a:gd name="connsiteX526" fmla="*/ 5291452 w 7467600"/>
              <a:gd name="connsiteY526" fmla="*/ 4076801 h 6858000"/>
              <a:gd name="connsiteX527" fmla="*/ 5434998 w 7467600"/>
              <a:gd name="connsiteY527" fmla="*/ 4254100 h 6858000"/>
              <a:gd name="connsiteX528" fmla="*/ 5351015 w 7467600"/>
              <a:gd name="connsiteY528" fmla="*/ 3760989 h 6858000"/>
              <a:gd name="connsiteX529" fmla="*/ 5413780 w 7467600"/>
              <a:gd name="connsiteY529" fmla="*/ 2966265 h 6858000"/>
              <a:gd name="connsiteX530" fmla="*/ 5425627 w 7467600"/>
              <a:gd name="connsiteY530" fmla="*/ 2954192 h 6858000"/>
              <a:gd name="connsiteX531" fmla="*/ 6604735 w 7467600"/>
              <a:gd name="connsiteY531" fmla="*/ 2041381 h 6858000"/>
              <a:gd name="connsiteX532" fmla="*/ 7204487 w 7467600"/>
              <a:gd name="connsiteY532" fmla="*/ 2742112 h 6858000"/>
              <a:gd name="connsiteX533" fmla="*/ 7131592 w 7467600"/>
              <a:gd name="connsiteY533" fmla="*/ 2672096 h 6858000"/>
              <a:gd name="connsiteX534" fmla="*/ 6996344 w 7467600"/>
              <a:gd name="connsiteY534" fmla="*/ 2518310 h 6858000"/>
              <a:gd name="connsiteX535" fmla="*/ 6735495 w 7467600"/>
              <a:gd name="connsiteY535" fmla="*/ 2196890 h 6858000"/>
              <a:gd name="connsiteX536" fmla="*/ 6721901 w 7467600"/>
              <a:gd name="connsiteY536" fmla="*/ 2179274 h 6858000"/>
              <a:gd name="connsiteX537" fmla="*/ 6604735 w 7467600"/>
              <a:gd name="connsiteY537" fmla="*/ 2041381 h 6858000"/>
              <a:gd name="connsiteX538" fmla="*/ 6591670 w 7467600"/>
              <a:gd name="connsiteY538" fmla="*/ 1988277 h 6858000"/>
              <a:gd name="connsiteX539" fmla="*/ 6747349 w 7467600"/>
              <a:gd name="connsiteY539" fmla="*/ 2160069 h 6858000"/>
              <a:gd name="connsiteX540" fmla="*/ 6760943 w 7467600"/>
              <a:gd name="connsiteY540" fmla="*/ 2177686 h 6858000"/>
              <a:gd name="connsiteX541" fmla="*/ 7021065 w 7467600"/>
              <a:gd name="connsiteY541" fmla="*/ 2498102 h 6858000"/>
              <a:gd name="connsiteX542" fmla="*/ 7155223 w 7467600"/>
              <a:gd name="connsiteY542" fmla="*/ 2650386 h 6858000"/>
              <a:gd name="connsiteX543" fmla="*/ 7203167 w 7467600"/>
              <a:gd name="connsiteY543" fmla="*/ 2697288 h 6858000"/>
              <a:gd name="connsiteX544" fmla="*/ 6937703 w 7467600"/>
              <a:gd name="connsiteY544" fmla="*/ 2321981 h 6858000"/>
              <a:gd name="connsiteX545" fmla="*/ 6591670 w 7467600"/>
              <a:gd name="connsiteY545" fmla="*/ 1988277 h 6858000"/>
              <a:gd name="connsiteX546" fmla="*/ 5798671 w 7467600"/>
              <a:gd name="connsiteY546" fmla="*/ 1981601 h 6858000"/>
              <a:gd name="connsiteX547" fmla="*/ 5754709 w 7467600"/>
              <a:gd name="connsiteY547" fmla="*/ 2071454 h 6858000"/>
              <a:gd name="connsiteX548" fmla="*/ 5763044 w 7467600"/>
              <a:gd name="connsiteY548" fmla="*/ 2842206 h 6858000"/>
              <a:gd name="connsiteX549" fmla="*/ 5764974 w 7467600"/>
              <a:gd name="connsiteY549" fmla="*/ 2799609 h 6858000"/>
              <a:gd name="connsiteX550" fmla="*/ 5767665 w 7467600"/>
              <a:gd name="connsiteY550" fmla="*/ 2666409 h 6858000"/>
              <a:gd name="connsiteX551" fmla="*/ 5763055 w 7467600"/>
              <a:gd name="connsiteY551" fmla="*/ 2579705 h 6858000"/>
              <a:gd name="connsiteX552" fmla="*/ 5758079 w 7467600"/>
              <a:gd name="connsiteY552" fmla="*/ 2492508 h 6858000"/>
              <a:gd name="connsiteX553" fmla="*/ 5779325 w 7467600"/>
              <a:gd name="connsiteY553" fmla="*/ 2197069 h 6858000"/>
              <a:gd name="connsiteX554" fmla="*/ 5798671 w 7467600"/>
              <a:gd name="connsiteY554" fmla="*/ 1981601 h 6858000"/>
              <a:gd name="connsiteX555" fmla="*/ 5829202 w 7467600"/>
              <a:gd name="connsiteY555" fmla="*/ 1971679 h 6858000"/>
              <a:gd name="connsiteX556" fmla="*/ 5809558 w 7467600"/>
              <a:gd name="connsiteY556" fmla="*/ 2198043 h 6858000"/>
              <a:gd name="connsiteX557" fmla="*/ 5788653 w 7467600"/>
              <a:gd name="connsiteY557" fmla="*/ 2489430 h 6858000"/>
              <a:gd name="connsiteX558" fmla="*/ 5793439 w 7467600"/>
              <a:gd name="connsiteY558" fmla="*/ 2575235 h 6858000"/>
              <a:gd name="connsiteX559" fmla="*/ 5796837 w 7467600"/>
              <a:gd name="connsiteY559" fmla="*/ 2637633 h 6858000"/>
              <a:gd name="connsiteX560" fmla="*/ 5818614 w 7467600"/>
              <a:gd name="connsiteY560" fmla="*/ 2473055 h 6858000"/>
              <a:gd name="connsiteX561" fmla="*/ 5829202 w 7467600"/>
              <a:gd name="connsiteY561" fmla="*/ 1971679 h 6858000"/>
              <a:gd name="connsiteX562" fmla="*/ 5911389 w 7467600"/>
              <a:gd name="connsiteY562" fmla="*/ 1898371 h 6858000"/>
              <a:gd name="connsiteX563" fmla="*/ 6237627 w 7467600"/>
              <a:gd name="connsiteY563" fmla="*/ 2231921 h 6858000"/>
              <a:gd name="connsiteX564" fmla="*/ 5911389 w 7467600"/>
              <a:gd name="connsiteY564" fmla="*/ 1898371 h 6858000"/>
              <a:gd name="connsiteX565" fmla="*/ 6944437 w 7467600"/>
              <a:gd name="connsiteY565" fmla="*/ 1575402 h 6858000"/>
              <a:gd name="connsiteX566" fmla="*/ 6304730 w 7467600"/>
              <a:gd name="connsiteY566" fmla="*/ 1766654 h 6858000"/>
              <a:gd name="connsiteX567" fmla="*/ 6944437 w 7467600"/>
              <a:gd name="connsiteY567" fmla="*/ 1575402 h 6858000"/>
              <a:gd name="connsiteX568" fmla="*/ 7019523 w 7467600"/>
              <a:gd name="connsiteY568" fmla="*/ 1519450 h 6858000"/>
              <a:gd name="connsiteX569" fmla="*/ 6298091 w 7467600"/>
              <a:gd name="connsiteY569" fmla="*/ 1737122 h 6858000"/>
              <a:gd name="connsiteX570" fmla="*/ 7019523 w 7467600"/>
              <a:gd name="connsiteY570" fmla="*/ 1519450 h 6858000"/>
              <a:gd name="connsiteX571" fmla="*/ 2399523 w 7467600"/>
              <a:gd name="connsiteY571" fmla="*/ 1428234 h 6858000"/>
              <a:gd name="connsiteX572" fmla="*/ 2224982 w 7467600"/>
              <a:gd name="connsiteY572" fmla="*/ 1826201 h 6858000"/>
              <a:gd name="connsiteX573" fmla="*/ 2096099 w 7467600"/>
              <a:gd name="connsiteY573" fmla="*/ 2345900 h 6858000"/>
              <a:gd name="connsiteX574" fmla="*/ 2283317 w 7467600"/>
              <a:gd name="connsiteY574" fmla="*/ 1796925 h 6858000"/>
              <a:gd name="connsiteX575" fmla="*/ 2399523 w 7467600"/>
              <a:gd name="connsiteY575" fmla="*/ 1428234 h 6858000"/>
              <a:gd name="connsiteX576" fmla="*/ 2448558 w 7467600"/>
              <a:gd name="connsiteY576" fmla="*/ 1373435 h 6858000"/>
              <a:gd name="connsiteX577" fmla="*/ 2312521 w 7467600"/>
              <a:gd name="connsiteY577" fmla="*/ 1806140 h 6858000"/>
              <a:gd name="connsiteX578" fmla="*/ 2127533 w 7467600"/>
              <a:gd name="connsiteY578" fmla="*/ 2348380 h 6858000"/>
              <a:gd name="connsiteX579" fmla="*/ 2358080 w 7467600"/>
              <a:gd name="connsiteY579" fmla="*/ 1866134 h 6858000"/>
              <a:gd name="connsiteX580" fmla="*/ 2407436 w 7467600"/>
              <a:gd name="connsiteY580" fmla="*/ 1651070 h 6858000"/>
              <a:gd name="connsiteX581" fmla="*/ 2448558 w 7467600"/>
              <a:gd name="connsiteY581" fmla="*/ 1373435 h 6858000"/>
              <a:gd name="connsiteX582" fmla="*/ 278707 w 7467600"/>
              <a:gd name="connsiteY582" fmla="*/ 1352270 h 6858000"/>
              <a:gd name="connsiteX583" fmla="*/ 321570 w 7467600"/>
              <a:gd name="connsiteY583" fmla="*/ 1861610 h 6858000"/>
              <a:gd name="connsiteX584" fmla="*/ 294281 w 7467600"/>
              <a:gd name="connsiteY584" fmla="*/ 1440658 h 6858000"/>
              <a:gd name="connsiteX585" fmla="*/ 278707 w 7467600"/>
              <a:gd name="connsiteY585" fmla="*/ 1352270 h 6858000"/>
              <a:gd name="connsiteX586" fmla="*/ 1423821 w 7467600"/>
              <a:gd name="connsiteY586" fmla="*/ 1351958 h 6858000"/>
              <a:gd name="connsiteX587" fmla="*/ 1638521 w 7467600"/>
              <a:gd name="connsiteY587" fmla="*/ 1908470 h 6858000"/>
              <a:gd name="connsiteX588" fmla="*/ 1754199 w 7467600"/>
              <a:gd name="connsiteY588" fmla="*/ 2149284 h 6858000"/>
              <a:gd name="connsiteX589" fmla="*/ 1908359 w 7467600"/>
              <a:gd name="connsiteY589" fmla="*/ 2364988 h 6858000"/>
              <a:gd name="connsiteX590" fmla="*/ 1647661 w 7467600"/>
              <a:gd name="connsiteY590" fmla="*/ 1825945 h 6858000"/>
              <a:gd name="connsiteX591" fmla="*/ 1423821 w 7467600"/>
              <a:gd name="connsiteY591" fmla="*/ 1351958 h 6858000"/>
              <a:gd name="connsiteX592" fmla="*/ 1431890 w 7467600"/>
              <a:gd name="connsiteY592" fmla="*/ 1306475 h 6858000"/>
              <a:gd name="connsiteX593" fmla="*/ 1507597 w 7467600"/>
              <a:gd name="connsiteY593" fmla="*/ 1446132 h 6858000"/>
              <a:gd name="connsiteX594" fmla="*/ 1674586 w 7467600"/>
              <a:gd name="connsiteY594" fmla="*/ 1813832 h 6858000"/>
              <a:gd name="connsiteX595" fmla="*/ 1815950 w 7467600"/>
              <a:gd name="connsiteY595" fmla="*/ 2128564 h 6858000"/>
              <a:gd name="connsiteX596" fmla="*/ 1984242 w 7467600"/>
              <a:gd name="connsiteY596" fmla="*/ 2430829 h 6858000"/>
              <a:gd name="connsiteX597" fmla="*/ 2014023 w 7467600"/>
              <a:gd name="connsiteY597" fmla="*/ 2450995 h 6858000"/>
              <a:gd name="connsiteX598" fmla="*/ 1747337 w 7467600"/>
              <a:gd name="connsiteY598" fmla="*/ 1855264 h 6858000"/>
              <a:gd name="connsiteX599" fmla="*/ 1533749 w 7467600"/>
              <a:gd name="connsiteY599" fmla="*/ 1478656 h 6858000"/>
              <a:gd name="connsiteX600" fmla="*/ 1431890 w 7467600"/>
              <a:gd name="connsiteY600" fmla="*/ 1306475 h 6858000"/>
              <a:gd name="connsiteX601" fmla="*/ 5052692 w 7467600"/>
              <a:gd name="connsiteY601" fmla="*/ 1292994 h 6858000"/>
              <a:gd name="connsiteX602" fmla="*/ 5200661 w 7467600"/>
              <a:gd name="connsiteY602" fmla="*/ 1635186 h 6858000"/>
              <a:gd name="connsiteX603" fmla="*/ 5297138 w 7467600"/>
              <a:gd name="connsiteY603" fmla="*/ 1906351 h 6858000"/>
              <a:gd name="connsiteX604" fmla="*/ 5052692 w 7467600"/>
              <a:gd name="connsiteY604" fmla="*/ 1292994 h 6858000"/>
              <a:gd name="connsiteX605" fmla="*/ 5009948 w 7467600"/>
              <a:gd name="connsiteY605" fmla="*/ 1273619 h 6858000"/>
              <a:gd name="connsiteX606" fmla="*/ 5121777 w 7467600"/>
              <a:gd name="connsiteY606" fmla="*/ 1654213 h 6858000"/>
              <a:gd name="connsiteX607" fmla="*/ 5293545 w 7467600"/>
              <a:gd name="connsiteY607" fmla="*/ 2072247 h 6858000"/>
              <a:gd name="connsiteX608" fmla="*/ 5294042 w 7467600"/>
              <a:gd name="connsiteY608" fmla="*/ 2065019 h 6858000"/>
              <a:gd name="connsiteX609" fmla="*/ 5171936 w 7467600"/>
              <a:gd name="connsiteY609" fmla="*/ 1647613 h 6858000"/>
              <a:gd name="connsiteX610" fmla="*/ 5009948 w 7467600"/>
              <a:gd name="connsiteY610" fmla="*/ 1273619 h 6858000"/>
              <a:gd name="connsiteX611" fmla="*/ 655236 w 7467600"/>
              <a:gd name="connsiteY611" fmla="*/ 1268632 h 6858000"/>
              <a:gd name="connsiteX612" fmla="*/ 839521 w 7467600"/>
              <a:gd name="connsiteY612" fmla="*/ 1685315 h 6858000"/>
              <a:gd name="connsiteX613" fmla="*/ 1109416 w 7467600"/>
              <a:gd name="connsiteY613" fmla="*/ 2061663 h 6858000"/>
              <a:gd name="connsiteX614" fmla="*/ 1298300 w 7467600"/>
              <a:gd name="connsiteY614" fmla="*/ 2247742 h 6858000"/>
              <a:gd name="connsiteX615" fmla="*/ 1125871 w 7467600"/>
              <a:gd name="connsiteY615" fmla="*/ 1989513 h 6858000"/>
              <a:gd name="connsiteX616" fmla="*/ 981574 w 7467600"/>
              <a:gd name="connsiteY616" fmla="*/ 1783157 h 6858000"/>
              <a:gd name="connsiteX617" fmla="*/ 922198 w 7467600"/>
              <a:gd name="connsiteY617" fmla="*/ 1677437 h 6858000"/>
              <a:gd name="connsiteX618" fmla="*/ 869293 w 7467600"/>
              <a:gd name="connsiteY618" fmla="*/ 1583214 h 6858000"/>
              <a:gd name="connsiteX619" fmla="*/ 751431 w 7467600"/>
              <a:gd name="connsiteY619" fmla="*/ 1405731 h 6858000"/>
              <a:gd name="connsiteX620" fmla="*/ 655236 w 7467600"/>
              <a:gd name="connsiteY620" fmla="*/ 1268632 h 6858000"/>
              <a:gd name="connsiteX621" fmla="*/ 6516292 w 7467600"/>
              <a:gd name="connsiteY621" fmla="*/ 1263064 h 6858000"/>
              <a:gd name="connsiteX622" fmla="*/ 5736320 w 7467600"/>
              <a:gd name="connsiteY622" fmla="*/ 1501803 h 6858000"/>
              <a:gd name="connsiteX623" fmla="*/ 6516292 w 7467600"/>
              <a:gd name="connsiteY623" fmla="*/ 1263064 h 6858000"/>
              <a:gd name="connsiteX624" fmla="*/ 291466 w 7467600"/>
              <a:gd name="connsiteY624" fmla="*/ 1250369 h 6858000"/>
              <a:gd name="connsiteX625" fmla="*/ 323180 w 7467600"/>
              <a:gd name="connsiteY625" fmla="*/ 1435283 h 6858000"/>
              <a:gd name="connsiteX626" fmla="*/ 349381 w 7467600"/>
              <a:gd name="connsiteY626" fmla="*/ 1875041 h 6858000"/>
              <a:gd name="connsiteX627" fmla="*/ 374363 w 7467600"/>
              <a:gd name="connsiteY627" fmla="*/ 1506494 h 6858000"/>
              <a:gd name="connsiteX628" fmla="*/ 302168 w 7467600"/>
              <a:gd name="connsiteY628" fmla="*/ 1274495 h 6858000"/>
              <a:gd name="connsiteX629" fmla="*/ 291466 w 7467600"/>
              <a:gd name="connsiteY629" fmla="*/ 1250369 h 6858000"/>
              <a:gd name="connsiteX630" fmla="*/ 678222 w 7467600"/>
              <a:gd name="connsiteY630" fmla="*/ 1248670 h 6858000"/>
              <a:gd name="connsiteX631" fmla="*/ 775536 w 7467600"/>
              <a:gd name="connsiteY631" fmla="*/ 1388015 h 6858000"/>
              <a:gd name="connsiteX632" fmla="*/ 894529 w 7467600"/>
              <a:gd name="connsiteY632" fmla="*/ 1567739 h 6858000"/>
              <a:gd name="connsiteX633" fmla="*/ 948000 w 7467600"/>
              <a:gd name="connsiteY633" fmla="*/ 1663088 h 6858000"/>
              <a:gd name="connsiteX634" fmla="*/ 1006812 w 7467600"/>
              <a:gd name="connsiteY634" fmla="*/ 1767683 h 6858000"/>
              <a:gd name="connsiteX635" fmla="*/ 1149133 w 7467600"/>
              <a:gd name="connsiteY635" fmla="*/ 1971513 h 6858000"/>
              <a:gd name="connsiteX636" fmla="*/ 1333952 w 7467600"/>
              <a:gd name="connsiteY636" fmla="*/ 2251620 h 6858000"/>
              <a:gd name="connsiteX637" fmla="*/ 1337329 w 7467600"/>
              <a:gd name="connsiteY637" fmla="*/ 2258350 h 6858000"/>
              <a:gd name="connsiteX638" fmla="*/ 1014726 w 7467600"/>
              <a:gd name="connsiteY638" fmla="*/ 1615556 h 6858000"/>
              <a:gd name="connsiteX639" fmla="*/ 678222 w 7467600"/>
              <a:gd name="connsiteY639" fmla="*/ 1248670 h 6858000"/>
              <a:gd name="connsiteX640" fmla="*/ 6691602 w 7467600"/>
              <a:gd name="connsiteY640" fmla="*/ 1140573 h 6858000"/>
              <a:gd name="connsiteX641" fmla="*/ 6571100 w 7467600"/>
              <a:gd name="connsiteY641" fmla="*/ 1183662 h 6858000"/>
              <a:gd name="connsiteX642" fmla="*/ 6241687 w 7467600"/>
              <a:gd name="connsiteY642" fmla="*/ 1257600 h 6858000"/>
              <a:gd name="connsiteX643" fmla="*/ 5693009 w 7467600"/>
              <a:gd name="connsiteY643" fmla="*/ 1478256 h 6858000"/>
              <a:gd name="connsiteX644" fmla="*/ 6548420 w 7467600"/>
              <a:gd name="connsiteY644" fmla="*/ 1214599 h 6858000"/>
              <a:gd name="connsiteX645" fmla="*/ 6605473 w 7467600"/>
              <a:gd name="connsiteY645" fmla="*/ 1184686 h 6858000"/>
              <a:gd name="connsiteX646" fmla="*/ 6691602 w 7467600"/>
              <a:gd name="connsiteY646" fmla="*/ 1140573 h 6858000"/>
              <a:gd name="connsiteX647" fmla="*/ 4002475 w 7467600"/>
              <a:gd name="connsiteY647" fmla="*/ 1037802 h 6858000"/>
              <a:gd name="connsiteX648" fmla="*/ 4000324 w 7467600"/>
              <a:gd name="connsiteY648" fmla="*/ 1039362 h 6858000"/>
              <a:gd name="connsiteX649" fmla="*/ 4002862 w 7467600"/>
              <a:gd name="connsiteY649" fmla="*/ 1042866 h 6858000"/>
              <a:gd name="connsiteX650" fmla="*/ 4002475 w 7467600"/>
              <a:gd name="connsiteY650" fmla="*/ 1037802 h 6858000"/>
              <a:gd name="connsiteX651" fmla="*/ 506322 w 7467600"/>
              <a:gd name="connsiteY651" fmla="*/ 1020997 h 6858000"/>
              <a:gd name="connsiteX652" fmla="*/ 533068 w 7467600"/>
              <a:gd name="connsiteY652" fmla="*/ 1029409 h 6858000"/>
              <a:gd name="connsiteX653" fmla="*/ 1232525 w 7467600"/>
              <a:gd name="connsiteY653" fmla="*/ 1804675 h 6858000"/>
              <a:gd name="connsiteX654" fmla="*/ 1388858 w 7467600"/>
              <a:gd name="connsiteY654" fmla="*/ 2368011 h 6858000"/>
              <a:gd name="connsiteX655" fmla="*/ 1384098 w 7467600"/>
              <a:gd name="connsiteY655" fmla="*/ 2378125 h 6858000"/>
              <a:gd name="connsiteX656" fmla="*/ 1425393 w 7467600"/>
              <a:gd name="connsiteY656" fmla="*/ 2589124 h 6858000"/>
              <a:gd name="connsiteX657" fmla="*/ 1424001 w 7467600"/>
              <a:gd name="connsiteY657" fmla="*/ 2597541 h 6858000"/>
              <a:gd name="connsiteX658" fmla="*/ 2152729 w 7467600"/>
              <a:gd name="connsiteY658" fmla="*/ 2864487 h 6858000"/>
              <a:gd name="connsiteX659" fmla="*/ 2020609 w 7467600"/>
              <a:gd name="connsiteY659" fmla="*/ 2539671 h 6858000"/>
              <a:gd name="connsiteX660" fmla="*/ 2018920 w 7467600"/>
              <a:gd name="connsiteY660" fmla="*/ 2536309 h 6858000"/>
              <a:gd name="connsiteX661" fmla="*/ 1342441 w 7467600"/>
              <a:gd name="connsiteY661" fmla="*/ 1173017 h 6858000"/>
              <a:gd name="connsiteX662" fmla="*/ 1367925 w 7467600"/>
              <a:gd name="connsiteY662" fmla="*/ 1135648 h 6858000"/>
              <a:gd name="connsiteX663" fmla="*/ 1771401 w 7467600"/>
              <a:gd name="connsiteY663" fmla="*/ 1806673 h 6858000"/>
              <a:gd name="connsiteX664" fmla="*/ 1972385 w 7467600"/>
              <a:gd name="connsiteY664" fmla="*/ 2198735 h 6858000"/>
              <a:gd name="connsiteX665" fmla="*/ 2040892 w 7467600"/>
              <a:gd name="connsiteY665" fmla="*/ 2405205 h 6858000"/>
              <a:gd name="connsiteX666" fmla="*/ 2131689 w 7467600"/>
              <a:gd name="connsiteY666" fmla="*/ 1936926 h 6858000"/>
              <a:gd name="connsiteX667" fmla="*/ 2454820 w 7467600"/>
              <a:gd name="connsiteY667" fmla="*/ 1248808 h 6858000"/>
              <a:gd name="connsiteX668" fmla="*/ 2492512 w 7467600"/>
              <a:gd name="connsiteY668" fmla="*/ 1302920 h 6858000"/>
              <a:gd name="connsiteX669" fmla="*/ 2081216 w 7467600"/>
              <a:gd name="connsiteY669" fmla="*/ 2527513 h 6858000"/>
              <a:gd name="connsiteX670" fmla="*/ 2081211 w 7467600"/>
              <a:gd name="connsiteY670" fmla="*/ 2528916 h 6858000"/>
              <a:gd name="connsiteX671" fmla="*/ 2199067 w 7467600"/>
              <a:gd name="connsiteY671" fmla="*/ 2884061 h 6858000"/>
              <a:gd name="connsiteX672" fmla="*/ 3192586 w 7467600"/>
              <a:gd name="connsiteY672" fmla="*/ 3411496 h 6858000"/>
              <a:gd name="connsiteX673" fmla="*/ 3182620 w 7467600"/>
              <a:gd name="connsiteY673" fmla="*/ 3483279 h 6858000"/>
              <a:gd name="connsiteX674" fmla="*/ 2435119 w 7467600"/>
              <a:gd name="connsiteY674" fmla="*/ 3080173 h 6858000"/>
              <a:gd name="connsiteX675" fmla="*/ 2410152 w 7467600"/>
              <a:gd name="connsiteY675" fmla="*/ 3063751 h 6858000"/>
              <a:gd name="connsiteX676" fmla="*/ 2408099 w 7467600"/>
              <a:gd name="connsiteY676" fmla="*/ 3064403 h 6858000"/>
              <a:gd name="connsiteX677" fmla="*/ 2407218 w 7467600"/>
              <a:gd name="connsiteY677" fmla="*/ 3070324 h 6858000"/>
              <a:gd name="connsiteX678" fmla="*/ 2380138 w 7467600"/>
              <a:gd name="connsiteY678" fmla="*/ 3099341 h 6858000"/>
              <a:gd name="connsiteX679" fmla="*/ 1765923 w 7467600"/>
              <a:gd name="connsiteY679" fmla="*/ 3581043 h 6858000"/>
              <a:gd name="connsiteX680" fmla="*/ 1702258 w 7467600"/>
              <a:gd name="connsiteY680" fmla="*/ 3612286 h 6858000"/>
              <a:gd name="connsiteX681" fmla="*/ 1538370 w 7467600"/>
              <a:gd name="connsiteY681" fmla="*/ 3811804 h 6858000"/>
              <a:gd name="connsiteX682" fmla="*/ 542867 w 7467600"/>
              <a:gd name="connsiteY682" fmla="*/ 4944092 h 6858000"/>
              <a:gd name="connsiteX683" fmla="*/ 515800 w 7467600"/>
              <a:gd name="connsiteY683" fmla="*/ 4862180 h 6858000"/>
              <a:gd name="connsiteX684" fmla="*/ 909145 w 7467600"/>
              <a:gd name="connsiteY684" fmla="*/ 4199225 h 6858000"/>
              <a:gd name="connsiteX685" fmla="*/ 1214067 w 7467600"/>
              <a:gd name="connsiteY685" fmla="*/ 3908561 h 6858000"/>
              <a:gd name="connsiteX686" fmla="*/ 640967 w 7467600"/>
              <a:gd name="connsiteY686" fmla="*/ 4105601 h 6858000"/>
              <a:gd name="connsiteX687" fmla="*/ 112563 w 7467600"/>
              <a:gd name="connsiteY687" fmla="*/ 4396952 h 6858000"/>
              <a:gd name="connsiteX688" fmla="*/ 0 w 7467600"/>
              <a:gd name="connsiteY688" fmla="*/ 4466006 h 6858000"/>
              <a:gd name="connsiteX689" fmla="*/ 0 w 7467600"/>
              <a:gd name="connsiteY689" fmla="*/ 4233763 h 6858000"/>
              <a:gd name="connsiteX690" fmla="*/ 36881 w 7467600"/>
              <a:gd name="connsiteY690" fmla="*/ 4200118 h 6858000"/>
              <a:gd name="connsiteX691" fmla="*/ 910534 w 7467600"/>
              <a:gd name="connsiteY691" fmla="*/ 3629753 h 6858000"/>
              <a:gd name="connsiteX692" fmla="*/ 1578717 w 7467600"/>
              <a:gd name="connsiteY692" fmla="*/ 3575982 h 6858000"/>
              <a:gd name="connsiteX693" fmla="*/ 2338780 w 7467600"/>
              <a:gd name="connsiteY693" fmla="*/ 3033725 h 6858000"/>
              <a:gd name="connsiteX694" fmla="*/ 1807991 w 7467600"/>
              <a:gd name="connsiteY694" fmla="*/ 2807184 h 6858000"/>
              <a:gd name="connsiteX695" fmla="*/ 1416358 w 7467600"/>
              <a:gd name="connsiteY695" fmla="*/ 3112571 h 6858000"/>
              <a:gd name="connsiteX696" fmla="*/ 939066 w 7467600"/>
              <a:gd name="connsiteY696" fmla="*/ 3378798 h 6858000"/>
              <a:gd name="connsiteX697" fmla="*/ 115099 w 7467600"/>
              <a:gd name="connsiteY697" fmla="*/ 3607650 h 6858000"/>
              <a:gd name="connsiteX698" fmla="*/ 97284 w 7467600"/>
              <a:gd name="connsiteY698" fmla="*/ 3520393 h 6858000"/>
              <a:gd name="connsiteX699" fmla="*/ 922050 w 7467600"/>
              <a:gd name="connsiteY699" fmla="*/ 3074867 h 6858000"/>
              <a:gd name="connsiteX700" fmla="*/ 1405265 w 7467600"/>
              <a:gd name="connsiteY700" fmla="*/ 3016319 h 6858000"/>
              <a:gd name="connsiteX701" fmla="*/ 1407512 w 7467600"/>
              <a:gd name="connsiteY701" fmla="*/ 3018001 h 6858000"/>
              <a:gd name="connsiteX702" fmla="*/ 1726266 w 7467600"/>
              <a:gd name="connsiteY702" fmla="*/ 2777274 h 6858000"/>
              <a:gd name="connsiteX703" fmla="*/ 625390 w 7467600"/>
              <a:gd name="connsiteY703" fmla="*/ 2514541 h 6858000"/>
              <a:gd name="connsiteX704" fmla="*/ 619799 w 7467600"/>
              <a:gd name="connsiteY704" fmla="*/ 2527180 h 6858000"/>
              <a:gd name="connsiteX705" fmla="*/ 310030 w 7467600"/>
              <a:gd name="connsiteY705" fmla="*/ 2771818 h 6858000"/>
              <a:gd name="connsiteX706" fmla="*/ 173877 w 7467600"/>
              <a:gd name="connsiteY706" fmla="*/ 2937056 h 6858000"/>
              <a:gd name="connsiteX707" fmla="*/ 77889 w 7467600"/>
              <a:gd name="connsiteY707" fmla="*/ 3138440 h 6858000"/>
              <a:gd name="connsiteX708" fmla="*/ 0 w 7467600"/>
              <a:gd name="connsiteY708" fmla="*/ 3271395 h 6858000"/>
              <a:gd name="connsiteX709" fmla="*/ 0 w 7467600"/>
              <a:gd name="connsiteY709" fmla="*/ 3153002 h 6858000"/>
              <a:gd name="connsiteX710" fmla="*/ 2386 w 7467600"/>
              <a:gd name="connsiteY710" fmla="*/ 3149203 h 6858000"/>
              <a:gd name="connsiteX711" fmla="*/ 89753 w 7467600"/>
              <a:gd name="connsiteY711" fmla="*/ 2987702 h 6858000"/>
              <a:gd name="connsiteX712" fmla="*/ 76869 w 7467600"/>
              <a:gd name="connsiteY712" fmla="*/ 3005404 h 6858000"/>
              <a:gd name="connsiteX713" fmla="*/ 32049 w 7467600"/>
              <a:gd name="connsiteY713" fmla="*/ 3065814 h 6858000"/>
              <a:gd name="connsiteX714" fmla="*/ 0 w 7467600"/>
              <a:gd name="connsiteY714" fmla="*/ 3108744 h 6858000"/>
              <a:gd name="connsiteX715" fmla="*/ 0 w 7467600"/>
              <a:gd name="connsiteY715" fmla="*/ 3058059 h 6858000"/>
              <a:gd name="connsiteX716" fmla="*/ 7610 w 7467600"/>
              <a:gd name="connsiteY716" fmla="*/ 3047889 h 6858000"/>
              <a:gd name="connsiteX717" fmla="*/ 52419 w 7467600"/>
              <a:gd name="connsiteY717" fmla="*/ 2987479 h 6858000"/>
              <a:gd name="connsiteX718" fmla="*/ 59142 w 7467600"/>
              <a:gd name="connsiteY718" fmla="*/ 2978488 h 6858000"/>
              <a:gd name="connsiteX719" fmla="*/ 0 w 7467600"/>
              <a:gd name="connsiteY719" fmla="*/ 3015334 h 6858000"/>
              <a:gd name="connsiteX720" fmla="*/ 0 w 7467600"/>
              <a:gd name="connsiteY720" fmla="*/ 2914286 h 6858000"/>
              <a:gd name="connsiteX721" fmla="*/ 36383 w 7467600"/>
              <a:gd name="connsiteY721" fmla="*/ 2901128 h 6858000"/>
              <a:gd name="connsiteX722" fmla="*/ 156329 w 7467600"/>
              <a:gd name="connsiteY722" fmla="*/ 2840533 h 6858000"/>
              <a:gd name="connsiteX723" fmla="*/ 358355 w 7467600"/>
              <a:gd name="connsiteY723" fmla="*/ 2620471 h 6858000"/>
              <a:gd name="connsiteX724" fmla="*/ 510577 w 7467600"/>
              <a:gd name="connsiteY724" fmla="*/ 2501244 h 6858000"/>
              <a:gd name="connsiteX725" fmla="*/ 211967 w 7467600"/>
              <a:gd name="connsiteY725" fmla="*/ 2479171 h 6858000"/>
              <a:gd name="connsiteX726" fmla="*/ 0 w 7467600"/>
              <a:gd name="connsiteY726" fmla="*/ 2476398 h 6858000"/>
              <a:gd name="connsiteX727" fmla="*/ 0 w 7467600"/>
              <a:gd name="connsiteY727" fmla="*/ 2389189 h 6858000"/>
              <a:gd name="connsiteX728" fmla="*/ 103062 w 7467600"/>
              <a:gd name="connsiteY728" fmla="*/ 2389518 h 6858000"/>
              <a:gd name="connsiteX729" fmla="*/ 510734 w 7467600"/>
              <a:gd name="connsiteY729" fmla="*/ 2416201 h 6858000"/>
              <a:gd name="connsiteX730" fmla="*/ 279257 w 7467600"/>
              <a:gd name="connsiteY730" fmla="*/ 2092102 h 6858000"/>
              <a:gd name="connsiteX731" fmla="*/ 65265 w 7467600"/>
              <a:gd name="connsiteY731" fmla="*/ 2006049 h 6858000"/>
              <a:gd name="connsiteX732" fmla="*/ 0 w 7467600"/>
              <a:gd name="connsiteY732" fmla="*/ 1982532 h 6858000"/>
              <a:gd name="connsiteX733" fmla="*/ 0 w 7467600"/>
              <a:gd name="connsiteY733" fmla="*/ 1912789 h 6858000"/>
              <a:gd name="connsiteX734" fmla="*/ 97460 w 7467600"/>
              <a:gd name="connsiteY734" fmla="*/ 1953725 h 6858000"/>
              <a:gd name="connsiteX735" fmla="*/ 221272 w 7467600"/>
              <a:gd name="connsiteY735" fmla="*/ 1980766 h 6858000"/>
              <a:gd name="connsiteX736" fmla="*/ 116765 w 7467600"/>
              <a:gd name="connsiteY736" fmla="*/ 1911033 h 6858000"/>
              <a:gd name="connsiteX737" fmla="*/ 16405 w 7467600"/>
              <a:gd name="connsiteY737" fmla="*/ 1803412 h 6858000"/>
              <a:gd name="connsiteX738" fmla="*/ 0 w 7467600"/>
              <a:gd name="connsiteY738" fmla="*/ 1784777 h 6858000"/>
              <a:gd name="connsiteX739" fmla="*/ 0 w 7467600"/>
              <a:gd name="connsiteY739" fmla="*/ 1740082 h 6858000"/>
              <a:gd name="connsiteX740" fmla="*/ 39394 w 7467600"/>
              <a:gd name="connsiteY740" fmla="*/ 1784856 h 6858000"/>
              <a:gd name="connsiteX741" fmla="*/ 135813 w 7467600"/>
              <a:gd name="connsiteY741" fmla="*/ 1888838 h 6858000"/>
              <a:gd name="connsiteX742" fmla="*/ 242575 w 7467600"/>
              <a:gd name="connsiteY742" fmla="*/ 1958841 h 6858000"/>
              <a:gd name="connsiteX743" fmla="*/ 82197 w 7467600"/>
              <a:gd name="connsiteY743" fmla="*/ 1754826 h 6858000"/>
              <a:gd name="connsiteX744" fmla="*/ 0 w 7467600"/>
              <a:gd name="connsiteY744" fmla="*/ 1679650 h 6858000"/>
              <a:gd name="connsiteX745" fmla="*/ 0 w 7467600"/>
              <a:gd name="connsiteY745" fmla="*/ 1602463 h 6858000"/>
              <a:gd name="connsiteX746" fmla="*/ 84689 w 7467600"/>
              <a:gd name="connsiteY746" fmla="*/ 1677442 h 6858000"/>
              <a:gd name="connsiteX747" fmla="*/ 298437 w 7467600"/>
              <a:gd name="connsiteY747" fmla="*/ 1968019 h 6858000"/>
              <a:gd name="connsiteX748" fmla="*/ 227269 w 7467600"/>
              <a:gd name="connsiteY748" fmla="*/ 1114064 h 6858000"/>
              <a:gd name="connsiteX749" fmla="*/ 248003 w 7467600"/>
              <a:gd name="connsiteY749" fmla="*/ 1089613 h 6858000"/>
              <a:gd name="connsiteX750" fmla="*/ 427020 w 7467600"/>
              <a:gd name="connsiteY750" fmla="*/ 1619803 h 6858000"/>
              <a:gd name="connsiteX751" fmla="*/ 340345 w 7467600"/>
              <a:gd name="connsiteY751" fmla="*/ 2027739 h 6858000"/>
              <a:gd name="connsiteX752" fmla="*/ 360865 w 7467600"/>
              <a:gd name="connsiteY752" fmla="*/ 2044827 h 6858000"/>
              <a:gd name="connsiteX753" fmla="*/ 560414 w 7467600"/>
              <a:gd name="connsiteY753" fmla="*/ 2421457 h 6858000"/>
              <a:gd name="connsiteX754" fmla="*/ 1359703 w 7467600"/>
              <a:gd name="connsiteY754" fmla="*/ 2578554 h 6858000"/>
              <a:gd name="connsiteX755" fmla="*/ 1359422 w 7467600"/>
              <a:gd name="connsiteY755" fmla="*/ 2577994 h 6858000"/>
              <a:gd name="connsiteX756" fmla="*/ 828701 w 7467600"/>
              <a:gd name="connsiteY756" fmla="*/ 1839520 h 6858000"/>
              <a:gd name="connsiteX757" fmla="*/ 494427 w 7467600"/>
              <a:gd name="connsiteY757" fmla="*/ 1092333 h 6858000"/>
              <a:gd name="connsiteX758" fmla="*/ 506322 w 7467600"/>
              <a:gd name="connsiteY758" fmla="*/ 1020997 h 6858000"/>
              <a:gd name="connsiteX759" fmla="*/ 4570198 w 7467600"/>
              <a:gd name="connsiteY759" fmla="*/ 978081 h 6858000"/>
              <a:gd name="connsiteX760" fmla="*/ 4523691 w 7467600"/>
              <a:gd name="connsiteY760" fmla="*/ 1127776 h 6858000"/>
              <a:gd name="connsiteX761" fmla="*/ 4509875 w 7467600"/>
              <a:gd name="connsiteY761" fmla="*/ 1167552 h 6858000"/>
              <a:gd name="connsiteX762" fmla="*/ 4478168 w 7467600"/>
              <a:gd name="connsiteY762" fmla="*/ 1260735 h 6858000"/>
              <a:gd name="connsiteX763" fmla="*/ 4409309 w 7467600"/>
              <a:gd name="connsiteY763" fmla="*/ 1666996 h 6858000"/>
              <a:gd name="connsiteX764" fmla="*/ 4370031 w 7467600"/>
              <a:gd name="connsiteY764" fmla="*/ 1955666 h 6858000"/>
              <a:gd name="connsiteX765" fmla="*/ 4570198 w 7467600"/>
              <a:gd name="connsiteY765" fmla="*/ 978081 h 6858000"/>
              <a:gd name="connsiteX766" fmla="*/ 4557898 w 7467600"/>
              <a:gd name="connsiteY766" fmla="*/ 900011 h 6858000"/>
              <a:gd name="connsiteX767" fmla="*/ 4344840 w 7467600"/>
              <a:gd name="connsiteY767" fmla="*/ 1922038 h 6858000"/>
              <a:gd name="connsiteX768" fmla="*/ 4378710 w 7467600"/>
              <a:gd name="connsiteY768" fmla="*/ 1665516 h 6858000"/>
              <a:gd name="connsiteX769" fmla="*/ 4448798 w 7467600"/>
              <a:gd name="connsiteY769" fmla="*/ 1253024 h 6858000"/>
              <a:gd name="connsiteX770" fmla="*/ 4480315 w 7467600"/>
              <a:gd name="connsiteY770" fmla="*/ 1158454 h 6858000"/>
              <a:gd name="connsiteX771" fmla="*/ 4494133 w 7467600"/>
              <a:gd name="connsiteY771" fmla="*/ 1118676 h 6858000"/>
              <a:gd name="connsiteX772" fmla="*/ 4557898 w 7467600"/>
              <a:gd name="connsiteY772" fmla="*/ 900011 h 6858000"/>
              <a:gd name="connsiteX773" fmla="*/ 5870151 w 7467600"/>
              <a:gd name="connsiteY773" fmla="*/ 898890 h 6858000"/>
              <a:gd name="connsiteX774" fmla="*/ 5861335 w 7467600"/>
              <a:gd name="connsiteY774" fmla="*/ 899177 h 6858000"/>
              <a:gd name="connsiteX775" fmla="*/ 5843702 w 7467600"/>
              <a:gd name="connsiteY775" fmla="*/ 899748 h 6858000"/>
              <a:gd name="connsiteX776" fmla="*/ 5651107 w 7467600"/>
              <a:gd name="connsiteY776" fmla="*/ 920306 h 6858000"/>
              <a:gd name="connsiteX777" fmla="*/ 5459407 w 7467600"/>
              <a:gd name="connsiteY777" fmla="*/ 940975 h 6858000"/>
              <a:gd name="connsiteX778" fmla="*/ 5374846 w 7467600"/>
              <a:gd name="connsiteY778" fmla="*/ 941988 h 6858000"/>
              <a:gd name="connsiteX779" fmla="*/ 5256105 w 7467600"/>
              <a:gd name="connsiteY779" fmla="*/ 945632 h 6858000"/>
              <a:gd name="connsiteX780" fmla="*/ 5107071 w 7467600"/>
              <a:gd name="connsiteY780" fmla="*/ 969720 h 6858000"/>
              <a:gd name="connsiteX781" fmla="*/ 4998681 w 7467600"/>
              <a:gd name="connsiteY781" fmla="*/ 988771 h 6858000"/>
              <a:gd name="connsiteX782" fmla="*/ 5870151 w 7467600"/>
              <a:gd name="connsiteY782" fmla="*/ 898890 h 6858000"/>
              <a:gd name="connsiteX783" fmla="*/ 5504425 w 7467600"/>
              <a:gd name="connsiteY783" fmla="*/ 848067 h 6858000"/>
              <a:gd name="connsiteX784" fmla="*/ 4968849 w 7467600"/>
              <a:gd name="connsiteY784" fmla="*/ 962318 h 6858000"/>
              <a:gd name="connsiteX785" fmla="*/ 5104039 w 7467600"/>
              <a:gd name="connsiteY785" fmla="*/ 940634 h 6858000"/>
              <a:gd name="connsiteX786" fmla="*/ 5256311 w 7467600"/>
              <a:gd name="connsiteY786" fmla="*/ 916490 h 6858000"/>
              <a:gd name="connsiteX787" fmla="*/ 5377381 w 7467600"/>
              <a:gd name="connsiteY787" fmla="*/ 912671 h 6858000"/>
              <a:gd name="connsiteX788" fmla="*/ 5460148 w 7467600"/>
              <a:gd name="connsiteY788" fmla="*/ 911442 h 6858000"/>
              <a:gd name="connsiteX789" fmla="*/ 5648971 w 7467600"/>
              <a:gd name="connsiteY789" fmla="*/ 891331 h 6858000"/>
              <a:gd name="connsiteX790" fmla="*/ 5844807 w 7467600"/>
              <a:gd name="connsiteY790" fmla="*/ 870718 h 6858000"/>
              <a:gd name="connsiteX791" fmla="*/ 5862975 w 7467600"/>
              <a:gd name="connsiteY791" fmla="*/ 869756 h 6858000"/>
              <a:gd name="connsiteX792" fmla="*/ 5920887 w 7467600"/>
              <a:gd name="connsiteY792" fmla="*/ 865929 h 6858000"/>
              <a:gd name="connsiteX793" fmla="*/ 5504425 w 7467600"/>
              <a:gd name="connsiteY793" fmla="*/ 848067 h 6858000"/>
              <a:gd name="connsiteX794" fmla="*/ 3607114 w 7467600"/>
              <a:gd name="connsiteY794" fmla="*/ 467441 h 6858000"/>
              <a:gd name="connsiteX795" fmla="*/ 3296242 w 7467600"/>
              <a:gd name="connsiteY795" fmla="*/ 807991 h 6858000"/>
              <a:gd name="connsiteX796" fmla="*/ 3174674 w 7467600"/>
              <a:gd name="connsiteY796" fmla="*/ 919759 h 6858000"/>
              <a:gd name="connsiteX797" fmla="*/ 3042978 w 7467600"/>
              <a:gd name="connsiteY797" fmla="*/ 1054894 h 6858000"/>
              <a:gd name="connsiteX798" fmla="*/ 2968914 w 7467600"/>
              <a:gd name="connsiteY798" fmla="*/ 1133756 h 6858000"/>
              <a:gd name="connsiteX799" fmla="*/ 3103823 w 7467600"/>
              <a:gd name="connsiteY799" fmla="*/ 1026814 h 6858000"/>
              <a:gd name="connsiteX800" fmla="*/ 3607114 w 7467600"/>
              <a:gd name="connsiteY800" fmla="*/ 467441 h 6858000"/>
              <a:gd name="connsiteX801" fmla="*/ 3744487 w 7467600"/>
              <a:gd name="connsiteY801" fmla="*/ 383136 h 6858000"/>
              <a:gd name="connsiteX802" fmla="*/ 3970213 w 7467600"/>
              <a:gd name="connsiteY802" fmla="*/ 995559 h 6858000"/>
              <a:gd name="connsiteX803" fmla="*/ 3744487 w 7467600"/>
              <a:gd name="connsiteY803" fmla="*/ 383136 h 6858000"/>
              <a:gd name="connsiteX804" fmla="*/ 3624562 w 7467600"/>
              <a:gd name="connsiteY804" fmla="*/ 367041 h 6858000"/>
              <a:gd name="connsiteX805" fmla="*/ 3489712 w 7467600"/>
              <a:gd name="connsiteY805" fmla="*/ 485386 h 6858000"/>
              <a:gd name="connsiteX806" fmla="*/ 3182994 w 7467600"/>
              <a:gd name="connsiteY806" fmla="*/ 828265 h 6858000"/>
              <a:gd name="connsiteX807" fmla="*/ 2892114 w 7467600"/>
              <a:gd name="connsiteY807" fmla="*/ 1172635 h 6858000"/>
              <a:gd name="connsiteX808" fmla="*/ 3021459 w 7467600"/>
              <a:gd name="connsiteY808" fmla="*/ 1035385 h 6858000"/>
              <a:gd name="connsiteX809" fmla="*/ 3153873 w 7467600"/>
              <a:gd name="connsiteY809" fmla="*/ 898971 h 6858000"/>
              <a:gd name="connsiteX810" fmla="*/ 3276511 w 7467600"/>
              <a:gd name="connsiteY810" fmla="*/ 786423 h 6858000"/>
              <a:gd name="connsiteX811" fmla="*/ 3584154 w 7467600"/>
              <a:gd name="connsiteY811" fmla="*/ 448218 h 6858000"/>
              <a:gd name="connsiteX812" fmla="*/ 3624562 w 7467600"/>
              <a:gd name="connsiteY812" fmla="*/ 367041 h 6858000"/>
              <a:gd name="connsiteX813" fmla="*/ 3766672 w 7467600"/>
              <a:gd name="connsiteY813" fmla="*/ 359429 h 6858000"/>
              <a:gd name="connsiteX814" fmla="*/ 3996338 w 7467600"/>
              <a:gd name="connsiteY814" fmla="*/ 968237 h 6858000"/>
              <a:gd name="connsiteX815" fmla="*/ 3766672 w 7467600"/>
              <a:gd name="connsiteY815" fmla="*/ 359429 h 6858000"/>
              <a:gd name="connsiteX816" fmla="*/ 5805386 w 7467600"/>
              <a:gd name="connsiteY816" fmla="*/ 239240 h 6858000"/>
              <a:gd name="connsiteX817" fmla="*/ 5736947 w 7467600"/>
              <a:gd name="connsiteY817" fmla="*/ 261367 h 6858000"/>
              <a:gd name="connsiteX818" fmla="*/ 5427012 w 7467600"/>
              <a:gd name="connsiteY818" fmla="*/ 311272 h 6858000"/>
              <a:gd name="connsiteX819" fmla="*/ 5147818 w 7467600"/>
              <a:gd name="connsiteY819" fmla="*/ 322112 h 6858000"/>
              <a:gd name="connsiteX820" fmla="*/ 5060854 w 7467600"/>
              <a:gd name="connsiteY820" fmla="*/ 311882 h 6858000"/>
              <a:gd name="connsiteX821" fmla="*/ 4945989 w 7467600"/>
              <a:gd name="connsiteY821" fmla="*/ 300516 h 6858000"/>
              <a:gd name="connsiteX822" fmla="*/ 5410479 w 7467600"/>
              <a:gd name="connsiteY822" fmla="*/ 348434 h 6858000"/>
              <a:gd name="connsiteX823" fmla="*/ 5805386 w 7467600"/>
              <a:gd name="connsiteY823" fmla="*/ 239240 h 6858000"/>
              <a:gd name="connsiteX824" fmla="*/ 5905192 w 7467600"/>
              <a:gd name="connsiteY824" fmla="*/ 163079 h 6858000"/>
              <a:gd name="connsiteX825" fmla="*/ 5865655 w 7467600"/>
              <a:gd name="connsiteY825" fmla="*/ 171901 h 6858000"/>
              <a:gd name="connsiteX826" fmla="*/ 5259740 w 7467600"/>
              <a:gd name="connsiteY826" fmla="*/ 257013 h 6858000"/>
              <a:gd name="connsiteX827" fmla="*/ 5208466 w 7467600"/>
              <a:gd name="connsiteY827" fmla="*/ 257550 h 6858000"/>
              <a:gd name="connsiteX828" fmla="*/ 4980204 w 7467600"/>
              <a:gd name="connsiteY828" fmla="*/ 271903 h 6858000"/>
              <a:gd name="connsiteX829" fmla="*/ 5068068 w 7467600"/>
              <a:gd name="connsiteY829" fmla="*/ 282244 h 6858000"/>
              <a:gd name="connsiteX830" fmla="*/ 5153231 w 7467600"/>
              <a:gd name="connsiteY830" fmla="*/ 292240 h 6858000"/>
              <a:gd name="connsiteX831" fmla="*/ 5426491 w 7467600"/>
              <a:gd name="connsiteY831" fmla="*/ 281128 h 6858000"/>
              <a:gd name="connsiteX832" fmla="*/ 5731212 w 7467600"/>
              <a:gd name="connsiteY832" fmla="*/ 231951 h 6858000"/>
              <a:gd name="connsiteX833" fmla="*/ 5905192 w 7467600"/>
              <a:gd name="connsiteY833" fmla="*/ 163079 h 6858000"/>
              <a:gd name="connsiteX834" fmla="*/ 5944437 w 7467600"/>
              <a:gd name="connsiteY834" fmla="*/ 113829 h 6858000"/>
              <a:gd name="connsiteX835" fmla="*/ 5825032 w 7467600"/>
              <a:gd name="connsiteY835" fmla="*/ 146405 h 6858000"/>
              <a:gd name="connsiteX836" fmla="*/ 4955599 w 7467600"/>
              <a:gd name="connsiteY836" fmla="*/ 247008 h 6858000"/>
              <a:gd name="connsiteX837" fmla="*/ 5210104 w 7467600"/>
              <a:gd name="connsiteY837" fmla="*/ 228123 h 6858000"/>
              <a:gd name="connsiteX838" fmla="*/ 5261015 w 7467600"/>
              <a:gd name="connsiteY838" fmla="*/ 227087 h 6858000"/>
              <a:gd name="connsiteX839" fmla="*/ 5861181 w 7467600"/>
              <a:gd name="connsiteY839" fmla="*/ 143093 h 6858000"/>
              <a:gd name="connsiteX840" fmla="*/ 5961252 w 7467600"/>
              <a:gd name="connsiteY840" fmla="*/ 114820 h 6858000"/>
              <a:gd name="connsiteX841" fmla="*/ 5944437 w 7467600"/>
              <a:gd name="connsiteY841" fmla="*/ 113829 h 6858000"/>
              <a:gd name="connsiteX842" fmla="*/ 3882765 w 7467600"/>
              <a:gd name="connsiteY842" fmla="*/ 0 h 6858000"/>
              <a:gd name="connsiteX843" fmla="*/ 3995099 w 7467600"/>
              <a:gd name="connsiteY843" fmla="*/ 0 h 6858000"/>
              <a:gd name="connsiteX844" fmla="*/ 4163818 w 7467600"/>
              <a:gd name="connsiteY844" fmla="*/ 234104 h 6858000"/>
              <a:gd name="connsiteX845" fmla="*/ 4172099 w 7467600"/>
              <a:gd name="connsiteY845" fmla="*/ 234207 h 6858000"/>
              <a:gd name="connsiteX846" fmla="*/ 4784282 w 7467600"/>
              <a:gd name="connsiteY846" fmla="*/ 276561 h 6858000"/>
              <a:gd name="connsiteX847" fmla="*/ 4801687 w 7467600"/>
              <a:gd name="connsiteY847" fmla="*/ 267764 h 6858000"/>
              <a:gd name="connsiteX848" fmla="*/ 6082788 w 7467600"/>
              <a:gd name="connsiteY848" fmla="*/ 64119 h 6858000"/>
              <a:gd name="connsiteX849" fmla="*/ 6099442 w 7467600"/>
              <a:gd name="connsiteY849" fmla="*/ 82568 h 6858000"/>
              <a:gd name="connsiteX850" fmla="*/ 4804137 w 7467600"/>
              <a:gd name="connsiteY850" fmla="*/ 320931 h 6858000"/>
              <a:gd name="connsiteX851" fmla="*/ 4227047 w 7467600"/>
              <a:gd name="connsiteY851" fmla="*/ 313415 h 6858000"/>
              <a:gd name="connsiteX852" fmla="*/ 4346041 w 7467600"/>
              <a:gd name="connsiteY852" fmla="*/ 456086 h 6858000"/>
              <a:gd name="connsiteX853" fmla="*/ 4870967 w 7467600"/>
              <a:gd name="connsiteY853" fmla="*/ 963061 h 6858000"/>
              <a:gd name="connsiteX854" fmla="*/ 4889647 w 7467600"/>
              <a:gd name="connsiteY854" fmla="*/ 957147 h 6858000"/>
              <a:gd name="connsiteX855" fmla="*/ 5422504 w 7467600"/>
              <a:gd name="connsiteY855" fmla="*/ 805191 h 6858000"/>
              <a:gd name="connsiteX856" fmla="*/ 6087656 w 7467600"/>
              <a:gd name="connsiteY856" fmla="*/ 826703 h 6858000"/>
              <a:gd name="connsiteX857" fmla="*/ 6058717 w 7467600"/>
              <a:gd name="connsiteY857" fmla="*/ 865992 h 6858000"/>
              <a:gd name="connsiteX858" fmla="*/ 4974153 w 7467600"/>
              <a:gd name="connsiteY858" fmla="*/ 1045456 h 6858000"/>
              <a:gd name="connsiteX859" fmla="*/ 5627835 w 7467600"/>
              <a:gd name="connsiteY859" fmla="*/ 1472077 h 6858000"/>
              <a:gd name="connsiteX860" fmla="*/ 5629817 w 7467600"/>
              <a:gd name="connsiteY860" fmla="*/ 1471412 h 6858000"/>
              <a:gd name="connsiteX861" fmla="*/ 5634124 w 7467600"/>
              <a:gd name="connsiteY861" fmla="*/ 1470572 h 6858000"/>
              <a:gd name="connsiteX862" fmla="*/ 5755832 w 7467600"/>
              <a:gd name="connsiteY862" fmla="*/ 1383886 h 6858000"/>
              <a:gd name="connsiteX863" fmla="*/ 6014186 w 7467600"/>
              <a:gd name="connsiteY863" fmla="*/ 1279799 h 6858000"/>
              <a:gd name="connsiteX864" fmla="*/ 6901619 w 7467600"/>
              <a:gd name="connsiteY864" fmla="*/ 1047874 h 6858000"/>
              <a:gd name="connsiteX865" fmla="*/ 6931566 w 7467600"/>
              <a:gd name="connsiteY865" fmla="*/ 1062034 h 6858000"/>
              <a:gd name="connsiteX866" fmla="*/ 5790982 w 7467600"/>
              <a:gd name="connsiteY866" fmla="*/ 1561380 h 6858000"/>
              <a:gd name="connsiteX867" fmla="*/ 6188971 w 7467600"/>
              <a:gd name="connsiteY867" fmla="*/ 1755168 h 6858000"/>
              <a:gd name="connsiteX868" fmla="*/ 6202446 w 7467600"/>
              <a:gd name="connsiteY868" fmla="*/ 1752268 h 6858000"/>
              <a:gd name="connsiteX869" fmla="*/ 7179560 w 7467600"/>
              <a:gd name="connsiteY869" fmla="*/ 1467551 h 6858000"/>
              <a:gd name="connsiteX870" fmla="*/ 7158730 w 7467600"/>
              <a:gd name="connsiteY870" fmla="*/ 1507835 h 6858000"/>
              <a:gd name="connsiteX871" fmla="*/ 6326959 w 7467600"/>
              <a:gd name="connsiteY871" fmla="*/ 1817686 h 6858000"/>
              <a:gd name="connsiteX872" fmla="*/ 6537433 w 7467600"/>
              <a:gd name="connsiteY872" fmla="*/ 1907790 h 6858000"/>
              <a:gd name="connsiteX873" fmla="*/ 6550221 w 7467600"/>
              <a:gd name="connsiteY873" fmla="*/ 1910729 h 6858000"/>
              <a:gd name="connsiteX874" fmla="*/ 6964438 w 7467600"/>
              <a:gd name="connsiteY874" fmla="*/ 2209505 h 6858000"/>
              <a:gd name="connsiteX875" fmla="*/ 7367862 w 7467600"/>
              <a:gd name="connsiteY875" fmla="*/ 2806833 h 6858000"/>
              <a:gd name="connsiteX876" fmla="*/ 7364329 w 7467600"/>
              <a:gd name="connsiteY876" fmla="*/ 2826907 h 6858000"/>
              <a:gd name="connsiteX877" fmla="*/ 7290545 w 7467600"/>
              <a:gd name="connsiteY877" fmla="*/ 2850663 h 6858000"/>
              <a:gd name="connsiteX878" fmla="*/ 6472036 w 7467600"/>
              <a:gd name="connsiteY878" fmla="*/ 1959003 h 6858000"/>
              <a:gd name="connsiteX879" fmla="*/ 5792897 w 7467600"/>
              <a:gd name="connsiteY879" fmla="*/ 1647747 h 6858000"/>
              <a:gd name="connsiteX880" fmla="*/ 5842751 w 7467600"/>
              <a:gd name="connsiteY880" fmla="*/ 1816112 h 6858000"/>
              <a:gd name="connsiteX881" fmla="*/ 5847424 w 7467600"/>
              <a:gd name="connsiteY881" fmla="*/ 1815776 h 6858000"/>
              <a:gd name="connsiteX882" fmla="*/ 6399821 w 7467600"/>
              <a:gd name="connsiteY882" fmla="*/ 2344799 h 6858000"/>
              <a:gd name="connsiteX883" fmla="*/ 6323232 w 7467600"/>
              <a:gd name="connsiteY883" fmla="*/ 2389634 h 6858000"/>
              <a:gd name="connsiteX884" fmla="*/ 5942958 w 7467600"/>
              <a:gd name="connsiteY884" fmla="*/ 2077708 h 6858000"/>
              <a:gd name="connsiteX885" fmla="*/ 5921559 w 7467600"/>
              <a:gd name="connsiteY885" fmla="*/ 2378596 h 6858000"/>
              <a:gd name="connsiteX886" fmla="*/ 5817651 w 7467600"/>
              <a:gd name="connsiteY886" fmla="*/ 3023919 h 6858000"/>
              <a:gd name="connsiteX887" fmla="*/ 5729634 w 7467600"/>
              <a:gd name="connsiteY887" fmla="*/ 3051849 h 6858000"/>
              <a:gd name="connsiteX888" fmla="*/ 5611018 w 7467600"/>
              <a:gd name="connsiteY888" fmla="*/ 2316769 h 6858000"/>
              <a:gd name="connsiteX889" fmla="*/ 5687608 w 7467600"/>
              <a:gd name="connsiteY889" fmla="*/ 2039972 h 6858000"/>
              <a:gd name="connsiteX890" fmla="*/ 5657554 w 7467600"/>
              <a:gd name="connsiteY890" fmla="*/ 1576445 h 6858000"/>
              <a:gd name="connsiteX891" fmla="*/ 5150475 w 7467600"/>
              <a:gd name="connsiteY891" fmla="*/ 1274012 h 6858000"/>
              <a:gd name="connsiteX892" fmla="*/ 5349142 w 7467600"/>
              <a:gd name="connsiteY892" fmla="*/ 2204405 h 6858000"/>
              <a:gd name="connsiteX893" fmla="*/ 5262214 w 7467600"/>
              <a:gd name="connsiteY893" fmla="*/ 2233836 h 6858000"/>
              <a:gd name="connsiteX894" fmla="*/ 4981539 w 7467600"/>
              <a:gd name="connsiteY894" fmla="*/ 1542201 h 6858000"/>
              <a:gd name="connsiteX895" fmla="*/ 4958461 w 7467600"/>
              <a:gd name="connsiteY895" fmla="*/ 1136957 h 6858000"/>
              <a:gd name="connsiteX896" fmla="*/ 4655015 w 7467600"/>
              <a:gd name="connsiteY896" fmla="*/ 891426 h 6858000"/>
              <a:gd name="connsiteX897" fmla="*/ 4348002 w 7467600"/>
              <a:gd name="connsiteY897" fmla="*/ 2205895 h 6858000"/>
              <a:gd name="connsiteX898" fmla="*/ 4262250 w 7467600"/>
              <a:gd name="connsiteY898" fmla="*/ 2219972 h 6858000"/>
              <a:gd name="connsiteX899" fmla="*/ 4550611 w 7467600"/>
              <a:gd name="connsiteY899" fmla="*/ 817540 h 6858000"/>
              <a:gd name="connsiteX900" fmla="*/ 4564418 w 7467600"/>
              <a:gd name="connsiteY900" fmla="*/ 808293 h 6858000"/>
              <a:gd name="connsiteX901" fmla="*/ 4266388 w 7467600"/>
              <a:gd name="connsiteY901" fmla="*/ 500083 h 6858000"/>
              <a:gd name="connsiteX902" fmla="*/ 4032842 w 7467600"/>
              <a:gd name="connsiteY902" fmla="*/ 211809 h 6858000"/>
              <a:gd name="connsiteX903" fmla="*/ 3882765 w 7467600"/>
              <a:gd name="connsiteY903" fmla="*/ 0 h 6858000"/>
              <a:gd name="connsiteX904" fmla="*/ 3721337 w 7467600"/>
              <a:gd name="connsiteY904" fmla="*/ 0 h 6858000"/>
              <a:gd name="connsiteX905" fmla="*/ 3797544 w 7467600"/>
              <a:gd name="connsiteY905" fmla="*/ 0 h 6858000"/>
              <a:gd name="connsiteX906" fmla="*/ 3775734 w 7467600"/>
              <a:gd name="connsiteY906" fmla="*/ 95131 h 6858000"/>
              <a:gd name="connsiteX907" fmla="*/ 3724807 w 7467600"/>
              <a:gd name="connsiteY907" fmla="*/ 272257 h 6858000"/>
              <a:gd name="connsiteX908" fmla="*/ 3726844 w 7467600"/>
              <a:gd name="connsiteY908" fmla="*/ 282988 h 6858000"/>
              <a:gd name="connsiteX909" fmla="*/ 3742664 w 7467600"/>
              <a:gd name="connsiteY909" fmla="*/ 279918 h 6858000"/>
              <a:gd name="connsiteX910" fmla="*/ 4103910 w 7467600"/>
              <a:gd name="connsiteY910" fmla="*/ 1161917 h 6858000"/>
              <a:gd name="connsiteX911" fmla="*/ 4020269 w 7467600"/>
              <a:gd name="connsiteY911" fmla="*/ 1200406 h 6858000"/>
              <a:gd name="connsiteX912" fmla="*/ 3674882 w 7467600"/>
              <a:gd name="connsiteY912" fmla="*/ 488524 h 6858000"/>
              <a:gd name="connsiteX913" fmla="*/ 3132682 w 7467600"/>
              <a:gd name="connsiteY913" fmla="*/ 1072284 h 6858000"/>
              <a:gd name="connsiteX914" fmla="*/ 2716346 w 7467600"/>
              <a:gd name="connsiteY914" fmla="*/ 1276376 h 6858000"/>
              <a:gd name="connsiteX915" fmla="*/ 2716772 w 7467600"/>
              <a:gd name="connsiteY915" fmla="*/ 1255462 h 6858000"/>
              <a:gd name="connsiteX916" fmla="*/ 3471096 w 7467600"/>
              <a:gd name="connsiteY916" fmla="*/ 437072 h 6858000"/>
              <a:gd name="connsiteX917" fmla="*/ 3639057 w 7467600"/>
              <a:gd name="connsiteY917" fmla="*/ 286334 h 6858000"/>
              <a:gd name="connsiteX918" fmla="*/ 3640309 w 7467600"/>
              <a:gd name="connsiteY918" fmla="*/ 284664 h 6858000"/>
              <a:gd name="connsiteX919" fmla="*/ 3646022 w 7467600"/>
              <a:gd name="connsiteY919" fmla="*/ 276711 h 6858000"/>
              <a:gd name="connsiteX920" fmla="*/ 3707943 w 7467600"/>
              <a:gd name="connsiteY920" fmla="*/ 65958 h 6858000"/>
              <a:gd name="connsiteX921" fmla="*/ 3721337 w 7467600"/>
              <a:gd name="connsiteY921" fmla="*/ 0 h 6858000"/>
              <a:gd name="connsiteX922" fmla="*/ 2867960 w 7467600"/>
              <a:gd name="connsiteY922" fmla="*/ 0 h 6858000"/>
              <a:gd name="connsiteX923" fmla="*/ 2926351 w 7467600"/>
              <a:gd name="connsiteY923" fmla="*/ 0 h 6858000"/>
              <a:gd name="connsiteX924" fmla="*/ 2902823 w 7467600"/>
              <a:gd name="connsiteY924" fmla="*/ 262929 h 6858000"/>
              <a:gd name="connsiteX925" fmla="*/ 2940663 w 7467600"/>
              <a:gd name="connsiteY925" fmla="*/ 140884 h 6858000"/>
              <a:gd name="connsiteX926" fmla="*/ 2947039 w 7467600"/>
              <a:gd name="connsiteY926" fmla="*/ 122524 h 6858000"/>
              <a:gd name="connsiteX927" fmla="*/ 2984316 w 7467600"/>
              <a:gd name="connsiteY927" fmla="*/ 0 h 6858000"/>
              <a:gd name="connsiteX928" fmla="*/ 3016114 w 7467600"/>
              <a:gd name="connsiteY928" fmla="*/ 0 h 6858000"/>
              <a:gd name="connsiteX929" fmla="*/ 2979949 w 7467600"/>
              <a:gd name="connsiteY929" fmla="*/ 119274 h 6858000"/>
              <a:gd name="connsiteX930" fmla="*/ 3023879 w 7467600"/>
              <a:gd name="connsiteY930" fmla="*/ 0 h 6858000"/>
              <a:gd name="connsiteX931" fmla="*/ 3105400 w 7467600"/>
              <a:gd name="connsiteY931" fmla="*/ 0 h 6858000"/>
              <a:gd name="connsiteX932" fmla="*/ 3094669 w 7467600"/>
              <a:gd name="connsiteY932" fmla="*/ 30308 h 6858000"/>
              <a:gd name="connsiteX933" fmla="*/ 2901945 w 7467600"/>
              <a:gd name="connsiteY933" fmla="*/ 466538 h 6858000"/>
              <a:gd name="connsiteX934" fmla="*/ 2815209 w 7467600"/>
              <a:gd name="connsiteY934" fmla="*/ 497361 h 6858000"/>
              <a:gd name="connsiteX935" fmla="*/ 2844845 w 7467600"/>
              <a:gd name="connsiteY935" fmla="*/ 127638 h 6858000"/>
              <a:gd name="connsiteX936" fmla="*/ 2867960 w 7467600"/>
              <a:gd name="connsiteY936" fmla="*/ 0 h 6858000"/>
              <a:gd name="connsiteX937" fmla="*/ 1057230 w 7467600"/>
              <a:gd name="connsiteY937" fmla="*/ 0 h 6858000"/>
              <a:gd name="connsiteX938" fmla="*/ 1111003 w 7467600"/>
              <a:gd name="connsiteY938" fmla="*/ 0 h 6858000"/>
              <a:gd name="connsiteX939" fmla="*/ 1125553 w 7467600"/>
              <a:gd name="connsiteY939" fmla="*/ 52588 h 6858000"/>
              <a:gd name="connsiteX940" fmla="*/ 1304276 w 7467600"/>
              <a:gd name="connsiteY940" fmla="*/ 476275 h 6858000"/>
              <a:gd name="connsiteX941" fmla="*/ 1492066 w 7467600"/>
              <a:gd name="connsiteY941" fmla="*/ 886333 h 6858000"/>
              <a:gd name="connsiteX942" fmla="*/ 1423698 w 7467600"/>
              <a:gd name="connsiteY942" fmla="*/ 710817 h 6858000"/>
              <a:gd name="connsiteX943" fmla="*/ 1357609 w 7467600"/>
              <a:gd name="connsiteY943" fmla="*/ 532892 h 6858000"/>
              <a:gd name="connsiteX944" fmla="*/ 1309550 w 7467600"/>
              <a:gd name="connsiteY944" fmla="*/ 374031 h 6858000"/>
              <a:gd name="connsiteX945" fmla="*/ 1193673 w 7467600"/>
              <a:gd name="connsiteY945" fmla="*/ 49533 h 6858000"/>
              <a:gd name="connsiteX946" fmla="*/ 1164391 w 7467600"/>
              <a:gd name="connsiteY946" fmla="*/ 0 h 6858000"/>
              <a:gd name="connsiteX947" fmla="*/ 1200666 w 7467600"/>
              <a:gd name="connsiteY947" fmla="*/ 0 h 6858000"/>
              <a:gd name="connsiteX948" fmla="*/ 1223408 w 7467600"/>
              <a:gd name="connsiteY948" fmla="*/ 38996 h 6858000"/>
              <a:gd name="connsiteX949" fmla="*/ 1339635 w 7467600"/>
              <a:gd name="connsiteY949" fmla="*/ 365517 h 6858000"/>
              <a:gd name="connsiteX950" fmla="*/ 1387469 w 7467600"/>
              <a:gd name="connsiteY950" fmla="*/ 523079 h 6858000"/>
              <a:gd name="connsiteX951" fmla="*/ 1452685 w 7467600"/>
              <a:gd name="connsiteY951" fmla="*/ 699806 h 6858000"/>
              <a:gd name="connsiteX952" fmla="*/ 1492092 w 7467600"/>
              <a:gd name="connsiteY952" fmla="*/ 800424 h 6858000"/>
              <a:gd name="connsiteX953" fmla="*/ 1455302 w 7467600"/>
              <a:gd name="connsiteY953" fmla="*/ 632913 h 6858000"/>
              <a:gd name="connsiteX954" fmla="*/ 1222336 w 7467600"/>
              <a:gd name="connsiteY954" fmla="*/ 9480 h 6858000"/>
              <a:gd name="connsiteX955" fmla="*/ 1214634 w 7467600"/>
              <a:gd name="connsiteY955" fmla="*/ 0 h 6858000"/>
              <a:gd name="connsiteX956" fmla="*/ 1289827 w 7467600"/>
              <a:gd name="connsiteY956" fmla="*/ 0 h 6858000"/>
              <a:gd name="connsiteX957" fmla="*/ 1321076 w 7467600"/>
              <a:gd name="connsiteY957" fmla="*/ 59722 h 6858000"/>
              <a:gd name="connsiteX958" fmla="*/ 1512579 w 7467600"/>
              <a:gd name="connsiteY958" fmla="*/ 626441 h 6858000"/>
              <a:gd name="connsiteX959" fmla="*/ 1506076 w 7467600"/>
              <a:gd name="connsiteY959" fmla="*/ 1089289 h 6858000"/>
              <a:gd name="connsiteX960" fmla="*/ 1486346 w 7467600"/>
              <a:gd name="connsiteY960" fmla="*/ 1079919 h 6858000"/>
              <a:gd name="connsiteX961" fmla="*/ 1070511 w 7467600"/>
              <a:gd name="connsiteY961" fmla="*/ 48609 h 6858000"/>
              <a:gd name="connsiteX962" fmla="*/ 1057230 w 7467600"/>
              <a:gd name="connsiteY962" fmla="*/ 0 h 6858000"/>
              <a:gd name="connsiteX963" fmla="*/ 43151 w 7467600"/>
              <a:gd name="connsiteY963" fmla="*/ 0 h 6858000"/>
              <a:gd name="connsiteX964" fmla="*/ 95283 w 7467600"/>
              <a:gd name="connsiteY964" fmla="*/ 0 h 6858000"/>
              <a:gd name="connsiteX965" fmla="*/ 300708 w 7467600"/>
              <a:gd name="connsiteY965" fmla="*/ 154571 h 6858000"/>
              <a:gd name="connsiteX966" fmla="*/ 530414 w 7467600"/>
              <a:gd name="connsiteY966" fmla="*/ 354673 h 6858000"/>
              <a:gd name="connsiteX967" fmla="*/ 333785 w 7467600"/>
              <a:gd name="connsiteY967" fmla="*/ 161564 h 6858000"/>
              <a:gd name="connsiteX968" fmla="*/ 147005 w 7467600"/>
              <a:gd name="connsiteY968" fmla="*/ 0 h 6858000"/>
              <a:gd name="connsiteX969" fmla="*/ 272509 w 7467600"/>
              <a:gd name="connsiteY969" fmla="*/ 0 h 6858000"/>
              <a:gd name="connsiteX970" fmla="*/ 326276 w 7467600"/>
              <a:gd name="connsiteY970" fmla="*/ 45847 h 6858000"/>
              <a:gd name="connsiteX971" fmla="*/ 823759 w 7467600"/>
              <a:gd name="connsiteY971" fmla="*/ 574145 h 6858000"/>
              <a:gd name="connsiteX972" fmla="*/ 811254 w 7467600"/>
              <a:gd name="connsiteY972" fmla="*/ 665546 h 6858000"/>
              <a:gd name="connsiteX973" fmla="*/ 154042 w 7467600"/>
              <a:gd name="connsiteY973" fmla="*/ 261522 h 6858000"/>
              <a:gd name="connsiteX974" fmla="*/ 13550 w 7467600"/>
              <a:gd name="connsiteY974" fmla="*/ 158423 h 6858000"/>
              <a:gd name="connsiteX975" fmla="*/ 0 w 7467600"/>
              <a:gd name="connsiteY975" fmla="*/ 146618 h 6858000"/>
              <a:gd name="connsiteX976" fmla="*/ 0 w 7467600"/>
              <a:gd name="connsiteY976" fmla="*/ 59161 h 6858000"/>
              <a:gd name="connsiteX977" fmla="*/ 45427 w 7467600"/>
              <a:gd name="connsiteY977" fmla="*/ 101078 h 6858000"/>
              <a:gd name="connsiteX978" fmla="*/ 630103 w 7467600"/>
              <a:gd name="connsiteY978" fmla="*/ 485885 h 6858000"/>
              <a:gd name="connsiteX979" fmla="*/ 532040 w 7467600"/>
              <a:gd name="connsiteY979" fmla="*/ 399359 h 6858000"/>
              <a:gd name="connsiteX980" fmla="*/ 517618 w 7467600"/>
              <a:gd name="connsiteY980" fmla="*/ 385726 h 6858000"/>
              <a:gd name="connsiteX981" fmla="*/ 285074 w 7467600"/>
              <a:gd name="connsiteY981" fmla="*/ 182755 h 6858000"/>
              <a:gd name="connsiteX982" fmla="*/ 43151 w 7467600"/>
              <a:gd name="connsiteY98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1456157 w 7467600"/>
              <a:gd name="connsiteY103" fmla="*/ 5371404 h 6858000"/>
              <a:gd name="connsiteX104" fmla="*/ 1244432 w 7467600"/>
              <a:gd name="connsiteY104" fmla="*/ 5385601 h 6858000"/>
              <a:gd name="connsiteX105" fmla="*/ 973990 w 7467600"/>
              <a:gd name="connsiteY105" fmla="*/ 5424940 h 6858000"/>
              <a:gd name="connsiteX106" fmla="*/ 1103809 w 7467600"/>
              <a:gd name="connsiteY106" fmla="*/ 5433720 h 6858000"/>
              <a:gd name="connsiteX107" fmla="*/ 1123454 w 7467600"/>
              <a:gd name="connsiteY107" fmla="*/ 5435727 h 6858000"/>
              <a:gd name="connsiteX108" fmla="*/ 1737017 w 7467600"/>
              <a:gd name="connsiteY108" fmla="*/ 5452183 h 6858000"/>
              <a:gd name="connsiteX109" fmla="*/ 1824397 w 7467600"/>
              <a:gd name="connsiteY109" fmla="*/ 5447757 h 6858000"/>
              <a:gd name="connsiteX110" fmla="*/ 2070059 w 7467600"/>
              <a:gd name="connsiteY110" fmla="*/ 5441660 h 6858000"/>
              <a:gd name="connsiteX111" fmla="*/ 1456157 w 7467600"/>
              <a:gd name="connsiteY111" fmla="*/ 5371404 h 6858000"/>
              <a:gd name="connsiteX112" fmla="*/ 4988186 w 7467600"/>
              <a:gd name="connsiteY112" fmla="*/ 5216467 h 6858000"/>
              <a:gd name="connsiteX113" fmla="*/ 4777334 w 7467600"/>
              <a:gd name="connsiteY113" fmla="*/ 5406072 h 6858000"/>
              <a:gd name="connsiteX114" fmla="*/ 4718341 w 7467600"/>
              <a:gd name="connsiteY114" fmla="*/ 5468043 h 6858000"/>
              <a:gd name="connsiteX115" fmla="*/ 4604655 w 7467600"/>
              <a:gd name="connsiteY115" fmla="*/ 5583434 h 6858000"/>
              <a:gd name="connsiteX116" fmla="*/ 4565074 w 7467600"/>
              <a:gd name="connsiteY116" fmla="*/ 5618550 h 6858000"/>
              <a:gd name="connsiteX117" fmla="*/ 4988186 w 7467600"/>
              <a:gd name="connsiteY117" fmla="*/ 5216467 h 6858000"/>
              <a:gd name="connsiteX118" fmla="*/ 4978032 w 7467600"/>
              <a:gd name="connsiteY118" fmla="*/ 5183809 h 6858000"/>
              <a:gd name="connsiteX119" fmla="*/ 4463413 w 7467600"/>
              <a:gd name="connsiteY119" fmla="*/ 5615162 h 6858000"/>
              <a:gd name="connsiteX120" fmla="*/ 4358134 w 7467600"/>
              <a:gd name="connsiteY120" fmla="*/ 5742791 h 6858000"/>
              <a:gd name="connsiteX121" fmla="*/ 4376219 w 7467600"/>
              <a:gd name="connsiteY121" fmla="*/ 5729027 h 6858000"/>
              <a:gd name="connsiteX122" fmla="*/ 4582340 w 7467600"/>
              <a:gd name="connsiteY122" fmla="*/ 5561037 h 6858000"/>
              <a:gd name="connsiteX123" fmla="*/ 4694684 w 7467600"/>
              <a:gd name="connsiteY123" fmla="*/ 5447098 h 6858000"/>
              <a:gd name="connsiteX124" fmla="*/ 4754123 w 7467600"/>
              <a:gd name="connsiteY124" fmla="*/ 5384643 h 6858000"/>
              <a:gd name="connsiteX125" fmla="*/ 4978032 w 7467600"/>
              <a:gd name="connsiteY125" fmla="*/ 5183809 h 6858000"/>
              <a:gd name="connsiteX126" fmla="*/ 1903353 w 7467600"/>
              <a:gd name="connsiteY126" fmla="*/ 5044827 h 6858000"/>
              <a:gd name="connsiteX127" fmla="*/ 1936931 w 7467600"/>
              <a:gd name="connsiteY127" fmla="*/ 5093954 h 6858000"/>
              <a:gd name="connsiteX128" fmla="*/ 2195868 w 7467600"/>
              <a:gd name="connsiteY128" fmla="*/ 5396574 h 6858000"/>
              <a:gd name="connsiteX129" fmla="*/ 2088852 w 7467600"/>
              <a:gd name="connsiteY129" fmla="*/ 5166123 h 6858000"/>
              <a:gd name="connsiteX130" fmla="*/ 1958241 w 7467600"/>
              <a:gd name="connsiteY130" fmla="*/ 5067955 h 6858000"/>
              <a:gd name="connsiteX131" fmla="*/ 1903353 w 7467600"/>
              <a:gd name="connsiteY131" fmla="*/ 5044827 h 6858000"/>
              <a:gd name="connsiteX132" fmla="*/ 1979378 w 7467600"/>
              <a:gd name="connsiteY132" fmla="*/ 4769504 h 6858000"/>
              <a:gd name="connsiteX133" fmla="*/ 2882120 w 7467600"/>
              <a:gd name="connsiteY133" fmla="*/ 5064547 h 6858000"/>
              <a:gd name="connsiteX134" fmla="*/ 2793103 w 7467600"/>
              <a:gd name="connsiteY134" fmla="*/ 5039699 h 6858000"/>
              <a:gd name="connsiteX135" fmla="*/ 2770041 w 7467600"/>
              <a:gd name="connsiteY135" fmla="*/ 5033634 h 6858000"/>
              <a:gd name="connsiteX136" fmla="*/ 1979378 w 7467600"/>
              <a:gd name="connsiteY136" fmla="*/ 4769504 h 6858000"/>
              <a:gd name="connsiteX137" fmla="*/ 1927410 w 7467600"/>
              <a:gd name="connsiteY137" fmla="*/ 4716164 h 6858000"/>
              <a:gd name="connsiteX138" fmla="*/ 1959587 w 7467600"/>
              <a:gd name="connsiteY138" fmla="*/ 4728849 h 6858000"/>
              <a:gd name="connsiteX139" fmla="*/ 2777707 w 7467600"/>
              <a:gd name="connsiteY139" fmla="*/ 5003991 h 6858000"/>
              <a:gd name="connsiteX140" fmla="*/ 2800768 w 7467600"/>
              <a:gd name="connsiteY140" fmla="*/ 5010056 h 6858000"/>
              <a:gd name="connsiteX141" fmla="*/ 2879408 w 7467600"/>
              <a:gd name="connsiteY141" fmla="*/ 5031590 h 6858000"/>
              <a:gd name="connsiteX142" fmla="*/ 2862295 w 7467600"/>
              <a:gd name="connsiteY142" fmla="*/ 5022958 h 6858000"/>
              <a:gd name="connsiteX143" fmla="*/ 2813343 w 7467600"/>
              <a:gd name="connsiteY143" fmla="*/ 4998369 h 6858000"/>
              <a:gd name="connsiteX144" fmla="*/ 2646245 w 7467600"/>
              <a:gd name="connsiteY144" fmla="*/ 4930999 h 6858000"/>
              <a:gd name="connsiteX145" fmla="*/ 1999243 w 7467600"/>
              <a:gd name="connsiteY145" fmla="*/ 4730524 h 6858000"/>
              <a:gd name="connsiteX146" fmla="*/ 1979527 w 7467600"/>
              <a:gd name="connsiteY146" fmla="*/ 4726651 h 6858000"/>
              <a:gd name="connsiteX147" fmla="*/ 1927410 w 7467600"/>
              <a:gd name="connsiteY147" fmla="*/ 4716164 h 6858000"/>
              <a:gd name="connsiteX148" fmla="*/ 1997014 w 7467600"/>
              <a:gd name="connsiteY148" fmla="*/ 4698007 h 6858000"/>
              <a:gd name="connsiteX149" fmla="*/ 2005458 w 7467600"/>
              <a:gd name="connsiteY149" fmla="*/ 4699540 h 6858000"/>
              <a:gd name="connsiteX150" fmla="*/ 2657186 w 7467600"/>
              <a:gd name="connsiteY150" fmla="*/ 4901687 h 6858000"/>
              <a:gd name="connsiteX151" fmla="*/ 2826662 w 7467600"/>
              <a:gd name="connsiteY151" fmla="*/ 4970362 h 6858000"/>
              <a:gd name="connsiteX152" fmla="*/ 2876100 w 7467600"/>
              <a:gd name="connsiteY152" fmla="*/ 4995397 h 6858000"/>
              <a:gd name="connsiteX153" fmla="*/ 3042600 w 7467600"/>
              <a:gd name="connsiteY153" fmla="*/ 5059532 h 6858000"/>
              <a:gd name="connsiteX154" fmla="*/ 1997014 w 7467600"/>
              <a:gd name="connsiteY154" fmla="*/ 4698007 h 6858000"/>
              <a:gd name="connsiteX155" fmla="*/ 2305292 w 7467600"/>
              <a:gd name="connsiteY155" fmla="*/ 4219492 h 6858000"/>
              <a:gd name="connsiteX156" fmla="*/ 3360922 w 7467600"/>
              <a:gd name="connsiteY156" fmla="*/ 4529373 h 6858000"/>
              <a:gd name="connsiteX157" fmla="*/ 3492420 w 7467600"/>
              <a:gd name="connsiteY157" fmla="*/ 4510145 h 6858000"/>
              <a:gd name="connsiteX158" fmla="*/ 3364086 w 7467600"/>
              <a:gd name="connsiteY158" fmla="*/ 4480340 h 6858000"/>
              <a:gd name="connsiteX159" fmla="*/ 3225818 w 7467600"/>
              <a:gd name="connsiteY159" fmla="*/ 4411822 h 6858000"/>
              <a:gd name="connsiteX160" fmla="*/ 3129696 w 7467600"/>
              <a:gd name="connsiteY160" fmla="*/ 4360704 h 6858000"/>
              <a:gd name="connsiteX161" fmla="*/ 2814545 w 7467600"/>
              <a:gd name="connsiteY161" fmla="*/ 4282955 h 6858000"/>
              <a:gd name="connsiteX162" fmla="*/ 2305292 w 7467600"/>
              <a:gd name="connsiteY162" fmla="*/ 4219492 h 6858000"/>
              <a:gd name="connsiteX163" fmla="*/ 2626982 w 7467600"/>
              <a:gd name="connsiteY163" fmla="*/ 4206450 h 6858000"/>
              <a:gd name="connsiteX164" fmla="*/ 2490617 w 7467600"/>
              <a:gd name="connsiteY164" fmla="*/ 4206951 h 6858000"/>
              <a:gd name="connsiteX165" fmla="*/ 2819869 w 7467600"/>
              <a:gd name="connsiteY165" fmla="*/ 4252936 h 6858000"/>
              <a:gd name="connsiteX166" fmla="*/ 3143018 w 7467600"/>
              <a:gd name="connsiteY166" fmla="*/ 4332698 h 6858000"/>
              <a:gd name="connsiteX167" fmla="*/ 3241520 w 7467600"/>
              <a:gd name="connsiteY167" fmla="*/ 4385112 h 6858000"/>
              <a:gd name="connsiteX168" fmla="*/ 3374575 w 7467600"/>
              <a:gd name="connsiteY168" fmla="*/ 4451517 h 6858000"/>
              <a:gd name="connsiteX169" fmla="*/ 3505221 w 7467600"/>
              <a:gd name="connsiteY169" fmla="*/ 4480757 h 6858000"/>
              <a:gd name="connsiteX170" fmla="*/ 2626982 w 7467600"/>
              <a:gd name="connsiteY170" fmla="*/ 4206450 h 6858000"/>
              <a:gd name="connsiteX171" fmla="*/ 1310106 w 7467600"/>
              <a:gd name="connsiteY171" fmla="*/ 3943217 h 6858000"/>
              <a:gd name="connsiteX172" fmla="*/ 854994 w 7467600"/>
              <a:gd name="connsiteY172" fmla="*/ 4399136 h 6858000"/>
              <a:gd name="connsiteX173" fmla="*/ 742462 w 7467600"/>
              <a:gd name="connsiteY173" fmla="*/ 4594648 h 6858000"/>
              <a:gd name="connsiteX174" fmla="*/ 820602 w 7467600"/>
              <a:gd name="connsiteY174" fmla="*/ 4485915 h 6858000"/>
              <a:gd name="connsiteX175" fmla="*/ 878295 w 7467600"/>
              <a:gd name="connsiteY175" fmla="*/ 4403594 h 6858000"/>
              <a:gd name="connsiteX176" fmla="*/ 1240607 w 7467600"/>
              <a:gd name="connsiteY176" fmla="*/ 4010401 h 6858000"/>
              <a:gd name="connsiteX177" fmla="*/ 1310106 w 7467600"/>
              <a:gd name="connsiteY177" fmla="*/ 3943217 h 6858000"/>
              <a:gd name="connsiteX178" fmla="*/ 1423113 w 7467600"/>
              <a:gd name="connsiteY178" fmla="*/ 3874565 h 6858000"/>
              <a:gd name="connsiteX179" fmla="*/ 1260565 w 7467600"/>
              <a:gd name="connsiteY179" fmla="*/ 4031982 h 6858000"/>
              <a:gd name="connsiteX180" fmla="*/ 901900 w 7467600"/>
              <a:gd name="connsiteY180" fmla="*/ 4421236 h 6858000"/>
              <a:gd name="connsiteX181" fmla="*/ 845044 w 7467600"/>
              <a:gd name="connsiteY181" fmla="*/ 4502436 h 6858000"/>
              <a:gd name="connsiteX182" fmla="*/ 685926 w 7467600"/>
              <a:gd name="connsiteY182" fmla="*/ 4703069 h 6858000"/>
              <a:gd name="connsiteX183" fmla="*/ 684248 w 7467600"/>
              <a:gd name="connsiteY183" fmla="*/ 4706721 h 6858000"/>
              <a:gd name="connsiteX184" fmla="*/ 1423113 w 7467600"/>
              <a:gd name="connsiteY184" fmla="*/ 3874565 h 6858000"/>
              <a:gd name="connsiteX185" fmla="*/ 3316479 w 7467600"/>
              <a:gd name="connsiteY185" fmla="*/ 3872136 h 6858000"/>
              <a:gd name="connsiteX186" fmla="*/ 3546806 w 7467600"/>
              <a:gd name="connsiteY186" fmla="*/ 4356139 h 6858000"/>
              <a:gd name="connsiteX187" fmla="*/ 3364433 w 7467600"/>
              <a:gd name="connsiteY187" fmla="*/ 3953121 h 6858000"/>
              <a:gd name="connsiteX188" fmla="*/ 3316479 w 7467600"/>
              <a:gd name="connsiteY188" fmla="*/ 3872136 h 6858000"/>
              <a:gd name="connsiteX189" fmla="*/ 3291335 w 7467600"/>
              <a:gd name="connsiteY189" fmla="*/ 3767420 h 6858000"/>
              <a:gd name="connsiteX190" fmla="*/ 3390805 w 7467600"/>
              <a:gd name="connsiteY190" fmla="*/ 3937163 h 6858000"/>
              <a:gd name="connsiteX191" fmla="*/ 3579062 w 7467600"/>
              <a:gd name="connsiteY191" fmla="*/ 4359040 h 6858000"/>
              <a:gd name="connsiteX192" fmla="*/ 3467355 w 7467600"/>
              <a:gd name="connsiteY192" fmla="*/ 3988130 h 6858000"/>
              <a:gd name="connsiteX193" fmla="*/ 3310753 w 7467600"/>
              <a:gd name="connsiteY193" fmla="*/ 3787140 h 6858000"/>
              <a:gd name="connsiteX194" fmla="*/ 3291335 w 7467600"/>
              <a:gd name="connsiteY194" fmla="*/ 3767420 h 6858000"/>
              <a:gd name="connsiteX195" fmla="*/ 1635889 w 7467600"/>
              <a:gd name="connsiteY195" fmla="*/ 3709494 h 6858000"/>
              <a:gd name="connsiteX196" fmla="*/ 1634800 w 7467600"/>
              <a:gd name="connsiteY196" fmla="*/ 3731111 h 6858000"/>
              <a:gd name="connsiteX197" fmla="*/ 1635889 w 7467600"/>
              <a:gd name="connsiteY197" fmla="*/ 3709494 h 6858000"/>
              <a:gd name="connsiteX198" fmla="*/ 1510397 w 7467600"/>
              <a:gd name="connsiteY198" fmla="*/ 3684705 h 6858000"/>
              <a:gd name="connsiteX199" fmla="*/ 1146550 w 7467600"/>
              <a:gd name="connsiteY199" fmla="*/ 3802012 h 6858000"/>
              <a:gd name="connsiteX200" fmla="*/ 698834 w 7467600"/>
              <a:gd name="connsiteY200" fmla="*/ 3952272 h 6858000"/>
              <a:gd name="connsiteX201" fmla="*/ 34256 w 7467600"/>
              <a:gd name="connsiteY201" fmla="*/ 4347603 h 6858000"/>
              <a:gd name="connsiteX202" fmla="*/ 527241 w 7467600"/>
              <a:gd name="connsiteY202" fmla="*/ 4065078 h 6858000"/>
              <a:gd name="connsiteX203" fmla="*/ 1510397 w 7467600"/>
              <a:gd name="connsiteY203" fmla="*/ 3684705 h 6858000"/>
              <a:gd name="connsiteX204" fmla="*/ 1313114 w 7467600"/>
              <a:gd name="connsiteY204" fmla="*/ 3655216 h 6858000"/>
              <a:gd name="connsiteX205" fmla="*/ 1109304 w 7467600"/>
              <a:gd name="connsiteY205" fmla="*/ 3669030 h 6858000"/>
              <a:gd name="connsiteX206" fmla="*/ 8129 w 7467600"/>
              <a:gd name="connsiteY206" fmla="*/ 4330519 h 6858000"/>
              <a:gd name="connsiteX207" fmla="*/ 687572 w 7467600"/>
              <a:gd name="connsiteY207" fmla="*/ 3925629 h 6858000"/>
              <a:gd name="connsiteX208" fmla="*/ 1138365 w 7467600"/>
              <a:gd name="connsiteY208" fmla="*/ 3774515 h 6858000"/>
              <a:gd name="connsiteX209" fmla="*/ 1505579 w 7467600"/>
              <a:gd name="connsiteY209" fmla="*/ 3655526 h 6858000"/>
              <a:gd name="connsiteX210" fmla="*/ 1313114 w 7467600"/>
              <a:gd name="connsiteY210" fmla="*/ 3655216 h 6858000"/>
              <a:gd name="connsiteX211" fmla="*/ 3655073 w 7467600"/>
              <a:gd name="connsiteY211" fmla="*/ 3650884 h 6858000"/>
              <a:gd name="connsiteX212" fmla="*/ 3989938 w 7467600"/>
              <a:gd name="connsiteY212" fmla="*/ 3991685 h 6858000"/>
              <a:gd name="connsiteX213" fmla="*/ 4393907 w 7467600"/>
              <a:gd name="connsiteY213" fmla="*/ 4261258 h 6858000"/>
              <a:gd name="connsiteX214" fmla="*/ 4648051 w 7467600"/>
              <a:gd name="connsiteY214" fmla="*/ 4374051 h 6858000"/>
              <a:gd name="connsiteX215" fmla="*/ 4383389 w 7467600"/>
              <a:gd name="connsiteY215" fmla="*/ 4184369 h 6858000"/>
              <a:gd name="connsiteX216" fmla="*/ 4165508 w 7467600"/>
              <a:gd name="connsiteY216" fmla="*/ 4035196 h 6858000"/>
              <a:gd name="connsiteX217" fmla="*/ 4068162 w 7467600"/>
              <a:gd name="connsiteY217" fmla="*/ 3953394 h 6858000"/>
              <a:gd name="connsiteX218" fmla="*/ 3981416 w 7467600"/>
              <a:gd name="connsiteY218" fmla="*/ 3880482 h 6858000"/>
              <a:gd name="connsiteX219" fmla="*/ 3800147 w 7467600"/>
              <a:gd name="connsiteY219" fmla="*/ 3749872 h 6858000"/>
              <a:gd name="connsiteX220" fmla="*/ 3655073 w 7467600"/>
              <a:gd name="connsiteY220" fmla="*/ 3650884 h 6858000"/>
              <a:gd name="connsiteX221" fmla="*/ 3670252 w 7467600"/>
              <a:gd name="connsiteY221" fmla="*/ 3622798 h 6858000"/>
              <a:gd name="connsiteX222" fmla="*/ 3817258 w 7467600"/>
              <a:gd name="connsiteY222" fmla="*/ 3723577 h 6858000"/>
              <a:gd name="connsiteX223" fmla="*/ 4000461 w 7467600"/>
              <a:gd name="connsiteY223" fmla="*/ 3855966 h 6858000"/>
              <a:gd name="connsiteX224" fmla="*/ 4088180 w 7467600"/>
              <a:gd name="connsiteY224" fmla="*/ 3929774 h 6858000"/>
              <a:gd name="connsiteX225" fmla="*/ 4184555 w 7467600"/>
              <a:gd name="connsiteY225" fmla="*/ 4010683 h 6858000"/>
              <a:gd name="connsiteX226" fmla="*/ 4399563 w 7467600"/>
              <a:gd name="connsiteY226" fmla="*/ 4158106 h 6858000"/>
              <a:gd name="connsiteX227" fmla="*/ 4684469 w 7467600"/>
              <a:gd name="connsiteY227" fmla="*/ 4364680 h 6858000"/>
              <a:gd name="connsiteX228" fmla="*/ 4690271 w 7467600"/>
              <a:gd name="connsiteY228" fmla="*/ 4370034 h 6858000"/>
              <a:gd name="connsiteX229" fmla="*/ 4136093 w 7467600"/>
              <a:gd name="connsiteY229" fmla="*/ 3858466 h 6858000"/>
              <a:gd name="connsiteX230" fmla="*/ 3670252 w 7467600"/>
              <a:gd name="connsiteY230" fmla="*/ 3622798 h 6858000"/>
              <a:gd name="connsiteX231" fmla="*/ 4440129 w 7467600"/>
              <a:gd name="connsiteY231" fmla="*/ 3448571 h 6858000"/>
              <a:gd name="connsiteX232" fmla="*/ 4856525 w 7467600"/>
              <a:gd name="connsiteY232" fmla="*/ 3915351 h 6858000"/>
              <a:gd name="connsiteX233" fmla="*/ 5059055 w 7467600"/>
              <a:gd name="connsiteY233" fmla="*/ 4108918 h 6858000"/>
              <a:gd name="connsiteX234" fmla="*/ 5290070 w 7467600"/>
              <a:gd name="connsiteY234" fmla="*/ 4263619 h 6858000"/>
              <a:gd name="connsiteX235" fmla="*/ 4834991 w 7467600"/>
              <a:gd name="connsiteY235" fmla="*/ 3830985 h 6858000"/>
              <a:gd name="connsiteX236" fmla="*/ 4440129 w 7467600"/>
              <a:gd name="connsiteY236" fmla="*/ 3448571 h 6858000"/>
              <a:gd name="connsiteX237" fmla="*/ 4441737 w 7467600"/>
              <a:gd name="connsiteY237" fmla="*/ 3399734 h 6858000"/>
              <a:gd name="connsiteX238" fmla="*/ 4431236 w 7467600"/>
              <a:gd name="connsiteY238" fmla="*/ 3400954 h 6858000"/>
              <a:gd name="connsiteX239" fmla="*/ 4557150 w 7467600"/>
              <a:gd name="connsiteY239" fmla="*/ 3510023 h 6858000"/>
              <a:gd name="connsiteX240" fmla="*/ 4856936 w 7467600"/>
              <a:gd name="connsiteY240" fmla="*/ 3809146 h 6858000"/>
              <a:gd name="connsiteX241" fmla="*/ 5111996 w 7467600"/>
              <a:gd name="connsiteY241" fmla="*/ 4065759 h 6858000"/>
              <a:gd name="connsiteX242" fmla="*/ 5388878 w 7467600"/>
              <a:gd name="connsiteY242" fmla="*/ 4300185 h 6858000"/>
              <a:gd name="connsiteX243" fmla="*/ 5425556 w 7467600"/>
              <a:gd name="connsiteY243" fmla="*/ 4308967 h 6858000"/>
              <a:gd name="connsiteX244" fmla="*/ 4943646 w 7467600"/>
              <a:gd name="connsiteY244" fmla="*/ 3822916 h 6858000"/>
              <a:gd name="connsiteX245" fmla="*/ 4594837 w 7467600"/>
              <a:gd name="connsiteY245" fmla="*/ 3532274 h 6858000"/>
              <a:gd name="connsiteX246" fmla="*/ 4441737 w 7467600"/>
              <a:gd name="connsiteY246" fmla="*/ 3399734 h 6858000"/>
              <a:gd name="connsiteX247" fmla="*/ 5425834 w 7467600"/>
              <a:gd name="connsiteY247" fmla="*/ 3162785 h 6858000"/>
              <a:gd name="connsiteX248" fmla="*/ 5401644 w 7467600"/>
              <a:gd name="connsiteY248" fmla="*/ 3617847 h 6858000"/>
              <a:gd name="connsiteX249" fmla="*/ 5467256 w 7467600"/>
              <a:gd name="connsiteY249" fmla="*/ 4175494 h 6858000"/>
              <a:gd name="connsiteX250" fmla="*/ 5448069 w 7467600"/>
              <a:gd name="connsiteY250" fmla="*/ 3567554 h 6858000"/>
              <a:gd name="connsiteX251" fmla="*/ 5425834 w 7467600"/>
              <a:gd name="connsiteY251" fmla="*/ 3162785 h 6858000"/>
              <a:gd name="connsiteX252" fmla="*/ 1318687 w 7467600"/>
              <a:gd name="connsiteY252" fmla="*/ 3113840 h 6858000"/>
              <a:gd name="connsiteX253" fmla="*/ 1066793 w 7467600"/>
              <a:gd name="connsiteY253" fmla="*/ 3212171 h 6858000"/>
              <a:gd name="connsiteX254" fmla="*/ 993319 w 7467600"/>
              <a:gd name="connsiteY254" fmla="*/ 3247648 h 6858000"/>
              <a:gd name="connsiteX255" fmla="*/ 853081 w 7467600"/>
              <a:gd name="connsiteY255" fmla="*/ 3312410 h 6858000"/>
              <a:gd name="connsiteX256" fmla="*/ 805957 w 7467600"/>
              <a:gd name="connsiteY256" fmla="*/ 3330443 h 6858000"/>
              <a:gd name="connsiteX257" fmla="*/ 1318687 w 7467600"/>
              <a:gd name="connsiteY257" fmla="*/ 3113840 h 6858000"/>
              <a:gd name="connsiteX258" fmla="*/ 5453702 w 7467600"/>
              <a:gd name="connsiteY258" fmla="*/ 3090882 h 6858000"/>
              <a:gd name="connsiteX259" fmla="*/ 5480135 w 7467600"/>
              <a:gd name="connsiteY259" fmla="*/ 3565802 h 6858000"/>
              <a:gd name="connsiteX260" fmla="*/ 5499023 w 7467600"/>
              <a:gd name="connsiteY260" fmla="*/ 4166310 h 6858000"/>
              <a:gd name="connsiteX261" fmla="*/ 5547022 w 7467600"/>
              <a:gd name="connsiteY261" fmla="*/ 3607838 h 6858000"/>
              <a:gd name="connsiteX262" fmla="*/ 5515964 w 7467600"/>
              <a:gd name="connsiteY262" fmla="*/ 3378541 h 6858000"/>
              <a:gd name="connsiteX263" fmla="*/ 5453702 w 7467600"/>
              <a:gd name="connsiteY263" fmla="*/ 3090882 h 6858000"/>
              <a:gd name="connsiteX264" fmla="*/ 1238695 w 7467600"/>
              <a:gd name="connsiteY264" fmla="*/ 3076820 h 6858000"/>
              <a:gd name="connsiteX265" fmla="*/ 716371 w 7467600"/>
              <a:gd name="connsiteY265" fmla="*/ 3293249 h 6858000"/>
              <a:gd name="connsiteX266" fmla="*/ 579522 w 7467600"/>
              <a:gd name="connsiteY266" fmla="*/ 3371759 h 6858000"/>
              <a:gd name="connsiteX267" fmla="*/ 600288 w 7467600"/>
              <a:gd name="connsiteY267" fmla="*/ 3365555 h 6858000"/>
              <a:gd name="connsiteX268" fmla="*/ 840692 w 7467600"/>
              <a:gd name="connsiteY268" fmla="*/ 3284921 h 6858000"/>
              <a:gd name="connsiteX269" fmla="*/ 979248 w 7467600"/>
              <a:gd name="connsiteY269" fmla="*/ 3221003 h 6858000"/>
              <a:gd name="connsiteX270" fmla="*/ 1053282 w 7467600"/>
              <a:gd name="connsiteY270" fmla="*/ 3185247 h 6858000"/>
              <a:gd name="connsiteX271" fmla="*/ 1320603 w 7467600"/>
              <a:gd name="connsiteY271" fmla="*/ 3081281 h 6858000"/>
              <a:gd name="connsiteX272" fmla="*/ 1238695 w 7467600"/>
              <a:gd name="connsiteY272" fmla="*/ 3076820 h 6858000"/>
              <a:gd name="connsiteX273" fmla="*/ 5425627 w 7467600"/>
              <a:gd name="connsiteY273" fmla="*/ 2954192 h 6858000"/>
              <a:gd name="connsiteX274" fmla="*/ 5470770 w 7467600"/>
              <a:gd name="connsiteY274" fmla="*/ 3005435 h 6858000"/>
              <a:gd name="connsiteX275" fmla="*/ 5519779 w 7467600"/>
              <a:gd name="connsiteY275" fmla="*/ 4359223 h 6858000"/>
              <a:gd name="connsiteX276" fmla="*/ 5520293 w 7467600"/>
              <a:gd name="connsiteY276" fmla="*/ 4360602 h 6858000"/>
              <a:gd name="connsiteX277" fmla="*/ 5767221 w 7467600"/>
              <a:gd name="connsiteY277" fmla="*/ 4665564 h 6858000"/>
              <a:gd name="connsiteX278" fmla="*/ 6937169 w 7467600"/>
              <a:gd name="connsiteY278" fmla="*/ 4815941 h 6858000"/>
              <a:gd name="connsiteX279" fmla="*/ 6953922 w 7467600"/>
              <a:gd name="connsiteY279" fmla="*/ 4890068 h 6858000"/>
              <a:gd name="connsiteX280" fmla="*/ 6071359 w 7467600"/>
              <a:gd name="connsiteY280" fmla="*/ 4770770 h 6858000"/>
              <a:gd name="connsiteX281" fmla="*/ 6038839 w 7467600"/>
              <a:gd name="connsiteY281" fmla="*/ 4764474 h 6858000"/>
              <a:gd name="connsiteX282" fmla="*/ 6038706 w 7467600"/>
              <a:gd name="connsiteY282" fmla="*/ 4763847 h 6858000"/>
              <a:gd name="connsiteX283" fmla="*/ 6037784 w 7467600"/>
              <a:gd name="connsiteY283" fmla="*/ 4764270 h 6858000"/>
              <a:gd name="connsiteX284" fmla="*/ 6038839 w 7467600"/>
              <a:gd name="connsiteY284" fmla="*/ 4764474 h 6858000"/>
              <a:gd name="connsiteX285" fmla="*/ 6040338 w 7467600"/>
              <a:gd name="connsiteY285" fmla="*/ 4771418 h 6858000"/>
              <a:gd name="connsiteX286" fmla="*/ 6024488 w 7467600"/>
              <a:gd name="connsiteY286" fmla="*/ 4809903 h 6858000"/>
              <a:gd name="connsiteX287" fmla="*/ 5599771 w 7467600"/>
              <a:gd name="connsiteY287" fmla="*/ 5509652 h 6858000"/>
              <a:gd name="connsiteX288" fmla="*/ 5548843 w 7467600"/>
              <a:gd name="connsiteY288" fmla="*/ 5563845 h 6858000"/>
              <a:gd name="connsiteX289" fmla="*/ 5940952 w 7467600"/>
              <a:gd name="connsiteY289" fmla="*/ 6250028 h 6858000"/>
              <a:gd name="connsiteX290" fmla="*/ 6043441 w 7467600"/>
              <a:gd name="connsiteY290" fmla="*/ 6665847 h 6858000"/>
              <a:gd name="connsiteX291" fmla="*/ 6093432 w 7467600"/>
              <a:gd name="connsiteY291" fmla="*/ 6858000 h 6858000"/>
              <a:gd name="connsiteX292" fmla="*/ 6034344 w 7467600"/>
              <a:gd name="connsiteY292" fmla="*/ 6858000 h 6858000"/>
              <a:gd name="connsiteX293" fmla="*/ 6026679 w 7467600"/>
              <a:gd name="connsiteY293" fmla="*/ 6836959 h 6858000"/>
              <a:gd name="connsiteX294" fmla="*/ 5800441 w 7467600"/>
              <a:gd name="connsiteY294" fmla="*/ 6335286 h 6858000"/>
              <a:gd name="connsiteX295" fmla="*/ 5526562 w 7467600"/>
              <a:gd name="connsiteY295" fmla="*/ 5705388 h 6858000"/>
              <a:gd name="connsiteX296" fmla="*/ 5519640 w 7467600"/>
              <a:gd name="connsiteY296" fmla="*/ 5683774 h 6858000"/>
              <a:gd name="connsiteX297" fmla="*/ 5844559 w 7467600"/>
              <a:gd name="connsiteY297" fmla="*/ 6553349 h 6858000"/>
              <a:gd name="connsiteX298" fmla="*/ 5975994 w 7467600"/>
              <a:gd name="connsiteY298" fmla="*/ 6858000 h 6858000"/>
              <a:gd name="connsiteX299" fmla="*/ 5898547 w 7467600"/>
              <a:gd name="connsiteY299" fmla="*/ 6858000 h 6858000"/>
              <a:gd name="connsiteX300" fmla="*/ 5682041 w 7467600"/>
              <a:gd name="connsiteY300" fmla="*/ 6355860 h 6858000"/>
              <a:gd name="connsiteX301" fmla="*/ 5461758 w 7467600"/>
              <a:gd name="connsiteY301" fmla="*/ 5820220 h 6858000"/>
              <a:gd name="connsiteX302" fmla="*/ 5237282 w 7467600"/>
              <a:gd name="connsiteY302" fmla="*/ 6579086 h 6858000"/>
              <a:gd name="connsiteX303" fmla="*/ 5115009 w 7467600"/>
              <a:gd name="connsiteY303" fmla="*/ 6858000 h 6858000"/>
              <a:gd name="connsiteX304" fmla="*/ 5028074 w 7467600"/>
              <a:gd name="connsiteY304" fmla="*/ 6858000 h 6858000"/>
              <a:gd name="connsiteX305" fmla="*/ 5079508 w 7467600"/>
              <a:gd name="connsiteY305" fmla="*/ 6749074 h 6858000"/>
              <a:gd name="connsiteX306" fmla="*/ 5371846 w 7467600"/>
              <a:gd name="connsiteY306" fmla="*/ 5924413 h 6858000"/>
              <a:gd name="connsiteX307" fmla="*/ 5270512 w 7467600"/>
              <a:gd name="connsiteY307" fmla="*/ 6138975 h 6858000"/>
              <a:gd name="connsiteX308" fmla="*/ 5062409 w 7467600"/>
              <a:gd name="connsiteY308" fmla="*/ 6653544 h 6858000"/>
              <a:gd name="connsiteX309" fmla="*/ 5036628 w 7467600"/>
              <a:gd name="connsiteY309" fmla="*/ 6754247 h 6858000"/>
              <a:gd name="connsiteX310" fmla="*/ 5009112 w 7467600"/>
              <a:gd name="connsiteY310" fmla="*/ 6858000 h 6858000"/>
              <a:gd name="connsiteX311" fmla="*/ 4976679 w 7467600"/>
              <a:gd name="connsiteY311" fmla="*/ 6858000 h 6858000"/>
              <a:gd name="connsiteX312" fmla="*/ 5006537 w 7467600"/>
              <a:gd name="connsiteY312" fmla="*/ 6747068 h 6858000"/>
              <a:gd name="connsiteX313" fmla="*/ 5032723 w 7467600"/>
              <a:gd name="connsiteY313" fmla="*/ 6644957 h 6858000"/>
              <a:gd name="connsiteX314" fmla="*/ 5242949 w 7467600"/>
              <a:gd name="connsiteY314" fmla="*/ 6125175 h 6858000"/>
              <a:gd name="connsiteX315" fmla="*/ 5286321 w 7467600"/>
              <a:gd name="connsiteY315" fmla="*/ 6033555 h 6858000"/>
              <a:gd name="connsiteX316" fmla="*/ 5008210 w 7467600"/>
              <a:gd name="connsiteY316" fmla="*/ 6649194 h 6858000"/>
              <a:gd name="connsiteX317" fmla="*/ 4986321 w 7467600"/>
              <a:gd name="connsiteY317" fmla="*/ 6765687 h 6858000"/>
              <a:gd name="connsiteX318" fmla="*/ 4973474 w 7467600"/>
              <a:gd name="connsiteY318" fmla="*/ 6858000 h 6858000"/>
              <a:gd name="connsiteX319" fmla="*/ 4907178 w 7467600"/>
              <a:gd name="connsiteY319" fmla="*/ 6858000 h 6858000"/>
              <a:gd name="connsiteX320" fmla="*/ 4910810 w 7467600"/>
              <a:gd name="connsiteY320" fmla="*/ 6829660 h 6858000"/>
              <a:gd name="connsiteX321" fmla="*/ 4987461 w 7467600"/>
              <a:gd name="connsiteY321" fmla="*/ 6432994 h 6858000"/>
              <a:gd name="connsiteX322" fmla="*/ 5179262 w 7467600"/>
              <a:gd name="connsiteY322" fmla="*/ 6035044 h 6858000"/>
              <a:gd name="connsiteX323" fmla="*/ 4689678 w 7467600"/>
              <a:gd name="connsiteY323" fmla="*/ 6440241 h 6858000"/>
              <a:gd name="connsiteX324" fmla="*/ 4477543 w 7467600"/>
              <a:gd name="connsiteY324" fmla="*/ 6674836 h 6858000"/>
              <a:gd name="connsiteX325" fmla="*/ 4329957 w 7467600"/>
              <a:gd name="connsiteY325" fmla="*/ 6858000 h 6858000"/>
              <a:gd name="connsiteX326" fmla="*/ 4218595 w 7467600"/>
              <a:gd name="connsiteY326" fmla="*/ 6858000 h 6858000"/>
              <a:gd name="connsiteX327" fmla="*/ 4368888 w 7467600"/>
              <a:gd name="connsiteY327" fmla="*/ 6668412 h 6858000"/>
              <a:gd name="connsiteX328" fmla="*/ 4563091 w 7467600"/>
              <a:gd name="connsiteY328" fmla="*/ 6442508 h 6858000"/>
              <a:gd name="connsiteX329" fmla="*/ 5387324 w 7467600"/>
              <a:gd name="connsiteY329" fmla="*/ 5705830 h 6858000"/>
              <a:gd name="connsiteX330" fmla="*/ 5073620 w 7467600"/>
              <a:gd name="connsiteY330" fmla="*/ 5955437 h 6858000"/>
              <a:gd name="connsiteX331" fmla="*/ 4689789 w 7467600"/>
              <a:gd name="connsiteY331" fmla="*/ 6268382 h 6858000"/>
              <a:gd name="connsiteX332" fmla="*/ 4418722 w 7467600"/>
              <a:gd name="connsiteY332" fmla="*/ 6570886 h 6858000"/>
              <a:gd name="connsiteX333" fmla="*/ 4214944 w 7467600"/>
              <a:gd name="connsiteY333" fmla="*/ 6858000 h 6858000"/>
              <a:gd name="connsiteX334" fmla="*/ 4177898 w 7467600"/>
              <a:gd name="connsiteY334" fmla="*/ 6858000 h 6858000"/>
              <a:gd name="connsiteX335" fmla="*/ 4391597 w 7467600"/>
              <a:gd name="connsiteY335" fmla="*/ 6556370 h 6858000"/>
              <a:gd name="connsiteX336" fmla="*/ 4668889 w 7467600"/>
              <a:gd name="connsiteY336" fmla="*/ 6246399 h 6858000"/>
              <a:gd name="connsiteX337" fmla="*/ 5055427 w 7467600"/>
              <a:gd name="connsiteY337" fmla="*/ 5931476 h 6858000"/>
              <a:gd name="connsiteX338" fmla="*/ 5371814 w 7467600"/>
              <a:gd name="connsiteY338" fmla="*/ 5678975 h 6858000"/>
              <a:gd name="connsiteX339" fmla="*/ 4987918 w 7467600"/>
              <a:gd name="connsiteY339" fmla="*/ 5838701 h 6858000"/>
              <a:gd name="connsiteX340" fmla="*/ 4317146 w 7467600"/>
              <a:gd name="connsiteY340" fmla="*/ 6587716 h 6858000"/>
              <a:gd name="connsiteX341" fmla="*/ 4171627 w 7467600"/>
              <a:gd name="connsiteY341" fmla="*/ 6858000 h 6858000"/>
              <a:gd name="connsiteX342" fmla="*/ 4081585 w 7467600"/>
              <a:gd name="connsiteY342" fmla="*/ 6858000 h 6858000"/>
              <a:gd name="connsiteX343" fmla="*/ 4238603 w 7467600"/>
              <a:gd name="connsiteY343" fmla="*/ 6559341 h 6858000"/>
              <a:gd name="connsiteX344" fmla="*/ 4778333 w 7467600"/>
              <a:gd name="connsiteY344" fmla="*/ 5873626 h 6858000"/>
              <a:gd name="connsiteX345" fmla="*/ 5414185 w 7467600"/>
              <a:gd name="connsiteY345" fmla="*/ 5573882 h 6858000"/>
              <a:gd name="connsiteX346" fmla="*/ 5959648 w 7467600"/>
              <a:gd name="connsiteY346" fmla="*/ 4760797 h 6858000"/>
              <a:gd name="connsiteX347" fmla="*/ 5355019 w 7467600"/>
              <a:gd name="connsiteY347" fmla="*/ 4734672 h 6858000"/>
              <a:gd name="connsiteX348" fmla="*/ 5083565 w 7467600"/>
              <a:gd name="connsiteY348" fmla="*/ 5179121 h 6858000"/>
              <a:gd name="connsiteX349" fmla="*/ 4713577 w 7467600"/>
              <a:gd name="connsiteY349" fmla="*/ 5616803 h 6858000"/>
              <a:gd name="connsiteX350" fmla="*/ 3989559 w 7467600"/>
              <a:gd name="connsiteY350" fmla="*/ 6145945 h 6858000"/>
              <a:gd name="connsiteX351" fmla="*/ 3939824 w 7467600"/>
              <a:gd name="connsiteY351" fmla="*/ 6066900 h 6858000"/>
              <a:gd name="connsiteX352" fmla="*/ 4584537 w 7467600"/>
              <a:gd name="connsiteY352" fmla="*/ 5324826 h 6858000"/>
              <a:gd name="connsiteX353" fmla="*/ 5037105 w 7467600"/>
              <a:gd name="connsiteY353" fmla="*/ 5088765 h 6858000"/>
              <a:gd name="connsiteX354" fmla="*/ 5039930 w 7467600"/>
              <a:gd name="connsiteY354" fmla="*/ 5089585 h 6858000"/>
              <a:gd name="connsiteX355" fmla="*/ 5263764 w 7467600"/>
              <a:gd name="connsiteY355" fmla="*/ 4735525 h 6858000"/>
              <a:gd name="connsiteX356" fmla="*/ 4086300 w 7467600"/>
              <a:gd name="connsiteY356" fmla="*/ 4884599 h 6858000"/>
              <a:gd name="connsiteX357" fmla="*/ 4085485 w 7467600"/>
              <a:gd name="connsiteY357" fmla="*/ 4899070 h 6858000"/>
              <a:gd name="connsiteX358" fmla="*/ 3871915 w 7467600"/>
              <a:gd name="connsiteY358" fmla="*/ 5253645 h 6858000"/>
              <a:gd name="connsiteX359" fmla="*/ 3799374 w 7467600"/>
              <a:gd name="connsiteY359" fmla="*/ 5466127 h 6858000"/>
              <a:gd name="connsiteX360" fmla="*/ 3498850 w 7467600"/>
              <a:gd name="connsiteY360" fmla="*/ 6661888 h 6858000"/>
              <a:gd name="connsiteX361" fmla="*/ 3399216 w 7467600"/>
              <a:gd name="connsiteY361" fmla="*/ 6858000 h 6858000"/>
              <a:gd name="connsiteX362" fmla="*/ 3303688 w 7467600"/>
              <a:gd name="connsiteY362" fmla="*/ 6858000 h 6858000"/>
              <a:gd name="connsiteX363" fmla="*/ 3391774 w 7467600"/>
              <a:gd name="connsiteY363" fmla="*/ 6697181 h 6858000"/>
              <a:gd name="connsiteX364" fmla="*/ 3735540 w 7467600"/>
              <a:gd name="connsiteY364" fmla="*/ 5546923 h 6858000"/>
              <a:gd name="connsiteX365" fmla="*/ 3729438 w 7467600"/>
              <a:gd name="connsiteY365" fmla="*/ 5569058 h 6858000"/>
              <a:gd name="connsiteX366" fmla="*/ 3707782 w 7467600"/>
              <a:gd name="connsiteY366" fmla="*/ 5644908 h 6858000"/>
              <a:gd name="connsiteX367" fmla="*/ 3583827 w 7467600"/>
              <a:gd name="connsiteY367" fmla="*/ 6039215 h 6858000"/>
              <a:gd name="connsiteX368" fmla="*/ 3547861 w 7467600"/>
              <a:gd name="connsiteY368" fmla="*/ 6129609 h 6858000"/>
              <a:gd name="connsiteX369" fmla="*/ 3490905 w 7467600"/>
              <a:gd name="connsiteY369" fmla="*/ 6277660 h 6858000"/>
              <a:gd name="connsiteX370" fmla="*/ 3455859 w 7467600"/>
              <a:gd name="connsiteY370" fmla="*/ 6391301 h 6858000"/>
              <a:gd name="connsiteX371" fmla="*/ 3429112 w 7467600"/>
              <a:gd name="connsiteY371" fmla="*/ 6479469 h 6858000"/>
              <a:gd name="connsiteX372" fmla="*/ 3304862 w 7467600"/>
              <a:gd name="connsiteY372" fmla="*/ 6796476 h 6858000"/>
              <a:gd name="connsiteX373" fmla="*/ 3276071 w 7467600"/>
              <a:gd name="connsiteY373" fmla="*/ 6858000 h 6858000"/>
              <a:gd name="connsiteX374" fmla="*/ 3240805 w 7467600"/>
              <a:gd name="connsiteY374" fmla="*/ 6858000 h 6858000"/>
              <a:gd name="connsiteX375" fmla="*/ 3275917 w 7467600"/>
              <a:gd name="connsiteY375" fmla="*/ 6783192 h 6858000"/>
              <a:gd name="connsiteX376" fmla="*/ 3399358 w 7467600"/>
              <a:gd name="connsiteY376" fmla="*/ 6469011 h 6858000"/>
              <a:gd name="connsiteX377" fmla="*/ 3425650 w 7467600"/>
              <a:gd name="connsiteY377" fmla="*/ 6381333 h 6858000"/>
              <a:gd name="connsiteX378" fmla="*/ 3460661 w 7467600"/>
              <a:gd name="connsiteY378" fmla="*/ 6266763 h 6858000"/>
              <a:gd name="connsiteX379" fmla="*/ 3518021 w 7467600"/>
              <a:gd name="connsiteY379" fmla="*/ 6117298 h 6858000"/>
              <a:gd name="connsiteX380" fmla="*/ 3554035 w 7467600"/>
              <a:gd name="connsiteY380" fmla="*/ 6027832 h 6858000"/>
              <a:gd name="connsiteX381" fmla="*/ 3677174 w 7467600"/>
              <a:gd name="connsiteY381" fmla="*/ 5636351 h 6858000"/>
              <a:gd name="connsiteX382" fmla="*/ 3698819 w 7467600"/>
              <a:gd name="connsiteY382" fmla="*/ 5560503 h 6858000"/>
              <a:gd name="connsiteX383" fmla="*/ 3702094 w 7467600"/>
              <a:gd name="connsiteY383" fmla="*/ 5549194 h 6858000"/>
              <a:gd name="connsiteX384" fmla="*/ 3398355 w 7467600"/>
              <a:gd name="connsiteY384" fmla="*/ 6094603 h 6858000"/>
              <a:gd name="connsiteX385" fmla="*/ 3193941 w 7467600"/>
              <a:gd name="connsiteY385" fmla="*/ 6798775 h 6858000"/>
              <a:gd name="connsiteX386" fmla="*/ 3184140 w 7467600"/>
              <a:gd name="connsiteY386" fmla="*/ 6858000 h 6858000"/>
              <a:gd name="connsiteX387" fmla="*/ 3099978 w 7467600"/>
              <a:gd name="connsiteY387" fmla="*/ 6858000 h 6858000"/>
              <a:gd name="connsiteX388" fmla="*/ 3101556 w 7467600"/>
              <a:gd name="connsiteY388" fmla="*/ 6843337 h 6858000"/>
              <a:gd name="connsiteX389" fmla="*/ 3370162 w 7467600"/>
              <a:gd name="connsiteY389" fmla="*/ 5785550 h 6858000"/>
              <a:gd name="connsiteX390" fmla="*/ 3746477 w 7467600"/>
              <a:gd name="connsiteY390" fmla="*/ 5377889 h 6858000"/>
              <a:gd name="connsiteX391" fmla="*/ 3863399 w 7467600"/>
              <a:gd name="connsiteY391" fmla="*/ 5087257 h 6858000"/>
              <a:gd name="connsiteX392" fmla="*/ 3968712 w 7467600"/>
              <a:gd name="connsiteY392" fmla="*/ 4913989 h 6858000"/>
              <a:gd name="connsiteX393" fmla="*/ 2792390 w 7467600"/>
              <a:gd name="connsiteY393" fmla="*/ 5382974 h 6858000"/>
              <a:gd name="connsiteX394" fmla="*/ 2714982 w 7467600"/>
              <a:gd name="connsiteY394" fmla="*/ 5427051 h 6858000"/>
              <a:gd name="connsiteX395" fmla="*/ 2813361 w 7467600"/>
              <a:gd name="connsiteY395" fmla="*/ 6023912 h 6858000"/>
              <a:gd name="connsiteX396" fmla="*/ 2688430 w 7467600"/>
              <a:gd name="connsiteY396" fmla="*/ 6801564 h 6858000"/>
              <a:gd name="connsiteX397" fmla="*/ 2629626 w 7467600"/>
              <a:gd name="connsiteY397" fmla="*/ 6763394 h 6858000"/>
              <a:gd name="connsiteX398" fmla="*/ 2565328 w 7467600"/>
              <a:gd name="connsiteY398" fmla="*/ 5516399 h 6858000"/>
              <a:gd name="connsiteX399" fmla="*/ 1922999 w 7467600"/>
              <a:gd name="connsiteY399" fmla="*/ 5980343 h 6858000"/>
              <a:gd name="connsiteX400" fmla="*/ 1950261 w 7467600"/>
              <a:gd name="connsiteY400" fmla="*/ 6405858 h 6858000"/>
              <a:gd name="connsiteX401" fmla="*/ 2365554 w 7467600"/>
              <a:gd name="connsiteY401" fmla="*/ 6759107 h 6858000"/>
              <a:gd name="connsiteX402" fmla="*/ 2424142 w 7467600"/>
              <a:gd name="connsiteY402" fmla="*/ 6858000 h 6858000"/>
              <a:gd name="connsiteX403" fmla="*/ 2395994 w 7467600"/>
              <a:gd name="connsiteY403" fmla="*/ 6858000 h 6858000"/>
              <a:gd name="connsiteX404" fmla="*/ 2392863 w 7467600"/>
              <a:gd name="connsiteY404" fmla="*/ 6852964 h 6858000"/>
              <a:gd name="connsiteX405" fmla="*/ 2017589 w 7467600"/>
              <a:gd name="connsiteY405" fmla="*/ 6493982 h 6858000"/>
              <a:gd name="connsiteX406" fmla="*/ 2147336 w 7467600"/>
              <a:gd name="connsiteY406" fmla="*/ 6594052 h 6858000"/>
              <a:gd name="connsiteX407" fmla="*/ 2207047 w 7467600"/>
              <a:gd name="connsiteY407" fmla="*/ 6654540 h 6858000"/>
              <a:gd name="connsiteX408" fmla="*/ 2299106 w 7467600"/>
              <a:gd name="connsiteY408" fmla="*/ 6778931 h 6858000"/>
              <a:gd name="connsiteX409" fmla="*/ 2314430 w 7467600"/>
              <a:gd name="connsiteY409" fmla="*/ 6801144 h 6858000"/>
              <a:gd name="connsiteX410" fmla="*/ 2352406 w 7467600"/>
              <a:gd name="connsiteY410" fmla="*/ 6858000 h 6858000"/>
              <a:gd name="connsiteX411" fmla="*/ 2314492 w 7467600"/>
              <a:gd name="connsiteY411" fmla="*/ 6858000 h 6858000"/>
              <a:gd name="connsiteX412" fmla="*/ 2288095 w 7467600"/>
              <a:gd name="connsiteY412" fmla="*/ 6818030 h 6858000"/>
              <a:gd name="connsiteX413" fmla="*/ 2272768 w 7467600"/>
              <a:gd name="connsiteY413" fmla="*/ 6795822 h 6858000"/>
              <a:gd name="connsiteX414" fmla="*/ 2182715 w 7467600"/>
              <a:gd name="connsiteY414" fmla="*/ 6675071 h 6858000"/>
              <a:gd name="connsiteX415" fmla="*/ 2032061 w 7467600"/>
              <a:gd name="connsiteY415" fmla="*/ 6541380 h 6858000"/>
              <a:gd name="connsiteX416" fmla="*/ 2257220 w 7467600"/>
              <a:gd name="connsiteY416" fmla="*/ 6826257 h 6858000"/>
              <a:gd name="connsiteX417" fmla="*/ 2281324 w 7467600"/>
              <a:gd name="connsiteY417" fmla="*/ 6858000 h 6858000"/>
              <a:gd name="connsiteX418" fmla="*/ 2242860 w 7467600"/>
              <a:gd name="connsiteY418" fmla="*/ 6858000 h 6858000"/>
              <a:gd name="connsiteX419" fmla="*/ 2232818 w 7467600"/>
              <a:gd name="connsiteY419" fmla="*/ 6844926 h 6858000"/>
              <a:gd name="connsiteX420" fmla="*/ 1990172 w 7467600"/>
              <a:gd name="connsiteY420" fmla="*/ 6542121 h 6858000"/>
              <a:gd name="connsiteX421" fmla="*/ 2124090 w 7467600"/>
              <a:gd name="connsiteY421" fmla="*/ 6761017 h 6858000"/>
              <a:gd name="connsiteX422" fmla="*/ 2200380 w 7467600"/>
              <a:gd name="connsiteY422" fmla="*/ 6858000 h 6858000"/>
              <a:gd name="connsiteX423" fmla="*/ 2147507 w 7467600"/>
              <a:gd name="connsiteY423" fmla="*/ 6858000 h 6858000"/>
              <a:gd name="connsiteX424" fmla="*/ 2070668 w 7467600"/>
              <a:gd name="connsiteY424" fmla="*/ 6761520 h 6858000"/>
              <a:gd name="connsiteX425" fmla="*/ 1975142 w 7467600"/>
              <a:gd name="connsiteY425" fmla="*/ 6585570 h 6858000"/>
              <a:gd name="connsiteX426" fmla="*/ 2050035 w 7467600"/>
              <a:gd name="connsiteY426" fmla="*/ 6813345 h 6858000"/>
              <a:gd name="connsiteX427" fmla="*/ 2063025 w 7467600"/>
              <a:gd name="connsiteY427" fmla="*/ 6858000 h 6858000"/>
              <a:gd name="connsiteX428" fmla="*/ 2021675 w 7467600"/>
              <a:gd name="connsiteY428" fmla="*/ 6858000 h 6858000"/>
              <a:gd name="connsiteX429" fmla="*/ 2019308 w 7467600"/>
              <a:gd name="connsiteY429" fmla="*/ 6847118 h 6858000"/>
              <a:gd name="connsiteX430" fmla="*/ 1938835 w 7467600"/>
              <a:gd name="connsiteY430" fmla="*/ 6551160 h 6858000"/>
              <a:gd name="connsiteX431" fmla="*/ 1953230 w 7467600"/>
              <a:gd name="connsiteY431" fmla="*/ 6759699 h 6858000"/>
              <a:gd name="connsiteX432" fmla="*/ 1956763 w 7467600"/>
              <a:gd name="connsiteY432" fmla="*/ 6778191 h 6858000"/>
              <a:gd name="connsiteX433" fmla="*/ 1967925 w 7467600"/>
              <a:gd name="connsiteY433" fmla="*/ 6858000 h 6858000"/>
              <a:gd name="connsiteX434" fmla="*/ 1936622 w 7467600"/>
              <a:gd name="connsiteY434" fmla="*/ 6858000 h 6858000"/>
              <a:gd name="connsiteX435" fmla="*/ 1926261 w 7467600"/>
              <a:gd name="connsiteY435" fmla="*/ 6784064 h 6858000"/>
              <a:gd name="connsiteX436" fmla="*/ 1922724 w 7467600"/>
              <a:gd name="connsiteY436" fmla="*/ 6765577 h 6858000"/>
              <a:gd name="connsiteX437" fmla="*/ 1904650 w 7467600"/>
              <a:gd name="connsiteY437" fmla="*/ 6639616 h 6858000"/>
              <a:gd name="connsiteX438" fmla="*/ 1885273 w 7467600"/>
              <a:gd name="connsiteY438" fmla="*/ 6858000 h 6858000"/>
              <a:gd name="connsiteX439" fmla="*/ 1854363 w 7467600"/>
              <a:gd name="connsiteY439" fmla="*/ 6858000 h 6858000"/>
              <a:gd name="connsiteX440" fmla="*/ 1880391 w 7467600"/>
              <a:gd name="connsiteY440" fmla="*/ 6603796 h 6858000"/>
              <a:gd name="connsiteX441" fmla="*/ 1818273 w 7467600"/>
              <a:gd name="connsiteY441" fmla="*/ 6715729 h 6858000"/>
              <a:gd name="connsiteX442" fmla="*/ 1794691 w 7467600"/>
              <a:gd name="connsiteY442" fmla="*/ 6843239 h 6858000"/>
              <a:gd name="connsiteX443" fmla="*/ 1794914 w 7467600"/>
              <a:gd name="connsiteY443" fmla="*/ 6858000 h 6858000"/>
              <a:gd name="connsiteX444" fmla="*/ 1746128 w 7467600"/>
              <a:gd name="connsiteY444" fmla="*/ 6858000 h 6858000"/>
              <a:gd name="connsiteX445" fmla="*/ 1753934 w 7467600"/>
              <a:gd name="connsiteY445" fmla="*/ 6724796 h 6858000"/>
              <a:gd name="connsiteX446" fmla="*/ 1792053 w 7467600"/>
              <a:gd name="connsiteY446" fmla="*/ 6572396 h 6858000"/>
              <a:gd name="connsiteX447" fmla="*/ 1862248 w 7467600"/>
              <a:gd name="connsiteY447" fmla="*/ 6266397 h 6858000"/>
              <a:gd name="connsiteX448" fmla="*/ 1862250 w 7467600"/>
              <a:gd name="connsiteY448" fmla="*/ 6033531 h 6858000"/>
              <a:gd name="connsiteX449" fmla="*/ 1211999 w 7467600"/>
              <a:gd name="connsiteY449" fmla="*/ 6683610 h 6858000"/>
              <a:gd name="connsiteX450" fmla="*/ 1213266 w 7467600"/>
              <a:gd name="connsiteY450" fmla="*/ 6691947 h 6858000"/>
              <a:gd name="connsiteX451" fmla="*/ 1203370 w 7467600"/>
              <a:gd name="connsiteY451" fmla="*/ 6850676 h 6858000"/>
              <a:gd name="connsiteX452" fmla="*/ 1203671 w 7467600"/>
              <a:gd name="connsiteY452" fmla="*/ 6858000 h 6858000"/>
              <a:gd name="connsiteX453" fmla="*/ 1143180 w 7467600"/>
              <a:gd name="connsiteY453" fmla="*/ 6858000 h 6858000"/>
              <a:gd name="connsiteX454" fmla="*/ 1142176 w 7467600"/>
              <a:gd name="connsiteY454" fmla="*/ 6766045 h 6858000"/>
              <a:gd name="connsiteX455" fmla="*/ 1067484 w 7467600"/>
              <a:gd name="connsiteY455" fmla="*/ 6858000 h 6858000"/>
              <a:gd name="connsiteX456" fmla="*/ 953928 w 7467600"/>
              <a:gd name="connsiteY456" fmla="*/ 6858000 h 6858000"/>
              <a:gd name="connsiteX457" fmla="*/ 959715 w 7467600"/>
              <a:gd name="connsiteY457" fmla="*/ 6850185 h 6858000"/>
              <a:gd name="connsiteX458" fmla="*/ 1483788 w 7467600"/>
              <a:gd name="connsiteY458" fmla="*/ 6259174 h 6858000"/>
              <a:gd name="connsiteX459" fmla="*/ 1100671 w 7467600"/>
              <a:gd name="connsiteY459" fmla="*/ 6252137 h 6858000"/>
              <a:gd name="connsiteX460" fmla="*/ 1090144 w 7467600"/>
              <a:gd name="connsiteY460" fmla="*/ 6256748 h 6858000"/>
              <a:gd name="connsiteX461" fmla="*/ 1095872 w 7467600"/>
              <a:gd name="connsiteY461" fmla="*/ 6271892 h 6858000"/>
              <a:gd name="connsiteX462" fmla="*/ 262785 w 7467600"/>
              <a:gd name="connsiteY462" fmla="*/ 6845450 h 6858000"/>
              <a:gd name="connsiteX463" fmla="*/ 209968 w 7467600"/>
              <a:gd name="connsiteY463" fmla="*/ 6770713 h 6858000"/>
              <a:gd name="connsiteX464" fmla="*/ 873460 w 7467600"/>
              <a:gd name="connsiteY464" fmla="*/ 6253768 h 6858000"/>
              <a:gd name="connsiteX465" fmla="*/ 192686 w 7467600"/>
              <a:gd name="connsiteY465" fmla="*/ 5849257 h 6858000"/>
              <a:gd name="connsiteX466" fmla="*/ 4696 w 7467600"/>
              <a:gd name="connsiteY466" fmla="*/ 5697668 h 6858000"/>
              <a:gd name="connsiteX467" fmla="*/ 0 w 7467600"/>
              <a:gd name="connsiteY467" fmla="*/ 5689984 h 6858000"/>
              <a:gd name="connsiteX468" fmla="*/ 0 w 7467600"/>
              <a:gd name="connsiteY468" fmla="*/ 5513472 h 6858000"/>
              <a:gd name="connsiteX469" fmla="*/ 174101 w 7467600"/>
              <a:gd name="connsiteY469" fmla="*/ 5620277 h 6858000"/>
              <a:gd name="connsiteX470" fmla="*/ 891800 w 7467600"/>
              <a:gd name="connsiteY470" fmla="*/ 6036935 h 6858000"/>
              <a:gd name="connsiteX471" fmla="*/ 1072219 w 7467600"/>
              <a:gd name="connsiteY471" fmla="*/ 6169443 h 6858000"/>
              <a:gd name="connsiteX472" fmla="*/ 1074117 w 7467600"/>
              <a:gd name="connsiteY472" fmla="*/ 6170301 h 6858000"/>
              <a:gd name="connsiteX473" fmla="*/ 1083114 w 7467600"/>
              <a:gd name="connsiteY473" fmla="*/ 6174131 h 6858000"/>
              <a:gd name="connsiteX474" fmla="*/ 1543010 w 7467600"/>
              <a:gd name="connsiteY474" fmla="*/ 6191140 h 6858000"/>
              <a:gd name="connsiteX475" fmla="*/ 1551080 w 7467600"/>
              <a:gd name="connsiteY475" fmla="*/ 6195006 h 6858000"/>
              <a:gd name="connsiteX476" fmla="*/ 2345443 w 7467600"/>
              <a:gd name="connsiteY476" fmla="*/ 5549882 h 6858000"/>
              <a:gd name="connsiteX477" fmla="*/ 1721499 w 7467600"/>
              <a:gd name="connsiteY477" fmla="*/ 5599969 h 6858000"/>
              <a:gd name="connsiteX478" fmla="*/ 767716 w 7467600"/>
              <a:gd name="connsiteY478" fmla="*/ 5472768 h 6858000"/>
              <a:gd name="connsiteX479" fmla="*/ 722147 w 7467600"/>
              <a:gd name="connsiteY479" fmla="*/ 5393091 h 6858000"/>
              <a:gd name="connsiteX480" fmla="*/ 1485552 w 7467600"/>
              <a:gd name="connsiteY480" fmla="*/ 5313202 h 6858000"/>
              <a:gd name="connsiteX481" fmla="*/ 2143004 w 7467600"/>
              <a:gd name="connsiteY481" fmla="*/ 5402420 h 6858000"/>
              <a:gd name="connsiteX482" fmla="*/ 1933391 w 7467600"/>
              <a:gd name="connsiteY482" fmla="*/ 5156971 h 6858000"/>
              <a:gd name="connsiteX483" fmla="*/ 1827118 w 7467600"/>
              <a:gd name="connsiteY483" fmla="*/ 4968410 h 6858000"/>
              <a:gd name="connsiteX484" fmla="*/ 1837349 w 7467600"/>
              <a:gd name="connsiteY484" fmla="*/ 4956357 h 6858000"/>
              <a:gd name="connsiteX485" fmla="*/ 2162835 w 7467600"/>
              <a:gd name="connsiteY485" fmla="*/ 5187853 h 6858000"/>
              <a:gd name="connsiteX486" fmla="*/ 2257167 w 7467600"/>
              <a:gd name="connsiteY486" fmla="*/ 5462123 h 6858000"/>
              <a:gd name="connsiteX487" fmla="*/ 2261598 w 7467600"/>
              <a:gd name="connsiteY487" fmla="*/ 5467998 h 6858000"/>
              <a:gd name="connsiteX488" fmla="*/ 2437177 w 7467600"/>
              <a:gd name="connsiteY488" fmla="*/ 5479608 h 6858000"/>
              <a:gd name="connsiteX489" fmla="*/ 2445247 w 7467600"/>
              <a:gd name="connsiteY489" fmla="*/ 5483476 h 6858000"/>
              <a:gd name="connsiteX490" fmla="*/ 2743626 w 7467600"/>
              <a:gd name="connsiteY490" fmla="*/ 5304819 h 6858000"/>
              <a:gd name="connsiteX491" fmla="*/ 3048102 w 7467600"/>
              <a:gd name="connsiteY491" fmla="*/ 5150595 h 6858000"/>
              <a:gd name="connsiteX492" fmla="*/ 1799414 w 7467600"/>
              <a:gd name="connsiteY492" fmla="*/ 4694732 h 6858000"/>
              <a:gd name="connsiteX493" fmla="*/ 1771735 w 7467600"/>
              <a:gd name="connsiteY493" fmla="*/ 4619929 h 6858000"/>
              <a:gd name="connsiteX494" fmla="*/ 3104273 w 7467600"/>
              <a:gd name="connsiteY494" fmla="*/ 5076159 h 6858000"/>
              <a:gd name="connsiteX495" fmla="*/ 3113245 w 7467600"/>
              <a:gd name="connsiteY495" fmla="*/ 5090705 h 6858000"/>
              <a:gd name="connsiteX496" fmla="*/ 3126294 w 7467600"/>
              <a:gd name="connsiteY496" fmla="*/ 5114400 h 6858000"/>
              <a:gd name="connsiteX497" fmla="*/ 3937433 w 7467600"/>
              <a:gd name="connsiteY497" fmla="*/ 4830473 h 6858000"/>
              <a:gd name="connsiteX498" fmla="*/ 3590475 w 7467600"/>
              <a:gd name="connsiteY498" fmla="*/ 4597974 h 6858000"/>
              <a:gd name="connsiteX499" fmla="*/ 3100264 w 7467600"/>
              <a:gd name="connsiteY499" fmla="*/ 4579845 h 6858000"/>
              <a:gd name="connsiteX500" fmla="*/ 2183576 w 7467600"/>
              <a:gd name="connsiteY500" fmla="*/ 4227150 h 6858000"/>
              <a:gd name="connsiteX501" fmla="*/ 2151029 w 7467600"/>
              <a:gd name="connsiteY501" fmla="*/ 4146947 h 6858000"/>
              <a:gd name="connsiteX502" fmla="*/ 3563434 w 7467600"/>
              <a:gd name="connsiteY502" fmla="*/ 4469115 h 6858000"/>
              <a:gd name="connsiteX503" fmla="*/ 3177952 w 7467600"/>
              <a:gd name="connsiteY503" fmla="*/ 3657386 h 6858000"/>
              <a:gd name="connsiteX504" fmla="*/ 3189263 w 7467600"/>
              <a:gd name="connsiteY504" fmla="*/ 3625726 h 6858000"/>
              <a:gd name="connsiteX505" fmla="*/ 3560912 w 7467600"/>
              <a:gd name="connsiteY505" fmla="*/ 4079863 h 6858000"/>
              <a:gd name="connsiteX506" fmla="*/ 3626636 w 7467600"/>
              <a:gd name="connsiteY506" fmla="*/ 4512230 h 6858000"/>
              <a:gd name="connsiteX507" fmla="*/ 3653088 w 7467600"/>
              <a:gd name="connsiteY507" fmla="*/ 4521417 h 6858000"/>
              <a:gd name="connsiteX508" fmla="*/ 3988128 w 7467600"/>
              <a:gd name="connsiteY508" fmla="*/ 4817267 h 6858000"/>
              <a:gd name="connsiteX509" fmla="*/ 4830582 w 7467600"/>
              <a:gd name="connsiteY509" fmla="*/ 4676000 h 6858000"/>
              <a:gd name="connsiteX510" fmla="*/ 4830100 w 7467600"/>
              <a:gd name="connsiteY510" fmla="*/ 4675554 h 6858000"/>
              <a:gd name="connsiteX511" fmla="*/ 4036318 w 7467600"/>
              <a:gd name="connsiteY511" fmla="*/ 4147013 h 6858000"/>
              <a:gd name="connsiteX512" fmla="*/ 3432098 w 7467600"/>
              <a:gd name="connsiteY512" fmla="*/ 3537312 h 6858000"/>
              <a:gd name="connsiteX513" fmla="*/ 3446761 w 7467600"/>
              <a:gd name="connsiteY513" fmla="*/ 3461278 h 6858000"/>
              <a:gd name="connsiteX514" fmla="*/ 4419733 w 7467600"/>
              <a:gd name="connsiteY514" fmla="*/ 3963555 h 6858000"/>
              <a:gd name="connsiteX515" fmla="*/ 4781371 w 7467600"/>
              <a:gd name="connsiteY515" fmla="*/ 4458604 h 6858000"/>
              <a:gd name="connsiteX516" fmla="*/ 4780440 w 7467600"/>
              <a:gd name="connsiteY516" fmla="*/ 4470290 h 6858000"/>
              <a:gd name="connsiteX517" fmla="*/ 4898954 w 7467600"/>
              <a:gd name="connsiteY517" fmla="*/ 4662092 h 6858000"/>
              <a:gd name="connsiteX518" fmla="*/ 4900699 w 7467600"/>
              <a:gd name="connsiteY518" fmla="*/ 4670867 h 6858000"/>
              <a:gd name="connsiteX519" fmla="*/ 5714511 w 7467600"/>
              <a:gd name="connsiteY519" fmla="*/ 4663483 h 6858000"/>
              <a:gd name="connsiteX520" fmla="*/ 5464793 w 7467600"/>
              <a:gd name="connsiteY520" fmla="*/ 4393556 h 6858000"/>
              <a:gd name="connsiteX521" fmla="*/ 5461897 w 7467600"/>
              <a:gd name="connsiteY521" fmla="*/ 4390879 h 6858000"/>
              <a:gd name="connsiteX522" fmla="*/ 4294126 w 7467600"/>
              <a:gd name="connsiteY522" fmla="*/ 3303048 h 6858000"/>
              <a:gd name="connsiteX523" fmla="*/ 4305321 w 7467600"/>
              <a:gd name="connsiteY523" fmla="*/ 3256953 h 6858000"/>
              <a:gd name="connsiteX524" fmla="*/ 4949299 w 7467600"/>
              <a:gd name="connsiteY524" fmla="*/ 3766336 h 6858000"/>
              <a:gd name="connsiteX525" fmla="*/ 5291452 w 7467600"/>
              <a:gd name="connsiteY525" fmla="*/ 4076801 h 6858000"/>
              <a:gd name="connsiteX526" fmla="*/ 5434998 w 7467600"/>
              <a:gd name="connsiteY526" fmla="*/ 4254100 h 6858000"/>
              <a:gd name="connsiteX527" fmla="*/ 5351015 w 7467600"/>
              <a:gd name="connsiteY527" fmla="*/ 3760989 h 6858000"/>
              <a:gd name="connsiteX528" fmla="*/ 5413780 w 7467600"/>
              <a:gd name="connsiteY528" fmla="*/ 2966265 h 6858000"/>
              <a:gd name="connsiteX529" fmla="*/ 5425627 w 7467600"/>
              <a:gd name="connsiteY529" fmla="*/ 2954192 h 6858000"/>
              <a:gd name="connsiteX530" fmla="*/ 6604735 w 7467600"/>
              <a:gd name="connsiteY530" fmla="*/ 2041381 h 6858000"/>
              <a:gd name="connsiteX531" fmla="*/ 7204487 w 7467600"/>
              <a:gd name="connsiteY531" fmla="*/ 2742112 h 6858000"/>
              <a:gd name="connsiteX532" fmla="*/ 7131592 w 7467600"/>
              <a:gd name="connsiteY532" fmla="*/ 2672096 h 6858000"/>
              <a:gd name="connsiteX533" fmla="*/ 6996344 w 7467600"/>
              <a:gd name="connsiteY533" fmla="*/ 2518310 h 6858000"/>
              <a:gd name="connsiteX534" fmla="*/ 6735495 w 7467600"/>
              <a:gd name="connsiteY534" fmla="*/ 2196890 h 6858000"/>
              <a:gd name="connsiteX535" fmla="*/ 6721901 w 7467600"/>
              <a:gd name="connsiteY535" fmla="*/ 2179274 h 6858000"/>
              <a:gd name="connsiteX536" fmla="*/ 6604735 w 7467600"/>
              <a:gd name="connsiteY536" fmla="*/ 2041381 h 6858000"/>
              <a:gd name="connsiteX537" fmla="*/ 6591670 w 7467600"/>
              <a:gd name="connsiteY537" fmla="*/ 1988277 h 6858000"/>
              <a:gd name="connsiteX538" fmla="*/ 6747349 w 7467600"/>
              <a:gd name="connsiteY538" fmla="*/ 2160069 h 6858000"/>
              <a:gd name="connsiteX539" fmla="*/ 6760943 w 7467600"/>
              <a:gd name="connsiteY539" fmla="*/ 2177686 h 6858000"/>
              <a:gd name="connsiteX540" fmla="*/ 7021065 w 7467600"/>
              <a:gd name="connsiteY540" fmla="*/ 2498102 h 6858000"/>
              <a:gd name="connsiteX541" fmla="*/ 7155223 w 7467600"/>
              <a:gd name="connsiteY541" fmla="*/ 2650386 h 6858000"/>
              <a:gd name="connsiteX542" fmla="*/ 7203167 w 7467600"/>
              <a:gd name="connsiteY542" fmla="*/ 2697288 h 6858000"/>
              <a:gd name="connsiteX543" fmla="*/ 6937703 w 7467600"/>
              <a:gd name="connsiteY543" fmla="*/ 2321981 h 6858000"/>
              <a:gd name="connsiteX544" fmla="*/ 6591670 w 7467600"/>
              <a:gd name="connsiteY544" fmla="*/ 1988277 h 6858000"/>
              <a:gd name="connsiteX545" fmla="*/ 5798671 w 7467600"/>
              <a:gd name="connsiteY545" fmla="*/ 1981601 h 6858000"/>
              <a:gd name="connsiteX546" fmla="*/ 5754709 w 7467600"/>
              <a:gd name="connsiteY546" fmla="*/ 2071454 h 6858000"/>
              <a:gd name="connsiteX547" fmla="*/ 5763044 w 7467600"/>
              <a:gd name="connsiteY547" fmla="*/ 2842206 h 6858000"/>
              <a:gd name="connsiteX548" fmla="*/ 5764974 w 7467600"/>
              <a:gd name="connsiteY548" fmla="*/ 2799609 h 6858000"/>
              <a:gd name="connsiteX549" fmla="*/ 5767665 w 7467600"/>
              <a:gd name="connsiteY549" fmla="*/ 2666409 h 6858000"/>
              <a:gd name="connsiteX550" fmla="*/ 5763055 w 7467600"/>
              <a:gd name="connsiteY550" fmla="*/ 2579705 h 6858000"/>
              <a:gd name="connsiteX551" fmla="*/ 5758079 w 7467600"/>
              <a:gd name="connsiteY551" fmla="*/ 2492508 h 6858000"/>
              <a:gd name="connsiteX552" fmla="*/ 5779325 w 7467600"/>
              <a:gd name="connsiteY552" fmla="*/ 2197069 h 6858000"/>
              <a:gd name="connsiteX553" fmla="*/ 5798671 w 7467600"/>
              <a:gd name="connsiteY553" fmla="*/ 1981601 h 6858000"/>
              <a:gd name="connsiteX554" fmla="*/ 5829202 w 7467600"/>
              <a:gd name="connsiteY554" fmla="*/ 1971679 h 6858000"/>
              <a:gd name="connsiteX555" fmla="*/ 5809558 w 7467600"/>
              <a:gd name="connsiteY555" fmla="*/ 2198043 h 6858000"/>
              <a:gd name="connsiteX556" fmla="*/ 5788653 w 7467600"/>
              <a:gd name="connsiteY556" fmla="*/ 2489430 h 6858000"/>
              <a:gd name="connsiteX557" fmla="*/ 5793439 w 7467600"/>
              <a:gd name="connsiteY557" fmla="*/ 2575235 h 6858000"/>
              <a:gd name="connsiteX558" fmla="*/ 5796837 w 7467600"/>
              <a:gd name="connsiteY558" fmla="*/ 2637633 h 6858000"/>
              <a:gd name="connsiteX559" fmla="*/ 5818614 w 7467600"/>
              <a:gd name="connsiteY559" fmla="*/ 2473055 h 6858000"/>
              <a:gd name="connsiteX560" fmla="*/ 5829202 w 7467600"/>
              <a:gd name="connsiteY560" fmla="*/ 1971679 h 6858000"/>
              <a:gd name="connsiteX561" fmla="*/ 5911389 w 7467600"/>
              <a:gd name="connsiteY561" fmla="*/ 1898371 h 6858000"/>
              <a:gd name="connsiteX562" fmla="*/ 6237627 w 7467600"/>
              <a:gd name="connsiteY562" fmla="*/ 2231921 h 6858000"/>
              <a:gd name="connsiteX563" fmla="*/ 5911389 w 7467600"/>
              <a:gd name="connsiteY563" fmla="*/ 1898371 h 6858000"/>
              <a:gd name="connsiteX564" fmla="*/ 6944437 w 7467600"/>
              <a:gd name="connsiteY564" fmla="*/ 1575402 h 6858000"/>
              <a:gd name="connsiteX565" fmla="*/ 6304730 w 7467600"/>
              <a:gd name="connsiteY565" fmla="*/ 1766654 h 6858000"/>
              <a:gd name="connsiteX566" fmla="*/ 6944437 w 7467600"/>
              <a:gd name="connsiteY566" fmla="*/ 1575402 h 6858000"/>
              <a:gd name="connsiteX567" fmla="*/ 7019523 w 7467600"/>
              <a:gd name="connsiteY567" fmla="*/ 1519450 h 6858000"/>
              <a:gd name="connsiteX568" fmla="*/ 6298091 w 7467600"/>
              <a:gd name="connsiteY568" fmla="*/ 1737122 h 6858000"/>
              <a:gd name="connsiteX569" fmla="*/ 7019523 w 7467600"/>
              <a:gd name="connsiteY569" fmla="*/ 1519450 h 6858000"/>
              <a:gd name="connsiteX570" fmla="*/ 2399523 w 7467600"/>
              <a:gd name="connsiteY570" fmla="*/ 1428234 h 6858000"/>
              <a:gd name="connsiteX571" fmla="*/ 2224982 w 7467600"/>
              <a:gd name="connsiteY571" fmla="*/ 1826201 h 6858000"/>
              <a:gd name="connsiteX572" fmla="*/ 2096099 w 7467600"/>
              <a:gd name="connsiteY572" fmla="*/ 2345900 h 6858000"/>
              <a:gd name="connsiteX573" fmla="*/ 2283317 w 7467600"/>
              <a:gd name="connsiteY573" fmla="*/ 1796925 h 6858000"/>
              <a:gd name="connsiteX574" fmla="*/ 2399523 w 7467600"/>
              <a:gd name="connsiteY574" fmla="*/ 1428234 h 6858000"/>
              <a:gd name="connsiteX575" fmla="*/ 2448558 w 7467600"/>
              <a:gd name="connsiteY575" fmla="*/ 1373435 h 6858000"/>
              <a:gd name="connsiteX576" fmla="*/ 2312521 w 7467600"/>
              <a:gd name="connsiteY576" fmla="*/ 1806140 h 6858000"/>
              <a:gd name="connsiteX577" fmla="*/ 2127533 w 7467600"/>
              <a:gd name="connsiteY577" fmla="*/ 2348380 h 6858000"/>
              <a:gd name="connsiteX578" fmla="*/ 2358080 w 7467600"/>
              <a:gd name="connsiteY578" fmla="*/ 1866134 h 6858000"/>
              <a:gd name="connsiteX579" fmla="*/ 2407436 w 7467600"/>
              <a:gd name="connsiteY579" fmla="*/ 1651070 h 6858000"/>
              <a:gd name="connsiteX580" fmla="*/ 2448558 w 7467600"/>
              <a:gd name="connsiteY580" fmla="*/ 1373435 h 6858000"/>
              <a:gd name="connsiteX581" fmla="*/ 278707 w 7467600"/>
              <a:gd name="connsiteY581" fmla="*/ 1352270 h 6858000"/>
              <a:gd name="connsiteX582" fmla="*/ 321570 w 7467600"/>
              <a:gd name="connsiteY582" fmla="*/ 1861610 h 6858000"/>
              <a:gd name="connsiteX583" fmla="*/ 294281 w 7467600"/>
              <a:gd name="connsiteY583" fmla="*/ 1440658 h 6858000"/>
              <a:gd name="connsiteX584" fmla="*/ 278707 w 7467600"/>
              <a:gd name="connsiteY584" fmla="*/ 1352270 h 6858000"/>
              <a:gd name="connsiteX585" fmla="*/ 1423821 w 7467600"/>
              <a:gd name="connsiteY585" fmla="*/ 1351958 h 6858000"/>
              <a:gd name="connsiteX586" fmla="*/ 1638521 w 7467600"/>
              <a:gd name="connsiteY586" fmla="*/ 1908470 h 6858000"/>
              <a:gd name="connsiteX587" fmla="*/ 1754199 w 7467600"/>
              <a:gd name="connsiteY587" fmla="*/ 2149284 h 6858000"/>
              <a:gd name="connsiteX588" fmla="*/ 1908359 w 7467600"/>
              <a:gd name="connsiteY588" fmla="*/ 2364988 h 6858000"/>
              <a:gd name="connsiteX589" fmla="*/ 1647661 w 7467600"/>
              <a:gd name="connsiteY589" fmla="*/ 1825945 h 6858000"/>
              <a:gd name="connsiteX590" fmla="*/ 1423821 w 7467600"/>
              <a:gd name="connsiteY590" fmla="*/ 1351958 h 6858000"/>
              <a:gd name="connsiteX591" fmla="*/ 1431890 w 7467600"/>
              <a:gd name="connsiteY591" fmla="*/ 1306475 h 6858000"/>
              <a:gd name="connsiteX592" fmla="*/ 1507597 w 7467600"/>
              <a:gd name="connsiteY592" fmla="*/ 1446132 h 6858000"/>
              <a:gd name="connsiteX593" fmla="*/ 1674586 w 7467600"/>
              <a:gd name="connsiteY593" fmla="*/ 1813832 h 6858000"/>
              <a:gd name="connsiteX594" fmla="*/ 1815950 w 7467600"/>
              <a:gd name="connsiteY594" fmla="*/ 2128564 h 6858000"/>
              <a:gd name="connsiteX595" fmla="*/ 1984242 w 7467600"/>
              <a:gd name="connsiteY595" fmla="*/ 2430829 h 6858000"/>
              <a:gd name="connsiteX596" fmla="*/ 2014023 w 7467600"/>
              <a:gd name="connsiteY596" fmla="*/ 2450995 h 6858000"/>
              <a:gd name="connsiteX597" fmla="*/ 1747337 w 7467600"/>
              <a:gd name="connsiteY597" fmla="*/ 1855264 h 6858000"/>
              <a:gd name="connsiteX598" fmla="*/ 1533749 w 7467600"/>
              <a:gd name="connsiteY598" fmla="*/ 1478656 h 6858000"/>
              <a:gd name="connsiteX599" fmla="*/ 1431890 w 7467600"/>
              <a:gd name="connsiteY599" fmla="*/ 1306475 h 6858000"/>
              <a:gd name="connsiteX600" fmla="*/ 5052692 w 7467600"/>
              <a:gd name="connsiteY600" fmla="*/ 1292994 h 6858000"/>
              <a:gd name="connsiteX601" fmla="*/ 5200661 w 7467600"/>
              <a:gd name="connsiteY601" fmla="*/ 1635186 h 6858000"/>
              <a:gd name="connsiteX602" fmla="*/ 5297138 w 7467600"/>
              <a:gd name="connsiteY602" fmla="*/ 1906351 h 6858000"/>
              <a:gd name="connsiteX603" fmla="*/ 5052692 w 7467600"/>
              <a:gd name="connsiteY603" fmla="*/ 1292994 h 6858000"/>
              <a:gd name="connsiteX604" fmla="*/ 5009948 w 7467600"/>
              <a:gd name="connsiteY604" fmla="*/ 1273619 h 6858000"/>
              <a:gd name="connsiteX605" fmla="*/ 5121777 w 7467600"/>
              <a:gd name="connsiteY605" fmla="*/ 1654213 h 6858000"/>
              <a:gd name="connsiteX606" fmla="*/ 5293545 w 7467600"/>
              <a:gd name="connsiteY606" fmla="*/ 2072247 h 6858000"/>
              <a:gd name="connsiteX607" fmla="*/ 5294042 w 7467600"/>
              <a:gd name="connsiteY607" fmla="*/ 2065019 h 6858000"/>
              <a:gd name="connsiteX608" fmla="*/ 5171936 w 7467600"/>
              <a:gd name="connsiteY608" fmla="*/ 1647613 h 6858000"/>
              <a:gd name="connsiteX609" fmla="*/ 5009948 w 7467600"/>
              <a:gd name="connsiteY609" fmla="*/ 1273619 h 6858000"/>
              <a:gd name="connsiteX610" fmla="*/ 655236 w 7467600"/>
              <a:gd name="connsiteY610" fmla="*/ 1268632 h 6858000"/>
              <a:gd name="connsiteX611" fmla="*/ 839521 w 7467600"/>
              <a:gd name="connsiteY611" fmla="*/ 1685315 h 6858000"/>
              <a:gd name="connsiteX612" fmla="*/ 1109416 w 7467600"/>
              <a:gd name="connsiteY612" fmla="*/ 2061663 h 6858000"/>
              <a:gd name="connsiteX613" fmla="*/ 1298300 w 7467600"/>
              <a:gd name="connsiteY613" fmla="*/ 2247742 h 6858000"/>
              <a:gd name="connsiteX614" fmla="*/ 1125871 w 7467600"/>
              <a:gd name="connsiteY614" fmla="*/ 1989513 h 6858000"/>
              <a:gd name="connsiteX615" fmla="*/ 981574 w 7467600"/>
              <a:gd name="connsiteY615" fmla="*/ 1783157 h 6858000"/>
              <a:gd name="connsiteX616" fmla="*/ 922198 w 7467600"/>
              <a:gd name="connsiteY616" fmla="*/ 1677437 h 6858000"/>
              <a:gd name="connsiteX617" fmla="*/ 869293 w 7467600"/>
              <a:gd name="connsiteY617" fmla="*/ 1583214 h 6858000"/>
              <a:gd name="connsiteX618" fmla="*/ 751431 w 7467600"/>
              <a:gd name="connsiteY618" fmla="*/ 1405731 h 6858000"/>
              <a:gd name="connsiteX619" fmla="*/ 655236 w 7467600"/>
              <a:gd name="connsiteY619" fmla="*/ 1268632 h 6858000"/>
              <a:gd name="connsiteX620" fmla="*/ 6516292 w 7467600"/>
              <a:gd name="connsiteY620" fmla="*/ 1263064 h 6858000"/>
              <a:gd name="connsiteX621" fmla="*/ 5736320 w 7467600"/>
              <a:gd name="connsiteY621" fmla="*/ 1501803 h 6858000"/>
              <a:gd name="connsiteX622" fmla="*/ 6516292 w 7467600"/>
              <a:gd name="connsiteY622" fmla="*/ 1263064 h 6858000"/>
              <a:gd name="connsiteX623" fmla="*/ 291466 w 7467600"/>
              <a:gd name="connsiteY623" fmla="*/ 1250369 h 6858000"/>
              <a:gd name="connsiteX624" fmla="*/ 323180 w 7467600"/>
              <a:gd name="connsiteY624" fmla="*/ 1435283 h 6858000"/>
              <a:gd name="connsiteX625" fmla="*/ 349381 w 7467600"/>
              <a:gd name="connsiteY625" fmla="*/ 1875041 h 6858000"/>
              <a:gd name="connsiteX626" fmla="*/ 374363 w 7467600"/>
              <a:gd name="connsiteY626" fmla="*/ 1506494 h 6858000"/>
              <a:gd name="connsiteX627" fmla="*/ 302168 w 7467600"/>
              <a:gd name="connsiteY627" fmla="*/ 1274495 h 6858000"/>
              <a:gd name="connsiteX628" fmla="*/ 291466 w 7467600"/>
              <a:gd name="connsiteY628" fmla="*/ 1250369 h 6858000"/>
              <a:gd name="connsiteX629" fmla="*/ 678222 w 7467600"/>
              <a:gd name="connsiteY629" fmla="*/ 1248670 h 6858000"/>
              <a:gd name="connsiteX630" fmla="*/ 775536 w 7467600"/>
              <a:gd name="connsiteY630" fmla="*/ 1388015 h 6858000"/>
              <a:gd name="connsiteX631" fmla="*/ 894529 w 7467600"/>
              <a:gd name="connsiteY631" fmla="*/ 1567739 h 6858000"/>
              <a:gd name="connsiteX632" fmla="*/ 948000 w 7467600"/>
              <a:gd name="connsiteY632" fmla="*/ 1663088 h 6858000"/>
              <a:gd name="connsiteX633" fmla="*/ 1006812 w 7467600"/>
              <a:gd name="connsiteY633" fmla="*/ 1767683 h 6858000"/>
              <a:gd name="connsiteX634" fmla="*/ 1149133 w 7467600"/>
              <a:gd name="connsiteY634" fmla="*/ 1971513 h 6858000"/>
              <a:gd name="connsiteX635" fmla="*/ 1333952 w 7467600"/>
              <a:gd name="connsiteY635" fmla="*/ 2251620 h 6858000"/>
              <a:gd name="connsiteX636" fmla="*/ 1337329 w 7467600"/>
              <a:gd name="connsiteY636" fmla="*/ 2258350 h 6858000"/>
              <a:gd name="connsiteX637" fmla="*/ 1014726 w 7467600"/>
              <a:gd name="connsiteY637" fmla="*/ 1615556 h 6858000"/>
              <a:gd name="connsiteX638" fmla="*/ 678222 w 7467600"/>
              <a:gd name="connsiteY638" fmla="*/ 1248670 h 6858000"/>
              <a:gd name="connsiteX639" fmla="*/ 6691602 w 7467600"/>
              <a:gd name="connsiteY639" fmla="*/ 1140573 h 6858000"/>
              <a:gd name="connsiteX640" fmla="*/ 6571100 w 7467600"/>
              <a:gd name="connsiteY640" fmla="*/ 1183662 h 6858000"/>
              <a:gd name="connsiteX641" fmla="*/ 6241687 w 7467600"/>
              <a:gd name="connsiteY641" fmla="*/ 1257600 h 6858000"/>
              <a:gd name="connsiteX642" fmla="*/ 5693009 w 7467600"/>
              <a:gd name="connsiteY642" fmla="*/ 1478256 h 6858000"/>
              <a:gd name="connsiteX643" fmla="*/ 6548420 w 7467600"/>
              <a:gd name="connsiteY643" fmla="*/ 1214599 h 6858000"/>
              <a:gd name="connsiteX644" fmla="*/ 6605473 w 7467600"/>
              <a:gd name="connsiteY644" fmla="*/ 1184686 h 6858000"/>
              <a:gd name="connsiteX645" fmla="*/ 6691602 w 7467600"/>
              <a:gd name="connsiteY645" fmla="*/ 1140573 h 6858000"/>
              <a:gd name="connsiteX646" fmla="*/ 4002475 w 7467600"/>
              <a:gd name="connsiteY646" fmla="*/ 1037802 h 6858000"/>
              <a:gd name="connsiteX647" fmla="*/ 4000324 w 7467600"/>
              <a:gd name="connsiteY647" fmla="*/ 1039362 h 6858000"/>
              <a:gd name="connsiteX648" fmla="*/ 4002862 w 7467600"/>
              <a:gd name="connsiteY648" fmla="*/ 1042866 h 6858000"/>
              <a:gd name="connsiteX649" fmla="*/ 4002475 w 7467600"/>
              <a:gd name="connsiteY649" fmla="*/ 1037802 h 6858000"/>
              <a:gd name="connsiteX650" fmla="*/ 506322 w 7467600"/>
              <a:gd name="connsiteY650" fmla="*/ 1020997 h 6858000"/>
              <a:gd name="connsiteX651" fmla="*/ 533068 w 7467600"/>
              <a:gd name="connsiteY651" fmla="*/ 1029409 h 6858000"/>
              <a:gd name="connsiteX652" fmla="*/ 1232525 w 7467600"/>
              <a:gd name="connsiteY652" fmla="*/ 1804675 h 6858000"/>
              <a:gd name="connsiteX653" fmla="*/ 1388858 w 7467600"/>
              <a:gd name="connsiteY653" fmla="*/ 2368011 h 6858000"/>
              <a:gd name="connsiteX654" fmla="*/ 1384098 w 7467600"/>
              <a:gd name="connsiteY654" fmla="*/ 2378125 h 6858000"/>
              <a:gd name="connsiteX655" fmla="*/ 1425393 w 7467600"/>
              <a:gd name="connsiteY655" fmla="*/ 2589124 h 6858000"/>
              <a:gd name="connsiteX656" fmla="*/ 1424001 w 7467600"/>
              <a:gd name="connsiteY656" fmla="*/ 2597541 h 6858000"/>
              <a:gd name="connsiteX657" fmla="*/ 2152729 w 7467600"/>
              <a:gd name="connsiteY657" fmla="*/ 2864487 h 6858000"/>
              <a:gd name="connsiteX658" fmla="*/ 2020609 w 7467600"/>
              <a:gd name="connsiteY658" fmla="*/ 2539671 h 6858000"/>
              <a:gd name="connsiteX659" fmla="*/ 2018920 w 7467600"/>
              <a:gd name="connsiteY659" fmla="*/ 2536309 h 6858000"/>
              <a:gd name="connsiteX660" fmla="*/ 1342441 w 7467600"/>
              <a:gd name="connsiteY660" fmla="*/ 1173017 h 6858000"/>
              <a:gd name="connsiteX661" fmla="*/ 1367925 w 7467600"/>
              <a:gd name="connsiteY661" fmla="*/ 1135648 h 6858000"/>
              <a:gd name="connsiteX662" fmla="*/ 1771401 w 7467600"/>
              <a:gd name="connsiteY662" fmla="*/ 1806673 h 6858000"/>
              <a:gd name="connsiteX663" fmla="*/ 1972385 w 7467600"/>
              <a:gd name="connsiteY663" fmla="*/ 2198735 h 6858000"/>
              <a:gd name="connsiteX664" fmla="*/ 2040892 w 7467600"/>
              <a:gd name="connsiteY664" fmla="*/ 2405205 h 6858000"/>
              <a:gd name="connsiteX665" fmla="*/ 2131689 w 7467600"/>
              <a:gd name="connsiteY665" fmla="*/ 1936926 h 6858000"/>
              <a:gd name="connsiteX666" fmla="*/ 2454820 w 7467600"/>
              <a:gd name="connsiteY666" fmla="*/ 1248808 h 6858000"/>
              <a:gd name="connsiteX667" fmla="*/ 2492512 w 7467600"/>
              <a:gd name="connsiteY667" fmla="*/ 1302920 h 6858000"/>
              <a:gd name="connsiteX668" fmla="*/ 2081216 w 7467600"/>
              <a:gd name="connsiteY668" fmla="*/ 2527513 h 6858000"/>
              <a:gd name="connsiteX669" fmla="*/ 2081211 w 7467600"/>
              <a:gd name="connsiteY669" fmla="*/ 2528916 h 6858000"/>
              <a:gd name="connsiteX670" fmla="*/ 2199067 w 7467600"/>
              <a:gd name="connsiteY670" fmla="*/ 2884061 h 6858000"/>
              <a:gd name="connsiteX671" fmla="*/ 3192586 w 7467600"/>
              <a:gd name="connsiteY671" fmla="*/ 3411496 h 6858000"/>
              <a:gd name="connsiteX672" fmla="*/ 3182620 w 7467600"/>
              <a:gd name="connsiteY672" fmla="*/ 3483279 h 6858000"/>
              <a:gd name="connsiteX673" fmla="*/ 2435119 w 7467600"/>
              <a:gd name="connsiteY673" fmla="*/ 3080173 h 6858000"/>
              <a:gd name="connsiteX674" fmla="*/ 2410152 w 7467600"/>
              <a:gd name="connsiteY674" fmla="*/ 3063751 h 6858000"/>
              <a:gd name="connsiteX675" fmla="*/ 2408099 w 7467600"/>
              <a:gd name="connsiteY675" fmla="*/ 3064403 h 6858000"/>
              <a:gd name="connsiteX676" fmla="*/ 2407218 w 7467600"/>
              <a:gd name="connsiteY676" fmla="*/ 3070324 h 6858000"/>
              <a:gd name="connsiteX677" fmla="*/ 2380138 w 7467600"/>
              <a:gd name="connsiteY677" fmla="*/ 3099341 h 6858000"/>
              <a:gd name="connsiteX678" fmla="*/ 1765923 w 7467600"/>
              <a:gd name="connsiteY678" fmla="*/ 3581043 h 6858000"/>
              <a:gd name="connsiteX679" fmla="*/ 1702258 w 7467600"/>
              <a:gd name="connsiteY679" fmla="*/ 3612286 h 6858000"/>
              <a:gd name="connsiteX680" fmla="*/ 1538370 w 7467600"/>
              <a:gd name="connsiteY680" fmla="*/ 3811804 h 6858000"/>
              <a:gd name="connsiteX681" fmla="*/ 542867 w 7467600"/>
              <a:gd name="connsiteY681" fmla="*/ 4944092 h 6858000"/>
              <a:gd name="connsiteX682" fmla="*/ 515800 w 7467600"/>
              <a:gd name="connsiteY682" fmla="*/ 4862180 h 6858000"/>
              <a:gd name="connsiteX683" fmla="*/ 909145 w 7467600"/>
              <a:gd name="connsiteY683" fmla="*/ 4199225 h 6858000"/>
              <a:gd name="connsiteX684" fmla="*/ 1214067 w 7467600"/>
              <a:gd name="connsiteY684" fmla="*/ 3908561 h 6858000"/>
              <a:gd name="connsiteX685" fmla="*/ 640967 w 7467600"/>
              <a:gd name="connsiteY685" fmla="*/ 4105601 h 6858000"/>
              <a:gd name="connsiteX686" fmla="*/ 112563 w 7467600"/>
              <a:gd name="connsiteY686" fmla="*/ 4396952 h 6858000"/>
              <a:gd name="connsiteX687" fmla="*/ 0 w 7467600"/>
              <a:gd name="connsiteY687" fmla="*/ 4466006 h 6858000"/>
              <a:gd name="connsiteX688" fmla="*/ 0 w 7467600"/>
              <a:gd name="connsiteY688" fmla="*/ 4233763 h 6858000"/>
              <a:gd name="connsiteX689" fmla="*/ 36881 w 7467600"/>
              <a:gd name="connsiteY689" fmla="*/ 4200118 h 6858000"/>
              <a:gd name="connsiteX690" fmla="*/ 910534 w 7467600"/>
              <a:gd name="connsiteY690" fmla="*/ 3629753 h 6858000"/>
              <a:gd name="connsiteX691" fmla="*/ 1578717 w 7467600"/>
              <a:gd name="connsiteY691" fmla="*/ 3575982 h 6858000"/>
              <a:gd name="connsiteX692" fmla="*/ 2338780 w 7467600"/>
              <a:gd name="connsiteY692" fmla="*/ 3033725 h 6858000"/>
              <a:gd name="connsiteX693" fmla="*/ 1807991 w 7467600"/>
              <a:gd name="connsiteY693" fmla="*/ 2807184 h 6858000"/>
              <a:gd name="connsiteX694" fmla="*/ 1416358 w 7467600"/>
              <a:gd name="connsiteY694" fmla="*/ 3112571 h 6858000"/>
              <a:gd name="connsiteX695" fmla="*/ 939066 w 7467600"/>
              <a:gd name="connsiteY695" fmla="*/ 3378798 h 6858000"/>
              <a:gd name="connsiteX696" fmla="*/ 115099 w 7467600"/>
              <a:gd name="connsiteY696" fmla="*/ 3607650 h 6858000"/>
              <a:gd name="connsiteX697" fmla="*/ 97284 w 7467600"/>
              <a:gd name="connsiteY697" fmla="*/ 3520393 h 6858000"/>
              <a:gd name="connsiteX698" fmla="*/ 922050 w 7467600"/>
              <a:gd name="connsiteY698" fmla="*/ 3074867 h 6858000"/>
              <a:gd name="connsiteX699" fmla="*/ 1405265 w 7467600"/>
              <a:gd name="connsiteY699" fmla="*/ 3016319 h 6858000"/>
              <a:gd name="connsiteX700" fmla="*/ 1407512 w 7467600"/>
              <a:gd name="connsiteY700" fmla="*/ 3018001 h 6858000"/>
              <a:gd name="connsiteX701" fmla="*/ 1726266 w 7467600"/>
              <a:gd name="connsiteY701" fmla="*/ 2777274 h 6858000"/>
              <a:gd name="connsiteX702" fmla="*/ 625390 w 7467600"/>
              <a:gd name="connsiteY702" fmla="*/ 2514541 h 6858000"/>
              <a:gd name="connsiteX703" fmla="*/ 619799 w 7467600"/>
              <a:gd name="connsiteY703" fmla="*/ 2527180 h 6858000"/>
              <a:gd name="connsiteX704" fmla="*/ 310030 w 7467600"/>
              <a:gd name="connsiteY704" fmla="*/ 2771818 h 6858000"/>
              <a:gd name="connsiteX705" fmla="*/ 173877 w 7467600"/>
              <a:gd name="connsiteY705" fmla="*/ 2937056 h 6858000"/>
              <a:gd name="connsiteX706" fmla="*/ 77889 w 7467600"/>
              <a:gd name="connsiteY706" fmla="*/ 3138440 h 6858000"/>
              <a:gd name="connsiteX707" fmla="*/ 0 w 7467600"/>
              <a:gd name="connsiteY707" fmla="*/ 3271395 h 6858000"/>
              <a:gd name="connsiteX708" fmla="*/ 0 w 7467600"/>
              <a:gd name="connsiteY708" fmla="*/ 3153002 h 6858000"/>
              <a:gd name="connsiteX709" fmla="*/ 2386 w 7467600"/>
              <a:gd name="connsiteY709" fmla="*/ 3149203 h 6858000"/>
              <a:gd name="connsiteX710" fmla="*/ 89753 w 7467600"/>
              <a:gd name="connsiteY710" fmla="*/ 2987702 h 6858000"/>
              <a:gd name="connsiteX711" fmla="*/ 76869 w 7467600"/>
              <a:gd name="connsiteY711" fmla="*/ 3005404 h 6858000"/>
              <a:gd name="connsiteX712" fmla="*/ 32049 w 7467600"/>
              <a:gd name="connsiteY712" fmla="*/ 3065814 h 6858000"/>
              <a:gd name="connsiteX713" fmla="*/ 0 w 7467600"/>
              <a:gd name="connsiteY713" fmla="*/ 3108744 h 6858000"/>
              <a:gd name="connsiteX714" fmla="*/ 0 w 7467600"/>
              <a:gd name="connsiteY714" fmla="*/ 3058059 h 6858000"/>
              <a:gd name="connsiteX715" fmla="*/ 7610 w 7467600"/>
              <a:gd name="connsiteY715" fmla="*/ 3047889 h 6858000"/>
              <a:gd name="connsiteX716" fmla="*/ 52419 w 7467600"/>
              <a:gd name="connsiteY716" fmla="*/ 2987479 h 6858000"/>
              <a:gd name="connsiteX717" fmla="*/ 59142 w 7467600"/>
              <a:gd name="connsiteY717" fmla="*/ 2978488 h 6858000"/>
              <a:gd name="connsiteX718" fmla="*/ 0 w 7467600"/>
              <a:gd name="connsiteY718" fmla="*/ 3015334 h 6858000"/>
              <a:gd name="connsiteX719" fmla="*/ 0 w 7467600"/>
              <a:gd name="connsiteY719" fmla="*/ 2914286 h 6858000"/>
              <a:gd name="connsiteX720" fmla="*/ 36383 w 7467600"/>
              <a:gd name="connsiteY720" fmla="*/ 2901128 h 6858000"/>
              <a:gd name="connsiteX721" fmla="*/ 156329 w 7467600"/>
              <a:gd name="connsiteY721" fmla="*/ 2840533 h 6858000"/>
              <a:gd name="connsiteX722" fmla="*/ 358355 w 7467600"/>
              <a:gd name="connsiteY722" fmla="*/ 2620471 h 6858000"/>
              <a:gd name="connsiteX723" fmla="*/ 510577 w 7467600"/>
              <a:gd name="connsiteY723" fmla="*/ 2501244 h 6858000"/>
              <a:gd name="connsiteX724" fmla="*/ 211967 w 7467600"/>
              <a:gd name="connsiteY724" fmla="*/ 2479171 h 6858000"/>
              <a:gd name="connsiteX725" fmla="*/ 0 w 7467600"/>
              <a:gd name="connsiteY725" fmla="*/ 2476398 h 6858000"/>
              <a:gd name="connsiteX726" fmla="*/ 0 w 7467600"/>
              <a:gd name="connsiteY726" fmla="*/ 2389189 h 6858000"/>
              <a:gd name="connsiteX727" fmla="*/ 103062 w 7467600"/>
              <a:gd name="connsiteY727" fmla="*/ 2389518 h 6858000"/>
              <a:gd name="connsiteX728" fmla="*/ 510734 w 7467600"/>
              <a:gd name="connsiteY728" fmla="*/ 2416201 h 6858000"/>
              <a:gd name="connsiteX729" fmla="*/ 279257 w 7467600"/>
              <a:gd name="connsiteY729" fmla="*/ 2092102 h 6858000"/>
              <a:gd name="connsiteX730" fmla="*/ 65265 w 7467600"/>
              <a:gd name="connsiteY730" fmla="*/ 2006049 h 6858000"/>
              <a:gd name="connsiteX731" fmla="*/ 0 w 7467600"/>
              <a:gd name="connsiteY731" fmla="*/ 1982532 h 6858000"/>
              <a:gd name="connsiteX732" fmla="*/ 0 w 7467600"/>
              <a:gd name="connsiteY732" fmla="*/ 1912789 h 6858000"/>
              <a:gd name="connsiteX733" fmla="*/ 97460 w 7467600"/>
              <a:gd name="connsiteY733" fmla="*/ 1953725 h 6858000"/>
              <a:gd name="connsiteX734" fmla="*/ 221272 w 7467600"/>
              <a:gd name="connsiteY734" fmla="*/ 1980766 h 6858000"/>
              <a:gd name="connsiteX735" fmla="*/ 116765 w 7467600"/>
              <a:gd name="connsiteY735" fmla="*/ 1911033 h 6858000"/>
              <a:gd name="connsiteX736" fmla="*/ 16405 w 7467600"/>
              <a:gd name="connsiteY736" fmla="*/ 1803412 h 6858000"/>
              <a:gd name="connsiteX737" fmla="*/ 0 w 7467600"/>
              <a:gd name="connsiteY737" fmla="*/ 1784777 h 6858000"/>
              <a:gd name="connsiteX738" fmla="*/ 0 w 7467600"/>
              <a:gd name="connsiteY738" fmla="*/ 1740082 h 6858000"/>
              <a:gd name="connsiteX739" fmla="*/ 39394 w 7467600"/>
              <a:gd name="connsiteY739" fmla="*/ 1784856 h 6858000"/>
              <a:gd name="connsiteX740" fmla="*/ 135813 w 7467600"/>
              <a:gd name="connsiteY740" fmla="*/ 1888838 h 6858000"/>
              <a:gd name="connsiteX741" fmla="*/ 242575 w 7467600"/>
              <a:gd name="connsiteY741" fmla="*/ 1958841 h 6858000"/>
              <a:gd name="connsiteX742" fmla="*/ 82197 w 7467600"/>
              <a:gd name="connsiteY742" fmla="*/ 1754826 h 6858000"/>
              <a:gd name="connsiteX743" fmla="*/ 0 w 7467600"/>
              <a:gd name="connsiteY743" fmla="*/ 1679650 h 6858000"/>
              <a:gd name="connsiteX744" fmla="*/ 0 w 7467600"/>
              <a:gd name="connsiteY744" fmla="*/ 1602463 h 6858000"/>
              <a:gd name="connsiteX745" fmla="*/ 84689 w 7467600"/>
              <a:gd name="connsiteY745" fmla="*/ 1677442 h 6858000"/>
              <a:gd name="connsiteX746" fmla="*/ 298437 w 7467600"/>
              <a:gd name="connsiteY746" fmla="*/ 1968019 h 6858000"/>
              <a:gd name="connsiteX747" fmla="*/ 227269 w 7467600"/>
              <a:gd name="connsiteY747" fmla="*/ 1114064 h 6858000"/>
              <a:gd name="connsiteX748" fmla="*/ 248003 w 7467600"/>
              <a:gd name="connsiteY748" fmla="*/ 1089613 h 6858000"/>
              <a:gd name="connsiteX749" fmla="*/ 427020 w 7467600"/>
              <a:gd name="connsiteY749" fmla="*/ 1619803 h 6858000"/>
              <a:gd name="connsiteX750" fmla="*/ 340345 w 7467600"/>
              <a:gd name="connsiteY750" fmla="*/ 2027739 h 6858000"/>
              <a:gd name="connsiteX751" fmla="*/ 360865 w 7467600"/>
              <a:gd name="connsiteY751" fmla="*/ 2044827 h 6858000"/>
              <a:gd name="connsiteX752" fmla="*/ 560414 w 7467600"/>
              <a:gd name="connsiteY752" fmla="*/ 2421457 h 6858000"/>
              <a:gd name="connsiteX753" fmla="*/ 1359703 w 7467600"/>
              <a:gd name="connsiteY753" fmla="*/ 2578554 h 6858000"/>
              <a:gd name="connsiteX754" fmla="*/ 1359422 w 7467600"/>
              <a:gd name="connsiteY754" fmla="*/ 2577994 h 6858000"/>
              <a:gd name="connsiteX755" fmla="*/ 828701 w 7467600"/>
              <a:gd name="connsiteY755" fmla="*/ 1839520 h 6858000"/>
              <a:gd name="connsiteX756" fmla="*/ 494427 w 7467600"/>
              <a:gd name="connsiteY756" fmla="*/ 1092333 h 6858000"/>
              <a:gd name="connsiteX757" fmla="*/ 506322 w 7467600"/>
              <a:gd name="connsiteY757" fmla="*/ 1020997 h 6858000"/>
              <a:gd name="connsiteX758" fmla="*/ 4570198 w 7467600"/>
              <a:gd name="connsiteY758" fmla="*/ 978081 h 6858000"/>
              <a:gd name="connsiteX759" fmla="*/ 4523691 w 7467600"/>
              <a:gd name="connsiteY759" fmla="*/ 1127776 h 6858000"/>
              <a:gd name="connsiteX760" fmla="*/ 4509875 w 7467600"/>
              <a:gd name="connsiteY760" fmla="*/ 1167552 h 6858000"/>
              <a:gd name="connsiteX761" fmla="*/ 4478168 w 7467600"/>
              <a:gd name="connsiteY761" fmla="*/ 1260735 h 6858000"/>
              <a:gd name="connsiteX762" fmla="*/ 4409309 w 7467600"/>
              <a:gd name="connsiteY762" fmla="*/ 1666996 h 6858000"/>
              <a:gd name="connsiteX763" fmla="*/ 4370031 w 7467600"/>
              <a:gd name="connsiteY763" fmla="*/ 1955666 h 6858000"/>
              <a:gd name="connsiteX764" fmla="*/ 4570198 w 7467600"/>
              <a:gd name="connsiteY764" fmla="*/ 978081 h 6858000"/>
              <a:gd name="connsiteX765" fmla="*/ 4557898 w 7467600"/>
              <a:gd name="connsiteY765" fmla="*/ 900011 h 6858000"/>
              <a:gd name="connsiteX766" fmla="*/ 4344840 w 7467600"/>
              <a:gd name="connsiteY766" fmla="*/ 1922038 h 6858000"/>
              <a:gd name="connsiteX767" fmla="*/ 4378710 w 7467600"/>
              <a:gd name="connsiteY767" fmla="*/ 1665516 h 6858000"/>
              <a:gd name="connsiteX768" fmla="*/ 4448798 w 7467600"/>
              <a:gd name="connsiteY768" fmla="*/ 1253024 h 6858000"/>
              <a:gd name="connsiteX769" fmla="*/ 4480315 w 7467600"/>
              <a:gd name="connsiteY769" fmla="*/ 1158454 h 6858000"/>
              <a:gd name="connsiteX770" fmla="*/ 4494133 w 7467600"/>
              <a:gd name="connsiteY770" fmla="*/ 1118676 h 6858000"/>
              <a:gd name="connsiteX771" fmla="*/ 4557898 w 7467600"/>
              <a:gd name="connsiteY771" fmla="*/ 900011 h 6858000"/>
              <a:gd name="connsiteX772" fmla="*/ 5870151 w 7467600"/>
              <a:gd name="connsiteY772" fmla="*/ 898890 h 6858000"/>
              <a:gd name="connsiteX773" fmla="*/ 5861335 w 7467600"/>
              <a:gd name="connsiteY773" fmla="*/ 899177 h 6858000"/>
              <a:gd name="connsiteX774" fmla="*/ 5843702 w 7467600"/>
              <a:gd name="connsiteY774" fmla="*/ 899748 h 6858000"/>
              <a:gd name="connsiteX775" fmla="*/ 5651107 w 7467600"/>
              <a:gd name="connsiteY775" fmla="*/ 920306 h 6858000"/>
              <a:gd name="connsiteX776" fmla="*/ 5459407 w 7467600"/>
              <a:gd name="connsiteY776" fmla="*/ 940975 h 6858000"/>
              <a:gd name="connsiteX777" fmla="*/ 5374846 w 7467600"/>
              <a:gd name="connsiteY777" fmla="*/ 941988 h 6858000"/>
              <a:gd name="connsiteX778" fmla="*/ 5256105 w 7467600"/>
              <a:gd name="connsiteY778" fmla="*/ 945632 h 6858000"/>
              <a:gd name="connsiteX779" fmla="*/ 5107071 w 7467600"/>
              <a:gd name="connsiteY779" fmla="*/ 969720 h 6858000"/>
              <a:gd name="connsiteX780" fmla="*/ 4998681 w 7467600"/>
              <a:gd name="connsiteY780" fmla="*/ 988771 h 6858000"/>
              <a:gd name="connsiteX781" fmla="*/ 5870151 w 7467600"/>
              <a:gd name="connsiteY781" fmla="*/ 898890 h 6858000"/>
              <a:gd name="connsiteX782" fmla="*/ 5504425 w 7467600"/>
              <a:gd name="connsiteY782" fmla="*/ 848067 h 6858000"/>
              <a:gd name="connsiteX783" fmla="*/ 4968849 w 7467600"/>
              <a:gd name="connsiteY783" fmla="*/ 962318 h 6858000"/>
              <a:gd name="connsiteX784" fmla="*/ 5104039 w 7467600"/>
              <a:gd name="connsiteY784" fmla="*/ 940634 h 6858000"/>
              <a:gd name="connsiteX785" fmla="*/ 5256311 w 7467600"/>
              <a:gd name="connsiteY785" fmla="*/ 916490 h 6858000"/>
              <a:gd name="connsiteX786" fmla="*/ 5377381 w 7467600"/>
              <a:gd name="connsiteY786" fmla="*/ 912671 h 6858000"/>
              <a:gd name="connsiteX787" fmla="*/ 5460148 w 7467600"/>
              <a:gd name="connsiteY787" fmla="*/ 911442 h 6858000"/>
              <a:gd name="connsiteX788" fmla="*/ 5648971 w 7467600"/>
              <a:gd name="connsiteY788" fmla="*/ 891331 h 6858000"/>
              <a:gd name="connsiteX789" fmla="*/ 5844807 w 7467600"/>
              <a:gd name="connsiteY789" fmla="*/ 870718 h 6858000"/>
              <a:gd name="connsiteX790" fmla="*/ 5862975 w 7467600"/>
              <a:gd name="connsiteY790" fmla="*/ 869756 h 6858000"/>
              <a:gd name="connsiteX791" fmla="*/ 5920887 w 7467600"/>
              <a:gd name="connsiteY791" fmla="*/ 865929 h 6858000"/>
              <a:gd name="connsiteX792" fmla="*/ 5504425 w 7467600"/>
              <a:gd name="connsiteY792" fmla="*/ 848067 h 6858000"/>
              <a:gd name="connsiteX793" fmla="*/ 3607114 w 7467600"/>
              <a:gd name="connsiteY793" fmla="*/ 467441 h 6858000"/>
              <a:gd name="connsiteX794" fmla="*/ 3296242 w 7467600"/>
              <a:gd name="connsiteY794" fmla="*/ 807991 h 6858000"/>
              <a:gd name="connsiteX795" fmla="*/ 3174674 w 7467600"/>
              <a:gd name="connsiteY795" fmla="*/ 919759 h 6858000"/>
              <a:gd name="connsiteX796" fmla="*/ 3042978 w 7467600"/>
              <a:gd name="connsiteY796" fmla="*/ 1054894 h 6858000"/>
              <a:gd name="connsiteX797" fmla="*/ 2968914 w 7467600"/>
              <a:gd name="connsiteY797" fmla="*/ 1133756 h 6858000"/>
              <a:gd name="connsiteX798" fmla="*/ 3103823 w 7467600"/>
              <a:gd name="connsiteY798" fmla="*/ 1026814 h 6858000"/>
              <a:gd name="connsiteX799" fmla="*/ 3607114 w 7467600"/>
              <a:gd name="connsiteY799" fmla="*/ 467441 h 6858000"/>
              <a:gd name="connsiteX800" fmla="*/ 3744487 w 7467600"/>
              <a:gd name="connsiteY800" fmla="*/ 383136 h 6858000"/>
              <a:gd name="connsiteX801" fmla="*/ 3970213 w 7467600"/>
              <a:gd name="connsiteY801" fmla="*/ 995559 h 6858000"/>
              <a:gd name="connsiteX802" fmla="*/ 3744487 w 7467600"/>
              <a:gd name="connsiteY802" fmla="*/ 383136 h 6858000"/>
              <a:gd name="connsiteX803" fmla="*/ 3624562 w 7467600"/>
              <a:gd name="connsiteY803" fmla="*/ 367041 h 6858000"/>
              <a:gd name="connsiteX804" fmla="*/ 3489712 w 7467600"/>
              <a:gd name="connsiteY804" fmla="*/ 485386 h 6858000"/>
              <a:gd name="connsiteX805" fmla="*/ 3182994 w 7467600"/>
              <a:gd name="connsiteY805" fmla="*/ 828265 h 6858000"/>
              <a:gd name="connsiteX806" fmla="*/ 2892114 w 7467600"/>
              <a:gd name="connsiteY806" fmla="*/ 1172635 h 6858000"/>
              <a:gd name="connsiteX807" fmla="*/ 3021459 w 7467600"/>
              <a:gd name="connsiteY807" fmla="*/ 1035385 h 6858000"/>
              <a:gd name="connsiteX808" fmla="*/ 3153873 w 7467600"/>
              <a:gd name="connsiteY808" fmla="*/ 898971 h 6858000"/>
              <a:gd name="connsiteX809" fmla="*/ 3276511 w 7467600"/>
              <a:gd name="connsiteY809" fmla="*/ 786423 h 6858000"/>
              <a:gd name="connsiteX810" fmla="*/ 3584154 w 7467600"/>
              <a:gd name="connsiteY810" fmla="*/ 448218 h 6858000"/>
              <a:gd name="connsiteX811" fmla="*/ 3624562 w 7467600"/>
              <a:gd name="connsiteY811" fmla="*/ 367041 h 6858000"/>
              <a:gd name="connsiteX812" fmla="*/ 3766672 w 7467600"/>
              <a:gd name="connsiteY812" fmla="*/ 359429 h 6858000"/>
              <a:gd name="connsiteX813" fmla="*/ 3996338 w 7467600"/>
              <a:gd name="connsiteY813" fmla="*/ 968237 h 6858000"/>
              <a:gd name="connsiteX814" fmla="*/ 3766672 w 7467600"/>
              <a:gd name="connsiteY814" fmla="*/ 359429 h 6858000"/>
              <a:gd name="connsiteX815" fmla="*/ 5805386 w 7467600"/>
              <a:gd name="connsiteY815" fmla="*/ 239240 h 6858000"/>
              <a:gd name="connsiteX816" fmla="*/ 5736947 w 7467600"/>
              <a:gd name="connsiteY816" fmla="*/ 261367 h 6858000"/>
              <a:gd name="connsiteX817" fmla="*/ 5427012 w 7467600"/>
              <a:gd name="connsiteY817" fmla="*/ 311272 h 6858000"/>
              <a:gd name="connsiteX818" fmla="*/ 5147818 w 7467600"/>
              <a:gd name="connsiteY818" fmla="*/ 322112 h 6858000"/>
              <a:gd name="connsiteX819" fmla="*/ 5060854 w 7467600"/>
              <a:gd name="connsiteY819" fmla="*/ 311882 h 6858000"/>
              <a:gd name="connsiteX820" fmla="*/ 4945989 w 7467600"/>
              <a:gd name="connsiteY820" fmla="*/ 300516 h 6858000"/>
              <a:gd name="connsiteX821" fmla="*/ 5410479 w 7467600"/>
              <a:gd name="connsiteY821" fmla="*/ 348434 h 6858000"/>
              <a:gd name="connsiteX822" fmla="*/ 5805386 w 7467600"/>
              <a:gd name="connsiteY822" fmla="*/ 239240 h 6858000"/>
              <a:gd name="connsiteX823" fmla="*/ 5905192 w 7467600"/>
              <a:gd name="connsiteY823" fmla="*/ 163079 h 6858000"/>
              <a:gd name="connsiteX824" fmla="*/ 5865655 w 7467600"/>
              <a:gd name="connsiteY824" fmla="*/ 171901 h 6858000"/>
              <a:gd name="connsiteX825" fmla="*/ 5259740 w 7467600"/>
              <a:gd name="connsiteY825" fmla="*/ 257013 h 6858000"/>
              <a:gd name="connsiteX826" fmla="*/ 5208466 w 7467600"/>
              <a:gd name="connsiteY826" fmla="*/ 257550 h 6858000"/>
              <a:gd name="connsiteX827" fmla="*/ 4980204 w 7467600"/>
              <a:gd name="connsiteY827" fmla="*/ 271903 h 6858000"/>
              <a:gd name="connsiteX828" fmla="*/ 5068068 w 7467600"/>
              <a:gd name="connsiteY828" fmla="*/ 282244 h 6858000"/>
              <a:gd name="connsiteX829" fmla="*/ 5153231 w 7467600"/>
              <a:gd name="connsiteY829" fmla="*/ 292240 h 6858000"/>
              <a:gd name="connsiteX830" fmla="*/ 5426491 w 7467600"/>
              <a:gd name="connsiteY830" fmla="*/ 281128 h 6858000"/>
              <a:gd name="connsiteX831" fmla="*/ 5731212 w 7467600"/>
              <a:gd name="connsiteY831" fmla="*/ 231951 h 6858000"/>
              <a:gd name="connsiteX832" fmla="*/ 5905192 w 7467600"/>
              <a:gd name="connsiteY832" fmla="*/ 163079 h 6858000"/>
              <a:gd name="connsiteX833" fmla="*/ 5944437 w 7467600"/>
              <a:gd name="connsiteY833" fmla="*/ 113829 h 6858000"/>
              <a:gd name="connsiteX834" fmla="*/ 5825032 w 7467600"/>
              <a:gd name="connsiteY834" fmla="*/ 146405 h 6858000"/>
              <a:gd name="connsiteX835" fmla="*/ 4955599 w 7467600"/>
              <a:gd name="connsiteY835" fmla="*/ 247008 h 6858000"/>
              <a:gd name="connsiteX836" fmla="*/ 5210104 w 7467600"/>
              <a:gd name="connsiteY836" fmla="*/ 228123 h 6858000"/>
              <a:gd name="connsiteX837" fmla="*/ 5261015 w 7467600"/>
              <a:gd name="connsiteY837" fmla="*/ 227087 h 6858000"/>
              <a:gd name="connsiteX838" fmla="*/ 5861181 w 7467600"/>
              <a:gd name="connsiteY838" fmla="*/ 143093 h 6858000"/>
              <a:gd name="connsiteX839" fmla="*/ 5961252 w 7467600"/>
              <a:gd name="connsiteY839" fmla="*/ 114820 h 6858000"/>
              <a:gd name="connsiteX840" fmla="*/ 5944437 w 7467600"/>
              <a:gd name="connsiteY840" fmla="*/ 113829 h 6858000"/>
              <a:gd name="connsiteX841" fmla="*/ 3882765 w 7467600"/>
              <a:gd name="connsiteY841" fmla="*/ 0 h 6858000"/>
              <a:gd name="connsiteX842" fmla="*/ 3995099 w 7467600"/>
              <a:gd name="connsiteY842" fmla="*/ 0 h 6858000"/>
              <a:gd name="connsiteX843" fmla="*/ 4163818 w 7467600"/>
              <a:gd name="connsiteY843" fmla="*/ 234104 h 6858000"/>
              <a:gd name="connsiteX844" fmla="*/ 4172099 w 7467600"/>
              <a:gd name="connsiteY844" fmla="*/ 234207 h 6858000"/>
              <a:gd name="connsiteX845" fmla="*/ 4784282 w 7467600"/>
              <a:gd name="connsiteY845" fmla="*/ 276561 h 6858000"/>
              <a:gd name="connsiteX846" fmla="*/ 4801687 w 7467600"/>
              <a:gd name="connsiteY846" fmla="*/ 267764 h 6858000"/>
              <a:gd name="connsiteX847" fmla="*/ 6082788 w 7467600"/>
              <a:gd name="connsiteY847" fmla="*/ 64119 h 6858000"/>
              <a:gd name="connsiteX848" fmla="*/ 6099442 w 7467600"/>
              <a:gd name="connsiteY848" fmla="*/ 82568 h 6858000"/>
              <a:gd name="connsiteX849" fmla="*/ 4804137 w 7467600"/>
              <a:gd name="connsiteY849" fmla="*/ 320931 h 6858000"/>
              <a:gd name="connsiteX850" fmla="*/ 4227047 w 7467600"/>
              <a:gd name="connsiteY850" fmla="*/ 313415 h 6858000"/>
              <a:gd name="connsiteX851" fmla="*/ 4346041 w 7467600"/>
              <a:gd name="connsiteY851" fmla="*/ 456086 h 6858000"/>
              <a:gd name="connsiteX852" fmla="*/ 4870967 w 7467600"/>
              <a:gd name="connsiteY852" fmla="*/ 963061 h 6858000"/>
              <a:gd name="connsiteX853" fmla="*/ 4889647 w 7467600"/>
              <a:gd name="connsiteY853" fmla="*/ 957147 h 6858000"/>
              <a:gd name="connsiteX854" fmla="*/ 5422504 w 7467600"/>
              <a:gd name="connsiteY854" fmla="*/ 805191 h 6858000"/>
              <a:gd name="connsiteX855" fmla="*/ 6087656 w 7467600"/>
              <a:gd name="connsiteY855" fmla="*/ 826703 h 6858000"/>
              <a:gd name="connsiteX856" fmla="*/ 6058717 w 7467600"/>
              <a:gd name="connsiteY856" fmla="*/ 865992 h 6858000"/>
              <a:gd name="connsiteX857" fmla="*/ 4974153 w 7467600"/>
              <a:gd name="connsiteY857" fmla="*/ 1045456 h 6858000"/>
              <a:gd name="connsiteX858" fmla="*/ 5627835 w 7467600"/>
              <a:gd name="connsiteY858" fmla="*/ 1472077 h 6858000"/>
              <a:gd name="connsiteX859" fmla="*/ 5629817 w 7467600"/>
              <a:gd name="connsiteY859" fmla="*/ 1471412 h 6858000"/>
              <a:gd name="connsiteX860" fmla="*/ 5634124 w 7467600"/>
              <a:gd name="connsiteY860" fmla="*/ 1470572 h 6858000"/>
              <a:gd name="connsiteX861" fmla="*/ 5755832 w 7467600"/>
              <a:gd name="connsiteY861" fmla="*/ 1383886 h 6858000"/>
              <a:gd name="connsiteX862" fmla="*/ 6014186 w 7467600"/>
              <a:gd name="connsiteY862" fmla="*/ 1279799 h 6858000"/>
              <a:gd name="connsiteX863" fmla="*/ 6901619 w 7467600"/>
              <a:gd name="connsiteY863" fmla="*/ 1047874 h 6858000"/>
              <a:gd name="connsiteX864" fmla="*/ 6931566 w 7467600"/>
              <a:gd name="connsiteY864" fmla="*/ 1062034 h 6858000"/>
              <a:gd name="connsiteX865" fmla="*/ 5790982 w 7467600"/>
              <a:gd name="connsiteY865" fmla="*/ 1561380 h 6858000"/>
              <a:gd name="connsiteX866" fmla="*/ 6188971 w 7467600"/>
              <a:gd name="connsiteY866" fmla="*/ 1755168 h 6858000"/>
              <a:gd name="connsiteX867" fmla="*/ 6202446 w 7467600"/>
              <a:gd name="connsiteY867" fmla="*/ 1752268 h 6858000"/>
              <a:gd name="connsiteX868" fmla="*/ 7179560 w 7467600"/>
              <a:gd name="connsiteY868" fmla="*/ 1467551 h 6858000"/>
              <a:gd name="connsiteX869" fmla="*/ 7158730 w 7467600"/>
              <a:gd name="connsiteY869" fmla="*/ 1507835 h 6858000"/>
              <a:gd name="connsiteX870" fmla="*/ 6326959 w 7467600"/>
              <a:gd name="connsiteY870" fmla="*/ 1817686 h 6858000"/>
              <a:gd name="connsiteX871" fmla="*/ 6537433 w 7467600"/>
              <a:gd name="connsiteY871" fmla="*/ 1907790 h 6858000"/>
              <a:gd name="connsiteX872" fmla="*/ 6550221 w 7467600"/>
              <a:gd name="connsiteY872" fmla="*/ 1910729 h 6858000"/>
              <a:gd name="connsiteX873" fmla="*/ 6964438 w 7467600"/>
              <a:gd name="connsiteY873" fmla="*/ 2209505 h 6858000"/>
              <a:gd name="connsiteX874" fmla="*/ 7367862 w 7467600"/>
              <a:gd name="connsiteY874" fmla="*/ 2806833 h 6858000"/>
              <a:gd name="connsiteX875" fmla="*/ 7364329 w 7467600"/>
              <a:gd name="connsiteY875" fmla="*/ 2826907 h 6858000"/>
              <a:gd name="connsiteX876" fmla="*/ 7290545 w 7467600"/>
              <a:gd name="connsiteY876" fmla="*/ 2850663 h 6858000"/>
              <a:gd name="connsiteX877" fmla="*/ 6472036 w 7467600"/>
              <a:gd name="connsiteY877" fmla="*/ 1959003 h 6858000"/>
              <a:gd name="connsiteX878" fmla="*/ 5792897 w 7467600"/>
              <a:gd name="connsiteY878" fmla="*/ 1647747 h 6858000"/>
              <a:gd name="connsiteX879" fmla="*/ 5842751 w 7467600"/>
              <a:gd name="connsiteY879" fmla="*/ 1816112 h 6858000"/>
              <a:gd name="connsiteX880" fmla="*/ 5847424 w 7467600"/>
              <a:gd name="connsiteY880" fmla="*/ 1815776 h 6858000"/>
              <a:gd name="connsiteX881" fmla="*/ 6399821 w 7467600"/>
              <a:gd name="connsiteY881" fmla="*/ 2344799 h 6858000"/>
              <a:gd name="connsiteX882" fmla="*/ 6323232 w 7467600"/>
              <a:gd name="connsiteY882" fmla="*/ 2389634 h 6858000"/>
              <a:gd name="connsiteX883" fmla="*/ 5942958 w 7467600"/>
              <a:gd name="connsiteY883" fmla="*/ 2077708 h 6858000"/>
              <a:gd name="connsiteX884" fmla="*/ 5921559 w 7467600"/>
              <a:gd name="connsiteY884" fmla="*/ 2378596 h 6858000"/>
              <a:gd name="connsiteX885" fmla="*/ 5817651 w 7467600"/>
              <a:gd name="connsiteY885" fmla="*/ 3023919 h 6858000"/>
              <a:gd name="connsiteX886" fmla="*/ 5729634 w 7467600"/>
              <a:gd name="connsiteY886" fmla="*/ 3051849 h 6858000"/>
              <a:gd name="connsiteX887" fmla="*/ 5611018 w 7467600"/>
              <a:gd name="connsiteY887" fmla="*/ 2316769 h 6858000"/>
              <a:gd name="connsiteX888" fmla="*/ 5687608 w 7467600"/>
              <a:gd name="connsiteY888" fmla="*/ 2039972 h 6858000"/>
              <a:gd name="connsiteX889" fmla="*/ 5657554 w 7467600"/>
              <a:gd name="connsiteY889" fmla="*/ 1576445 h 6858000"/>
              <a:gd name="connsiteX890" fmla="*/ 5150475 w 7467600"/>
              <a:gd name="connsiteY890" fmla="*/ 1274012 h 6858000"/>
              <a:gd name="connsiteX891" fmla="*/ 5349142 w 7467600"/>
              <a:gd name="connsiteY891" fmla="*/ 2204405 h 6858000"/>
              <a:gd name="connsiteX892" fmla="*/ 5262214 w 7467600"/>
              <a:gd name="connsiteY892" fmla="*/ 2233836 h 6858000"/>
              <a:gd name="connsiteX893" fmla="*/ 4981539 w 7467600"/>
              <a:gd name="connsiteY893" fmla="*/ 1542201 h 6858000"/>
              <a:gd name="connsiteX894" fmla="*/ 4958461 w 7467600"/>
              <a:gd name="connsiteY894" fmla="*/ 1136957 h 6858000"/>
              <a:gd name="connsiteX895" fmla="*/ 4655015 w 7467600"/>
              <a:gd name="connsiteY895" fmla="*/ 891426 h 6858000"/>
              <a:gd name="connsiteX896" fmla="*/ 4348002 w 7467600"/>
              <a:gd name="connsiteY896" fmla="*/ 2205895 h 6858000"/>
              <a:gd name="connsiteX897" fmla="*/ 4262250 w 7467600"/>
              <a:gd name="connsiteY897" fmla="*/ 2219972 h 6858000"/>
              <a:gd name="connsiteX898" fmla="*/ 4550611 w 7467600"/>
              <a:gd name="connsiteY898" fmla="*/ 817540 h 6858000"/>
              <a:gd name="connsiteX899" fmla="*/ 4564418 w 7467600"/>
              <a:gd name="connsiteY899" fmla="*/ 808293 h 6858000"/>
              <a:gd name="connsiteX900" fmla="*/ 4266388 w 7467600"/>
              <a:gd name="connsiteY900" fmla="*/ 500083 h 6858000"/>
              <a:gd name="connsiteX901" fmla="*/ 4032842 w 7467600"/>
              <a:gd name="connsiteY901" fmla="*/ 211809 h 6858000"/>
              <a:gd name="connsiteX902" fmla="*/ 3882765 w 7467600"/>
              <a:gd name="connsiteY902" fmla="*/ 0 h 6858000"/>
              <a:gd name="connsiteX903" fmla="*/ 3721337 w 7467600"/>
              <a:gd name="connsiteY903" fmla="*/ 0 h 6858000"/>
              <a:gd name="connsiteX904" fmla="*/ 3797544 w 7467600"/>
              <a:gd name="connsiteY904" fmla="*/ 0 h 6858000"/>
              <a:gd name="connsiteX905" fmla="*/ 3775734 w 7467600"/>
              <a:gd name="connsiteY905" fmla="*/ 95131 h 6858000"/>
              <a:gd name="connsiteX906" fmla="*/ 3724807 w 7467600"/>
              <a:gd name="connsiteY906" fmla="*/ 272257 h 6858000"/>
              <a:gd name="connsiteX907" fmla="*/ 3726844 w 7467600"/>
              <a:gd name="connsiteY907" fmla="*/ 282988 h 6858000"/>
              <a:gd name="connsiteX908" fmla="*/ 3742664 w 7467600"/>
              <a:gd name="connsiteY908" fmla="*/ 279918 h 6858000"/>
              <a:gd name="connsiteX909" fmla="*/ 4103910 w 7467600"/>
              <a:gd name="connsiteY909" fmla="*/ 1161917 h 6858000"/>
              <a:gd name="connsiteX910" fmla="*/ 4020269 w 7467600"/>
              <a:gd name="connsiteY910" fmla="*/ 1200406 h 6858000"/>
              <a:gd name="connsiteX911" fmla="*/ 3674882 w 7467600"/>
              <a:gd name="connsiteY911" fmla="*/ 488524 h 6858000"/>
              <a:gd name="connsiteX912" fmla="*/ 3132682 w 7467600"/>
              <a:gd name="connsiteY912" fmla="*/ 1072284 h 6858000"/>
              <a:gd name="connsiteX913" fmla="*/ 2716346 w 7467600"/>
              <a:gd name="connsiteY913" fmla="*/ 1276376 h 6858000"/>
              <a:gd name="connsiteX914" fmla="*/ 2716772 w 7467600"/>
              <a:gd name="connsiteY914" fmla="*/ 1255462 h 6858000"/>
              <a:gd name="connsiteX915" fmla="*/ 3471096 w 7467600"/>
              <a:gd name="connsiteY915" fmla="*/ 437072 h 6858000"/>
              <a:gd name="connsiteX916" fmla="*/ 3639057 w 7467600"/>
              <a:gd name="connsiteY916" fmla="*/ 286334 h 6858000"/>
              <a:gd name="connsiteX917" fmla="*/ 3640309 w 7467600"/>
              <a:gd name="connsiteY917" fmla="*/ 284664 h 6858000"/>
              <a:gd name="connsiteX918" fmla="*/ 3646022 w 7467600"/>
              <a:gd name="connsiteY918" fmla="*/ 276711 h 6858000"/>
              <a:gd name="connsiteX919" fmla="*/ 3707943 w 7467600"/>
              <a:gd name="connsiteY919" fmla="*/ 65958 h 6858000"/>
              <a:gd name="connsiteX920" fmla="*/ 3721337 w 7467600"/>
              <a:gd name="connsiteY920" fmla="*/ 0 h 6858000"/>
              <a:gd name="connsiteX921" fmla="*/ 2867960 w 7467600"/>
              <a:gd name="connsiteY921" fmla="*/ 0 h 6858000"/>
              <a:gd name="connsiteX922" fmla="*/ 2926351 w 7467600"/>
              <a:gd name="connsiteY922" fmla="*/ 0 h 6858000"/>
              <a:gd name="connsiteX923" fmla="*/ 2902823 w 7467600"/>
              <a:gd name="connsiteY923" fmla="*/ 262929 h 6858000"/>
              <a:gd name="connsiteX924" fmla="*/ 2940663 w 7467600"/>
              <a:gd name="connsiteY924" fmla="*/ 140884 h 6858000"/>
              <a:gd name="connsiteX925" fmla="*/ 2947039 w 7467600"/>
              <a:gd name="connsiteY925" fmla="*/ 122524 h 6858000"/>
              <a:gd name="connsiteX926" fmla="*/ 2984316 w 7467600"/>
              <a:gd name="connsiteY926" fmla="*/ 0 h 6858000"/>
              <a:gd name="connsiteX927" fmla="*/ 3016114 w 7467600"/>
              <a:gd name="connsiteY927" fmla="*/ 0 h 6858000"/>
              <a:gd name="connsiteX928" fmla="*/ 2979949 w 7467600"/>
              <a:gd name="connsiteY928" fmla="*/ 119274 h 6858000"/>
              <a:gd name="connsiteX929" fmla="*/ 3023879 w 7467600"/>
              <a:gd name="connsiteY929" fmla="*/ 0 h 6858000"/>
              <a:gd name="connsiteX930" fmla="*/ 3105400 w 7467600"/>
              <a:gd name="connsiteY930" fmla="*/ 0 h 6858000"/>
              <a:gd name="connsiteX931" fmla="*/ 3094669 w 7467600"/>
              <a:gd name="connsiteY931" fmla="*/ 30308 h 6858000"/>
              <a:gd name="connsiteX932" fmla="*/ 2901945 w 7467600"/>
              <a:gd name="connsiteY932" fmla="*/ 466538 h 6858000"/>
              <a:gd name="connsiteX933" fmla="*/ 2815209 w 7467600"/>
              <a:gd name="connsiteY933" fmla="*/ 497361 h 6858000"/>
              <a:gd name="connsiteX934" fmla="*/ 2844845 w 7467600"/>
              <a:gd name="connsiteY934" fmla="*/ 127638 h 6858000"/>
              <a:gd name="connsiteX935" fmla="*/ 2867960 w 7467600"/>
              <a:gd name="connsiteY935" fmla="*/ 0 h 6858000"/>
              <a:gd name="connsiteX936" fmla="*/ 1057230 w 7467600"/>
              <a:gd name="connsiteY936" fmla="*/ 0 h 6858000"/>
              <a:gd name="connsiteX937" fmla="*/ 1111003 w 7467600"/>
              <a:gd name="connsiteY937" fmla="*/ 0 h 6858000"/>
              <a:gd name="connsiteX938" fmla="*/ 1125553 w 7467600"/>
              <a:gd name="connsiteY938" fmla="*/ 52588 h 6858000"/>
              <a:gd name="connsiteX939" fmla="*/ 1304276 w 7467600"/>
              <a:gd name="connsiteY939" fmla="*/ 476275 h 6858000"/>
              <a:gd name="connsiteX940" fmla="*/ 1492066 w 7467600"/>
              <a:gd name="connsiteY940" fmla="*/ 886333 h 6858000"/>
              <a:gd name="connsiteX941" fmla="*/ 1423698 w 7467600"/>
              <a:gd name="connsiteY941" fmla="*/ 710817 h 6858000"/>
              <a:gd name="connsiteX942" fmla="*/ 1357609 w 7467600"/>
              <a:gd name="connsiteY942" fmla="*/ 532892 h 6858000"/>
              <a:gd name="connsiteX943" fmla="*/ 1309550 w 7467600"/>
              <a:gd name="connsiteY943" fmla="*/ 374031 h 6858000"/>
              <a:gd name="connsiteX944" fmla="*/ 1193673 w 7467600"/>
              <a:gd name="connsiteY944" fmla="*/ 49533 h 6858000"/>
              <a:gd name="connsiteX945" fmla="*/ 1164391 w 7467600"/>
              <a:gd name="connsiteY945" fmla="*/ 0 h 6858000"/>
              <a:gd name="connsiteX946" fmla="*/ 1200666 w 7467600"/>
              <a:gd name="connsiteY946" fmla="*/ 0 h 6858000"/>
              <a:gd name="connsiteX947" fmla="*/ 1223408 w 7467600"/>
              <a:gd name="connsiteY947" fmla="*/ 38996 h 6858000"/>
              <a:gd name="connsiteX948" fmla="*/ 1339635 w 7467600"/>
              <a:gd name="connsiteY948" fmla="*/ 365517 h 6858000"/>
              <a:gd name="connsiteX949" fmla="*/ 1387469 w 7467600"/>
              <a:gd name="connsiteY949" fmla="*/ 523079 h 6858000"/>
              <a:gd name="connsiteX950" fmla="*/ 1452685 w 7467600"/>
              <a:gd name="connsiteY950" fmla="*/ 699806 h 6858000"/>
              <a:gd name="connsiteX951" fmla="*/ 1492092 w 7467600"/>
              <a:gd name="connsiteY951" fmla="*/ 800424 h 6858000"/>
              <a:gd name="connsiteX952" fmla="*/ 1455302 w 7467600"/>
              <a:gd name="connsiteY952" fmla="*/ 632913 h 6858000"/>
              <a:gd name="connsiteX953" fmla="*/ 1222336 w 7467600"/>
              <a:gd name="connsiteY953" fmla="*/ 9480 h 6858000"/>
              <a:gd name="connsiteX954" fmla="*/ 1214634 w 7467600"/>
              <a:gd name="connsiteY954" fmla="*/ 0 h 6858000"/>
              <a:gd name="connsiteX955" fmla="*/ 1289827 w 7467600"/>
              <a:gd name="connsiteY955" fmla="*/ 0 h 6858000"/>
              <a:gd name="connsiteX956" fmla="*/ 1321076 w 7467600"/>
              <a:gd name="connsiteY956" fmla="*/ 59722 h 6858000"/>
              <a:gd name="connsiteX957" fmla="*/ 1512579 w 7467600"/>
              <a:gd name="connsiteY957" fmla="*/ 626441 h 6858000"/>
              <a:gd name="connsiteX958" fmla="*/ 1506076 w 7467600"/>
              <a:gd name="connsiteY958" fmla="*/ 1089289 h 6858000"/>
              <a:gd name="connsiteX959" fmla="*/ 1486346 w 7467600"/>
              <a:gd name="connsiteY959" fmla="*/ 1079919 h 6858000"/>
              <a:gd name="connsiteX960" fmla="*/ 1070511 w 7467600"/>
              <a:gd name="connsiteY960" fmla="*/ 48609 h 6858000"/>
              <a:gd name="connsiteX961" fmla="*/ 1057230 w 7467600"/>
              <a:gd name="connsiteY961" fmla="*/ 0 h 6858000"/>
              <a:gd name="connsiteX962" fmla="*/ 43151 w 7467600"/>
              <a:gd name="connsiteY962" fmla="*/ 0 h 6858000"/>
              <a:gd name="connsiteX963" fmla="*/ 95283 w 7467600"/>
              <a:gd name="connsiteY963" fmla="*/ 0 h 6858000"/>
              <a:gd name="connsiteX964" fmla="*/ 300708 w 7467600"/>
              <a:gd name="connsiteY964" fmla="*/ 154571 h 6858000"/>
              <a:gd name="connsiteX965" fmla="*/ 530414 w 7467600"/>
              <a:gd name="connsiteY965" fmla="*/ 354673 h 6858000"/>
              <a:gd name="connsiteX966" fmla="*/ 333785 w 7467600"/>
              <a:gd name="connsiteY966" fmla="*/ 161564 h 6858000"/>
              <a:gd name="connsiteX967" fmla="*/ 147005 w 7467600"/>
              <a:gd name="connsiteY967" fmla="*/ 0 h 6858000"/>
              <a:gd name="connsiteX968" fmla="*/ 272509 w 7467600"/>
              <a:gd name="connsiteY968" fmla="*/ 0 h 6858000"/>
              <a:gd name="connsiteX969" fmla="*/ 326276 w 7467600"/>
              <a:gd name="connsiteY969" fmla="*/ 45847 h 6858000"/>
              <a:gd name="connsiteX970" fmla="*/ 823759 w 7467600"/>
              <a:gd name="connsiteY970" fmla="*/ 574145 h 6858000"/>
              <a:gd name="connsiteX971" fmla="*/ 811254 w 7467600"/>
              <a:gd name="connsiteY971" fmla="*/ 665546 h 6858000"/>
              <a:gd name="connsiteX972" fmla="*/ 154042 w 7467600"/>
              <a:gd name="connsiteY972" fmla="*/ 261522 h 6858000"/>
              <a:gd name="connsiteX973" fmla="*/ 13550 w 7467600"/>
              <a:gd name="connsiteY973" fmla="*/ 158423 h 6858000"/>
              <a:gd name="connsiteX974" fmla="*/ 0 w 7467600"/>
              <a:gd name="connsiteY974" fmla="*/ 146618 h 6858000"/>
              <a:gd name="connsiteX975" fmla="*/ 0 w 7467600"/>
              <a:gd name="connsiteY975" fmla="*/ 59161 h 6858000"/>
              <a:gd name="connsiteX976" fmla="*/ 45427 w 7467600"/>
              <a:gd name="connsiteY976" fmla="*/ 101078 h 6858000"/>
              <a:gd name="connsiteX977" fmla="*/ 630103 w 7467600"/>
              <a:gd name="connsiteY977" fmla="*/ 485885 h 6858000"/>
              <a:gd name="connsiteX978" fmla="*/ 532040 w 7467600"/>
              <a:gd name="connsiteY978" fmla="*/ 399359 h 6858000"/>
              <a:gd name="connsiteX979" fmla="*/ 517618 w 7467600"/>
              <a:gd name="connsiteY979" fmla="*/ 385726 h 6858000"/>
              <a:gd name="connsiteX980" fmla="*/ 285074 w 7467600"/>
              <a:gd name="connsiteY980" fmla="*/ 182755 h 6858000"/>
              <a:gd name="connsiteX981" fmla="*/ 43151 w 7467600"/>
              <a:gd name="connsiteY98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356878 w 7467600"/>
              <a:gd name="connsiteY90" fmla="*/ 5981332 h 6858000"/>
              <a:gd name="connsiteX91" fmla="*/ 7467600 w 7467600"/>
              <a:gd name="connsiteY91" fmla="*/ 6117703 h 6858000"/>
              <a:gd name="connsiteX92" fmla="*/ 7467600 w 7467600"/>
              <a:gd name="connsiteY92" fmla="*/ 6163634 h 6858000"/>
              <a:gd name="connsiteX93" fmla="*/ 7403637 w 7467600"/>
              <a:gd name="connsiteY93" fmla="*/ 6083957 h 6858000"/>
              <a:gd name="connsiteX94" fmla="*/ 7254615 w 7467600"/>
              <a:gd name="connsiteY94" fmla="*/ 5911918 h 6858000"/>
              <a:gd name="connsiteX95" fmla="*/ 7312589 w 7467600"/>
              <a:gd name="connsiteY95" fmla="*/ 5982309 h 6858000"/>
              <a:gd name="connsiteX96" fmla="*/ 7448321 w 7467600"/>
              <a:gd name="connsiteY96" fmla="*/ 6190991 h 6858000"/>
              <a:gd name="connsiteX97" fmla="*/ 7467600 w 7467600"/>
              <a:gd name="connsiteY97" fmla="*/ 6221686 h 6858000"/>
              <a:gd name="connsiteX98" fmla="*/ 7467600 w 7467600"/>
              <a:gd name="connsiteY98" fmla="*/ 6334256 h 6858000"/>
              <a:gd name="connsiteX99" fmla="*/ 7454976 w 7467600"/>
              <a:gd name="connsiteY99" fmla="*/ 6318297 h 6858000"/>
              <a:gd name="connsiteX100" fmla="*/ 7042773 w 7467600"/>
              <a:gd name="connsiteY100" fmla="*/ 5734011 h 6858000"/>
              <a:gd name="connsiteX101" fmla="*/ 6844835 w 7467600"/>
              <a:gd name="connsiteY101" fmla="*/ 5424988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1903353 w 7467600"/>
              <a:gd name="connsiteY125" fmla="*/ 5044827 h 6858000"/>
              <a:gd name="connsiteX126" fmla="*/ 1936931 w 7467600"/>
              <a:gd name="connsiteY126" fmla="*/ 5093954 h 6858000"/>
              <a:gd name="connsiteX127" fmla="*/ 2195868 w 7467600"/>
              <a:gd name="connsiteY127" fmla="*/ 5396574 h 6858000"/>
              <a:gd name="connsiteX128" fmla="*/ 2088852 w 7467600"/>
              <a:gd name="connsiteY128" fmla="*/ 5166123 h 6858000"/>
              <a:gd name="connsiteX129" fmla="*/ 1958241 w 7467600"/>
              <a:gd name="connsiteY129" fmla="*/ 5067955 h 6858000"/>
              <a:gd name="connsiteX130" fmla="*/ 1903353 w 7467600"/>
              <a:gd name="connsiteY130" fmla="*/ 5044827 h 6858000"/>
              <a:gd name="connsiteX131" fmla="*/ 1979378 w 7467600"/>
              <a:gd name="connsiteY131" fmla="*/ 4769504 h 6858000"/>
              <a:gd name="connsiteX132" fmla="*/ 2882120 w 7467600"/>
              <a:gd name="connsiteY132" fmla="*/ 5064547 h 6858000"/>
              <a:gd name="connsiteX133" fmla="*/ 2793103 w 7467600"/>
              <a:gd name="connsiteY133" fmla="*/ 5039699 h 6858000"/>
              <a:gd name="connsiteX134" fmla="*/ 2770041 w 7467600"/>
              <a:gd name="connsiteY134" fmla="*/ 5033634 h 6858000"/>
              <a:gd name="connsiteX135" fmla="*/ 1979378 w 7467600"/>
              <a:gd name="connsiteY135" fmla="*/ 4769504 h 6858000"/>
              <a:gd name="connsiteX136" fmla="*/ 1927410 w 7467600"/>
              <a:gd name="connsiteY136" fmla="*/ 4716164 h 6858000"/>
              <a:gd name="connsiteX137" fmla="*/ 1959587 w 7467600"/>
              <a:gd name="connsiteY137" fmla="*/ 4728849 h 6858000"/>
              <a:gd name="connsiteX138" fmla="*/ 2777707 w 7467600"/>
              <a:gd name="connsiteY138" fmla="*/ 5003991 h 6858000"/>
              <a:gd name="connsiteX139" fmla="*/ 2800768 w 7467600"/>
              <a:gd name="connsiteY139" fmla="*/ 5010056 h 6858000"/>
              <a:gd name="connsiteX140" fmla="*/ 2879408 w 7467600"/>
              <a:gd name="connsiteY140" fmla="*/ 5031590 h 6858000"/>
              <a:gd name="connsiteX141" fmla="*/ 2862295 w 7467600"/>
              <a:gd name="connsiteY141" fmla="*/ 5022958 h 6858000"/>
              <a:gd name="connsiteX142" fmla="*/ 2813343 w 7467600"/>
              <a:gd name="connsiteY142" fmla="*/ 4998369 h 6858000"/>
              <a:gd name="connsiteX143" fmla="*/ 2646245 w 7467600"/>
              <a:gd name="connsiteY143" fmla="*/ 4930999 h 6858000"/>
              <a:gd name="connsiteX144" fmla="*/ 1999243 w 7467600"/>
              <a:gd name="connsiteY144" fmla="*/ 4730524 h 6858000"/>
              <a:gd name="connsiteX145" fmla="*/ 1979527 w 7467600"/>
              <a:gd name="connsiteY145" fmla="*/ 4726651 h 6858000"/>
              <a:gd name="connsiteX146" fmla="*/ 1927410 w 7467600"/>
              <a:gd name="connsiteY146" fmla="*/ 4716164 h 6858000"/>
              <a:gd name="connsiteX147" fmla="*/ 1997014 w 7467600"/>
              <a:gd name="connsiteY147" fmla="*/ 4698007 h 6858000"/>
              <a:gd name="connsiteX148" fmla="*/ 2005458 w 7467600"/>
              <a:gd name="connsiteY148" fmla="*/ 4699540 h 6858000"/>
              <a:gd name="connsiteX149" fmla="*/ 2657186 w 7467600"/>
              <a:gd name="connsiteY149" fmla="*/ 4901687 h 6858000"/>
              <a:gd name="connsiteX150" fmla="*/ 2826662 w 7467600"/>
              <a:gd name="connsiteY150" fmla="*/ 4970362 h 6858000"/>
              <a:gd name="connsiteX151" fmla="*/ 2876100 w 7467600"/>
              <a:gd name="connsiteY151" fmla="*/ 4995397 h 6858000"/>
              <a:gd name="connsiteX152" fmla="*/ 3042600 w 7467600"/>
              <a:gd name="connsiteY152" fmla="*/ 5059532 h 6858000"/>
              <a:gd name="connsiteX153" fmla="*/ 1997014 w 7467600"/>
              <a:gd name="connsiteY153" fmla="*/ 4698007 h 6858000"/>
              <a:gd name="connsiteX154" fmla="*/ 2305292 w 7467600"/>
              <a:gd name="connsiteY154" fmla="*/ 4219492 h 6858000"/>
              <a:gd name="connsiteX155" fmla="*/ 3360922 w 7467600"/>
              <a:gd name="connsiteY155" fmla="*/ 4529373 h 6858000"/>
              <a:gd name="connsiteX156" fmla="*/ 3492420 w 7467600"/>
              <a:gd name="connsiteY156" fmla="*/ 4510145 h 6858000"/>
              <a:gd name="connsiteX157" fmla="*/ 3364086 w 7467600"/>
              <a:gd name="connsiteY157" fmla="*/ 4480340 h 6858000"/>
              <a:gd name="connsiteX158" fmla="*/ 3225818 w 7467600"/>
              <a:gd name="connsiteY158" fmla="*/ 4411822 h 6858000"/>
              <a:gd name="connsiteX159" fmla="*/ 3129696 w 7467600"/>
              <a:gd name="connsiteY159" fmla="*/ 4360704 h 6858000"/>
              <a:gd name="connsiteX160" fmla="*/ 2814545 w 7467600"/>
              <a:gd name="connsiteY160" fmla="*/ 4282955 h 6858000"/>
              <a:gd name="connsiteX161" fmla="*/ 2305292 w 7467600"/>
              <a:gd name="connsiteY161" fmla="*/ 4219492 h 6858000"/>
              <a:gd name="connsiteX162" fmla="*/ 2626982 w 7467600"/>
              <a:gd name="connsiteY162" fmla="*/ 4206450 h 6858000"/>
              <a:gd name="connsiteX163" fmla="*/ 2490617 w 7467600"/>
              <a:gd name="connsiteY163" fmla="*/ 4206951 h 6858000"/>
              <a:gd name="connsiteX164" fmla="*/ 2819869 w 7467600"/>
              <a:gd name="connsiteY164" fmla="*/ 4252936 h 6858000"/>
              <a:gd name="connsiteX165" fmla="*/ 3143018 w 7467600"/>
              <a:gd name="connsiteY165" fmla="*/ 4332698 h 6858000"/>
              <a:gd name="connsiteX166" fmla="*/ 3241520 w 7467600"/>
              <a:gd name="connsiteY166" fmla="*/ 4385112 h 6858000"/>
              <a:gd name="connsiteX167" fmla="*/ 3374575 w 7467600"/>
              <a:gd name="connsiteY167" fmla="*/ 4451517 h 6858000"/>
              <a:gd name="connsiteX168" fmla="*/ 3505221 w 7467600"/>
              <a:gd name="connsiteY168" fmla="*/ 4480757 h 6858000"/>
              <a:gd name="connsiteX169" fmla="*/ 2626982 w 7467600"/>
              <a:gd name="connsiteY169" fmla="*/ 4206450 h 6858000"/>
              <a:gd name="connsiteX170" fmla="*/ 1310106 w 7467600"/>
              <a:gd name="connsiteY170" fmla="*/ 3943217 h 6858000"/>
              <a:gd name="connsiteX171" fmla="*/ 854994 w 7467600"/>
              <a:gd name="connsiteY171" fmla="*/ 4399136 h 6858000"/>
              <a:gd name="connsiteX172" fmla="*/ 742462 w 7467600"/>
              <a:gd name="connsiteY172" fmla="*/ 4594648 h 6858000"/>
              <a:gd name="connsiteX173" fmla="*/ 820602 w 7467600"/>
              <a:gd name="connsiteY173" fmla="*/ 4485915 h 6858000"/>
              <a:gd name="connsiteX174" fmla="*/ 878295 w 7467600"/>
              <a:gd name="connsiteY174" fmla="*/ 4403594 h 6858000"/>
              <a:gd name="connsiteX175" fmla="*/ 1240607 w 7467600"/>
              <a:gd name="connsiteY175" fmla="*/ 4010401 h 6858000"/>
              <a:gd name="connsiteX176" fmla="*/ 1310106 w 7467600"/>
              <a:gd name="connsiteY176" fmla="*/ 3943217 h 6858000"/>
              <a:gd name="connsiteX177" fmla="*/ 1423113 w 7467600"/>
              <a:gd name="connsiteY177" fmla="*/ 3874565 h 6858000"/>
              <a:gd name="connsiteX178" fmla="*/ 1260565 w 7467600"/>
              <a:gd name="connsiteY178" fmla="*/ 4031982 h 6858000"/>
              <a:gd name="connsiteX179" fmla="*/ 901900 w 7467600"/>
              <a:gd name="connsiteY179" fmla="*/ 4421236 h 6858000"/>
              <a:gd name="connsiteX180" fmla="*/ 845044 w 7467600"/>
              <a:gd name="connsiteY180" fmla="*/ 4502436 h 6858000"/>
              <a:gd name="connsiteX181" fmla="*/ 685926 w 7467600"/>
              <a:gd name="connsiteY181" fmla="*/ 4703069 h 6858000"/>
              <a:gd name="connsiteX182" fmla="*/ 684248 w 7467600"/>
              <a:gd name="connsiteY182" fmla="*/ 4706721 h 6858000"/>
              <a:gd name="connsiteX183" fmla="*/ 1423113 w 7467600"/>
              <a:gd name="connsiteY183" fmla="*/ 3874565 h 6858000"/>
              <a:gd name="connsiteX184" fmla="*/ 3316479 w 7467600"/>
              <a:gd name="connsiteY184" fmla="*/ 3872136 h 6858000"/>
              <a:gd name="connsiteX185" fmla="*/ 3546806 w 7467600"/>
              <a:gd name="connsiteY185" fmla="*/ 4356139 h 6858000"/>
              <a:gd name="connsiteX186" fmla="*/ 3364433 w 7467600"/>
              <a:gd name="connsiteY186" fmla="*/ 3953121 h 6858000"/>
              <a:gd name="connsiteX187" fmla="*/ 3316479 w 7467600"/>
              <a:gd name="connsiteY187" fmla="*/ 3872136 h 6858000"/>
              <a:gd name="connsiteX188" fmla="*/ 3291335 w 7467600"/>
              <a:gd name="connsiteY188" fmla="*/ 3767420 h 6858000"/>
              <a:gd name="connsiteX189" fmla="*/ 3390805 w 7467600"/>
              <a:gd name="connsiteY189" fmla="*/ 3937163 h 6858000"/>
              <a:gd name="connsiteX190" fmla="*/ 3579062 w 7467600"/>
              <a:gd name="connsiteY190" fmla="*/ 4359040 h 6858000"/>
              <a:gd name="connsiteX191" fmla="*/ 3467355 w 7467600"/>
              <a:gd name="connsiteY191" fmla="*/ 3988130 h 6858000"/>
              <a:gd name="connsiteX192" fmla="*/ 3310753 w 7467600"/>
              <a:gd name="connsiteY192" fmla="*/ 3787140 h 6858000"/>
              <a:gd name="connsiteX193" fmla="*/ 3291335 w 7467600"/>
              <a:gd name="connsiteY193" fmla="*/ 3767420 h 6858000"/>
              <a:gd name="connsiteX194" fmla="*/ 1635889 w 7467600"/>
              <a:gd name="connsiteY194" fmla="*/ 3709494 h 6858000"/>
              <a:gd name="connsiteX195" fmla="*/ 1634800 w 7467600"/>
              <a:gd name="connsiteY195" fmla="*/ 3731111 h 6858000"/>
              <a:gd name="connsiteX196" fmla="*/ 1635889 w 7467600"/>
              <a:gd name="connsiteY196" fmla="*/ 3709494 h 6858000"/>
              <a:gd name="connsiteX197" fmla="*/ 1510397 w 7467600"/>
              <a:gd name="connsiteY197" fmla="*/ 3684705 h 6858000"/>
              <a:gd name="connsiteX198" fmla="*/ 1146550 w 7467600"/>
              <a:gd name="connsiteY198" fmla="*/ 3802012 h 6858000"/>
              <a:gd name="connsiteX199" fmla="*/ 698834 w 7467600"/>
              <a:gd name="connsiteY199" fmla="*/ 3952272 h 6858000"/>
              <a:gd name="connsiteX200" fmla="*/ 34256 w 7467600"/>
              <a:gd name="connsiteY200" fmla="*/ 4347603 h 6858000"/>
              <a:gd name="connsiteX201" fmla="*/ 527241 w 7467600"/>
              <a:gd name="connsiteY201" fmla="*/ 4065078 h 6858000"/>
              <a:gd name="connsiteX202" fmla="*/ 1510397 w 7467600"/>
              <a:gd name="connsiteY202" fmla="*/ 3684705 h 6858000"/>
              <a:gd name="connsiteX203" fmla="*/ 1313114 w 7467600"/>
              <a:gd name="connsiteY203" fmla="*/ 3655216 h 6858000"/>
              <a:gd name="connsiteX204" fmla="*/ 1109304 w 7467600"/>
              <a:gd name="connsiteY204" fmla="*/ 3669030 h 6858000"/>
              <a:gd name="connsiteX205" fmla="*/ 8129 w 7467600"/>
              <a:gd name="connsiteY205" fmla="*/ 4330519 h 6858000"/>
              <a:gd name="connsiteX206" fmla="*/ 687572 w 7467600"/>
              <a:gd name="connsiteY206" fmla="*/ 3925629 h 6858000"/>
              <a:gd name="connsiteX207" fmla="*/ 1138365 w 7467600"/>
              <a:gd name="connsiteY207" fmla="*/ 3774515 h 6858000"/>
              <a:gd name="connsiteX208" fmla="*/ 1505579 w 7467600"/>
              <a:gd name="connsiteY208" fmla="*/ 3655526 h 6858000"/>
              <a:gd name="connsiteX209" fmla="*/ 1313114 w 7467600"/>
              <a:gd name="connsiteY209" fmla="*/ 3655216 h 6858000"/>
              <a:gd name="connsiteX210" fmla="*/ 3655073 w 7467600"/>
              <a:gd name="connsiteY210" fmla="*/ 3650884 h 6858000"/>
              <a:gd name="connsiteX211" fmla="*/ 3989938 w 7467600"/>
              <a:gd name="connsiteY211" fmla="*/ 3991685 h 6858000"/>
              <a:gd name="connsiteX212" fmla="*/ 4393907 w 7467600"/>
              <a:gd name="connsiteY212" fmla="*/ 4261258 h 6858000"/>
              <a:gd name="connsiteX213" fmla="*/ 4648051 w 7467600"/>
              <a:gd name="connsiteY213" fmla="*/ 4374051 h 6858000"/>
              <a:gd name="connsiteX214" fmla="*/ 4383389 w 7467600"/>
              <a:gd name="connsiteY214" fmla="*/ 4184369 h 6858000"/>
              <a:gd name="connsiteX215" fmla="*/ 4165508 w 7467600"/>
              <a:gd name="connsiteY215" fmla="*/ 4035196 h 6858000"/>
              <a:gd name="connsiteX216" fmla="*/ 4068162 w 7467600"/>
              <a:gd name="connsiteY216" fmla="*/ 3953394 h 6858000"/>
              <a:gd name="connsiteX217" fmla="*/ 3981416 w 7467600"/>
              <a:gd name="connsiteY217" fmla="*/ 3880482 h 6858000"/>
              <a:gd name="connsiteX218" fmla="*/ 3800147 w 7467600"/>
              <a:gd name="connsiteY218" fmla="*/ 3749872 h 6858000"/>
              <a:gd name="connsiteX219" fmla="*/ 3655073 w 7467600"/>
              <a:gd name="connsiteY219" fmla="*/ 3650884 h 6858000"/>
              <a:gd name="connsiteX220" fmla="*/ 3670252 w 7467600"/>
              <a:gd name="connsiteY220" fmla="*/ 3622798 h 6858000"/>
              <a:gd name="connsiteX221" fmla="*/ 3817258 w 7467600"/>
              <a:gd name="connsiteY221" fmla="*/ 3723577 h 6858000"/>
              <a:gd name="connsiteX222" fmla="*/ 4000461 w 7467600"/>
              <a:gd name="connsiteY222" fmla="*/ 3855966 h 6858000"/>
              <a:gd name="connsiteX223" fmla="*/ 4088180 w 7467600"/>
              <a:gd name="connsiteY223" fmla="*/ 3929774 h 6858000"/>
              <a:gd name="connsiteX224" fmla="*/ 4184555 w 7467600"/>
              <a:gd name="connsiteY224" fmla="*/ 4010683 h 6858000"/>
              <a:gd name="connsiteX225" fmla="*/ 4399563 w 7467600"/>
              <a:gd name="connsiteY225" fmla="*/ 4158106 h 6858000"/>
              <a:gd name="connsiteX226" fmla="*/ 4684469 w 7467600"/>
              <a:gd name="connsiteY226" fmla="*/ 4364680 h 6858000"/>
              <a:gd name="connsiteX227" fmla="*/ 4690271 w 7467600"/>
              <a:gd name="connsiteY227" fmla="*/ 4370034 h 6858000"/>
              <a:gd name="connsiteX228" fmla="*/ 4136093 w 7467600"/>
              <a:gd name="connsiteY228" fmla="*/ 3858466 h 6858000"/>
              <a:gd name="connsiteX229" fmla="*/ 3670252 w 7467600"/>
              <a:gd name="connsiteY229" fmla="*/ 3622798 h 6858000"/>
              <a:gd name="connsiteX230" fmla="*/ 4440129 w 7467600"/>
              <a:gd name="connsiteY230" fmla="*/ 3448571 h 6858000"/>
              <a:gd name="connsiteX231" fmla="*/ 4856525 w 7467600"/>
              <a:gd name="connsiteY231" fmla="*/ 3915351 h 6858000"/>
              <a:gd name="connsiteX232" fmla="*/ 5059055 w 7467600"/>
              <a:gd name="connsiteY232" fmla="*/ 4108918 h 6858000"/>
              <a:gd name="connsiteX233" fmla="*/ 5290070 w 7467600"/>
              <a:gd name="connsiteY233" fmla="*/ 4263619 h 6858000"/>
              <a:gd name="connsiteX234" fmla="*/ 4834991 w 7467600"/>
              <a:gd name="connsiteY234" fmla="*/ 3830985 h 6858000"/>
              <a:gd name="connsiteX235" fmla="*/ 4440129 w 7467600"/>
              <a:gd name="connsiteY235" fmla="*/ 3448571 h 6858000"/>
              <a:gd name="connsiteX236" fmla="*/ 4441737 w 7467600"/>
              <a:gd name="connsiteY236" fmla="*/ 3399734 h 6858000"/>
              <a:gd name="connsiteX237" fmla="*/ 4431236 w 7467600"/>
              <a:gd name="connsiteY237" fmla="*/ 3400954 h 6858000"/>
              <a:gd name="connsiteX238" fmla="*/ 4557150 w 7467600"/>
              <a:gd name="connsiteY238" fmla="*/ 3510023 h 6858000"/>
              <a:gd name="connsiteX239" fmla="*/ 4856936 w 7467600"/>
              <a:gd name="connsiteY239" fmla="*/ 3809146 h 6858000"/>
              <a:gd name="connsiteX240" fmla="*/ 5111996 w 7467600"/>
              <a:gd name="connsiteY240" fmla="*/ 4065759 h 6858000"/>
              <a:gd name="connsiteX241" fmla="*/ 5388878 w 7467600"/>
              <a:gd name="connsiteY241" fmla="*/ 4300185 h 6858000"/>
              <a:gd name="connsiteX242" fmla="*/ 5425556 w 7467600"/>
              <a:gd name="connsiteY242" fmla="*/ 4308967 h 6858000"/>
              <a:gd name="connsiteX243" fmla="*/ 4943646 w 7467600"/>
              <a:gd name="connsiteY243" fmla="*/ 3822916 h 6858000"/>
              <a:gd name="connsiteX244" fmla="*/ 4594837 w 7467600"/>
              <a:gd name="connsiteY244" fmla="*/ 3532274 h 6858000"/>
              <a:gd name="connsiteX245" fmla="*/ 4441737 w 7467600"/>
              <a:gd name="connsiteY245" fmla="*/ 3399734 h 6858000"/>
              <a:gd name="connsiteX246" fmla="*/ 5425834 w 7467600"/>
              <a:gd name="connsiteY246" fmla="*/ 3162785 h 6858000"/>
              <a:gd name="connsiteX247" fmla="*/ 5401644 w 7467600"/>
              <a:gd name="connsiteY247" fmla="*/ 3617847 h 6858000"/>
              <a:gd name="connsiteX248" fmla="*/ 5467256 w 7467600"/>
              <a:gd name="connsiteY248" fmla="*/ 4175494 h 6858000"/>
              <a:gd name="connsiteX249" fmla="*/ 5448069 w 7467600"/>
              <a:gd name="connsiteY249" fmla="*/ 3567554 h 6858000"/>
              <a:gd name="connsiteX250" fmla="*/ 5425834 w 7467600"/>
              <a:gd name="connsiteY250" fmla="*/ 3162785 h 6858000"/>
              <a:gd name="connsiteX251" fmla="*/ 1318687 w 7467600"/>
              <a:gd name="connsiteY251" fmla="*/ 3113840 h 6858000"/>
              <a:gd name="connsiteX252" fmla="*/ 1066793 w 7467600"/>
              <a:gd name="connsiteY252" fmla="*/ 3212171 h 6858000"/>
              <a:gd name="connsiteX253" fmla="*/ 993319 w 7467600"/>
              <a:gd name="connsiteY253" fmla="*/ 3247648 h 6858000"/>
              <a:gd name="connsiteX254" fmla="*/ 853081 w 7467600"/>
              <a:gd name="connsiteY254" fmla="*/ 3312410 h 6858000"/>
              <a:gd name="connsiteX255" fmla="*/ 805957 w 7467600"/>
              <a:gd name="connsiteY255" fmla="*/ 3330443 h 6858000"/>
              <a:gd name="connsiteX256" fmla="*/ 1318687 w 7467600"/>
              <a:gd name="connsiteY256" fmla="*/ 3113840 h 6858000"/>
              <a:gd name="connsiteX257" fmla="*/ 5453702 w 7467600"/>
              <a:gd name="connsiteY257" fmla="*/ 3090882 h 6858000"/>
              <a:gd name="connsiteX258" fmla="*/ 5480135 w 7467600"/>
              <a:gd name="connsiteY258" fmla="*/ 3565802 h 6858000"/>
              <a:gd name="connsiteX259" fmla="*/ 5499023 w 7467600"/>
              <a:gd name="connsiteY259" fmla="*/ 4166310 h 6858000"/>
              <a:gd name="connsiteX260" fmla="*/ 5547022 w 7467600"/>
              <a:gd name="connsiteY260" fmla="*/ 3607838 h 6858000"/>
              <a:gd name="connsiteX261" fmla="*/ 5515964 w 7467600"/>
              <a:gd name="connsiteY261" fmla="*/ 3378541 h 6858000"/>
              <a:gd name="connsiteX262" fmla="*/ 5453702 w 7467600"/>
              <a:gd name="connsiteY262" fmla="*/ 3090882 h 6858000"/>
              <a:gd name="connsiteX263" fmla="*/ 1238695 w 7467600"/>
              <a:gd name="connsiteY263" fmla="*/ 3076820 h 6858000"/>
              <a:gd name="connsiteX264" fmla="*/ 716371 w 7467600"/>
              <a:gd name="connsiteY264" fmla="*/ 3293249 h 6858000"/>
              <a:gd name="connsiteX265" fmla="*/ 579522 w 7467600"/>
              <a:gd name="connsiteY265" fmla="*/ 3371759 h 6858000"/>
              <a:gd name="connsiteX266" fmla="*/ 600288 w 7467600"/>
              <a:gd name="connsiteY266" fmla="*/ 3365555 h 6858000"/>
              <a:gd name="connsiteX267" fmla="*/ 840692 w 7467600"/>
              <a:gd name="connsiteY267" fmla="*/ 3284921 h 6858000"/>
              <a:gd name="connsiteX268" fmla="*/ 979248 w 7467600"/>
              <a:gd name="connsiteY268" fmla="*/ 3221003 h 6858000"/>
              <a:gd name="connsiteX269" fmla="*/ 1053282 w 7467600"/>
              <a:gd name="connsiteY269" fmla="*/ 3185247 h 6858000"/>
              <a:gd name="connsiteX270" fmla="*/ 1320603 w 7467600"/>
              <a:gd name="connsiteY270" fmla="*/ 3081281 h 6858000"/>
              <a:gd name="connsiteX271" fmla="*/ 1238695 w 7467600"/>
              <a:gd name="connsiteY271" fmla="*/ 3076820 h 6858000"/>
              <a:gd name="connsiteX272" fmla="*/ 5425627 w 7467600"/>
              <a:gd name="connsiteY272" fmla="*/ 2954192 h 6858000"/>
              <a:gd name="connsiteX273" fmla="*/ 5470770 w 7467600"/>
              <a:gd name="connsiteY273" fmla="*/ 3005435 h 6858000"/>
              <a:gd name="connsiteX274" fmla="*/ 5519779 w 7467600"/>
              <a:gd name="connsiteY274" fmla="*/ 4359223 h 6858000"/>
              <a:gd name="connsiteX275" fmla="*/ 5520293 w 7467600"/>
              <a:gd name="connsiteY275" fmla="*/ 4360602 h 6858000"/>
              <a:gd name="connsiteX276" fmla="*/ 5767221 w 7467600"/>
              <a:gd name="connsiteY276" fmla="*/ 4665564 h 6858000"/>
              <a:gd name="connsiteX277" fmla="*/ 6937169 w 7467600"/>
              <a:gd name="connsiteY277" fmla="*/ 4815941 h 6858000"/>
              <a:gd name="connsiteX278" fmla="*/ 6953922 w 7467600"/>
              <a:gd name="connsiteY278" fmla="*/ 4890068 h 6858000"/>
              <a:gd name="connsiteX279" fmla="*/ 6071359 w 7467600"/>
              <a:gd name="connsiteY279" fmla="*/ 4770770 h 6858000"/>
              <a:gd name="connsiteX280" fmla="*/ 6038839 w 7467600"/>
              <a:gd name="connsiteY280" fmla="*/ 4764474 h 6858000"/>
              <a:gd name="connsiteX281" fmla="*/ 6038706 w 7467600"/>
              <a:gd name="connsiteY281" fmla="*/ 4763847 h 6858000"/>
              <a:gd name="connsiteX282" fmla="*/ 6037784 w 7467600"/>
              <a:gd name="connsiteY282" fmla="*/ 4764270 h 6858000"/>
              <a:gd name="connsiteX283" fmla="*/ 6038839 w 7467600"/>
              <a:gd name="connsiteY283" fmla="*/ 4764474 h 6858000"/>
              <a:gd name="connsiteX284" fmla="*/ 6040338 w 7467600"/>
              <a:gd name="connsiteY284" fmla="*/ 4771418 h 6858000"/>
              <a:gd name="connsiteX285" fmla="*/ 6024488 w 7467600"/>
              <a:gd name="connsiteY285" fmla="*/ 4809903 h 6858000"/>
              <a:gd name="connsiteX286" fmla="*/ 5599771 w 7467600"/>
              <a:gd name="connsiteY286" fmla="*/ 5509652 h 6858000"/>
              <a:gd name="connsiteX287" fmla="*/ 5548843 w 7467600"/>
              <a:gd name="connsiteY287" fmla="*/ 5563845 h 6858000"/>
              <a:gd name="connsiteX288" fmla="*/ 5940952 w 7467600"/>
              <a:gd name="connsiteY288" fmla="*/ 6250028 h 6858000"/>
              <a:gd name="connsiteX289" fmla="*/ 6043441 w 7467600"/>
              <a:gd name="connsiteY289" fmla="*/ 6665847 h 6858000"/>
              <a:gd name="connsiteX290" fmla="*/ 6093432 w 7467600"/>
              <a:gd name="connsiteY290" fmla="*/ 6858000 h 6858000"/>
              <a:gd name="connsiteX291" fmla="*/ 6034344 w 7467600"/>
              <a:gd name="connsiteY291" fmla="*/ 6858000 h 6858000"/>
              <a:gd name="connsiteX292" fmla="*/ 6026679 w 7467600"/>
              <a:gd name="connsiteY292" fmla="*/ 6836959 h 6858000"/>
              <a:gd name="connsiteX293" fmla="*/ 5800441 w 7467600"/>
              <a:gd name="connsiteY293" fmla="*/ 6335286 h 6858000"/>
              <a:gd name="connsiteX294" fmla="*/ 5526562 w 7467600"/>
              <a:gd name="connsiteY294" fmla="*/ 5705388 h 6858000"/>
              <a:gd name="connsiteX295" fmla="*/ 5519640 w 7467600"/>
              <a:gd name="connsiteY295" fmla="*/ 5683774 h 6858000"/>
              <a:gd name="connsiteX296" fmla="*/ 5844559 w 7467600"/>
              <a:gd name="connsiteY296" fmla="*/ 6553349 h 6858000"/>
              <a:gd name="connsiteX297" fmla="*/ 5975994 w 7467600"/>
              <a:gd name="connsiteY297" fmla="*/ 6858000 h 6858000"/>
              <a:gd name="connsiteX298" fmla="*/ 5898547 w 7467600"/>
              <a:gd name="connsiteY298" fmla="*/ 6858000 h 6858000"/>
              <a:gd name="connsiteX299" fmla="*/ 5682041 w 7467600"/>
              <a:gd name="connsiteY299" fmla="*/ 6355860 h 6858000"/>
              <a:gd name="connsiteX300" fmla="*/ 5461758 w 7467600"/>
              <a:gd name="connsiteY300" fmla="*/ 5820220 h 6858000"/>
              <a:gd name="connsiteX301" fmla="*/ 5237282 w 7467600"/>
              <a:gd name="connsiteY301" fmla="*/ 6579086 h 6858000"/>
              <a:gd name="connsiteX302" fmla="*/ 5115009 w 7467600"/>
              <a:gd name="connsiteY302" fmla="*/ 6858000 h 6858000"/>
              <a:gd name="connsiteX303" fmla="*/ 5028074 w 7467600"/>
              <a:gd name="connsiteY303" fmla="*/ 6858000 h 6858000"/>
              <a:gd name="connsiteX304" fmla="*/ 5079508 w 7467600"/>
              <a:gd name="connsiteY304" fmla="*/ 6749074 h 6858000"/>
              <a:gd name="connsiteX305" fmla="*/ 5371846 w 7467600"/>
              <a:gd name="connsiteY305" fmla="*/ 5924413 h 6858000"/>
              <a:gd name="connsiteX306" fmla="*/ 5270512 w 7467600"/>
              <a:gd name="connsiteY306" fmla="*/ 6138975 h 6858000"/>
              <a:gd name="connsiteX307" fmla="*/ 5062409 w 7467600"/>
              <a:gd name="connsiteY307" fmla="*/ 6653544 h 6858000"/>
              <a:gd name="connsiteX308" fmla="*/ 5036628 w 7467600"/>
              <a:gd name="connsiteY308" fmla="*/ 6754247 h 6858000"/>
              <a:gd name="connsiteX309" fmla="*/ 5009112 w 7467600"/>
              <a:gd name="connsiteY309" fmla="*/ 6858000 h 6858000"/>
              <a:gd name="connsiteX310" fmla="*/ 4976679 w 7467600"/>
              <a:gd name="connsiteY310" fmla="*/ 6858000 h 6858000"/>
              <a:gd name="connsiteX311" fmla="*/ 5006537 w 7467600"/>
              <a:gd name="connsiteY311" fmla="*/ 6747068 h 6858000"/>
              <a:gd name="connsiteX312" fmla="*/ 5032723 w 7467600"/>
              <a:gd name="connsiteY312" fmla="*/ 6644957 h 6858000"/>
              <a:gd name="connsiteX313" fmla="*/ 5242949 w 7467600"/>
              <a:gd name="connsiteY313" fmla="*/ 6125175 h 6858000"/>
              <a:gd name="connsiteX314" fmla="*/ 5286321 w 7467600"/>
              <a:gd name="connsiteY314" fmla="*/ 6033555 h 6858000"/>
              <a:gd name="connsiteX315" fmla="*/ 5008210 w 7467600"/>
              <a:gd name="connsiteY315" fmla="*/ 6649194 h 6858000"/>
              <a:gd name="connsiteX316" fmla="*/ 4986321 w 7467600"/>
              <a:gd name="connsiteY316" fmla="*/ 6765687 h 6858000"/>
              <a:gd name="connsiteX317" fmla="*/ 4973474 w 7467600"/>
              <a:gd name="connsiteY317" fmla="*/ 6858000 h 6858000"/>
              <a:gd name="connsiteX318" fmla="*/ 4907178 w 7467600"/>
              <a:gd name="connsiteY318" fmla="*/ 6858000 h 6858000"/>
              <a:gd name="connsiteX319" fmla="*/ 4910810 w 7467600"/>
              <a:gd name="connsiteY319" fmla="*/ 6829660 h 6858000"/>
              <a:gd name="connsiteX320" fmla="*/ 4987461 w 7467600"/>
              <a:gd name="connsiteY320" fmla="*/ 6432994 h 6858000"/>
              <a:gd name="connsiteX321" fmla="*/ 5179262 w 7467600"/>
              <a:gd name="connsiteY321" fmla="*/ 6035044 h 6858000"/>
              <a:gd name="connsiteX322" fmla="*/ 4689678 w 7467600"/>
              <a:gd name="connsiteY322" fmla="*/ 6440241 h 6858000"/>
              <a:gd name="connsiteX323" fmla="*/ 4477543 w 7467600"/>
              <a:gd name="connsiteY323" fmla="*/ 6674836 h 6858000"/>
              <a:gd name="connsiteX324" fmla="*/ 4329957 w 7467600"/>
              <a:gd name="connsiteY324" fmla="*/ 6858000 h 6858000"/>
              <a:gd name="connsiteX325" fmla="*/ 4218595 w 7467600"/>
              <a:gd name="connsiteY325" fmla="*/ 6858000 h 6858000"/>
              <a:gd name="connsiteX326" fmla="*/ 4368888 w 7467600"/>
              <a:gd name="connsiteY326" fmla="*/ 6668412 h 6858000"/>
              <a:gd name="connsiteX327" fmla="*/ 4563091 w 7467600"/>
              <a:gd name="connsiteY327" fmla="*/ 6442508 h 6858000"/>
              <a:gd name="connsiteX328" fmla="*/ 5387324 w 7467600"/>
              <a:gd name="connsiteY328" fmla="*/ 5705830 h 6858000"/>
              <a:gd name="connsiteX329" fmla="*/ 5073620 w 7467600"/>
              <a:gd name="connsiteY329" fmla="*/ 5955437 h 6858000"/>
              <a:gd name="connsiteX330" fmla="*/ 4689789 w 7467600"/>
              <a:gd name="connsiteY330" fmla="*/ 6268382 h 6858000"/>
              <a:gd name="connsiteX331" fmla="*/ 4418722 w 7467600"/>
              <a:gd name="connsiteY331" fmla="*/ 6570886 h 6858000"/>
              <a:gd name="connsiteX332" fmla="*/ 4214944 w 7467600"/>
              <a:gd name="connsiteY332" fmla="*/ 6858000 h 6858000"/>
              <a:gd name="connsiteX333" fmla="*/ 4177898 w 7467600"/>
              <a:gd name="connsiteY333" fmla="*/ 6858000 h 6858000"/>
              <a:gd name="connsiteX334" fmla="*/ 4391597 w 7467600"/>
              <a:gd name="connsiteY334" fmla="*/ 6556370 h 6858000"/>
              <a:gd name="connsiteX335" fmla="*/ 4668889 w 7467600"/>
              <a:gd name="connsiteY335" fmla="*/ 6246399 h 6858000"/>
              <a:gd name="connsiteX336" fmla="*/ 5055427 w 7467600"/>
              <a:gd name="connsiteY336" fmla="*/ 5931476 h 6858000"/>
              <a:gd name="connsiteX337" fmla="*/ 5371814 w 7467600"/>
              <a:gd name="connsiteY337" fmla="*/ 5678975 h 6858000"/>
              <a:gd name="connsiteX338" fmla="*/ 4987918 w 7467600"/>
              <a:gd name="connsiteY338" fmla="*/ 5838701 h 6858000"/>
              <a:gd name="connsiteX339" fmla="*/ 4317146 w 7467600"/>
              <a:gd name="connsiteY339" fmla="*/ 6587716 h 6858000"/>
              <a:gd name="connsiteX340" fmla="*/ 4171627 w 7467600"/>
              <a:gd name="connsiteY340" fmla="*/ 6858000 h 6858000"/>
              <a:gd name="connsiteX341" fmla="*/ 4081585 w 7467600"/>
              <a:gd name="connsiteY341" fmla="*/ 6858000 h 6858000"/>
              <a:gd name="connsiteX342" fmla="*/ 4238603 w 7467600"/>
              <a:gd name="connsiteY342" fmla="*/ 6559341 h 6858000"/>
              <a:gd name="connsiteX343" fmla="*/ 4778333 w 7467600"/>
              <a:gd name="connsiteY343" fmla="*/ 5873626 h 6858000"/>
              <a:gd name="connsiteX344" fmla="*/ 5414185 w 7467600"/>
              <a:gd name="connsiteY344" fmla="*/ 5573882 h 6858000"/>
              <a:gd name="connsiteX345" fmla="*/ 5959648 w 7467600"/>
              <a:gd name="connsiteY345" fmla="*/ 4760797 h 6858000"/>
              <a:gd name="connsiteX346" fmla="*/ 5355019 w 7467600"/>
              <a:gd name="connsiteY346" fmla="*/ 4734672 h 6858000"/>
              <a:gd name="connsiteX347" fmla="*/ 5083565 w 7467600"/>
              <a:gd name="connsiteY347" fmla="*/ 5179121 h 6858000"/>
              <a:gd name="connsiteX348" fmla="*/ 4713577 w 7467600"/>
              <a:gd name="connsiteY348" fmla="*/ 5616803 h 6858000"/>
              <a:gd name="connsiteX349" fmla="*/ 3989559 w 7467600"/>
              <a:gd name="connsiteY349" fmla="*/ 6145945 h 6858000"/>
              <a:gd name="connsiteX350" fmla="*/ 3939824 w 7467600"/>
              <a:gd name="connsiteY350" fmla="*/ 6066900 h 6858000"/>
              <a:gd name="connsiteX351" fmla="*/ 4584537 w 7467600"/>
              <a:gd name="connsiteY351" fmla="*/ 5324826 h 6858000"/>
              <a:gd name="connsiteX352" fmla="*/ 5037105 w 7467600"/>
              <a:gd name="connsiteY352" fmla="*/ 5088765 h 6858000"/>
              <a:gd name="connsiteX353" fmla="*/ 5039930 w 7467600"/>
              <a:gd name="connsiteY353" fmla="*/ 5089585 h 6858000"/>
              <a:gd name="connsiteX354" fmla="*/ 5263764 w 7467600"/>
              <a:gd name="connsiteY354" fmla="*/ 4735525 h 6858000"/>
              <a:gd name="connsiteX355" fmla="*/ 4086300 w 7467600"/>
              <a:gd name="connsiteY355" fmla="*/ 4884599 h 6858000"/>
              <a:gd name="connsiteX356" fmla="*/ 4085485 w 7467600"/>
              <a:gd name="connsiteY356" fmla="*/ 4899070 h 6858000"/>
              <a:gd name="connsiteX357" fmla="*/ 3871915 w 7467600"/>
              <a:gd name="connsiteY357" fmla="*/ 5253645 h 6858000"/>
              <a:gd name="connsiteX358" fmla="*/ 3799374 w 7467600"/>
              <a:gd name="connsiteY358" fmla="*/ 5466127 h 6858000"/>
              <a:gd name="connsiteX359" fmla="*/ 3498850 w 7467600"/>
              <a:gd name="connsiteY359" fmla="*/ 6661888 h 6858000"/>
              <a:gd name="connsiteX360" fmla="*/ 3399216 w 7467600"/>
              <a:gd name="connsiteY360" fmla="*/ 6858000 h 6858000"/>
              <a:gd name="connsiteX361" fmla="*/ 3303688 w 7467600"/>
              <a:gd name="connsiteY361" fmla="*/ 6858000 h 6858000"/>
              <a:gd name="connsiteX362" fmla="*/ 3391774 w 7467600"/>
              <a:gd name="connsiteY362" fmla="*/ 6697181 h 6858000"/>
              <a:gd name="connsiteX363" fmla="*/ 3735540 w 7467600"/>
              <a:gd name="connsiteY363" fmla="*/ 5546923 h 6858000"/>
              <a:gd name="connsiteX364" fmla="*/ 3729438 w 7467600"/>
              <a:gd name="connsiteY364" fmla="*/ 5569058 h 6858000"/>
              <a:gd name="connsiteX365" fmla="*/ 3707782 w 7467600"/>
              <a:gd name="connsiteY365" fmla="*/ 5644908 h 6858000"/>
              <a:gd name="connsiteX366" fmla="*/ 3583827 w 7467600"/>
              <a:gd name="connsiteY366" fmla="*/ 6039215 h 6858000"/>
              <a:gd name="connsiteX367" fmla="*/ 3547861 w 7467600"/>
              <a:gd name="connsiteY367" fmla="*/ 6129609 h 6858000"/>
              <a:gd name="connsiteX368" fmla="*/ 3490905 w 7467600"/>
              <a:gd name="connsiteY368" fmla="*/ 6277660 h 6858000"/>
              <a:gd name="connsiteX369" fmla="*/ 3455859 w 7467600"/>
              <a:gd name="connsiteY369" fmla="*/ 6391301 h 6858000"/>
              <a:gd name="connsiteX370" fmla="*/ 3429112 w 7467600"/>
              <a:gd name="connsiteY370" fmla="*/ 6479469 h 6858000"/>
              <a:gd name="connsiteX371" fmla="*/ 3304862 w 7467600"/>
              <a:gd name="connsiteY371" fmla="*/ 6796476 h 6858000"/>
              <a:gd name="connsiteX372" fmla="*/ 3276071 w 7467600"/>
              <a:gd name="connsiteY372" fmla="*/ 6858000 h 6858000"/>
              <a:gd name="connsiteX373" fmla="*/ 3240805 w 7467600"/>
              <a:gd name="connsiteY373" fmla="*/ 6858000 h 6858000"/>
              <a:gd name="connsiteX374" fmla="*/ 3275917 w 7467600"/>
              <a:gd name="connsiteY374" fmla="*/ 6783192 h 6858000"/>
              <a:gd name="connsiteX375" fmla="*/ 3399358 w 7467600"/>
              <a:gd name="connsiteY375" fmla="*/ 6469011 h 6858000"/>
              <a:gd name="connsiteX376" fmla="*/ 3425650 w 7467600"/>
              <a:gd name="connsiteY376" fmla="*/ 6381333 h 6858000"/>
              <a:gd name="connsiteX377" fmla="*/ 3460661 w 7467600"/>
              <a:gd name="connsiteY377" fmla="*/ 6266763 h 6858000"/>
              <a:gd name="connsiteX378" fmla="*/ 3518021 w 7467600"/>
              <a:gd name="connsiteY378" fmla="*/ 6117298 h 6858000"/>
              <a:gd name="connsiteX379" fmla="*/ 3554035 w 7467600"/>
              <a:gd name="connsiteY379" fmla="*/ 6027832 h 6858000"/>
              <a:gd name="connsiteX380" fmla="*/ 3677174 w 7467600"/>
              <a:gd name="connsiteY380" fmla="*/ 5636351 h 6858000"/>
              <a:gd name="connsiteX381" fmla="*/ 3698819 w 7467600"/>
              <a:gd name="connsiteY381" fmla="*/ 5560503 h 6858000"/>
              <a:gd name="connsiteX382" fmla="*/ 3702094 w 7467600"/>
              <a:gd name="connsiteY382" fmla="*/ 5549194 h 6858000"/>
              <a:gd name="connsiteX383" fmla="*/ 3398355 w 7467600"/>
              <a:gd name="connsiteY383" fmla="*/ 6094603 h 6858000"/>
              <a:gd name="connsiteX384" fmla="*/ 3193941 w 7467600"/>
              <a:gd name="connsiteY384" fmla="*/ 6798775 h 6858000"/>
              <a:gd name="connsiteX385" fmla="*/ 3184140 w 7467600"/>
              <a:gd name="connsiteY385" fmla="*/ 6858000 h 6858000"/>
              <a:gd name="connsiteX386" fmla="*/ 3099978 w 7467600"/>
              <a:gd name="connsiteY386" fmla="*/ 6858000 h 6858000"/>
              <a:gd name="connsiteX387" fmla="*/ 3101556 w 7467600"/>
              <a:gd name="connsiteY387" fmla="*/ 6843337 h 6858000"/>
              <a:gd name="connsiteX388" fmla="*/ 3370162 w 7467600"/>
              <a:gd name="connsiteY388" fmla="*/ 5785550 h 6858000"/>
              <a:gd name="connsiteX389" fmla="*/ 3746477 w 7467600"/>
              <a:gd name="connsiteY389" fmla="*/ 5377889 h 6858000"/>
              <a:gd name="connsiteX390" fmla="*/ 3863399 w 7467600"/>
              <a:gd name="connsiteY390" fmla="*/ 5087257 h 6858000"/>
              <a:gd name="connsiteX391" fmla="*/ 3968712 w 7467600"/>
              <a:gd name="connsiteY391" fmla="*/ 4913989 h 6858000"/>
              <a:gd name="connsiteX392" fmla="*/ 2792390 w 7467600"/>
              <a:gd name="connsiteY392" fmla="*/ 5382974 h 6858000"/>
              <a:gd name="connsiteX393" fmla="*/ 2714982 w 7467600"/>
              <a:gd name="connsiteY393" fmla="*/ 5427051 h 6858000"/>
              <a:gd name="connsiteX394" fmla="*/ 2813361 w 7467600"/>
              <a:gd name="connsiteY394" fmla="*/ 6023912 h 6858000"/>
              <a:gd name="connsiteX395" fmla="*/ 2688430 w 7467600"/>
              <a:gd name="connsiteY395" fmla="*/ 6801564 h 6858000"/>
              <a:gd name="connsiteX396" fmla="*/ 2629626 w 7467600"/>
              <a:gd name="connsiteY396" fmla="*/ 6763394 h 6858000"/>
              <a:gd name="connsiteX397" fmla="*/ 2565328 w 7467600"/>
              <a:gd name="connsiteY397" fmla="*/ 5516399 h 6858000"/>
              <a:gd name="connsiteX398" fmla="*/ 1922999 w 7467600"/>
              <a:gd name="connsiteY398" fmla="*/ 5980343 h 6858000"/>
              <a:gd name="connsiteX399" fmla="*/ 1950261 w 7467600"/>
              <a:gd name="connsiteY399" fmla="*/ 6405858 h 6858000"/>
              <a:gd name="connsiteX400" fmla="*/ 2365554 w 7467600"/>
              <a:gd name="connsiteY400" fmla="*/ 6759107 h 6858000"/>
              <a:gd name="connsiteX401" fmla="*/ 2424142 w 7467600"/>
              <a:gd name="connsiteY401" fmla="*/ 6858000 h 6858000"/>
              <a:gd name="connsiteX402" fmla="*/ 2395994 w 7467600"/>
              <a:gd name="connsiteY402" fmla="*/ 6858000 h 6858000"/>
              <a:gd name="connsiteX403" fmla="*/ 2392863 w 7467600"/>
              <a:gd name="connsiteY403" fmla="*/ 6852964 h 6858000"/>
              <a:gd name="connsiteX404" fmla="*/ 2017589 w 7467600"/>
              <a:gd name="connsiteY404" fmla="*/ 6493982 h 6858000"/>
              <a:gd name="connsiteX405" fmla="*/ 2147336 w 7467600"/>
              <a:gd name="connsiteY405" fmla="*/ 6594052 h 6858000"/>
              <a:gd name="connsiteX406" fmla="*/ 2207047 w 7467600"/>
              <a:gd name="connsiteY406" fmla="*/ 6654540 h 6858000"/>
              <a:gd name="connsiteX407" fmla="*/ 2299106 w 7467600"/>
              <a:gd name="connsiteY407" fmla="*/ 6778931 h 6858000"/>
              <a:gd name="connsiteX408" fmla="*/ 2314430 w 7467600"/>
              <a:gd name="connsiteY408" fmla="*/ 6801144 h 6858000"/>
              <a:gd name="connsiteX409" fmla="*/ 2352406 w 7467600"/>
              <a:gd name="connsiteY409" fmla="*/ 6858000 h 6858000"/>
              <a:gd name="connsiteX410" fmla="*/ 2314492 w 7467600"/>
              <a:gd name="connsiteY410" fmla="*/ 6858000 h 6858000"/>
              <a:gd name="connsiteX411" fmla="*/ 2288095 w 7467600"/>
              <a:gd name="connsiteY411" fmla="*/ 6818030 h 6858000"/>
              <a:gd name="connsiteX412" fmla="*/ 2272768 w 7467600"/>
              <a:gd name="connsiteY412" fmla="*/ 6795822 h 6858000"/>
              <a:gd name="connsiteX413" fmla="*/ 2182715 w 7467600"/>
              <a:gd name="connsiteY413" fmla="*/ 6675071 h 6858000"/>
              <a:gd name="connsiteX414" fmla="*/ 2032061 w 7467600"/>
              <a:gd name="connsiteY414" fmla="*/ 6541380 h 6858000"/>
              <a:gd name="connsiteX415" fmla="*/ 2257220 w 7467600"/>
              <a:gd name="connsiteY415" fmla="*/ 6826257 h 6858000"/>
              <a:gd name="connsiteX416" fmla="*/ 2281324 w 7467600"/>
              <a:gd name="connsiteY416" fmla="*/ 6858000 h 6858000"/>
              <a:gd name="connsiteX417" fmla="*/ 2242860 w 7467600"/>
              <a:gd name="connsiteY417" fmla="*/ 6858000 h 6858000"/>
              <a:gd name="connsiteX418" fmla="*/ 2232818 w 7467600"/>
              <a:gd name="connsiteY418" fmla="*/ 6844926 h 6858000"/>
              <a:gd name="connsiteX419" fmla="*/ 1990172 w 7467600"/>
              <a:gd name="connsiteY419" fmla="*/ 6542121 h 6858000"/>
              <a:gd name="connsiteX420" fmla="*/ 2124090 w 7467600"/>
              <a:gd name="connsiteY420" fmla="*/ 6761017 h 6858000"/>
              <a:gd name="connsiteX421" fmla="*/ 2200380 w 7467600"/>
              <a:gd name="connsiteY421" fmla="*/ 6858000 h 6858000"/>
              <a:gd name="connsiteX422" fmla="*/ 2147507 w 7467600"/>
              <a:gd name="connsiteY422" fmla="*/ 6858000 h 6858000"/>
              <a:gd name="connsiteX423" fmla="*/ 2070668 w 7467600"/>
              <a:gd name="connsiteY423" fmla="*/ 6761520 h 6858000"/>
              <a:gd name="connsiteX424" fmla="*/ 1975142 w 7467600"/>
              <a:gd name="connsiteY424" fmla="*/ 6585570 h 6858000"/>
              <a:gd name="connsiteX425" fmla="*/ 2050035 w 7467600"/>
              <a:gd name="connsiteY425" fmla="*/ 6813345 h 6858000"/>
              <a:gd name="connsiteX426" fmla="*/ 2063025 w 7467600"/>
              <a:gd name="connsiteY426" fmla="*/ 6858000 h 6858000"/>
              <a:gd name="connsiteX427" fmla="*/ 2021675 w 7467600"/>
              <a:gd name="connsiteY427" fmla="*/ 6858000 h 6858000"/>
              <a:gd name="connsiteX428" fmla="*/ 2019308 w 7467600"/>
              <a:gd name="connsiteY428" fmla="*/ 6847118 h 6858000"/>
              <a:gd name="connsiteX429" fmla="*/ 1938835 w 7467600"/>
              <a:gd name="connsiteY429" fmla="*/ 6551160 h 6858000"/>
              <a:gd name="connsiteX430" fmla="*/ 1953230 w 7467600"/>
              <a:gd name="connsiteY430" fmla="*/ 6759699 h 6858000"/>
              <a:gd name="connsiteX431" fmla="*/ 1956763 w 7467600"/>
              <a:gd name="connsiteY431" fmla="*/ 6778191 h 6858000"/>
              <a:gd name="connsiteX432" fmla="*/ 1967925 w 7467600"/>
              <a:gd name="connsiteY432" fmla="*/ 6858000 h 6858000"/>
              <a:gd name="connsiteX433" fmla="*/ 1936622 w 7467600"/>
              <a:gd name="connsiteY433" fmla="*/ 6858000 h 6858000"/>
              <a:gd name="connsiteX434" fmla="*/ 1926261 w 7467600"/>
              <a:gd name="connsiteY434" fmla="*/ 6784064 h 6858000"/>
              <a:gd name="connsiteX435" fmla="*/ 1922724 w 7467600"/>
              <a:gd name="connsiteY435" fmla="*/ 6765577 h 6858000"/>
              <a:gd name="connsiteX436" fmla="*/ 1904650 w 7467600"/>
              <a:gd name="connsiteY436" fmla="*/ 6639616 h 6858000"/>
              <a:gd name="connsiteX437" fmla="*/ 1885273 w 7467600"/>
              <a:gd name="connsiteY437" fmla="*/ 6858000 h 6858000"/>
              <a:gd name="connsiteX438" fmla="*/ 1854363 w 7467600"/>
              <a:gd name="connsiteY438" fmla="*/ 6858000 h 6858000"/>
              <a:gd name="connsiteX439" fmla="*/ 1880391 w 7467600"/>
              <a:gd name="connsiteY439" fmla="*/ 6603796 h 6858000"/>
              <a:gd name="connsiteX440" fmla="*/ 1818273 w 7467600"/>
              <a:gd name="connsiteY440" fmla="*/ 6715729 h 6858000"/>
              <a:gd name="connsiteX441" fmla="*/ 1794691 w 7467600"/>
              <a:gd name="connsiteY441" fmla="*/ 6843239 h 6858000"/>
              <a:gd name="connsiteX442" fmla="*/ 1794914 w 7467600"/>
              <a:gd name="connsiteY442" fmla="*/ 6858000 h 6858000"/>
              <a:gd name="connsiteX443" fmla="*/ 1746128 w 7467600"/>
              <a:gd name="connsiteY443" fmla="*/ 6858000 h 6858000"/>
              <a:gd name="connsiteX444" fmla="*/ 1753934 w 7467600"/>
              <a:gd name="connsiteY444" fmla="*/ 6724796 h 6858000"/>
              <a:gd name="connsiteX445" fmla="*/ 1792053 w 7467600"/>
              <a:gd name="connsiteY445" fmla="*/ 6572396 h 6858000"/>
              <a:gd name="connsiteX446" fmla="*/ 1862248 w 7467600"/>
              <a:gd name="connsiteY446" fmla="*/ 6266397 h 6858000"/>
              <a:gd name="connsiteX447" fmla="*/ 1862250 w 7467600"/>
              <a:gd name="connsiteY447" fmla="*/ 6033531 h 6858000"/>
              <a:gd name="connsiteX448" fmla="*/ 1211999 w 7467600"/>
              <a:gd name="connsiteY448" fmla="*/ 6683610 h 6858000"/>
              <a:gd name="connsiteX449" fmla="*/ 1213266 w 7467600"/>
              <a:gd name="connsiteY449" fmla="*/ 6691947 h 6858000"/>
              <a:gd name="connsiteX450" fmla="*/ 1203370 w 7467600"/>
              <a:gd name="connsiteY450" fmla="*/ 6850676 h 6858000"/>
              <a:gd name="connsiteX451" fmla="*/ 1203671 w 7467600"/>
              <a:gd name="connsiteY451" fmla="*/ 6858000 h 6858000"/>
              <a:gd name="connsiteX452" fmla="*/ 1143180 w 7467600"/>
              <a:gd name="connsiteY452" fmla="*/ 6858000 h 6858000"/>
              <a:gd name="connsiteX453" fmla="*/ 1142176 w 7467600"/>
              <a:gd name="connsiteY453" fmla="*/ 6766045 h 6858000"/>
              <a:gd name="connsiteX454" fmla="*/ 1067484 w 7467600"/>
              <a:gd name="connsiteY454" fmla="*/ 6858000 h 6858000"/>
              <a:gd name="connsiteX455" fmla="*/ 953928 w 7467600"/>
              <a:gd name="connsiteY455" fmla="*/ 6858000 h 6858000"/>
              <a:gd name="connsiteX456" fmla="*/ 959715 w 7467600"/>
              <a:gd name="connsiteY456" fmla="*/ 6850185 h 6858000"/>
              <a:gd name="connsiteX457" fmla="*/ 1483788 w 7467600"/>
              <a:gd name="connsiteY457" fmla="*/ 6259174 h 6858000"/>
              <a:gd name="connsiteX458" fmla="*/ 1100671 w 7467600"/>
              <a:gd name="connsiteY458" fmla="*/ 6252137 h 6858000"/>
              <a:gd name="connsiteX459" fmla="*/ 1090144 w 7467600"/>
              <a:gd name="connsiteY459" fmla="*/ 6256748 h 6858000"/>
              <a:gd name="connsiteX460" fmla="*/ 1095872 w 7467600"/>
              <a:gd name="connsiteY460" fmla="*/ 6271892 h 6858000"/>
              <a:gd name="connsiteX461" fmla="*/ 262785 w 7467600"/>
              <a:gd name="connsiteY461" fmla="*/ 6845450 h 6858000"/>
              <a:gd name="connsiteX462" fmla="*/ 209968 w 7467600"/>
              <a:gd name="connsiteY462" fmla="*/ 6770713 h 6858000"/>
              <a:gd name="connsiteX463" fmla="*/ 873460 w 7467600"/>
              <a:gd name="connsiteY463" fmla="*/ 6253768 h 6858000"/>
              <a:gd name="connsiteX464" fmla="*/ 192686 w 7467600"/>
              <a:gd name="connsiteY464" fmla="*/ 5849257 h 6858000"/>
              <a:gd name="connsiteX465" fmla="*/ 4696 w 7467600"/>
              <a:gd name="connsiteY465" fmla="*/ 5697668 h 6858000"/>
              <a:gd name="connsiteX466" fmla="*/ 0 w 7467600"/>
              <a:gd name="connsiteY466" fmla="*/ 5689984 h 6858000"/>
              <a:gd name="connsiteX467" fmla="*/ 0 w 7467600"/>
              <a:gd name="connsiteY467" fmla="*/ 5513472 h 6858000"/>
              <a:gd name="connsiteX468" fmla="*/ 174101 w 7467600"/>
              <a:gd name="connsiteY468" fmla="*/ 5620277 h 6858000"/>
              <a:gd name="connsiteX469" fmla="*/ 891800 w 7467600"/>
              <a:gd name="connsiteY469" fmla="*/ 6036935 h 6858000"/>
              <a:gd name="connsiteX470" fmla="*/ 1072219 w 7467600"/>
              <a:gd name="connsiteY470" fmla="*/ 6169443 h 6858000"/>
              <a:gd name="connsiteX471" fmla="*/ 1074117 w 7467600"/>
              <a:gd name="connsiteY471" fmla="*/ 6170301 h 6858000"/>
              <a:gd name="connsiteX472" fmla="*/ 1083114 w 7467600"/>
              <a:gd name="connsiteY472" fmla="*/ 6174131 h 6858000"/>
              <a:gd name="connsiteX473" fmla="*/ 1543010 w 7467600"/>
              <a:gd name="connsiteY473" fmla="*/ 6191140 h 6858000"/>
              <a:gd name="connsiteX474" fmla="*/ 1551080 w 7467600"/>
              <a:gd name="connsiteY474" fmla="*/ 6195006 h 6858000"/>
              <a:gd name="connsiteX475" fmla="*/ 2345443 w 7467600"/>
              <a:gd name="connsiteY475" fmla="*/ 5549882 h 6858000"/>
              <a:gd name="connsiteX476" fmla="*/ 1721499 w 7467600"/>
              <a:gd name="connsiteY476" fmla="*/ 5599969 h 6858000"/>
              <a:gd name="connsiteX477" fmla="*/ 767716 w 7467600"/>
              <a:gd name="connsiteY477" fmla="*/ 5472768 h 6858000"/>
              <a:gd name="connsiteX478" fmla="*/ 722147 w 7467600"/>
              <a:gd name="connsiteY478" fmla="*/ 5393091 h 6858000"/>
              <a:gd name="connsiteX479" fmla="*/ 1485552 w 7467600"/>
              <a:gd name="connsiteY479" fmla="*/ 5313202 h 6858000"/>
              <a:gd name="connsiteX480" fmla="*/ 2143004 w 7467600"/>
              <a:gd name="connsiteY480" fmla="*/ 5402420 h 6858000"/>
              <a:gd name="connsiteX481" fmla="*/ 1933391 w 7467600"/>
              <a:gd name="connsiteY481" fmla="*/ 5156971 h 6858000"/>
              <a:gd name="connsiteX482" fmla="*/ 1827118 w 7467600"/>
              <a:gd name="connsiteY482" fmla="*/ 4968410 h 6858000"/>
              <a:gd name="connsiteX483" fmla="*/ 1837349 w 7467600"/>
              <a:gd name="connsiteY483" fmla="*/ 4956357 h 6858000"/>
              <a:gd name="connsiteX484" fmla="*/ 2162835 w 7467600"/>
              <a:gd name="connsiteY484" fmla="*/ 5187853 h 6858000"/>
              <a:gd name="connsiteX485" fmla="*/ 2257167 w 7467600"/>
              <a:gd name="connsiteY485" fmla="*/ 5462123 h 6858000"/>
              <a:gd name="connsiteX486" fmla="*/ 2261598 w 7467600"/>
              <a:gd name="connsiteY486" fmla="*/ 5467998 h 6858000"/>
              <a:gd name="connsiteX487" fmla="*/ 2437177 w 7467600"/>
              <a:gd name="connsiteY487" fmla="*/ 5479608 h 6858000"/>
              <a:gd name="connsiteX488" fmla="*/ 2445247 w 7467600"/>
              <a:gd name="connsiteY488" fmla="*/ 5483476 h 6858000"/>
              <a:gd name="connsiteX489" fmla="*/ 2743626 w 7467600"/>
              <a:gd name="connsiteY489" fmla="*/ 5304819 h 6858000"/>
              <a:gd name="connsiteX490" fmla="*/ 3048102 w 7467600"/>
              <a:gd name="connsiteY490" fmla="*/ 5150595 h 6858000"/>
              <a:gd name="connsiteX491" fmla="*/ 1799414 w 7467600"/>
              <a:gd name="connsiteY491" fmla="*/ 4694732 h 6858000"/>
              <a:gd name="connsiteX492" fmla="*/ 1771735 w 7467600"/>
              <a:gd name="connsiteY492" fmla="*/ 4619929 h 6858000"/>
              <a:gd name="connsiteX493" fmla="*/ 3104273 w 7467600"/>
              <a:gd name="connsiteY493" fmla="*/ 5076159 h 6858000"/>
              <a:gd name="connsiteX494" fmla="*/ 3113245 w 7467600"/>
              <a:gd name="connsiteY494" fmla="*/ 5090705 h 6858000"/>
              <a:gd name="connsiteX495" fmla="*/ 3126294 w 7467600"/>
              <a:gd name="connsiteY495" fmla="*/ 5114400 h 6858000"/>
              <a:gd name="connsiteX496" fmla="*/ 3937433 w 7467600"/>
              <a:gd name="connsiteY496" fmla="*/ 4830473 h 6858000"/>
              <a:gd name="connsiteX497" fmla="*/ 3590475 w 7467600"/>
              <a:gd name="connsiteY497" fmla="*/ 4597974 h 6858000"/>
              <a:gd name="connsiteX498" fmla="*/ 3100264 w 7467600"/>
              <a:gd name="connsiteY498" fmla="*/ 4579845 h 6858000"/>
              <a:gd name="connsiteX499" fmla="*/ 2183576 w 7467600"/>
              <a:gd name="connsiteY499" fmla="*/ 4227150 h 6858000"/>
              <a:gd name="connsiteX500" fmla="*/ 2151029 w 7467600"/>
              <a:gd name="connsiteY500" fmla="*/ 4146947 h 6858000"/>
              <a:gd name="connsiteX501" fmla="*/ 3563434 w 7467600"/>
              <a:gd name="connsiteY501" fmla="*/ 4469115 h 6858000"/>
              <a:gd name="connsiteX502" fmla="*/ 3177952 w 7467600"/>
              <a:gd name="connsiteY502" fmla="*/ 3657386 h 6858000"/>
              <a:gd name="connsiteX503" fmla="*/ 3189263 w 7467600"/>
              <a:gd name="connsiteY503" fmla="*/ 3625726 h 6858000"/>
              <a:gd name="connsiteX504" fmla="*/ 3560912 w 7467600"/>
              <a:gd name="connsiteY504" fmla="*/ 4079863 h 6858000"/>
              <a:gd name="connsiteX505" fmla="*/ 3626636 w 7467600"/>
              <a:gd name="connsiteY505" fmla="*/ 4512230 h 6858000"/>
              <a:gd name="connsiteX506" fmla="*/ 3653088 w 7467600"/>
              <a:gd name="connsiteY506" fmla="*/ 4521417 h 6858000"/>
              <a:gd name="connsiteX507" fmla="*/ 3988128 w 7467600"/>
              <a:gd name="connsiteY507" fmla="*/ 4817267 h 6858000"/>
              <a:gd name="connsiteX508" fmla="*/ 4830582 w 7467600"/>
              <a:gd name="connsiteY508" fmla="*/ 4676000 h 6858000"/>
              <a:gd name="connsiteX509" fmla="*/ 4830100 w 7467600"/>
              <a:gd name="connsiteY509" fmla="*/ 4675554 h 6858000"/>
              <a:gd name="connsiteX510" fmla="*/ 4036318 w 7467600"/>
              <a:gd name="connsiteY510" fmla="*/ 4147013 h 6858000"/>
              <a:gd name="connsiteX511" fmla="*/ 3432098 w 7467600"/>
              <a:gd name="connsiteY511" fmla="*/ 3537312 h 6858000"/>
              <a:gd name="connsiteX512" fmla="*/ 3446761 w 7467600"/>
              <a:gd name="connsiteY512" fmla="*/ 3461278 h 6858000"/>
              <a:gd name="connsiteX513" fmla="*/ 4419733 w 7467600"/>
              <a:gd name="connsiteY513" fmla="*/ 3963555 h 6858000"/>
              <a:gd name="connsiteX514" fmla="*/ 4781371 w 7467600"/>
              <a:gd name="connsiteY514" fmla="*/ 4458604 h 6858000"/>
              <a:gd name="connsiteX515" fmla="*/ 4780440 w 7467600"/>
              <a:gd name="connsiteY515" fmla="*/ 4470290 h 6858000"/>
              <a:gd name="connsiteX516" fmla="*/ 4898954 w 7467600"/>
              <a:gd name="connsiteY516" fmla="*/ 4662092 h 6858000"/>
              <a:gd name="connsiteX517" fmla="*/ 4900699 w 7467600"/>
              <a:gd name="connsiteY517" fmla="*/ 4670867 h 6858000"/>
              <a:gd name="connsiteX518" fmla="*/ 5714511 w 7467600"/>
              <a:gd name="connsiteY518" fmla="*/ 4663483 h 6858000"/>
              <a:gd name="connsiteX519" fmla="*/ 5464793 w 7467600"/>
              <a:gd name="connsiteY519" fmla="*/ 4393556 h 6858000"/>
              <a:gd name="connsiteX520" fmla="*/ 5461897 w 7467600"/>
              <a:gd name="connsiteY520" fmla="*/ 4390879 h 6858000"/>
              <a:gd name="connsiteX521" fmla="*/ 4294126 w 7467600"/>
              <a:gd name="connsiteY521" fmla="*/ 3303048 h 6858000"/>
              <a:gd name="connsiteX522" fmla="*/ 4305321 w 7467600"/>
              <a:gd name="connsiteY522" fmla="*/ 3256953 h 6858000"/>
              <a:gd name="connsiteX523" fmla="*/ 4949299 w 7467600"/>
              <a:gd name="connsiteY523" fmla="*/ 3766336 h 6858000"/>
              <a:gd name="connsiteX524" fmla="*/ 5291452 w 7467600"/>
              <a:gd name="connsiteY524" fmla="*/ 4076801 h 6858000"/>
              <a:gd name="connsiteX525" fmla="*/ 5434998 w 7467600"/>
              <a:gd name="connsiteY525" fmla="*/ 4254100 h 6858000"/>
              <a:gd name="connsiteX526" fmla="*/ 5351015 w 7467600"/>
              <a:gd name="connsiteY526" fmla="*/ 3760989 h 6858000"/>
              <a:gd name="connsiteX527" fmla="*/ 5413780 w 7467600"/>
              <a:gd name="connsiteY527" fmla="*/ 2966265 h 6858000"/>
              <a:gd name="connsiteX528" fmla="*/ 5425627 w 7467600"/>
              <a:gd name="connsiteY528" fmla="*/ 2954192 h 6858000"/>
              <a:gd name="connsiteX529" fmla="*/ 6604735 w 7467600"/>
              <a:gd name="connsiteY529" fmla="*/ 2041381 h 6858000"/>
              <a:gd name="connsiteX530" fmla="*/ 7204487 w 7467600"/>
              <a:gd name="connsiteY530" fmla="*/ 2742112 h 6858000"/>
              <a:gd name="connsiteX531" fmla="*/ 7131592 w 7467600"/>
              <a:gd name="connsiteY531" fmla="*/ 2672096 h 6858000"/>
              <a:gd name="connsiteX532" fmla="*/ 6996344 w 7467600"/>
              <a:gd name="connsiteY532" fmla="*/ 2518310 h 6858000"/>
              <a:gd name="connsiteX533" fmla="*/ 6735495 w 7467600"/>
              <a:gd name="connsiteY533" fmla="*/ 2196890 h 6858000"/>
              <a:gd name="connsiteX534" fmla="*/ 6721901 w 7467600"/>
              <a:gd name="connsiteY534" fmla="*/ 2179274 h 6858000"/>
              <a:gd name="connsiteX535" fmla="*/ 6604735 w 7467600"/>
              <a:gd name="connsiteY535" fmla="*/ 2041381 h 6858000"/>
              <a:gd name="connsiteX536" fmla="*/ 6591670 w 7467600"/>
              <a:gd name="connsiteY536" fmla="*/ 1988277 h 6858000"/>
              <a:gd name="connsiteX537" fmla="*/ 6747349 w 7467600"/>
              <a:gd name="connsiteY537" fmla="*/ 2160069 h 6858000"/>
              <a:gd name="connsiteX538" fmla="*/ 6760943 w 7467600"/>
              <a:gd name="connsiteY538" fmla="*/ 2177686 h 6858000"/>
              <a:gd name="connsiteX539" fmla="*/ 7021065 w 7467600"/>
              <a:gd name="connsiteY539" fmla="*/ 2498102 h 6858000"/>
              <a:gd name="connsiteX540" fmla="*/ 7155223 w 7467600"/>
              <a:gd name="connsiteY540" fmla="*/ 2650386 h 6858000"/>
              <a:gd name="connsiteX541" fmla="*/ 7203167 w 7467600"/>
              <a:gd name="connsiteY541" fmla="*/ 2697288 h 6858000"/>
              <a:gd name="connsiteX542" fmla="*/ 6937703 w 7467600"/>
              <a:gd name="connsiteY542" fmla="*/ 2321981 h 6858000"/>
              <a:gd name="connsiteX543" fmla="*/ 6591670 w 7467600"/>
              <a:gd name="connsiteY543" fmla="*/ 1988277 h 6858000"/>
              <a:gd name="connsiteX544" fmla="*/ 5798671 w 7467600"/>
              <a:gd name="connsiteY544" fmla="*/ 1981601 h 6858000"/>
              <a:gd name="connsiteX545" fmla="*/ 5754709 w 7467600"/>
              <a:gd name="connsiteY545" fmla="*/ 2071454 h 6858000"/>
              <a:gd name="connsiteX546" fmla="*/ 5763044 w 7467600"/>
              <a:gd name="connsiteY546" fmla="*/ 2842206 h 6858000"/>
              <a:gd name="connsiteX547" fmla="*/ 5764974 w 7467600"/>
              <a:gd name="connsiteY547" fmla="*/ 2799609 h 6858000"/>
              <a:gd name="connsiteX548" fmla="*/ 5767665 w 7467600"/>
              <a:gd name="connsiteY548" fmla="*/ 2666409 h 6858000"/>
              <a:gd name="connsiteX549" fmla="*/ 5763055 w 7467600"/>
              <a:gd name="connsiteY549" fmla="*/ 2579705 h 6858000"/>
              <a:gd name="connsiteX550" fmla="*/ 5758079 w 7467600"/>
              <a:gd name="connsiteY550" fmla="*/ 2492508 h 6858000"/>
              <a:gd name="connsiteX551" fmla="*/ 5779325 w 7467600"/>
              <a:gd name="connsiteY551" fmla="*/ 2197069 h 6858000"/>
              <a:gd name="connsiteX552" fmla="*/ 5798671 w 7467600"/>
              <a:gd name="connsiteY552" fmla="*/ 1981601 h 6858000"/>
              <a:gd name="connsiteX553" fmla="*/ 5829202 w 7467600"/>
              <a:gd name="connsiteY553" fmla="*/ 1971679 h 6858000"/>
              <a:gd name="connsiteX554" fmla="*/ 5809558 w 7467600"/>
              <a:gd name="connsiteY554" fmla="*/ 2198043 h 6858000"/>
              <a:gd name="connsiteX555" fmla="*/ 5788653 w 7467600"/>
              <a:gd name="connsiteY555" fmla="*/ 2489430 h 6858000"/>
              <a:gd name="connsiteX556" fmla="*/ 5793439 w 7467600"/>
              <a:gd name="connsiteY556" fmla="*/ 2575235 h 6858000"/>
              <a:gd name="connsiteX557" fmla="*/ 5796837 w 7467600"/>
              <a:gd name="connsiteY557" fmla="*/ 2637633 h 6858000"/>
              <a:gd name="connsiteX558" fmla="*/ 5818614 w 7467600"/>
              <a:gd name="connsiteY558" fmla="*/ 2473055 h 6858000"/>
              <a:gd name="connsiteX559" fmla="*/ 5829202 w 7467600"/>
              <a:gd name="connsiteY559" fmla="*/ 1971679 h 6858000"/>
              <a:gd name="connsiteX560" fmla="*/ 5911389 w 7467600"/>
              <a:gd name="connsiteY560" fmla="*/ 1898371 h 6858000"/>
              <a:gd name="connsiteX561" fmla="*/ 6237627 w 7467600"/>
              <a:gd name="connsiteY561" fmla="*/ 2231921 h 6858000"/>
              <a:gd name="connsiteX562" fmla="*/ 5911389 w 7467600"/>
              <a:gd name="connsiteY562" fmla="*/ 1898371 h 6858000"/>
              <a:gd name="connsiteX563" fmla="*/ 6944437 w 7467600"/>
              <a:gd name="connsiteY563" fmla="*/ 1575402 h 6858000"/>
              <a:gd name="connsiteX564" fmla="*/ 6304730 w 7467600"/>
              <a:gd name="connsiteY564" fmla="*/ 1766654 h 6858000"/>
              <a:gd name="connsiteX565" fmla="*/ 6944437 w 7467600"/>
              <a:gd name="connsiteY565" fmla="*/ 1575402 h 6858000"/>
              <a:gd name="connsiteX566" fmla="*/ 7019523 w 7467600"/>
              <a:gd name="connsiteY566" fmla="*/ 1519450 h 6858000"/>
              <a:gd name="connsiteX567" fmla="*/ 6298091 w 7467600"/>
              <a:gd name="connsiteY567" fmla="*/ 1737122 h 6858000"/>
              <a:gd name="connsiteX568" fmla="*/ 7019523 w 7467600"/>
              <a:gd name="connsiteY568" fmla="*/ 1519450 h 6858000"/>
              <a:gd name="connsiteX569" fmla="*/ 2399523 w 7467600"/>
              <a:gd name="connsiteY569" fmla="*/ 1428234 h 6858000"/>
              <a:gd name="connsiteX570" fmla="*/ 2224982 w 7467600"/>
              <a:gd name="connsiteY570" fmla="*/ 1826201 h 6858000"/>
              <a:gd name="connsiteX571" fmla="*/ 2096099 w 7467600"/>
              <a:gd name="connsiteY571" fmla="*/ 2345900 h 6858000"/>
              <a:gd name="connsiteX572" fmla="*/ 2283317 w 7467600"/>
              <a:gd name="connsiteY572" fmla="*/ 1796925 h 6858000"/>
              <a:gd name="connsiteX573" fmla="*/ 2399523 w 7467600"/>
              <a:gd name="connsiteY573" fmla="*/ 1428234 h 6858000"/>
              <a:gd name="connsiteX574" fmla="*/ 2448558 w 7467600"/>
              <a:gd name="connsiteY574" fmla="*/ 1373435 h 6858000"/>
              <a:gd name="connsiteX575" fmla="*/ 2312521 w 7467600"/>
              <a:gd name="connsiteY575" fmla="*/ 1806140 h 6858000"/>
              <a:gd name="connsiteX576" fmla="*/ 2127533 w 7467600"/>
              <a:gd name="connsiteY576" fmla="*/ 2348380 h 6858000"/>
              <a:gd name="connsiteX577" fmla="*/ 2358080 w 7467600"/>
              <a:gd name="connsiteY577" fmla="*/ 1866134 h 6858000"/>
              <a:gd name="connsiteX578" fmla="*/ 2407436 w 7467600"/>
              <a:gd name="connsiteY578" fmla="*/ 1651070 h 6858000"/>
              <a:gd name="connsiteX579" fmla="*/ 2448558 w 7467600"/>
              <a:gd name="connsiteY579" fmla="*/ 1373435 h 6858000"/>
              <a:gd name="connsiteX580" fmla="*/ 278707 w 7467600"/>
              <a:gd name="connsiteY580" fmla="*/ 1352270 h 6858000"/>
              <a:gd name="connsiteX581" fmla="*/ 321570 w 7467600"/>
              <a:gd name="connsiteY581" fmla="*/ 1861610 h 6858000"/>
              <a:gd name="connsiteX582" fmla="*/ 294281 w 7467600"/>
              <a:gd name="connsiteY582" fmla="*/ 1440658 h 6858000"/>
              <a:gd name="connsiteX583" fmla="*/ 278707 w 7467600"/>
              <a:gd name="connsiteY583" fmla="*/ 1352270 h 6858000"/>
              <a:gd name="connsiteX584" fmla="*/ 1423821 w 7467600"/>
              <a:gd name="connsiteY584" fmla="*/ 1351958 h 6858000"/>
              <a:gd name="connsiteX585" fmla="*/ 1638521 w 7467600"/>
              <a:gd name="connsiteY585" fmla="*/ 1908470 h 6858000"/>
              <a:gd name="connsiteX586" fmla="*/ 1754199 w 7467600"/>
              <a:gd name="connsiteY586" fmla="*/ 2149284 h 6858000"/>
              <a:gd name="connsiteX587" fmla="*/ 1908359 w 7467600"/>
              <a:gd name="connsiteY587" fmla="*/ 2364988 h 6858000"/>
              <a:gd name="connsiteX588" fmla="*/ 1647661 w 7467600"/>
              <a:gd name="connsiteY588" fmla="*/ 1825945 h 6858000"/>
              <a:gd name="connsiteX589" fmla="*/ 1423821 w 7467600"/>
              <a:gd name="connsiteY589" fmla="*/ 1351958 h 6858000"/>
              <a:gd name="connsiteX590" fmla="*/ 1431890 w 7467600"/>
              <a:gd name="connsiteY590" fmla="*/ 1306475 h 6858000"/>
              <a:gd name="connsiteX591" fmla="*/ 1507597 w 7467600"/>
              <a:gd name="connsiteY591" fmla="*/ 1446132 h 6858000"/>
              <a:gd name="connsiteX592" fmla="*/ 1674586 w 7467600"/>
              <a:gd name="connsiteY592" fmla="*/ 1813832 h 6858000"/>
              <a:gd name="connsiteX593" fmla="*/ 1815950 w 7467600"/>
              <a:gd name="connsiteY593" fmla="*/ 2128564 h 6858000"/>
              <a:gd name="connsiteX594" fmla="*/ 1984242 w 7467600"/>
              <a:gd name="connsiteY594" fmla="*/ 2430829 h 6858000"/>
              <a:gd name="connsiteX595" fmla="*/ 2014023 w 7467600"/>
              <a:gd name="connsiteY595" fmla="*/ 2450995 h 6858000"/>
              <a:gd name="connsiteX596" fmla="*/ 1747337 w 7467600"/>
              <a:gd name="connsiteY596" fmla="*/ 1855264 h 6858000"/>
              <a:gd name="connsiteX597" fmla="*/ 1533749 w 7467600"/>
              <a:gd name="connsiteY597" fmla="*/ 1478656 h 6858000"/>
              <a:gd name="connsiteX598" fmla="*/ 1431890 w 7467600"/>
              <a:gd name="connsiteY598" fmla="*/ 1306475 h 6858000"/>
              <a:gd name="connsiteX599" fmla="*/ 5052692 w 7467600"/>
              <a:gd name="connsiteY599" fmla="*/ 1292994 h 6858000"/>
              <a:gd name="connsiteX600" fmla="*/ 5200661 w 7467600"/>
              <a:gd name="connsiteY600" fmla="*/ 1635186 h 6858000"/>
              <a:gd name="connsiteX601" fmla="*/ 5297138 w 7467600"/>
              <a:gd name="connsiteY601" fmla="*/ 1906351 h 6858000"/>
              <a:gd name="connsiteX602" fmla="*/ 5052692 w 7467600"/>
              <a:gd name="connsiteY602" fmla="*/ 1292994 h 6858000"/>
              <a:gd name="connsiteX603" fmla="*/ 5009948 w 7467600"/>
              <a:gd name="connsiteY603" fmla="*/ 1273619 h 6858000"/>
              <a:gd name="connsiteX604" fmla="*/ 5121777 w 7467600"/>
              <a:gd name="connsiteY604" fmla="*/ 1654213 h 6858000"/>
              <a:gd name="connsiteX605" fmla="*/ 5293545 w 7467600"/>
              <a:gd name="connsiteY605" fmla="*/ 2072247 h 6858000"/>
              <a:gd name="connsiteX606" fmla="*/ 5294042 w 7467600"/>
              <a:gd name="connsiteY606" fmla="*/ 2065019 h 6858000"/>
              <a:gd name="connsiteX607" fmla="*/ 5171936 w 7467600"/>
              <a:gd name="connsiteY607" fmla="*/ 1647613 h 6858000"/>
              <a:gd name="connsiteX608" fmla="*/ 5009948 w 7467600"/>
              <a:gd name="connsiteY608" fmla="*/ 1273619 h 6858000"/>
              <a:gd name="connsiteX609" fmla="*/ 655236 w 7467600"/>
              <a:gd name="connsiteY609" fmla="*/ 1268632 h 6858000"/>
              <a:gd name="connsiteX610" fmla="*/ 839521 w 7467600"/>
              <a:gd name="connsiteY610" fmla="*/ 1685315 h 6858000"/>
              <a:gd name="connsiteX611" fmla="*/ 1109416 w 7467600"/>
              <a:gd name="connsiteY611" fmla="*/ 2061663 h 6858000"/>
              <a:gd name="connsiteX612" fmla="*/ 1298300 w 7467600"/>
              <a:gd name="connsiteY612" fmla="*/ 2247742 h 6858000"/>
              <a:gd name="connsiteX613" fmla="*/ 1125871 w 7467600"/>
              <a:gd name="connsiteY613" fmla="*/ 1989513 h 6858000"/>
              <a:gd name="connsiteX614" fmla="*/ 981574 w 7467600"/>
              <a:gd name="connsiteY614" fmla="*/ 1783157 h 6858000"/>
              <a:gd name="connsiteX615" fmla="*/ 922198 w 7467600"/>
              <a:gd name="connsiteY615" fmla="*/ 1677437 h 6858000"/>
              <a:gd name="connsiteX616" fmla="*/ 869293 w 7467600"/>
              <a:gd name="connsiteY616" fmla="*/ 1583214 h 6858000"/>
              <a:gd name="connsiteX617" fmla="*/ 751431 w 7467600"/>
              <a:gd name="connsiteY617" fmla="*/ 1405731 h 6858000"/>
              <a:gd name="connsiteX618" fmla="*/ 655236 w 7467600"/>
              <a:gd name="connsiteY618" fmla="*/ 1268632 h 6858000"/>
              <a:gd name="connsiteX619" fmla="*/ 6516292 w 7467600"/>
              <a:gd name="connsiteY619" fmla="*/ 1263064 h 6858000"/>
              <a:gd name="connsiteX620" fmla="*/ 5736320 w 7467600"/>
              <a:gd name="connsiteY620" fmla="*/ 1501803 h 6858000"/>
              <a:gd name="connsiteX621" fmla="*/ 6516292 w 7467600"/>
              <a:gd name="connsiteY621" fmla="*/ 1263064 h 6858000"/>
              <a:gd name="connsiteX622" fmla="*/ 291466 w 7467600"/>
              <a:gd name="connsiteY622" fmla="*/ 1250369 h 6858000"/>
              <a:gd name="connsiteX623" fmla="*/ 323180 w 7467600"/>
              <a:gd name="connsiteY623" fmla="*/ 1435283 h 6858000"/>
              <a:gd name="connsiteX624" fmla="*/ 349381 w 7467600"/>
              <a:gd name="connsiteY624" fmla="*/ 1875041 h 6858000"/>
              <a:gd name="connsiteX625" fmla="*/ 374363 w 7467600"/>
              <a:gd name="connsiteY625" fmla="*/ 1506494 h 6858000"/>
              <a:gd name="connsiteX626" fmla="*/ 302168 w 7467600"/>
              <a:gd name="connsiteY626" fmla="*/ 1274495 h 6858000"/>
              <a:gd name="connsiteX627" fmla="*/ 291466 w 7467600"/>
              <a:gd name="connsiteY627" fmla="*/ 1250369 h 6858000"/>
              <a:gd name="connsiteX628" fmla="*/ 678222 w 7467600"/>
              <a:gd name="connsiteY628" fmla="*/ 1248670 h 6858000"/>
              <a:gd name="connsiteX629" fmla="*/ 775536 w 7467600"/>
              <a:gd name="connsiteY629" fmla="*/ 1388015 h 6858000"/>
              <a:gd name="connsiteX630" fmla="*/ 894529 w 7467600"/>
              <a:gd name="connsiteY630" fmla="*/ 1567739 h 6858000"/>
              <a:gd name="connsiteX631" fmla="*/ 948000 w 7467600"/>
              <a:gd name="connsiteY631" fmla="*/ 1663088 h 6858000"/>
              <a:gd name="connsiteX632" fmla="*/ 1006812 w 7467600"/>
              <a:gd name="connsiteY632" fmla="*/ 1767683 h 6858000"/>
              <a:gd name="connsiteX633" fmla="*/ 1149133 w 7467600"/>
              <a:gd name="connsiteY633" fmla="*/ 1971513 h 6858000"/>
              <a:gd name="connsiteX634" fmla="*/ 1333952 w 7467600"/>
              <a:gd name="connsiteY634" fmla="*/ 2251620 h 6858000"/>
              <a:gd name="connsiteX635" fmla="*/ 1337329 w 7467600"/>
              <a:gd name="connsiteY635" fmla="*/ 2258350 h 6858000"/>
              <a:gd name="connsiteX636" fmla="*/ 1014726 w 7467600"/>
              <a:gd name="connsiteY636" fmla="*/ 1615556 h 6858000"/>
              <a:gd name="connsiteX637" fmla="*/ 678222 w 7467600"/>
              <a:gd name="connsiteY637" fmla="*/ 1248670 h 6858000"/>
              <a:gd name="connsiteX638" fmla="*/ 6691602 w 7467600"/>
              <a:gd name="connsiteY638" fmla="*/ 1140573 h 6858000"/>
              <a:gd name="connsiteX639" fmla="*/ 6571100 w 7467600"/>
              <a:gd name="connsiteY639" fmla="*/ 1183662 h 6858000"/>
              <a:gd name="connsiteX640" fmla="*/ 6241687 w 7467600"/>
              <a:gd name="connsiteY640" fmla="*/ 1257600 h 6858000"/>
              <a:gd name="connsiteX641" fmla="*/ 5693009 w 7467600"/>
              <a:gd name="connsiteY641" fmla="*/ 1478256 h 6858000"/>
              <a:gd name="connsiteX642" fmla="*/ 6548420 w 7467600"/>
              <a:gd name="connsiteY642" fmla="*/ 1214599 h 6858000"/>
              <a:gd name="connsiteX643" fmla="*/ 6605473 w 7467600"/>
              <a:gd name="connsiteY643" fmla="*/ 1184686 h 6858000"/>
              <a:gd name="connsiteX644" fmla="*/ 6691602 w 7467600"/>
              <a:gd name="connsiteY644" fmla="*/ 1140573 h 6858000"/>
              <a:gd name="connsiteX645" fmla="*/ 4002475 w 7467600"/>
              <a:gd name="connsiteY645" fmla="*/ 1037802 h 6858000"/>
              <a:gd name="connsiteX646" fmla="*/ 4000324 w 7467600"/>
              <a:gd name="connsiteY646" fmla="*/ 1039362 h 6858000"/>
              <a:gd name="connsiteX647" fmla="*/ 4002862 w 7467600"/>
              <a:gd name="connsiteY647" fmla="*/ 1042866 h 6858000"/>
              <a:gd name="connsiteX648" fmla="*/ 4002475 w 7467600"/>
              <a:gd name="connsiteY648" fmla="*/ 1037802 h 6858000"/>
              <a:gd name="connsiteX649" fmla="*/ 506322 w 7467600"/>
              <a:gd name="connsiteY649" fmla="*/ 1020997 h 6858000"/>
              <a:gd name="connsiteX650" fmla="*/ 533068 w 7467600"/>
              <a:gd name="connsiteY650" fmla="*/ 1029409 h 6858000"/>
              <a:gd name="connsiteX651" fmla="*/ 1232525 w 7467600"/>
              <a:gd name="connsiteY651" fmla="*/ 1804675 h 6858000"/>
              <a:gd name="connsiteX652" fmla="*/ 1388858 w 7467600"/>
              <a:gd name="connsiteY652" fmla="*/ 2368011 h 6858000"/>
              <a:gd name="connsiteX653" fmla="*/ 1384098 w 7467600"/>
              <a:gd name="connsiteY653" fmla="*/ 2378125 h 6858000"/>
              <a:gd name="connsiteX654" fmla="*/ 1425393 w 7467600"/>
              <a:gd name="connsiteY654" fmla="*/ 2589124 h 6858000"/>
              <a:gd name="connsiteX655" fmla="*/ 1424001 w 7467600"/>
              <a:gd name="connsiteY655" fmla="*/ 2597541 h 6858000"/>
              <a:gd name="connsiteX656" fmla="*/ 2152729 w 7467600"/>
              <a:gd name="connsiteY656" fmla="*/ 2864487 h 6858000"/>
              <a:gd name="connsiteX657" fmla="*/ 2020609 w 7467600"/>
              <a:gd name="connsiteY657" fmla="*/ 2539671 h 6858000"/>
              <a:gd name="connsiteX658" fmla="*/ 2018920 w 7467600"/>
              <a:gd name="connsiteY658" fmla="*/ 2536309 h 6858000"/>
              <a:gd name="connsiteX659" fmla="*/ 1342441 w 7467600"/>
              <a:gd name="connsiteY659" fmla="*/ 1173017 h 6858000"/>
              <a:gd name="connsiteX660" fmla="*/ 1367925 w 7467600"/>
              <a:gd name="connsiteY660" fmla="*/ 1135648 h 6858000"/>
              <a:gd name="connsiteX661" fmla="*/ 1771401 w 7467600"/>
              <a:gd name="connsiteY661" fmla="*/ 1806673 h 6858000"/>
              <a:gd name="connsiteX662" fmla="*/ 1972385 w 7467600"/>
              <a:gd name="connsiteY662" fmla="*/ 2198735 h 6858000"/>
              <a:gd name="connsiteX663" fmla="*/ 2040892 w 7467600"/>
              <a:gd name="connsiteY663" fmla="*/ 2405205 h 6858000"/>
              <a:gd name="connsiteX664" fmla="*/ 2131689 w 7467600"/>
              <a:gd name="connsiteY664" fmla="*/ 1936926 h 6858000"/>
              <a:gd name="connsiteX665" fmla="*/ 2454820 w 7467600"/>
              <a:gd name="connsiteY665" fmla="*/ 1248808 h 6858000"/>
              <a:gd name="connsiteX666" fmla="*/ 2492512 w 7467600"/>
              <a:gd name="connsiteY666" fmla="*/ 1302920 h 6858000"/>
              <a:gd name="connsiteX667" fmla="*/ 2081216 w 7467600"/>
              <a:gd name="connsiteY667" fmla="*/ 2527513 h 6858000"/>
              <a:gd name="connsiteX668" fmla="*/ 2081211 w 7467600"/>
              <a:gd name="connsiteY668" fmla="*/ 2528916 h 6858000"/>
              <a:gd name="connsiteX669" fmla="*/ 2199067 w 7467600"/>
              <a:gd name="connsiteY669" fmla="*/ 2884061 h 6858000"/>
              <a:gd name="connsiteX670" fmla="*/ 3192586 w 7467600"/>
              <a:gd name="connsiteY670" fmla="*/ 3411496 h 6858000"/>
              <a:gd name="connsiteX671" fmla="*/ 3182620 w 7467600"/>
              <a:gd name="connsiteY671" fmla="*/ 3483279 h 6858000"/>
              <a:gd name="connsiteX672" fmla="*/ 2435119 w 7467600"/>
              <a:gd name="connsiteY672" fmla="*/ 3080173 h 6858000"/>
              <a:gd name="connsiteX673" fmla="*/ 2410152 w 7467600"/>
              <a:gd name="connsiteY673" fmla="*/ 3063751 h 6858000"/>
              <a:gd name="connsiteX674" fmla="*/ 2408099 w 7467600"/>
              <a:gd name="connsiteY674" fmla="*/ 3064403 h 6858000"/>
              <a:gd name="connsiteX675" fmla="*/ 2407218 w 7467600"/>
              <a:gd name="connsiteY675" fmla="*/ 3070324 h 6858000"/>
              <a:gd name="connsiteX676" fmla="*/ 2380138 w 7467600"/>
              <a:gd name="connsiteY676" fmla="*/ 3099341 h 6858000"/>
              <a:gd name="connsiteX677" fmla="*/ 1765923 w 7467600"/>
              <a:gd name="connsiteY677" fmla="*/ 3581043 h 6858000"/>
              <a:gd name="connsiteX678" fmla="*/ 1702258 w 7467600"/>
              <a:gd name="connsiteY678" fmla="*/ 3612286 h 6858000"/>
              <a:gd name="connsiteX679" fmla="*/ 1538370 w 7467600"/>
              <a:gd name="connsiteY679" fmla="*/ 3811804 h 6858000"/>
              <a:gd name="connsiteX680" fmla="*/ 542867 w 7467600"/>
              <a:gd name="connsiteY680" fmla="*/ 4944092 h 6858000"/>
              <a:gd name="connsiteX681" fmla="*/ 515800 w 7467600"/>
              <a:gd name="connsiteY681" fmla="*/ 4862180 h 6858000"/>
              <a:gd name="connsiteX682" fmla="*/ 909145 w 7467600"/>
              <a:gd name="connsiteY682" fmla="*/ 4199225 h 6858000"/>
              <a:gd name="connsiteX683" fmla="*/ 1214067 w 7467600"/>
              <a:gd name="connsiteY683" fmla="*/ 3908561 h 6858000"/>
              <a:gd name="connsiteX684" fmla="*/ 640967 w 7467600"/>
              <a:gd name="connsiteY684" fmla="*/ 4105601 h 6858000"/>
              <a:gd name="connsiteX685" fmla="*/ 112563 w 7467600"/>
              <a:gd name="connsiteY685" fmla="*/ 4396952 h 6858000"/>
              <a:gd name="connsiteX686" fmla="*/ 0 w 7467600"/>
              <a:gd name="connsiteY686" fmla="*/ 4466006 h 6858000"/>
              <a:gd name="connsiteX687" fmla="*/ 0 w 7467600"/>
              <a:gd name="connsiteY687" fmla="*/ 4233763 h 6858000"/>
              <a:gd name="connsiteX688" fmla="*/ 36881 w 7467600"/>
              <a:gd name="connsiteY688" fmla="*/ 4200118 h 6858000"/>
              <a:gd name="connsiteX689" fmla="*/ 910534 w 7467600"/>
              <a:gd name="connsiteY689" fmla="*/ 3629753 h 6858000"/>
              <a:gd name="connsiteX690" fmla="*/ 1578717 w 7467600"/>
              <a:gd name="connsiteY690" fmla="*/ 3575982 h 6858000"/>
              <a:gd name="connsiteX691" fmla="*/ 2338780 w 7467600"/>
              <a:gd name="connsiteY691" fmla="*/ 3033725 h 6858000"/>
              <a:gd name="connsiteX692" fmla="*/ 1807991 w 7467600"/>
              <a:gd name="connsiteY692" fmla="*/ 2807184 h 6858000"/>
              <a:gd name="connsiteX693" fmla="*/ 1416358 w 7467600"/>
              <a:gd name="connsiteY693" fmla="*/ 3112571 h 6858000"/>
              <a:gd name="connsiteX694" fmla="*/ 939066 w 7467600"/>
              <a:gd name="connsiteY694" fmla="*/ 3378798 h 6858000"/>
              <a:gd name="connsiteX695" fmla="*/ 115099 w 7467600"/>
              <a:gd name="connsiteY695" fmla="*/ 3607650 h 6858000"/>
              <a:gd name="connsiteX696" fmla="*/ 97284 w 7467600"/>
              <a:gd name="connsiteY696" fmla="*/ 3520393 h 6858000"/>
              <a:gd name="connsiteX697" fmla="*/ 922050 w 7467600"/>
              <a:gd name="connsiteY697" fmla="*/ 3074867 h 6858000"/>
              <a:gd name="connsiteX698" fmla="*/ 1405265 w 7467600"/>
              <a:gd name="connsiteY698" fmla="*/ 3016319 h 6858000"/>
              <a:gd name="connsiteX699" fmla="*/ 1407512 w 7467600"/>
              <a:gd name="connsiteY699" fmla="*/ 3018001 h 6858000"/>
              <a:gd name="connsiteX700" fmla="*/ 1726266 w 7467600"/>
              <a:gd name="connsiteY700" fmla="*/ 2777274 h 6858000"/>
              <a:gd name="connsiteX701" fmla="*/ 625390 w 7467600"/>
              <a:gd name="connsiteY701" fmla="*/ 2514541 h 6858000"/>
              <a:gd name="connsiteX702" fmla="*/ 619799 w 7467600"/>
              <a:gd name="connsiteY702" fmla="*/ 2527180 h 6858000"/>
              <a:gd name="connsiteX703" fmla="*/ 310030 w 7467600"/>
              <a:gd name="connsiteY703" fmla="*/ 2771818 h 6858000"/>
              <a:gd name="connsiteX704" fmla="*/ 173877 w 7467600"/>
              <a:gd name="connsiteY704" fmla="*/ 2937056 h 6858000"/>
              <a:gd name="connsiteX705" fmla="*/ 77889 w 7467600"/>
              <a:gd name="connsiteY705" fmla="*/ 3138440 h 6858000"/>
              <a:gd name="connsiteX706" fmla="*/ 0 w 7467600"/>
              <a:gd name="connsiteY706" fmla="*/ 3271395 h 6858000"/>
              <a:gd name="connsiteX707" fmla="*/ 0 w 7467600"/>
              <a:gd name="connsiteY707" fmla="*/ 3153002 h 6858000"/>
              <a:gd name="connsiteX708" fmla="*/ 2386 w 7467600"/>
              <a:gd name="connsiteY708" fmla="*/ 3149203 h 6858000"/>
              <a:gd name="connsiteX709" fmla="*/ 89753 w 7467600"/>
              <a:gd name="connsiteY709" fmla="*/ 2987702 h 6858000"/>
              <a:gd name="connsiteX710" fmla="*/ 76869 w 7467600"/>
              <a:gd name="connsiteY710" fmla="*/ 3005404 h 6858000"/>
              <a:gd name="connsiteX711" fmla="*/ 32049 w 7467600"/>
              <a:gd name="connsiteY711" fmla="*/ 3065814 h 6858000"/>
              <a:gd name="connsiteX712" fmla="*/ 0 w 7467600"/>
              <a:gd name="connsiteY712" fmla="*/ 3108744 h 6858000"/>
              <a:gd name="connsiteX713" fmla="*/ 0 w 7467600"/>
              <a:gd name="connsiteY713" fmla="*/ 3058059 h 6858000"/>
              <a:gd name="connsiteX714" fmla="*/ 7610 w 7467600"/>
              <a:gd name="connsiteY714" fmla="*/ 3047889 h 6858000"/>
              <a:gd name="connsiteX715" fmla="*/ 52419 w 7467600"/>
              <a:gd name="connsiteY715" fmla="*/ 2987479 h 6858000"/>
              <a:gd name="connsiteX716" fmla="*/ 59142 w 7467600"/>
              <a:gd name="connsiteY716" fmla="*/ 2978488 h 6858000"/>
              <a:gd name="connsiteX717" fmla="*/ 0 w 7467600"/>
              <a:gd name="connsiteY717" fmla="*/ 3015334 h 6858000"/>
              <a:gd name="connsiteX718" fmla="*/ 0 w 7467600"/>
              <a:gd name="connsiteY718" fmla="*/ 2914286 h 6858000"/>
              <a:gd name="connsiteX719" fmla="*/ 36383 w 7467600"/>
              <a:gd name="connsiteY719" fmla="*/ 2901128 h 6858000"/>
              <a:gd name="connsiteX720" fmla="*/ 156329 w 7467600"/>
              <a:gd name="connsiteY720" fmla="*/ 2840533 h 6858000"/>
              <a:gd name="connsiteX721" fmla="*/ 358355 w 7467600"/>
              <a:gd name="connsiteY721" fmla="*/ 2620471 h 6858000"/>
              <a:gd name="connsiteX722" fmla="*/ 510577 w 7467600"/>
              <a:gd name="connsiteY722" fmla="*/ 2501244 h 6858000"/>
              <a:gd name="connsiteX723" fmla="*/ 211967 w 7467600"/>
              <a:gd name="connsiteY723" fmla="*/ 2479171 h 6858000"/>
              <a:gd name="connsiteX724" fmla="*/ 0 w 7467600"/>
              <a:gd name="connsiteY724" fmla="*/ 2476398 h 6858000"/>
              <a:gd name="connsiteX725" fmla="*/ 0 w 7467600"/>
              <a:gd name="connsiteY725" fmla="*/ 2389189 h 6858000"/>
              <a:gd name="connsiteX726" fmla="*/ 103062 w 7467600"/>
              <a:gd name="connsiteY726" fmla="*/ 2389518 h 6858000"/>
              <a:gd name="connsiteX727" fmla="*/ 510734 w 7467600"/>
              <a:gd name="connsiteY727" fmla="*/ 2416201 h 6858000"/>
              <a:gd name="connsiteX728" fmla="*/ 279257 w 7467600"/>
              <a:gd name="connsiteY728" fmla="*/ 2092102 h 6858000"/>
              <a:gd name="connsiteX729" fmla="*/ 65265 w 7467600"/>
              <a:gd name="connsiteY729" fmla="*/ 2006049 h 6858000"/>
              <a:gd name="connsiteX730" fmla="*/ 0 w 7467600"/>
              <a:gd name="connsiteY730" fmla="*/ 1982532 h 6858000"/>
              <a:gd name="connsiteX731" fmla="*/ 0 w 7467600"/>
              <a:gd name="connsiteY731" fmla="*/ 1912789 h 6858000"/>
              <a:gd name="connsiteX732" fmla="*/ 97460 w 7467600"/>
              <a:gd name="connsiteY732" fmla="*/ 1953725 h 6858000"/>
              <a:gd name="connsiteX733" fmla="*/ 221272 w 7467600"/>
              <a:gd name="connsiteY733" fmla="*/ 1980766 h 6858000"/>
              <a:gd name="connsiteX734" fmla="*/ 116765 w 7467600"/>
              <a:gd name="connsiteY734" fmla="*/ 1911033 h 6858000"/>
              <a:gd name="connsiteX735" fmla="*/ 16405 w 7467600"/>
              <a:gd name="connsiteY735" fmla="*/ 1803412 h 6858000"/>
              <a:gd name="connsiteX736" fmla="*/ 0 w 7467600"/>
              <a:gd name="connsiteY736" fmla="*/ 1784777 h 6858000"/>
              <a:gd name="connsiteX737" fmla="*/ 0 w 7467600"/>
              <a:gd name="connsiteY737" fmla="*/ 1740082 h 6858000"/>
              <a:gd name="connsiteX738" fmla="*/ 39394 w 7467600"/>
              <a:gd name="connsiteY738" fmla="*/ 1784856 h 6858000"/>
              <a:gd name="connsiteX739" fmla="*/ 135813 w 7467600"/>
              <a:gd name="connsiteY739" fmla="*/ 1888838 h 6858000"/>
              <a:gd name="connsiteX740" fmla="*/ 242575 w 7467600"/>
              <a:gd name="connsiteY740" fmla="*/ 1958841 h 6858000"/>
              <a:gd name="connsiteX741" fmla="*/ 82197 w 7467600"/>
              <a:gd name="connsiteY741" fmla="*/ 1754826 h 6858000"/>
              <a:gd name="connsiteX742" fmla="*/ 0 w 7467600"/>
              <a:gd name="connsiteY742" fmla="*/ 1679650 h 6858000"/>
              <a:gd name="connsiteX743" fmla="*/ 0 w 7467600"/>
              <a:gd name="connsiteY743" fmla="*/ 1602463 h 6858000"/>
              <a:gd name="connsiteX744" fmla="*/ 84689 w 7467600"/>
              <a:gd name="connsiteY744" fmla="*/ 1677442 h 6858000"/>
              <a:gd name="connsiteX745" fmla="*/ 298437 w 7467600"/>
              <a:gd name="connsiteY745" fmla="*/ 1968019 h 6858000"/>
              <a:gd name="connsiteX746" fmla="*/ 227269 w 7467600"/>
              <a:gd name="connsiteY746" fmla="*/ 1114064 h 6858000"/>
              <a:gd name="connsiteX747" fmla="*/ 248003 w 7467600"/>
              <a:gd name="connsiteY747" fmla="*/ 1089613 h 6858000"/>
              <a:gd name="connsiteX748" fmla="*/ 427020 w 7467600"/>
              <a:gd name="connsiteY748" fmla="*/ 1619803 h 6858000"/>
              <a:gd name="connsiteX749" fmla="*/ 340345 w 7467600"/>
              <a:gd name="connsiteY749" fmla="*/ 2027739 h 6858000"/>
              <a:gd name="connsiteX750" fmla="*/ 360865 w 7467600"/>
              <a:gd name="connsiteY750" fmla="*/ 2044827 h 6858000"/>
              <a:gd name="connsiteX751" fmla="*/ 560414 w 7467600"/>
              <a:gd name="connsiteY751" fmla="*/ 2421457 h 6858000"/>
              <a:gd name="connsiteX752" fmla="*/ 1359703 w 7467600"/>
              <a:gd name="connsiteY752" fmla="*/ 2578554 h 6858000"/>
              <a:gd name="connsiteX753" fmla="*/ 1359422 w 7467600"/>
              <a:gd name="connsiteY753" fmla="*/ 2577994 h 6858000"/>
              <a:gd name="connsiteX754" fmla="*/ 828701 w 7467600"/>
              <a:gd name="connsiteY754" fmla="*/ 1839520 h 6858000"/>
              <a:gd name="connsiteX755" fmla="*/ 494427 w 7467600"/>
              <a:gd name="connsiteY755" fmla="*/ 1092333 h 6858000"/>
              <a:gd name="connsiteX756" fmla="*/ 506322 w 7467600"/>
              <a:gd name="connsiteY756" fmla="*/ 1020997 h 6858000"/>
              <a:gd name="connsiteX757" fmla="*/ 4570198 w 7467600"/>
              <a:gd name="connsiteY757" fmla="*/ 978081 h 6858000"/>
              <a:gd name="connsiteX758" fmla="*/ 4523691 w 7467600"/>
              <a:gd name="connsiteY758" fmla="*/ 1127776 h 6858000"/>
              <a:gd name="connsiteX759" fmla="*/ 4509875 w 7467600"/>
              <a:gd name="connsiteY759" fmla="*/ 1167552 h 6858000"/>
              <a:gd name="connsiteX760" fmla="*/ 4478168 w 7467600"/>
              <a:gd name="connsiteY760" fmla="*/ 1260735 h 6858000"/>
              <a:gd name="connsiteX761" fmla="*/ 4409309 w 7467600"/>
              <a:gd name="connsiteY761" fmla="*/ 1666996 h 6858000"/>
              <a:gd name="connsiteX762" fmla="*/ 4370031 w 7467600"/>
              <a:gd name="connsiteY762" fmla="*/ 1955666 h 6858000"/>
              <a:gd name="connsiteX763" fmla="*/ 4570198 w 7467600"/>
              <a:gd name="connsiteY763" fmla="*/ 978081 h 6858000"/>
              <a:gd name="connsiteX764" fmla="*/ 4557898 w 7467600"/>
              <a:gd name="connsiteY764" fmla="*/ 900011 h 6858000"/>
              <a:gd name="connsiteX765" fmla="*/ 4344840 w 7467600"/>
              <a:gd name="connsiteY765" fmla="*/ 1922038 h 6858000"/>
              <a:gd name="connsiteX766" fmla="*/ 4378710 w 7467600"/>
              <a:gd name="connsiteY766" fmla="*/ 1665516 h 6858000"/>
              <a:gd name="connsiteX767" fmla="*/ 4448798 w 7467600"/>
              <a:gd name="connsiteY767" fmla="*/ 1253024 h 6858000"/>
              <a:gd name="connsiteX768" fmla="*/ 4480315 w 7467600"/>
              <a:gd name="connsiteY768" fmla="*/ 1158454 h 6858000"/>
              <a:gd name="connsiteX769" fmla="*/ 4494133 w 7467600"/>
              <a:gd name="connsiteY769" fmla="*/ 1118676 h 6858000"/>
              <a:gd name="connsiteX770" fmla="*/ 4557898 w 7467600"/>
              <a:gd name="connsiteY770" fmla="*/ 900011 h 6858000"/>
              <a:gd name="connsiteX771" fmla="*/ 5870151 w 7467600"/>
              <a:gd name="connsiteY771" fmla="*/ 898890 h 6858000"/>
              <a:gd name="connsiteX772" fmla="*/ 5861335 w 7467600"/>
              <a:gd name="connsiteY772" fmla="*/ 899177 h 6858000"/>
              <a:gd name="connsiteX773" fmla="*/ 5843702 w 7467600"/>
              <a:gd name="connsiteY773" fmla="*/ 899748 h 6858000"/>
              <a:gd name="connsiteX774" fmla="*/ 5651107 w 7467600"/>
              <a:gd name="connsiteY774" fmla="*/ 920306 h 6858000"/>
              <a:gd name="connsiteX775" fmla="*/ 5459407 w 7467600"/>
              <a:gd name="connsiteY775" fmla="*/ 940975 h 6858000"/>
              <a:gd name="connsiteX776" fmla="*/ 5374846 w 7467600"/>
              <a:gd name="connsiteY776" fmla="*/ 941988 h 6858000"/>
              <a:gd name="connsiteX777" fmla="*/ 5256105 w 7467600"/>
              <a:gd name="connsiteY777" fmla="*/ 945632 h 6858000"/>
              <a:gd name="connsiteX778" fmla="*/ 5107071 w 7467600"/>
              <a:gd name="connsiteY778" fmla="*/ 969720 h 6858000"/>
              <a:gd name="connsiteX779" fmla="*/ 4998681 w 7467600"/>
              <a:gd name="connsiteY779" fmla="*/ 988771 h 6858000"/>
              <a:gd name="connsiteX780" fmla="*/ 5870151 w 7467600"/>
              <a:gd name="connsiteY780" fmla="*/ 898890 h 6858000"/>
              <a:gd name="connsiteX781" fmla="*/ 5504425 w 7467600"/>
              <a:gd name="connsiteY781" fmla="*/ 848067 h 6858000"/>
              <a:gd name="connsiteX782" fmla="*/ 4968849 w 7467600"/>
              <a:gd name="connsiteY782" fmla="*/ 962318 h 6858000"/>
              <a:gd name="connsiteX783" fmla="*/ 5104039 w 7467600"/>
              <a:gd name="connsiteY783" fmla="*/ 940634 h 6858000"/>
              <a:gd name="connsiteX784" fmla="*/ 5256311 w 7467600"/>
              <a:gd name="connsiteY784" fmla="*/ 916490 h 6858000"/>
              <a:gd name="connsiteX785" fmla="*/ 5377381 w 7467600"/>
              <a:gd name="connsiteY785" fmla="*/ 912671 h 6858000"/>
              <a:gd name="connsiteX786" fmla="*/ 5460148 w 7467600"/>
              <a:gd name="connsiteY786" fmla="*/ 911442 h 6858000"/>
              <a:gd name="connsiteX787" fmla="*/ 5648971 w 7467600"/>
              <a:gd name="connsiteY787" fmla="*/ 891331 h 6858000"/>
              <a:gd name="connsiteX788" fmla="*/ 5844807 w 7467600"/>
              <a:gd name="connsiteY788" fmla="*/ 870718 h 6858000"/>
              <a:gd name="connsiteX789" fmla="*/ 5862975 w 7467600"/>
              <a:gd name="connsiteY789" fmla="*/ 869756 h 6858000"/>
              <a:gd name="connsiteX790" fmla="*/ 5920887 w 7467600"/>
              <a:gd name="connsiteY790" fmla="*/ 865929 h 6858000"/>
              <a:gd name="connsiteX791" fmla="*/ 5504425 w 7467600"/>
              <a:gd name="connsiteY791" fmla="*/ 848067 h 6858000"/>
              <a:gd name="connsiteX792" fmla="*/ 3607114 w 7467600"/>
              <a:gd name="connsiteY792" fmla="*/ 467441 h 6858000"/>
              <a:gd name="connsiteX793" fmla="*/ 3296242 w 7467600"/>
              <a:gd name="connsiteY793" fmla="*/ 807991 h 6858000"/>
              <a:gd name="connsiteX794" fmla="*/ 3174674 w 7467600"/>
              <a:gd name="connsiteY794" fmla="*/ 919759 h 6858000"/>
              <a:gd name="connsiteX795" fmla="*/ 3042978 w 7467600"/>
              <a:gd name="connsiteY795" fmla="*/ 1054894 h 6858000"/>
              <a:gd name="connsiteX796" fmla="*/ 2968914 w 7467600"/>
              <a:gd name="connsiteY796" fmla="*/ 1133756 h 6858000"/>
              <a:gd name="connsiteX797" fmla="*/ 3103823 w 7467600"/>
              <a:gd name="connsiteY797" fmla="*/ 1026814 h 6858000"/>
              <a:gd name="connsiteX798" fmla="*/ 3607114 w 7467600"/>
              <a:gd name="connsiteY798" fmla="*/ 467441 h 6858000"/>
              <a:gd name="connsiteX799" fmla="*/ 3744487 w 7467600"/>
              <a:gd name="connsiteY799" fmla="*/ 383136 h 6858000"/>
              <a:gd name="connsiteX800" fmla="*/ 3970213 w 7467600"/>
              <a:gd name="connsiteY800" fmla="*/ 995559 h 6858000"/>
              <a:gd name="connsiteX801" fmla="*/ 3744487 w 7467600"/>
              <a:gd name="connsiteY801" fmla="*/ 383136 h 6858000"/>
              <a:gd name="connsiteX802" fmla="*/ 3624562 w 7467600"/>
              <a:gd name="connsiteY802" fmla="*/ 367041 h 6858000"/>
              <a:gd name="connsiteX803" fmla="*/ 3489712 w 7467600"/>
              <a:gd name="connsiteY803" fmla="*/ 485386 h 6858000"/>
              <a:gd name="connsiteX804" fmla="*/ 3182994 w 7467600"/>
              <a:gd name="connsiteY804" fmla="*/ 828265 h 6858000"/>
              <a:gd name="connsiteX805" fmla="*/ 2892114 w 7467600"/>
              <a:gd name="connsiteY805" fmla="*/ 1172635 h 6858000"/>
              <a:gd name="connsiteX806" fmla="*/ 3021459 w 7467600"/>
              <a:gd name="connsiteY806" fmla="*/ 1035385 h 6858000"/>
              <a:gd name="connsiteX807" fmla="*/ 3153873 w 7467600"/>
              <a:gd name="connsiteY807" fmla="*/ 898971 h 6858000"/>
              <a:gd name="connsiteX808" fmla="*/ 3276511 w 7467600"/>
              <a:gd name="connsiteY808" fmla="*/ 786423 h 6858000"/>
              <a:gd name="connsiteX809" fmla="*/ 3584154 w 7467600"/>
              <a:gd name="connsiteY809" fmla="*/ 448218 h 6858000"/>
              <a:gd name="connsiteX810" fmla="*/ 3624562 w 7467600"/>
              <a:gd name="connsiteY810" fmla="*/ 367041 h 6858000"/>
              <a:gd name="connsiteX811" fmla="*/ 3766672 w 7467600"/>
              <a:gd name="connsiteY811" fmla="*/ 359429 h 6858000"/>
              <a:gd name="connsiteX812" fmla="*/ 3996338 w 7467600"/>
              <a:gd name="connsiteY812" fmla="*/ 968237 h 6858000"/>
              <a:gd name="connsiteX813" fmla="*/ 3766672 w 7467600"/>
              <a:gd name="connsiteY813" fmla="*/ 359429 h 6858000"/>
              <a:gd name="connsiteX814" fmla="*/ 5805386 w 7467600"/>
              <a:gd name="connsiteY814" fmla="*/ 239240 h 6858000"/>
              <a:gd name="connsiteX815" fmla="*/ 5736947 w 7467600"/>
              <a:gd name="connsiteY815" fmla="*/ 261367 h 6858000"/>
              <a:gd name="connsiteX816" fmla="*/ 5427012 w 7467600"/>
              <a:gd name="connsiteY816" fmla="*/ 311272 h 6858000"/>
              <a:gd name="connsiteX817" fmla="*/ 5147818 w 7467600"/>
              <a:gd name="connsiteY817" fmla="*/ 322112 h 6858000"/>
              <a:gd name="connsiteX818" fmla="*/ 5060854 w 7467600"/>
              <a:gd name="connsiteY818" fmla="*/ 311882 h 6858000"/>
              <a:gd name="connsiteX819" fmla="*/ 4945989 w 7467600"/>
              <a:gd name="connsiteY819" fmla="*/ 300516 h 6858000"/>
              <a:gd name="connsiteX820" fmla="*/ 5410479 w 7467600"/>
              <a:gd name="connsiteY820" fmla="*/ 348434 h 6858000"/>
              <a:gd name="connsiteX821" fmla="*/ 5805386 w 7467600"/>
              <a:gd name="connsiteY821" fmla="*/ 239240 h 6858000"/>
              <a:gd name="connsiteX822" fmla="*/ 5905192 w 7467600"/>
              <a:gd name="connsiteY822" fmla="*/ 163079 h 6858000"/>
              <a:gd name="connsiteX823" fmla="*/ 5865655 w 7467600"/>
              <a:gd name="connsiteY823" fmla="*/ 171901 h 6858000"/>
              <a:gd name="connsiteX824" fmla="*/ 5259740 w 7467600"/>
              <a:gd name="connsiteY824" fmla="*/ 257013 h 6858000"/>
              <a:gd name="connsiteX825" fmla="*/ 5208466 w 7467600"/>
              <a:gd name="connsiteY825" fmla="*/ 257550 h 6858000"/>
              <a:gd name="connsiteX826" fmla="*/ 4980204 w 7467600"/>
              <a:gd name="connsiteY826" fmla="*/ 271903 h 6858000"/>
              <a:gd name="connsiteX827" fmla="*/ 5068068 w 7467600"/>
              <a:gd name="connsiteY827" fmla="*/ 282244 h 6858000"/>
              <a:gd name="connsiteX828" fmla="*/ 5153231 w 7467600"/>
              <a:gd name="connsiteY828" fmla="*/ 292240 h 6858000"/>
              <a:gd name="connsiteX829" fmla="*/ 5426491 w 7467600"/>
              <a:gd name="connsiteY829" fmla="*/ 281128 h 6858000"/>
              <a:gd name="connsiteX830" fmla="*/ 5731212 w 7467600"/>
              <a:gd name="connsiteY830" fmla="*/ 231951 h 6858000"/>
              <a:gd name="connsiteX831" fmla="*/ 5905192 w 7467600"/>
              <a:gd name="connsiteY831" fmla="*/ 163079 h 6858000"/>
              <a:gd name="connsiteX832" fmla="*/ 5944437 w 7467600"/>
              <a:gd name="connsiteY832" fmla="*/ 113829 h 6858000"/>
              <a:gd name="connsiteX833" fmla="*/ 5825032 w 7467600"/>
              <a:gd name="connsiteY833" fmla="*/ 146405 h 6858000"/>
              <a:gd name="connsiteX834" fmla="*/ 4955599 w 7467600"/>
              <a:gd name="connsiteY834" fmla="*/ 247008 h 6858000"/>
              <a:gd name="connsiteX835" fmla="*/ 5210104 w 7467600"/>
              <a:gd name="connsiteY835" fmla="*/ 228123 h 6858000"/>
              <a:gd name="connsiteX836" fmla="*/ 5261015 w 7467600"/>
              <a:gd name="connsiteY836" fmla="*/ 227087 h 6858000"/>
              <a:gd name="connsiteX837" fmla="*/ 5861181 w 7467600"/>
              <a:gd name="connsiteY837" fmla="*/ 143093 h 6858000"/>
              <a:gd name="connsiteX838" fmla="*/ 5961252 w 7467600"/>
              <a:gd name="connsiteY838" fmla="*/ 114820 h 6858000"/>
              <a:gd name="connsiteX839" fmla="*/ 5944437 w 7467600"/>
              <a:gd name="connsiteY839" fmla="*/ 113829 h 6858000"/>
              <a:gd name="connsiteX840" fmla="*/ 3882765 w 7467600"/>
              <a:gd name="connsiteY840" fmla="*/ 0 h 6858000"/>
              <a:gd name="connsiteX841" fmla="*/ 3995099 w 7467600"/>
              <a:gd name="connsiteY841" fmla="*/ 0 h 6858000"/>
              <a:gd name="connsiteX842" fmla="*/ 4163818 w 7467600"/>
              <a:gd name="connsiteY842" fmla="*/ 234104 h 6858000"/>
              <a:gd name="connsiteX843" fmla="*/ 4172099 w 7467600"/>
              <a:gd name="connsiteY843" fmla="*/ 234207 h 6858000"/>
              <a:gd name="connsiteX844" fmla="*/ 4784282 w 7467600"/>
              <a:gd name="connsiteY844" fmla="*/ 276561 h 6858000"/>
              <a:gd name="connsiteX845" fmla="*/ 4801687 w 7467600"/>
              <a:gd name="connsiteY845" fmla="*/ 267764 h 6858000"/>
              <a:gd name="connsiteX846" fmla="*/ 6082788 w 7467600"/>
              <a:gd name="connsiteY846" fmla="*/ 64119 h 6858000"/>
              <a:gd name="connsiteX847" fmla="*/ 6099442 w 7467600"/>
              <a:gd name="connsiteY847" fmla="*/ 82568 h 6858000"/>
              <a:gd name="connsiteX848" fmla="*/ 4804137 w 7467600"/>
              <a:gd name="connsiteY848" fmla="*/ 320931 h 6858000"/>
              <a:gd name="connsiteX849" fmla="*/ 4227047 w 7467600"/>
              <a:gd name="connsiteY849" fmla="*/ 313415 h 6858000"/>
              <a:gd name="connsiteX850" fmla="*/ 4346041 w 7467600"/>
              <a:gd name="connsiteY850" fmla="*/ 456086 h 6858000"/>
              <a:gd name="connsiteX851" fmla="*/ 4870967 w 7467600"/>
              <a:gd name="connsiteY851" fmla="*/ 963061 h 6858000"/>
              <a:gd name="connsiteX852" fmla="*/ 4889647 w 7467600"/>
              <a:gd name="connsiteY852" fmla="*/ 957147 h 6858000"/>
              <a:gd name="connsiteX853" fmla="*/ 5422504 w 7467600"/>
              <a:gd name="connsiteY853" fmla="*/ 805191 h 6858000"/>
              <a:gd name="connsiteX854" fmla="*/ 6087656 w 7467600"/>
              <a:gd name="connsiteY854" fmla="*/ 826703 h 6858000"/>
              <a:gd name="connsiteX855" fmla="*/ 6058717 w 7467600"/>
              <a:gd name="connsiteY855" fmla="*/ 865992 h 6858000"/>
              <a:gd name="connsiteX856" fmla="*/ 4974153 w 7467600"/>
              <a:gd name="connsiteY856" fmla="*/ 1045456 h 6858000"/>
              <a:gd name="connsiteX857" fmla="*/ 5627835 w 7467600"/>
              <a:gd name="connsiteY857" fmla="*/ 1472077 h 6858000"/>
              <a:gd name="connsiteX858" fmla="*/ 5629817 w 7467600"/>
              <a:gd name="connsiteY858" fmla="*/ 1471412 h 6858000"/>
              <a:gd name="connsiteX859" fmla="*/ 5634124 w 7467600"/>
              <a:gd name="connsiteY859" fmla="*/ 1470572 h 6858000"/>
              <a:gd name="connsiteX860" fmla="*/ 5755832 w 7467600"/>
              <a:gd name="connsiteY860" fmla="*/ 1383886 h 6858000"/>
              <a:gd name="connsiteX861" fmla="*/ 6014186 w 7467600"/>
              <a:gd name="connsiteY861" fmla="*/ 1279799 h 6858000"/>
              <a:gd name="connsiteX862" fmla="*/ 6901619 w 7467600"/>
              <a:gd name="connsiteY862" fmla="*/ 1047874 h 6858000"/>
              <a:gd name="connsiteX863" fmla="*/ 6931566 w 7467600"/>
              <a:gd name="connsiteY863" fmla="*/ 1062034 h 6858000"/>
              <a:gd name="connsiteX864" fmla="*/ 5790982 w 7467600"/>
              <a:gd name="connsiteY864" fmla="*/ 1561380 h 6858000"/>
              <a:gd name="connsiteX865" fmla="*/ 6188971 w 7467600"/>
              <a:gd name="connsiteY865" fmla="*/ 1755168 h 6858000"/>
              <a:gd name="connsiteX866" fmla="*/ 6202446 w 7467600"/>
              <a:gd name="connsiteY866" fmla="*/ 1752268 h 6858000"/>
              <a:gd name="connsiteX867" fmla="*/ 7179560 w 7467600"/>
              <a:gd name="connsiteY867" fmla="*/ 1467551 h 6858000"/>
              <a:gd name="connsiteX868" fmla="*/ 7158730 w 7467600"/>
              <a:gd name="connsiteY868" fmla="*/ 1507835 h 6858000"/>
              <a:gd name="connsiteX869" fmla="*/ 6326959 w 7467600"/>
              <a:gd name="connsiteY869" fmla="*/ 1817686 h 6858000"/>
              <a:gd name="connsiteX870" fmla="*/ 6537433 w 7467600"/>
              <a:gd name="connsiteY870" fmla="*/ 1907790 h 6858000"/>
              <a:gd name="connsiteX871" fmla="*/ 6550221 w 7467600"/>
              <a:gd name="connsiteY871" fmla="*/ 1910729 h 6858000"/>
              <a:gd name="connsiteX872" fmla="*/ 6964438 w 7467600"/>
              <a:gd name="connsiteY872" fmla="*/ 2209505 h 6858000"/>
              <a:gd name="connsiteX873" fmla="*/ 7367862 w 7467600"/>
              <a:gd name="connsiteY873" fmla="*/ 2806833 h 6858000"/>
              <a:gd name="connsiteX874" fmla="*/ 7364329 w 7467600"/>
              <a:gd name="connsiteY874" fmla="*/ 2826907 h 6858000"/>
              <a:gd name="connsiteX875" fmla="*/ 7290545 w 7467600"/>
              <a:gd name="connsiteY875" fmla="*/ 2850663 h 6858000"/>
              <a:gd name="connsiteX876" fmla="*/ 6472036 w 7467600"/>
              <a:gd name="connsiteY876" fmla="*/ 1959003 h 6858000"/>
              <a:gd name="connsiteX877" fmla="*/ 5792897 w 7467600"/>
              <a:gd name="connsiteY877" fmla="*/ 1647747 h 6858000"/>
              <a:gd name="connsiteX878" fmla="*/ 5842751 w 7467600"/>
              <a:gd name="connsiteY878" fmla="*/ 1816112 h 6858000"/>
              <a:gd name="connsiteX879" fmla="*/ 5847424 w 7467600"/>
              <a:gd name="connsiteY879" fmla="*/ 1815776 h 6858000"/>
              <a:gd name="connsiteX880" fmla="*/ 6399821 w 7467600"/>
              <a:gd name="connsiteY880" fmla="*/ 2344799 h 6858000"/>
              <a:gd name="connsiteX881" fmla="*/ 6323232 w 7467600"/>
              <a:gd name="connsiteY881" fmla="*/ 2389634 h 6858000"/>
              <a:gd name="connsiteX882" fmla="*/ 5942958 w 7467600"/>
              <a:gd name="connsiteY882" fmla="*/ 2077708 h 6858000"/>
              <a:gd name="connsiteX883" fmla="*/ 5921559 w 7467600"/>
              <a:gd name="connsiteY883" fmla="*/ 2378596 h 6858000"/>
              <a:gd name="connsiteX884" fmla="*/ 5817651 w 7467600"/>
              <a:gd name="connsiteY884" fmla="*/ 3023919 h 6858000"/>
              <a:gd name="connsiteX885" fmla="*/ 5729634 w 7467600"/>
              <a:gd name="connsiteY885" fmla="*/ 3051849 h 6858000"/>
              <a:gd name="connsiteX886" fmla="*/ 5611018 w 7467600"/>
              <a:gd name="connsiteY886" fmla="*/ 2316769 h 6858000"/>
              <a:gd name="connsiteX887" fmla="*/ 5687608 w 7467600"/>
              <a:gd name="connsiteY887" fmla="*/ 2039972 h 6858000"/>
              <a:gd name="connsiteX888" fmla="*/ 5657554 w 7467600"/>
              <a:gd name="connsiteY888" fmla="*/ 1576445 h 6858000"/>
              <a:gd name="connsiteX889" fmla="*/ 5150475 w 7467600"/>
              <a:gd name="connsiteY889" fmla="*/ 1274012 h 6858000"/>
              <a:gd name="connsiteX890" fmla="*/ 5349142 w 7467600"/>
              <a:gd name="connsiteY890" fmla="*/ 2204405 h 6858000"/>
              <a:gd name="connsiteX891" fmla="*/ 5262214 w 7467600"/>
              <a:gd name="connsiteY891" fmla="*/ 2233836 h 6858000"/>
              <a:gd name="connsiteX892" fmla="*/ 4981539 w 7467600"/>
              <a:gd name="connsiteY892" fmla="*/ 1542201 h 6858000"/>
              <a:gd name="connsiteX893" fmla="*/ 4958461 w 7467600"/>
              <a:gd name="connsiteY893" fmla="*/ 1136957 h 6858000"/>
              <a:gd name="connsiteX894" fmla="*/ 4655015 w 7467600"/>
              <a:gd name="connsiteY894" fmla="*/ 891426 h 6858000"/>
              <a:gd name="connsiteX895" fmla="*/ 4348002 w 7467600"/>
              <a:gd name="connsiteY895" fmla="*/ 2205895 h 6858000"/>
              <a:gd name="connsiteX896" fmla="*/ 4262250 w 7467600"/>
              <a:gd name="connsiteY896" fmla="*/ 2219972 h 6858000"/>
              <a:gd name="connsiteX897" fmla="*/ 4550611 w 7467600"/>
              <a:gd name="connsiteY897" fmla="*/ 817540 h 6858000"/>
              <a:gd name="connsiteX898" fmla="*/ 4564418 w 7467600"/>
              <a:gd name="connsiteY898" fmla="*/ 808293 h 6858000"/>
              <a:gd name="connsiteX899" fmla="*/ 4266388 w 7467600"/>
              <a:gd name="connsiteY899" fmla="*/ 500083 h 6858000"/>
              <a:gd name="connsiteX900" fmla="*/ 4032842 w 7467600"/>
              <a:gd name="connsiteY900" fmla="*/ 211809 h 6858000"/>
              <a:gd name="connsiteX901" fmla="*/ 3882765 w 7467600"/>
              <a:gd name="connsiteY901" fmla="*/ 0 h 6858000"/>
              <a:gd name="connsiteX902" fmla="*/ 3721337 w 7467600"/>
              <a:gd name="connsiteY902" fmla="*/ 0 h 6858000"/>
              <a:gd name="connsiteX903" fmla="*/ 3797544 w 7467600"/>
              <a:gd name="connsiteY903" fmla="*/ 0 h 6858000"/>
              <a:gd name="connsiteX904" fmla="*/ 3775734 w 7467600"/>
              <a:gd name="connsiteY904" fmla="*/ 95131 h 6858000"/>
              <a:gd name="connsiteX905" fmla="*/ 3724807 w 7467600"/>
              <a:gd name="connsiteY905" fmla="*/ 272257 h 6858000"/>
              <a:gd name="connsiteX906" fmla="*/ 3726844 w 7467600"/>
              <a:gd name="connsiteY906" fmla="*/ 282988 h 6858000"/>
              <a:gd name="connsiteX907" fmla="*/ 3742664 w 7467600"/>
              <a:gd name="connsiteY907" fmla="*/ 279918 h 6858000"/>
              <a:gd name="connsiteX908" fmla="*/ 4103910 w 7467600"/>
              <a:gd name="connsiteY908" fmla="*/ 1161917 h 6858000"/>
              <a:gd name="connsiteX909" fmla="*/ 4020269 w 7467600"/>
              <a:gd name="connsiteY909" fmla="*/ 1200406 h 6858000"/>
              <a:gd name="connsiteX910" fmla="*/ 3674882 w 7467600"/>
              <a:gd name="connsiteY910" fmla="*/ 488524 h 6858000"/>
              <a:gd name="connsiteX911" fmla="*/ 3132682 w 7467600"/>
              <a:gd name="connsiteY911" fmla="*/ 1072284 h 6858000"/>
              <a:gd name="connsiteX912" fmla="*/ 2716346 w 7467600"/>
              <a:gd name="connsiteY912" fmla="*/ 1276376 h 6858000"/>
              <a:gd name="connsiteX913" fmla="*/ 2716772 w 7467600"/>
              <a:gd name="connsiteY913" fmla="*/ 1255462 h 6858000"/>
              <a:gd name="connsiteX914" fmla="*/ 3471096 w 7467600"/>
              <a:gd name="connsiteY914" fmla="*/ 437072 h 6858000"/>
              <a:gd name="connsiteX915" fmla="*/ 3639057 w 7467600"/>
              <a:gd name="connsiteY915" fmla="*/ 286334 h 6858000"/>
              <a:gd name="connsiteX916" fmla="*/ 3640309 w 7467600"/>
              <a:gd name="connsiteY916" fmla="*/ 284664 h 6858000"/>
              <a:gd name="connsiteX917" fmla="*/ 3646022 w 7467600"/>
              <a:gd name="connsiteY917" fmla="*/ 276711 h 6858000"/>
              <a:gd name="connsiteX918" fmla="*/ 3707943 w 7467600"/>
              <a:gd name="connsiteY918" fmla="*/ 65958 h 6858000"/>
              <a:gd name="connsiteX919" fmla="*/ 3721337 w 7467600"/>
              <a:gd name="connsiteY919" fmla="*/ 0 h 6858000"/>
              <a:gd name="connsiteX920" fmla="*/ 2867960 w 7467600"/>
              <a:gd name="connsiteY920" fmla="*/ 0 h 6858000"/>
              <a:gd name="connsiteX921" fmla="*/ 2926351 w 7467600"/>
              <a:gd name="connsiteY921" fmla="*/ 0 h 6858000"/>
              <a:gd name="connsiteX922" fmla="*/ 2902823 w 7467600"/>
              <a:gd name="connsiteY922" fmla="*/ 262929 h 6858000"/>
              <a:gd name="connsiteX923" fmla="*/ 2940663 w 7467600"/>
              <a:gd name="connsiteY923" fmla="*/ 140884 h 6858000"/>
              <a:gd name="connsiteX924" fmla="*/ 2947039 w 7467600"/>
              <a:gd name="connsiteY924" fmla="*/ 122524 h 6858000"/>
              <a:gd name="connsiteX925" fmla="*/ 2984316 w 7467600"/>
              <a:gd name="connsiteY925" fmla="*/ 0 h 6858000"/>
              <a:gd name="connsiteX926" fmla="*/ 3016114 w 7467600"/>
              <a:gd name="connsiteY926" fmla="*/ 0 h 6858000"/>
              <a:gd name="connsiteX927" fmla="*/ 2979949 w 7467600"/>
              <a:gd name="connsiteY927" fmla="*/ 119274 h 6858000"/>
              <a:gd name="connsiteX928" fmla="*/ 3023879 w 7467600"/>
              <a:gd name="connsiteY928" fmla="*/ 0 h 6858000"/>
              <a:gd name="connsiteX929" fmla="*/ 3105400 w 7467600"/>
              <a:gd name="connsiteY929" fmla="*/ 0 h 6858000"/>
              <a:gd name="connsiteX930" fmla="*/ 3094669 w 7467600"/>
              <a:gd name="connsiteY930" fmla="*/ 30308 h 6858000"/>
              <a:gd name="connsiteX931" fmla="*/ 2901945 w 7467600"/>
              <a:gd name="connsiteY931" fmla="*/ 466538 h 6858000"/>
              <a:gd name="connsiteX932" fmla="*/ 2815209 w 7467600"/>
              <a:gd name="connsiteY932" fmla="*/ 497361 h 6858000"/>
              <a:gd name="connsiteX933" fmla="*/ 2844845 w 7467600"/>
              <a:gd name="connsiteY933" fmla="*/ 127638 h 6858000"/>
              <a:gd name="connsiteX934" fmla="*/ 2867960 w 7467600"/>
              <a:gd name="connsiteY934" fmla="*/ 0 h 6858000"/>
              <a:gd name="connsiteX935" fmla="*/ 1057230 w 7467600"/>
              <a:gd name="connsiteY935" fmla="*/ 0 h 6858000"/>
              <a:gd name="connsiteX936" fmla="*/ 1111003 w 7467600"/>
              <a:gd name="connsiteY936" fmla="*/ 0 h 6858000"/>
              <a:gd name="connsiteX937" fmla="*/ 1125553 w 7467600"/>
              <a:gd name="connsiteY937" fmla="*/ 52588 h 6858000"/>
              <a:gd name="connsiteX938" fmla="*/ 1304276 w 7467600"/>
              <a:gd name="connsiteY938" fmla="*/ 476275 h 6858000"/>
              <a:gd name="connsiteX939" fmla="*/ 1492066 w 7467600"/>
              <a:gd name="connsiteY939" fmla="*/ 886333 h 6858000"/>
              <a:gd name="connsiteX940" fmla="*/ 1423698 w 7467600"/>
              <a:gd name="connsiteY940" fmla="*/ 710817 h 6858000"/>
              <a:gd name="connsiteX941" fmla="*/ 1357609 w 7467600"/>
              <a:gd name="connsiteY941" fmla="*/ 532892 h 6858000"/>
              <a:gd name="connsiteX942" fmla="*/ 1309550 w 7467600"/>
              <a:gd name="connsiteY942" fmla="*/ 374031 h 6858000"/>
              <a:gd name="connsiteX943" fmla="*/ 1193673 w 7467600"/>
              <a:gd name="connsiteY943" fmla="*/ 49533 h 6858000"/>
              <a:gd name="connsiteX944" fmla="*/ 1164391 w 7467600"/>
              <a:gd name="connsiteY944" fmla="*/ 0 h 6858000"/>
              <a:gd name="connsiteX945" fmla="*/ 1200666 w 7467600"/>
              <a:gd name="connsiteY945" fmla="*/ 0 h 6858000"/>
              <a:gd name="connsiteX946" fmla="*/ 1223408 w 7467600"/>
              <a:gd name="connsiteY946" fmla="*/ 38996 h 6858000"/>
              <a:gd name="connsiteX947" fmla="*/ 1339635 w 7467600"/>
              <a:gd name="connsiteY947" fmla="*/ 365517 h 6858000"/>
              <a:gd name="connsiteX948" fmla="*/ 1387469 w 7467600"/>
              <a:gd name="connsiteY948" fmla="*/ 523079 h 6858000"/>
              <a:gd name="connsiteX949" fmla="*/ 1452685 w 7467600"/>
              <a:gd name="connsiteY949" fmla="*/ 699806 h 6858000"/>
              <a:gd name="connsiteX950" fmla="*/ 1492092 w 7467600"/>
              <a:gd name="connsiteY950" fmla="*/ 800424 h 6858000"/>
              <a:gd name="connsiteX951" fmla="*/ 1455302 w 7467600"/>
              <a:gd name="connsiteY951" fmla="*/ 632913 h 6858000"/>
              <a:gd name="connsiteX952" fmla="*/ 1222336 w 7467600"/>
              <a:gd name="connsiteY952" fmla="*/ 9480 h 6858000"/>
              <a:gd name="connsiteX953" fmla="*/ 1214634 w 7467600"/>
              <a:gd name="connsiteY953" fmla="*/ 0 h 6858000"/>
              <a:gd name="connsiteX954" fmla="*/ 1289827 w 7467600"/>
              <a:gd name="connsiteY954" fmla="*/ 0 h 6858000"/>
              <a:gd name="connsiteX955" fmla="*/ 1321076 w 7467600"/>
              <a:gd name="connsiteY955" fmla="*/ 59722 h 6858000"/>
              <a:gd name="connsiteX956" fmla="*/ 1512579 w 7467600"/>
              <a:gd name="connsiteY956" fmla="*/ 626441 h 6858000"/>
              <a:gd name="connsiteX957" fmla="*/ 1506076 w 7467600"/>
              <a:gd name="connsiteY957" fmla="*/ 1089289 h 6858000"/>
              <a:gd name="connsiteX958" fmla="*/ 1486346 w 7467600"/>
              <a:gd name="connsiteY958" fmla="*/ 1079919 h 6858000"/>
              <a:gd name="connsiteX959" fmla="*/ 1070511 w 7467600"/>
              <a:gd name="connsiteY959" fmla="*/ 48609 h 6858000"/>
              <a:gd name="connsiteX960" fmla="*/ 1057230 w 7467600"/>
              <a:gd name="connsiteY960" fmla="*/ 0 h 6858000"/>
              <a:gd name="connsiteX961" fmla="*/ 43151 w 7467600"/>
              <a:gd name="connsiteY961" fmla="*/ 0 h 6858000"/>
              <a:gd name="connsiteX962" fmla="*/ 95283 w 7467600"/>
              <a:gd name="connsiteY962" fmla="*/ 0 h 6858000"/>
              <a:gd name="connsiteX963" fmla="*/ 300708 w 7467600"/>
              <a:gd name="connsiteY963" fmla="*/ 154571 h 6858000"/>
              <a:gd name="connsiteX964" fmla="*/ 530414 w 7467600"/>
              <a:gd name="connsiteY964" fmla="*/ 354673 h 6858000"/>
              <a:gd name="connsiteX965" fmla="*/ 333785 w 7467600"/>
              <a:gd name="connsiteY965" fmla="*/ 161564 h 6858000"/>
              <a:gd name="connsiteX966" fmla="*/ 147005 w 7467600"/>
              <a:gd name="connsiteY966" fmla="*/ 0 h 6858000"/>
              <a:gd name="connsiteX967" fmla="*/ 272509 w 7467600"/>
              <a:gd name="connsiteY967" fmla="*/ 0 h 6858000"/>
              <a:gd name="connsiteX968" fmla="*/ 326276 w 7467600"/>
              <a:gd name="connsiteY968" fmla="*/ 45847 h 6858000"/>
              <a:gd name="connsiteX969" fmla="*/ 823759 w 7467600"/>
              <a:gd name="connsiteY969" fmla="*/ 574145 h 6858000"/>
              <a:gd name="connsiteX970" fmla="*/ 811254 w 7467600"/>
              <a:gd name="connsiteY970" fmla="*/ 665546 h 6858000"/>
              <a:gd name="connsiteX971" fmla="*/ 154042 w 7467600"/>
              <a:gd name="connsiteY971" fmla="*/ 261522 h 6858000"/>
              <a:gd name="connsiteX972" fmla="*/ 13550 w 7467600"/>
              <a:gd name="connsiteY972" fmla="*/ 158423 h 6858000"/>
              <a:gd name="connsiteX973" fmla="*/ 0 w 7467600"/>
              <a:gd name="connsiteY973" fmla="*/ 146618 h 6858000"/>
              <a:gd name="connsiteX974" fmla="*/ 0 w 7467600"/>
              <a:gd name="connsiteY974" fmla="*/ 59161 h 6858000"/>
              <a:gd name="connsiteX975" fmla="*/ 45427 w 7467600"/>
              <a:gd name="connsiteY975" fmla="*/ 101078 h 6858000"/>
              <a:gd name="connsiteX976" fmla="*/ 630103 w 7467600"/>
              <a:gd name="connsiteY976" fmla="*/ 485885 h 6858000"/>
              <a:gd name="connsiteX977" fmla="*/ 532040 w 7467600"/>
              <a:gd name="connsiteY977" fmla="*/ 399359 h 6858000"/>
              <a:gd name="connsiteX978" fmla="*/ 517618 w 7467600"/>
              <a:gd name="connsiteY978" fmla="*/ 385726 h 6858000"/>
              <a:gd name="connsiteX979" fmla="*/ 285074 w 7467600"/>
              <a:gd name="connsiteY979" fmla="*/ 182755 h 6858000"/>
              <a:gd name="connsiteX980" fmla="*/ 43151 w 7467600"/>
              <a:gd name="connsiteY98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103333 w 7467600"/>
              <a:gd name="connsiteY34" fmla="*/ 5699602 h 6858000"/>
              <a:gd name="connsiteX35" fmla="*/ 5539432 w 7467600"/>
              <a:gd name="connsiteY35" fmla="*/ 5642928 h 6858000"/>
              <a:gd name="connsiteX36" fmla="*/ 5555462 w 7467600"/>
              <a:gd name="connsiteY36" fmla="*/ 5694454 h 6858000"/>
              <a:gd name="connsiteX37" fmla="*/ 5828270 w 7467600"/>
              <a:gd name="connsiteY37" fmla="*/ 6320663 h 6858000"/>
              <a:gd name="connsiteX38" fmla="*/ 5947416 w 7467600"/>
              <a:gd name="connsiteY38" fmla="*/ 6574846 h 6858000"/>
              <a:gd name="connsiteX39" fmla="*/ 5539432 w 7467600"/>
              <a:gd name="connsiteY39" fmla="*/ 5642928 h 6858000"/>
              <a:gd name="connsiteX40" fmla="*/ 51253 w 7467600"/>
              <a:gd name="connsiteY40" fmla="*/ 5631825 h 6858000"/>
              <a:gd name="connsiteX41" fmla="*/ 211622 w 7467600"/>
              <a:gd name="connsiteY41" fmla="*/ 5728803 h 6858000"/>
              <a:gd name="connsiteX42" fmla="*/ 371652 w 7467600"/>
              <a:gd name="connsiteY42" fmla="*/ 5829062 h 6858000"/>
              <a:gd name="connsiteX43" fmla="*/ 505903 w 7467600"/>
              <a:gd name="connsiteY43" fmla="*/ 5925221 h 6858000"/>
              <a:gd name="connsiteX44" fmla="*/ 899240 w 7467600"/>
              <a:gd name="connsiteY44" fmla="*/ 6153068 h 6858000"/>
              <a:gd name="connsiteX45" fmla="*/ 988114 w 7467600"/>
              <a:gd name="connsiteY45" fmla="*/ 6174204 h 6858000"/>
              <a:gd name="connsiteX46" fmla="*/ 845971 w 7467600"/>
              <a:gd name="connsiteY46" fmla="*/ 6067177 h 6858000"/>
              <a:gd name="connsiteX47" fmla="*/ 448057 w 7467600"/>
              <a:gd name="connsiteY47" fmla="*/ 5841376 h 6858000"/>
              <a:gd name="connsiteX48" fmla="*/ 51253 w 7467600"/>
              <a:gd name="connsiteY48" fmla="*/ 5631825 h 6858000"/>
              <a:gd name="connsiteX49" fmla="*/ 2606687 w 7467600"/>
              <a:gd name="connsiteY49" fmla="*/ 5630718 h 6858000"/>
              <a:gd name="connsiteX50" fmla="*/ 2645658 w 7467600"/>
              <a:gd name="connsiteY50" fmla="*/ 6640259 h 6858000"/>
              <a:gd name="connsiteX51" fmla="*/ 2606687 w 7467600"/>
              <a:gd name="connsiteY51" fmla="*/ 5630718 h 6858000"/>
              <a:gd name="connsiteX52" fmla="*/ 3642057 w 7467600"/>
              <a:gd name="connsiteY52" fmla="*/ 5573487 h 6858000"/>
              <a:gd name="connsiteX53" fmla="*/ 3632981 w 7467600"/>
              <a:gd name="connsiteY53" fmla="*/ 5579437 h 6858000"/>
              <a:gd name="connsiteX54" fmla="*/ 3382436 w 7467600"/>
              <a:gd name="connsiteY54" fmla="*/ 5952726 h 6858000"/>
              <a:gd name="connsiteX55" fmla="*/ 3191929 w 7467600"/>
              <a:gd name="connsiteY55" fmla="*/ 6662669 h 6858000"/>
              <a:gd name="connsiteX56" fmla="*/ 3369898 w 7467600"/>
              <a:gd name="connsiteY56" fmla="*/ 6081771 h 6858000"/>
              <a:gd name="connsiteX57" fmla="*/ 3642057 w 7467600"/>
              <a:gd name="connsiteY57" fmla="*/ 5573487 h 6858000"/>
              <a:gd name="connsiteX58" fmla="*/ 2650666 w 7467600"/>
              <a:gd name="connsiteY58" fmla="*/ 5530686 h 6858000"/>
              <a:gd name="connsiteX59" fmla="*/ 2650249 w 7467600"/>
              <a:gd name="connsiteY59" fmla="*/ 5532101 h 6858000"/>
              <a:gd name="connsiteX60" fmla="*/ 2663808 w 7467600"/>
              <a:gd name="connsiteY60" fmla="*/ 6535215 h 6858000"/>
              <a:gd name="connsiteX61" fmla="*/ 2665418 w 7467600"/>
              <a:gd name="connsiteY61" fmla="*/ 6132756 h 6858000"/>
              <a:gd name="connsiteX62" fmla="*/ 2650666 w 7467600"/>
              <a:gd name="connsiteY62" fmla="*/ 5530686 h 6858000"/>
              <a:gd name="connsiteX63" fmla="*/ 2680277 w 7467600"/>
              <a:gd name="connsiteY63" fmla="*/ 5479204 h 6858000"/>
              <a:gd name="connsiteX64" fmla="*/ 2678972 w 7467600"/>
              <a:gd name="connsiteY64" fmla="*/ 5481582 h 6858000"/>
              <a:gd name="connsiteX65" fmla="*/ 2696666 w 7467600"/>
              <a:gd name="connsiteY65" fmla="*/ 6133836 h 6858000"/>
              <a:gd name="connsiteX66" fmla="*/ 2695769 w 7467600"/>
              <a:gd name="connsiteY66" fmla="*/ 6390955 h 6858000"/>
              <a:gd name="connsiteX67" fmla="*/ 2739893 w 7467600"/>
              <a:gd name="connsiteY67" fmla="*/ 6108357 h 6858000"/>
              <a:gd name="connsiteX68" fmla="*/ 2680277 w 7467600"/>
              <a:gd name="connsiteY68" fmla="*/ 5479204 h 6858000"/>
              <a:gd name="connsiteX69" fmla="*/ 1132195 w 7467600"/>
              <a:gd name="connsiteY69" fmla="*/ 5467980 h 6858000"/>
              <a:gd name="connsiteX70" fmla="*/ 1679056 w 7467600"/>
              <a:gd name="connsiteY70" fmla="*/ 5516907 h 6858000"/>
              <a:gd name="connsiteX71" fmla="*/ 2128648 w 7467600"/>
              <a:gd name="connsiteY71" fmla="*/ 5474249 h 6858000"/>
              <a:gd name="connsiteX72" fmla="*/ 1825619 w 7467600"/>
              <a:gd name="connsiteY72" fmla="*/ 5478447 h 6858000"/>
              <a:gd name="connsiteX73" fmla="*/ 1737798 w 7467600"/>
              <a:gd name="connsiteY73" fmla="*/ 5483353 h 6858000"/>
              <a:gd name="connsiteX74" fmla="*/ 1132195 w 7467600"/>
              <a:gd name="connsiteY74" fmla="*/ 5467980 h 6858000"/>
              <a:gd name="connsiteX75" fmla="*/ 6844835 w 7467600"/>
              <a:gd name="connsiteY75" fmla="*/ 5424988 h 6858000"/>
              <a:gd name="connsiteX76" fmla="*/ 6879594 w 7467600"/>
              <a:gd name="connsiteY76" fmla="*/ 5424547 h 6858000"/>
              <a:gd name="connsiteX77" fmla="*/ 7379510 w 7467600"/>
              <a:gd name="connsiteY77" fmla="*/ 5755454 h 6858000"/>
              <a:gd name="connsiteX78" fmla="*/ 7467600 w 7467600"/>
              <a:gd name="connsiteY78" fmla="*/ 5845526 h 6858000"/>
              <a:gd name="connsiteX79" fmla="*/ 7467600 w 7467600"/>
              <a:gd name="connsiteY79" fmla="*/ 5925131 h 6858000"/>
              <a:gd name="connsiteX80" fmla="*/ 7271900 w 7467600"/>
              <a:gd name="connsiteY80" fmla="*/ 5734551 h 6858000"/>
              <a:gd name="connsiteX81" fmla="*/ 7015907 w 7467600"/>
              <a:gd name="connsiteY81" fmla="*/ 5541548 h 6858000"/>
              <a:gd name="connsiteX82" fmla="*/ 7259646 w 7467600"/>
              <a:gd name="connsiteY82" fmla="*/ 5765985 h 6858000"/>
              <a:gd name="connsiteX83" fmla="*/ 7467600 w 7467600"/>
              <a:gd name="connsiteY83" fmla="*/ 5971257 h 6858000"/>
              <a:gd name="connsiteX84" fmla="*/ 7467600 w 7467600"/>
              <a:gd name="connsiteY84" fmla="*/ 6012219 h 6858000"/>
              <a:gd name="connsiteX85" fmla="*/ 7240170 w 7467600"/>
              <a:gd name="connsiteY85" fmla="*/ 5787985 h 6858000"/>
              <a:gd name="connsiteX86" fmla="*/ 6946849 w 7467600"/>
              <a:gd name="connsiteY86" fmla="*/ 5523271 h 6858000"/>
              <a:gd name="connsiteX87" fmla="*/ 6946972 w 7467600"/>
              <a:gd name="connsiteY87" fmla="*/ 5526491 h 6858000"/>
              <a:gd name="connsiteX88" fmla="*/ 7105827 w 7467600"/>
              <a:gd name="connsiteY88" fmla="*/ 5718700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1456157 w 7467600"/>
              <a:gd name="connsiteY101" fmla="*/ 5371404 h 6858000"/>
              <a:gd name="connsiteX102" fmla="*/ 1244432 w 7467600"/>
              <a:gd name="connsiteY102" fmla="*/ 5385601 h 6858000"/>
              <a:gd name="connsiteX103" fmla="*/ 973990 w 7467600"/>
              <a:gd name="connsiteY103" fmla="*/ 5424940 h 6858000"/>
              <a:gd name="connsiteX104" fmla="*/ 1103809 w 7467600"/>
              <a:gd name="connsiteY104" fmla="*/ 5433720 h 6858000"/>
              <a:gd name="connsiteX105" fmla="*/ 1123454 w 7467600"/>
              <a:gd name="connsiteY105" fmla="*/ 5435727 h 6858000"/>
              <a:gd name="connsiteX106" fmla="*/ 1737017 w 7467600"/>
              <a:gd name="connsiteY106" fmla="*/ 5452183 h 6858000"/>
              <a:gd name="connsiteX107" fmla="*/ 1824397 w 7467600"/>
              <a:gd name="connsiteY107" fmla="*/ 5447757 h 6858000"/>
              <a:gd name="connsiteX108" fmla="*/ 2070059 w 7467600"/>
              <a:gd name="connsiteY108" fmla="*/ 5441660 h 6858000"/>
              <a:gd name="connsiteX109" fmla="*/ 1456157 w 7467600"/>
              <a:gd name="connsiteY109" fmla="*/ 5371404 h 6858000"/>
              <a:gd name="connsiteX110" fmla="*/ 4988186 w 7467600"/>
              <a:gd name="connsiteY110" fmla="*/ 5216467 h 6858000"/>
              <a:gd name="connsiteX111" fmla="*/ 4777334 w 7467600"/>
              <a:gd name="connsiteY111" fmla="*/ 5406072 h 6858000"/>
              <a:gd name="connsiteX112" fmla="*/ 4718341 w 7467600"/>
              <a:gd name="connsiteY112" fmla="*/ 5468043 h 6858000"/>
              <a:gd name="connsiteX113" fmla="*/ 4604655 w 7467600"/>
              <a:gd name="connsiteY113" fmla="*/ 5583434 h 6858000"/>
              <a:gd name="connsiteX114" fmla="*/ 4565074 w 7467600"/>
              <a:gd name="connsiteY114" fmla="*/ 5618550 h 6858000"/>
              <a:gd name="connsiteX115" fmla="*/ 4988186 w 7467600"/>
              <a:gd name="connsiteY115" fmla="*/ 5216467 h 6858000"/>
              <a:gd name="connsiteX116" fmla="*/ 4978032 w 7467600"/>
              <a:gd name="connsiteY116" fmla="*/ 5183809 h 6858000"/>
              <a:gd name="connsiteX117" fmla="*/ 4463413 w 7467600"/>
              <a:gd name="connsiteY117" fmla="*/ 5615162 h 6858000"/>
              <a:gd name="connsiteX118" fmla="*/ 4358134 w 7467600"/>
              <a:gd name="connsiteY118" fmla="*/ 5742791 h 6858000"/>
              <a:gd name="connsiteX119" fmla="*/ 4376219 w 7467600"/>
              <a:gd name="connsiteY119" fmla="*/ 5729027 h 6858000"/>
              <a:gd name="connsiteX120" fmla="*/ 4582340 w 7467600"/>
              <a:gd name="connsiteY120" fmla="*/ 5561037 h 6858000"/>
              <a:gd name="connsiteX121" fmla="*/ 4694684 w 7467600"/>
              <a:gd name="connsiteY121" fmla="*/ 5447098 h 6858000"/>
              <a:gd name="connsiteX122" fmla="*/ 4754123 w 7467600"/>
              <a:gd name="connsiteY122" fmla="*/ 5384643 h 6858000"/>
              <a:gd name="connsiteX123" fmla="*/ 4978032 w 7467600"/>
              <a:gd name="connsiteY123" fmla="*/ 5183809 h 6858000"/>
              <a:gd name="connsiteX124" fmla="*/ 1903353 w 7467600"/>
              <a:gd name="connsiteY124" fmla="*/ 5044827 h 6858000"/>
              <a:gd name="connsiteX125" fmla="*/ 1936931 w 7467600"/>
              <a:gd name="connsiteY125" fmla="*/ 5093954 h 6858000"/>
              <a:gd name="connsiteX126" fmla="*/ 2195868 w 7467600"/>
              <a:gd name="connsiteY126" fmla="*/ 5396574 h 6858000"/>
              <a:gd name="connsiteX127" fmla="*/ 2088852 w 7467600"/>
              <a:gd name="connsiteY127" fmla="*/ 5166123 h 6858000"/>
              <a:gd name="connsiteX128" fmla="*/ 1958241 w 7467600"/>
              <a:gd name="connsiteY128" fmla="*/ 5067955 h 6858000"/>
              <a:gd name="connsiteX129" fmla="*/ 1903353 w 7467600"/>
              <a:gd name="connsiteY129" fmla="*/ 5044827 h 6858000"/>
              <a:gd name="connsiteX130" fmla="*/ 1979378 w 7467600"/>
              <a:gd name="connsiteY130" fmla="*/ 4769504 h 6858000"/>
              <a:gd name="connsiteX131" fmla="*/ 2882120 w 7467600"/>
              <a:gd name="connsiteY131" fmla="*/ 5064547 h 6858000"/>
              <a:gd name="connsiteX132" fmla="*/ 2793103 w 7467600"/>
              <a:gd name="connsiteY132" fmla="*/ 5039699 h 6858000"/>
              <a:gd name="connsiteX133" fmla="*/ 2770041 w 7467600"/>
              <a:gd name="connsiteY133" fmla="*/ 5033634 h 6858000"/>
              <a:gd name="connsiteX134" fmla="*/ 1979378 w 7467600"/>
              <a:gd name="connsiteY134" fmla="*/ 4769504 h 6858000"/>
              <a:gd name="connsiteX135" fmla="*/ 1927410 w 7467600"/>
              <a:gd name="connsiteY135" fmla="*/ 4716164 h 6858000"/>
              <a:gd name="connsiteX136" fmla="*/ 1959587 w 7467600"/>
              <a:gd name="connsiteY136" fmla="*/ 4728849 h 6858000"/>
              <a:gd name="connsiteX137" fmla="*/ 2777707 w 7467600"/>
              <a:gd name="connsiteY137" fmla="*/ 5003991 h 6858000"/>
              <a:gd name="connsiteX138" fmla="*/ 2800768 w 7467600"/>
              <a:gd name="connsiteY138" fmla="*/ 5010056 h 6858000"/>
              <a:gd name="connsiteX139" fmla="*/ 2879408 w 7467600"/>
              <a:gd name="connsiteY139" fmla="*/ 5031590 h 6858000"/>
              <a:gd name="connsiteX140" fmla="*/ 2862295 w 7467600"/>
              <a:gd name="connsiteY140" fmla="*/ 5022958 h 6858000"/>
              <a:gd name="connsiteX141" fmla="*/ 2813343 w 7467600"/>
              <a:gd name="connsiteY141" fmla="*/ 4998369 h 6858000"/>
              <a:gd name="connsiteX142" fmla="*/ 2646245 w 7467600"/>
              <a:gd name="connsiteY142" fmla="*/ 4930999 h 6858000"/>
              <a:gd name="connsiteX143" fmla="*/ 1999243 w 7467600"/>
              <a:gd name="connsiteY143" fmla="*/ 4730524 h 6858000"/>
              <a:gd name="connsiteX144" fmla="*/ 1979527 w 7467600"/>
              <a:gd name="connsiteY144" fmla="*/ 4726651 h 6858000"/>
              <a:gd name="connsiteX145" fmla="*/ 1927410 w 7467600"/>
              <a:gd name="connsiteY145" fmla="*/ 4716164 h 6858000"/>
              <a:gd name="connsiteX146" fmla="*/ 1997014 w 7467600"/>
              <a:gd name="connsiteY146" fmla="*/ 4698007 h 6858000"/>
              <a:gd name="connsiteX147" fmla="*/ 2005458 w 7467600"/>
              <a:gd name="connsiteY147" fmla="*/ 4699540 h 6858000"/>
              <a:gd name="connsiteX148" fmla="*/ 2657186 w 7467600"/>
              <a:gd name="connsiteY148" fmla="*/ 4901687 h 6858000"/>
              <a:gd name="connsiteX149" fmla="*/ 2826662 w 7467600"/>
              <a:gd name="connsiteY149" fmla="*/ 4970362 h 6858000"/>
              <a:gd name="connsiteX150" fmla="*/ 2876100 w 7467600"/>
              <a:gd name="connsiteY150" fmla="*/ 4995397 h 6858000"/>
              <a:gd name="connsiteX151" fmla="*/ 3042600 w 7467600"/>
              <a:gd name="connsiteY151" fmla="*/ 5059532 h 6858000"/>
              <a:gd name="connsiteX152" fmla="*/ 1997014 w 7467600"/>
              <a:gd name="connsiteY152" fmla="*/ 4698007 h 6858000"/>
              <a:gd name="connsiteX153" fmla="*/ 2305292 w 7467600"/>
              <a:gd name="connsiteY153" fmla="*/ 4219492 h 6858000"/>
              <a:gd name="connsiteX154" fmla="*/ 3360922 w 7467600"/>
              <a:gd name="connsiteY154" fmla="*/ 4529373 h 6858000"/>
              <a:gd name="connsiteX155" fmla="*/ 3492420 w 7467600"/>
              <a:gd name="connsiteY155" fmla="*/ 4510145 h 6858000"/>
              <a:gd name="connsiteX156" fmla="*/ 3364086 w 7467600"/>
              <a:gd name="connsiteY156" fmla="*/ 4480340 h 6858000"/>
              <a:gd name="connsiteX157" fmla="*/ 3225818 w 7467600"/>
              <a:gd name="connsiteY157" fmla="*/ 4411822 h 6858000"/>
              <a:gd name="connsiteX158" fmla="*/ 3129696 w 7467600"/>
              <a:gd name="connsiteY158" fmla="*/ 4360704 h 6858000"/>
              <a:gd name="connsiteX159" fmla="*/ 2814545 w 7467600"/>
              <a:gd name="connsiteY159" fmla="*/ 4282955 h 6858000"/>
              <a:gd name="connsiteX160" fmla="*/ 2305292 w 7467600"/>
              <a:gd name="connsiteY160" fmla="*/ 4219492 h 6858000"/>
              <a:gd name="connsiteX161" fmla="*/ 2626982 w 7467600"/>
              <a:gd name="connsiteY161" fmla="*/ 4206450 h 6858000"/>
              <a:gd name="connsiteX162" fmla="*/ 2490617 w 7467600"/>
              <a:gd name="connsiteY162" fmla="*/ 4206951 h 6858000"/>
              <a:gd name="connsiteX163" fmla="*/ 2819869 w 7467600"/>
              <a:gd name="connsiteY163" fmla="*/ 4252936 h 6858000"/>
              <a:gd name="connsiteX164" fmla="*/ 3143018 w 7467600"/>
              <a:gd name="connsiteY164" fmla="*/ 4332698 h 6858000"/>
              <a:gd name="connsiteX165" fmla="*/ 3241520 w 7467600"/>
              <a:gd name="connsiteY165" fmla="*/ 4385112 h 6858000"/>
              <a:gd name="connsiteX166" fmla="*/ 3374575 w 7467600"/>
              <a:gd name="connsiteY166" fmla="*/ 4451517 h 6858000"/>
              <a:gd name="connsiteX167" fmla="*/ 3505221 w 7467600"/>
              <a:gd name="connsiteY167" fmla="*/ 4480757 h 6858000"/>
              <a:gd name="connsiteX168" fmla="*/ 2626982 w 7467600"/>
              <a:gd name="connsiteY168" fmla="*/ 4206450 h 6858000"/>
              <a:gd name="connsiteX169" fmla="*/ 1310106 w 7467600"/>
              <a:gd name="connsiteY169" fmla="*/ 3943217 h 6858000"/>
              <a:gd name="connsiteX170" fmla="*/ 854994 w 7467600"/>
              <a:gd name="connsiteY170" fmla="*/ 4399136 h 6858000"/>
              <a:gd name="connsiteX171" fmla="*/ 742462 w 7467600"/>
              <a:gd name="connsiteY171" fmla="*/ 4594648 h 6858000"/>
              <a:gd name="connsiteX172" fmla="*/ 820602 w 7467600"/>
              <a:gd name="connsiteY172" fmla="*/ 4485915 h 6858000"/>
              <a:gd name="connsiteX173" fmla="*/ 878295 w 7467600"/>
              <a:gd name="connsiteY173" fmla="*/ 4403594 h 6858000"/>
              <a:gd name="connsiteX174" fmla="*/ 1240607 w 7467600"/>
              <a:gd name="connsiteY174" fmla="*/ 4010401 h 6858000"/>
              <a:gd name="connsiteX175" fmla="*/ 1310106 w 7467600"/>
              <a:gd name="connsiteY175" fmla="*/ 3943217 h 6858000"/>
              <a:gd name="connsiteX176" fmla="*/ 1423113 w 7467600"/>
              <a:gd name="connsiteY176" fmla="*/ 3874565 h 6858000"/>
              <a:gd name="connsiteX177" fmla="*/ 1260565 w 7467600"/>
              <a:gd name="connsiteY177" fmla="*/ 4031982 h 6858000"/>
              <a:gd name="connsiteX178" fmla="*/ 901900 w 7467600"/>
              <a:gd name="connsiteY178" fmla="*/ 4421236 h 6858000"/>
              <a:gd name="connsiteX179" fmla="*/ 845044 w 7467600"/>
              <a:gd name="connsiteY179" fmla="*/ 4502436 h 6858000"/>
              <a:gd name="connsiteX180" fmla="*/ 685926 w 7467600"/>
              <a:gd name="connsiteY180" fmla="*/ 4703069 h 6858000"/>
              <a:gd name="connsiteX181" fmla="*/ 684248 w 7467600"/>
              <a:gd name="connsiteY181" fmla="*/ 4706721 h 6858000"/>
              <a:gd name="connsiteX182" fmla="*/ 1423113 w 7467600"/>
              <a:gd name="connsiteY182" fmla="*/ 3874565 h 6858000"/>
              <a:gd name="connsiteX183" fmla="*/ 3316479 w 7467600"/>
              <a:gd name="connsiteY183" fmla="*/ 3872136 h 6858000"/>
              <a:gd name="connsiteX184" fmla="*/ 3546806 w 7467600"/>
              <a:gd name="connsiteY184" fmla="*/ 4356139 h 6858000"/>
              <a:gd name="connsiteX185" fmla="*/ 3364433 w 7467600"/>
              <a:gd name="connsiteY185" fmla="*/ 3953121 h 6858000"/>
              <a:gd name="connsiteX186" fmla="*/ 3316479 w 7467600"/>
              <a:gd name="connsiteY186" fmla="*/ 3872136 h 6858000"/>
              <a:gd name="connsiteX187" fmla="*/ 3291335 w 7467600"/>
              <a:gd name="connsiteY187" fmla="*/ 3767420 h 6858000"/>
              <a:gd name="connsiteX188" fmla="*/ 3390805 w 7467600"/>
              <a:gd name="connsiteY188" fmla="*/ 3937163 h 6858000"/>
              <a:gd name="connsiteX189" fmla="*/ 3579062 w 7467600"/>
              <a:gd name="connsiteY189" fmla="*/ 4359040 h 6858000"/>
              <a:gd name="connsiteX190" fmla="*/ 3467355 w 7467600"/>
              <a:gd name="connsiteY190" fmla="*/ 3988130 h 6858000"/>
              <a:gd name="connsiteX191" fmla="*/ 3310753 w 7467600"/>
              <a:gd name="connsiteY191" fmla="*/ 3787140 h 6858000"/>
              <a:gd name="connsiteX192" fmla="*/ 3291335 w 7467600"/>
              <a:gd name="connsiteY192" fmla="*/ 3767420 h 6858000"/>
              <a:gd name="connsiteX193" fmla="*/ 1635889 w 7467600"/>
              <a:gd name="connsiteY193" fmla="*/ 3709494 h 6858000"/>
              <a:gd name="connsiteX194" fmla="*/ 1634800 w 7467600"/>
              <a:gd name="connsiteY194" fmla="*/ 3731111 h 6858000"/>
              <a:gd name="connsiteX195" fmla="*/ 1635889 w 7467600"/>
              <a:gd name="connsiteY195" fmla="*/ 3709494 h 6858000"/>
              <a:gd name="connsiteX196" fmla="*/ 1510397 w 7467600"/>
              <a:gd name="connsiteY196" fmla="*/ 3684705 h 6858000"/>
              <a:gd name="connsiteX197" fmla="*/ 1146550 w 7467600"/>
              <a:gd name="connsiteY197" fmla="*/ 3802012 h 6858000"/>
              <a:gd name="connsiteX198" fmla="*/ 698834 w 7467600"/>
              <a:gd name="connsiteY198" fmla="*/ 3952272 h 6858000"/>
              <a:gd name="connsiteX199" fmla="*/ 34256 w 7467600"/>
              <a:gd name="connsiteY199" fmla="*/ 4347603 h 6858000"/>
              <a:gd name="connsiteX200" fmla="*/ 527241 w 7467600"/>
              <a:gd name="connsiteY200" fmla="*/ 4065078 h 6858000"/>
              <a:gd name="connsiteX201" fmla="*/ 1510397 w 7467600"/>
              <a:gd name="connsiteY201" fmla="*/ 3684705 h 6858000"/>
              <a:gd name="connsiteX202" fmla="*/ 1313114 w 7467600"/>
              <a:gd name="connsiteY202" fmla="*/ 3655216 h 6858000"/>
              <a:gd name="connsiteX203" fmla="*/ 1109304 w 7467600"/>
              <a:gd name="connsiteY203" fmla="*/ 3669030 h 6858000"/>
              <a:gd name="connsiteX204" fmla="*/ 8129 w 7467600"/>
              <a:gd name="connsiteY204" fmla="*/ 4330519 h 6858000"/>
              <a:gd name="connsiteX205" fmla="*/ 687572 w 7467600"/>
              <a:gd name="connsiteY205" fmla="*/ 3925629 h 6858000"/>
              <a:gd name="connsiteX206" fmla="*/ 1138365 w 7467600"/>
              <a:gd name="connsiteY206" fmla="*/ 3774515 h 6858000"/>
              <a:gd name="connsiteX207" fmla="*/ 1505579 w 7467600"/>
              <a:gd name="connsiteY207" fmla="*/ 3655526 h 6858000"/>
              <a:gd name="connsiteX208" fmla="*/ 1313114 w 7467600"/>
              <a:gd name="connsiteY208" fmla="*/ 3655216 h 6858000"/>
              <a:gd name="connsiteX209" fmla="*/ 3655073 w 7467600"/>
              <a:gd name="connsiteY209" fmla="*/ 3650884 h 6858000"/>
              <a:gd name="connsiteX210" fmla="*/ 3989938 w 7467600"/>
              <a:gd name="connsiteY210" fmla="*/ 3991685 h 6858000"/>
              <a:gd name="connsiteX211" fmla="*/ 4393907 w 7467600"/>
              <a:gd name="connsiteY211" fmla="*/ 4261258 h 6858000"/>
              <a:gd name="connsiteX212" fmla="*/ 4648051 w 7467600"/>
              <a:gd name="connsiteY212" fmla="*/ 4374051 h 6858000"/>
              <a:gd name="connsiteX213" fmla="*/ 4383389 w 7467600"/>
              <a:gd name="connsiteY213" fmla="*/ 4184369 h 6858000"/>
              <a:gd name="connsiteX214" fmla="*/ 4165508 w 7467600"/>
              <a:gd name="connsiteY214" fmla="*/ 4035196 h 6858000"/>
              <a:gd name="connsiteX215" fmla="*/ 4068162 w 7467600"/>
              <a:gd name="connsiteY215" fmla="*/ 3953394 h 6858000"/>
              <a:gd name="connsiteX216" fmla="*/ 3981416 w 7467600"/>
              <a:gd name="connsiteY216" fmla="*/ 3880482 h 6858000"/>
              <a:gd name="connsiteX217" fmla="*/ 3800147 w 7467600"/>
              <a:gd name="connsiteY217" fmla="*/ 3749872 h 6858000"/>
              <a:gd name="connsiteX218" fmla="*/ 3655073 w 7467600"/>
              <a:gd name="connsiteY218" fmla="*/ 3650884 h 6858000"/>
              <a:gd name="connsiteX219" fmla="*/ 3670252 w 7467600"/>
              <a:gd name="connsiteY219" fmla="*/ 3622798 h 6858000"/>
              <a:gd name="connsiteX220" fmla="*/ 3817258 w 7467600"/>
              <a:gd name="connsiteY220" fmla="*/ 3723577 h 6858000"/>
              <a:gd name="connsiteX221" fmla="*/ 4000461 w 7467600"/>
              <a:gd name="connsiteY221" fmla="*/ 3855966 h 6858000"/>
              <a:gd name="connsiteX222" fmla="*/ 4088180 w 7467600"/>
              <a:gd name="connsiteY222" fmla="*/ 3929774 h 6858000"/>
              <a:gd name="connsiteX223" fmla="*/ 4184555 w 7467600"/>
              <a:gd name="connsiteY223" fmla="*/ 4010683 h 6858000"/>
              <a:gd name="connsiteX224" fmla="*/ 4399563 w 7467600"/>
              <a:gd name="connsiteY224" fmla="*/ 4158106 h 6858000"/>
              <a:gd name="connsiteX225" fmla="*/ 4684469 w 7467600"/>
              <a:gd name="connsiteY225" fmla="*/ 4364680 h 6858000"/>
              <a:gd name="connsiteX226" fmla="*/ 4690271 w 7467600"/>
              <a:gd name="connsiteY226" fmla="*/ 4370034 h 6858000"/>
              <a:gd name="connsiteX227" fmla="*/ 4136093 w 7467600"/>
              <a:gd name="connsiteY227" fmla="*/ 3858466 h 6858000"/>
              <a:gd name="connsiteX228" fmla="*/ 3670252 w 7467600"/>
              <a:gd name="connsiteY228" fmla="*/ 3622798 h 6858000"/>
              <a:gd name="connsiteX229" fmla="*/ 4440129 w 7467600"/>
              <a:gd name="connsiteY229" fmla="*/ 3448571 h 6858000"/>
              <a:gd name="connsiteX230" fmla="*/ 4856525 w 7467600"/>
              <a:gd name="connsiteY230" fmla="*/ 3915351 h 6858000"/>
              <a:gd name="connsiteX231" fmla="*/ 5059055 w 7467600"/>
              <a:gd name="connsiteY231" fmla="*/ 4108918 h 6858000"/>
              <a:gd name="connsiteX232" fmla="*/ 5290070 w 7467600"/>
              <a:gd name="connsiteY232" fmla="*/ 4263619 h 6858000"/>
              <a:gd name="connsiteX233" fmla="*/ 4834991 w 7467600"/>
              <a:gd name="connsiteY233" fmla="*/ 3830985 h 6858000"/>
              <a:gd name="connsiteX234" fmla="*/ 4440129 w 7467600"/>
              <a:gd name="connsiteY234" fmla="*/ 3448571 h 6858000"/>
              <a:gd name="connsiteX235" fmla="*/ 4441737 w 7467600"/>
              <a:gd name="connsiteY235" fmla="*/ 3399734 h 6858000"/>
              <a:gd name="connsiteX236" fmla="*/ 4431236 w 7467600"/>
              <a:gd name="connsiteY236" fmla="*/ 3400954 h 6858000"/>
              <a:gd name="connsiteX237" fmla="*/ 4557150 w 7467600"/>
              <a:gd name="connsiteY237" fmla="*/ 3510023 h 6858000"/>
              <a:gd name="connsiteX238" fmla="*/ 4856936 w 7467600"/>
              <a:gd name="connsiteY238" fmla="*/ 3809146 h 6858000"/>
              <a:gd name="connsiteX239" fmla="*/ 5111996 w 7467600"/>
              <a:gd name="connsiteY239" fmla="*/ 4065759 h 6858000"/>
              <a:gd name="connsiteX240" fmla="*/ 5388878 w 7467600"/>
              <a:gd name="connsiteY240" fmla="*/ 4300185 h 6858000"/>
              <a:gd name="connsiteX241" fmla="*/ 5425556 w 7467600"/>
              <a:gd name="connsiteY241" fmla="*/ 4308967 h 6858000"/>
              <a:gd name="connsiteX242" fmla="*/ 4943646 w 7467600"/>
              <a:gd name="connsiteY242" fmla="*/ 3822916 h 6858000"/>
              <a:gd name="connsiteX243" fmla="*/ 4594837 w 7467600"/>
              <a:gd name="connsiteY243" fmla="*/ 3532274 h 6858000"/>
              <a:gd name="connsiteX244" fmla="*/ 4441737 w 7467600"/>
              <a:gd name="connsiteY244" fmla="*/ 3399734 h 6858000"/>
              <a:gd name="connsiteX245" fmla="*/ 5425834 w 7467600"/>
              <a:gd name="connsiteY245" fmla="*/ 3162785 h 6858000"/>
              <a:gd name="connsiteX246" fmla="*/ 5401644 w 7467600"/>
              <a:gd name="connsiteY246" fmla="*/ 3617847 h 6858000"/>
              <a:gd name="connsiteX247" fmla="*/ 5467256 w 7467600"/>
              <a:gd name="connsiteY247" fmla="*/ 4175494 h 6858000"/>
              <a:gd name="connsiteX248" fmla="*/ 5448069 w 7467600"/>
              <a:gd name="connsiteY248" fmla="*/ 3567554 h 6858000"/>
              <a:gd name="connsiteX249" fmla="*/ 5425834 w 7467600"/>
              <a:gd name="connsiteY249" fmla="*/ 3162785 h 6858000"/>
              <a:gd name="connsiteX250" fmla="*/ 1318687 w 7467600"/>
              <a:gd name="connsiteY250" fmla="*/ 3113840 h 6858000"/>
              <a:gd name="connsiteX251" fmla="*/ 1066793 w 7467600"/>
              <a:gd name="connsiteY251" fmla="*/ 3212171 h 6858000"/>
              <a:gd name="connsiteX252" fmla="*/ 993319 w 7467600"/>
              <a:gd name="connsiteY252" fmla="*/ 3247648 h 6858000"/>
              <a:gd name="connsiteX253" fmla="*/ 853081 w 7467600"/>
              <a:gd name="connsiteY253" fmla="*/ 3312410 h 6858000"/>
              <a:gd name="connsiteX254" fmla="*/ 805957 w 7467600"/>
              <a:gd name="connsiteY254" fmla="*/ 3330443 h 6858000"/>
              <a:gd name="connsiteX255" fmla="*/ 1318687 w 7467600"/>
              <a:gd name="connsiteY255" fmla="*/ 3113840 h 6858000"/>
              <a:gd name="connsiteX256" fmla="*/ 5453702 w 7467600"/>
              <a:gd name="connsiteY256" fmla="*/ 3090882 h 6858000"/>
              <a:gd name="connsiteX257" fmla="*/ 5480135 w 7467600"/>
              <a:gd name="connsiteY257" fmla="*/ 3565802 h 6858000"/>
              <a:gd name="connsiteX258" fmla="*/ 5499023 w 7467600"/>
              <a:gd name="connsiteY258" fmla="*/ 4166310 h 6858000"/>
              <a:gd name="connsiteX259" fmla="*/ 5547022 w 7467600"/>
              <a:gd name="connsiteY259" fmla="*/ 3607838 h 6858000"/>
              <a:gd name="connsiteX260" fmla="*/ 5515964 w 7467600"/>
              <a:gd name="connsiteY260" fmla="*/ 3378541 h 6858000"/>
              <a:gd name="connsiteX261" fmla="*/ 5453702 w 7467600"/>
              <a:gd name="connsiteY261" fmla="*/ 3090882 h 6858000"/>
              <a:gd name="connsiteX262" fmla="*/ 1238695 w 7467600"/>
              <a:gd name="connsiteY262" fmla="*/ 3076820 h 6858000"/>
              <a:gd name="connsiteX263" fmla="*/ 716371 w 7467600"/>
              <a:gd name="connsiteY263" fmla="*/ 3293249 h 6858000"/>
              <a:gd name="connsiteX264" fmla="*/ 579522 w 7467600"/>
              <a:gd name="connsiteY264" fmla="*/ 3371759 h 6858000"/>
              <a:gd name="connsiteX265" fmla="*/ 600288 w 7467600"/>
              <a:gd name="connsiteY265" fmla="*/ 3365555 h 6858000"/>
              <a:gd name="connsiteX266" fmla="*/ 840692 w 7467600"/>
              <a:gd name="connsiteY266" fmla="*/ 3284921 h 6858000"/>
              <a:gd name="connsiteX267" fmla="*/ 979248 w 7467600"/>
              <a:gd name="connsiteY267" fmla="*/ 3221003 h 6858000"/>
              <a:gd name="connsiteX268" fmla="*/ 1053282 w 7467600"/>
              <a:gd name="connsiteY268" fmla="*/ 3185247 h 6858000"/>
              <a:gd name="connsiteX269" fmla="*/ 1320603 w 7467600"/>
              <a:gd name="connsiteY269" fmla="*/ 3081281 h 6858000"/>
              <a:gd name="connsiteX270" fmla="*/ 1238695 w 7467600"/>
              <a:gd name="connsiteY270" fmla="*/ 3076820 h 6858000"/>
              <a:gd name="connsiteX271" fmla="*/ 5425627 w 7467600"/>
              <a:gd name="connsiteY271" fmla="*/ 2954192 h 6858000"/>
              <a:gd name="connsiteX272" fmla="*/ 5470770 w 7467600"/>
              <a:gd name="connsiteY272" fmla="*/ 3005435 h 6858000"/>
              <a:gd name="connsiteX273" fmla="*/ 5519779 w 7467600"/>
              <a:gd name="connsiteY273" fmla="*/ 4359223 h 6858000"/>
              <a:gd name="connsiteX274" fmla="*/ 5520293 w 7467600"/>
              <a:gd name="connsiteY274" fmla="*/ 4360602 h 6858000"/>
              <a:gd name="connsiteX275" fmla="*/ 5767221 w 7467600"/>
              <a:gd name="connsiteY275" fmla="*/ 4665564 h 6858000"/>
              <a:gd name="connsiteX276" fmla="*/ 6937169 w 7467600"/>
              <a:gd name="connsiteY276" fmla="*/ 4815941 h 6858000"/>
              <a:gd name="connsiteX277" fmla="*/ 6953922 w 7467600"/>
              <a:gd name="connsiteY277" fmla="*/ 4890068 h 6858000"/>
              <a:gd name="connsiteX278" fmla="*/ 6071359 w 7467600"/>
              <a:gd name="connsiteY278" fmla="*/ 4770770 h 6858000"/>
              <a:gd name="connsiteX279" fmla="*/ 6038839 w 7467600"/>
              <a:gd name="connsiteY279" fmla="*/ 4764474 h 6858000"/>
              <a:gd name="connsiteX280" fmla="*/ 6038706 w 7467600"/>
              <a:gd name="connsiteY280" fmla="*/ 4763847 h 6858000"/>
              <a:gd name="connsiteX281" fmla="*/ 6037784 w 7467600"/>
              <a:gd name="connsiteY281" fmla="*/ 4764270 h 6858000"/>
              <a:gd name="connsiteX282" fmla="*/ 6038839 w 7467600"/>
              <a:gd name="connsiteY282" fmla="*/ 4764474 h 6858000"/>
              <a:gd name="connsiteX283" fmla="*/ 6040338 w 7467600"/>
              <a:gd name="connsiteY283" fmla="*/ 4771418 h 6858000"/>
              <a:gd name="connsiteX284" fmla="*/ 6024488 w 7467600"/>
              <a:gd name="connsiteY284" fmla="*/ 4809903 h 6858000"/>
              <a:gd name="connsiteX285" fmla="*/ 5599771 w 7467600"/>
              <a:gd name="connsiteY285" fmla="*/ 5509652 h 6858000"/>
              <a:gd name="connsiteX286" fmla="*/ 5548843 w 7467600"/>
              <a:gd name="connsiteY286" fmla="*/ 5563845 h 6858000"/>
              <a:gd name="connsiteX287" fmla="*/ 5940952 w 7467600"/>
              <a:gd name="connsiteY287" fmla="*/ 6250028 h 6858000"/>
              <a:gd name="connsiteX288" fmla="*/ 6043441 w 7467600"/>
              <a:gd name="connsiteY288" fmla="*/ 6665847 h 6858000"/>
              <a:gd name="connsiteX289" fmla="*/ 6093432 w 7467600"/>
              <a:gd name="connsiteY289" fmla="*/ 6858000 h 6858000"/>
              <a:gd name="connsiteX290" fmla="*/ 6034344 w 7467600"/>
              <a:gd name="connsiteY290" fmla="*/ 6858000 h 6858000"/>
              <a:gd name="connsiteX291" fmla="*/ 6026679 w 7467600"/>
              <a:gd name="connsiteY291" fmla="*/ 6836959 h 6858000"/>
              <a:gd name="connsiteX292" fmla="*/ 5800441 w 7467600"/>
              <a:gd name="connsiteY292" fmla="*/ 6335286 h 6858000"/>
              <a:gd name="connsiteX293" fmla="*/ 5526562 w 7467600"/>
              <a:gd name="connsiteY293" fmla="*/ 5705388 h 6858000"/>
              <a:gd name="connsiteX294" fmla="*/ 5519640 w 7467600"/>
              <a:gd name="connsiteY294" fmla="*/ 5683774 h 6858000"/>
              <a:gd name="connsiteX295" fmla="*/ 5844559 w 7467600"/>
              <a:gd name="connsiteY295" fmla="*/ 6553349 h 6858000"/>
              <a:gd name="connsiteX296" fmla="*/ 5975994 w 7467600"/>
              <a:gd name="connsiteY296" fmla="*/ 6858000 h 6858000"/>
              <a:gd name="connsiteX297" fmla="*/ 5898547 w 7467600"/>
              <a:gd name="connsiteY297" fmla="*/ 6858000 h 6858000"/>
              <a:gd name="connsiteX298" fmla="*/ 5682041 w 7467600"/>
              <a:gd name="connsiteY298" fmla="*/ 6355860 h 6858000"/>
              <a:gd name="connsiteX299" fmla="*/ 5461758 w 7467600"/>
              <a:gd name="connsiteY299" fmla="*/ 5820220 h 6858000"/>
              <a:gd name="connsiteX300" fmla="*/ 5237282 w 7467600"/>
              <a:gd name="connsiteY300" fmla="*/ 6579086 h 6858000"/>
              <a:gd name="connsiteX301" fmla="*/ 5115009 w 7467600"/>
              <a:gd name="connsiteY301" fmla="*/ 6858000 h 6858000"/>
              <a:gd name="connsiteX302" fmla="*/ 5028074 w 7467600"/>
              <a:gd name="connsiteY302" fmla="*/ 6858000 h 6858000"/>
              <a:gd name="connsiteX303" fmla="*/ 5079508 w 7467600"/>
              <a:gd name="connsiteY303" fmla="*/ 6749074 h 6858000"/>
              <a:gd name="connsiteX304" fmla="*/ 5371846 w 7467600"/>
              <a:gd name="connsiteY304" fmla="*/ 5924413 h 6858000"/>
              <a:gd name="connsiteX305" fmla="*/ 5270512 w 7467600"/>
              <a:gd name="connsiteY305" fmla="*/ 6138975 h 6858000"/>
              <a:gd name="connsiteX306" fmla="*/ 5062409 w 7467600"/>
              <a:gd name="connsiteY306" fmla="*/ 6653544 h 6858000"/>
              <a:gd name="connsiteX307" fmla="*/ 5036628 w 7467600"/>
              <a:gd name="connsiteY307" fmla="*/ 6754247 h 6858000"/>
              <a:gd name="connsiteX308" fmla="*/ 5009112 w 7467600"/>
              <a:gd name="connsiteY308" fmla="*/ 6858000 h 6858000"/>
              <a:gd name="connsiteX309" fmla="*/ 4976679 w 7467600"/>
              <a:gd name="connsiteY309" fmla="*/ 6858000 h 6858000"/>
              <a:gd name="connsiteX310" fmla="*/ 5006537 w 7467600"/>
              <a:gd name="connsiteY310" fmla="*/ 6747068 h 6858000"/>
              <a:gd name="connsiteX311" fmla="*/ 5032723 w 7467600"/>
              <a:gd name="connsiteY311" fmla="*/ 6644957 h 6858000"/>
              <a:gd name="connsiteX312" fmla="*/ 5242949 w 7467600"/>
              <a:gd name="connsiteY312" fmla="*/ 6125175 h 6858000"/>
              <a:gd name="connsiteX313" fmla="*/ 5286321 w 7467600"/>
              <a:gd name="connsiteY313" fmla="*/ 6033555 h 6858000"/>
              <a:gd name="connsiteX314" fmla="*/ 5008210 w 7467600"/>
              <a:gd name="connsiteY314" fmla="*/ 6649194 h 6858000"/>
              <a:gd name="connsiteX315" fmla="*/ 4986321 w 7467600"/>
              <a:gd name="connsiteY315" fmla="*/ 6765687 h 6858000"/>
              <a:gd name="connsiteX316" fmla="*/ 4973474 w 7467600"/>
              <a:gd name="connsiteY316" fmla="*/ 6858000 h 6858000"/>
              <a:gd name="connsiteX317" fmla="*/ 4907178 w 7467600"/>
              <a:gd name="connsiteY317" fmla="*/ 6858000 h 6858000"/>
              <a:gd name="connsiteX318" fmla="*/ 4910810 w 7467600"/>
              <a:gd name="connsiteY318" fmla="*/ 6829660 h 6858000"/>
              <a:gd name="connsiteX319" fmla="*/ 4987461 w 7467600"/>
              <a:gd name="connsiteY319" fmla="*/ 6432994 h 6858000"/>
              <a:gd name="connsiteX320" fmla="*/ 5179262 w 7467600"/>
              <a:gd name="connsiteY320" fmla="*/ 6035044 h 6858000"/>
              <a:gd name="connsiteX321" fmla="*/ 4689678 w 7467600"/>
              <a:gd name="connsiteY321" fmla="*/ 6440241 h 6858000"/>
              <a:gd name="connsiteX322" fmla="*/ 4477543 w 7467600"/>
              <a:gd name="connsiteY322" fmla="*/ 6674836 h 6858000"/>
              <a:gd name="connsiteX323" fmla="*/ 4329957 w 7467600"/>
              <a:gd name="connsiteY323" fmla="*/ 6858000 h 6858000"/>
              <a:gd name="connsiteX324" fmla="*/ 4218595 w 7467600"/>
              <a:gd name="connsiteY324" fmla="*/ 6858000 h 6858000"/>
              <a:gd name="connsiteX325" fmla="*/ 4368888 w 7467600"/>
              <a:gd name="connsiteY325" fmla="*/ 6668412 h 6858000"/>
              <a:gd name="connsiteX326" fmla="*/ 4563091 w 7467600"/>
              <a:gd name="connsiteY326" fmla="*/ 6442508 h 6858000"/>
              <a:gd name="connsiteX327" fmla="*/ 5387324 w 7467600"/>
              <a:gd name="connsiteY327" fmla="*/ 5705830 h 6858000"/>
              <a:gd name="connsiteX328" fmla="*/ 5073620 w 7467600"/>
              <a:gd name="connsiteY328" fmla="*/ 5955437 h 6858000"/>
              <a:gd name="connsiteX329" fmla="*/ 4689789 w 7467600"/>
              <a:gd name="connsiteY329" fmla="*/ 6268382 h 6858000"/>
              <a:gd name="connsiteX330" fmla="*/ 4418722 w 7467600"/>
              <a:gd name="connsiteY330" fmla="*/ 6570886 h 6858000"/>
              <a:gd name="connsiteX331" fmla="*/ 4214944 w 7467600"/>
              <a:gd name="connsiteY331" fmla="*/ 6858000 h 6858000"/>
              <a:gd name="connsiteX332" fmla="*/ 4177898 w 7467600"/>
              <a:gd name="connsiteY332" fmla="*/ 6858000 h 6858000"/>
              <a:gd name="connsiteX333" fmla="*/ 4391597 w 7467600"/>
              <a:gd name="connsiteY333" fmla="*/ 6556370 h 6858000"/>
              <a:gd name="connsiteX334" fmla="*/ 4668889 w 7467600"/>
              <a:gd name="connsiteY334" fmla="*/ 6246399 h 6858000"/>
              <a:gd name="connsiteX335" fmla="*/ 5055427 w 7467600"/>
              <a:gd name="connsiteY335" fmla="*/ 5931476 h 6858000"/>
              <a:gd name="connsiteX336" fmla="*/ 5371814 w 7467600"/>
              <a:gd name="connsiteY336" fmla="*/ 5678975 h 6858000"/>
              <a:gd name="connsiteX337" fmla="*/ 4987918 w 7467600"/>
              <a:gd name="connsiteY337" fmla="*/ 5838701 h 6858000"/>
              <a:gd name="connsiteX338" fmla="*/ 4317146 w 7467600"/>
              <a:gd name="connsiteY338" fmla="*/ 6587716 h 6858000"/>
              <a:gd name="connsiteX339" fmla="*/ 4171627 w 7467600"/>
              <a:gd name="connsiteY339" fmla="*/ 6858000 h 6858000"/>
              <a:gd name="connsiteX340" fmla="*/ 4081585 w 7467600"/>
              <a:gd name="connsiteY340" fmla="*/ 6858000 h 6858000"/>
              <a:gd name="connsiteX341" fmla="*/ 4238603 w 7467600"/>
              <a:gd name="connsiteY341" fmla="*/ 6559341 h 6858000"/>
              <a:gd name="connsiteX342" fmla="*/ 4778333 w 7467600"/>
              <a:gd name="connsiteY342" fmla="*/ 5873626 h 6858000"/>
              <a:gd name="connsiteX343" fmla="*/ 5414185 w 7467600"/>
              <a:gd name="connsiteY343" fmla="*/ 5573882 h 6858000"/>
              <a:gd name="connsiteX344" fmla="*/ 5959648 w 7467600"/>
              <a:gd name="connsiteY344" fmla="*/ 4760797 h 6858000"/>
              <a:gd name="connsiteX345" fmla="*/ 5355019 w 7467600"/>
              <a:gd name="connsiteY345" fmla="*/ 4734672 h 6858000"/>
              <a:gd name="connsiteX346" fmla="*/ 5083565 w 7467600"/>
              <a:gd name="connsiteY346" fmla="*/ 5179121 h 6858000"/>
              <a:gd name="connsiteX347" fmla="*/ 4713577 w 7467600"/>
              <a:gd name="connsiteY347" fmla="*/ 5616803 h 6858000"/>
              <a:gd name="connsiteX348" fmla="*/ 3989559 w 7467600"/>
              <a:gd name="connsiteY348" fmla="*/ 6145945 h 6858000"/>
              <a:gd name="connsiteX349" fmla="*/ 3939824 w 7467600"/>
              <a:gd name="connsiteY349" fmla="*/ 6066900 h 6858000"/>
              <a:gd name="connsiteX350" fmla="*/ 4584537 w 7467600"/>
              <a:gd name="connsiteY350" fmla="*/ 5324826 h 6858000"/>
              <a:gd name="connsiteX351" fmla="*/ 5037105 w 7467600"/>
              <a:gd name="connsiteY351" fmla="*/ 5088765 h 6858000"/>
              <a:gd name="connsiteX352" fmla="*/ 5039930 w 7467600"/>
              <a:gd name="connsiteY352" fmla="*/ 5089585 h 6858000"/>
              <a:gd name="connsiteX353" fmla="*/ 5263764 w 7467600"/>
              <a:gd name="connsiteY353" fmla="*/ 4735525 h 6858000"/>
              <a:gd name="connsiteX354" fmla="*/ 4086300 w 7467600"/>
              <a:gd name="connsiteY354" fmla="*/ 4884599 h 6858000"/>
              <a:gd name="connsiteX355" fmla="*/ 4085485 w 7467600"/>
              <a:gd name="connsiteY355" fmla="*/ 4899070 h 6858000"/>
              <a:gd name="connsiteX356" fmla="*/ 3871915 w 7467600"/>
              <a:gd name="connsiteY356" fmla="*/ 5253645 h 6858000"/>
              <a:gd name="connsiteX357" fmla="*/ 3799374 w 7467600"/>
              <a:gd name="connsiteY357" fmla="*/ 5466127 h 6858000"/>
              <a:gd name="connsiteX358" fmla="*/ 3498850 w 7467600"/>
              <a:gd name="connsiteY358" fmla="*/ 6661888 h 6858000"/>
              <a:gd name="connsiteX359" fmla="*/ 3399216 w 7467600"/>
              <a:gd name="connsiteY359" fmla="*/ 6858000 h 6858000"/>
              <a:gd name="connsiteX360" fmla="*/ 3303688 w 7467600"/>
              <a:gd name="connsiteY360" fmla="*/ 6858000 h 6858000"/>
              <a:gd name="connsiteX361" fmla="*/ 3391774 w 7467600"/>
              <a:gd name="connsiteY361" fmla="*/ 6697181 h 6858000"/>
              <a:gd name="connsiteX362" fmla="*/ 3735540 w 7467600"/>
              <a:gd name="connsiteY362" fmla="*/ 5546923 h 6858000"/>
              <a:gd name="connsiteX363" fmla="*/ 3729438 w 7467600"/>
              <a:gd name="connsiteY363" fmla="*/ 5569058 h 6858000"/>
              <a:gd name="connsiteX364" fmla="*/ 3707782 w 7467600"/>
              <a:gd name="connsiteY364" fmla="*/ 5644908 h 6858000"/>
              <a:gd name="connsiteX365" fmla="*/ 3583827 w 7467600"/>
              <a:gd name="connsiteY365" fmla="*/ 6039215 h 6858000"/>
              <a:gd name="connsiteX366" fmla="*/ 3547861 w 7467600"/>
              <a:gd name="connsiteY366" fmla="*/ 6129609 h 6858000"/>
              <a:gd name="connsiteX367" fmla="*/ 3490905 w 7467600"/>
              <a:gd name="connsiteY367" fmla="*/ 6277660 h 6858000"/>
              <a:gd name="connsiteX368" fmla="*/ 3455859 w 7467600"/>
              <a:gd name="connsiteY368" fmla="*/ 6391301 h 6858000"/>
              <a:gd name="connsiteX369" fmla="*/ 3429112 w 7467600"/>
              <a:gd name="connsiteY369" fmla="*/ 6479469 h 6858000"/>
              <a:gd name="connsiteX370" fmla="*/ 3304862 w 7467600"/>
              <a:gd name="connsiteY370" fmla="*/ 6796476 h 6858000"/>
              <a:gd name="connsiteX371" fmla="*/ 3276071 w 7467600"/>
              <a:gd name="connsiteY371" fmla="*/ 6858000 h 6858000"/>
              <a:gd name="connsiteX372" fmla="*/ 3240805 w 7467600"/>
              <a:gd name="connsiteY372" fmla="*/ 6858000 h 6858000"/>
              <a:gd name="connsiteX373" fmla="*/ 3275917 w 7467600"/>
              <a:gd name="connsiteY373" fmla="*/ 6783192 h 6858000"/>
              <a:gd name="connsiteX374" fmla="*/ 3399358 w 7467600"/>
              <a:gd name="connsiteY374" fmla="*/ 6469011 h 6858000"/>
              <a:gd name="connsiteX375" fmla="*/ 3425650 w 7467600"/>
              <a:gd name="connsiteY375" fmla="*/ 6381333 h 6858000"/>
              <a:gd name="connsiteX376" fmla="*/ 3460661 w 7467600"/>
              <a:gd name="connsiteY376" fmla="*/ 6266763 h 6858000"/>
              <a:gd name="connsiteX377" fmla="*/ 3518021 w 7467600"/>
              <a:gd name="connsiteY377" fmla="*/ 6117298 h 6858000"/>
              <a:gd name="connsiteX378" fmla="*/ 3554035 w 7467600"/>
              <a:gd name="connsiteY378" fmla="*/ 6027832 h 6858000"/>
              <a:gd name="connsiteX379" fmla="*/ 3677174 w 7467600"/>
              <a:gd name="connsiteY379" fmla="*/ 5636351 h 6858000"/>
              <a:gd name="connsiteX380" fmla="*/ 3698819 w 7467600"/>
              <a:gd name="connsiteY380" fmla="*/ 5560503 h 6858000"/>
              <a:gd name="connsiteX381" fmla="*/ 3702094 w 7467600"/>
              <a:gd name="connsiteY381" fmla="*/ 5549194 h 6858000"/>
              <a:gd name="connsiteX382" fmla="*/ 3398355 w 7467600"/>
              <a:gd name="connsiteY382" fmla="*/ 6094603 h 6858000"/>
              <a:gd name="connsiteX383" fmla="*/ 3193941 w 7467600"/>
              <a:gd name="connsiteY383" fmla="*/ 6798775 h 6858000"/>
              <a:gd name="connsiteX384" fmla="*/ 3184140 w 7467600"/>
              <a:gd name="connsiteY384" fmla="*/ 6858000 h 6858000"/>
              <a:gd name="connsiteX385" fmla="*/ 3099978 w 7467600"/>
              <a:gd name="connsiteY385" fmla="*/ 6858000 h 6858000"/>
              <a:gd name="connsiteX386" fmla="*/ 3101556 w 7467600"/>
              <a:gd name="connsiteY386" fmla="*/ 6843337 h 6858000"/>
              <a:gd name="connsiteX387" fmla="*/ 3370162 w 7467600"/>
              <a:gd name="connsiteY387" fmla="*/ 5785550 h 6858000"/>
              <a:gd name="connsiteX388" fmla="*/ 3746477 w 7467600"/>
              <a:gd name="connsiteY388" fmla="*/ 5377889 h 6858000"/>
              <a:gd name="connsiteX389" fmla="*/ 3863399 w 7467600"/>
              <a:gd name="connsiteY389" fmla="*/ 5087257 h 6858000"/>
              <a:gd name="connsiteX390" fmla="*/ 3968712 w 7467600"/>
              <a:gd name="connsiteY390" fmla="*/ 4913989 h 6858000"/>
              <a:gd name="connsiteX391" fmla="*/ 2792390 w 7467600"/>
              <a:gd name="connsiteY391" fmla="*/ 5382974 h 6858000"/>
              <a:gd name="connsiteX392" fmla="*/ 2714982 w 7467600"/>
              <a:gd name="connsiteY392" fmla="*/ 5427051 h 6858000"/>
              <a:gd name="connsiteX393" fmla="*/ 2813361 w 7467600"/>
              <a:gd name="connsiteY393" fmla="*/ 6023912 h 6858000"/>
              <a:gd name="connsiteX394" fmla="*/ 2688430 w 7467600"/>
              <a:gd name="connsiteY394" fmla="*/ 6801564 h 6858000"/>
              <a:gd name="connsiteX395" fmla="*/ 2629626 w 7467600"/>
              <a:gd name="connsiteY395" fmla="*/ 6763394 h 6858000"/>
              <a:gd name="connsiteX396" fmla="*/ 2565328 w 7467600"/>
              <a:gd name="connsiteY396" fmla="*/ 5516399 h 6858000"/>
              <a:gd name="connsiteX397" fmla="*/ 1922999 w 7467600"/>
              <a:gd name="connsiteY397" fmla="*/ 5980343 h 6858000"/>
              <a:gd name="connsiteX398" fmla="*/ 1950261 w 7467600"/>
              <a:gd name="connsiteY398" fmla="*/ 6405858 h 6858000"/>
              <a:gd name="connsiteX399" fmla="*/ 2365554 w 7467600"/>
              <a:gd name="connsiteY399" fmla="*/ 6759107 h 6858000"/>
              <a:gd name="connsiteX400" fmla="*/ 2424142 w 7467600"/>
              <a:gd name="connsiteY400" fmla="*/ 6858000 h 6858000"/>
              <a:gd name="connsiteX401" fmla="*/ 2395994 w 7467600"/>
              <a:gd name="connsiteY401" fmla="*/ 6858000 h 6858000"/>
              <a:gd name="connsiteX402" fmla="*/ 2392863 w 7467600"/>
              <a:gd name="connsiteY402" fmla="*/ 6852964 h 6858000"/>
              <a:gd name="connsiteX403" fmla="*/ 2017589 w 7467600"/>
              <a:gd name="connsiteY403" fmla="*/ 6493982 h 6858000"/>
              <a:gd name="connsiteX404" fmla="*/ 2147336 w 7467600"/>
              <a:gd name="connsiteY404" fmla="*/ 6594052 h 6858000"/>
              <a:gd name="connsiteX405" fmla="*/ 2207047 w 7467600"/>
              <a:gd name="connsiteY405" fmla="*/ 6654540 h 6858000"/>
              <a:gd name="connsiteX406" fmla="*/ 2299106 w 7467600"/>
              <a:gd name="connsiteY406" fmla="*/ 6778931 h 6858000"/>
              <a:gd name="connsiteX407" fmla="*/ 2314430 w 7467600"/>
              <a:gd name="connsiteY407" fmla="*/ 6801144 h 6858000"/>
              <a:gd name="connsiteX408" fmla="*/ 2352406 w 7467600"/>
              <a:gd name="connsiteY408" fmla="*/ 6858000 h 6858000"/>
              <a:gd name="connsiteX409" fmla="*/ 2314492 w 7467600"/>
              <a:gd name="connsiteY409" fmla="*/ 6858000 h 6858000"/>
              <a:gd name="connsiteX410" fmla="*/ 2288095 w 7467600"/>
              <a:gd name="connsiteY410" fmla="*/ 6818030 h 6858000"/>
              <a:gd name="connsiteX411" fmla="*/ 2272768 w 7467600"/>
              <a:gd name="connsiteY411" fmla="*/ 6795822 h 6858000"/>
              <a:gd name="connsiteX412" fmla="*/ 2182715 w 7467600"/>
              <a:gd name="connsiteY412" fmla="*/ 6675071 h 6858000"/>
              <a:gd name="connsiteX413" fmla="*/ 2032061 w 7467600"/>
              <a:gd name="connsiteY413" fmla="*/ 6541380 h 6858000"/>
              <a:gd name="connsiteX414" fmla="*/ 2257220 w 7467600"/>
              <a:gd name="connsiteY414" fmla="*/ 6826257 h 6858000"/>
              <a:gd name="connsiteX415" fmla="*/ 2281324 w 7467600"/>
              <a:gd name="connsiteY415" fmla="*/ 6858000 h 6858000"/>
              <a:gd name="connsiteX416" fmla="*/ 2242860 w 7467600"/>
              <a:gd name="connsiteY416" fmla="*/ 6858000 h 6858000"/>
              <a:gd name="connsiteX417" fmla="*/ 2232818 w 7467600"/>
              <a:gd name="connsiteY417" fmla="*/ 6844926 h 6858000"/>
              <a:gd name="connsiteX418" fmla="*/ 1990172 w 7467600"/>
              <a:gd name="connsiteY418" fmla="*/ 6542121 h 6858000"/>
              <a:gd name="connsiteX419" fmla="*/ 2124090 w 7467600"/>
              <a:gd name="connsiteY419" fmla="*/ 6761017 h 6858000"/>
              <a:gd name="connsiteX420" fmla="*/ 2200380 w 7467600"/>
              <a:gd name="connsiteY420" fmla="*/ 6858000 h 6858000"/>
              <a:gd name="connsiteX421" fmla="*/ 2147507 w 7467600"/>
              <a:gd name="connsiteY421" fmla="*/ 6858000 h 6858000"/>
              <a:gd name="connsiteX422" fmla="*/ 2070668 w 7467600"/>
              <a:gd name="connsiteY422" fmla="*/ 6761520 h 6858000"/>
              <a:gd name="connsiteX423" fmla="*/ 1975142 w 7467600"/>
              <a:gd name="connsiteY423" fmla="*/ 6585570 h 6858000"/>
              <a:gd name="connsiteX424" fmla="*/ 2050035 w 7467600"/>
              <a:gd name="connsiteY424" fmla="*/ 6813345 h 6858000"/>
              <a:gd name="connsiteX425" fmla="*/ 2063025 w 7467600"/>
              <a:gd name="connsiteY425" fmla="*/ 6858000 h 6858000"/>
              <a:gd name="connsiteX426" fmla="*/ 2021675 w 7467600"/>
              <a:gd name="connsiteY426" fmla="*/ 6858000 h 6858000"/>
              <a:gd name="connsiteX427" fmla="*/ 2019308 w 7467600"/>
              <a:gd name="connsiteY427" fmla="*/ 6847118 h 6858000"/>
              <a:gd name="connsiteX428" fmla="*/ 1938835 w 7467600"/>
              <a:gd name="connsiteY428" fmla="*/ 6551160 h 6858000"/>
              <a:gd name="connsiteX429" fmla="*/ 1953230 w 7467600"/>
              <a:gd name="connsiteY429" fmla="*/ 6759699 h 6858000"/>
              <a:gd name="connsiteX430" fmla="*/ 1956763 w 7467600"/>
              <a:gd name="connsiteY430" fmla="*/ 6778191 h 6858000"/>
              <a:gd name="connsiteX431" fmla="*/ 1967925 w 7467600"/>
              <a:gd name="connsiteY431" fmla="*/ 6858000 h 6858000"/>
              <a:gd name="connsiteX432" fmla="*/ 1936622 w 7467600"/>
              <a:gd name="connsiteY432" fmla="*/ 6858000 h 6858000"/>
              <a:gd name="connsiteX433" fmla="*/ 1926261 w 7467600"/>
              <a:gd name="connsiteY433" fmla="*/ 6784064 h 6858000"/>
              <a:gd name="connsiteX434" fmla="*/ 1922724 w 7467600"/>
              <a:gd name="connsiteY434" fmla="*/ 6765577 h 6858000"/>
              <a:gd name="connsiteX435" fmla="*/ 1904650 w 7467600"/>
              <a:gd name="connsiteY435" fmla="*/ 6639616 h 6858000"/>
              <a:gd name="connsiteX436" fmla="*/ 1885273 w 7467600"/>
              <a:gd name="connsiteY436" fmla="*/ 6858000 h 6858000"/>
              <a:gd name="connsiteX437" fmla="*/ 1854363 w 7467600"/>
              <a:gd name="connsiteY437" fmla="*/ 6858000 h 6858000"/>
              <a:gd name="connsiteX438" fmla="*/ 1880391 w 7467600"/>
              <a:gd name="connsiteY438" fmla="*/ 6603796 h 6858000"/>
              <a:gd name="connsiteX439" fmla="*/ 1818273 w 7467600"/>
              <a:gd name="connsiteY439" fmla="*/ 6715729 h 6858000"/>
              <a:gd name="connsiteX440" fmla="*/ 1794691 w 7467600"/>
              <a:gd name="connsiteY440" fmla="*/ 6843239 h 6858000"/>
              <a:gd name="connsiteX441" fmla="*/ 1794914 w 7467600"/>
              <a:gd name="connsiteY441" fmla="*/ 6858000 h 6858000"/>
              <a:gd name="connsiteX442" fmla="*/ 1746128 w 7467600"/>
              <a:gd name="connsiteY442" fmla="*/ 6858000 h 6858000"/>
              <a:gd name="connsiteX443" fmla="*/ 1753934 w 7467600"/>
              <a:gd name="connsiteY443" fmla="*/ 6724796 h 6858000"/>
              <a:gd name="connsiteX444" fmla="*/ 1792053 w 7467600"/>
              <a:gd name="connsiteY444" fmla="*/ 6572396 h 6858000"/>
              <a:gd name="connsiteX445" fmla="*/ 1862248 w 7467600"/>
              <a:gd name="connsiteY445" fmla="*/ 6266397 h 6858000"/>
              <a:gd name="connsiteX446" fmla="*/ 1862250 w 7467600"/>
              <a:gd name="connsiteY446" fmla="*/ 6033531 h 6858000"/>
              <a:gd name="connsiteX447" fmla="*/ 1211999 w 7467600"/>
              <a:gd name="connsiteY447" fmla="*/ 6683610 h 6858000"/>
              <a:gd name="connsiteX448" fmla="*/ 1213266 w 7467600"/>
              <a:gd name="connsiteY448" fmla="*/ 6691947 h 6858000"/>
              <a:gd name="connsiteX449" fmla="*/ 1203370 w 7467600"/>
              <a:gd name="connsiteY449" fmla="*/ 6850676 h 6858000"/>
              <a:gd name="connsiteX450" fmla="*/ 1203671 w 7467600"/>
              <a:gd name="connsiteY450" fmla="*/ 6858000 h 6858000"/>
              <a:gd name="connsiteX451" fmla="*/ 1143180 w 7467600"/>
              <a:gd name="connsiteY451" fmla="*/ 6858000 h 6858000"/>
              <a:gd name="connsiteX452" fmla="*/ 1142176 w 7467600"/>
              <a:gd name="connsiteY452" fmla="*/ 6766045 h 6858000"/>
              <a:gd name="connsiteX453" fmla="*/ 1067484 w 7467600"/>
              <a:gd name="connsiteY453" fmla="*/ 6858000 h 6858000"/>
              <a:gd name="connsiteX454" fmla="*/ 953928 w 7467600"/>
              <a:gd name="connsiteY454" fmla="*/ 6858000 h 6858000"/>
              <a:gd name="connsiteX455" fmla="*/ 959715 w 7467600"/>
              <a:gd name="connsiteY455" fmla="*/ 6850185 h 6858000"/>
              <a:gd name="connsiteX456" fmla="*/ 1483788 w 7467600"/>
              <a:gd name="connsiteY456" fmla="*/ 6259174 h 6858000"/>
              <a:gd name="connsiteX457" fmla="*/ 1100671 w 7467600"/>
              <a:gd name="connsiteY457" fmla="*/ 6252137 h 6858000"/>
              <a:gd name="connsiteX458" fmla="*/ 1090144 w 7467600"/>
              <a:gd name="connsiteY458" fmla="*/ 6256748 h 6858000"/>
              <a:gd name="connsiteX459" fmla="*/ 1095872 w 7467600"/>
              <a:gd name="connsiteY459" fmla="*/ 6271892 h 6858000"/>
              <a:gd name="connsiteX460" fmla="*/ 262785 w 7467600"/>
              <a:gd name="connsiteY460" fmla="*/ 6845450 h 6858000"/>
              <a:gd name="connsiteX461" fmla="*/ 209968 w 7467600"/>
              <a:gd name="connsiteY461" fmla="*/ 6770713 h 6858000"/>
              <a:gd name="connsiteX462" fmla="*/ 873460 w 7467600"/>
              <a:gd name="connsiteY462" fmla="*/ 6253768 h 6858000"/>
              <a:gd name="connsiteX463" fmla="*/ 192686 w 7467600"/>
              <a:gd name="connsiteY463" fmla="*/ 5849257 h 6858000"/>
              <a:gd name="connsiteX464" fmla="*/ 4696 w 7467600"/>
              <a:gd name="connsiteY464" fmla="*/ 5697668 h 6858000"/>
              <a:gd name="connsiteX465" fmla="*/ 0 w 7467600"/>
              <a:gd name="connsiteY465" fmla="*/ 5689984 h 6858000"/>
              <a:gd name="connsiteX466" fmla="*/ 0 w 7467600"/>
              <a:gd name="connsiteY466" fmla="*/ 5513472 h 6858000"/>
              <a:gd name="connsiteX467" fmla="*/ 174101 w 7467600"/>
              <a:gd name="connsiteY467" fmla="*/ 5620277 h 6858000"/>
              <a:gd name="connsiteX468" fmla="*/ 891800 w 7467600"/>
              <a:gd name="connsiteY468" fmla="*/ 6036935 h 6858000"/>
              <a:gd name="connsiteX469" fmla="*/ 1072219 w 7467600"/>
              <a:gd name="connsiteY469" fmla="*/ 6169443 h 6858000"/>
              <a:gd name="connsiteX470" fmla="*/ 1074117 w 7467600"/>
              <a:gd name="connsiteY470" fmla="*/ 6170301 h 6858000"/>
              <a:gd name="connsiteX471" fmla="*/ 1083114 w 7467600"/>
              <a:gd name="connsiteY471" fmla="*/ 6174131 h 6858000"/>
              <a:gd name="connsiteX472" fmla="*/ 1543010 w 7467600"/>
              <a:gd name="connsiteY472" fmla="*/ 6191140 h 6858000"/>
              <a:gd name="connsiteX473" fmla="*/ 1551080 w 7467600"/>
              <a:gd name="connsiteY473" fmla="*/ 6195006 h 6858000"/>
              <a:gd name="connsiteX474" fmla="*/ 2345443 w 7467600"/>
              <a:gd name="connsiteY474" fmla="*/ 5549882 h 6858000"/>
              <a:gd name="connsiteX475" fmla="*/ 1721499 w 7467600"/>
              <a:gd name="connsiteY475" fmla="*/ 5599969 h 6858000"/>
              <a:gd name="connsiteX476" fmla="*/ 767716 w 7467600"/>
              <a:gd name="connsiteY476" fmla="*/ 5472768 h 6858000"/>
              <a:gd name="connsiteX477" fmla="*/ 722147 w 7467600"/>
              <a:gd name="connsiteY477" fmla="*/ 5393091 h 6858000"/>
              <a:gd name="connsiteX478" fmla="*/ 1485552 w 7467600"/>
              <a:gd name="connsiteY478" fmla="*/ 5313202 h 6858000"/>
              <a:gd name="connsiteX479" fmla="*/ 2143004 w 7467600"/>
              <a:gd name="connsiteY479" fmla="*/ 5402420 h 6858000"/>
              <a:gd name="connsiteX480" fmla="*/ 1933391 w 7467600"/>
              <a:gd name="connsiteY480" fmla="*/ 5156971 h 6858000"/>
              <a:gd name="connsiteX481" fmla="*/ 1827118 w 7467600"/>
              <a:gd name="connsiteY481" fmla="*/ 4968410 h 6858000"/>
              <a:gd name="connsiteX482" fmla="*/ 1837349 w 7467600"/>
              <a:gd name="connsiteY482" fmla="*/ 4956357 h 6858000"/>
              <a:gd name="connsiteX483" fmla="*/ 2162835 w 7467600"/>
              <a:gd name="connsiteY483" fmla="*/ 5187853 h 6858000"/>
              <a:gd name="connsiteX484" fmla="*/ 2257167 w 7467600"/>
              <a:gd name="connsiteY484" fmla="*/ 5462123 h 6858000"/>
              <a:gd name="connsiteX485" fmla="*/ 2261598 w 7467600"/>
              <a:gd name="connsiteY485" fmla="*/ 5467998 h 6858000"/>
              <a:gd name="connsiteX486" fmla="*/ 2437177 w 7467600"/>
              <a:gd name="connsiteY486" fmla="*/ 5479608 h 6858000"/>
              <a:gd name="connsiteX487" fmla="*/ 2445247 w 7467600"/>
              <a:gd name="connsiteY487" fmla="*/ 5483476 h 6858000"/>
              <a:gd name="connsiteX488" fmla="*/ 2743626 w 7467600"/>
              <a:gd name="connsiteY488" fmla="*/ 5304819 h 6858000"/>
              <a:gd name="connsiteX489" fmla="*/ 3048102 w 7467600"/>
              <a:gd name="connsiteY489" fmla="*/ 5150595 h 6858000"/>
              <a:gd name="connsiteX490" fmla="*/ 1799414 w 7467600"/>
              <a:gd name="connsiteY490" fmla="*/ 4694732 h 6858000"/>
              <a:gd name="connsiteX491" fmla="*/ 1771735 w 7467600"/>
              <a:gd name="connsiteY491" fmla="*/ 4619929 h 6858000"/>
              <a:gd name="connsiteX492" fmla="*/ 3104273 w 7467600"/>
              <a:gd name="connsiteY492" fmla="*/ 5076159 h 6858000"/>
              <a:gd name="connsiteX493" fmla="*/ 3113245 w 7467600"/>
              <a:gd name="connsiteY493" fmla="*/ 5090705 h 6858000"/>
              <a:gd name="connsiteX494" fmla="*/ 3126294 w 7467600"/>
              <a:gd name="connsiteY494" fmla="*/ 5114400 h 6858000"/>
              <a:gd name="connsiteX495" fmla="*/ 3937433 w 7467600"/>
              <a:gd name="connsiteY495" fmla="*/ 4830473 h 6858000"/>
              <a:gd name="connsiteX496" fmla="*/ 3590475 w 7467600"/>
              <a:gd name="connsiteY496" fmla="*/ 4597974 h 6858000"/>
              <a:gd name="connsiteX497" fmla="*/ 3100264 w 7467600"/>
              <a:gd name="connsiteY497" fmla="*/ 4579845 h 6858000"/>
              <a:gd name="connsiteX498" fmla="*/ 2183576 w 7467600"/>
              <a:gd name="connsiteY498" fmla="*/ 4227150 h 6858000"/>
              <a:gd name="connsiteX499" fmla="*/ 2151029 w 7467600"/>
              <a:gd name="connsiteY499" fmla="*/ 4146947 h 6858000"/>
              <a:gd name="connsiteX500" fmla="*/ 3563434 w 7467600"/>
              <a:gd name="connsiteY500" fmla="*/ 4469115 h 6858000"/>
              <a:gd name="connsiteX501" fmla="*/ 3177952 w 7467600"/>
              <a:gd name="connsiteY501" fmla="*/ 3657386 h 6858000"/>
              <a:gd name="connsiteX502" fmla="*/ 3189263 w 7467600"/>
              <a:gd name="connsiteY502" fmla="*/ 3625726 h 6858000"/>
              <a:gd name="connsiteX503" fmla="*/ 3560912 w 7467600"/>
              <a:gd name="connsiteY503" fmla="*/ 4079863 h 6858000"/>
              <a:gd name="connsiteX504" fmla="*/ 3626636 w 7467600"/>
              <a:gd name="connsiteY504" fmla="*/ 4512230 h 6858000"/>
              <a:gd name="connsiteX505" fmla="*/ 3653088 w 7467600"/>
              <a:gd name="connsiteY505" fmla="*/ 4521417 h 6858000"/>
              <a:gd name="connsiteX506" fmla="*/ 3988128 w 7467600"/>
              <a:gd name="connsiteY506" fmla="*/ 4817267 h 6858000"/>
              <a:gd name="connsiteX507" fmla="*/ 4830582 w 7467600"/>
              <a:gd name="connsiteY507" fmla="*/ 4676000 h 6858000"/>
              <a:gd name="connsiteX508" fmla="*/ 4830100 w 7467600"/>
              <a:gd name="connsiteY508" fmla="*/ 4675554 h 6858000"/>
              <a:gd name="connsiteX509" fmla="*/ 4036318 w 7467600"/>
              <a:gd name="connsiteY509" fmla="*/ 4147013 h 6858000"/>
              <a:gd name="connsiteX510" fmla="*/ 3432098 w 7467600"/>
              <a:gd name="connsiteY510" fmla="*/ 3537312 h 6858000"/>
              <a:gd name="connsiteX511" fmla="*/ 3446761 w 7467600"/>
              <a:gd name="connsiteY511" fmla="*/ 3461278 h 6858000"/>
              <a:gd name="connsiteX512" fmla="*/ 4419733 w 7467600"/>
              <a:gd name="connsiteY512" fmla="*/ 3963555 h 6858000"/>
              <a:gd name="connsiteX513" fmla="*/ 4781371 w 7467600"/>
              <a:gd name="connsiteY513" fmla="*/ 4458604 h 6858000"/>
              <a:gd name="connsiteX514" fmla="*/ 4780440 w 7467600"/>
              <a:gd name="connsiteY514" fmla="*/ 4470290 h 6858000"/>
              <a:gd name="connsiteX515" fmla="*/ 4898954 w 7467600"/>
              <a:gd name="connsiteY515" fmla="*/ 4662092 h 6858000"/>
              <a:gd name="connsiteX516" fmla="*/ 4900699 w 7467600"/>
              <a:gd name="connsiteY516" fmla="*/ 4670867 h 6858000"/>
              <a:gd name="connsiteX517" fmla="*/ 5714511 w 7467600"/>
              <a:gd name="connsiteY517" fmla="*/ 4663483 h 6858000"/>
              <a:gd name="connsiteX518" fmla="*/ 5464793 w 7467600"/>
              <a:gd name="connsiteY518" fmla="*/ 4393556 h 6858000"/>
              <a:gd name="connsiteX519" fmla="*/ 5461897 w 7467600"/>
              <a:gd name="connsiteY519" fmla="*/ 4390879 h 6858000"/>
              <a:gd name="connsiteX520" fmla="*/ 4294126 w 7467600"/>
              <a:gd name="connsiteY520" fmla="*/ 3303048 h 6858000"/>
              <a:gd name="connsiteX521" fmla="*/ 4305321 w 7467600"/>
              <a:gd name="connsiteY521" fmla="*/ 3256953 h 6858000"/>
              <a:gd name="connsiteX522" fmla="*/ 4949299 w 7467600"/>
              <a:gd name="connsiteY522" fmla="*/ 3766336 h 6858000"/>
              <a:gd name="connsiteX523" fmla="*/ 5291452 w 7467600"/>
              <a:gd name="connsiteY523" fmla="*/ 4076801 h 6858000"/>
              <a:gd name="connsiteX524" fmla="*/ 5434998 w 7467600"/>
              <a:gd name="connsiteY524" fmla="*/ 4254100 h 6858000"/>
              <a:gd name="connsiteX525" fmla="*/ 5351015 w 7467600"/>
              <a:gd name="connsiteY525" fmla="*/ 3760989 h 6858000"/>
              <a:gd name="connsiteX526" fmla="*/ 5413780 w 7467600"/>
              <a:gd name="connsiteY526" fmla="*/ 2966265 h 6858000"/>
              <a:gd name="connsiteX527" fmla="*/ 5425627 w 7467600"/>
              <a:gd name="connsiteY527" fmla="*/ 2954192 h 6858000"/>
              <a:gd name="connsiteX528" fmla="*/ 6604735 w 7467600"/>
              <a:gd name="connsiteY528" fmla="*/ 2041381 h 6858000"/>
              <a:gd name="connsiteX529" fmla="*/ 7204487 w 7467600"/>
              <a:gd name="connsiteY529" fmla="*/ 2742112 h 6858000"/>
              <a:gd name="connsiteX530" fmla="*/ 7131592 w 7467600"/>
              <a:gd name="connsiteY530" fmla="*/ 2672096 h 6858000"/>
              <a:gd name="connsiteX531" fmla="*/ 6996344 w 7467600"/>
              <a:gd name="connsiteY531" fmla="*/ 2518310 h 6858000"/>
              <a:gd name="connsiteX532" fmla="*/ 6735495 w 7467600"/>
              <a:gd name="connsiteY532" fmla="*/ 2196890 h 6858000"/>
              <a:gd name="connsiteX533" fmla="*/ 6721901 w 7467600"/>
              <a:gd name="connsiteY533" fmla="*/ 2179274 h 6858000"/>
              <a:gd name="connsiteX534" fmla="*/ 6604735 w 7467600"/>
              <a:gd name="connsiteY534" fmla="*/ 2041381 h 6858000"/>
              <a:gd name="connsiteX535" fmla="*/ 6591670 w 7467600"/>
              <a:gd name="connsiteY535" fmla="*/ 1988277 h 6858000"/>
              <a:gd name="connsiteX536" fmla="*/ 6747349 w 7467600"/>
              <a:gd name="connsiteY536" fmla="*/ 2160069 h 6858000"/>
              <a:gd name="connsiteX537" fmla="*/ 6760943 w 7467600"/>
              <a:gd name="connsiteY537" fmla="*/ 2177686 h 6858000"/>
              <a:gd name="connsiteX538" fmla="*/ 7021065 w 7467600"/>
              <a:gd name="connsiteY538" fmla="*/ 2498102 h 6858000"/>
              <a:gd name="connsiteX539" fmla="*/ 7155223 w 7467600"/>
              <a:gd name="connsiteY539" fmla="*/ 2650386 h 6858000"/>
              <a:gd name="connsiteX540" fmla="*/ 7203167 w 7467600"/>
              <a:gd name="connsiteY540" fmla="*/ 2697288 h 6858000"/>
              <a:gd name="connsiteX541" fmla="*/ 6937703 w 7467600"/>
              <a:gd name="connsiteY541" fmla="*/ 2321981 h 6858000"/>
              <a:gd name="connsiteX542" fmla="*/ 6591670 w 7467600"/>
              <a:gd name="connsiteY542" fmla="*/ 1988277 h 6858000"/>
              <a:gd name="connsiteX543" fmla="*/ 5798671 w 7467600"/>
              <a:gd name="connsiteY543" fmla="*/ 1981601 h 6858000"/>
              <a:gd name="connsiteX544" fmla="*/ 5754709 w 7467600"/>
              <a:gd name="connsiteY544" fmla="*/ 2071454 h 6858000"/>
              <a:gd name="connsiteX545" fmla="*/ 5763044 w 7467600"/>
              <a:gd name="connsiteY545" fmla="*/ 2842206 h 6858000"/>
              <a:gd name="connsiteX546" fmla="*/ 5764974 w 7467600"/>
              <a:gd name="connsiteY546" fmla="*/ 2799609 h 6858000"/>
              <a:gd name="connsiteX547" fmla="*/ 5767665 w 7467600"/>
              <a:gd name="connsiteY547" fmla="*/ 2666409 h 6858000"/>
              <a:gd name="connsiteX548" fmla="*/ 5763055 w 7467600"/>
              <a:gd name="connsiteY548" fmla="*/ 2579705 h 6858000"/>
              <a:gd name="connsiteX549" fmla="*/ 5758079 w 7467600"/>
              <a:gd name="connsiteY549" fmla="*/ 2492508 h 6858000"/>
              <a:gd name="connsiteX550" fmla="*/ 5779325 w 7467600"/>
              <a:gd name="connsiteY550" fmla="*/ 2197069 h 6858000"/>
              <a:gd name="connsiteX551" fmla="*/ 5798671 w 7467600"/>
              <a:gd name="connsiteY551" fmla="*/ 1981601 h 6858000"/>
              <a:gd name="connsiteX552" fmla="*/ 5829202 w 7467600"/>
              <a:gd name="connsiteY552" fmla="*/ 1971679 h 6858000"/>
              <a:gd name="connsiteX553" fmla="*/ 5809558 w 7467600"/>
              <a:gd name="connsiteY553" fmla="*/ 2198043 h 6858000"/>
              <a:gd name="connsiteX554" fmla="*/ 5788653 w 7467600"/>
              <a:gd name="connsiteY554" fmla="*/ 2489430 h 6858000"/>
              <a:gd name="connsiteX555" fmla="*/ 5793439 w 7467600"/>
              <a:gd name="connsiteY555" fmla="*/ 2575235 h 6858000"/>
              <a:gd name="connsiteX556" fmla="*/ 5796837 w 7467600"/>
              <a:gd name="connsiteY556" fmla="*/ 2637633 h 6858000"/>
              <a:gd name="connsiteX557" fmla="*/ 5818614 w 7467600"/>
              <a:gd name="connsiteY557" fmla="*/ 2473055 h 6858000"/>
              <a:gd name="connsiteX558" fmla="*/ 5829202 w 7467600"/>
              <a:gd name="connsiteY558" fmla="*/ 1971679 h 6858000"/>
              <a:gd name="connsiteX559" fmla="*/ 5911389 w 7467600"/>
              <a:gd name="connsiteY559" fmla="*/ 1898371 h 6858000"/>
              <a:gd name="connsiteX560" fmla="*/ 6237627 w 7467600"/>
              <a:gd name="connsiteY560" fmla="*/ 2231921 h 6858000"/>
              <a:gd name="connsiteX561" fmla="*/ 5911389 w 7467600"/>
              <a:gd name="connsiteY561" fmla="*/ 1898371 h 6858000"/>
              <a:gd name="connsiteX562" fmla="*/ 6944437 w 7467600"/>
              <a:gd name="connsiteY562" fmla="*/ 1575402 h 6858000"/>
              <a:gd name="connsiteX563" fmla="*/ 6304730 w 7467600"/>
              <a:gd name="connsiteY563" fmla="*/ 1766654 h 6858000"/>
              <a:gd name="connsiteX564" fmla="*/ 6944437 w 7467600"/>
              <a:gd name="connsiteY564" fmla="*/ 1575402 h 6858000"/>
              <a:gd name="connsiteX565" fmla="*/ 7019523 w 7467600"/>
              <a:gd name="connsiteY565" fmla="*/ 1519450 h 6858000"/>
              <a:gd name="connsiteX566" fmla="*/ 6298091 w 7467600"/>
              <a:gd name="connsiteY566" fmla="*/ 1737122 h 6858000"/>
              <a:gd name="connsiteX567" fmla="*/ 7019523 w 7467600"/>
              <a:gd name="connsiteY567" fmla="*/ 1519450 h 6858000"/>
              <a:gd name="connsiteX568" fmla="*/ 2399523 w 7467600"/>
              <a:gd name="connsiteY568" fmla="*/ 1428234 h 6858000"/>
              <a:gd name="connsiteX569" fmla="*/ 2224982 w 7467600"/>
              <a:gd name="connsiteY569" fmla="*/ 1826201 h 6858000"/>
              <a:gd name="connsiteX570" fmla="*/ 2096099 w 7467600"/>
              <a:gd name="connsiteY570" fmla="*/ 2345900 h 6858000"/>
              <a:gd name="connsiteX571" fmla="*/ 2283317 w 7467600"/>
              <a:gd name="connsiteY571" fmla="*/ 1796925 h 6858000"/>
              <a:gd name="connsiteX572" fmla="*/ 2399523 w 7467600"/>
              <a:gd name="connsiteY572" fmla="*/ 1428234 h 6858000"/>
              <a:gd name="connsiteX573" fmla="*/ 2448558 w 7467600"/>
              <a:gd name="connsiteY573" fmla="*/ 1373435 h 6858000"/>
              <a:gd name="connsiteX574" fmla="*/ 2312521 w 7467600"/>
              <a:gd name="connsiteY574" fmla="*/ 1806140 h 6858000"/>
              <a:gd name="connsiteX575" fmla="*/ 2127533 w 7467600"/>
              <a:gd name="connsiteY575" fmla="*/ 2348380 h 6858000"/>
              <a:gd name="connsiteX576" fmla="*/ 2358080 w 7467600"/>
              <a:gd name="connsiteY576" fmla="*/ 1866134 h 6858000"/>
              <a:gd name="connsiteX577" fmla="*/ 2407436 w 7467600"/>
              <a:gd name="connsiteY577" fmla="*/ 1651070 h 6858000"/>
              <a:gd name="connsiteX578" fmla="*/ 2448558 w 7467600"/>
              <a:gd name="connsiteY578" fmla="*/ 1373435 h 6858000"/>
              <a:gd name="connsiteX579" fmla="*/ 278707 w 7467600"/>
              <a:gd name="connsiteY579" fmla="*/ 1352270 h 6858000"/>
              <a:gd name="connsiteX580" fmla="*/ 321570 w 7467600"/>
              <a:gd name="connsiteY580" fmla="*/ 1861610 h 6858000"/>
              <a:gd name="connsiteX581" fmla="*/ 294281 w 7467600"/>
              <a:gd name="connsiteY581" fmla="*/ 1440658 h 6858000"/>
              <a:gd name="connsiteX582" fmla="*/ 278707 w 7467600"/>
              <a:gd name="connsiteY582" fmla="*/ 1352270 h 6858000"/>
              <a:gd name="connsiteX583" fmla="*/ 1423821 w 7467600"/>
              <a:gd name="connsiteY583" fmla="*/ 1351958 h 6858000"/>
              <a:gd name="connsiteX584" fmla="*/ 1638521 w 7467600"/>
              <a:gd name="connsiteY584" fmla="*/ 1908470 h 6858000"/>
              <a:gd name="connsiteX585" fmla="*/ 1754199 w 7467600"/>
              <a:gd name="connsiteY585" fmla="*/ 2149284 h 6858000"/>
              <a:gd name="connsiteX586" fmla="*/ 1908359 w 7467600"/>
              <a:gd name="connsiteY586" fmla="*/ 2364988 h 6858000"/>
              <a:gd name="connsiteX587" fmla="*/ 1647661 w 7467600"/>
              <a:gd name="connsiteY587" fmla="*/ 1825945 h 6858000"/>
              <a:gd name="connsiteX588" fmla="*/ 1423821 w 7467600"/>
              <a:gd name="connsiteY588" fmla="*/ 1351958 h 6858000"/>
              <a:gd name="connsiteX589" fmla="*/ 1431890 w 7467600"/>
              <a:gd name="connsiteY589" fmla="*/ 1306475 h 6858000"/>
              <a:gd name="connsiteX590" fmla="*/ 1507597 w 7467600"/>
              <a:gd name="connsiteY590" fmla="*/ 1446132 h 6858000"/>
              <a:gd name="connsiteX591" fmla="*/ 1674586 w 7467600"/>
              <a:gd name="connsiteY591" fmla="*/ 1813832 h 6858000"/>
              <a:gd name="connsiteX592" fmla="*/ 1815950 w 7467600"/>
              <a:gd name="connsiteY592" fmla="*/ 2128564 h 6858000"/>
              <a:gd name="connsiteX593" fmla="*/ 1984242 w 7467600"/>
              <a:gd name="connsiteY593" fmla="*/ 2430829 h 6858000"/>
              <a:gd name="connsiteX594" fmla="*/ 2014023 w 7467600"/>
              <a:gd name="connsiteY594" fmla="*/ 2450995 h 6858000"/>
              <a:gd name="connsiteX595" fmla="*/ 1747337 w 7467600"/>
              <a:gd name="connsiteY595" fmla="*/ 1855264 h 6858000"/>
              <a:gd name="connsiteX596" fmla="*/ 1533749 w 7467600"/>
              <a:gd name="connsiteY596" fmla="*/ 1478656 h 6858000"/>
              <a:gd name="connsiteX597" fmla="*/ 1431890 w 7467600"/>
              <a:gd name="connsiteY597" fmla="*/ 1306475 h 6858000"/>
              <a:gd name="connsiteX598" fmla="*/ 5052692 w 7467600"/>
              <a:gd name="connsiteY598" fmla="*/ 1292994 h 6858000"/>
              <a:gd name="connsiteX599" fmla="*/ 5200661 w 7467600"/>
              <a:gd name="connsiteY599" fmla="*/ 1635186 h 6858000"/>
              <a:gd name="connsiteX600" fmla="*/ 5297138 w 7467600"/>
              <a:gd name="connsiteY600" fmla="*/ 1906351 h 6858000"/>
              <a:gd name="connsiteX601" fmla="*/ 5052692 w 7467600"/>
              <a:gd name="connsiteY601" fmla="*/ 1292994 h 6858000"/>
              <a:gd name="connsiteX602" fmla="*/ 5009948 w 7467600"/>
              <a:gd name="connsiteY602" fmla="*/ 1273619 h 6858000"/>
              <a:gd name="connsiteX603" fmla="*/ 5121777 w 7467600"/>
              <a:gd name="connsiteY603" fmla="*/ 1654213 h 6858000"/>
              <a:gd name="connsiteX604" fmla="*/ 5293545 w 7467600"/>
              <a:gd name="connsiteY604" fmla="*/ 2072247 h 6858000"/>
              <a:gd name="connsiteX605" fmla="*/ 5294042 w 7467600"/>
              <a:gd name="connsiteY605" fmla="*/ 2065019 h 6858000"/>
              <a:gd name="connsiteX606" fmla="*/ 5171936 w 7467600"/>
              <a:gd name="connsiteY606" fmla="*/ 1647613 h 6858000"/>
              <a:gd name="connsiteX607" fmla="*/ 5009948 w 7467600"/>
              <a:gd name="connsiteY607" fmla="*/ 1273619 h 6858000"/>
              <a:gd name="connsiteX608" fmla="*/ 655236 w 7467600"/>
              <a:gd name="connsiteY608" fmla="*/ 1268632 h 6858000"/>
              <a:gd name="connsiteX609" fmla="*/ 839521 w 7467600"/>
              <a:gd name="connsiteY609" fmla="*/ 1685315 h 6858000"/>
              <a:gd name="connsiteX610" fmla="*/ 1109416 w 7467600"/>
              <a:gd name="connsiteY610" fmla="*/ 2061663 h 6858000"/>
              <a:gd name="connsiteX611" fmla="*/ 1298300 w 7467600"/>
              <a:gd name="connsiteY611" fmla="*/ 2247742 h 6858000"/>
              <a:gd name="connsiteX612" fmla="*/ 1125871 w 7467600"/>
              <a:gd name="connsiteY612" fmla="*/ 1989513 h 6858000"/>
              <a:gd name="connsiteX613" fmla="*/ 981574 w 7467600"/>
              <a:gd name="connsiteY613" fmla="*/ 1783157 h 6858000"/>
              <a:gd name="connsiteX614" fmla="*/ 922198 w 7467600"/>
              <a:gd name="connsiteY614" fmla="*/ 1677437 h 6858000"/>
              <a:gd name="connsiteX615" fmla="*/ 869293 w 7467600"/>
              <a:gd name="connsiteY615" fmla="*/ 1583214 h 6858000"/>
              <a:gd name="connsiteX616" fmla="*/ 751431 w 7467600"/>
              <a:gd name="connsiteY616" fmla="*/ 1405731 h 6858000"/>
              <a:gd name="connsiteX617" fmla="*/ 655236 w 7467600"/>
              <a:gd name="connsiteY617" fmla="*/ 1268632 h 6858000"/>
              <a:gd name="connsiteX618" fmla="*/ 6516292 w 7467600"/>
              <a:gd name="connsiteY618" fmla="*/ 1263064 h 6858000"/>
              <a:gd name="connsiteX619" fmla="*/ 5736320 w 7467600"/>
              <a:gd name="connsiteY619" fmla="*/ 1501803 h 6858000"/>
              <a:gd name="connsiteX620" fmla="*/ 6516292 w 7467600"/>
              <a:gd name="connsiteY620" fmla="*/ 1263064 h 6858000"/>
              <a:gd name="connsiteX621" fmla="*/ 291466 w 7467600"/>
              <a:gd name="connsiteY621" fmla="*/ 1250369 h 6858000"/>
              <a:gd name="connsiteX622" fmla="*/ 323180 w 7467600"/>
              <a:gd name="connsiteY622" fmla="*/ 1435283 h 6858000"/>
              <a:gd name="connsiteX623" fmla="*/ 349381 w 7467600"/>
              <a:gd name="connsiteY623" fmla="*/ 1875041 h 6858000"/>
              <a:gd name="connsiteX624" fmla="*/ 374363 w 7467600"/>
              <a:gd name="connsiteY624" fmla="*/ 1506494 h 6858000"/>
              <a:gd name="connsiteX625" fmla="*/ 302168 w 7467600"/>
              <a:gd name="connsiteY625" fmla="*/ 1274495 h 6858000"/>
              <a:gd name="connsiteX626" fmla="*/ 291466 w 7467600"/>
              <a:gd name="connsiteY626" fmla="*/ 1250369 h 6858000"/>
              <a:gd name="connsiteX627" fmla="*/ 678222 w 7467600"/>
              <a:gd name="connsiteY627" fmla="*/ 1248670 h 6858000"/>
              <a:gd name="connsiteX628" fmla="*/ 775536 w 7467600"/>
              <a:gd name="connsiteY628" fmla="*/ 1388015 h 6858000"/>
              <a:gd name="connsiteX629" fmla="*/ 894529 w 7467600"/>
              <a:gd name="connsiteY629" fmla="*/ 1567739 h 6858000"/>
              <a:gd name="connsiteX630" fmla="*/ 948000 w 7467600"/>
              <a:gd name="connsiteY630" fmla="*/ 1663088 h 6858000"/>
              <a:gd name="connsiteX631" fmla="*/ 1006812 w 7467600"/>
              <a:gd name="connsiteY631" fmla="*/ 1767683 h 6858000"/>
              <a:gd name="connsiteX632" fmla="*/ 1149133 w 7467600"/>
              <a:gd name="connsiteY632" fmla="*/ 1971513 h 6858000"/>
              <a:gd name="connsiteX633" fmla="*/ 1333952 w 7467600"/>
              <a:gd name="connsiteY633" fmla="*/ 2251620 h 6858000"/>
              <a:gd name="connsiteX634" fmla="*/ 1337329 w 7467600"/>
              <a:gd name="connsiteY634" fmla="*/ 2258350 h 6858000"/>
              <a:gd name="connsiteX635" fmla="*/ 1014726 w 7467600"/>
              <a:gd name="connsiteY635" fmla="*/ 1615556 h 6858000"/>
              <a:gd name="connsiteX636" fmla="*/ 678222 w 7467600"/>
              <a:gd name="connsiteY636" fmla="*/ 1248670 h 6858000"/>
              <a:gd name="connsiteX637" fmla="*/ 6691602 w 7467600"/>
              <a:gd name="connsiteY637" fmla="*/ 1140573 h 6858000"/>
              <a:gd name="connsiteX638" fmla="*/ 6571100 w 7467600"/>
              <a:gd name="connsiteY638" fmla="*/ 1183662 h 6858000"/>
              <a:gd name="connsiteX639" fmla="*/ 6241687 w 7467600"/>
              <a:gd name="connsiteY639" fmla="*/ 1257600 h 6858000"/>
              <a:gd name="connsiteX640" fmla="*/ 5693009 w 7467600"/>
              <a:gd name="connsiteY640" fmla="*/ 1478256 h 6858000"/>
              <a:gd name="connsiteX641" fmla="*/ 6548420 w 7467600"/>
              <a:gd name="connsiteY641" fmla="*/ 1214599 h 6858000"/>
              <a:gd name="connsiteX642" fmla="*/ 6605473 w 7467600"/>
              <a:gd name="connsiteY642" fmla="*/ 1184686 h 6858000"/>
              <a:gd name="connsiteX643" fmla="*/ 6691602 w 7467600"/>
              <a:gd name="connsiteY643" fmla="*/ 1140573 h 6858000"/>
              <a:gd name="connsiteX644" fmla="*/ 4002475 w 7467600"/>
              <a:gd name="connsiteY644" fmla="*/ 1037802 h 6858000"/>
              <a:gd name="connsiteX645" fmla="*/ 4000324 w 7467600"/>
              <a:gd name="connsiteY645" fmla="*/ 1039362 h 6858000"/>
              <a:gd name="connsiteX646" fmla="*/ 4002862 w 7467600"/>
              <a:gd name="connsiteY646" fmla="*/ 1042866 h 6858000"/>
              <a:gd name="connsiteX647" fmla="*/ 4002475 w 7467600"/>
              <a:gd name="connsiteY647" fmla="*/ 1037802 h 6858000"/>
              <a:gd name="connsiteX648" fmla="*/ 506322 w 7467600"/>
              <a:gd name="connsiteY648" fmla="*/ 1020997 h 6858000"/>
              <a:gd name="connsiteX649" fmla="*/ 533068 w 7467600"/>
              <a:gd name="connsiteY649" fmla="*/ 1029409 h 6858000"/>
              <a:gd name="connsiteX650" fmla="*/ 1232525 w 7467600"/>
              <a:gd name="connsiteY650" fmla="*/ 1804675 h 6858000"/>
              <a:gd name="connsiteX651" fmla="*/ 1388858 w 7467600"/>
              <a:gd name="connsiteY651" fmla="*/ 2368011 h 6858000"/>
              <a:gd name="connsiteX652" fmla="*/ 1384098 w 7467600"/>
              <a:gd name="connsiteY652" fmla="*/ 2378125 h 6858000"/>
              <a:gd name="connsiteX653" fmla="*/ 1425393 w 7467600"/>
              <a:gd name="connsiteY653" fmla="*/ 2589124 h 6858000"/>
              <a:gd name="connsiteX654" fmla="*/ 1424001 w 7467600"/>
              <a:gd name="connsiteY654" fmla="*/ 2597541 h 6858000"/>
              <a:gd name="connsiteX655" fmla="*/ 2152729 w 7467600"/>
              <a:gd name="connsiteY655" fmla="*/ 2864487 h 6858000"/>
              <a:gd name="connsiteX656" fmla="*/ 2020609 w 7467600"/>
              <a:gd name="connsiteY656" fmla="*/ 2539671 h 6858000"/>
              <a:gd name="connsiteX657" fmla="*/ 2018920 w 7467600"/>
              <a:gd name="connsiteY657" fmla="*/ 2536309 h 6858000"/>
              <a:gd name="connsiteX658" fmla="*/ 1342441 w 7467600"/>
              <a:gd name="connsiteY658" fmla="*/ 1173017 h 6858000"/>
              <a:gd name="connsiteX659" fmla="*/ 1367925 w 7467600"/>
              <a:gd name="connsiteY659" fmla="*/ 1135648 h 6858000"/>
              <a:gd name="connsiteX660" fmla="*/ 1771401 w 7467600"/>
              <a:gd name="connsiteY660" fmla="*/ 1806673 h 6858000"/>
              <a:gd name="connsiteX661" fmla="*/ 1972385 w 7467600"/>
              <a:gd name="connsiteY661" fmla="*/ 2198735 h 6858000"/>
              <a:gd name="connsiteX662" fmla="*/ 2040892 w 7467600"/>
              <a:gd name="connsiteY662" fmla="*/ 2405205 h 6858000"/>
              <a:gd name="connsiteX663" fmla="*/ 2131689 w 7467600"/>
              <a:gd name="connsiteY663" fmla="*/ 1936926 h 6858000"/>
              <a:gd name="connsiteX664" fmla="*/ 2454820 w 7467600"/>
              <a:gd name="connsiteY664" fmla="*/ 1248808 h 6858000"/>
              <a:gd name="connsiteX665" fmla="*/ 2492512 w 7467600"/>
              <a:gd name="connsiteY665" fmla="*/ 1302920 h 6858000"/>
              <a:gd name="connsiteX666" fmla="*/ 2081216 w 7467600"/>
              <a:gd name="connsiteY666" fmla="*/ 2527513 h 6858000"/>
              <a:gd name="connsiteX667" fmla="*/ 2081211 w 7467600"/>
              <a:gd name="connsiteY667" fmla="*/ 2528916 h 6858000"/>
              <a:gd name="connsiteX668" fmla="*/ 2199067 w 7467600"/>
              <a:gd name="connsiteY668" fmla="*/ 2884061 h 6858000"/>
              <a:gd name="connsiteX669" fmla="*/ 3192586 w 7467600"/>
              <a:gd name="connsiteY669" fmla="*/ 3411496 h 6858000"/>
              <a:gd name="connsiteX670" fmla="*/ 3182620 w 7467600"/>
              <a:gd name="connsiteY670" fmla="*/ 3483279 h 6858000"/>
              <a:gd name="connsiteX671" fmla="*/ 2435119 w 7467600"/>
              <a:gd name="connsiteY671" fmla="*/ 3080173 h 6858000"/>
              <a:gd name="connsiteX672" fmla="*/ 2410152 w 7467600"/>
              <a:gd name="connsiteY672" fmla="*/ 3063751 h 6858000"/>
              <a:gd name="connsiteX673" fmla="*/ 2408099 w 7467600"/>
              <a:gd name="connsiteY673" fmla="*/ 3064403 h 6858000"/>
              <a:gd name="connsiteX674" fmla="*/ 2407218 w 7467600"/>
              <a:gd name="connsiteY674" fmla="*/ 3070324 h 6858000"/>
              <a:gd name="connsiteX675" fmla="*/ 2380138 w 7467600"/>
              <a:gd name="connsiteY675" fmla="*/ 3099341 h 6858000"/>
              <a:gd name="connsiteX676" fmla="*/ 1765923 w 7467600"/>
              <a:gd name="connsiteY676" fmla="*/ 3581043 h 6858000"/>
              <a:gd name="connsiteX677" fmla="*/ 1702258 w 7467600"/>
              <a:gd name="connsiteY677" fmla="*/ 3612286 h 6858000"/>
              <a:gd name="connsiteX678" fmla="*/ 1538370 w 7467600"/>
              <a:gd name="connsiteY678" fmla="*/ 3811804 h 6858000"/>
              <a:gd name="connsiteX679" fmla="*/ 542867 w 7467600"/>
              <a:gd name="connsiteY679" fmla="*/ 4944092 h 6858000"/>
              <a:gd name="connsiteX680" fmla="*/ 515800 w 7467600"/>
              <a:gd name="connsiteY680" fmla="*/ 4862180 h 6858000"/>
              <a:gd name="connsiteX681" fmla="*/ 909145 w 7467600"/>
              <a:gd name="connsiteY681" fmla="*/ 4199225 h 6858000"/>
              <a:gd name="connsiteX682" fmla="*/ 1214067 w 7467600"/>
              <a:gd name="connsiteY682" fmla="*/ 3908561 h 6858000"/>
              <a:gd name="connsiteX683" fmla="*/ 640967 w 7467600"/>
              <a:gd name="connsiteY683" fmla="*/ 4105601 h 6858000"/>
              <a:gd name="connsiteX684" fmla="*/ 112563 w 7467600"/>
              <a:gd name="connsiteY684" fmla="*/ 4396952 h 6858000"/>
              <a:gd name="connsiteX685" fmla="*/ 0 w 7467600"/>
              <a:gd name="connsiteY685" fmla="*/ 4466006 h 6858000"/>
              <a:gd name="connsiteX686" fmla="*/ 0 w 7467600"/>
              <a:gd name="connsiteY686" fmla="*/ 4233763 h 6858000"/>
              <a:gd name="connsiteX687" fmla="*/ 36881 w 7467600"/>
              <a:gd name="connsiteY687" fmla="*/ 4200118 h 6858000"/>
              <a:gd name="connsiteX688" fmla="*/ 910534 w 7467600"/>
              <a:gd name="connsiteY688" fmla="*/ 3629753 h 6858000"/>
              <a:gd name="connsiteX689" fmla="*/ 1578717 w 7467600"/>
              <a:gd name="connsiteY689" fmla="*/ 3575982 h 6858000"/>
              <a:gd name="connsiteX690" fmla="*/ 2338780 w 7467600"/>
              <a:gd name="connsiteY690" fmla="*/ 3033725 h 6858000"/>
              <a:gd name="connsiteX691" fmla="*/ 1807991 w 7467600"/>
              <a:gd name="connsiteY691" fmla="*/ 2807184 h 6858000"/>
              <a:gd name="connsiteX692" fmla="*/ 1416358 w 7467600"/>
              <a:gd name="connsiteY692" fmla="*/ 3112571 h 6858000"/>
              <a:gd name="connsiteX693" fmla="*/ 939066 w 7467600"/>
              <a:gd name="connsiteY693" fmla="*/ 3378798 h 6858000"/>
              <a:gd name="connsiteX694" fmla="*/ 115099 w 7467600"/>
              <a:gd name="connsiteY694" fmla="*/ 3607650 h 6858000"/>
              <a:gd name="connsiteX695" fmla="*/ 97284 w 7467600"/>
              <a:gd name="connsiteY695" fmla="*/ 3520393 h 6858000"/>
              <a:gd name="connsiteX696" fmla="*/ 922050 w 7467600"/>
              <a:gd name="connsiteY696" fmla="*/ 3074867 h 6858000"/>
              <a:gd name="connsiteX697" fmla="*/ 1405265 w 7467600"/>
              <a:gd name="connsiteY697" fmla="*/ 3016319 h 6858000"/>
              <a:gd name="connsiteX698" fmla="*/ 1407512 w 7467600"/>
              <a:gd name="connsiteY698" fmla="*/ 3018001 h 6858000"/>
              <a:gd name="connsiteX699" fmla="*/ 1726266 w 7467600"/>
              <a:gd name="connsiteY699" fmla="*/ 2777274 h 6858000"/>
              <a:gd name="connsiteX700" fmla="*/ 625390 w 7467600"/>
              <a:gd name="connsiteY700" fmla="*/ 2514541 h 6858000"/>
              <a:gd name="connsiteX701" fmla="*/ 619799 w 7467600"/>
              <a:gd name="connsiteY701" fmla="*/ 2527180 h 6858000"/>
              <a:gd name="connsiteX702" fmla="*/ 310030 w 7467600"/>
              <a:gd name="connsiteY702" fmla="*/ 2771818 h 6858000"/>
              <a:gd name="connsiteX703" fmla="*/ 173877 w 7467600"/>
              <a:gd name="connsiteY703" fmla="*/ 2937056 h 6858000"/>
              <a:gd name="connsiteX704" fmla="*/ 77889 w 7467600"/>
              <a:gd name="connsiteY704" fmla="*/ 3138440 h 6858000"/>
              <a:gd name="connsiteX705" fmla="*/ 0 w 7467600"/>
              <a:gd name="connsiteY705" fmla="*/ 3271395 h 6858000"/>
              <a:gd name="connsiteX706" fmla="*/ 0 w 7467600"/>
              <a:gd name="connsiteY706" fmla="*/ 3153002 h 6858000"/>
              <a:gd name="connsiteX707" fmla="*/ 2386 w 7467600"/>
              <a:gd name="connsiteY707" fmla="*/ 3149203 h 6858000"/>
              <a:gd name="connsiteX708" fmla="*/ 89753 w 7467600"/>
              <a:gd name="connsiteY708" fmla="*/ 2987702 h 6858000"/>
              <a:gd name="connsiteX709" fmla="*/ 76869 w 7467600"/>
              <a:gd name="connsiteY709" fmla="*/ 3005404 h 6858000"/>
              <a:gd name="connsiteX710" fmla="*/ 32049 w 7467600"/>
              <a:gd name="connsiteY710" fmla="*/ 3065814 h 6858000"/>
              <a:gd name="connsiteX711" fmla="*/ 0 w 7467600"/>
              <a:gd name="connsiteY711" fmla="*/ 3108744 h 6858000"/>
              <a:gd name="connsiteX712" fmla="*/ 0 w 7467600"/>
              <a:gd name="connsiteY712" fmla="*/ 3058059 h 6858000"/>
              <a:gd name="connsiteX713" fmla="*/ 7610 w 7467600"/>
              <a:gd name="connsiteY713" fmla="*/ 3047889 h 6858000"/>
              <a:gd name="connsiteX714" fmla="*/ 52419 w 7467600"/>
              <a:gd name="connsiteY714" fmla="*/ 2987479 h 6858000"/>
              <a:gd name="connsiteX715" fmla="*/ 59142 w 7467600"/>
              <a:gd name="connsiteY715" fmla="*/ 2978488 h 6858000"/>
              <a:gd name="connsiteX716" fmla="*/ 0 w 7467600"/>
              <a:gd name="connsiteY716" fmla="*/ 3015334 h 6858000"/>
              <a:gd name="connsiteX717" fmla="*/ 0 w 7467600"/>
              <a:gd name="connsiteY717" fmla="*/ 2914286 h 6858000"/>
              <a:gd name="connsiteX718" fmla="*/ 36383 w 7467600"/>
              <a:gd name="connsiteY718" fmla="*/ 2901128 h 6858000"/>
              <a:gd name="connsiteX719" fmla="*/ 156329 w 7467600"/>
              <a:gd name="connsiteY719" fmla="*/ 2840533 h 6858000"/>
              <a:gd name="connsiteX720" fmla="*/ 358355 w 7467600"/>
              <a:gd name="connsiteY720" fmla="*/ 2620471 h 6858000"/>
              <a:gd name="connsiteX721" fmla="*/ 510577 w 7467600"/>
              <a:gd name="connsiteY721" fmla="*/ 2501244 h 6858000"/>
              <a:gd name="connsiteX722" fmla="*/ 211967 w 7467600"/>
              <a:gd name="connsiteY722" fmla="*/ 2479171 h 6858000"/>
              <a:gd name="connsiteX723" fmla="*/ 0 w 7467600"/>
              <a:gd name="connsiteY723" fmla="*/ 2476398 h 6858000"/>
              <a:gd name="connsiteX724" fmla="*/ 0 w 7467600"/>
              <a:gd name="connsiteY724" fmla="*/ 2389189 h 6858000"/>
              <a:gd name="connsiteX725" fmla="*/ 103062 w 7467600"/>
              <a:gd name="connsiteY725" fmla="*/ 2389518 h 6858000"/>
              <a:gd name="connsiteX726" fmla="*/ 510734 w 7467600"/>
              <a:gd name="connsiteY726" fmla="*/ 2416201 h 6858000"/>
              <a:gd name="connsiteX727" fmla="*/ 279257 w 7467600"/>
              <a:gd name="connsiteY727" fmla="*/ 2092102 h 6858000"/>
              <a:gd name="connsiteX728" fmla="*/ 65265 w 7467600"/>
              <a:gd name="connsiteY728" fmla="*/ 2006049 h 6858000"/>
              <a:gd name="connsiteX729" fmla="*/ 0 w 7467600"/>
              <a:gd name="connsiteY729" fmla="*/ 1982532 h 6858000"/>
              <a:gd name="connsiteX730" fmla="*/ 0 w 7467600"/>
              <a:gd name="connsiteY730" fmla="*/ 1912789 h 6858000"/>
              <a:gd name="connsiteX731" fmla="*/ 97460 w 7467600"/>
              <a:gd name="connsiteY731" fmla="*/ 1953725 h 6858000"/>
              <a:gd name="connsiteX732" fmla="*/ 221272 w 7467600"/>
              <a:gd name="connsiteY732" fmla="*/ 1980766 h 6858000"/>
              <a:gd name="connsiteX733" fmla="*/ 116765 w 7467600"/>
              <a:gd name="connsiteY733" fmla="*/ 1911033 h 6858000"/>
              <a:gd name="connsiteX734" fmla="*/ 16405 w 7467600"/>
              <a:gd name="connsiteY734" fmla="*/ 1803412 h 6858000"/>
              <a:gd name="connsiteX735" fmla="*/ 0 w 7467600"/>
              <a:gd name="connsiteY735" fmla="*/ 1784777 h 6858000"/>
              <a:gd name="connsiteX736" fmla="*/ 0 w 7467600"/>
              <a:gd name="connsiteY736" fmla="*/ 1740082 h 6858000"/>
              <a:gd name="connsiteX737" fmla="*/ 39394 w 7467600"/>
              <a:gd name="connsiteY737" fmla="*/ 1784856 h 6858000"/>
              <a:gd name="connsiteX738" fmla="*/ 135813 w 7467600"/>
              <a:gd name="connsiteY738" fmla="*/ 1888838 h 6858000"/>
              <a:gd name="connsiteX739" fmla="*/ 242575 w 7467600"/>
              <a:gd name="connsiteY739" fmla="*/ 1958841 h 6858000"/>
              <a:gd name="connsiteX740" fmla="*/ 82197 w 7467600"/>
              <a:gd name="connsiteY740" fmla="*/ 1754826 h 6858000"/>
              <a:gd name="connsiteX741" fmla="*/ 0 w 7467600"/>
              <a:gd name="connsiteY741" fmla="*/ 1679650 h 6858000"/>
              <a:gd name="connsiteX742" fmla="*/ 0 w 7467600"/>
              <a:gd name="connsiteY742" fmla="*/ 1602463 h 6858000"/>
              <a:gd name="connsiteX743" fmla="*/ 84689 w 7467600"/>
              <a:gd name="connsiteY743" fmla="*/ 1677442 h 6858000"/>
              <a:gd name="connsiteX744" fmla="*/ 298437 w 7467600"/>
              <a:gd name="connsiteY744" fmla="*/ 1968019 h 6858000"/>
              <a:gd name="connsiteX745" fmla="*/ 227269 w 7467600"/>
              <a:gd name="connsiteY745" fmla="*/ 1114064 h 6858000"/>
              <a:gd name="connsiteX746" fmla="*/ 248003 w 7467600"/>
              <a:gd name="connsiteY746" fmla="*/ 1089613 h 6858000"/>
              <a:gd name="connsiteX747" fmla="*/ 427020 w 7467600"/>
              <a:gd name="connsiteY747" fmla="*/ 1619803 h 6858000"/>
              <a:gd name="connsiteX748" fmla="*/ 340345 w 7467600"/>
              <a:gd name="connsiteY748" fmla="*/ 2027739 h 6858000"/>
              <a:gd name="connsiteX749" fmla="*/ 360865 w 7467600"/>
              <a:gd name="connsiteY749" fmla="*/ 2044827 h 6858000"/>
              <a:gd name="connsiteX750" fmla="*/ 560414 w 7467600"/>
              <a:gd name="connsiteY750" fmla="*/ 2421457 h 6858000"/>
              <a:gd name="connsiteX751" fmla="*/ 1359703 w 7467600"/>
              <a:gd name="connsiteY751" fmla="*/ 2578554 h 6858000"/>
              <a:gd name="connsiteX752" fmla="*/ 1359422 w 7467600"/>
              <a:gd name="connsiteY752" fmla="*/ 2577994 h 6858000"/>
              <a:gd name="connsiteX753" fmla="*/ 828701 w 7467600"/>
              <a:gd name="connsiteY753" fmla="*/ 1839520 h 6858000"/>
              <a:gd name="connsiteX754" fmla="*/ 494427 w 7467600"/>
              <a:gd name="connsiteY754" fmla="*/ 1092333 h 6858000"/>
              <a:gd name="connsiteX755" fmla="*/ 506322 w 7467600"/>
              <a:gd name="connsiteY755" fmla="*/ 1020997 h 6858000"/>
              <a:gd name="connsiteX756" fmla="*/ 4570198 w 7467600"/>
              <a:gd name="connsiteY756" fmla="*/ 978081 h 6858000"/>
              <a:gd name="connsiteX757" fmla="*/ 4523691 w 7467600"/>
              <a:gd name="connsiteY757" fmla="*/ 1127776 h 6858000"/>
              <a:gd name="connsiteX758" fmla="*/ 4509875 w 7467600"/>
              <a:gd name="connsiteY758" fmla="*/ 1167552 h 6858000"/>
              <a:gd name="connsiteX759" fmla="*/ 4478168 w 7467600"/>
              <a:gd name="connsiteY759" fmla="*/ 1260735 h 6858000"/>
              <a:gd name="connsiteX760" fmla="*/ 4409309 w 7467600"/>
              <a:gd name="connsiteY760" fmla="*/ 1666996 h 6858000"/>
              <a:gd name="connsiteX761" fmla="*/ 4370031 w 7467600"/>
              <a:gd name="connsiteY761" fmla="*/ 1955666 h 6858000"/>
              <a:gd name="connsiteX762" fmla="*/ 4570198 w 7467600"/>
              <a:gd name="connsiteY762" fmla="*/ 978081 h 6858000"/>
              <a:gd name="connsiteX763" fmla="*/ 4557898 w 7467600"/>
              <a:gd name="connsiteY763" fmla="*/ 900011 h 6858000"/>
              <a:gd name="connsiteX764" fmla="*/ 4344840 w 7467600"/>
              <a:gd name="connsiteY764" fmla="*/ 1922038 h 6858000"/>
              <a:gd name="connsiteX765" fmla="*/ 4378710 w 7467600"/>
              <a:gd name="connsiteY765" fmla="*/ 1665516 h 6858000"/>
              <a:gd name="connsiteX766" fmla="*/ 4448798 w 7467600"/>
              <a:gd name="connsiteY766" fmla="*/ 1253024 h 6858000"/>
              <a:gd name="connsiteX767" fmla="*/ 4480315 w 7467600"/>
              <a:gd name="connsiteY767" fmla="*/ 1158454 h 6858000"/>
              <a:gd name="connsiteX768" fmla="*/ 4494133 w 7467600"/>
              <a:gd name="connsiteY768" fmla="*/ 1118676 h 6858000"/>
              <a:gd name="connsiteX769" fmla="*/ 4557898 w 7467600"/>
              <a:gd name="connsiteY769" fmla="*/ 900011 h 6858000"/>
              <a:gd name="connsiteX770" fmla="*/ 5870151 w 7467600"/>
              <a:gd name="connsiteY770" fmla="*/ 898890 h 6858000"/>
              <a:gd name="connsiteX771" fmla="*/ 5861335 w 7467600"/>
              <a:gd name="connsiteY771" fmla="*/ 899177 h 6858000"/>
              <a:gd name="connsiteX772" fmla="*/ 5843702 w 7467600"/>
              <a:gd name="connsiteY772" fmla="*/ 899748 h 6858000"/>
              <a:gd name="connsiteX773" fmla="*/ 5651107 w 7467600"/>
              <a:gd name="connsiteY773" fmla="*/ 920306 h 6858000"/>
              <a:gd name="connsiteX774" fmla="*/ 5459407 w 7467600"/>
              <a:gd name="connsiteY774" fmla="*/ 940975 h 6858000"/>
              <a:gd name="connsiteX775" fmla="*/ 5374846 w 7467600"/>
              <a:gd name="connsiteY775" fmla="*/ 941988 h 6858000"/>
              <a:gd name="connsiteX776" fmla="*/ 5256105 w 7467600"/>
              <a:gd name="connsiteY776" fmla="*/ 945632 h 6858000"/>
              <a:gd name="connsiteX777" fmla="*/ 5107071 w 7467600"/>
              <a:gd name="connsiteY777" fmla="*/ 969720 h 6858000"/>
              <a:gd name="connsiteX778" fmla="*/ 4998681 w 7467600"/>
              <a:gd name="connsiteY778" fmla="*/ 988771 h 6858000"/>
              <a:gd name="connsiteX779" fmla="*/ 5870151 w 7467600"/>
              <a:gd name="connsiteY779" fmla="*/ 898890 h 6858000"/>
              <a:gd name="connsiteX780" fmla="*/ 5504425 w 7467600"/>
              <a:gd name="connsiteY780" fmla="*/ 848067 h 6858000"/>
              <a:gd name="connsiteX781" fmla="*/ 4968849 w 7467600"/>
              <a:gd name="connsiteY781" fmla="*/ 962318 h 6858000"/>
              <a:gd name="connsiteX782" fmla="*/ 5104039 w 7467600"/>
              <a:gd name="connsiteY782" fmla="*/ 940634 h 6858000"/>
              <a:gd name="connsiteX783" fmla="*/ 5256311 w 7467600"/>
              <a:gd name="connsiteY783" fmla="*/ 916490 h 6858000"/>
              <a:gd name="connsiteX784" fmla="*/ 5377381 w 7467600"/>
              <a:gd name="connsiteY784" fmla="*/ 912671 h 6858000"/>
              <a:gd name="connsiteX785" fmla="*/ 5460148 w 7467600"/>
              <a:gd name="connsiteY785" fmla="*/ 911442 h 6858000"/>
              <a:gd name="connsiteX786" fmla="*/ 5648971 w 7467600"/>
              <a:gd name="connsiteY786" fmla="*/ 891331 h 6858000"/>
              <a:gd name="connsiteX787" fmla="*/ 5844807 w 7467600"/>
              <a:gd name="connsiteY787" fmla="*/ 870718 h 6858000"/>
              <a:gd name="connsiteX788" fmla="*/ 5862975 w 7467600"/>
              <a:gd name="connsiteY788" fmla="*/ 869756 h 6858000"/>
              <a:gd name="connsiteX789" fmla="*/ 5920887 w 7467600"/>
              <a:gd name="connsiteY789" fmla="*/ 865929 h 6858000"/>
              <a:gd name="connsiteX790" fmla="*/ 5504425 w 7467600"/>
              <a:gd name="connsiteY790" fmla="*/ 848067 h 6858000"/>
              <a:gd name="connsiteX791" fmla="*/ 3607114 w 7467600"/>
              <a:gd name="connsiteY791" fmla="*/ 467441 h 6858000"/>
              <a:gd name="connsiteX792" fmla="*/ 3296242 w 7467600"/>
              <a:gd name="connsiteY792" fmla="*/ 807991 h 6858000"/>
              <a:gd name="connsiteX793" fmla="*/ 3174674 w 7467600"/>
              <a:gd name="connsiteY793" fmla="*/ 919759 h 6858000"/>
              <a:gd name="connsiteX794" fmla="*/ 3042978 w 7467600"/>
              <a:gd name="connsiteY794" fmla="*/ 1054894 h 6858000"/>
              <a:gd name="connsiteX795" fmla="*/ 2968914 w 7467600"/>
              <a:gd name="connsiteY795" fmla="*/ 1133756 h 6858000"/>
              <a:gd name="connsiteX796" fmla="*/ 3103823 w 7467600"/>
              <a:gd name="connsiteY796" fmla="*/ 1026814 h 6858000"/>
              <a:gd name="connsiteX797" fmla="*/ 3607114 w 7467600"/>
              <a:gd name="connsiteY797" fmla="*/ 467441 h 6858000"/>
              <a:gd name="connsiteX798" fmla="*/ 3744487 w 7467600"/>
              <a:gd name="connsiteY798" fmla="*/ 383136 h 6858000"/>
              <a:gd name="connsiteX799" fmla="*/ 3970213 w 7467600"/>
              <a:gd name="connsiteY799" fmla="*/ 995559 h 6858000"/>
              <a:gd name="connsiteX800" fmla="*/ 3744487 w 7467600"/>
              <a:gd name="connsiteY800" fmla="*/ 383136 h 6858000"/>
              <a:gd name="connsiteX801" fmla="*/ 3624562 w 7467600"/>
              <a:gd name="connsiteY801" fmla="*/ 367041 h 6858000"/>
              <a:gd name="connsiteX802" fmla="*/ 3489712 w 7467600"/>
              <a:gd name="connsiteY802" fmla="*/ 485386 h 6858000"/>
              <a:gd name="connsiteX803" fmla="*/ 3182994 w 7467600"/>
              <a:gd name="connsiteY803" fmla="*/ 828265 h 6858000"/>
              <a:gd name="connsiteX804" fmla="*/ 2892114 w 7467600"/>
              <a:gd name="connsiteY804" fmla="*/ 1172635 h 6858000"/>
              <a:gd name="connsiteX805" fmla="*/ 3021459 w 7467600"/>
              <a:gd name="connsiteY805" fmla="*/ 1035385 h 6858000"/>
              <a:gd name="connsiteX806" fmla="*/ 3153873 w 7467600"/>
              <a:gd name="connsiteY806" fmla="*/ 898971 h 6858000"/>
              <a:gd name="connsiteX807" fmla="*/ 3276511 w 7467600"/>
              <a:gd name="connsiteY807" fmla="*/ 786423 h 6858000"/>
              <a:gd name="connsiteX808" fmla="*/ 3584154 w 7467600"/>
              <a:gd name="connsiteY808" fmla="*/ 448218 h 6858000"/>
              <a:gd name="connsiteX809" fmla="*/ 3624562 w 7467600"/>
              <a:gd name="connsiteY809" fmla="*/ 367041 h 6858000"/>
              <a:gd name="connsiteX810" fmla="*/ 3766672 w 7467600"/>
              <a:gd name="connsiteY810" fmla="*/ 359429 h 6858000"/>
              <a:gd name="connsiteX811" fmla="*/ 3996338 w 7467600"/>
              <a:gd name="connsiteY811" fmla="*/ 968237 h 6858000"/>
              <a:gd name="connsiteX812" fmla="*/ 3766672 w 7467600"/>
              <a:gd name="connsiteY812" fmla="*/ 359429 h 6858000"/>
              <a:gd name="connsiteX813" fmla="*/ 5805386 w 7467600"/>
              <a:gd name="connsiteY813" fmla="*/ 239240 h 6858000"/>
              <a:gd name="connsiteX814" fmla="*/ 5736947 w 7467600"/>
              <a:gd name="connsiteY814" fmla="*/ 261367 h 6858000"/>
              <a:gd name="connsiteX815" fmla="*/ 5427012 w 7467600"/>
              <a:gd name="connsiteY815" fmla="*/ 311272 h 6858000"/>
              <a:gd name="connsiteX816" fmla="*/ 5147818 w 7467600"/>
              <a:gd name="connsiteY816" fmla="*/ 322112 h 6858000"/>
              <a:gd name="connsiteX817" fmla="*/ 5060854 w 7467600"/>
              <a:gd name="connsiteY817" fmla="*/ 311882 h 6858000"/>
              <a:gd name="connsiteX818" fmla="*/ 4945989 w 7467600"/>
              <a:gd name="connsiteY818" fmla="*/ 300516 h 6858000"/>
              <a:gd name="connsiteX819" fmla="*/ 5410479 w 7467600"/>
              <a:gd name="connsiteY819" fmla="*/ 348434 h 6858000"/>
              <a:gd name="connsiteX820" fmla="*/ 5805386 w 7467600"/>
              <a:gd name="connsiteY820" fmla="*/ 239240 h 6858000"/>
              <a:gd name="connsiteX821" fmla="*/ 5905192 w 7467600"/>
              <a:gd name="connsiteY821" fmla="*/ 163079 h 6858000"/>
              <a:gd name="connsiteX822" fmla="*/ 5865655 w 7467600"/>
              <a:gd name="connsiteY822" fmla="*/ 171901 h 6858000"/>
              <a:gd name="connsiteX823" fmla="*/ 5259740 w 7467600"/>
              <a:gd name="connsiteY823" fmla="*/ 257013 h 6858000"/>
              <a:gd name="connsiteX824" fmla="*/ 5208466 w 7467600"/>
              <a:gd name="connsiteY824" fmla="*/ 257550 h 6858000"/>
              <a:gd name="connsiteX825" fmla="*/ 4980204 w 7467600"/>
              <a:gd name="connsiteY825" fmla="*/ 271903 h 6858000"/>
              <a:gd name="connsiteX826" fmla="*/ 5068068 w 7467600"/>
              <a:gd name="connsiteY826" fmla="*/ 282244 h 6858000"/>
              <a:gd name="connsiteX827" fmla="*/ 5153231 w 7467600"/>
              <a:gd name="connsiteY827" fmla="*/ 292240 h 6858000"/>
              <a:gd name="connsiteX828" fmla="*/ 5426491 w 7467600"/>
              <a:gd name="connsiteY828" fmla="*/ 281128 h 6858000"/>
              <a:gd name="connsiteX829" fmla="*/ 5731212 w 7467600"/>
              <a:gd name="connsiteY829" fmla="*/ 231951 h 6858000"/>
              <a:gd name="connsiteX830" fmla="*/ 5905192 w 7467600"/>
              <a:gd name="connsiteY830" fmla="*/ 163079 h 6858000"/>
              <a:gd name="connsiteX831" fmla="*/ 5944437 w 7467600"/>
              <a:gd name="connsiteY831" fmla="*/ 113829 h 6858000"/>
              <a:gd name="connsiteX832" fmla="*/ 5825032 w 7467600"/>
              <a:gd name="connsiteY832" fmla="*/ 146405 h 6858000"/>
              <a:gd name="connsiteX833" fmla="*/ 4955599 w 7467600"/>
              <a:gd name="connsiteY833" fmla="*/ 247008 h 6858000"/>
              <a:gd name="connsiteX834" fmla="*/ 5210104 w 7467600"/>
              <a:gd name="connsiteY834" fmla="*/ 228123 h 6858000"/>
              <a:gd name="connsiteX835" fmla="*/ 5261015 w 7467600"/>
              <a:gd name="connsiteY835" fmla="*/ 227087 h 6858000"/>
              <a:gd name="connsiteX836" fmla="*/ 5861181 w 7467600"/>
              <a:gd name="connsiteY836" fmla="*/ 143093 h 6858000"/>
              <a:gd name="connsiteX837" fmla="*/ 5961252 w 7467600"/>
              <a:gd name="connsiteY837" fmla="*/ 114820 h 6858000"/>
              <a:gd name="connsiteX838" fmla="*/ 5944437 w 7467600"/>
              <a:gd name="connsiteY838" fmla="*/ 113829 h 6858000"/>
              <a:gd name="connsiteX839" fmla="*/ 3882765 w 7467600"/>
              <a:gd name="connsiteY839" fmla="*/ 0 h 6858000"/>
              <a:gd name="connsiteX840" fmla="*/ 3995099 w 7467600"/>
              <a:gd name="connsiteY840" fmla="*/ 0 h 6858000"/>
              <a:gd name="connsiteX841" fmla="*/ 4163818 w 7467600"/>
              <a:gd name="connsiteY841" fmla="*/ 234104 h 6858000"/>
              <a:gd name="connsiteX842" fmla="*/ 4172099 w 7467600"/>
              <a:gd name="connsiteY842" fmla="*/ 234207 h 6858000"/>
              <a:gd name="connsiteX843" fmla="*/ 4784282 w 7467600"/>
              <a:gd name="connsiteY843" fmla="*/ 276561 h 6858000"/>
              <a:gd name="connsiteX844" fmla="*/ 4801687 w 7467600"/>
              <a:gd name="connsiteY844" fmla="*/ 267764 h 6858000"/>
              <a:gd name="connsiteX845" fmla="*/ 6082788 w 7467600"/>
              <a:gd name="connsiteY845" fmla="*/ 64119 h 6858000"/>
              <a:gd name="connsiteX846" fmla="*/ 6099442 w 7467600"/>
              <a:gd name="connsiteY846" fmla="*/ 82568 h 6858000"/>
              <a:gd name="connsiteX847" fmla="*/ 4804137 w 7467600"/>
              <a:gd name="connsiteY847" fmla="*/ 320931 h 6858000"/>
              <a:gd name="connsiteX848" fmla="*/ 4227047 w 7467600"/>
              <a:gd name="connsiteY848" fmla="*/ 313415 h 6858000"/>
              <a:gd name="connsiteX849" fmla="*/ 4346041 w 7467600"/>
              <a:gd name="connsiteY849" fmla="*/ 456086 h 6858000"/>
              <a:gd name="connsiteX850" fmla="*/ 4870967 w 7467600"/>
              <a:gd name="connsiteY850" fmla="*/ 963061 h 6858000"/>
              <a:gd name="connsiteX851" fmla="*/ 4889647 w 7467600"/>
              <a:gd name="connsiteY851" fmla="*/ 957147 h 6858000"/>
              <a:gd name="connsiteX852" fmla="*/ 5422504 w 7467600"/>
              <a:gd name="connsiteY852" fmla="*/ 805191 h 6858000"/>
              <a:gd name="connsiteX853" fmla="*/ 6087656 w 7467600"/>
              <a:gd name="connsiteY853" fmla="*/ 826703 h 6858000"/>
              <a:gd name="connsiteX854" fmla="*/ 6058717 w 7467600"/>
              <a:gd name="connsiteY854" fmla="*/ 865992 h 6858000"/>
              <a:gd name="connsiteX855" fmla="*/ 4974153 w 7467600"/>
              <a:gd name="connsiteY855" fmla="*/ 1045456 h 6858000"/>
              <a:gd name="connsiteX856" fmla="*/ 5627835 w 7467600"/>
              <a:gd name="connsiteY856" fmla="*/ 1472077 h 6858000"/>
              <a:gd name="connsiteX857" fmla="*/ 5629817 w 7467600"/>
              <a:gd name="connsiteY857" fmla="*/ 1471412 h 6858000"/>
              <a:gd name="connsiteX858" fmla="*/ 5634124 w 7467600"/>
              <a:gd name="connsiteY858" fmla="*/ 1470572 h 6858000"/>
              <a:gd name="connsiteX859" fmla="*/ 5755832 w 7467600"/>
              <a:gd name="connsiteY859" fmla="*/ 1383886 h 6858000"/>
              <a:gd name="connsiteX860" fmla="*/ 6014186 w 7467600"/>
              <a:gd name="connsiteY860" fmla="*/ 1279799 h 6858000"/>
              <a:gd name="connsiteX861" fmla="*/ 6901619 w 7467600"/>
              <a:gd name="connsiteY861" fmla="*/ 1047874 h 6858000"/>
              <a:gd name="connsiteX862" fmla="*/ 6931566 w 7467600"/>
              <a:gd name="connsiteY862" fmla="*/ 1062034 h 6858000"/>
              <a:gd name="connsiteX863" fmla="*/ 5790982 w 7467600"/>
              <a:gd name="connsiteY863" fmla="*/ 1561380 h 6858000"/>
              <a:gd name="connsiteX864" fmla="*/ 6188971 w 7467600"/>
              <a:gd name="connsiteY864" fmla="*/ 1755168 h 6858000"/>
              <a:gd name="connsiteX865" fmla="*/ 6202446 w 7467600"/>
              <a:gd name="connsiteY865" fmla="*/ 1752268 h 6858000"/>
              <a:gd name="connsiteX866" fmla="*/ 7179560 w 7467600"/>
              <a:gd name="connsiteY866" fmla="*/ 1467551 h 6858000"/>
              <a:gd name="connsiteX867" fmla="*/ 7158730 w 7467600"/>
              <a:gd name="connsiteY867" fmla="*/ 1507835 h 6858000"/>
              <a:gd name="connsiteX868" fmla="*/ 6326959 w 7467600"/>
              <a:gd name="connsiteY868" fmla="*/ 1817686 h 6858000"/>
              <a:gd name="connsiteX869" fmla="*/ 6537433 w 7467600"/>
              <a:gd name="connsiteY869" fmla="*/ 1907790 h 6858000"/>
              <a:gd name="connsiteX870" fmla="*/ 6550221 w 7467600"/>
              <a:gd name="connsiteY870" fmla="*/ 1910729 h 6858000"/>
              <a:gd name="connsiteX871" fmla="*/ 6964438 w 7467600"/>
              <a:gd name="connsiteY871" fmla="*/ 2209505 h 6858000"/>
              <a:gd name="connsiteX872" fmla="*/ 7367862 w 7467600"/>
              <a:gd name="connsiteY872" fmla="*/ 2806833 h 6858000"/>
              <a:gd name="connsiteX873" fmla="*/ 7364329 w 7467600"/>
              <a:gd name="connsiteY873" fmla="*/ 2826907 h 6858000"/>
              <a:gd name="connsiteX874" fmla="*/ 7290545 w 7467600"/>
              <a:gd name="connsiteY874" fmla="*/ 2850663 h 6858000"/>
              <a:gd name="connsiteX875" fmla="*/ 6472036 w 7467600"/>
              <a:gd name="connsiteY875" fmla="*/ 1959003 h 6858000"/>
              <a:gd name="connsiteX876" fmla="*/ 5792897 w 7467600"/>
              <a:gd name="connsiteY876" fmla="*/ 1647747 h 6858000"/>
              <a:gd name="connsiteX877" fmla="*/ 5842751 w 7467600"/>
              <a:gd name="connsiteY877" fmla="*/ 1816112 h 6858000"/>
              <a:gd name="connsiteX878" fmla="*/ 5847424 w 7467600"/>
              <a:gd name="connsiteY878" fmla="*/ 1815776 h 6858000"/>
              <a:gd name="connsiteX879" fmla="*/ 6399821 w 7467600"/>
              <a:gd name="connsiteY879" fmla="*/ 2344799 h 6858000"/>
              <a:gd name="connsiteX880" fmla="*/ 6323232 w 7467600"/>
              <a:gd name="connsiteY880" fmla="*/ 2389634 h 6858000"/>
              <a:gd name="connsiteX881" fmla="*/ 5942958 w 7467600"/>
              <a:gd name="connsiteY881" fmla="*/ 2077708 h 6858000"/>
              <a:gd name="connsiteX882" fmla="*/ 5921559 w 7467600"/>
              <a:gd name="connsiteY882" fmla="*/ 2378596 h 6858000"/>
              <a:gd name="connsiteX883" fmla="*/ 5817651 w 7467600"/>
              <a:gd name="connsiteY883" fmla="*/ 3023919 h 6858000"/>
              <a:gd name="connsiteX884" fmla="*/ 5729634 w 7467600"/>
              <a:gd name="connsiteY884" fmla="*/ 3051849 h 6858000"/>
              <a:gd name="connsiteX885" fmla="*/ 5611018 w 7467600"/>
              <a:gd name="connsiteY885" fmla="*/ 2316769 h 6858000"/>
              <a:gd name="connsiteX886" fmla="*/ 5687608 w 7467600"/>
              <a:gd name="connsiteY886" fmla="*/ 2039972 h 6858000"/>
              <a:gd name="connsiteX887" fmla="*/ 5657554 w 7467600"/>
              <a:gd name="connsiteY887" fmla="*/ 1576445 h 6858000"/>
              <a:gd name="connsiteX888" fmla="*/ 5150475 w 7467600"/>
              <a:gd name="connsiteY888" fmla="*/ 1274012 h 6858000"/>
              <a:gd name="connsiteX889" fmla="*/ 5349142 w 7467600"/>
              <a:gd name="connsiteY889" fmla="*/ 2204405 h 6858000"/>
              <a:gd name="connsiteX890" fmla="*/ 5262214 w 7467600"/>
              <a:gd name="connsiteY890" fmla="*/ 2233836 h 6858000"/>
              <a:gd name="connsiteX891" fmla="*/ 4981539 w 7467600"/>
              <a:gd name="connsiteY891" fmla="*/ 1542201 h 6858000"/>
              <a:gd name="connsiteX892" fmla="*/ 4958461 w 7467600"/>
              <a:gd name="connsiteY892" fmla="*/ 1136957 h 6858000"/>
              <a:gd name="connsiteX893" fmla="*/ 4655015 w 7467600"/>
              <a:gd name="connsiteY893" fmla="*/ 891426 h 6858000"/>
              <a:gd name="connsiteX894" fmla="*/ 4348002 w 7467600"/>
              <a:gd name="connsiteY894" fmla="*/ 2205895 h 6858000"/>
              <a:gd name="connsiteX895" fmla="*/ 4262250 w 7467600"/>
              <a:gd name="connsiteY895" fmla="*/ 2219972 h 6858000"/>
              <a:gd name="connsiteX896" fmla="*/ 4550611 w 7467600"/>
              <a:gd name="connsiteY896" fmla="*/ 817540 h 6858000"/>
              <a:gd name="connsiteX897" fmla="*/ 4564418 w 7467600"/>
              <a:gd name="connsiteY897" fmla="*/ 808293 h 6858000"/>
              <a:gd name="connsiteX898" fmla="*/ 4266388 w 7467600"/>
              <a:gd name="connsiteY898" fmla="*/ 500083 h 6858000"/>
              <a:gd name="connsiteX899" fmla="*/ 4032842 w 7467600"/>
              <a:gd name="connsiteY899" fmla="*/ 211809 h 6858000"/>
              <a:gd name="connsiteX900" fmla="*/ 3882765 w 7467600"/>
              <a:gd name="connsiteY900" fmla="*/ 0 h 6858000"/>
              <a:gd name="connsiteX901" fmla="*/ 3721337 w 7467600"/>
              <a:gd name="connsiteY901" fmla="*/ 0 h 6858000"/>
              <a:gd name="connsiteX902" fmla="*/ 3797544 w 7467600"/>
              <a:gd name="connsiteY902" fmla="*/ 0 h 6858000"/>
              <a:gd name="connsiteX903" fmla="*/ 3775734 w 7467600"/>
              <a:gd name="connsiteY903" fmla="*/ 95131 h 6858000"/>
              <a:gd name="connsiteX904" fmla="*/ 3724807 w 7467600"/>
              <a:gd name="connsiteY904" fmla="*/ 272257 h 6858000"/>
              <a:gd name="connsiteX905" fmla="*/ 3726844 w 7467600"/>
              <a:gd name="connsiteY905" fmla="*/ 282988 h 6858000"/>
              <a:gd name="connsiteX906" fmla="*/ 3742664 w 7467600"/>
              <a:gd name="connsiteY906" fmla="*/ 279918 h 6858000"/>
              <a:gd name="connsiteX907" fmla="*/ 4103910 w 7467600"/>
              <a:gd name="connsiteY907" fmla="*/ 1161917 h 6858000"/>
              <a:gd name="connsiteX908" fmla="*/ 4020269 w 7467600"/>
              <a:gd name="connsiteY908" fmla="*/ 1200406 h 6858000"/>
              <a:gd name="connsiteX909" fmla="*/ 3674882 w 7467600"/>
              <a:gd name="connsiteY909" fmla="*/ 488524 h 6858000"/>
              <a:gd name="connsiteX910" fmla="*/ 3132682 w 7467600"/>
              <a:gd name="connsiteY910" fmla="*/ 1072284 h 6858000"/>
              <a:gd name="connsiteX911" fmla="*/ 2716346 w 7467600"/>
              <a:gd name="connsiteY911" fmla="*/ 1276376 h 6858000"/>
              <a:gd name="connsiteX912" fmla="*/ 2716772 w 7467600"/>
              <a:gd name="connsiteY912" fmla="*/ 1255462 h 6858000"/>
              <a:gd name="connsiteX913" fmla="*/ 3471096 w 7467600"/>
              <a:gd name="connsiteY913" fmla="*/ 437072 h 6858000"/>
              <a:gd name="connsiteX914" fmla="*/ 3639057 w 7467600"/>
              <a:gd name="connsiteY914" fmla="*/ 286334 h 6858000"/>
              <a:gd name="connsiteX915" fmla="*/ 3640309 w 7467600"/>
              <a:gd name="connsiteY915" fmla="*/ 284664 h 6858000"/>
              <a:gd name="connsiteX916" fmla="*/ 3646022 w 7467600"/>
              <a:gd name="connsiteY916" fmla="*/ 276711 h 6858000"/>
              <a:gd name="connsiteX917" fmla="*/ 3707943 w 7467600"/>
              <a:gd name="connsiteY917" fmla="*/ 65958 h 6858000"/>
              <a:gd name="connsiteX918" fmla="*/ 3721337 w 7467600"/>
              <a:gd name="connsiteY918" fmla="*/ 0 h 6858000"/>
              <a:gd name="connsiteX919" fmla="*/ 2867960 w 7467600"/>
              <a:gd name="connsiteY919" fmla="*/ 0 h 6858000"/>
              <a:gd name="connsiteX920" fmla="*/ 2926351 w 7467600"/>
              <a:gd name="connsiteY920" fmla="*/ 0 h 6858000"/>
              <a:gd name="connsiteX921" fmla="*/ 2902823 w 7467600"/>
              <a:gd name="connsiteY921" fmla="*/ 262929 h 6858000"/>
              <a:gd name="connsiteX922" fmla="*/ 2940663 w 7467600"/>
              <a:gd name="connsiteY922" fmla="*/ 140884 h 6858000"/>
              <a:gd name="connsiteX923" fmla="*/ 2947039 w 7467600"/>
              <a:gd name="connsiteY923" fmla="*/ 122524 h 6858000"/>
              <a:gd name="connsiteX924" fmla="*/ 2984316 w 7467600"/>
              <a:gd name="connsiteY924" fmla="*/ 0 h 6858000"/>
              <a:gd name="connsiteX925" fmla="*/ 3016114 w 7467600"/>
              <a:gd name="connsiteY925" fmla="*/ 0 h 6858000"/>
              <a:gd name="connsiteX926" fmla="*/ 2979949 w 7467600"/>
              <a:gd name="connsiteY926" fmla="*/ 119274 h 6858000"/>
              <a:gd name="connsiteX927" fmla="*/ 3023879 w 7467600"/>
              <a:gd name="connsiteY927" fmla="*/ 0 h 6858000"/>
              <a:gd name="connsiteX928" fmla="*/ 3105400 w 7467600"/>
              <a:gd name="connsiteY928" fmla="*/ 0 h 6858000"/>
              <a:gd name="connsiteX929" fmla="*/ 3094669 w 7467600"/>
              <a:gd name="connsiteY929" fmla="*/ 30308 h 6858000"/>
              <a:gd name="connsiteX930" fmla="*/ 2901945 w 7467600"/>
              <a:gd name="connsiteY930" fmla="*/ 466538 h 6858000"/>
              <a:gd name="connsiteX931" fmla="*/ 2815209 w 7467600"/>
              <a:gd name="connsiteY931" fmla="*/ 497361 h 6858000"/>
              <a:gd name="connsiteX932" fmla="*/ 2844845 w 7467600"/>
              <a:gd name="connsiteY932" fmla="*/ 127638 h 6858000"/>
              <a:gd name="connsiteX933" fmla="*/ 2867960 w 7467600"/>
              <a:gd name="connsiteY933" fmla="*/ 0 h 6858000"/>
              <a:gd name="connsiteX934" fmla="*/ 1057230 w 7467600"/>
              <a:gd name="connsiteY934" fmla="*/ 0 h 6858000"/>
              <a:gd name="connsiteX935" fmla="*/ 1111003 w 7467600"/>
              <a:gd name="connsiteY935" fmla="*/ 0 h 6858000"/>
              <a:gd name="connsiteX936" fmla="*/ 1125553 w 7467600"/>
              <a:gd name="connsiteY936" fmla="*/ 52588 h 6858000"/>
              <a:gd name="connsiteX937" fmla="*/ 1304276 w 7467600"/>
              <a:gd name="connsiteY937" fmla="*/ 476275 h 6858000"/>
              <a:gd name="connsiteX938" fmla="*/ 1492066 w 7467600"/>
              <a:gd name="connsiteY938" fmla="*/ 886333 h 6858000"/>
              <a:gd name="connsiteX939" fmla="*/ 1423698 w 7467600"/>
              <a:gd name="connsiteY939" fmla="*/ 710817 h 6858000"/>
              <a:gd name="connsiteX940" fmla="*/ 1357609 w 7467600"/>
              <a:gd name="connsiteY940" fmla="*/ 532892 h 6858000"/>
              <a:gd name="connsiteX941" fmla="*/ 1309550 w 7467600"/>
              <a:gd name="connsiteY941" fmla="*/ 374031 h 6858000"/>
              <a:gd name="connsiteX942" fmla="*/ 1193673 w 7467600"/>
              <a:gd name="connsiteY942" fmla="*/ 49533 h 6858000"/>
              <a:gd name="connsiteX943" fmla="*/ 1164391 w 7467600"/>
              <a:gd name="connsiteY943" fmla="*/ 0 h 6858000"/>
              <a:gd name="connsiteX944" fmla="*/ 1200666 w 7467600"/>
              <a:gd name="connsiteY944" fmla="*/ 0 h 6858000"/>
              <a:gd name="connsiteX945" fmla="*/ 1223408 w 7467600"/>
              <a:gd name="connsiteY945" fmla="*/ 38996 h 6858000"/>
              <a:gd name="connsiteX946" fmla="*/ 1339635 w 7467600"/>
              <a:gd name="connsiteY946" fmla="*/ 365517 h 6858000"/>
              <a:gd name="connsiteX947" fmla="*/ 1387469 w 7467600"/>
              <a:gd name="connsiteY947" fmla="*/ 523079 h 6858000"/>
              <a:gd name="connsiteX948" fmla="*/ 1452685 w 7467600"/>
              <a:gd name="connsiteY948" fmla="*/ 699806 h 6858000"/>
              <a:gd name="connsiteX949" fmla="*/ 1492092 w 7467600"/>
              <a:gd name="connsiteY949" fmla="*/ 800424 h 6858000"/>
              <a:gd name="connsiteX950" fmla="*/ 1455302 w 7467600"/>
              <a:gd name="connsiteY950" fmla="*/ 632913 h 6858000"/>
              <a:gd name="connsiteX951" fmla="*/ 1222336 w 7467600"/>
              <a:gd name="connsiteY951" fmla="*/ 9480 h 6858000"/>
              <a:gd name="connsiteX952" fmla="*/ 1214634 w 7467600"/>
              <a:gd name="connsiteY952" fmla="*/ 0 h 6858000"/>
              <a:gd name="connsiteX953" fmla="*/ 1289827 w 7467600"/>
              <a:gd name="connsiteY953" fmla="*/ 0 h 6858000"/>
              <a:gd name="connsiteX954" fmla="*/ 1321076 w 7467600"/>
              <a:gd name="connsiteY954" fmla="*/ 59722 h 6858000"/>
              <a:gd name="connsiteX955" fmla="*/ 1512579 w 7467600"/>
              <a:gd name="connsiteY955" fmla="*/ 626441 h 6858000"/>
              <a:gd name="connsiteX956" fmla="*/ 1506076 w 7467600"/>
              <a:gd name="connsiteY956" fmla="*/ 1089289 h 6858000"/>
              <a:gd name="connsiteX957" fmla="*/ 1486346 w 7467600"/>
              <a:gd name="connsiteY957" fmla="*/ 1079919 h 6858000"/>
              <a:gd name="connsiteX958" fmla="*/ 1070511 w 7467600"/>
              <a:gd name="connsiteY958" fmla="*/ 48609 h 6858000"/>
              <a:gd name="connsiteX959" fmla="*/ 1057230 w 7467600"/>
              <a:gd name="connsiteY959" fmla="*/ 0 h 6858000"/>
              <a:gd name="connsiteX960" fmla="*/ 43151 w 7467600"/>
              <a:gd name="connsiteY960" fmla="*/ 0 h 6858000"/>
              <a:gd name="connsiteX961" fmla="*/ 95283 w 7467600"/>
              <a:gd name="connsiteY961" fmla="*/ 0 h 6858000"/>
              <a:gd name="connsiteX962" fmla="*/ 300708 w 7467600"/>
              <a:gd name="connsiteY962" fmla="*/ 154571 h 6858000"/>
              <a:gd name="connsiteX963" fmla="*/ 530414 w 7467600"/>
              <a:gd name="connsiteY963" fmla="*/ 354673 h 6858000"/>
              <a:gd name="connsiteX964" fmla="*/ 333785 w 7467600"/>
              <a:gd name="connsiteY964" fmla="*/ 161564 h 6858000"/>
              <a:gd name="connsiteX965" fmla="*/ 147005 w 7467600"/>
              <a:gd name="connsiteY965" fmla="*/ 0 h 6858000"/>
              <a:gd name="connsiteX966" fmla="*/ 272509 w 7467600"/>
              <a:gd name="connsiteY966" fmla="*/ 0 h 6858000"/>
              <a:gd name="connsiteX967" fmla="*/ 326276 w 7467600"/>
              <a:gd name="connsiteY967" fmla="*/ 45847 h 6858000"/>
              <a:gd name="connsiteX968" fmla="*/ 823759 w 7467600"/>
              <a:gd name="connsiteY968" fmla="*/ 574145 h 6858000"/>
              <a:gd name="connsiteX969" fmla="*/ 811254 w 7467600"/>
              <a:gd name="connsiteY969" fmla="*/ 665546 h 6858000"/>
              <a:gd name="connsiteX970" fmla="*/ 154042 w 7467600"/>
              <a:gd name="connsiteY970" fmla="*/ 261522 h 6858000"/>
              <a:gd name="connsiteX971" fmla="*/ 13550 w 7467600"/>
              <a:gd name="connsiteY971" fmla="*/ 158423 h 6858000"/>
              <a:gd name="connsiteX972" fmla="*/ 0 w 7467600"/>
              <a:gd name="connsiteY972" fmla="*/ 146618 h 6858000"/>
              <a:gd name="connsiteX973" fmla="*/ 0 w 7467600"/>
              <a:gd name="connsiteY973" fmla="*/ 59161 h 6858000"/>
              <a:gd name="connsiteX974" fmla="*/ 45427 w 7467600"/>
              <a:gd name="connsiteY974" fmla="*/ 101078 h 6858000"/>
              <a:gd name="connsiteX975" fmla="*/ 630103 w 7467600"/>
              <a:gd name="connsiteY975" fmla="*/ 485885 h 6858000"/>
              <a:gd name="connsiteX976" fmla="*/ 532040 w 7467600"/>
              <a:gd name="connsiteY976" fmla="*/ 399359 h 6858000"/>
              <a:gd name="connsiteX977" fmla="*/ 517618 w 7467600"/>
              <a:gd name="connsiteY977" fmla="*/ 385726 h 6858000"/>
              <a:gd name="connsiteX978" fmla="*/ 285074 w 7467600"/>
              <a:gd name="connsiteY978" fmla="*/ 182755 h 6858000"/>
              <a:gd name="connsiteX979" fmla="*/ 43151 w 7467600"/>
              <a:gd name="connsiteY97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356878 w 7467600"/>
              <a:gd name="connsiteY88" fmla="*/ 5981332 h 6858000"/>
              <a:gd name="connsiteX89" fmla="*/ 7467600 w 7467600"/>
              <a:gd name="connsiteY89" fmla="*/ 6117703 h 6858000"/>
              <a:gd name="connsiteX90" fmla="*/ 7467600 w 7467600"/>
              <a:gd name="connsiteY90" fmla="*/ 6163634 h 6858000"/>
              <a:gd name="connsiteX91" fmla="*/ 7403637 w 7467600"/>
              <a:gd name="connsiteY91" fmla="*/ 6083957 h 6858000"/>
              <a:gd name="connsiteX92" fmla="*/ 7254615 w 7467600"/>
              <a:gd name="connsiteY92" fmla="*/ 5911918 h 6858000"/>
              <a:gd name="connsiteX93" fmla="*/ 7312589 w 7467600"/>
              <a:gd name="connsiteY93" fmla="*/ 5982309 h 6858000"/>
              <a:gd name="connsiteX94" fmla="*/ 7448321 w 7467600"/>
              <a:gd name="connsiteY94" fmla="*/ 6190991 h 6858000"/>
              <a:gd name="connsiteX95" fmla="*/ 7467600 w 7467600"/>
              <a:gd name="connsiteY95" fmla="*/ 6221686 h 6858000"/>
              <a:gd name="connsiteX96" fmla="*/ 7467600 w 7467600"/>
              <a:gd name="connsiteY96" fmla="*/ 6334256 h 6858000"/>
              <a:gd name="connsiteX97" fmla="*/ 7454976 w 7467600"/>
              <a:gd name="connsiteY97" fmla="*/ 6318297 h 6858000"/>
              <a:gd name="connsiteX98" fmla="*/ 7042773 w 7467600"/>
              <a:gd name="connsiteY98" fmla="*/ 5734011 h 6858000"/>
              <a:gd name="connsiteX99" fmla="*/ 6844835 w 7467600"/>
              <a:gd name="connsiteY99" fmla="*/ 5424988 h 6858000"/>
              <a:gd name="connsiteX100" fmla="*/ 1456157 w 7467600"/>
              <a:gd name="connsiteY100" fmla="*/ 5371404 h 6858000"/>
              <a:gd name="connsiteX101" fmla="*/ 1244432 w 7467600"/>
              <a:gd name="connsiteY101" fmla="*/ 5385601 h 6858000"/>
              <a:gd name="connsiteX102" fmla="*/ 973990 w 7467600"/>
              <a:gd name="connsiteY102" fmla="*/ 5424940 h 6858000"/>
              <a:gd name="connsiteX103" fmla="*/ 1103809 w 7467600"/>
              <a:gd name="connsiteY103" fmla="*/ 5433720 h 6858000"/>
              <a:gd name="connsiteX104" fmla="*/ 1123454 w 7467600"/>
              <a:gd name="connsiteY104" fmla="*/ 5435727 h 6858000"/>
              <a:gd name="connsiteX105" fmla="*/ 1737017 w 7467600"/>
              <a:gd name="connsiteY105" fmla="*/ 5452183 h 6858000"/>
              <a:gd name="connsiteX106" fmla="*/ 1824397 w 7467600"/>
              <a:gd name="connsiteY106" fmla="*/ 5447757 h 6858000"/>
              <a:gd name="connsiteX107" fmla="*/ 2070059 w 7467600"/>
              <a:gd name="connsiteY107" fmla="*/ 5441660 h 6858000"/>
              <a:gd name="connsiteX108" fmla="*/ 1456157 w 7467600"/>
              <a:gd name="connsiteY108" fmla="*/ 5371404 h 6858000"/>
              <a:gd name="connsiteX109" fmla="*/ 4988186 w 7467600"/>
              <a:gd name="connsiteY109" fmla="*/ 5216467 h 6858000"/>
              <a:gd name="connsiteX110" fmla="*/ 4777334 w 7467600"/>
              <a:gd name="connsiteY110" fmla="*/ 5406072 h 6858000"/>
              <a:gd name="connsiteX111" fmla="*/ 4718341 w 7467600"/>
              <a:gd name="connsiteY111" fmla="*/ 5468043 h 6858000"/>
              <a:gd name="connsiteX112" fmla="*/ 4604655 w 7467600"/>
              <a:gd name="connsiteY112" fmla="*/ 5583434 h 6858000"/>
              <a:gd name="connsiteX113" fmla="*/ 4565074 w 7467600"/>
              <a:gd name="connsiteY113" fmla="*/ 5618550 h 6858000"/>
              <a:gd name="connsiteX114" fmla="*/ 4988186 w 7467600"/>
              <a:gd name="connsiteY114" fmla="*/ 5216467 h 6858000"/>
              <a:gd name="connsiteX115" fmla="*/ 4978032 w 7467600"/>
              <a:gd name="connsiteY115" fmla="*/ 5183809 h 6858000"/>
              <a:gd name="connsiteX116" fmla="*/ 4463413 w 7467600"/>
              <a:gd name="connsiteY116" fmla="*/ 5615162 h 6858000"/>
              <a:gd name="connsiteX117" fmla="*/ 4358134 w 7467600"/>
              <a:gd name="connsiteY117" fmla="*/ 5742791 h 6858000"/>
              <a:gd name="connsiteX118" fmla="*/ 4376219 w 7467600"/>
              <a:gd name="connsiteY118" fmla="*/ 5729027 h 6858000"/>
              <a:gd name="connsiteX119" fmla="*/ 4582340 w 7467600"/>
              <a:gd name="connsiteY119" fmla="*/ 5561037 h 6858000"/>
              <a:gd name="connsiteX120" fmla="*/ 4694684 w 7467600"/>
              <a:gd name="connsiteY120" fmla="*/ 5447098 h 6858000"/>
              <a:gd name="connsiteX121" fmla="*/ 4754123 w 7467600"/>
              <a:gd name="connsiteY121" fmla="*/ 5384643 h 6858000"/>
              <a:gd name="connsiteX122" fmla="*/ 4978032 w 7467600"/>
              <a:gd name="connsiteY122" fmla="*/ 5183809 h 6858000"/>
              <a:gd name="connsiteX123" fmla="*/ 1903353 w 7467600"/>
              <a:gd name="connsiteY123" fmla="*/ 5044827 h 6858000"/>
              <a:gd name="connsiteX124" fmla="*/ 1936931 w 7467600"/>
              <a:gd name="connsiteY124" fmla="*/ 5093954 h 6858000"/>
              <a:gd name="connsiteX125" fmla="*/ 2195868 w 7467600"/>
              <a:gd name="connsiteY125" fmla="*/ 5396574 h 6858000"/>
              <a:gd name="connsiteX126" fmla="*/ 2088852 w 7467600"/>
              <a:gd name="connsiteY126" fmla="*/ 5166123 h 6858000"/>
              <a:gd name="connsiteX127" fmla="*/ 1958241 w 7467600"/>
              <a:gd name="connsiteY127" fmla="*/ 5067955 h 6858000"/>
              <a:gd name="connsiteX128" fmla="*/ 1903353 w 7467600"/>
              <a:gd name="connsiteY128" fmla="*/ 5044827 h 6858000"/>
              <a:gd name="connsiteX129" fmla="*/ 1979378 w 7467600"/>
              <a:gd name="connsiteY129" fmla="*/ 4769504 h 6858000"/>
              <a:gd name="connsiteX130" fmla="*/ 2882120 w 7467600"/>
              <a:gd name="connsiteY130" fmla="*/ 5064547 h 6858000"/>
              <a:gd name="connsiteX131" fmla="*/ 2793103 w 7467600"/>
              <a:gd name="connsiteY131" fmla="*/ 5039699 h 6858000"/>
              <a:gd name="connsiteX132" fmla="*/ 2770041 w 7467600"/>
              <a:gd name="connsiteY132" fmla="*/ 5033634 h 6858000"/>
              <a:gd name="connsiteX133" fmla="*/ 1979378 w 7467600"/>
              <a:gd name="connsiteY133" fmla="*/ 4769504 h 6858000"/>
              <a:gd name="connsiteX134" fmla="*/ 1927410 w 7467600"/>
              <a:gd name="connsiteY134" fmla="*/ 4716164 h 6858000"/>
              <a:gd name="connsiteX135" fmla="*/ 1959587 w 7467600"/>
              <a:gd name="connsiteY135" fmla="*/ 4728849 h 6858000"/>
              <a:gd name="connsiteX136" fmla="*/ 2777707 w 7467600"/>
              <a:gd name="connsiteY136" fmla="*/ 5003991 h 6858000"/>
              <a:gd name="connsiteX137" fmla="*/ 2800768 w 7467600"/>
              <a:gd name="connsiteY137" fmla="*/ 5010056 h 6858000"/>
              <a:gd name="connsiteX138" fmla="*/ 2879408 w 7467600"/>
              <a:gd name="connsiteY138" fmla="*/ 5031590 h 6858000"/>
              <a:gd name="connsiteX139" fmla="*/ 2862295 w 7467600"/>
              <a:gd name="connsiteY139" fmla="*/ 5022958 h 6858000"/>
              <a:gd name="connsiteX140" fmla="*/ 2813343 w 7467600"/>
              <a:gd name="connsiteY140" fmla="*/ 4998369 h 6858000"/>
              <a:gd name="connsiteX141" fmla="*/ 2646245 w 7467600"/>
              <a:gd name="connsiteY141" fmla="*/ 4930999 h 6858000"/>
              <a:gd name="connsiteX142" fmla="*/ 1999243 w 7467600"/>
              <a:gd name="connsiteY142" fmla="*/ 4730524 h 6858000"/>
              <a:gd name="connsiteX143" fmla="*/ 1979527 w 7467600"/>
              <a:gd name="connsiteY143" fmla="*/ 4726651 h 6858000"/>
              <a:gd name="connsiteX144" fmla="*/ 1927410 w 7467600"/>
              <a:gd name="connsiteY144" fmla="*/ 4716164 h 6858000"/>
              <a:gd name="connsiteX145" fmla="*/ 1997014 w 7467600"/>
              <a:gd name="connsiteY145" fmla="*/ 4698007 h 6858000"/>
              <a:gd name="connsiteX146" fmla="*/ 2005458 w 7467600"/>
              <a:gd name="connsiteY146" fmla="*/ 4699540 h 6858000"/>
              <a:gd name="connsiteX147" fmla="*/ 2657186 w 7467600"/>
              <a:gd name="connsiteY147" fmla="*/ 4901687 h 6858000"/>
              <a:gd name="connsiteX148" fmla="*/ 2826662 w 7467600"/>
              <a:gd name="connsiteY148" fmla="*/ 4970362 h 6858000"/>
              <a:gd name="connsiteX149" fmla="*/ 2876100 w 7467600"/>
              <a:gd name="connsiteY149" fmla="*/ 4995397 h 6858000"/>
              <a:gd name="connsiteX150" fmla="*/ 3042600 w 7467600"/>
              <a:gd name="connsiteY150" fmla="*/ 5059532 h 6858000"/>
              <a:gd name="connsiteX151" fmla="*/ 1997014 w 7467600"/>
              <a:gd name="connsiteY151" fmla="*/ 4698007 h 6858000"/>
              <a:gd name="connsiteX152" fmla="*/ 2305292 w 7467600"/>
              <a:gd name="connsiteY152" fmla="*/ 4219492 h 6858000"/>
              <a:gd name="connsiteX153" fmla="*/ 3360922 w 7467600"/>
              <a:gd name="connsiteY153" fmla="*/ 4529373 h 6858000"/>
              <a:gd name="connsiteX154" fmla="*/ 3492420 w 7467600"/>
              <a:gd name="connsiteY154" fmla="*/ 4510145 h 6858000"/>
              <a:gd name="connsiteX155" fmla="*/ 3364086 w 7467600"/>
              <a:gd name="connsiteY155" fmla="*/ 4480340 h 6858000"/>
              <a:gd name="connsiteX156" fmla="*/ 3225818 w 7467600"/>
              <a:gd name="connsiteY156" fmla="*/ 4411822 h 6858000"/>
              <a:gd name="connsiteX157" fmla="*/ 3129696 w 7467600"/>
              <a:gd name="connsiteY157" fmla="*/ 4360704 h 6858000"/>
              <a:gd name="connsiteX158" fmla="*/ 2814545 w 7467600"/>
              <a:gd name="connsiteY158" fmla="*/ 4282955 h 6858000"/>
              <a:gd name="connsiteX159" fmla="*/ 2305292 w 7467600"/>
              <a:gd name="connsiteY159" fmla="*/ 4219492 h 6858000"/>
              <a:gd name="connsiteX160" fmla="*/ 2626982 w 7467600"/>
              <a:gd name="connsiteY160" fmla="*/ 4206450 h 6858000"/>
              <a:gd name="connsiteX161" fmla="*/ 2490617 w 7467600"/>
              <a:gd name="connsiteY161" fmla="*/ 4206951 h 6858000"/>
              <a:gd name="connsiteX162" fmla="*/ 2819869 w 7467600"/>
              <a:gd name="connsiteY162" fmla="*/ 4252936 h 6858000"/>
              <a:gd name="connsiteX163" fmla="*/ 3143018 w 7467600"/>
              <a:gd name="connsiteY163" fmla="*/ 4332698 h 6858000"/>
              <a:gd name="connsiteX164" fmla="*/ 3241520 w 7467600"/>
              <a:gd name="connsiteY164" fmla="*/ 4385112 h 6858000"/>
              <a:gd name="connsiteX165" fmla="*/ 3374575 w 7467600"/>
              <a:gd name="connsiteY165" fmla="*/ 4451517 h 6858000"/>
              <a:gd name="connsiteX166" fmla="*/ 3505221 w 7467600"/>
              <a:gd name="connsiteY166" fmla="*/ 4480757 h 6858000"/>
              <a:gd name="connsiteX167" fmla="*/ 2626982 w 7467600"/>
              <a:gd name="connsiteY167" fmla="*/ 4206450 h 6858000"/>
              <a:gd name="connsiteX168" fmla="*/ 1310106 w 7467600"/>
              <a:gd name="connsiteY168" fmla="*/ 3943217 h 6858000"/>
              <a:gd name="connsiteX169" fmla="*/ 854994 w 7467600"/>
              <a:gd name="connsiteY169" fmla="*/ 4399136 h 6858000"/>
              <a:gd name="connsiteX170" fmla="*/ 742462 w 7467600"/>
              <a:gd name="connsiteY170" fmla="*/ 4594648 h 6858000"/>
              <a:gd name="connsiteX171" fmla="*/ 820602 w 7467600"/>
              <a:gd name="connsiteY171" fmla="*/ 4485915 h 6858000"/>
              <a:gd name="connsiteX172" fmla="*/ 878295 w 7467600"/>
              <a:gd name="connsiteY172" fmla="*/ 4403594 h 6858000"/>
              <a:gd name="connsiteX173" fmla="*/ 1240607 w 7467600"/>
              <a:gd name="connsiteY173" fmla="*/ 4010401 h 6858000"/>
              <a:gd name="connsiteX174" fmla="*/ 1310106 w 7467600"/>
              <a:gd name="connsiteY174" fmla="*/ 3943217 h 6858000"/>
              <a:gd name="connsiteX175" fmla="*/ 1423113 w 7467600"/>
              <a:gd name="connsiteY175" fmla="*/ 3874565 h 6858000"/>
              <a:gd name="connsiteX176" fmla="*/ 1260565 w 7467600"/>
              <a:gd name="connsiteY176" fmla="*/ 4031982 h 6858000"/>
              <a:gd name="connsiteX177" fmla="*/ 901900 w 7467600"/>
              <a:gd name="connsiteY177" fmla="*/ 4421236 h 6858000"/>
              <a:gd name="connsiteX178" fmla="*/ 845044 w 7467600"/>
              <a:gd name="connsiteY178" fmla="*/ 4502436 h 6858000"/>
              <a:gd name="connsiteX179" fmla="*/ 685926 w 7467600"/>
              <a:gd name="connsiteY179" fmla="*/ 4703069 h 6858000"/>
              <a:gd name="connsiteX180" fmla="*/ 684248 w 7467600"/>
              <a:gd name="connsiteY180" fmla="*/ 4706721 h 6858000"/>
              <a:gd name="connsiteX181" fmla="*/ 1423113 w 7467600"/>
              <a:gd name="connsiteY181" fmla="*/ 3874565 h 6858000"/>
              <a:gd name="connsiteX182" fmla="*/ 3316479 w 7467600"/>
              <a:gd name="connsiteY182" fmla="*/ 3872136 h 6858000"/>
              <a:gd name="connsiteX183" fmla="*/ 3546806 w 7467600"/>
              <a:gd name="connsiteY183" fmla="*/ 4356139 h 6858000"/>
              <a:gd name="connsiteX184" fmla="*/ 3364433 w 7467600"/>
              <a:gd name="connsiteY184" fmla="*/ 3953121 h 6858000"/>
              <a:gd name="connsiteX185" fmla="*/ 3316479 w 7467600"/>
              <a:gd name="connsiteY185" fmla="*/ 3872136 h 6858000"/>
              <a:gd name="connsiteX186" fmla="*/ 3291335 w 7467600"/>
              <a:gd name="connsiteY186" fmla="*/ 3767420 h 6858000"/>
              <a:gd name="connsiteX187" fmla="*/ 3390805 w 7467600"/>
              <a:gd name="connsiteY187" fmla="*/ 3937163 h 6858000"/>
              <a:gd name="connsiteX188" fmla="*/ 3579062 w 7467600"/>
              <a:gd name="connsiteY188" fmla="*/ 4359040 h 6858000"/>
              <a:gd name="connsiteX189" fmla="*/ 3467355 w 7467600"/>
              <a:gd name="connsiteY189" fmla="*/ 3988130 h 6858000"/>
              <a:gd name="connsiteX190" fmla="*/ 3310753 w 7467600"/>
              <a:gd name="connsiteY190" fmla="*/ 3787140 h 6858000"/>
              <a:gd name="connsiteX191" fmla="*/ 3291335 w 7467600"/>
              <a:gd name="connsiteY191" fmla="*/ 3767420 h 6858000"/>
              <a:gd name="connsiteX192" fmla="*/ 1635889 w 7467600"/>
              <a:gd name="connsiteY192" fmla="*/ 3709494 h 6858000"/>
              <a:gd name="connsiteX193" fmla="*/ 1634800 w 7467600"/>
              <a:gd name="connsiteY193" fmla="*/ 3731111 h 6858000"/>
              <a:gd name="connsiteX194" fmla="*/ 1635889 w 7467600"/>
              <a:gd name="connsiteY194" fmla="*/ 3709494 h 6858000"/>
              <a:gd name="connsiteX195" fmla="*/ 1510397 w 7467600"/>
              <a:gd name="connsiteY195" fmla="*/ 3684705 h 6858000"/>
              <a:gd name="connsiteX196" fmla="*/ 1146550 w 7467600"/>
              <a:gd name="connsiteY196" fmla="*/ 3802012 h 6858000"/>
              <a:gd name="connsiteX197" fmla="*/ 698834 w 7467600"/>
              <a:gd name="connsiteY197" fmla="*/ 3952272 h 6858000"/>
              <a:gd name="connsiteX198" fmla="*/ 34256 w 7467600"/>
              <a:gd name="connsiteY198" fmla="*/ 4347603 h 6858000"/>
              <a:gd name="connsiteX199" fmla="*/ 527241 w 7467600"/>
              <a:gd name="connsiteY199" fmla="*/ 4065078 h 6858000"/>
              <a:gd name="connsiteX200" fmla="*/ 1510397 w 7467600"/>
              <a:gd name="connsiteY200" fmla="*/ 3684705 h 6858000"/>
              <a:gd name="connsiteX201" fmla="*/ 1313114 w 7467600"/>
              <a:gd name="connsiteY201" fmla="*/ 3655216 h 6858000"/>
              <a:gd name="connsiteX202" fmla="*/ 1109304 w 7467600"/>
              <a:gd name="connsiteY202" fmla="*/ 3669030 h 6858000"/>
              <a:gd name="connsiteX203" fmla="*/ 8129 w 7467600"/>
              <a:gd name="connsiteY203" fmla="*/ 4330519 h 6858000"/>
              <a:gd name="connsiteX204" fmla="*/ 687572 w 7467600"/>
              <a:gd name="connsiteY204" fmla="*/ 3925629 h 6858000"/>
              <a:gd name="connsiteX205" fmla="*/ 1138365 w 7467600"/>
              <a:gd name="connsiteY205" fmla="*/ 3774515 h 6858000"/>
              <a:gd name="connsiteX206" fmla="*/ 1505579 w 7467600"/>
              <a:gd name="connsiteY206" fmla="*/ 3655526 h 6858000"/>
              <a:gd name="connsiteX207" fmla="*/ 1313114 w 7467600"/>
              <a:gd name="connsiteY207" fmla="*/ 3655216 h 6858000"/>
              <a:gd name="connsiteX208" fmla="*/ 3655073 w 7467600"/>
              <a:gd name="connsiteY208" fmla="*/ 3650884 h 6858000"/>
              <a:gd name="connsiteX209" fmla="*/ 3989938 w 7467600"/>
              <a:gd name="connsiteY209" fmla="*/ 3991685 h 6858000"/>
              <a:gd name="connsiteX210" fmla="*/ 4393907 w 7467600"/>
              <a:gd name="connsiteY210" fmla="*/ 4261258 h 6858000"/>
              <a:gd name="connsiteX211" fmla="*/ 4648051 w 7467600"/>
              <a:gd name="connsiteY211" fmla="*/ 4374051 h 6858000"/>
              <a:gd name="connsiteX212" fmla="*/ 4383389 w 7467600"/>
              <a:gd name="connsiteY212" fmla="*/ 4184369 h 6858000"/>
              <a:gd name="connsiteX213" fmla="*/ 4165508 w 7467600"/>
              <a:gd name="connsiteY213" fmla="*/ 4035196 h 6858000"/>
              <a:gd name="connsiteX214" fmla="*/ 4068162 w 7467600"/>
              <a:gd name="connsiteY214" fmla="*/ 3953394 h 6858000"/>
              <a:gd name="connsiteX215" fmla="*/ 3981416 w 7467600"/>
              <a:gd name="connsiteY215" fmla="*/ 3880482 h 6858000"/>
              <a:gd name="connsiteX216" fmla="*/ 3800147 w 7467600"/>
              <a:gd name="connsiteY216" fmla="*/ 3749872 h 6858000"/>
              <a:gd name="connsiteX217" fmla="*/ 3655073 w 7467600"/>
              <a:gd name="connsiteY217" fmla="*/ 3650884 h 6858000"/>
              <a:gd name="connsiteX218" fmla="*/ 3670252 w 7467600"/>
              <a:gd name="connsiteY218" fmla="*/ 3622798 h 6858000"/>
              <a:gd name="connsiteX219" fmla="*/ 3817258 w 7467600"/>
              <a:gd name="connsiteY219" fmla="*/ 3723577 h 6858000"/>
              <a:gd name="connsiteX220" fmla="*/ 4000461 w 7467600"/>
              <a:gd name="connsiteY220" fmla="*/ 3855966 h 6858000"/>
              <a:gd name="connsiteX221" fmla="*/ 4088180 w 7467600"/>
              <a:gd name="connsiteY221" fmla="*/ 3929774 h 6858000"/>
              <a:gd name="connsiteX222" fmla="*/ 4184555 w 7467600"/>
              <a:gd name="connsiteY222" fmla="*/ 4010683 h 6858000"/>
              <a:gd name="connsiteX223" fmla="*/ 4399563 w 7467600"/>
              <a:gd name="connsiteY223" fmla="*/ 4158106 h 6858000"/>
              <a:gd name="connsiteX224" fmla="*/ 4684469 w 7467600"/>
              <a:gd name="connsiteY224" fmla="*/ 4364680 h 6858000"/>
              <a:gd name="connsiteX225" fmla="*/ 4690271 w 7467600"/>
              <a:gd name="connsiteY225" fmla="*/ 4370034 h 6858000"/>
              <a:gd name="connsiteX226" fmla="*/ 4136093 w 7467600"/>
              <a:gd name="connsiteY226" fmla="*/ 3858466 h 6858000"/>
              <a:gd name="connsiteX227" fmla="*/ 3670252 w 7467600"/>
              <a:gd name="connsiteY227" fmla="*/ 3622798 h 6858000"/>
              <a:gd name="connsiteX228" fmla="*/ 4440129 w 7467600"/>
              <a:gd name="connsiteY228" fmla="*/ 3448571 h 6858000"/>
              <a:gd name="connsiteX229" fmla="*/ 4856525 w 7467600"/>
              <a:gd name="connsiteY229" fmla="*/ 3915351 h 6858000"/>
              <a:gd name="connsiteX230" fmla="*/ 5059055 w 7467600"/>
              <a:gd name="connsiteY230" fmla="*/ 4108918 h 6858000"/>
              <a:gd name="connsiteX231" fmla="*/ 5290070 w 7467600"/>
              <a:gd name="connsiteY231" fmla="*/ 4263619 h 6858000"/>
              <a:gd name="connsiteX232" fmla="*/ 4834991 w 7467600"/>
              <a:gd name="connsiteY232" fmla="*/ 3830985 h 6858000"/>
              <a:gd name="connsiteX233" fmla="*/ 4440129 w 7467600"/>
              <a:gd name="connsiteY233" fmla="*/ 3448571 h 6858000"/>
              <a:gd name="connsiteX234" fmla="*/ 4441737 w 7467600"/>
              <a:gd name="connsiteY234" fmla="*/ 3399734 h 6858000"/>
              <a:gd name="connsiteX235" fmla="*/ 4431236 w 7467600"/>
              <a:gd name="connsiteY235" fmla="*/ 3400954 h 6858000"/>
              <a:gd name="connsiteX236" fmla="*/ 4557150 w 7467600"/>
              <a:gd name="connsiteY236" fmla="*/ 3510023 h 6858000"/>
              <a:gd name="connsiteX237" fmla="*/ 4856936 w 7467600"/>
              <a:gd name="connsiteY237" fmla="*/ 3809146 h 6858000"/>
              <a:gd name="connsiteX238" fmla="*/ 5111996 w 7467600"/>
              <a:gd name="connsiteY238" fmla="*/ 4065759 h 6858000"/>
              <a:gd name="connsiteX239" fmla="*/ 5388878 w 7467600"/>
              <a:gd name="connsiteY239" fmla="*/ 4300185 h 6858000"/>
              <a:gd name="connsiteX240" fmla="*/ 5425556 w 7467600"/>
              <a:gd name="connsiteY240" fmla="*/ 4308967 h 6858000"/>
              <a:gd name="connsiteX241" fmla="*/ 4943646 w 7467600"/>
              <a:gd name="connsiteY241" fmla="*/ 3822916 h 6858000"/>
              <a:gd name="connsiteX242" fmla="*/ 4594837 w 7467600"/>
              <a:gd name="connsiteY242" fmla="*/ 3532274 h 6858000"/>
              <a:gd name="connsiteX243" fmla="*/ 4441737 w 7467600"/>
              <a:gd name="connsiteY243" fmla="*/ 3399734 h 6858000"/>
              <a:gd name="connsiteX244" fmla="*/ 5425834 w 7467600"/>
              <a:gd name="connsiteY244" fmla="*/ 3162785 h 6858000"/>
              <a:gd name="connsiteX245" fmla="*/ 5401644 w 7467600"/>
              <a:gd name="connsiteY245" fmla="*/ 3617847 h 6858000"/>
              <a:gd name="connsiteX246" fmla="*/ 5467256 w 7467600"/>
              <a:gd name="connsiteY246" fmla="*/ 4175494 h 6858000"/>
              <a:gd name="connsiteX247" fmla="*/ 5448069 w 7467600"/>
              <a:gd name="connsiteY247" fmla="*/ 3567554 h 6858000"/>
              <a:gd name="connsiteX248" fmla="*/ 5425834 w 7467600"/>
              <a:gd name="connsiteY248" fmla="*/ 3162785 h 6858000"/>
              <a:gd name="connsiteX249" fmla="*/ 1318687 w 7467600"/>
              <a:gd name="connsiteY249" fmla="*/ 3113840 h 6858000"/>
              <a:gd name="connsiteX250" fmla="*/ 1066793 w 7467600"/>
              <a:gd name="connsiteY250" fmla="*/ 3212171 h 6858000"/>
              <a:gd name="connsiteX251" fmla="*/ 993319 w 7467600"/>
              <a:gd name="connsiteY251" fmla="*/ 3247648 h 6858000"/>
              <a:gd name="connsiteX252" fmla="*/ 853081 w 7467600"/>
              <a:gd name="connsiteY252" fmla="*/ 3312410 h 6858000"/>
              <a:gd name="connsiteX253" fmla="*/ 805957 w 7467600"/>
              <a:gd name="connsiteY253" fmla="*/ 3330443 h 6858000"/>
              <a:gd name="connsiteX254" fmla="*/ 1318687 w 7467600"/>
              <a:gd name="connsiteY254" fmla="*/ 3113840 h 6858000"/>
              <a:gd name="connsiteX255" fmla="*/ 5453702 w 7467600"/>
              <a:gd name="connsiteY255" fmla="*/ 3090882 h 6858000"/>
              <a:gd name="connsiteX256" fmla="*/ 5480135 w 7467600"/>
              <a:gd name="connsiteY256" fmla="*/ 3565802 h 6858000"/>
              <a:gd name="connsiteX257" fmla="*/ 5499023 w 7467600"/>
              <a:gd name="connsiteY257" fmla="*/ 4166310 h 6858000"/>
              <a:gd name="connsiteX258" fmla="*/ 5547022 w 7467600"/>
              <a:gd name="connsiteY258" fmla="*/ 3607838 h 6858000"/>
              <a:gd name="connsiteX259" fmla="*/ 5515964 w 7467600"/>
              <a:gd name="connsiteY259" fmla="*/ 3378541 h 6858000"/>
              <a:gd name="connsiteX260" fmla="*/ 5453702 w 7467600"/>
              <a:gd name="connsiteY260" fmla="*/ 3090882 h 6858000"/>
              <a:gd name="connsiteX261" fmla="*/ 1238695 w 7467600"/>
              <a:gd name="connsiteY261" fmla="*/ 3076820 h 6858000"/>
              <a:gd name="connsiteX262" fmla="*/ 716371 w 7467600"/>
              <a:gd name="connsiteY262" fmla="*/ 3293249 h 6858000"/>
              <a:gd name="connsiteX263" fmla="*/ 579522 w 7467600"/>
              <a:gd name="connsiteY263" fmla="*/ 3371759 h 6858000"/>
              <a:gd name="connsiteX264" fmla="*/ 600288 w 7467600"/>
              <a:gd name="connsiteY264" fmla="*/ 3365555 h 6858000"/>
              <a:gd name="connsiteX265" fmla="*/ 840692 w 7467600"/>
              <a:gd name="connsiteY265" fmla="*/ 3284921 h 6858000"/>
              <a:gd name="connsiteX266" fmla="*/ 979248 w 7467600"/>
              <a:gd name="connsiteY266" fmla="*/ 3221003 h 6858000"/>
              <a:gd name="connsiteX267" fmla="*/ 1053282 w 7467600"/>
              <a:gd name="connsiteY267" fmla="*/ 3185247 h 6858000"/>
              <a:gd name="connsiteX268" fmla="*/ 1320603 w 7467600"/>
              <a:gd name="connsiteY268" fmla="*/ 3081281 h 6858000"/>
              <a:gd name="connsiteX269" fmla="*/ 1238695 w 7467600"/>
              <a:gd name="connsiteY269" fmla="*/ 3076820 h 6858000"/>
              <a:gd name="connsiteX270" fmla="*/ 5425627 w 7467600"/>
              <a:gd name="connsiteY270" fmla="*/ 2954192 h 6858000"/>
              <a:gd name="connsiteX271" fmla="*/ 5470770 w 7467600"/>
              <a:gd name="connsiteY271" fmla="*/ 3005435 h 6858000"/>
              <a:gd name="connsiteX272" fmla="*/ 5519779 w 7467600"/>
              <a:gd name="connsiteY272" fmla="*/ 4359223 h 6858000"/>
              <a:gd name="connsiteX273" fmla="*/ 5520293 w 7467600"/>
              <a:gd name="connsiteY273" fmla="*/ 4360602 h 6858000"/>
              <a:gd name="connsiteX274" fmla="*/ 5767221 w 7467600"/>
              <a:gd name="connsiteY274" fmla="*/ 4665564 h 6858000"/>
              <a:gd name="connsiteX275" fmla="*/ 6937169 w 7467600"/>
              <a:gd name="connsiteY275" fmla="*/ 4815941 h 6858000"/>
              <a:gd name="connsiteX276" fmla="*/ 6953922 w 7467600"/>
              <a:gd name="connsiteY276" fmla="*/ 4890068 h 6858000"/>
              <a:gd name="connsiteX277" fmla="*/ 6071359 w 7467600"/>
              <a:gd name="connsiteY277" fmla="*/ 4770770 h 6858000"/>
              <a:gd name="connsiteX278" fmla="*/ 6038839 w 7467600"/>
              <a:gd name="connsiteY278" fmla="*/ 4764474 h 6858000"/>
              <a:gd name="connsiteX279" fmla="*/ 6038706 w 7467600"/>
              <a:gd name="connsiteY279" fmla="*/ 4763847 h 6858000"/>
              <a:gd name="connsiteX280" fmla="*/ 6037784 w 7467600"/>
              <a:gd name="connsiteY280" fmla="*/ 4764270 h 6858000"/>
              <a:gd name="connsiteX281" fmla="*/ 6038839 w 7467600"/>
              <a:gd name="connsiteY281" fmla="*/ 4764474 h 6858000"/>
              <a:gd name="connsiteX282" fmla="*/ 6040338 w 7467600"/>
              <a:gd name="connsiteY282" fmla="*/ 4771418 h 6858000"/>
              <a:gd name="connsiteX283" fmla="*/ 6024488 w 7467600"/>
              <a:gd name="connsiteY283" fmla="*/ 4809903 h 6858000"/>
              <a:gd name="connsiteX284" fmla="*/ 5599771 w 7467600"/>
              <a:gd name="connsiteY284" fmla="*/ 5509652 h 6858000"/>
              <a:gd name="connsiteX285" fmla="*/ 5548843 w 7467600"/>
              <a:gd name="connsiteY285" fmla="*/ 5563845 h 6858000"/>
              <a:gd name="connsiteX286" fmla="*/ 5940952 w 7467600"/>
              <a:gd name="connsiteY286" fmla="*/ 6250028 h 6858000"/>
              <a:gd name="connsiteX287" fmla="*/ 6043441 w 7467600"/>
              <a:gd name="connsiteY287" fmla="*/ 6665847 h 6858000"/>
              <a:gd name="connsiteX288" fmla="*/ 6093432 w 7467600"/>
              <a:gd name="connsiteY288" fmla="*/ 6858000 h 6858000"/>
              <a:gd name="connsiteX289" fmla="*/ 6034344 w 7467600"/>
              <a:gd name="connsiteY289" fmla="*/ 6858000 h 6858000"/>
              <a:gd name="connsiteX290" fmla="*/ 6026679 w 7467600"/>
              <a:gd name="connsiteY290" fmla="*/ 6836959 h 6858000"/>
              <a:gd name="connsiteX291" fmla="*/ 5800441 w 7467600"/>
              <a:gd name="connsiteY291" fmla="*/ 6335286 h 6858000"/>
              <a:gd name="connsiteX292" fmla="*/ 5526562 w 7467600"/>
              <a:gd name="connsiteY292" fmla="*/ 5705388 h 6858000"/>
              <a:gd name="connsiteX293" fmla="*/ 5519640 w 7467600"/>
              <a:gd name="connsiteY293" fmla="*/ 5683774 h 6858000"/>
              <a:gd name="connsiteX294" fmla="*/ 5844559 w 7467600"/>
              <a:gd name="connsiteY294" fmla="*/ 6553349 h 6858000"/>
              <a:gd name="connsiteX295" fmla="*/ 5975994 w 7467600"/>
              <a:gd name="connsiteY295" fmla="*/ 6858000 h 6858000"/>
              <a:gd name="connsiteX296" fmla="*/ 5898547 w 7467600"/>
              <a:gd name="connsiteY296" fmla="*/ 6858000 h 6858000"/>
              <a:gd name="connsiteX297" fmla="*/ 5682041 w 7467600"/>
              <a:gd name="connsiteY297" fmla="*/ 6355860 h 6858000"/>
              <a:gd name="connsiteX298" fmla="*/ 5461758 w 7467600"/>
              <a:gd name="connsiteY298" fmla="*/ 5820220 h 6858000"/>
              <a:gd name="connsiteX299" fmla="*/ 5237282 w 7467600"/>
              <a:gd name="connsiteY299" fmla="*/ 6579086 h 6858000"/>
              <a:gd name="connsiteX300" fmla="*/ 5115009 w 7467600"/>
              <a:gd name="connsiteY300" fmla="*/ 6858000 h 6858000"/>
              <a:gd name="connsiteX301" fmla="*/ 5028074 w 7467600"/>
              <a:gd name="connsiteY301" fmla="*/ 6858000 h 6858000"/>
              <a:gd name="connsiteX302" fmla="*/ 5079508 w 7467600"/>
              <a:gd name="connsiteY302" fmla="*/ 6749074 h 6858000"/>
              <a:gd name="connsiteX303" fmla="*/ 5371846 w 7467600"/>
              <a:gd name="connsiteY303" fmla="*/ 5924413 h 6858000"/>
              <a:gd name="connsiteX304" fmla="*/ 5270512 w 7467600"/>
              <a:gd name="connsiteY304" fmla="*/ 6138975 h 6858000"/>
              <a:gd name="connsiteX305" fmla="*/ 5062409 w 7467600"/>
              <a:gd name="connsiteY305" fmla="*/ 6653544 h 6858000"/>
              <a:gd name="connsiteX306" fmla="*/ 5036628 w 7467600"/>
              <a:gd name="connsiteY306" fmla="*/ 6754247 h 6858000"/>
              <a:gd name="connsiteX307" fmla="*/ 5009112 w 7467600"/>
              <a:gd name="connsiteY307" fmla="*/ 6858000 h 6858000"/>
              <a:gd name="connsiteX308" fmla="*/ 4976679 w 7467600"/>
              <a:gd name="connsiteY308" fmla="*/ 6858000 h 6858000"/>
              <a:gd name="connsiteX309" fmla="*/ 5006537 w 7467600"/>
              <a:gd name="connsiteY309" fmla="*/ 6747068 h 6858000"/>
              <a:gd name="connsiteX310" fmla="*/ 5032723 w 7467600"/>
              <a:gd name="connsiteY310" fmla="*/ 6644957 h 6858000"/>
              <a:gd name="connsiteX311" fmla="*/ 5242949 w 7467600"/>
              <a:gd name="connsiteY311" fmla="*/ 6125175 h 6858000"/>
              <a:gd name="connsiteX312" fmla="*/ 5286321 w 7467600"/>
              <a:gd name="connsiteY312" fmla="*/ 6033555 h 6858000"/>
              <a:gd name="connsiteX313" fmla="*/ 5008210 w 7467600"/>
              <a:gd name="connsiteY313" fmla="*/ 6649194 h 6858000"/>
              <a:gd name="connsiteX314" fmla="*/ 4986321 w 7467600"/>
              <a:gd name="connsiteY314" fmla="*/ 6765687 h 6858000"/>
              <a:gd name="connsiteX315" fmla="*/ 4973474 w 7467600"/>
              <a:gd name="connsiteY315" fmla="*/ 6858000 h 6858000"/>
              <a:gd name="connsiteX316" fmla="*/ 4907178 w 7467600"/>
              <a:gd name="connsiteY316" fmla="*/ 6858000 h 6858000"/>
              <a:gd name="connsiteX317" fmla="*/ 4910810 w 7467600"/>
              <a:gd name="connsiteY317" fmla="*/ 6829660 h 6858000"/>
              <a:gd name="connsiteX318" fmla="*/ 4987461 w 7467600"/>
              <a:gd name="connsiteY318" fmla="*/ 6432994 h 6858000"/>
              <a:gd name="connsiteX319" fmla="*/ 5179262 w 7467600"/>
              <a:gd name="connsiteY319" fmla="*/ 6035044 h 6858000"/>
              <a:gd name="connsiteX320" fmla="*/ 4689678 w 7467600"/>
              <a:gd name="connsiteY320" fmla="*/ 6440241 h 6858000"/>
              <a:gd name="connsiteX321" fmla="*/ 4477543 w 7467600"/>
              <a:gd name="connsiteY321" fmla="*/ 6674836 h 6858000"/>
              <a:gd name="connsiteX322" fmla="*/ 4329957 w 7467600"/>
              <a:gd name="connsiteY322" fmla="*/ 6858000 h 6858000"/>
              <a:gd name="connsiteX323" fmla="*/ 4218595 w 7467600"/>
              <a:gd name="connsiteY323" fmla="*/ 6858000 h 6858000"/>
              <a:gd name="connsiteX324" fmla="*/ 4368888 w 7467600"/>
              <a:gd name="connsiteY324" fmla="*/ 6668412 h 6858000"/>
              <a:gd name="connsiteX325" fmla="*/ 4563091 w 7467600"/>
              <a:gd name="connsiteY325" fmla="*/ 6442508 h 6858000"/>
              <a:gd name="connsiteX326" fmla="*/ 5387324 w 7467600"/>
              <a:gd name="connsiteY326" fmla="*/ 5705830 h 6858000"/>
              <a:gd name="connsiteX327" fmla="*/ 5073620 w 7467600"/>
              <a:gd name="connsiteY327" fmla="*/ 5955437 h 6858000"/>
              <a:gd name="connsiteX328" fmla="*/ 4689789 w 7467600"/>
              <a:gd name="connsiteY328" fmla="*/ 6268382 h 6858000"/>
              <a:gd name="connsiteX329" fmla="*/ 4418722 w 7467600"/>
              <a:gd name="connsiteY329" fmla="*/ 6570886 h 6858000"/>
              <a:gd name="connsiteX330" fmla="*/ 4214944 w 7467600"/>
              <a:gd name="connsiteY330" fmla="*/ 6858000 h 6858000"/>
              <a:gd name="connsiteX331" fmla="*/ 4177898 w 7467600"/>
              <a:gd name="connsiteY331" fmla="*/ 6858000 h 6858000"/>
              <a:gd name="connsiteX332" fmla="*/ 4391597 w 7467600"/>
              <a:gd name="connsiteY332" fmla="*/ 6556370 h 6858000"/>
              <a:gd name="connsiteX333" fmla="*/ 4668889 w 7467600"/>
              <a:gd name="connsiteY333" fmla="*/ 6246399 h 6858000"/>
              <a:gd name="connsiteX334" fmla="*/ 5055427 w 7467600"/>
              <a:gd name="connsiteY334" fmla="*/ 5931476 h 6858000"/>
              <a:gd name="connsiteX335" fmla="*/ 5371814 w 7467600"/>
              <a:gd name="connsiteY335" fmla="*/ 5678975 h 6858000"/>
              <a:gd name="connsiteX336" fmla="*/ 4987918 w 7467600"/>
              <a:gd name="connsiteY336" fmla="*/ 5838701 h 6858000"/>
              <a:gd name="connsiteX337" fmla="*/ 4317146 w 7467600"/>
              <a:gd name="connsiteY337" fmla="*/ 6587716 h 6858000"/>
              <a:gd name="connsiteX338" fmla="*/ 4171627 w 7467600"/>
              <a:gd name="connsiteY338" fmla="*/ 6858000 h 6858000"/>
              <a:gd name="connsiteX339" fmla="*/ 4081585 w 7467600"/>
              <a:gd name="connsiteY339" fmla="*/ 6858000 h 6858000"/>
              <a:gd name="connsiteX340" fmla="*/ 4238603 w 7467600"/>
              <a:gd name="connsiteY340" fmla="*/ 6559341 h 6858000"/>
              <a:gd name="connsiteX341" fmla="*/ 4778333 w 7467600"/>
              <a:gd name="connsiteY341" fmla="*/ 5873626 h 6858000"/>
              <a:gd name="connsiteX342" fmla="*/ 5414185 w 7467600"/>
              <a:gd name="connsiteY342" fmla="*/ 5573882 h 6858000"/>
              <a:gd name="connsiteX343" fmla="*/ 5959648 w 7467600"/>
              <a:gd name="connsiteY343" fmla="*/ 4760797 h 6858000"/>
              <a:gd name="connsiteX344" fmla="*/ 5355019 w 7467600"/>
              <a:gd name="connsiteY344" fmla="*/ 4734672 h 6858000"/>
              <a:gd name="connsiteX345" fmla="*/ 5083565 w 7467600"/>
              <a:gd name="connsiteY345" fmla="*/ 5179121 h 6858000"/>
              <a:gd name="connsiteX346" fmla="*/ 4713577 w 7467600"/>
              <a:gd name="connsiteY346" fmla="*/ 5616803 h 6858000"/>
              <a:gd name="connsiteX347" fmla="*/ 3989559 w 7467600"/>
              <a:gd name="connsiteY347" fmla="*/ 6145945 h 6858000"/>
              <a:gd name="connsiteX348" fmla="*/ 3939824 w 7467600"/>
              <a:gd name="connsiteY348" fmla="*/ 6066900 h 6858000"/>
              <a:gd name="connsiteX349" fmla="*/ 4584537 w 7467600"/>
              <a:gd name="connsiteY349" fmla="*/ 5324826 h 6858000"/>
              <a:gd name="connsiteX350" fmla="*/ 5037105 w 7467600"/>
              <a:gd name="connsiteY350" fmla="*/ 5088765 h 6858000"/>
              <a:gd name="connsiteX351" fmla="*/ 5039930 w 7467600"/>
              <a:gd name="connsiteY351" fmla="*/ 5089585 h 6858000"/>
              <a:gd name="connsiteX352" fmla="*/ 5263764 w 7467600"/>
              <a:gd name="connsiteY352" fmla="*/ 4735525 h 6858000"/>
              <a:gd name="connsiteX353" fmla="*/ 4086300 w 7467600"/>
              <a:gd name="connsiteY353" fmla="*/ 4884599 h 6858000"/>
              <a:gd name="connsiteX354" fmla="*/ 4085485 w 7467600"/>
              <a:gd name="connsiteY354" fmla="*/ 4899070 h 6858000"/>
              <a:gd name="connsiteX355" fmla="*/ 3871915 w 7467600"/>
              <a:gd name="connsiteY355" fmla="*/ 5253645 h 6858000"/>
              <a:gd name="connsiteX356" fmla="*/ 3799374 w 7467600"/>
              <a:gd name="connsiteY356" fmla="*/ 5466127 h 6858000"/>
              <a:gd name="connsiteX357" fmla="*/ 3498850 w 7467600"/>
              <a:gd name="connsiteY357" fmla="*/ 6661888 h 6858000"/>
              <a:gd name="connsiteX358" fmla="*/ 3399216 w 7467600"/>
              <a:gd name="connsiteY358" fmla="*/ 6858000 h 6858000"/>
              <a:gd name="connsiteX359" fmla="*/ 3303688 w 7467600"/>
              <a:gd name="connsiteY359" fmla="*/ 6858000 h 6858000"/>
              <a:gd name="connsiteX360" fmla="*/ 3391774 w 7467600"/>
              <a:gd name="connsiteY360" fmla="*/ 6697181 h 6858000"/>
              <a:gd name="connsiteX361" fmla="*/ 3735540 w 7467600"/>
              <a:gd name="connsiteY361" fmla="*/ 5546923 h 6858000"/>
              <a:gd name="connsiteX362" fmla="*/ 3729438 w 7467600"/>
              <a:gd name="connsiteY362" fmla="*/ 5569058 h 6858000"/>
              <a:gd name="connsiteX363" fmla="*/ 3707782 w 7467600"/>
              <a:gd name="connsiteY363" fmla="*/ 5644908 h 6858000"/>
              <a:gd name="connsiteX364" fmla="*/ 3583827 w 7467600"/>
              <a:gd name="connsiteY364" fmla="*/ 6039215 h 6858000"/>
              <a:gd name="connsiteX365" fmla="*/ 3547861 w 7467600"/>
              <a:gd name="connsiteY365" fmla="*/ 6129609 h 6858000"/>
              <a:gd name="connsiteX366" fmla="*/ 3490905 w 7467600"/>
              <a:gd name="connsiteY366" fmla="*/ 6277660 h 6858000"/>
              <a:gd name="connsiteX367" fmla="*/ 3455859 w 7467600"/>
              <a:gd name="connsiteY367" fmla="*/ 6391301 h 6858000"/>
              <a:gd name="connsiteX368" fmla="*/ 3429112 w 7467600"/>
              <a:gd name="connsiteY368" fmla="*/ 6479469 h 6858000"/>
              <a:gd name="connsiteX369" fmla="*/ 3304862 w 7467600"/>
              <a:gd name="connsiteY369" fmla="*/ 6796476 h 6858000"/>
              <a:gd name="connsiteX370" fmla="*/ 3276071 w 7467600"/>
              <a:gd name="connsiteY370" fmla="*/ 6858000 h 6858000"/>
              <a:gd name="connsiteX371" fmla="*/ 3240805 w 7467600"/>
              <a:gd name="connsiteY371" fmla="*/ 6858000 h 6858000"/>
              <a:gd name="connsiteX372" fmla="*/ 3275917 w 7467600"/>
              <a:gd name="connsiteY372" fmla="*/ 6783192 h 6858000"/>
              <a:gd name="connsiteX373" fmla="*/ 3399358 w 7467600"/>
              <a:gd name="connsiteY373" fmla="*/ 6469011 h 6858000"/>
              <a:gd name="connsiteX374" fmla="*/ 3425650 w 7467600"/>
              <a:gd name="connsiteY374" fmla="*/ 6381333 h 6858000"/>
              <a:gd name="connsiteX375" fmla="*/ 3460661 w 7467600"/>
              <a:gd name="connsiteY375" fmla="*/ 6266763 h 6858000"/>
              <a:gd name="connsiteX376" fmla="*/ 3518021 w 7467600"/>
              <a:gd name="connsiteY376" fmla="*/ 6117298 h 6858000"/>
              <a:gd name="connsiteX377" fmla="*/ 3554035 w 7467600"/>
              <a:gd name="connsiteY377" fmla="*/ 6027832 h 6858000"/>
              <a:gd name="connsiteX378" fmla="*/ 3677174 w 7467600"/>
              <a:gd name="connsiteY378" fmla="*/ 5636351 h 6858000"/>
              <a:gd name="connsiteX379" fmla="*/ 3698819 w 7467600"/>
              <a:gd name="connsiteY379" fmla="*/ 5560503 h 6858000"/>
              <a:gd name="connsiteX380" fmla="*/ 3702094 w 7467600"/>
              <a:gd name="connsiteY380" fmla="*/ 5549194 h 6858000"/>
              <a:gd name="connsiteX381" fmla="*/ 3398355 w 7467600"/>
              <a:gd name="connsiteY381" fmla="*/ 6094603 h 6858000"/>
              <a:gd name="connsiteX382" fmla="*/ 3193941 w 7467600"/>
              <a:gd name="connsiteY382" fmla="*/ 6798775 h 6858000"/>
              <a:gd name="connsiteX383" fmla="*/ 3184140 w 7467600"/>
              <a:gd name="connsiteY383" fmla="*/ 6858000 h 6858000"/>
              <a:gd name="connsiteX384" fmla="*/ 3099978 w 7467600"/>
              <a:gd name="connsiteY384" fmla="*/ 6858000 h 6858000"/>
              <a:gd name="connsiteX385" fmla="*/ 3101556 w 7467600"/>
              <a:gd name="connsiteY385" fmla="*/ 6843337 h 6858000"/>
              <a:gd name="connsiteX386" fmla="*/ 3370162 w 7467600"/>
              <a:gd name="connsiteY386" fmla="*/ 5785550 h 6858000"/>
              <a:gd name="connsiteX387" fmla="*/ 3746477 w 7467600"/>
              <a:gd name="connsiteY387" fmla="*/ 5377889 h 6858000"/>
              <a:gd name="connsiteX388" fmla="*/ 3863399 w 7467600"/>
              <a:gd name="connsiteY388" fmla="*/ 5087257 h 6858000"/>
              <a:gd name="connsiteX389" fmla="*/ 3968712 w 7467600"/>
              <a:gd name="connsiteY389" fmla="*/ 4913989 h 6858000"/>
              <a:gd name="connsiteX390" fmla="*/ 2792390 w 7467600"/>
              <a:gd name="connsiteY390" fmla="*/ 5382974 h 6858000"/>
              <a:gd name="connsiteX391" fmla="*/ 2714982 w 7467600"/>
              <a:gd name="connsiteY391" fmla="*/ 5427051 h 6858000"/>
              <a:gd name="connsiteX392" fmla="*/ 2813361 w 7467600"/>
              <a:gd name="connsiteY392" fmla="*/ 6023912 h 6858000"/>
              <a:gd name="connsiteX393" fmla="*/ 2688430 w 7467600"/>
              <a:gd name="connsiteY393" fmla="*/ 6801564 h 6858000"/>
              <a:gd name="connsiteX394" fmla="*/ 2629626 w 7467600"/>
              <a:gd name="connsiteY394" fmla="*/ 6763394 h 6858000"/>
              <a:gd name="connsiteX395" fmla="*/ 2565328 w 7467600"/>
              <a:gd name="connsiteY395" fmla="*/ 5516399 h 6858000"/>
              <a:gd name="connsiteX396" fmla="*/ 1922999 w 7467600"/>
              <a:gd name="connsiteY396" fmla="*/ 5980343 h 6858000"/>
              <a:gd name="connsiteX397" fmla="*/ 1950261 w 7467600"/>
              <a:gd name="connsiteY397" fmla="*/ 6405858 h 6858000"/>
              <a:gd name="connsiteX398" fmla="*/ 2365554 w 7467600"/>
              <a:gd name="connsiteY398" fmla="*/ 6759107 h 6858000"/>
              <a:gd name="connsiteX399" fmla="*/ 2424142 w 7467600"/>
              <a:gd name="connsiteY399" fmla="*/ 6858000 h 6858000"/>
              <a:gd name="connsiteX400" fmla="*/ 2395994 w 7467600"/>
              <a:gd name="connsiteY400" fmla="*/ 6858000 h 6858000"/>
              <a:gd name="connsiteX401" fmla="*/ 2392863 w 7467600"/>
              <a:gd name="connsiteY401" fmla="*/ 6852964 h 6858000"/>
              <a:gd name="connsiteX402" fmla="*/ 2017589 w 7467600"/>
              <a:gd name="connsiteY402" fmla="*/ 6493982 h 6858000"/>
              <a:gd name="connsiteX403" fmla="*/ 2147336 w 7467600"/>
              <a:gd name="connsiteY403" fmla="*/ 6594052 h 6858000"/>
              <a:gd name="connsiteX404" fmla="*/ 2207047 w 7467600"/>
              <a:gd name="connsiteY404" fmla="*/ 6654540 h 6858000"/>
              <a:gd name="connsiteX405" fmla="*/ 2299106 w 7467600"/>
              <a:gd name="connsiteY405" fmla="*/ 6778931 h 6858000"/>
              <a:gd name="connsiteX406" fmla="*/ 2314430 w 7467600"/>
              <a:gd name="connsiteY406" fmla="*/ 6801144 h 6858000"/>
              <a:gd name="connsiteX407" fmla="*/ 2352406 w 7467600"/>
              <a:gd name="connsiteY407" fmla="*/ 6858000 h 6858000"/>
              <a:gd name="connsiteX408" fmla="*/ 2314492 w 7467600"/>
              <a:gd name="connsiteY408" fmla="*/ 6858000 h 6858000"/>
              <a:gd name="connsiteX409" fmla="*/ 2288095 w 7467600"/>
              <a:gd name="connsiteY409" fmla="*/ 6818030 h 6858000"/>
              <a:gd name="connsiteX410" fmla="*/ 2272768 w 7467600"/>
              <a:gd name="connsiteY410" fmla="*/ 6795822 h 6858000"/>
              <a:gd name="connsiteX411" fmla="*/ 2182715 w 7467600"/>
              <a:gd name="connsiteY411" fmla="*/ 6675071 h 6858000"/>
              <a:gd name="connsiteX412" fmla="*/ 2032061 w 7467600"/>
              <a:gd name="connsiteY412" fmla="*/ 6541380 h 6858000"/>
              <a:gd name="connsiteX413" fmla="*/ 2257220 w 7467600"/>
              <a:gd name="connsiteY413" fmla="*/ 6826257 h 6858000"/>
              <a:gd name="connsiteX414" fmla="*/ 2281324 w 7467600"/>
              <a:gd name="connsiteY414" fmla="*/ 6858000 h 6858000"/>
              <a:gd name="connsiteX415" fmla="*/ 2242860 w 7467600"/>
              <a:gd name="connsiteY415" fmla="*/ 6858000 h 6858000"/>
              <a:gd name="connsiteX416" fmla="*/ 2232818 w 7467600"/>
              <a:gd name="connsiteY416" fmla="*/ 6844926 h 6858000"/>
              <a:gd name="connsiteX417" fmla="*/ 1990172 w 7467600"/>
              <a:gd name="connsiteY417" fmla="*/ 6542121 h 6858000"/>
              <a:gd name="connsiteX418" fmla="*/ 2124090 w 7467600"/>
              <a:gd name="connsiteY418" fmla="*/ 6761017 h 6858000"/>
              <a:gd name="connsiteX419" fmla="*/ 2200380 w 7467600"/>
              <a:gd name="connsiteY419" fmla="*/ 6858000 h 6858000"/>
              <a:gd name="connsiteX420" fmla="*/ 2147507 w 7467600"/>
              <a:gd name="connsiteY420" fmla="*/ 6858000 h 6858000"/>
              <a:gd name="connsiteX421" fmla="*/ 2070668 w 7467600"/>
              <a:gd name="connsiteY421" fmla="*/ 6761520 h 6858000"/>
              <a:gd name="connsiteX422" fmla="*/ 1975142 w 7467600"/>
              <a:gd name="connsiteY422" fmla="*/ 6585570 h 6858000"/>
              <a:gd name="connsiteX423" fmla="*/ 2050035 w 7467600"/>
              <a:gd name="connsiteY423" fmla="*/ 6813345 h 6858000"/>
              <a:gd name="connsiteX424" fmla="*/ 2063025 w 7467600"/>
              <a:gd name="connsiteY424" fmla="*/ 6858000 h 6858000"/>
              <a:gd name="connsiteX425" fmla="*/ 2021675 w 7467600"/>
              <a:gd name="connsiteY425" fmla="*/ 6858000 h 6858000"/>
              <a:gd name="connsiteX426" fmla="*/ 2019308 w 7467600"/>
              <a:gd name="connsiteY426" fmla="*/ 6847118 h 6858000"/>
              <a:gd name="connsiteX427" fmla="*/ 1938835 w 7467600"/>
              <a:gd name="connsiteY427" fmla="*/ 6551160 h 6858000"/>
              <a:gd name="connsiteX428" fmla="*/ 1953230 w 7467600"/>
              <a:gd name="connsiteY428" fmla="*/ 6759699 h 6858000"/>
              <a:gd name="connsiteX429" fmla="*/ 1956763 w 7467600"/>
              <a:gd name="connsiteY429" fmla="*/ 6778191 h 6858000"/>
              <a:gd name="connsiteX430" fmla="*/ 1967925 w 7467600"/>
              <a:gd name="connsiteY430" fmla="*/ 6858000 h 6858000"/>
              <a:gd name="connsiteX431" fmla="*/ 1936622 w 7467600"/>
              <a:gd name="connsiteY431" fmla="*/ 6858000 h 6858000"/>
              <a:gd name="connsiteX432" fmla="*/ 1926261 w 7467600"/>
              <a:gd name="connsiteY432" fmla="*/ 6784064 h 6858000"/>
              <a:gd name="connsiteX433" fmla="*/ 1922724 w 7467600"/>
              <a:gd name="connsiteY433" fmla="*/ 6765577 h 6858000"/>
              <a:gd name="connsiteX434" fmla="*/ 1904650 w 7467600"/>
              <a:gd name="connsiteY434" fmla="*/ 6639616 h 6858000"/>
              <a:gd name="connsiteX435" fmla="*/ 1885273 w 7467600"/>
              <a:gd name="connsiteY435" fmla="*/ 6858000 h 6858000"/>
              <a:gd name="connsiteX436" fmla="*/ 1854363 w 7467600"/>
              <a:gd name="connsiteY436" fmla="*/ 6858000 h 6858000"/>
              <a:gd name="connsiteX437" fmla="*/ 1880391 w 7467600"/>
              <a:gd name="connsiteY437" fmla="*/ 6603796 h 6858000"/>
              <a:gd name="connsiteX438" fmla="*/ 1818273 w 7467600"/>
              <a:gd name="connsiteY438" fmla="*/ 6715729 h 6858000"/>
              <a:gd name="connsiteX439" fmla="*/ 1794691 w 7467600"/>
              <a:gd name="connsiteY439" fmla="*/ 6843239 h 6858000"/>
              <a:gd name="connsiteX440" fmla="*/ 1794914 w 7467600"/>
              <a:gd name="connsiteY440" fmla="*/ 6858000 h 6858000"/>
              <a:gd name="connsiteX441" fmla="*/ 1746128 w 7467600"/>
              <a:gd name="connsiteY441" fmla="*/ 6858000 h 6858000"/>
              <a:gd name="connsiteX442" fmla="*/ 1753934 w 7467600"/>
              <a:gd name="connsiteY442" fmla="*/ 6724796 h 6858000"/>
              <a:gd name="connsiteX443" fmla="*/ 1792053 w 7467600"/>
              <a:gd name="connsiteY443" fmla="*/ 6572396 h 6858000"/>
              <a:gd name="connsiteX444" fmla="*/ 1862248 w 7467600"/>
              <a:gd name="connsiteY444" fmla="*/ 6266397 h 6858000"/>
              <a:gd name="connsiteX445" fmla="*/ 1862250 w 7467600"/>
              <a:gd name="connsiteY445" fmla="*/ 6033531 h 6858000"/>
              <a:gd name="connsiteX446" fmla="*/ 1211999 w 7467600"/>
              <a:gd name="connsiteY446" fmla="*/ 6683610 h 6858000"/>
              <a:gd name="connsiteX447" fmla="*/ 1213266 w 7467600"/>
              <a:gd name="connsiteY447" fmla="*/ 6691947 h 6858000"/>
              <a:gd name="connsiteX448" fmla="*/ 1203370 w 7467600"/>
              <a:gd name="connsiteY448" fmla="*/ 6850676 h 6858000"/>
              <a:gd name="connsiteX449" fmla="*/ 1203671 w 7467600"/>
              <a:gd name="connsiteY449" fmla="*/ 6858000 h 6858000"/>
              <a:gd name="connsiteX450" fmla="*/ 1143180 w 7467600"/>
              <a:gd name="connsiteY450" fmla="*/ 6858000 h 6858000"/>
              <a:gd name="connsiteX451" fmla="*/ 1142176 w 7467600"/>
              <a:gd name="connsiteY451" fmla="*/ 6766045 h 6858000"/>
              <a:gd name="connsiteX452" fmla="*/ 1067484 w 7467600"/>
              <a:gd name="connsiteY452" fmla="*/ 6858000 h 6858000"/>
              <a:gd name="connsiteX453" fmla="*/ 953928 w 7467600"/>
              <a:gd name="connsiteY453" fmla="*/ 6858000 h 6858000"/>
              <a:gd name="connsiteX454" fmla="*/ 959715 w 7467600"/>
              <a:gd name="connsiteY454" fmla="*/ 6850185 h 6858000"/>
              <a:gd name="connsiteX455" fmla="*/ 1483788 w 7467600"/>
              <a:gd name="connsiteY455" fmla="*/ 6259174 h 6858000"/>
              <a:gd name="connsiteX456" fmla="*/ 1100671 w 7467600"/>
              <a:gd name="connsiteY456" fmla="*/ 6252137 h 6858000"/>
              <a:gd name="connsiteX457" fmla="*/ 1090144 w 7467600"/>
              <a:gd name="connsiteY457" fmla="*/ 6256748 h 6858000"/>
              <a:gd name="connsiteX458" fmla="*/ 1095872 w 7467600"/>
              <a:gd name="connsiteY458" fmla="*/ 6271892 h 6858000"/>
              <a:gd name="connsiteX459" fmla="*/ 262785 w 7467600"/>
              <a:gd name="connsiteY459" fmla="*/ 6845450 h 6858000"/>
              <a:gd name="connsiteX460" fmla="*/ 209968 w 7467600"/>
              <a:gd name="connsiteY460" fmla="*/ 6770713 h 6858000"/>
              <a:gd name="connsiteX461" fmla="*/ 873460 w 7467600"/>
              <a:gd name="connsiteY461" fmla="*/ 6253768 h 6858000"/>
              <a:gd name="connsiteX462" fmla="*/ 192686 w 7467600"/>
              <a:gd name="connsiteY462" fmla="*/ 5849257 h 6858000"/>
              <a:gd name="connsiteX463" fmla="*/ 4696 w 7467600"/>
              <a:gd name="connsiteY463" fmla="*/ 5697668 h 6858000"/>
              <a:gd name="connsiteX464" fmla="*/ 0 w 7467600"/>
              <a:gd name="connsiteY464" fmla="*/ 5689984 h 6858000"/>
              <a:gd name="connsiteX465" fmla="*/ 0 w 7467600"/>
              <a:gd name="connsiteY465" fmla="*/ 5513472 h 6858000"/>
              <a:gd name="connsiteX466" fmla="*/ 174101 w 7467600"/>
              <a:gd name="connsiteY466" fmla="*/ 5620277 h 6858000"/>
              <a:gd name="connsiteX467" fmla="*/ 891800 w 7467600"/>
              <a:gd name="connsiteY467" fmla="*/ 6036935 h 6858000"/>
              <a:gd name="connsiteX468" fmla="*/ 1072219 w 7467600"/>
              <a:gd name="connsiteY468" fmla="*/ 6169443 h 6858000"/>
              <a:gd name="connsiteX469" fmla="*/ 1074117 w 7467600"/>
              <a:gd name="connsiteY469" fmla="*/ 6170301 h 6858000"/>
              <a:gd name="connsiteX470" fmla="*/ 1083114 w 7467600"/>
              <a:gd name="connsiteY470" fmla="*/ 6174131 h 6858000"/>
              <a:gd name="connsiteX471" fmla="*/ 1543010 w 7467600"/>
              <a:gd name="connsiteY471" fmla="*/ 6191140 h 6858000"/>
              <a:gd name="connsiteX472" fmla="*/ 1551080 w 7467600"/>
              <a:gd name="connsiteY472" fmla="*/ 6195006 h 6858000"/>
              <a:gd name="connsiteX473" fmla="*/ 2345443 w 7467600"/>
              <a:gd name="connsiteY473" fmla="*/ 5549882 h 6858000"/>
              <a:gd name="connsiteX474" fmla="*/ 1721499 w 7467600"/>
              <a:gd name="connsiteY474" fmla="*/ 5599969 h 6858000"/>
              <a:gd name="connsiteX475" fmla="*/ 767716 w 7467600"/>
              <a:gd name="connsiteY475" fmla="*/ 5472768 h 6858000"/>
              <a:gd name="connsiteX476" fmla="*/ 722147 w 7467600"/>
              <a:gd name="connsiteY476" fmla="*/ 5393091 h 6858000"/>
              <a:gd name="connsiteX477" fmla="*/ 1485552 w 7467600"/>
              <a:gd name="connsiteY477" fmla="*/ 5313202 h 6858000"/>
              <a:gd name="connsiteX478" fmla="*/ 2143004 w 7467600"/>
              <a:gd name="connsiteY478" fmla="*/ 5402420 h 6858000"/>
              <a:gd name="connsiteX479" fmla="*/ 1933391 w 7467600"/>
              <a:gd name="connsiteY479" fmla="*/ 5156971 h 6858000"/>
              <a:gd name="connsiteX480" fmla="*/ 1827118 w 7467600"/>
              <a:gd name="connsiteY480" fmla="*/ 4968410 h 6858000"/>
              <a:gd name="connsiteX481" fmla="*/ 1837349 w 7467600"/>
              <a:gd name="connsiteY481" fmla="*/ 4956357 h 6858000"/>
              <a:gd name="connsiteX482" fmla="*/ 2162835 w 7467600"/>
              <a:gd name="connsiteY482" fmla="*/ 5187853 h 6858000"/>
              <a:gd name="connsiteX483" fmla="*/ 2257167 w 7467600"/>
              <a:gd name="connsiteY483" fmla="*/ 5462123 h 6858000"/>
              <a:gd name="connsiteX484" fmla="*/ 2261598 w 7467600"/>
              <a:gd name="connsiteY484" fmla="*/ 5467998 h 6858000"/>
              <a:gd name="connsiteX485" fmla="*/ 2437177 w 7467600"/>
              <a:gd name="connsiteY485" fmla="*/ 5479608 h 6858000"/>
              <a:gd name="connsiteX486" fmla="*/ 2445247 w 7467600"/>
              <a:gd name="connsiteY486" fmla="*/ 5483476 h 6858000"/>
              <a:gd name="connsiteX487" fmla="*/ 2743626 w 7467600"/>
              <a:gd name="connsiteY487" fmla="*/ 5304819 h 6858000"/>
              <a:gd name="connsiteX488" fmla="*/ 3048102 w 7467600"/>
              <a:gd name="connsiteY488" fmla="*/ 5150595 h 6858000"/>
              <a:gd name="connsiteX489" fmla="*/ 1799414 w 7467600"/>
              <a:gd name="connsiteY489" fmla="*/ 4694732 h 6858000"/>
              <a:gd name="connsiteX490" fmla="*/ 1771735 w 7467600"/>
              <a:gd name="connsiteY490" fmla="*/ 4619929 h 6858000"/>
              <a:gd name="connsiteX491" fmla="*/ 3104273 w 7467600"/>
              <a:gd name="connsiteY491" fmla="*/ 5076159 h 6858000"/>
              <a:gd name="connsiteX492" fmla="*/ 3113245 w 7467600"/>
              <a:gd name="connsiteY492" fmla="*/ 5090705 h 6858000"/>
              <a:gd name="connsiteX493" fmla="*/ 3126294 w 7467600"/>
              <a:gd name="connsiteY493" fmla="*/ 5114400 h 6858000"/>
              <a:gd name="connsiteX494" fmla="*/ 3937433 w 7467600"/>
              <a:gd name="connsiteY494" fmla="*/ 4830473 h 6858000"/>
              <a:gd name="connsiteX495" fmla="*/ 3590475 w 7467600"/>
              <a:gd name="connsiteY495" fmla="*/ 4597974 h 6858000"/>
              <a:gd name="connsiteX496" fmla="*/ 3100264 w 7467600"/>
              <a:gd name="connsiteY496" fmla="*/ 4579845 h 6858000"/>
              <a:gd name="connsiteX497" fmla="*/ 2183576 w 7467600"/>
              <a:gd name="connsiteY497" fmla="*/ 4227150 h 6858000"/>
              <a:gd name="connsiteX498" fmla="*/ 2151029 w 7467600"/>
              <a:gd name="connsiteY498" fmla="*/ 4146947 h 6858000"/>
              <a:gd name="connsiteX499" fmla="*/ 3563434 w 7467600"/>
              <a:gd name="connsiteY499" fmla="*/ 4469115 h 6858000"/>
              <a:gd name="connsiteX500" fmla="*/ 3177952 w 7467600"/>
              <a:gd name="connsiteY500" fmla="*/ 3657386 h 6858000"/>
              <a:gd name="connsiteX501" fmla="*/ 3189263 w 7467600"/>
              <a:gd name="connsiteY501" fmla="*/ 3625726 h 6858000"/>
              <a:gd name="connsiteX502" fmla="*/ 3560912 w 7467600"/>
              <a:gd name="connsiteY502" fmla="*/ 4079863 h 6858000"/>
              <a:gd name="connsiteX503" fmla="*/ 3626636 w 7467600"/>
              <a:gd name="connsiteY503" fmla="*/ 4512230 h 6858000"/>
              <a:gd name="connsiteX504" fmla="*/ 3653088 w 7467600"/>
              <a:gd name="connsiteY504" fmla="*/ 4521417 h 6858000"/>
              <a:gd name="connsiteX505" fmla="*/ 3988128 w 7467600"/>
              <a:gd name="connsiteY505" fmla="*/ 4817267 h 6858000"/>
              <a:gd name="connsiteX506" fmla="*/ 4830582 w 7467600"/>
              <a:gd name="connsiteY506" fmla="*/ 4676000 h 6858000"/>
              <a:gd name="connsiteX507" fmla="*/ 4830100 w 7467600"/>
              <a:gd name="connsiteY507" fmla="*/ 4675554 h 6858000"/>
              <a:gd name="connsiteX508" fmla="*/ 4036318 w 7467600"/>
              <a:gd name="connsiteY508" fmla="*/ 4147013 h 6858000"/>
              <a:gd name="connsiteX509" fmla="*/ 3432098 w 7467600"/>
              <a:gd name="connsiteY509" fmla="*/ 3537312 h 6858000"/>
              <a:gd name="connsiteX510" fmla="*/ 3446761 w 7467600"/>
              <a:gd name="connsiteY510" fmla="*/ 3461278 h 6858000"/>
              <a:gd name="connsiteX511" fmla="*/ 4419733 w 7467600"/>
              <a:gd name="connsiteY511" fmla="*/ 3963555 h 6858000"/>
              <a:gd name="connsiteX512" fmla="*/ 4781371 w 7467600"/>
              <a:gd name="connsiteY512" fmla="*/ 4458604 h 6858000"/>
              <a:gd name="connsiteX513" fmla="*/ 4780440 w 7467600"/>
              <a:gd name="connsiteY513" fmla="*/ 4470290 h 6858000"/>
              <a:gd name="connsiteX514" fmla="*/ 4898954 w 7467600"/>
              <a:gd name="connsiteY514" fmla="*/ 4662092 h 6858000"/>
              <a:gd name="connsiteX515" fmla="*/ 4900699 w 7467600"/>
              <a:gd name="connsiteY515" fmla="*/ 4670867 h 6858000"/>
              <a:gd name="connsiteX516" fmla="*/ 5714511 w 7467600"/>
              <a:gd name="connsiteY516" fmla="*/ 4663483 h 6858000"/>
              <a:gd name="connsiteX517" fmla="*/ 5464793 w 7467600"/>
              <a:gd name="connsiteY517" fmla="*/ 4393556 h 6858000"/>
              <a:gd name="connsiteX518" fmla="*/ 5461897 w 7467600"/>
              <a:gd name="connsiteY518" fmla="*/ 4390879 h 6858000"/>
              <a:gd name="connsiteX519" fmla="*/ 4294126 w 7467600"/>
              <a:gd name="connsiteY519" fmla="*/ 3303048 h 6858000"/>
              <a:gd name="connsiteX520" fmla="*/ 4305321 w 7467600"/>
              <a:gd name="connsiteY520" fmla="*/ 3256953 h 6858000"/>
              <a:gd name="connsiteX521" fmla="*/ 4949299 w 7467600"/>
              <a:gd name="connsiteY521" fmla="*/ 3766336 h 6858000"/>
              <a:gd name="connsiteX522" fmla="*/ 5291452 w 7467600"/>
              <a:gd name="connsiteY522" fmla="*/ 4076801 h 6858000"/>
              <a:gd name="connsiteX523" fmla="*/ 5434998 w 7467600"/>
              <a:gd name="connsiteY523" fmla="*/ 4254100 h 6858000"/>
              <a:gd name="connsiteX524" fmla="*/ 5351015 w 7467600"/>
              <a:gd name="connsiteY524" fmla="*/ 3760989 h 6858000"/>
              <a:gd name="connsiteX525" fmla="*/ 5413780 w 7467600"/>
              <a:gd name="connsiteY525" fmla="*/ 2966265 h 6858000"/>
              <a:gd name="connsiteX526" fmla="*/ 5425627 w 7467600"/>
              <a:gd name="connsiteY526" fmla="*/ 2954192 h 6858000"/>
              <a:gd name="connsiteX527" fmla="*/ 6604735 w 7467600"/>
              <a:gd name="connsiteY527" fmla="*/ 2041381 h 6858000"/>
              <a:gd name="connsiteX528" fmla="*/ 7204487 w 7467600"/>
              <a:gd name="connsiteY528" fmla="*/ 2742112 h 6858000"/>
              <a:gd name="connsiteX529" fmla="*/ 7131592 w 7467600"/>
              <a:gd name="connsiteY529" fmla="*/ 2672096 h 6858000"/>
              <a:gd name="connsiteX530" fmla="*/ 6996344 w 7467600"/>
              <a:gd name="connsiteY530" fmla="*/ 2518310 h 6858000"/>
              <a:gd name="connsiteX531" fmla="*/ 6735495 w 7467600"/>
              <a:gd name="connsiteY531" fmla="*/ 2196890 h 6858000"/>
              <a:gd name="connsiteX532" fmla="*/ 6721901 w 7467600"/>
              <a:gd name="connsiteY532" fmla="*/ 2179274 h 6858000"/>
              <a:gd name="connsiteX533" fmla="*/ 6604735 w 7467600"/>
              <a:gd name="connsiteY533" fmla="*/ 2041381 h 6858000"/>
              <a:gd name="connsiteX534" fmla="*/ 6591670 w 7467600"/>
              <a:gd name="connsiteY534" fmla="*/ 1988277 h 6858000"/>
              <a:gd name="connsiteX535" fmla="*/ 6747349 w 7467600"/>
              <a:gd name="connsiteY535" fmla="*/ 2160069 h 6858000"/>
              <a:gd name="connsiteX536" fmla="*/ 6760943 w 7467600"/>
              <a:gd name="connsiteY536" fmla="*/ 2177686 h 6858000"/>
              <a:gd name="connsiteX537" fmla="*/ 7021065 w 7467600"/>
              <a:gd name="connsiteY537" fmla="*/ 2498102 h 6858000"/>
              <a:gd name="connsiteX538" fmla="*/ 7155223 w 7467600"/>
              <a:gd name="connsiteY538" fmla="*/ 2650386 h 6858000"/>
              <a:gd name="connsiteX539" fmla="*/ 7203167 w 7467600"/>
              <a:gd name="connsiteY539" fmla="*/ 2697288 h 6858000"/>
              <a:gd name="connsiteX540" fmla="*/ 6937703 w 7467600"/>
              <a:gd name="connsiteY540" fmla="*/ 2321981 h 6858000"/>
              <a:gd name="connsiteX541" fmla="*/ 6591670 w 7467600"/>
              <a:gd name="connsiteY541" fmla="*/ 1988277 h 6858000"/>
              <a:gd name="connsiteX542" fmla="*/ 5798671 w 7467600"/>
              <a:gd name="connsiteY542" fmla="*/ 1981601 h 6858000"/>
              <a:gd name="connsiteX543" fmla="*/ 5754709 w 7467600"/>
              <a:gd name="connsiteY543" fmla="*/ 2071454 h 6858000"/>
              <a:gd name="connsiteX544" fmla="*/ 5763044 w 7467600"/>
              <a:gd name="connsiteY544" fmla="*/ 2842206 h 6858000"/>
              <a:gd name="connsiteX545" fmla="*/ 5764974 w 7467600"/>
              <a:gd name="connsiteY545" fmla="*/ 2799609 h 6858000"/>
              <a:gd name="connsiteX546" fmla="*/ 5767665 w 7467600"/>
              <a:gd name="connsiteY546" fmla="*/ 2666409 h 6858000"/>
              <a:gd name="connsiteX547" fmla="*/ 5763055 w 7467600"/>
              <a:gd name="connsiteY547" fmla="*/ 2579705 h 6858000"/>
              <a:gd name="connsiteX548" fmla="*/ 5758079 w 7467600"/>
              <a:gd name="connsiteY548" fmla="*/ 2492508 h 6858000"/>
              <a:gd name="connsiteX549" fmla="*/ 5779325 w 7467600"/>
              <a:gd name="connsiteY549" fmla="*/ 2197069 h 6858000"/>
              <a:gd name="connsiteX550" fmla="*/ 5798671 w 7467600"/>
              <a:gd name="connsiteY550" fmla="*/ 1981601 h 6858000"/>
              <a:gd name="connsiteX551" fmla="*/ 5829202 w 7467600"/>
              <a:gd name="connsiteY551" fmla="*/ 1971679 h 6858000"/>
              <a:gd name="connsiteX552" fmla="*/ 5809558 w 7467600"/>
              <a:gd name="connsiteY552" fmla="*/ 2198043 h 6858000"/>
              <a:gd name="connsiteX553" fmla="*/ 5788653 w 7467600"/>
              <a:gd name="connsiteY553" fmla="*/ 2489430 h 6858000"/>
              <a:gd name="connsiteX554" fmla="*/ 5793439 w 7467600"/>
              <a:gd name="connsiteY554" fmla="*/ 2575235 h 6858000"/>
              <a:gd name="connsiteX555" fmla="*/ 5796837 w 7467600"/>
              <a:gd name="connsiteY555" fmla="*/ 2637633 h 6858000"/>
              <a:gd name="connsiteX556" fmla="*/ 5818614 w 7467600"/>
              <a:gd name="connsiteY556" fmla="*/ 2473055 h 6858000"/>
              <a:gd name="connsiteX557" fmla="*/ 5829202 w 7467600"/>
              <a:gd name="connsiteY557" fmla="*/ 1971679 h 6858000"/>
              <a:gd name="connsiteX558" fmla="*/ 5911389 w 7467600"/>
              <a:gd name="connsiteY558" fmla="*/ 1898371 h 6858000"/>
              <a:gd name="connsiteX559" fmla="*/ 6237627 w 7467600"/>
              <a:gd name="connsiteY559" fmla="*/ 2231921 h 6858000"/>
              <a:gd name="connsiteX560" fmla="*/ 5911389 w 7467600"/>
              <a:gd name="connsiteY560" fmla="*/ 1898371 h 6858000"/>
              <a:gd name="connsiteX561" fmla="*/ 6944437 w 7467600"/>
              <a:gd name="connsiteY561" fmla="*/ 1575402 h 6858000"/>
              <a:gd name="connsiteX562" fmla="*/ 6304730 w 7467600"/>
              <a:gd name="connsiteY562" fmla="*/ 1766654 h 6858000"/>
              <a:gd name="connsiteX563" fmla="*/ 6944437 w 7467600"/>
              <a:gd name="connsiteY563" fmla="*/ 1575402 h 6858000"/>
              <a:gd name="connsiteX564" fmla="*/ 7019523 w 7467600"/>
              <a:gd name="connsiteY564" fmla="*/ 1519450 h 6858000"/>
              <a:gd name="connsiteX565" fmla="*/ 6298091 w 7467600"/>
              <a:gd name="connsiteY565" fmla="*/ 1737122 h 6858000"/>
              <a:gd name="connsiteX566" fmla="*/ 7019523 w 7467600"/>
              <a:gd name="connsiteY566" fmla="*/ 1519450 h 6858000"/>
              <a:gd name="connsiteX567" fmla="*/ 2399523 w 7467600"/>
              <a:gd name="connsiteY567" fmla="*/ 1428234 h 6858000"/>
              <a:gd name="connsiteX568" fmla="*/ 2224982 w 7467600"/>
              <a:gd name="connsiteY568" fmla="*/ 1826201 h 6858000"/>
              <a:gd name="connsiteX569" fmla="*/ 2096099 w 7467600"/>
              <a:gd name="connsiteY569" fmla="*/ 2345900 h 6858000"/>
              <a:gd name="connsiteX570" fmla="*/ 2283317 w 7467600"/>
              <a:gd name="connsiteY570" fmla="*/ 1796925 h 6858000"/>
              <a:gd name="connsiteX571" fmla="*/ 2399523 w 7467600"/>
              <a:gd name="connsiteY571" fmla="*/ 1428234 h 6858000"/>
              <a:gd name="connsiteX572" fmla="*/ 2448558 w 7467600"/>
              <a:gd name="connsiteY572" fmla="*/ 1373435 h 6858000"/>
              <a:gd name="connsiteX573" fmla="*/ 2312521 w 7467600"/>
              <a:gd name="connsiteY573" fmla="*/ 1806140 h 6858000"/>
              <a:gd name="connsiteX574" fmla="*/ 2127533 w 7467600"/>
              <a:gd name="connsiteY574" fmla="*/ 2348380 h 6858000"/>
              <a:gd name="connsiteX575" fmla="*/ 2358080 w 7467600"/>
              <a:gd name="connsiteY575" fmla="*/ 1866134 h 6858000"/>
              <a:gd name="connsiteX576" fmla="*/ 2407436 w 7467600"/>
              <a:gd name="connsiteY576" fmla="*/ 1651070 h 6858000"/>
              <a:gd name="connsiteX577" fmla="*/ 2448558 w 7467600"/>
              <a:gd name="connsiteY577" fmla="*/ 1373435 h 6858000"/>
              <a:gd name="connsiteX578" fmla="*/ 278707 w 7467600"/>
              <a:gd name="connsiteY578" fmla="*/ 1352270 h 6858000"/>
              <a:gd name="connsiteX579" fmla="*/ 321570 w 7467600"/>
              <a:gd name="connsiteY579" fmla="*/ 1861610 h 6858000"/>
              <a:gd name="connsiteX580" fmla="*/ 294281 w 7467600"/>
              <a:gd name="connsiteY580" fmla="*/ 1440658 h 6858000"/>
              <a:gd name="connsiteX581" fmla="*/ 278707 w 7467600"/>
              <a:gd name="connsiteY581" fmla="*/ 1352270 h 6858000"/>
              <a:gd name="connsiteX582" fmla="*/ 1423821 w 7467600"/>
              <a:gd name="connsiteY582" fmla="*/ 1351958 h 6858000"/>
              <a:gd name="connsiteX583" fmla="*/ 1638521 w 7467600"/>
              <a:gd name="connsiteY583" fmla="*/ 1908470 h 6858000"/>
              <a:gd name="connsiteX584" fmla="*/ 1754199 w 7467600"/>
              <a:gd name="connsiteY584" fmla="*/ 2149284 h 6858000"/>
              <a:gd name="connsiteX585" fmla="*/ 1908359 w 7467600"/>
              <a:gd name="connsiteY585" fmla="*/ 2364988 h 6858000"/>
              <a:gd name="connsiteX586" fmla="*/ 1647661 w 7467600"/>
              <a:gd name="connsiteY586" fmla="*/ 1825945 h 6858000"/>
              <a:gd name="connsiteX587" fmla="*/ 1423821 w 7467600"/>
              <a:gd name="connsiteY587" fmla="*/ 1351958 h 6858000"/>
              <a:gd name="connsiteX588" fmla="*/ 1431890 w 7467600"/>
              <a:gd name="connsiteY588" fmla="*/ 1306475 h 6858000"/>
              <a:gd name="connsiteX589" fmla="*/ 1507597 w 7467600"/>
              <a:gd name="connsiteY589" fmla="*/ 1446132 h 6858000"/>
              <a:gd name="connsiteX590" fmla="*/ 1674586 w 7467600"/>
              <a:gd name="connsiteY590" fmla="*/ 1813832 h 6858000"/>
              <a:gd name="connsiteX591" fmla="*/ 1815950 w 7467600"/>
              <a:gd name="connsiteY591" fmla="*/ 2128564 h 6858000"/>
              <a:gd name="connsiteX592" fmla="*/ 1984242 w 7467600"/>
              <a:gd name="connsiteY592" fmla="*/ 2430829 h 6858000"/>
              <a:gd name="connsiteX593" fmla="*/ 2014023 w 7467600"/>
              <a:gd name="connsiteY593" fmla="*/ 2450995 h 6858000"/>
              <a:gd name="connsiteX594" fmla="*/ 1747337 w 7467600"/>
              <a:gd name="connsiteY594" fmla="*/ 1855264 h 6858000"/>
              <a:gd name="connsiteX595" fmla="*/ 1533749 w 7467600"/>
              <a:gd name="connsiteY595" fmla="*/ 1478656 h 6858000"/>
              <a:gd name="connsiteX596" fmla="*/ 1431890 w 7467600"/>
              <a:gd name="connsiteY596" fmla="*/ 1306475 h 6858000"/>
              <a:gd name="connsiteX597" fmla="*/ 5052692 w 7467600"/>
              <a:gd name="connsiteY597" fmla="*/ 1292994 h 6858000"/>
              <a:gd name="connsiteX598" fmla="*/ 5200661 w 7467600"/>
              <a:gd name="connsiteY598" fmla="*/ 1635186 h 6858000"/>
              <a:gd name="connsiteX599" fmla="*/ 5297138 w 7467600"/>
              <a:gd name="connsiteY599" fmla="*/ 1906351 h 6858000"/>
              <a:gd name="connsiteX600" fmla="*/ 5052692 w 7467600"/>
              <a:gd name="connsiteY600" fmla="*/ 1292994 h 6858000"/>
              <a:gd name="connsiteX601" fmla="*/ 5009948 w 7467600"/>
              <a:gd name="connsiteY601" fmla="*/ 1273619 h 6858000"/>
              <a:gd name="connsiteX602" fmla="*/ 5121777 w 7467600"/>
              <a:gd name="connsiteY602" fmla="*/ 1654213 h 6858000"/>
              <a:gd name="connsiteX603" fmla="*/ 5293545 w 7467600"/>
              <a:gd name="connsiteY603" fmla="*/ 2072247 h 6858000"/>
              <a:gd name="connsiteX604" fmla="*/ 5294042 w 7467600"/>
              <a:gd name="connsiteY604" fmla="*/ 2065019 h 6858000"/>
              <a:gd name="connsiteX605" fmla="*/ 5171936 w 7467600"/>
              <a:gd name="connsiteY605" fmla="*/ 1647613 h 6858000"/>
              <a:gd name="connsiteX606" fmla="*/ 5009948 w 7467600"/>
              <a:gd name="connsiteY606" fmla="*/ 1273619 h 6858000"/>
              <a:gd name="connsiteX607" fmla="*/ 655236 w 7467600"/>
              <a:gd name="connsiteY607" fmla="*/ 1268632 h 6858000"/>
              <a:gd name="connsiteX608" fmla="*/ 839521 w 7467600"/>
              <a:gd name="connsiteY608" fmla="*/ 1685315 h 6858000"/>
              <a:gd name="connsiteX609" fmla="*/ 1109416 w 7467600"/>
              <a:gd name="connsiteY609" fmla="*/ 2061663 h 6858000"/>
              <a:gd name="connsiteX610" fmla="*/ 1298300 w 7467600"/>
              <a:gd name="connsiteY610" fmla="*/ 2247742 h 6858000"/>
              <a:gd name="connsiteX611" fmla="*/ 1125871 w 7467600"/>
              <a:gd name="connsiteY611" fmla="*/ 1989513 h 6858000"/>
              <a:gd name="connsiteX612" fmla="*/ 981574 w 7467600"/>
              <a:gd name="connsiteY612" fmla="*/ 1783157 h 6858000"/>
              <a:gd name="connsiteX613" fmla="*/ 922198 w 7467600"/>
              <a:gd name="connsiteY613" fmla="*/ 1677437 h 6858000"/>
              <a:gd name="connsiteX614" fmla="*/ 869293 w 7467600"/>
              <a:gd name="connsiteY614" fmla="*/ 1583214 h 6858000"/>
              <a:gd name="connsiteX615" fmla="*/ 751431 w 7467600"/>
              <a:gd name="connsiteY615" fmla="*/ 1405731 h 6858000"/>
              <a:gd name="connsiteX616" fmla="*/ 655236 w 7467600"/>
              <a:gd name="connsiteY616" fmla="*/ 1268632 h 6858000"/>
              <a:gd name="connsiteX617" fmla="*/ 6516292 w 7467600"/>
              <a:gd name="connsiteY617" fmla="*/ 1263064 h 6858000"/>
              <a:gd name="connsiteX618" fmla="*/ 5736320 w 7467600"/>
              <a:gd name="connsiteY618" fmla="*/ 1501803 h 6858000"/>
              <a:gd name="connsiteX619" fmla="*/ 6516292 w 7467600"/>
              <a:gd name="connsiteY619" fmla="*/ 1263064 h 6858000"/>
              <a:gd name="connsiteX620" fmla="*/ 291466 w 7467600"/>
              <a:gd name="connsiteY620" fmla="*/ 1250369 h 6858000"/>
              <a:gd name="connsiteX621" fmla="*/ 323180 w 7467600"/>
              <a:gd name="connsiteY621" fmla="*/ 1435283 h 6858000"/>
              <a:gd name="connsiteX622" fmla="*/ 349381 w 7467600"/>
              <a:gd name="connsiteY622" fmla="*/ 1875041 h 6858000"/>
              <a:gd name="connsiteX623" fmla="*/ 374363 w 7467600"/>
              <a:gd name="connsiteY623" fmla="*/ 1506494 h 6858000"/>
              <a:gd name="connsiteX624" fmla="*/ 302168 w 7467600"/>
              <a:gd name="connsiteY624" fmla="*/ 1274495 h 6858000"/>
              <a:gd name="connsiteX625" fmla="*/ 291466 w 7467600"/>
              <a:gd name="connsiteY625" fmla="*/ 1250369 h 6858000"/>
              <a:gd name="connsiteX626" fmla="*/ 678222 w 7467600"/>
              <a:gd name="connsiteY626" fmla="*/ 1248670 h 6858000"/>
              <a:gd name="connsiteX627" fmla="*/ 775536 w 7467600"/>
              <a:gd name="connsiteY627" fmla="*/ 1388015 h 6858000"/>
              <a:gd name="connsiteX628" fmla="*/ 894529 w 7467600"/>
              <a:gd name="connsiteY628" fmla="*/ 1567739 h 6858000"/>
              <a:gd name="connsiteX629" fmla="*/ 948000 w 7467600"/>
              <a:gd name="connsiteY629" fmla="*/ 1663088 h 6858000"/>
              <a:gd name="connsiteX630" fmla="*/ 1006812 w 7467600"/>
              <a:gd name="connsiteY630" fmla="*/ 1767683 h 6858000"/>
              <a:gd name="connsiteX631" fmla="*/ 1149133 w 7467600"/>
              <a:gd name="connsiteY631" fmla="*/ 1971513 h 6858000"/>
              <a:gd name="connsiteX632" fmla="*/ 1333952 w 7467600"/>
              <a:gd name="connsiteY632" fmla="*/ 2251620 h 6858000"/>
              <a:gd name="connsiteX633" fmla="*/ 1337329 w 7467600"/>
              <a:gd name="connsiteY633" fmla="*/ 2258350 h 6858000"/>
              <a:gd name="connsiteX634" fmla="*/ 1014726 w 7467600"/>
              <a:gd name="connsiteY634" fmla="*/ 1615556 h 6858000"/>
              <a:gd name="connsiteX635" fmla="*/ 678222 w 7467600"/>
              <a:gd name="connsiteY635" fmla="*/ 1248670 h 6858000"/>
              <a:gd name="connsiteX636" fmla="*/ 6691602 w 7467600"/>
              <a:gd name="connsiteY636" fmla="*/ 1140573 h 6858000"/>
              <a:gd name="connsiteX637" fmla="*/ 6571100 w 7467600"/>
              <a:gd name="connsiteY637" fmla="*/ 1183662 h 6858000"/>
              <a:gd name="connsiteX638" fmla="*/ 6241687 w 7467600"/>
              <a:gd name="connsiteY638" fmla="*/ 1257600 h 6858000"/>
              <a:gd name="connsiteX639" fmla="*/ 5693009 w 7467600"/>
              <a:gd name="connsiteY639" fmla="*/ 1478256 h 6858000"/>
              <a:gd name="connsiteX640" fmla="*/ 6548420 w 7467600"/>
              <a:gd name="connsiteY640" fmla="*/ 1214599 h 6858000"/>
              <a:gd name="connsiteX641" fmla="*/ 6605473 w 7467600"/>
              <a:gd name="connsiteY641" fmla="*/ 1184686 h 6858000"/>
              <a:gd name="connsiteX642" fmla="*/ 6691602 w 7467600"/>
              <a:gd name="connsiteY642" fmla="*/ 1140573 h 6858000"/>
              <a:gd name="connsiteX643" fmla="*/ 4002475 w 7467600"/>
              <a:gd name="connsiteY643" fmla="*/ 1037802 h 6858000"/>
              <a:gd name="connsiteX644" fmla="*/ 4000324 w 7467600"/>
              <a:gd name="connsiteY644" fmla="*/ 1039362 h 6858000"/>
              <a:gd name="connsiteX645" fmla="*/ 4002862 w 7467600"/>
              <a:gd name="connsiteY645" fmla="*/ 1042866 h 6858000"/>
              <a:gd name="connsiteX646" fmla="*/ 4002475 w 7467600"/>
              <a:gd name="connsiteY646" fmla="*/ 1037802 h 6858000"/>
              <a:gd name="connsiteX647" fmla="*/ 506322 w 7467600"/>
              <a:gd name="connsiteY647" fmla="*/ 1020997 h 6858000"/>
              <a:gd name="connsiteX648" fmla="*/ 533068 w 7467600"/>
              <a:gd name="connsiteY648" fmla="*/ 1029409 h 6858000"/>
              <a:gd name="connsiteX649" fmla="*/ 1232525 w 7467600"/>
              <a:gd name="connsiteY649" fmla="*/ 1804675 h 6858000"/>
              <a:gd name="connsiteX650" fmla="*/ 1388858 w 7467600"/>
              <a:gd name="connsiteY650" fmla="*/ 2368011 h 6858000"/>
              <a:gd name="connsiteX651" fmla="*/ 1384098 w 7467600"/>
              <a:gd name="connsiteY651" fmla="*/ 2378125 h 6858000"/>
              <a:gd name="connsiteX652" fmla="*/ 1425393 w 7467600"/>
              <a:gd name="connsiteY652" fmla="*/ 2589124 h 6858000"/>
              <a:gd name="connsiteX653" fmla="*/ 1424001 w 7467600"/>
              <a:gd name="connsiteY653" fmla="*/ 2597541 h 6858000"/>
              <a:gd name="connsiteX654" fmla="*/ 2152729 w 7467600"/>
              <a:gd name="connsiteY654" fmla="*/ 2864487 h 6858000"/>
              <a:gd name="connsiteX655" fmla="*/ 2020609 w 7467600"/>
              <a:gd name="connsiteY655" fmla="*/ 2539671 h 6858000"/>
              <a:gd name="connsiteX656" fmla="*/ 2018920 w 7467600"/>
              <a:gd name="connsiteY656" fmla="*/ 2536309 h 6858000"/>
              <a:gd name="connsiteX657" fmla="*/ 1342441 w 7467600"/>
              <a:gd name="connsiteY657" fmla="*/ 1173017 h 6858000"/>
              <a:gd name="connsiteX658" fmla="*/ 1367925 w 7467600"/>
              <a:gd name="connsiteY658" fmla="*/ 1135648 h 6858000"/>
              <a:gd name="connsiteX659" fmla="*/ 1771401 w 7467600"/>
              <a:gd name="connsiteY659" fmla="*/ 1806673 h 6858000"/>
              <a:gd name="connsiteX660" fmla="*/ 1972385 w 7467600"/>
              <a:gd name="connsiteY660" fmla="*/ 2198735 h 6858000"/>
              <a:gd name="connsiteX661" fmla="*/ 2040892 w 7467600"/>
              <a:gd name="connsiteY661" fmla="*/ 2405205 h 6858000"/>
              <a:gd name="connsiteX662" fmla="*/ 2131689 w 7467600"/>
              <a:gd name="connsiteY662" fmla="*/ 1936926 h 6858000"/>
              <a:gd name="connsiteX663" fmla="*/ 2454820 w 7467600"/>
              <a:gd name="connsiteY663" fmla="*/ 1248808 h 6858000"/>
              <a:gd name="connsiteX664" fmla="*/ 2492512 w 7467600"/>
              <a:gd name="connsiteY664" fmla="*/ 1302920 h 6858000"/>
              <a:gd name="connsiteX665" fmla="*/ 2081216 w 7467600"/>
              <a:gd name="connsiteY665" fmla="*/ 2527513 h 6858000"/>
              <a:gd name="connsiteX666" fmla="*/ 2081211 w 7467600"/>
              <a:gd name="connsiteY666" fmla="*/ 2528916 h 6858000"/>
              <a:gd name="connsiteX667" fmla="*/ 2199067 w 7467600"/>
              <a:gd name="connsiteY667" fmla="*/ 2884061 h 6858000"/>
              <a:gd name="connsiteX668" fmla="*/ 3192586 w 7467600"/>
              <a:gd name="connsiteY668" fmla="*/ 3411496 h 6858000"/>
              <a:gd name="connsiteX669" fmla="*/ 3182620 w 7467600"/>
              <a:gd name="connsiteY669" fmla="*/ 3483279 h 6858000"/>
              <a:gd name="connsiteX670" fmla="*/ 2435119 w 7467600"/>
              <a:gd name="connsiteY670" fmla="*/ 3080173 h 6858000"/>
              <a:gd name="connsiteX671" fmla="*/ 2410152 w 7467600"/>
              <a:gd name="connsiteY671" fmla="*/ 3063751 h 6858000"/>
              <a:gd name="connsiteX672" fmla="*/ 2408099 w 7467600"/>
              <a:gd name="connsiteY672" fmla="*/ 3064403 h 6858000"/>
              <a:gd name="connsiteX673" fmla="*/ 2407218 w 7467600"/>
              <a:gd name="connsiteY673" fmla="*/ 3070324 h 6858000"/>
              <a:gd name="connsiteX674" fmla="*/ 2380138 w 7467600"/>
              <a:gd name="connsiteY674" fmla="*/ 3099341 h 6858000"/>
              <a:gd name="connsiteX675" fmla="*/ 1765923 w 7467600"/>
              <a:gd name="connsiteY675" fmla="*/ 3581043 h 6858000"/>
              <a:gd name="connsiteX676" fmla="*/ 1702258 w 7467600"/>
              <a:gd name="connsiteY676" fmla="*/ 3612286 h 6858000"/>
              <a:gd name="connsiteX677" fmla="*/ 1538370 w 7467600"/>
              <a:gd name="connsiteY677" fmla="*/ 3811804 h 6858000"/>
              <a:gd name="connsiteX678" fmla="*/ 542867 w 7467600"/>
              <a:gd name="connsiteY678" fmla="*/ 4944092 h 6858000"/>
              <a:gd name="connsiteX679" fmla="*/ 515800 w 7467600"/>
              <a:gd name="connsiteY679" fmla="*/ 4862180 h 6858000"/>
              <a:gd name="connsiteX680" fmla="*/ 909145 w 7467600"/>
              <a:gd name="connsiteY680" fmla="*/ 4199225 h 6858000"/>
              <a:gd name="connsiteX681" fmla="*/ 1214067 w 7467600"/>
              <a:gd name="connsiteY681" fmla="*/ 3908561 h 6858000"/>
              <a:gd name="connsiteX682" fmla="*/ 640967 w 7467600"/>
              <a:gd name="connsiteY682" fmla="*/ 4105601 h 6858000"/>
              <a:gd name="connsiteX683" fmla="*/ 112563 w 7467600"/>
              <a:gd name="connsiteY683" fmla="*/ 4396952 h 6858000"/>
              <a:gd name="connsiteX684" fmla="*/ 0 w 7467600"/>
              <a:gd name="connsiteY684" fmla="*/ 4466006 h 6858000"/>
              <a:gd name="connsiteX685" fmla="*/ 0 w 7467600"/>
              <a:gd name="connsiteY685" fmla="*/ 4233763 h 6858000"/>
              <a:gd name="connsiteX686" fmla="*/ 36881 w 7467600"/>
              <a:gd name="connsiteY686" fmla="*/ 4200118 h 6858000"/>
              <a:gd name="connsiteX687" fmla="*/ 910534 w 7467600"/>
              <a:gd name="connsiteY687" fmla="*/ 3629753 h 6858000"/>
              <a:gd name="connsiteX688" fmla="*/ 1578717 w 7467600"/>
              <a:gd name="connsiteY688" fmla="*/ 3575982 h 6858000"/>
              <a:gd name="connsiteX689" fmla="*/ 2338780 w 7467600"/>
              <a:gd name="connsiteY689" fmla="*/ 3033725 h 6858000"/>
              <a:gd name="connsiteX690" fmla="*/ 1807991 w 7467600"/>
              <a:gd name="connsiteY690" fmla="*/ 2807184 h 6858000"/>
              <a:gd name="connsiteX691" fmla="*/ 1416358 w 7467600"/>
              <a:gd name="connsiteY691" fmla="*/ 3112571 h 6858000"/>
              <a:gd name="connsiteX692" fmla="*/ 939066 w 7467600"/>
              <a:gd name="connsiteY692" fmla="*/ 3378798 h 6858000"/>
              <a:gd name="connsiteX693" fmla="*/ 115099 w 7467600"/>
              <a:gd name="connsiteY693" fmla="*/ 3607650 h 6858000"/>
              <a:gd name="connsiteX694" fmla="*/ 97284 w 7467600"/>
              <a:gd name="connsiteY694" fmla="*/ 3520393 h 6858000"/>
              <a:gd name="connsiteX695" fmla="*/ 922050 w 7467600"/>
              <a:gd name="connsiteY695" fmla="*/ 3074867 h 6858000"/>
              <a:gd name="connsiteX696" fmla="*/ 1405265 w 7467600"/>
              <a:gd name="connsiteY696" fmla="*/ 3016319 h 6858000"/>
              <a:gd name="connsiteX697" fmla="*/ 1407512 w 7467600"/>
              <a:gd name="connsiteY697" fmla="*/ 3018001 h 6858000"/>
              <a:gd name="connsiteX698" fmla="*/ 1726266 w 7467600"/>
              <a:gd name="connsiteY698" fmla="*/ 2777274 h 6858000"/>
              <a:gd name="connsiteX699" fmla="*/ 625390 w 7467600"/>
              <a:gd name="connsiteY699" fmla="*/ 2514541 h 6858000"/>
              <a:gd name="connsiteX700" fmla="*/ 619799 w 7467600"/>
              <a:gd name="connsiteY700" fmla="*/ 2527180 h 6858000"/>
              <a:gd name="connsiteX701" fmla="*/ 310030 w 7467600"/>
              <a:gd name="connsiteY701" fmla="*/ 2771818 h 6858000"/>
              <a:gd name="connsiteX702" fmla="*/ 173877 w 7467600"/>
              <a:gd name="connsiteY702" fmla="*/ 2937056 h 6858000"/>
              <a:gd name="connsiteX703" fmla="*/ 77889 w 7467600"/>
              <a:gd name="connsiteY703" fmla="*/ 3138440 h 6858000"/>
              <a:gd name="connsiteX704" fmla="*/ 0 w 7467600"/>
              <a:gd name="connsiteY704" fmla="*/ 3271395 h 6858000"/>
              <a:gd name="connsiteX705" fmla="*/ 0 w 7467600"/>
              <a:gd name="connsiteY705" fmla="*/ 3153002 h 6858000"/>
              <a:gd name="connsiteX706" fmla="*/ 2386 w 7467600"/>
              <a:gd name="connsiteY706" fmla="*/ 3149203 h 6858000"/>
              <a:gd name="connsiteX707" fmla="*/ 89753 w 7467600"/>
              <a:gd name="connsiteY707" fmla="*/ 2987702 h 6858000"/>
              <a:gd name="connsiteX708" fmla="*/ 76869 w 7467600"/>
              <a:gd name="connsiteY708" fmla="*/ 3005404 h 6858000"/>
              <a:gd name="connsiteX709" fmla="*/ 32049 w 7467600"/>
              <a:gd name="connsiteY709" fmla="*/ 3065814 h 6858000"/>
              <a:gd name="connsiteX710" fmla="*/ 0 w 7467600"/>
              <a:gd name="connsiteY710" fmla="*/ 3108744 h 6858000"/>
              <a:gd name="connsiteX711" fmla="*/ 0 w 7467600"/>
              <a:gd name="connsiteY711" fmla="*/ 3058059 h 6858000"/>
              <a:gd name="connsiteX712" fmla="*/ 7610 w 7467600"/>
              <a:gd name="connsiteY712" fmla="*/ 3047889 h 6858000"/>
              <a:gd name="connsiteX713" fmla="*/ 52419 w 7467600"/>
              <a:gd name="connsiteY713" fmla="*/ 2987479 h 6858000"/>
              <a:gd name="connsiteX714" fmla="*/ 59142 w 7467600"/>
              <a:gd name="connsiteY714" fmla="*/ 2978488 h 6858000"/>
              <a:gd name="connsiteX715" fmla="*/ 0 w 7467600"/>
              <a:gd name="connsiteY715" fmla="*/ 3015334 h 6858000"/>
              <a:gd name="connsiteX716" fmla="*/ 0 w 7467600"/>
              <a:gd name="connsiteY716" fmla="*/ 2914286 h 6858000"/>
              <a:gd name="connsiteX717" fmla="*/ 36383 w 7467600"/>
              <a:gd name="connsiteY717" fmla="*/ 2901128 h 6858000"/>
              <a:gd name="connsiteX718" fmla="*/ 156329 w 7467600"/>
              <a:gd name="connsiteY718" fmla="*/ 2840533 h 6858000"/>
              <a:gd name="connsiteX719" fmla="*/ 358355 w 7467600"/>
              <a:gd name="connsiteY719" fmla="*/ 2620471 h 6858000"/>
              <a:gd name="connsiteX720" fmla="*/ 510577 w 7467600"/>
              <a:gd name="connsiteY720" fmla="*/ 2501244 h 6858000"/>
              <a:gd name="connsiteX721" fmla="*/ 211967 w 7467600"/>
              <a:gd name="connsiteY721" fmla="*/ 2479171 h 6858000"/>
              <a:gd name="connsiteX722" fmla="*/ 0 w 7467600"/>
              <a:gd name="connsiteY722" fmla="*/ 2476398 h 6858000"/>
              <a:gd name="connsiteX723" fmla="*/ 0 w 7467600"/>
              <a:gd name="connsiteY723" fmla="*/ 2389189 h 6858000"/>
              <a:gd name="connsiteX724" fmla="*/ 103062 w 7467600"/>
              <a:gd name="connsiteY724" fmla="*/ 2389518 h 6858000"/>
              <a:gd name="connsiteX725" fmla="*/ 510734 w 7467600"/>
              <a:gd name="connsiteY725" fmla="*/ 2416201 h 6858000"/>
              <a:gd name="connsiteX726" fmla="*/ 279257 w 7467600"/>
              <a:gd name="connsiteY726" fmla="*/ 2092102 h 6858000"/>
              <a:gd name="connsiteX727" fmla="*/ 65265 w 7467600"/>
              <a:gd name="connsiteY727" fmla="*/ 2006049 h 6858000"/>
              <a:gd name="connsiteX728" fmla="*/ 0 w 7467600"/>
              <a:gd name="connsiteY728" fmla="*/ 1982532 h 6858000"/>
              <a:gd name="connsiteX729" fmla="*/ 0 w 7467600"/>
              <a:gd name="connsiteY729" fmla="*/ 1912789 h 6858000"/>
              <a:gd name="connsiteX730" fmla="*/ 97460 w 7467600"/>
              <a:gd name="connsiteY730" fmla="*/ 1953725 h 6858000"/>
              <a:gd name="connsiteX731" fmla="*/ 221272 w 7467600"/>
              <a:gd name="connsiteY731" fmla="*/ 1980766 h 6858000"/>
              <a:gd name="connsiteX732" fmla="*/ 116765 w 7467600"/>
              <a:gd name="connsiteY732" fmla="*/ 1911033 h 6858000"/>
              <a:gd name="connsiteX733" fmla="*/ 16405 w 7467600"/>
              <a:gd name="connsiteY733" fmla="*/ 1803412 h 6858000"/>
              <a:gd name="connsiteX734" fmla="*/ 0 w 7467600"/>
              <a:gd name="connsiteY734" fmla="*/ 1784777 h 6858000"/>
              <a:gd name="connsiteX735" fmla="*/ 0 w 7467600"/>
              <a:gd name="connsiteY735" fmla="*/ 1740082 h 6858000"/>
              <a:gd name="connsiteX736" fmla="*/ 39394 w 7467600"/>
              <a:gd name="connsiteY736" fmla="*/ 1784856 h 6858000"/>
              <a:gd name="connsiteX737" fmla="*/ 135813 w 7467600"/>
              <a:gd name="connsiteY737" fmla="*/ 1888838 h 6858000"/>
              <a:gd name="connsiteX738" fmla="*/ 242575 w 7467600"/>
              <a:gd name="connsiteY738" fmla="*/ 1958841 h 6858000"/>
              <a:gd name="connsiteX739" fmla="*/ 82197 w 7467600"/>
              <a:gd name="connsiteY739" fmla="*/ 1754826 h 6858000"/>
              <a:gd name="connsiteX740" fmla="*/ 0 w 7467600"/>
              <a:gd name="connsiteY740" fmla="*/ 1679650 h 6858000"/>
              <a:gd name="connsiteX741" fmla="*/ 0 w 7467600"/>
              <a:gd name="connsiteY741" fmla="*/ 1602463 h 6858000"/>
              <a:gd name="connsiteX742" fmla="*/ 84689 w 7467600"/>
              <a:gd name="connsiteY742" fmla="*/ 1677442 h 6858000"/>
              <a:gd name="connsiteX743" fmla="*/ 298437 w 7467600"/>
              <a:gd name="connsiteY743" fmla="*/ 1968019 h 6858000"/>
              <a:gd name="connsiteX744" fmla="*/ 227269 w 7467600"/>
              <a:gd name="connsiteY744" fmla="*/ 1114064 h 6858000"/>
              <a:gd name="connsiteX745" fmla="*/ 248003 w 7467600"/>
              <a:gd name="connsiteY745" fmla="*/ 1089613 h 6858000"/>
              <a:gd name="connsiteX746" fmla="*/ 427020 w 7467600"/>
              <a:gd name="connsiteY746" fmla="*/ 1619803 h 6858000"/>
              <a:gd name="connsiteX747" fmla="*/ 340345 w 7467600"/>
              <a:gd name="connsiteY747" fmla="*/ 2027739 h 6858000"/>
              <a:gd name="connsiteX748" fmla="*/ 360865 w 7467600"/>
              <a:gd name="connsiteY748" fmla="*/ 2044827 h 6858000"/>
              <a:gd name="connsiteX749" fmla="*/ 560414 w 7467600"/>
              <a:gd name="connsiteY749" fmla="*/ 2421457 h 6858000"/>
              <a:gd name="connsiteX750" fmla="*/ 1359703 w 7467600"/>
              <a:gd name="connsiteY750" fmla="*/ 2578554 h 6858000"/>
              <a:gd name="connsiteX751" fmla="*/ 1359422 w 7467600"/>
              <a:gd name="connsiteY751" fmla="*/ 2577994 h 6858000"/>
              <a:gd name="connsiteX752" fmla="*/ 828701 w 7467600"/>
              <a:gd name="connsiteY752" fmla="*/ 1839520 h 6858000"/>
              <a:gd name="connsiteX753" fmla="*/ 494427 w 7467600"/>
              <a:gd name="connsiteY753" fmla="*/ 1092333 h 6858000"/>
              <a:gd name="connsiteX754" fmla="*/ 506322 w 7467600"/>
              <a:gd name="connsiteY754" fmla="*/ 1020997 h 6858000"/>
              <a:gd name="connsiteX755" fmla="*/ 4570198 w 7467600"/>
              <a:gd name="connsiteY755" fmla="*/ 978081 h 6858000"/>
              <a:gd name="connsiteX756" fmla="*/ 4523691 w 7467600"/>
              <a:gd name="connsiteY756" fmla="*/ 1127776 h 6858000"/>
              <a:gd name="connsiteX757" fmla="*/ 4509875 w 7467600"/>
              <a:gd name="connsiteY757" fmla="*/ 1167552 h 6858000"/>
              <a:gd name="connsiteX758" fmla="*/ 4478168 w 7467600"/>
              <a:gd name="connsiteY758" fmla="*/ 1260735 h 6858000"/>
              <a:gd name="connsiteX759" fmla="*/ 4409309 w 7467600"/>
              <a:gd name="connsiteY759" fmla="*/ 1666996 h 6858000"/>
              <a:gd name="connsiteX760" fmla="*/ 4370031 w 7467600"/>
              <a:gd name="connsiteY760" fmla="*/ 1955666 h 6858000"/>
              <a:gd name="connsiteX761" fmla="*/ 4570198 w 7467600"/>
              <a:gd name="connsiteY761" fmla="*/ 978081 h 6858000"/>
              <a:gd name="connsiteX762" fmla="*/ 4557898 w 7467600"/>
              <a:gd name="connsiteY762" fmla="*/ 900011 h 6858000"/>
              <a:gd name="connsiteX763" fmla="*/ 4344840 w 7467600"/>
              <a:gd name="connsiteY763" fmla="*/ 1922038 h 6858000"/>
              <a:gd name="connsiteX764" fmla="*/ 4378710 w 7467600"/>
              <a:gd name="connsiteY764" fmla="*/ 1665516 h 6858000"/>
              <a:gd name="connsiteX765" fmla="*/ 4448798 w 7467600"/>
              <a:gd name="connsiteY765" fmla="*/ 1253024 h 6858000"/>
              <a:gd name="connsiteX766" fmla="*/ 4480315 w 7467600"/>
              <a:gd name="connsiteY766" fmla="*/ 1158454 h 6858000"/>
              <a:gd name="connsiteX767" fmla="*/ 4494133 w 7467600"/>
              <a:gd name="connsiteY767" fmla="*/ 1118676 h 6858000"/>
              <a:gd name="connsiteX768" fmla="*/ 4557898 w 7467600"/>
              <a:gd name="connsiteY768" fmla="*/ 900011 h 6858000"/>
              <a:gd name="connsiteX769" fmla="*/ 5870151 w 7467600"/>
              <a:gd name="connsiteY769" fmla="*/ 898890 h 6858000"/>
              <a:gd name="connsiteX770" fmla="*/ 5861335 w 7467600"/>
              <a:gd name="connsiteY770" fmla="*/ 899177 h 6858000"/>
              <a:gd name="connsiteX771" fmla="*/ 5843702 w 7467600"/>
              <a:gd name="connsiteY771" fmla="*/ 899748 h 6858000"/>
              <a:gd name="connsiteX772" fmla="*/ 5651107 w 7467600"/>
              <a:gd name="connsiteY772" fmla="*/ 920306 h 6858000"/>
              <a:gd name="connsiteX773" fmla="*/ 5459407 w 7467600"/>
              <a:gd name="connsiteY773" fmla="*/ 940975 h 6858000"/>
              <a:gd name="connsiteX774" fmla="*/ 5374846 w 7467600"/>
              <a:gd name="connsiteY774" fmla="*/ 941988 h 6858000"/>
              <a:gd name="connsiteX775" fmla="*/ 5256105 w 7467600"/>
              <a:gd name="connsiteY775" fmla="*/ 945632 h 6858000"/>
              <a:gd name="connsiteX776" fmla="*/ 5107071 w 7467600"/>
              <a:gd name="connsiteY776" fmla="*/ 969720 h 6858000"/>
              <a:gd name="connsiteX777" fmla="*/ 4998681 w 7467600"/>
              <a:gd name="connsiteY777" fmla="*/ 988771 h 6858000"/>
              <a:gd name="connsiteX778" fmla="*/ 5870151 w 7467600"/>
              <a:gd name="connsiteY778" fmla="*/ 898890 h 6858000"/>
              <a:gd name="connsiteX779" fmla="*/ 5504425 w 7467600"/>
              <a:gd name="connsiteY779" fmla="*/ 848067 h 6858000"/>
              <a:gd name="connsiteX780" fmla="*/ 4968849 w 7467600"/>
              <a:gd name="connsiteY780" fmla="*/ 962318 h 6858000"/>
              <a:gd name="connsiteX781" fmla="*/ 5104039 w 7467600"/>
              <a:gd name="connsiteY781" fmla="*/ 940634 h 6858000"/>
              <a:gd name="connsiteX782" fmla="*/ 5256311 w 7467600"/>
              <a:gd name="connsiteY782" fmla="*/ 916490 h 6858000"/>
              <a:gd name="connsiteX783" fmla="*/ 5377381 w 7467600"/>
              <a:gd name="connsiteY783" fmla="*/ 912671 h 6858000"/>
              <a:gd name="connsiteX784" fmla="*/ 5460148 w 7467600"/>
              <a:gd name="connsiteY784" fmla="*/ 911442 h 6858000"/>
              <a:gd name="connsiteX785" fmla="*/ 5648971 w 7467600"/>
              <a:gd name="connsiteY785" fmla="*/ 891331 h 6858000"/>
              <a:gd name="connsiteX786" fmla="*/ 5844807 w 7467600"/>
              <a:gd name="connsiteY786" fmla="*/ 870718 h 6858000"/>
              <a:gd name="connsiteX787" fmla="*/ 5862975 w 7467600"/>
              <a:gd name="connsiteY787" fmla="*/ 869756 h 6858000"/>
              <a:gd name="connsiteX788" fmla="*/ 5920887 w 7467600"/>
              <a:gd name="connsiteY788" fmla="*/ 865929 h 6858000"/>
              <a:gd name="connsiteX789" fmla="*/ 5504425 w 7467600"/>
              <a:gd name="connsiteY789" fmla="*/ 848067 h 6858000"/>
              <a:gd name="connsiteX790" fmla="*/ 3607114 w 7467600"/>
              <a:gd name="connsiteY790" fmla="*/ 467441 h 6858000"/>
              <a:gd name="connsiteX791" fmla="*/ 3296242 w 7467600"/>
              <a:gd name="connsiteY791" fmla="*/ 807991 h 6858000"/>
              <a:gd name="connsiteX792" fmla="*/ 3174674 w 7467600"/>
              <a:gd name="connsiteY792" fmla="*/ 919759 h 6858000"/>
              <a:gd name="connsiteX793" fmla="*/ 3042978 w 7467600"/>
              <a:gd name="connsiteY793" fmla="*/ 1054894 h 6858000"/>
              <a:gd name="connsiteX794" fmla="*/ 2968914 w 7467600"/>
              <a:gd name="connsiteY794" fmla="*/ 1133756 h 6858000"/>
              <a:gd name="connsiteX795" fmla="*/ 3103823 w 7467600"/>
              <a:gd name="connsiteY795" fmla="*/ 1026814 h 6858000"/>
              <a:gd name="connsiteX796" fmla="*/ 3607114 w 7467600"/>
              <a:gd name="connsiteY796" fmla="*/ 467441 h 6858000"/>
              <a:gd name="connsiteX797" fmla="*/ 3744487 w 7467600"/>
              <a:gd name="connsiteY797" fmla="*/ 383136 h 6858000"/>
              <a:gd name="connsiteX798" fmla="*/ 3970213 w 7467600"/>
              <a:gd name="connsiteY798" fmla="*/ 995559 h 6858000"/>
              <a:gd name="connsiteX799" fmla="*/ 3744487 w 7467600"/>
              <a:gd name="connsiteY799" fmla="*/ 383136 h 6858000"/>
              <a:gd name="connsiteX800" fmla="*/ 3624562 w 7467600"/>
              <a:gd name="connsiteY800" fmla="*/ 367041 h 6858000"/>
              <a:gd name="connsiteX801" fmla="*/ 3489712 w 7467600"/>
              <a:gd name="connsiteY801" fmla="*/ 485386 h 6858000"/>
              <a:gd name="connsiteX802" fmla="*/ 3182994 w 7467600"/>
              <a:gd name="connsiteY802" fmla="*/ 828265 h 6858000"/>
              <a:gd name="connsiteX803" fmla="*/ 2892114 w 7467600"/>
              <a:gd name="connsiteY803" fmla="*/ 1172635 h 6858000"/>
              <a:gd name="connsiteX804" fmla="*/ 3021459 w 7467600"/>
              <a:gd name="connsiteY804" fmla="*/ 1035385 h 6858000"/>
              <a:gd name="connsiteX805" fmla="*/ 3153873 w 7467600"/>
              <a:gd name="connsiteY805" fmla="*/ 898971 h 6858000"/>
              <a:gd name="connsiteX806" fmla="*/ 3276511 w 7467600"/>
              <a:gd name="connsiteY806" fmla="*/ 786423 h 6858000"/>
              <a:gd name="connsiteX807" fmla="*/ 3584154 w 7467600"/>
              <a:gd name="connsiteY807" fmla="*/ 448218 h 6858000"/>
              <a:gd name="connsiteX808" fmla="*/ 3624562 w 7467600"/>
              <a:gd name="connsiteY808" fmla="*/ 367041 h 6858000"/>
              <a:gd name="connsiteX809" fmla="*/ 3766672 w 7467600"/>
              <a:gd name="connsiteY809" fmla="*/ 359429 h 6858000"/>
              <a:gd name="connsiteX810" fmla="*/ 3996338 w 7467600"/>
              <a:gd name="connsiteY810" fmla="*/ 968237 h 6858000"/>
              <a:gd name="connsiteX811" fmla="*/ 3766672 w 7467600"/>
              <a:gd name="connsiteY811" fmla="*/ 359429 h 6858000"/>
              <a:gd name="connsiteX812" fmla="*/ 5805386 w 7467600"/>
              <a:gd name="connsiteY812" fmla="*/ 239240 h 6858000"/>
              <a:gd name="connsiteX813" fmla="*/ 5736947 w 7467600"/>
              <a:gd name="connsiteY813" fmla="*/ 261367 h 6858000"/>
              <a:gd name="connsiteX814" fmla="*/ 5427012 w 7467600"/>
              <a:gd name="connsiteY814" fmla="*/ 311272 h 6858000"/>
              <a:gd name="connsiteX815" fmla="*/ 5147818 w 7467600"/>
              <a:gd name="connsiteY815" fmla="*/ 322112 h 6858000"/>
              <a:gd name="connsiteX816" fmla="*/ 5060854 w 7467600"/>
              <a:gd name="connsiteY816" fmla="*/ 311882 h 6858000"/>
              <a:gd name="connsiteX817" fmla="*/ 4945989 w 7467600"/>
              <a:gd name="connsiteY817" fmla="*/ 300516 h 6858000"/>
              <a:gd name="connsiteX818" fmla="*/ 5410479 w 7467600"/>
              <a:gd name="connsiteY818" fmla="*/ 348434 h 6858000"/>
              <a:gd name="connsiteX819" fmla="*/ 5805386 w 7467600"/>
              <a:gd name="connsiteY819" fmla="*/ 239240 h 6858000"/>
              <a:gd name="connsiteX820" fmla="*/ 5905192 w 7467600"/>
              <a:gd name="connsiteY820" fmla="*/ 163079 h 6858000"/>
              <a:gd name="connsiteX821" fmla="*/ 5865655 w 7467600"/>
              <a:gd name="connsiteY821" fmla="*/ 171901 h 6858000"/>
              <a:gd name="connsiteX822" fmla="*/ 5259740 w 7467600"/>
              <a:gd name="connsiteY822" fmla="*/ 257013 h 6858000"/>
              <a:gd name="connsiteX823" fmla="*/ 5208466 w 7467600"/>
              <a:gd name="connsiteY823" fmla="*/ 257550 h 6858000"/>
              <a:gd name="connsiteX824" fmla="*/ 4980204 w 7467600"/>
              <a:gd name="connsiteY824" fmla="*/ 271903 h 6858000"/>
              <a:gd name="connsiteX825" fmla="*/ 5068068 w 7467600"/>
              <a:gd name="connsiteY825" fmla="*/ 282244 h 6858000"/>
              <a:gd name="connsiteX826" fmla="*/ 5153231 w 7467600"/>
              <a:gd name="connsiteY826" fmla="*/ 292240 h 6858000"/>
              <a:gd name="connsiteX827" fmla="*/ 5426491 w 7467600"/>
              <a:gd name="connsiteY827" fmla="*/ 281128 h 6858000"/>
              <a:gd name="connsiteX828" fmla="*/ 5731212 w 7467600"/>
              <a:gd name="connsiteY828" fmla="*/ 231951 h 6858000"/>
              <a:gd name="connsiteX829" fmla="*/ 5905192 w 7467600"/>
              <a:gd name="connsiteY829" fmla="*/ 163079 h 6858000"/>
              <a:gd name="connsiteX830" fmla="*/ 5944437 w 7467600"/>
              <a:gd name="connsiteY830" fmla="*/ 113829 h 6858000"/>
              <a:gd name="connsiteX831" fmla="*/ 5825032 w 7467600"/>
              <a:gd name="connsiteY831" fmla="*/ 146405 h 6858000"/>
              <a:gd name="connsiteX832" fmla="*/ 4955599 w 7467600"/>
              <a:gd name="connsiteY832" fmla="*/ 247008 h 6858000"/>
              <a:gd name="connsiteX833" fmla="*/ 5210104 w 7467600"/>
              <a:gd name="connsiteY833" fmla="*/ 228123 h 6858000"/>
              <a:gd name="connsiteX834" fmla="*/ 5261015 w 7467600"/>
              <a:gd name="connsiteY834" fmla="*/ 227087 h 6858000"/>
              <a:gd name="connsiteX835" fmla="*/ 5861181 w 7467600"/>
              <a:gd name="connsiteY835" fmla="*/ 143093 h 6858000"/>
              <a:gd name="connsiteX836" fmla="*/ 5961252 w 7467600"/>
              <a:gd name="connsiteY836" fmla="*/ 114820 h 6858000"/>
              <a:gd name="connsiteX837" fmla="*/ 5944437 w 7467600"/>
              <a:gd name="connsiteY837" fmla="*/ 113829 h 6858000"/>
              <a:gd name="connsiteX838" fmla="*/ 3882765 w 7467600"/>
              <a:gd name="connsiteY838" fmla="*/ 0 h 6858000"/>
              <a:gd name="connsiteX839" fmla="*/ 3995099 w 7467600"/>
              <a:gd name="connsiteY839" fmla="*/ 0 h 6858000"/>
              <a:gd name="connsiteX840" fmla="*/ 4163818 w 7467600"/>
              <a:gd name="connsiteY840" fmla="*/ 234104 h 6858000"/>
              <a:gd name="connsiteX841" fmla="*/ 4172099 w 7467600"/>
              <a:gd name="connsiteY841" fmla="*/ 234207 h 6858000"/>
              <a:gd name="connsiteX842" fmla="*/ 4784282 w 7467600"/>
              <a:gd name="connsiteY842" fmla="*/ 276561 h 6858000"/>
              <a:gd name="connsiteX843" fmla="*/ 4801687 w 7467600"/>
              <a:gd name="connsiteY843" fmla="*/ 267764 h 6858000"/>
              <a:gd name="connsiteX844" fmla="*/ 6082788 w 7467600"/>
              <a:gd name="connsiteY844" fmla="*/ 64119 h 6858000"/>
              <a:gd name="connsiteX845" fmla="*/ 6099442 w 7467600"/>
              <a:gd name="connsiteY845" fmla="*/ 82568 h 6858000"/>
              <a:gd name="connsiteX846" fmla="*/ 4804137 w 7467600"/>
              <a:gd name="connsiteY846" fmla="*/ 320931 h 6858000"/>
              <a:gd name="connsiteX847" fmla="*/ 4227047 w 7467600"/>
              <a:gd name="connsiteY847" fmla="*/ 313415 h 6858000"/>
              <a:gd name="connsiteX848" fmla="*/ 4346041 w 7467600"/>
              <a:gd name="connsiteY848" fmla="*/ 456086 h 6858000"/>
              <a:gd name="connsiteX849" fmla="*/ 4870967 w 7467600"/>
              <a:gd name="connsiteY849" fmla="*/ 963061 h 6858000"/>
              <a:gd name="connsiteX850" fmla="*/ 4889647 w 7467600"/>
              <a:gd name="connsiteY850" fmla="*/ 957147 h 6858000"/>
              <a:gd name="connsiteX851" fmla="*/ 5422504 w 7467600"/>
              <a:gd name="connsiteY851" fmla="*/ 805191 h 6858000"/>
              <a:gd name="connsiteX852" fmla="*/ 6087656 w 7467600"/>
              <a:gd name="connsiteY852" fmla="*/ 826703 h 6858000"/>
              <a:gd name="connsiteX853" fmla="*/ 6058717 w 7467600"/>
              <a:gd name="connsiteY853" fmla="*/ 865992 h 6858000"/>
              <a:gd name="connsiteX854" fmla="*/ 4974153 w 7467600"/>
              <a:gd name="connsiteY854" fmla="*/ 1045456 h 6858000"/>
              <a:gd name="connsiteX855" fmla="*/ 5627835 w 7467600"/>
              <a:gd name="connsiteY855" fmla="*/ 1472077 h 6858000"/>
              <a:gd name="connsiteX856" fmla="*/ 5629817 w 7467600"/>
              <a:gd name="connsiteY856" fmla="*/ 1471412 h 6858000"/>
              <a:gd name="connsiteX857" fmla="*/ 5634124 w 7467600"/>
              <a:gd name="connsiteY857" fmla="*/ 1470572 h 6858000"/>
              <a:gd name="connsiteX858" fmla="*/ 5755832 w 7467600"/>
              <a:gd name="connsiteY858" fmla="*/ 1383886 h 6858000"/>
              <a:gd name="connsiteX859" fmla="*/ 6014186 w 7467600"/>
              <a:gd name="connsiteY859" fmla="*/ 1279799 h 6858000"/>
              <a:gd name="connsiteX860" fmla="*/ 6901619 w 7467600"/>
              <a:gd name="connsiteY860" fmla="*/ 1047874 h 6858000"/>
              <a:gd name="connsiteX861" fmla="*/ 6931566 w 7467600"/>
              <a:gd name="connsiteY861" fmla="*/ 1062034 h 6858000"/>
              <a:gd name="connsiteX862" fmla="*/ 5790982 w 7467600"/>
              <a:gd name="connsiteY862" fmla="*/ 1561380 h 6858000"/>
              <a:gd name="connsiteX863" fmla="*/ 6188971 w 7467600"/>
              <a:gd name="connsiteY863" fmla="*/ 1755168 h 6858000"/>
              <a:gd name="connsiteX864" fmla="*/ 6202446 w 7467600"/>
              <a:gd name="connsiteY864" fmla="*/ 1752268 h 6858000"/>
              <a:gd name="connsiteX865" fmla="*/ 7179560 w 7467600"/>
              <a:gd name="connsiteY865" fmla="*/ 1467551 h 6858000"/>
              <a:gd name="connsiteX866" fmla="*/ 7158730 w 7467600"/>
              <a:gd name="connsiteY866" fmla="*/ 1507835 h 6858000"/>
              <a:gd name="connsiteX867" fmla="*/ 6326959 w 7467600"/>
              <a:gd name="connsiteY867" fmla="*/ 1817686 h 6858000"/>
              <a:gd name="connsiteX868" fmla="*/ 6537433 w 7467600"/>
              <a:gd name="connsiteY868" fmla="*/ 1907790 h 6858000"/>
              <a:gd name="connsiteX869" fmla="*/ 6550221 w 7467600"/>
              <a:gd name="connsiteY869" fmla="*/ 1910729 h 6858000"/>
              <a:gd name="connsiteX870" fmla="*/ 6964438 w 7467600"/>
              <a:gd name="connsiteY870" fmla="*/ 2209505 h 6858000"/>
              <a:gd name="connsiteX871" fmla="*/ 7367862 w 7467600"/>
              <a:gd name="connsiteY871" fmla="*/ 2806833 h 6858000"/>
              <a:gd name="connsiteX872" fmla="*/ 7364329 w 7467600"/>
              <a:gd name="connsiteY872" fmla="*/ 2826907 h 6858000"/>
              <a:gd name="connsiteX873" fmla="*/ 7290545 w 7467600"/>
              <a:gd name="connsiteY873" fmla="*/ 2850663 h 6858000"/>
              <a:gd name="connsiteX874" fmla="*/ 6472036 w 7467600"/>
              <a:gd name="connsiteY874" fmla="*/ 1959003 h 6858000"/>
              <a:gd name="connsiteX875" fmla="*/ 5792897 w 7467600"/>
              <a:gd name="connsiteY875" fmla="*/ 1647747 h 6858000"/>
              <a:gd name="connsiteX876" fmla="*/ 5842751 w 7467600"/>
              <a:gd name="connsiteY876" fmla="*/ 1816112 h 6858000"/>
              <a:gd name="connsiteX877" fmla="*/ 5847424 w 7467600"/>
              <a:gd name="connsiteY877" fmla="*/ 1815776 h 6858000"/>
              <a:gd name="connsiteX878" fmla="*/ 6399821 w 7467600"/>
              <a:gd name="connsiteY878" fmla="*/ 2344799 h 6858000"/>
              <a:gd name="connsiteX879" fmla="*/ 6323232 w 7467600"/>
              <a:gd name="connsiteY879" fmla="*/ 2389634 h 6858000"/>
              <a:gd name="connsiteX880" fmla="*/ 5942958 w 7467600"/>
              <a:gd name="connsiteY880" fmla="*/ 2077708 h 6858000"/>
              <a:gd name="connsiteX881" fmla="*/ 5921559 w 7467600"/>
              <a:gd name="connsiteY881" fmla="*/ 2378596 h 6858000"/>
              <a:gd name="connsiteX882" fmla="*/ 5817651 w 7467600"/>
              <a:gd name="connsiteY882" fmla="*/ 3023919 h 6858000"/>
              <a:gd name="connsiteX883" fmla="*/ 5729634 w 7467600"/>
              <a:gd name="connsiteY883" fmla="*/ 3051849 h 6858000"/>
              <a:gd name="connsiteX884" fmla="*/ 5611018 w 7467600"/>
              <a:gd name="connsiteY884" fmla="*/ 2316769 h 6858000"/>
              <a:gd name="connsiteX885" fmla="*/ 5687608 w 7467600"/>
              <a:gd name="connsiteY885" fmla="*/ 2039972 h 6858000"/>
              <a:gd name="connsiteX886" fmla="*/ 5657554 w 7467600"/>
              <a:gd name="connsiteY886" fmla="*/ 1576445 h 6858000"/>
              <a:gd name="connsiteX887" fmla="*/ 5150475 w 7467600"/>
              <a:gd name="connsiteY887" fmla="*/ 1274012 h 6858000"/>
              <a:gd name="connsiteX888" fmla="*/ 5349142 w 7467600"/>
              <a:gd name="connsiteY888" fmla="*/ 2204405 h 6858000"/>
              <a:gd name="connsiteX889" fmla="*/ 5262214 w 7467600"/>
              <a:gd name="connsiteY889" fmla="*/ 2233836 h 6858000"/>
              <a:gd name="connsiteX890" fmla="*/ 4981539 w 7467600"/>
              <a:gd name="connsiteY890" fmla="*/ 1542201 h 6858000"/>
              <a:gd name="connsiteX891" fmla="*/ 4958461 w 7467600"/>
              <a:gd name="connsiteY891" fmla="*/ 1136957 h 6858000"/>
              <a:gd name="connsiteX892" fmla="*/ 4655015 w 7467600"/>
              <a:gd name="connsiteY892" fmla="*/ 891426 h 6858000"/>
              <a:gd name="connsiteX893" fmla="*/ 4348002 w 7467600"/>
              <a:gd name="connsiteY893" fmla="*/ 2205895 h 6858000"/>
              <a:gd name="connsiteX894" fmla="*/ 4262250 w 7467600"/>
              <a:gd name="connsiteY894" fmla="*/ 2219972 h 6858000"/>
              <a:gd name="connsiteX895" fmla="*/ 4550611 w 7467600"/>
              <a:gd name="connsiteY895" fmla="*/ 817540 h 6858000"/>
              <a:gd name="connsiteX896" fmla="*/ 4564418 w 7467600"/>
              <a:gd name="connsiteY896" fmla="*/ 808293 h 6858000"/>
              <a:gd name="connsiteX897" fmla="*/ 4266388 w 7467600"/>
              <a:gd name="connsiteY897" fmla="*/ 500083 h 6858000"/>
              <a:gd name="connsiteX898" fmla="*/ 4032842 w 7467600"/>
              <a:gd name="connsiteY898" fmla="*/ 211809 h 6858000"/>
              <a:gd name="connsiteX899" fmla="*/ 3882765 w 7467600"/>
              <a:gd name="connsiteY899" fmla="*/ 0 h 6858000"/>
              <a:gd name="connsiteX900" fmla="*/ 3721337 w 7467600"/>
              <a:gd name="connsiteY900" fmla="*/ 0 h 6858000"/>
              <a:gd name="connsiteX901" fmla="*/ 3797544 w 7467600"/>
              <a:gd name="connsiteY901" fmla="*/ 0 h 6858000"/>
              <a:gd name="connsiteX902" fmla="*/ 3775734 w 7467600"/>
              <a:gd name="connsiteY902" fmla="*/ 95131 h 6858000"/>
              <a:gd name="connsiteX903" fmla="*/ 3724807 w 7467600"/>
              <a:gd name="connsiteY903" fmla="*/ 272257 h 6858000"/>
              <a:gd name="connsiteX904" fmla="*/ 3726844 w 7467600"/>
              <a:gd name="connsiteY904" fmla="*/ 282988 h 6858000"/>
              <a:gd name="connsiteX905" fmla="*/ 3742664 w 7467600"/>
              <a:gd name="connsiteY905" fmla="*/ 279918 h 6858000"/>
              <a:gd name="connsiteX906" fmla="*/ 4103910 w 7467600"/>
              <a:gd name="connsiteY906" fmla="*/ 1161917 h 6858000"/>
              <a:gd name="connsiteX907" fmla="*/ 4020269 w 7467600"/>
              <a:gd name="connsiteY907" fmla="*/ 1200406 h 6858000"/>
              <a:gd name="connsiteX908" fmla="*/ 3674882 w 7467600"/>
              <a:gd name="connsiteY908" fmla="*/ 488524 h 6858000"/>
              <a:gd name="connsiteX909" fmla="*/ 3132682 w 7467600"/>
              <a:gd name="connsiteY909" fmla="*/ 1072284 h 6858000"/>
              <a:gd name="connsiteX910" fmla="*/ 2716346 w 7467600"/>
              <a:gd name="connsiteY910" fmla="*/ 1276376 h 6858000"/>
              <a:gd name="connsiteX911" fmla="*/ 2716772 w 7467600"/>
              <a:gd name="connsiteY911" fmla="*/ 1255462 h 6858000"/>
              <a:gd name="connsiteX912" fmla="*/ 3471096 w 7467600"/>
              <a:gd name="connsiteY912" fmla="*/ 437072 h 6858000"/>
              <a:gd name="connsiteX913" fmla="*/ 3639057 w 7467600"/>
              <a:gd name="connsiteY913" fmla="*/ 286334 h 6858000"/>
              <a:gd name="connsiteX914" fmla="*/ 3640309 w 7467600"/>
              <a:gd name="connsiteY914" fmla="*/ 284664 h 6858000"/>
              <a:gd name="connsiteX915" fmla="*/ 3646022 w 7467600"/>
              <a:gd name="connsiteY915" fmla="*/ 276711 h 6858000"/>
              <a:gd name="connsiteX916" fmla="*/ 3707943 w 7467600"/>
              <a:gd name="connsiteY916" fmla="*/ 65958 h 6858000"/>
              <a:gd name="connsiteX917" fmla="*/ 3721337 w 7467600"/>
              <a:gd name="connsiteY917" fmla="*/ 0 h 6858000"/>
              <a:gd name="connsiteX918" fmla="*/ 2867960 w 7467600"/>
              <a:gd name="connsiteY918" fmla="*/ 0 h 6858000"/>
              <a:gd name="connsiteX919" fmla="*/ 2926351 w 7467600"/>
              <a:gd name="connsiteY919" fmla="*/ 0 h 6858000"/>
              <a:gd name="connsiteX920" fmla="*/ 2902823 w 7467600"/>
              <a:gd name="connsiteY920" fmla="*/ 262929 h 6858000"/>
              <a:gd name="connsiteX921" fmla="*/ 2940663 w 7467600"/>
              <a:gd name="connsiteY921" fmla="*/ 140884 h 6858000"/>
              <a:gd name="connsiteX922" fmla="*/ 2947039 w 7467600"/>
              <a:gd name="connsiteY922" fmla="*/ 122524 h 6858000"/>
              <a:gd name="connsiteX923" fmla="*/ 2984316 w 7467600"/>
              <a:gd name="connsiteY923" fmla="*/ 0 h 6858000"/>
              <a:gd name="connsiteX924" fmla="*/ 3016114 w 7467600"/>
              <a:gd name="connsiteY924" fmla="*/ 0 h 6858000"/>
              <a:gd name="connsiteX925" fmla="*/ 2979949 w 7467600"/>
              <a:gd name="connsiteY925" fmla="*/ 119274 h 6858000"/>
              <a:gd name="connsiteX926" fmla="*/ 3023879 w 7467600"/>
              <a:gd name="connsiteY926" fmla="*/ 0 h 6858000"/>
              <a:gd name="connsiteX927" fmla="*/ 3105400 w 7467600"/>
              <a:gd name="connsiteY927" fmla="*/ 0 h 6858000"/>
              <a:gd name="connsiteX928" fmla="*/ 3094669 w 7467600"/>
              <a:gd name="connsiteY928" fmla="*/ 30308 h 6858000"/>
              <a:gd name="connsiteX929" fmla="*/ 2901945 w 7467600"/>
              <a:gd name="connsiteY929" fmla="*/ 466538 h 6858000"/>
              <a:gd name="connsiteX930" fmla="*/ 2815209 w 7467600"/>
              <a:gd name="connsiteY930" fmla="*/ 497361 h 6858000"/>
              <a:gd name="connsiteX931" fmla="*/ 2844845 w 7467600"/>
              <a:gd name="connsiteY931" fmla="*/ 127638 h 6858000"/>
              <a:gd name="connsiteX932" fmla="*/ 2867960 w 7467600"/>
              <a:gd name="connsiteY932" fmla="*/ 0 h 6858000"/>
              <a:gd name="connsiteX933" fmla="*/ 1057230 w 7467600"/>
              <a:gd name="connsiteY933" fmla="*/ 0 h 6858000"/>
              <a:gd name="connsiteX934" fmla="*/ 1111003 w 7467600"/>
              <a:gd name="connsiteY934" fmla="*/ 0 h 6858000"/>
              <a:gd name="connsiteX935" fmla="*/ 1125553 w 7467600"/>
              <a:gd name="connsiteY935" fmla="*/ 52588 h 6858000"/>
              <a:gd name="connsiteX936" fmla="*/ 1304276 w 7467600"/>
              <a:gd name="connsiteY936" fmla="*/ 476275 h 6858000"/>
              <a:gd name="connsiteX937" fmla="*/ 1492066 w 7467600"/>
              <a:gd name="connsiteY937" fmla="*/ 886333 h 6858000"/>
              <a:gd name="connsiteX938" fmla="*/ 1423698 w 7467600"/>
              <a:gd name="connsiteY938" fmla="*/ 710817 h 6858000"/>
              <a:gd name="connsiteX939" fmla="*/ 1357609 w 7467600"/>
              <a:gd name="connsiteY939" fmla="*/ 532892 h 6858000"/>
              <a:gd name="connsiteX940" fmla="*/ 1309550 w 7467600"/>
              <a:gd name="connsiteY940" fmla="*/ 374031 h 6858000"/>
              <a:gd name="connsiteX941" fmla="*/ 1193673 w 7467600"/>
              <a:gd name="connsiteY941" fmla="*/ 49533 h 6858000"/>
              <a:gd name="connsiteX942" fmla="*/ 1164391 w 7467600"/>
              <a:gd name="connsiteY942" fmla="*/ 0 h 6858000"/>
              <a:gd name="connsiteX943" fmla="*/ 1200666 w 7467600"/>
              <a:gd name="connsiteY943" fmla="*/ 0 h 6858000"/>
              <a:gd name="connsiteX944" fmla="*/ 1223408 w 7467600"/>
              <a:gd name="connsiteY944" fmla="*/ 38996 h 6858000"/>
              <a:gd name="connsiteX945" fmla="*/ 1339635 w 7467600"/>
              <a:gd name="connsiteY945" fmla="*/ 365517 h 6858000"/>
              <a:gd name="connsiteX946" fmla="*/ 1387469 w 7467600"/>
              <a:gd name="connsiteY946" fmla="*/ 523079 h 6858000"/>
              <a:gd name="connsiteX947" fmla="*/ 1452685 w 7467600"/>
              <a:gd name="connsiteY947" fmla="*/ 699806 h 6858000"/>
              <a:gd name="connsiteX948" fmla="*/ 1492092 w 7467600"/>
              <a:gd name="connsiteY948" fmla="*/ 800424 h 6858000"/>
              <a:gd name="connsiteX949" fmla="*/ 1455302 w 7467600"/>
              <a:gd name="connsiteY949" fmla="*/ 632913 h 6858000"/>
              <a:gd name="connsiteX950" fmla="*/ 1222336 w 7467600"/>
              <a:gd name="connsiteY950" fmla="*/ 9480 h 6858000"/>
              <a:gd name="connsiteX951" fmla="*/ 1214634 w 7467600"/>
              <a:gd name="connsiteY951" fmla="*/ 0 h 6858000"/>
              <a:gd name="connsiteX952" fmla="*/ 1289827 w 7467600"/>
              <a:gd name="connsiteY952" fmla="*/ 0 h 6858000"/>
              <a:gd name="connsiteX953" fmla="*/ 1321076 w 7467600"/>
              <a:gd name="connsiteY953" fmla="*/ 59722 h 6858000"/>
              <a:gd name="connsiteX954" fmla="*/ 1512579 w 7467600"/>
              <a:gd name="connsiteY954" fmla="*/ 626441 h 6858000"/>
              <a:gd name="connsiteX955" fmla="*/ 1506076 w 7467600"/>
              <a:gd name="connsiteY955" fmla="*/ 1089289 h 6858000"/>
              <a:gd name="connsiteX956" fmla="*/ 1486346 w 7467600"/>
              <a:gd name="connsiteY956" fmla="*/ 1079919 h 6858000"/>
              <a:gd name="connsiteX957" fmla="*/ 1070511 w 7467600"/>
              <a:gd name="connsiteY957" fmla="*/ 48609 h 6858000"/>
              <a:gd name="connsiteX958" fmla="*/ 1057230 w 7467600"/>
              <a:gd name="connsiteY958" fmla="*/ 0 h 6858000"/>
              <a:gd name="connsiteX959" fmla="*/ 43151 w 7467600"/>
              <a:gd name="connsiteY959" fmla="*/ 0 h 6858000"/>
              <a:gd name="connsiteX960" fmla="*/ 95283 w 7467600"/>
              <a:gd name="connsiteY960" fmla="*/ 0 h 6858000"/>
              <a:gd name="connsiteX961" fmla="*/ 300708 w 7467600"/>
              <a:gd name="connsiteY961" fmla="*/ 154571 h 6858000"/>
              <a:gd name="connsiteX962" fmla="*/ 530414 w 7467600"/>
              <a:gd name="connsiteY962" fmla="*/ 354673 h 6858000"/>
              <a:gd name="connsiteX963" fmla="*/ 333785 w 7467600"/>
              <a:gd name="connsiteY963" fmla="*/ 161564 h 6858000"/>
              <a:gd name="connsiteX964" fmla="*/ 147005 w 7467600"/>
              <a:gd name="connsiteY964" fmla="*/ 0 h 6858000"/>
              <a:gd name="connsiteX965" fmla="*/ 272509 w 7467600"/>
              <a:gd name="connsiteY965" fmla="*/ 0 h 6858000"/>
              <a:gd name="connsiteX966" fmla="*/ 326276 w 7467600"/>
              <a:gd name="connsiteY966" fmla="*/ 45847 h 6858000"/>
              <a:gd name="connsiteX967" fmla="*/ 823759 w 7467600"/>
              <a:gd name="connsiteY967" fmla="*/ 574145 h 6858000"/>
              <a:gd name="connsiteX968" fmla="*/ 811254 w 7467600"/>
              <a:gd name="connsiteY968" fmla="*/ 665546 h 6858000"/>
              <a:gd name="connsiteX969" fmla="*/ 154042 w 7467600"/>
              <a:gd name="connsiteY969" fmla="*/ 261522 h 6858000"/>
              <a:gd name="connsiteX970" fmla="*/ 13550 w 7467600"/>
              <a:gd name="connsiteY970" fmla="*/ 158423 h 6858000"/>
              <a:gd name="connsiteX971" fmla="*/ 0 w 7467600"/>
              <a:gd name="connsiteY971" fmla="*/ 146618 h 6858000"/>
              <a:gd name="connsiteX972" fmla="*/ 0 w 7467600"/>
              <a:gd name="connsiteY972" fmla="*/ 59161 h 6858000"/>
              <a:gd name="connsiteX973" fmla="*/ 45427 w 7467600"/>
              <a:gd name="connsiteY973" fmla="*/ 101078 h 6858000"/>
              <a:gd name="connsiteX974" fmla="*/ 630103 w 7467600"/>
              <a:gd name="connsiteY974" fmla="*/ 485885 h 6858000"/>
              <a:gd name="connsiteX975" fmla="*/ 532040 w 7467600"/>
              <a:gd name="connsiteY975" fmla="*/ 399359 h 6858000"/>
              <a:gd name="connsiteX976" fmla="*/ 517618 w 7467600"/>
              <a:gd name="connsiteY976" fmla="*/ 385726 h 6858000"/>
              <a:gd name="connsiteX977" fmla="*/ 285074 w 7467600"/>
              <a:gd name="connsiteY977" fmla="*/ 182755 h 6858000"/>
              <a:gd name="connsiteX978" fmla="*/ 43151 w 7467600"/>
              <a:gd name="connsiteY97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6946849 w 7467600"/>
              <a:gd name="connsiteY84" fmla="*/ 5523271 h 6858000"/>
              <a:gd name="connsiteX85" fmla="*/ 6946972 w 7467600"/>
              <a:gd name="connsiteY85" fmla="*/ 5526491 h 6858000"/>
              <a:gd name="connsiteX86" fmla="*/ 7105827 w 7467600"/>
              <a:gd name="connsiteY86" fmla="*/ 5718700 h 6858000"/>
              <a:gd name="connsiteX87" fmla="*/ 7356878 w 7467600"/>
              <a:gd name="connsiteY87" fmla="*/ 5981332 h 6858000"/>
              <a:gd name="connsiteX88" fmla="*/ 7467600 w 7467600"/>
              <a:gd name="connsiteY88" fmla="*/ 6117703 h 6858000"/>
              <a:gd name="connsiteX89" fmla="*/ 7467600 w 7467600"/>
              <a:gd name="connsiteY89" fmla="*/ 6163634 h 6858000"/>
              <a:gd name="connsiteX90" fmla="*/ 7403637 w 7467600"/>
              <a:gd name="connsiteY90" fmla="*/ 6083957 h 6858000"/>
              <a:gd name="connsiteX91" fmla="*/ 7254615 w 7467600"/>
              <a:gd name="connsiteY91" fmla="*/ 5911918 h 6858000"/>
              <a:gd name="connsiteX92" fmla="*/ 7312589 w 7467600"/>
              <a:gd name="connsiteY92" fmla="*/ 5982309 h 6858000"/>
              <a:gd name="connsiteX93" fmla="*/ 7448321 w 7467600"/>
              <a:gd name="connsiteY93" fmla="*/ 6190991 h 6858000"/>
              <a:gd name="connsiteX94" fmla="*/ 7467600 w 7467600"/>
              <a:gd name="connsiteY94" fmla="*/ 6221686 h 6858000"/>
              <a:gd name="connsiteX95" fmla="*/ 7467600 w 7467600"/>
              <a:gd name="connsiteY95" fmla="*/ 6334256 h 6858000"/>
              <a:gd name="connsiteX96" fmla="*/ 7454976 w 7467600"/>
              <a:gd name="connsiteY96" fmla="*/ 6318297 h 6858000"/>
              <a:gd name="connsiteX97" fmla="*/ 7042773 w 7467600"/>
              <a:gd name="connsiteY97" fmla="*/ 5734011 h 6858000"/>
              <a:gd name="connsiteX98" fmla="*/ 6844835 w 7467600"/>
              <a:gd name="connsiteY98" fmla="*/ 5424988 h 6858000"/>
              <a:gd name="connsiteX99" fmla="*/ 1456157 w 7467600"/>
              <a:gd name="connsiteY99" fmla="*/ 5371404 h 6858000"/>
              <a:gd name="connsiteX100" fmla="*/ 1244432 w 7467600"/>
              <a:gd name="connsiteY100" fmla="*/ 5385601 h 6858000"/>
              <a:gd name="connsiteX101" fmla="*/ 973990 w 7467600"/>
              <a:gd name="connsiteY101" fmla="*/ 5424940 h 6858000"/>
              <a:gd name="connsiteX102" fmla="*/ 1103809 w 7467600"/>
              <a:gd name="connsiteY102" fmla="*/ 5433720 h 6858000"/>
              <a:gd name="connsiteX103" fmla="*/ 1123454 w 7467600"/>
              <a:gd name="connsiteY103" fmla="*/ 5435727 h 6858000"/>
              <a:gd name="connsiteX104" fmla="*/ 1737017 w 7467600"/>
              <a:gd name="connsiteY104" fmla="*/ 5452183 h 6858000"/>
              <a:gd name="connsiteX105" fmla="*/ 1824397 w 7467600"/>
              <a:gd name="connsiteY105" fmla="*/ 5447757 h 6858000"/>
              <a:gd name="connsiteX106" fmla="*/ 2070059 w 7467600"/>
              <a:gd name="connsiteY106" fmla="*/ 5441660 h 6858000"/>
              <a:gd name="connsiteX107" fmla="*/ 1456157 w 7467600"/>
              <a:gd name="connsiteY107" fmla="*/ 5371404 h 6858000"/>
              <a:gd name="connsiteX108" fmla="*/ 4988186 w 7467600"/>
              <a:gd name="connsiteY108" fmla="*/ 5216467 h 6858000"/>
              <a:gd name="connsiteX109" fmla="*/ 4777334 w 7467600"/>
              <a:gd name="connsiteY109" fmla="*/ 5406072 h 6858000"/>
              <a:gd name="connsiteX110" fmla="*/ 4718341 w 7467600"/>
              <a:gd name="connsiteY110" fmla="*/ 5468043 h 6858000"/>
              <a:gd name="connsiteX111" fmla="*/ 4604655 w 7467600"/>
              <a:gd name="connsiteY111" fmla="*/ 5583434 h 6858000"/>
              <a:gd name="connsiteX112" fmla="*/ 4565074 w 7467600"/>
              <a:gd name="connsiteY112" fmla="*/ 5618550 h 6858000"/>
              <a:gd name="connsiteX113" fmla="*/ 4988186 w 7467600"/>
              <a:gd name="connsiteY113" fmla="*/ 5216467 h 6858000"/>
              <a:gd name="connsiteX114" fmla="*/ 4978032 w 7467600"/>
              <a:gd name="connsiteY114" fmla="*/ 5183809 h 6858000"/>
              <a:gd name="connsiteX115" fmla="*/ 4463413 w 7467600"/>
              <a:gd name="connsiteY115" fmla="*/ 5615162 h 6858000"/>
              <a:gd name="connsiteX116" fmla="*/ 4358134 w 7467600"/>
              <a:gd name="connsiteY116" fmla="*/ 5742791 h 6858000"/>
              <a:gd name="connsiteX117" fmla="*/ 4376219 w 7467600"/>
              <a:gd name="connsiteY117" fmla="*/ 5729027 h 6858000"/>
              <a:gd name="connsiteX118" fmla="*/ 4582340 w 7467600"/>
              <a:gd name="connsiteY118" fmla="*/ 5561037 h 6858000"/>
              <a:gd name="connsiteX119" fmla="*/ 4694684 w 7467600"/>
              <a:gd name="connsiteY119" fmla="*/ 5447098 h 6858000"/>
              <a:gd name="connsiteX120" fmla="*/ 4754123 w 7467600"/>
              <a:gd name="connsiteY120" fmla="*/ 5384643 h 6858000"/>
              <a:gd name="connsiteX121" fmla="*/ 4978032 w 7467600"/>
              <a:gd name="connsiteY121" fmla="*/ 5183809 h 6858000"/>
              <a:gd name="connsiteX122" fmla="*/ 1903353 w 7467600"/>
              <a:gd name="connsiteY122" fmla="*/ 5044827 h 6858000"/>
              <a:gd name="connsiteX123" fmla="*/ 1936931 w 7467600"/>
              <a:gd name="connsiteY123" fmla="*/ 5093954 h 6858000"/>
              <a:gd name="connsiteX124" fmla="*/ 2195868 w 7467600"/>
              <a:gd name="connsiteY124" fmla="*/ 5396574 h 6858000"/>
              <a:gd name="connsiteX125" fmla="*/ 2088852 w 7467600"/>
              <a:gd name="connsiteY125" fmla="*/ 5166123 h 6858000"/>
              <a:gd name="connsiteX126" fmla="*/ 1958241 w 7467600"/>
              <a:gd name="connsiteY126" fmla="*/ 5067955 h 6858000"/>
              <a:gd name="connsiteX127" fmla="*/ 1903353 w 7467600"/>
              <a:gd name="connsiteY127" fmla="*/ 5044827 h 6858000"/>
              <a:gd name="connsiteX128" fmla="*/ 1979378 w 7467600"/>
              <a:gd name="connsiteY128" fmla="*/ 4769504 h 6858000"/>
              <a:gd name="connsiteX129" fmla="*/ 2882120 w 7467600"/>
              <a:gd name="connsiteY129" fmla="*/ 5064547 h 6858000"/>
              <a:gd name="connsiteX130" fmla="*/ 2793103 w 7467600"/>
              <a:gd name="connsiteY130" fmla="*/ 5039699 h 6858000"/>
              <a:gd name="connsiteX131" fmla="*/ 2770041 w 7467600"/>
              <a:gd name="connsiteY131" fmla="*/ 5033634 h 6858000"/>
              <a:gd name="connsiteX132" fmla="*/ 1979378 w 7467600"/>
              <a:gd name="connsiteY132" fmla="*/ 4769504 h 6858000"/>
              <a:gd name="connsiteX133" fmla="*/ 1927410 w 7467600"/>
              <a:gd name="connsiteY133" fmla="*/ 4716164 h 6858000"/>
              <a:gd name="connsiteX134" fmla="*/ 1959587 w 7467600"/>
              <a:gd name="connsiteY134" fmla="*/ 4728849 h 6858000"/>
              <a:gd name="connsiteX135" fmla="*/ 2777707 w 7467600"/>
              <a:gd name="connsiteY135" fmla="*/ 5003991 h 6858000"/>
              <a:gd name="connsiteX136" fmla="*/ 2800768 w 7467600"/>
              <a:gd name="connsiteY136" fmla="*/ 5010056 h 6858000"/>
              <a:gd name="connsiteX137" fmla="*/ 2879408 w 7467600"/>
              <a:gd name="connsiteY137" fmla="*/ 5031590 h 6858000"/>
              <a:gd name="connsiteX138" fmla="*/ 2862295 w 7467600"/>
              <a:gd name="connsiteY138" fmla="*/ 5022958 h 6858000"/>
              <a:gd name="connsiteX139" fmla="*/ 2813343 w 7467600"/>
              <a:gd name="connsiteY139" fmla="*/ 4998369 h 6858000"/>
              <a:gd name="connsiteX140" fmla="*/ 2646245 w 7467600"/>
              <a:gd name="connsiteY140" fmla="*/ 4930999 h 6858000"/>
              <a:gd name="connsiteX141" fmla="*/ 1999243 w 7467600"/>
              <a:gd name="connsiteY141" fmla="*/ 4730524 h 6858000"/>
              <a:gd name="connsiteX142" fmla="*/ 1979527 w 7467600"/>
              <a:gd name="connsiteY142" fmla="*/ 4726651 h 6858000"/>
              <a:gd name="connsiteX143" fmla="*/ 1927410 w 7467600"/>
              <a:gd name="connsiteY143" fmla="*/ 4716164 h 6858000"/>
              <a:gd name="connsiteX144" fmla="*/ 1997014 w 7467600"/>
              <a:gd name="connsiteY144" fmla="*/ 4698007 h 6858000"/>
              <a:gd name="connsiteX145" fmla="*/ 2005458 w 7467600"/>
              <a:gd name="connsiteY145" fmla="*/ 4699540 h 6858000"/>
              <a:gd name="connsiteX146" fmla="*/ 2657186 w 7467600"/>
              <a:gd name="connsiteY146" fmla="*/ 4901687 h 6858000"/>
              <a:gd name="connsiteX147" fmla="*/ 2826662 w 7467600"/>
              <a:gd name="connsiteY147" fmla="*/ 4970362 h 6858000"/>
              <a:gd name="connsiteX148" fmla="*/ 2876100 w 7467600"/>
              <a:gd name="connsiteY148" fmla="*/ 4995397 h 6858000"/>
              <a:gd name="connsiteX149" fmla="*/ 3042600 w 7467600"/>
              <a:gd name="connsiteY149" fmla="*/ 5059532 h 6858000"/>
              <a:gd name="connsiteX150" fmla="*/ 1997014 w 7467600"/>
              <a:gd name="connsiteY150" fmla="*/ 4698007 h 6858000"/>
              <a:gd name="connsiteX151" fmla="*/ 2305292 w 7467600"/>
              <a:gd name="connsiteY151" fmla="*/ 4219492 h 6858000"/>
              <a:gd name="connsiteX152" fmla="*/ 3360922 w 7467600"/>
              <a:gd name="connsiteY152" fmla="*/ 4529373 h 6858000"/>
              <a:gd name="connsiteX153" fmla="*/ 3492420 w 7467600"/>
              <a:gd name="connsiteY153" fmla="*/ 4510145 h 6858000"/>
              <a:gd name="connsiteX154" fmla="*/ 3364086 w 7467600"/>
              <a:gd name="connsiteY154" fmla="*/ 4480340 h 6858000"/>
              <a:gd name="connsiteX155" fmla="*/ 3225818 w 7467600"/>
              <a:gd name="connsiteY155" fmla="*/ 4411822 h 6858000"/>
              <a:gd name="connsiteX156" fmla="*/ 3129696 w 7467600"/>
              <a:gd name="connsiteY156" fmla="*/ 4360704 h 6858000"/>
              <a:gd name="connsiteX157" fmla="*/ 2814545 w 7467600"/>
              <a:gd name="connsiteY157" fmla="*/ 4282955 h 6858000"/>
              <a:gd name="connsiteX158" fmla="*/ 2305292 w 7467600"/>
              <a:gd name="connsiteY158" fmla="*/ 4219492 h 6858000"/>
              <a:gd name="connsiteX159" fmla="*/ 2626982 w 7467600"/>
              <a:gd name="connsiteY159" fmla="*/ 4206450 h 6858000"/>
              <a:gd name="connsiteX160" fmla="*/ 2490617 w 7467600"/>
              <a:gd name="connsiteY160" fmla="*/ 4206951 h 6858000"/>
              <a:gd name="connsiteX161" fmla="*/ 2819869 w 7467600"/>
              <a:gd name="connsiteY161" fmla="*/ 4252936 h 6858000"/>
              <a:gd name="connsiteX162" fmla="*/ 3143018 w 7467600"/>
              <a:gd name="connsiteY162" fmla="*/ 4332698 h 6858000"/>
              <a:gd name="connsiteX163" fmla="*/ 3241520 w 7467600"/>
              <a:gd name="connsiteY163" fmla="*/ 4385112 h 6858000"/>
              <a:gd name="connsiteX164" fmla="*/ 3374575 w 7467600"/>
              <a:gd name="connsiteY164" fmla="*/ 4451517 h 6858000"/>
              <a:gd name="connsiteX165" fmla="*/ 3505221 w 7467600"/>
              <a:gd name="connsiteY165" fmla="*/ 4480757 h 6858000"/>
              <a:gd name="connsiteX166" fmla="*/ 2626982 w 7467600"/>
              <a:gd name="connsiteY166" fmla="*/ 4206450 h 6858000"/>
              <a:gd name="connsiteX167" fmla="*/ 1310106 w 7467600"/>
              <a:gd name="connsiteY167" fmla="*/ 3943217 h 6858000"/>
              <a:gd name="connsiteX168" fmla="*/ 854994 w 7467600"/>
              <a:gd name="connsiteY168" fmla="*/ 4399136 h 6858000"/>
              <a:gd name="connsiteX169" fmla="*/ 742462 w 7467600"/>
              <a:gd name="connsiteY169" fmla="*/ 4594648 h 6858000"/>
              <a:gd name="connsiteX170" fmla="*/ 820602 w 7467600"/>
              <a:gd name="connsiteY170" fmla="*/ 4485915 h 6858000"/>
              <a:gd name="connsiteX171" fmla="*/ 878295 w 7467600"/>
              <a:gd name="connsiteY171" fmla="*/ 4403594 h 6858000"/>
              <a:gd name="connsiteX172" fmla="*/ 1240607 w 7467600"/>
              <a:gd name="connsiteY172" fmla="*/ 4010401 h 6858000"/>
              <a:gd name="connsiteX173" fmla="*/ 1310106 w 7467600"/>
              <a:gd name="connsiteY173" fmla="*/ 3943217 h 6858000"/>
              <a:gd name="connsiteX174" fmla="*/ 1423113 w 7467600"/>
              <a:gd name="connsiteY174" fmla="*/ 3874565 h 6858000"/>
              <a:gd name="connsiteX175" fmla="*/ 1260565 w 7467600"/>
              <a:gd name="connsiteY175" fmla="*/ 4031982 h 6858000"/>
              <a:gd name="connsiteX176" fmla="*/ 901900 w 7467600"/>
              <a:gd name="connsiteY176" fmla="*/ 4421236 h 6858000"/>
              <a:gd name="connsiteX177" fmla="*/ 845044 w 7467600"/>
              <a:gd name="connsiteY177" fmla="*/ 4502436 h 6858000"/>
              <a:gd name="connsiteX178" fmla="*/ 685926 w 7467600"/>
              <a:gd name="connsiteY178" fmla="*/ 4703069 h 6858000"/>
              <a:gd name="connsiteX179" fmla="*/ 684248 w 7467600"/>
              <a:gd name="connsiteY179" fmla="*/ 4706721 h 6858000"/>
              <a:gd name="connsiteX180" fmla="*/ 1423113 w 7467600"/>
              <a:gd name="connsiteY180" fmla="*/ 3874565 h 6858000"/>
              <a:gd name="connsiteX181" fmla="*/ 3316479 w 7467600"/>
              <a:gd name="connsiteY181" fmla="*/ 3872136 h 6858000"/>
              <a:gd name="connsiteX182" fmla="*/ 3546806 w 7467600"/>
              <a:gd name="connsiteY182" fmla="*/ 4356139 h 6858000"/>
              <a:gd name="connsiteX183" fmla="*/ 3364433 w 7467600"/>
              <a:gd name="connsiteY183" fmla="*/ 3953121 h 6858000"/>
              <a:gd name="connsiteX184" fmla="*/ 3316479 w 7467600"/>
              <a:gd name="connsiteY184" fmla="*/ 3872136 h 6858000"/>
              <a:gd name="connsiteX185" fmla="*/ 3291335 w 7467600"/>
              <a:gd name="connsiteY185" fmla="*/ 3767420 h 6858000"/>
              <a:gd name="connsiteX186" fmla="*/ 3390805 w 7467600"/>
              <a:gd name="connsiteY186" fmla="*/ 3937163 h 6858000"/>
              <a:gd name="connsiteX187" fmla="*/ 3579062 w 7467600"/>
              <a:gd name="connsiteY187" fmla="*/ 4359040 h 6858000"/>
              <a:gd name="connsiteX188" fmla="*/ 3467355 w 7467600"/>
              <a:gd name="connsiteY188" fmla="*/ 3988130 h 6858000"/>
              <a:gd name="connsiteX189" fmla="*/ 3310753 w 7467600"/>
              <a:gd name="connsiteY189" fmla="*/ 3787140 h 6858000"/>
              <a:gd name="connsiteX190" fmla="*/ 3291335 w 7467600"/>
              <a:gd name="connsiteY190" fmla="*/ 3767420 h 6858000"/>
              <a:gd name="connsiteX191" fmla="*/ 1635889 w 7467600"/>
              <a:gd name="connsiteY191" fmla="*/ 3709494 h 6858000"/>
              <a:gd name="connsiteX192" fmla="*/ 1634800 w 7467600"/>
              <a:gd name="connsiteY192" fmla="*/ 3731111 h 6858000"/>
              <a:gd name="connsiteX193" fmla="*/ 1635889 w 7467600"/>
              <a:gd name="connsiteY193" fmla="*/ 3709494 h 6858000"/>
              <a:gd name="connsiteX194" fmla="*/ 1510397 w 7467600"/>
              <a:gd name="connsiteY194" fmla="*/ 3684705 h 6858000"/>
              <a:gd name="connsiteX195" fmla="*/ 1146550 w 7467600"/>
              <a:gd name="connsiteY195" fmla="*/ 3802012 h 6858000"/>
              <a:gd name="connsiteX196" fmla="*/ 698834 w 7467600"/>
              <a:gd name="connsiteY196" fmla="*/ 3952272 h 6858000"/>
              <a:gd name="connsiteX197" fmla="*/ 34256 w 7467600"/>
              <a:gd name="connsiteY197" fmla="*/ 4347603 h 6858000"/>
              <a:gd name="connsiteX198" fmla="*/ 527241 w 7467600"/>
              <a:gd name="connsiteY198" fmla="*/ 4065078 h 6858000"/>
              <a:gd name="connsiteX199" fmla="*/ 1510397 w 7467600"/>
              <a:gd name="connsiteY199" fmla="*/ 3684705 h 6858000"/>
              <a:gd name="connsiteX200" fmla="*/ 1313114 w 7467600"/>
              <a:gd name="connsiteY200" fmla="*/ 3655216 h 6858000"/>
              <a:gd name="connsiteX201" fmla="*/ 1109304 w 7467600"/>
              <a:gd name="connsiteY201" fmla="*/ 3669030 h 6858000"/>
              <a:gd name="connsiteX202" fmla="*/ 8129 w 7467600"/>
              <a:gd name="connsiteY202" fmla="*/ 4330519 h 6858000"/>
              <a:gd name="connsiteX203" fmla="*/ 687572 w 7467600"/>
              <a:gd name="connsiteY203" fmla="*/ 3925629 h 6858000"/>
              <a:gd name="connsiteX204" fmla="*/ 1138365 w 7467600"/>
              <a:gd name="connsiteY204" fmla="*/ 3774515 h 6858000"/>
              <a:gd name="connsiteX205" fmla="*/ 1505579 w 7467600"/>
              <a:gd name="connsiteY205" fmla="*/ 3655526 h 6858000"/>
              <a:gd name="connsiteX206" fmla="*/ 1313114 w 7467600"/>
              <a:gd name="connsiteY206" fmla="*/ 3655216 h 6858000"/>
              <a:gd name="connsiteX207" fmla="*/ 3655073 w 7467600"/>
              <a:gd name="connsiteY207" fmla="*/ 3650884 h 6858000"/>
              <a:gd name="connsiteX208" fmla="*/ 3989938 w 7467600"/>
              <a:gd name="connsiteY208" fmla="*/ 3991685 h 6858000"/>
              <a:gd name="connsiteX209" fmla="*/ 4393907 w 7467600"/>
              <a:gd name="connsiteY209" fmla="*/ 4261258 h 6858000"/>
              <a:gd name="connsiteX210" fmla="*/ 4648051 w 7467600"/>
              <a:gd name="connsiteY210" fmla="*/ 4374051 h 6858000"/>
              <a:gd name="connsiteX211" fmla="*/ 4383389 w 7467600"/>
              <a:gd name="connsiteY211" fmla="*/ 4184369 h 6858000"/>
              <a:gd name="connsiteX212" fmla="*/ 4165508 w 7467600"/>
              <a:gd name="connsiteY212" fmla="*/ 4035196 h 6858000"/>
              <a:gd name="connsiteX213" fmla="*/ 4068162 w 7467600"/>
              <a:gd name="connsiteY213" fmla="*/ 3953394 h 6858000"/>
              <a:gd name="connsiteX214" fmla="*/ 3981416 w 7467600"/>
              <a:gd name="connsiteY214" fmla="*/ 3880482 h 6858000"/>
              <a:gd name="connsiteX215" fmla="*/ 3800147 w 7467600"/>
              <a:gd name="connsiteY215" fmla="*/ 3749872 h 6858000"/>
              <a:gd name="connsiteX216" fmla="*/ 3655073 w 7467600"/>
              <a:gd name="connsiteY216" fmla="*/ 3650884 h 6858000"/>
              <a:gd name="connsiteX217" fmla="*/ 3670252 w 7467600"/>
              <a:gd name="connsiteY217" fmla="*/ 3622798 h 6858000"/>
              <a:gd name="connsiteX218" fmla="*/ 3817258 w 7467600"/>
              <a:gd name="connsiteY218" fmla="*/ 3723577 h 6858000"/>
              <a:gd name="connsiteX219" fmla="*/ 4000461 w 7467600"/>
              <a:gd name="connsiteY219" fmla="*/ 3855966 h 6858000"/>
              <a:gd name="connsiteX220" fmla="*/ 4088180 w 7467600"/>
              <a:gd name="connsiteY220" fmla="*/ 3929774 h 6858000"/>
              <a:gd name="connsiteX221" fmla="*/ 4184555 w 7467600"/>
              <a:gd name="connsiteY221" fmla="*/ 4010683 h 6858000"/>
              <a:gd name="connsiteX222" fmla="*/ 4399563 w 7467600"/>
              <a:gd name="connsiteY222" fmla="*/ 4158106 h 6858000"/>
              <a:gd name="connsiteX223" fmla="*/ 4684469 w 7467600"/>
              <a:gd name="connsiteY223" fmla="*/ 4364680 h 6858000"/>
              <a:gd name="connsiteX224" fmla="*/ 4690271 w 7467600"/>
              <a:gd name="connsiteY224" fmla="*/ 4370034 h 6858000"/>
              <a:gd name="connsiteX225" fmla="*/ 4136093 w 7467600"/>
              <a:gd name="connsiteY225" fmla="*/ 3858466 h 6858000"/>
              <a:gd name="connsiteX226" fmla="*/ 3670252 w 7467600"/>
              <a:gd name="connsiteY226" fmla="*/ 3622798 h 6858000"/>
              <a:gd name="connsiteX227" fmla="*/ 4440129 w 7467600"/>
              <a:gd name="connsiteY227" fmla="*/ 3448571 h 6858000"/>
              <a:gd name="connsiteX228" fmla="*/ 4856525 w 7467600"/>
              <a:gd name="connsiteY228" fmla="*/ 3915351 h 6858000"/>
              <a:gd name="connsiteX229" fmla="*/ 5059055 w 7467600"/>
              <a:gd name="connsiteY229" fmla="*/ 4108918 h 6858000"/>
              <a:gd name="connsiteX230" fmla="*/ 5290070 w 7467600"/>
              <a:gd name="connsiteY230" fmla="*/ 4263619 h 6858000"/>
              <a:gd name="connsiteX231" fmla="*/ 4834991 w 7467600"/>
              <a:gd name="connsiteY231" fmla="*/ 3830985 h 6858000"/>
              <a:gd name="connsiteX232" fmla="*/ 4440129 w 7467600"/>
              <a:gd name="connsiteY232" fmla="*/ 3448571 h 6858000"/>
              <a:gd name="connsiteX233" fmla="*/ 4441737 w 7467600"/>
              <a:gd name="connsiteY233" fmla="*/ 3399734 h 6858000"/>
              <a:gd name="connsiteX234" fmla="*/ 4431236 w 7467600"/>
              <a:gd name="connsiteY234" fmla="*/ 3400954 h 6858000"/>
              <a:gd name="connsiteX235" fmla="*/ 4557150 w 7467600"/>
              <a:gd name="connsiteY235" fmla="*/ 3510023 h 6858000"/>
              <a:gd name="connsiteX236" fmla="*/ 4856936 w 7467600"/>
              <a:gd name="connsiteY236" fmla="*/ 3809146 h 6858000"/>
              <a:gd name="connsiteX237" fmla="*/ 5111996 w 7467600"/>
              <a:gd name="connsiteY237" fmla="*/ 4065759 h 6858000"/>
              <a:gd name="connsiteX238" fmla="*/ 5388878 w 7467600"/>
              <a:gd name="connsiteY238" fmla="*/ 4300185 h 6858000"/>
              <a:gd name="connsiteX239" fmla="*/ 5425556 w 7467600"/>
              <a:gd name="connsiteY239" fmla="*/ 4308967 h 6858000"/>
              <a:gd name="connsiteX240" fmla="*/ 4943646 w 7467600"/>
              <a:gd name="connsiteY240" fmla="*/ 3822916 h 6858000"/>
              <a:gd name="connsiteX241" fmla="*/ 4594837 w 7467600"/>
              <a:gd name="connsiteY241" fmla="*/ 3532274 h 6858000"/>
              <a:gd name="connsiteX242" fmla="*/ 4441737 w 7467600"/>
              <a:gd name="connsiteY242" fmla="*/ 3399734 h 6858000"/>
              <a:gd name="connsiteX243" fmla="*/ 5425834 w 7467600"/>
              <a:gd name="connsiteY243" fmla="*/ 3162785 h 6858000"/>
              <a:gd name="connsiteX244" fmla="*/ 5401644 w 7467600"/>
              <a:gd name="connsiteY244" fmla="*/ 3617847 h 6858000"/>
              <a:gd name="connsiteX245" fmla="*/ 5467256 w 7467600"/>
              <a:gd name="connsiteY245" fmla="*/ 4175494 h 6858000"/>
              <a:gd name="connsiteX246" fmla="*/ 5448069 w 7467600"/>
              <a:gd name="connsiteY246" fmla="*/ 3567554 h 6858000"/>
              <a:gd name="connsiteX247" fmla="*/ 5425834 w 7467600"/>
              <a:gd name="connsiteY247" fmla="*/ 3162785 h 6858000"/>
              <a:gd name="connsiteX248" fmla="*/ 1318687 w 7467600"/>
              <a:gd name="connsiteY248" fmla="*/ 3113840 h 6858000"/>
              <a:gd name="connsiteX249" fmla="*/ 1066793 w 7467600"/>
              <a:gd name="connsiteY249" fmla="*/ 3212171 h 6858000"/>
              <a:gd name="connsiteX250" fmla="*/ 993319 w 7467600"/>
              <a:gd name="connsiteY250" fmla="*/ 3247648 h 6858000"/>
              <a:gd name="connsiteX251" fmla="*/ 853081 w 7467600"/>
              <a:gd name="connsiteY251" fmla="*/ 3312410 h 6858000"/>
              <a:gd name="connsiteX252" fmla="*/ 805957 w 7467600"/>
              <a:gd name="connsiteY252" fmla="*/ 3330443 h 6858000"/>
              <a:gd name="connsiteX253" fmla="*/ 1318687 w 7467600"/>
              <a:gd name="connsiteY253" fmla="*/ 3113840 h 6858000"/>
              <a:gd name="connsiteX254" fmla="*/ 5453702 w 7467600"/>
              <a:gd name="connsiteY254" fmla="*/ 3090882 h 6858000"/>
              <a:gd name="connsiteX255" fmla="*/ 5480135 w 7467600"/>
              <a:gd name="connsiteY255" fmla="*/ 3565802 h 6858000"/>
              <a:gd name="connsiteX256" fmla="*/ 5499023 w 7467600"/>
              <a:gd name="connsiteY256" fmla="*/ 4166310 h 6858000"/>
              <a:gd name="connsiteX257" fmla="*/ 5547022 w 7467600"/>
              <a:gd name="connsiteY257" fmla="*/ 3607838 h 6858000"/>
              <a:gd name="connsiteX258" fmla="*/ 5515964 w 7467600"/>
              <a:gd name="connsiteY258" fmla="*/ 3378541 h 6858000"/>
              <a:gd name="connsiteX259" fmla="*/ 5453702 w 7467600"/>
              <a:gd name="connsiteY259" fmla="*/ 3090882 h 6858000"/>
              <a:gd name="connsiteX260" fmla="*/ 1238695 w 7467600"/>
              <a:gd name="connsiteY260" fmla="*/ 3076820 h 6858000"/>
              <a:gd name="connsiteX261" fmla="*/ 716371 w 7467600"/>
              <a:gd name="connsiteY261" fmla="*/ 3293249 h 6858000"/>
              <a:gd name="connsiteX262" fmla="*/ 579522 w 7467600"/>
              <a:gd name="connsiteY262" fmla="*/ 3371759 h 6858000"/>
              <a:gd name="connsiteX263" fmla="*/ 600288 w 7467600"/>
              <a:gd name="connsiteY263" fmla="*/ 3365555 h 6858000"/>
              <a:gd name="connsiteX264" fmla="*/ 840692 w 7467600"/>
              <a:gd name="connsiteY264" fmla="*/ 3284921 h 6858000"/>
              <a:gd name="connsiteX265" fmla="*/ 979248 w 7467600"/>
              <a:gd name="connsiteY265" fmla="*/ 3221003 h 6858000"/>
              <a:gd name="connsiteX266" fmla="*/ 1053282 w 7467600"/>
              <a:gd name="connsiteY266" fmla="*/ 3185247 h 6858000"/>
              <a:gd name="connsiteX267" fmla="*/ 1320603 w 7467600"/>
              <a:gd name="connsiteY267" fmla="*/ 3081281 h 6858000"/>
              <a:gd name="connsiteX268" fmla="*/ 1238695 w 7467600"/>
              <a:gd name="connsiteY268" fmla="*/ 3076820 h 6858000"/>
              <a:gd name="connsiteX269" fmla="*/ 5425627 w 7467600"/>
              <a:gd name="connsiteY269" fmla="*/ 2954192 h 6858000"/>
              <a:gd name="connsiteX270" fmla="*/ 5470770 w 7467600"/>
              <a:gd name="connsiteY270" fmla="*/ 3005435 h 6858000"/>
              <a:gd name="connsiteX271" fmla="*/ 5519779 w 7467600"/>
              <a:gd name="connsiteY271" fmla="*/ 4359223 h 6858000"/>
              <a:gd name="connsiteX272" fmla="*/ 5520293 w 7467600"/>
              <a:gd name="connsiteY272" fmla="*/ 4360602 h 6858000"/>
              <a:gd name="connsiteX273" fmla="*/ 5767221 w 7467600"/>
              <a:gd name="connsiteY273" fmla="*/ 4665564 h 6858000"/>
              <a:gd name="connsiteX274" fmla="*/ 6937169 w 7467600"/>
              <a:gd name="connsiteY274" fmla="*/ 4815941 h 6858000"/>
              <a:gd name="connsiteX275" fmla="*/ 6953922 w 7467600"/>
              <a:gd name="connsiteY275" fmla="*/ 4890068 h 6858000"/>
              <a:gd name="connsiteX276" fmla="*/ 6071359 w 7467600"/>
              <a:gd name="connsiteY276" fmla="*/ 4770770 h 6858000"/>
              <a:gd name="connsiteX277" fmla="*/ 6038839 w 7467600"/>
              <a:gd name="connsiteY277" fmla="*/ 4764474 h 6858000"/>
              <a:gd name="connsiteX278" fmla="*/ 6038706 w 7467600"/>
              <a:gd name="connsiteY278" fmla="*/ 4763847 h 6858000"/>
              <a:gd name="connsiteX279" fmla="*/ 6037784 w 7467600"/>
              <a:gd name="connsiteY279" fmla="*/ 4764270 h 6858000"/>
              <a:gd name="connsiteX280" fmla="*/ 6038839 w 7467600"/>
              <a:gd name="connsiteY280" fmla="*/ 4764474 h 6858000"/>
              <a:gd name="connsiteX281" fmla="*/ 6040338 w 7467600"/>
              <a:gd name="connsiteY281" fmla="*/ 4771418 h 6858000"/>
              <a:gd name="connsiteX282" fmla="*/ 6024488 w 7467600"/>
              <a:gd name="connsiteY282" fmla="*/ 4809903 h 6858000"/>
              <a:gd name="connsiteX283" fmla="*/ 5599771 w 7467600"/>
              <a:gd name="connsiteY283" fmla="*/ 5509652 h 6858000"/>
              <a:gd name="connsiteX284" fmla="*/ 5548843 w 7467600"/>
              <a:gd name="connsiteY284" fmla="*/ 5563845 h 6858000"/>
              <a:gd name="connsiteX285" fmla="*/ 5940952 w 7467600"/>
              <a:gd name="connsiteY285" fmla="*/ 6250028 h 6858000"/>
              <a:gd name="connsiteX286" fmla="*/ 6043441 w 7467600"/>
              <a:gd name="connsiteY286" fmla="*/ 6665847 h 6858000"/>
              <a:gd name="connsiteX287" fmla="*/ 6093432 w 7467600"/>
              <a:gd name="connsiteY287" fmla="*/ 6858000 h 6858000"/>
              <a:gd name="connsiteX288" fmla="*/ 6034344 w 7467600"/>
              <a:gd name="connsiteY288" fmla="*/ 6858000 h 6858000"/>
              <a:gd name="connsiteX289" fmla="*/ 6026679 w 7467600"/>
              <a:gd name="connsiteY289" fmla="*/ 6836959 h 6858000"/>
              <a:gd name="connsiteX290" fmla="*/ 5800441 w 7467600"/>
              <a:gd name="connsiteY290" fmla="*/ 6335286 h 6858000"/>
              <a:gd name="connsiteX291" fmla="*/ 5526562 w 7467600"/>
              <a:gd name="connsiteY291" fmla="*/ 5705388 h 6858000"/>
              <a:gd name="connsiteX292" fmla="*/ 5519640 w 7467600"/>
              <a:gd name="connsiteY292" fmla="*/ 5683774 h 6858000"/>
              <a:gd name="connsiteX293" fmla="*/ 5844559 w 7467600"/>
              <a:gd name="connsiteY293" fmla="*/ 6553349 h 6858000"/>
              <a:gd name="connsiteX294" fmla="*/ 5975994 w 7467600"/>
              <a:gd name="connsiteY294" fmla="*/ 6858000 h 6858000"/>
              <a:gd name="connsiteX295" fmla="*/ 5898547 w 7467600"/>
              <a:gd name="connsiteY295" fmla="*/ 6858000 h 6858000"/>
              <a:gd name="connsiteX296" fmla="*/ 5682041 w 7467600"/>
              <a:gd name="connsiteY296" fmla="*/ 6355860 h 6858000"/>
              <a:gd name="connsiteX297" fmla="*/ 5461758 w 7467600"/>
              <a:gd name="connsiteY297" fmla="*/ 5820220 h 6858000"/>
              <a:gd name="connsiteX298" fmla="*/ 5237282 w 7467600"/>
              <a:gd name="connsiteY298" fmla="*/ 6579086 h 6858000"/>
              <a:gd name="connsiteX299" fmla="*/ 5115009 w 7467600"/>
              <a:gd name="connsiteY299" fmla="*/ 6858000 h 6858000"/>
              <a:gd name="connsiteX300" fmla="*/ 5028074 w 7467600"/>
              <a:gd name="connsiteY300" fmla="*/ 6858000 h 6858000"/>
              <a:gd name="connsiteX301" fmla="*/ 5079508 w 7467600"/>
              <a:gd name="connsiteY301" fmla="*/ 6749074 h 6858000"/>
              <a:gd name="connsiteX302" fmla="*/ 5371846 w 7467600"/>
              <a:gd name="connsiteY302" fmla="*/ 5924413 h 6858000"/>
              <a:gd name="connsiteX303" fmla="*/ 5270512 w 7467600"/>
              <a:gd name="connsiteY303" fmla="*/ 6138975 h 6858000"/>
              <a:gd name="connsiteX304" fmla="*/ 5062409 w 7467600"/>
              <a:gd name="connsiteY304" fmla="*/ 6653544 h 6858000"/>
              <a:gd name="connsiteX305" fmla="*/ 5036628 w 7467600"/>
              <a:gd name="connsiteY305" fmla="*/ 6754247 h 6858000"/>
              <a:gd name="connsiteX306" fmla="*/ 5009112 w 7467600"/>
              <a:gd name="connsiteY306" fmla="*/ 6858000 h 6858000"/>
              <a:gd name="connsiteX307" fmla="*/ 4976679 w 7467600"/>
              <a:gd name="connsiteY307" fmla="*/ 6858000 h 6858000"/>
              <a:gd name="connsiteX308" fmla="*/ 5006537 w 7467600"/>
              <a:gd name="connsiteY308" fmla="*/ 6747068 h 6858000"/>
              <a:gd name="connsiteX309" fmla="*/ 5032723 w 7467600"/>
              <a:gd name="connsiteY309" fmla="*/ 6644957 h 6858000"/>
              <a:gd name="connsiteX310" fmla="*/ 5242949 w 7467600"/>
              <a:gd name="connsiteY310" fmla="*/ 6125175 h 6858000"/>
              <a:gd name="connsiteX311" fmla="*/ 5286321 w 7467600"/>
              <a:gd name="connsiteY311" fmla="*/ 6033555 h 6858000"/>
              <a:gd name="connsiteX312" fmla="*/ 5008210 w 7467600"/>
              <a:gd name="connsiteY312" fmla="*/ 6649194 h 6858000"/>
              <a:gd name="connsiteX313" fmla="*/ 4986321 w 7467600"/>
              <a:gd name="connsiteY313" fmla="*/ 6765687 h 6858000"/>
              <a:gd name="connsiteX314" fmla="*/ 4973474 w 7467600"/>
              <a:gd name="connsiteY314" fmla="*/ 6858000 h 6858000"/>
              <a:gd name="connsiteX315" fmla="*/ 4907178 w 7467600"/>
              <a:gd name="connsiteY315" fmla="*/ 6858000 h 6858000"/>
              <a:gd name="connsiteX316" fmla="*/ 4910810 w 7467600"/>
              <a:gd name="connsiteY316" fmla="*/ 6829660 h 6858000"/>
              <a:gd name="connsiteX317" fmla="*/ 4987461 w 7467600"/>
              <a:gd name="connsiteY317" fmla="*/ 6432994 h 6858000"/>
              <a:gd name="connsiteX318" fmla="*/ 5179262 w 7467600"/>
              <a:gd name="connsiteY318" fmla="*/ 6035044 h 6858000"/>
              <a:gd name="connsiteX319" fmla="*/ 4689678 w 7467600"/>
              <a:gd name="connsiteY319" fmla="*/ 6440241 h 6858000"/>
              <a:gd name="connsiteX320" fmla="*/ 4477543 w 7467600"/>
              <a:gd name="connsiteY320" fmla="*/ 6674836 h 6858000"/>
              <a:gd name="connsiteX321" fmla="*/ 4329957 w 7467600"/>
              <a:gd name="connsiteY321" fmla="*/ 6858000 h 6858000"/>
              <a:gd name="connsiteX322" fmla="*/ 4218595 w 7467600"/>
              <a:gd name="connsiteY322" fmla="*/ 6858000 h 6858000"/>
              <a:gd name="connsiteX323" fmla="*/ 4368888 w 7467600"/>
              <a:gd name="connsiteY323" fmla="*/ 6668412 h 6858000"/>
              <a:gd name="connsiteX324" fmla="*/ 4563091 w 7467600"/>
              <a:gd name="connsiteY324" fmla="*/ 6442508 h 6858000"/>
              <a:gd name="connsiteX325" fmla="*/ 5387324 w 7467600"/>
              <a:gd name="connsiteY325" fmla="*/ 5705830 h 6858000"/>
              <a:gd name="connsiteX326" fmla="*/ 5073620 w 7467600"/>
              <a:gd name="connsiteY326" fmla="*/ 5955437 h 6858000"/>
              <a:gd name="connsiteX327" fmla="*/ 4689789 w 7467600"/>
              <a:gd name="connsiteY327" fmla="*/ 6268382 h 6858000"/>
              <a:gd name="connsiteX328" fmla="*/ 4418722 w 7467600"/>
              <a:gd name="connsiteY328" fmla="*/ 6570886 h 6858000"/>
              <a:gd name="connsiteX329" fmla="*/ 4214944 w 7467600"/>
              <a:gd name="connsiteY329" fmla="*/ 6858000 h 6858000"/>
              <a:gd name="connsiteX330" fmla="*/ 4177898 w 7467600"/>
              <a:gd name="connsiteY330" fmla="*/ 6858000 h 6858000"/>
              <a:gd name="connsiteX331" fmla="*/ 4391597 w 7467600"/>
              <a:gd name="connsiteY331" fmla="*/ 6556370 h 6858000"/>
              <a:gd name="connsiteX332" fmla="*/ 4668889 w 7467600"/>
              <a:gd name="connsiteY332" fmla="*/ 6246399 h 6858000"/>
              <a:gd name="connsiteX333" fmla="*/ 5055427 w 7467600"/>
              <a:gd name="connsiteY333" fmla="*/ 5931476 h 6858000"/>
              <a:gd name="connsiteX334" fmla="*/ 5371814 w 7467600"/>
              <a:gd name="connsiteY334" fmla="*/ 5678975 h 6858000"/>
              <a:gd name="connsiteX335" fmla="*/ 4987918 w 7467600"/>
              <a:gd name="connsiteY335" fmla="*/ 5838701 h 6858000"/>
              <a:gd name="connsiteX336" fmla="*/ 4317146 w 7467600"/>
              <a:gd name="connsiteY336" fmla="*/ 6587716 h 6858000"/>
              <a:gd name="connsiteX337" fmla="*/ 4171627 w 7467600"/>
              <a:gd name="connsiteY337" fmla="*/ 6858000 h 6858000"/>
              <a:gd name="connsiteX338" fmla="*/ 4081585 w 7467600"/>
              <a:gd name="connsiteY338" fmla="*/ 6858000 h 6858000"/>
              <a:gd name="connsiteX339" fmla="*/ 4238603 w 7467600"/>
              <a:gd name="connsiteY339" fmla="*/ 6559341 h 6858000"/>
              <a:gd name="connsiteX340" fmla="*/ 4778333 w 7467600"/>
              <a:gd name="connsiteY340" fmla="*/ 5873626 h 6858000"/>
              <a:gd name="connsiteX341" fmla="*/ 5414185 w 7467600"/>
              <a:gd name="connsiteY341" fmla="*/ 5573882 h 6858000"/>
              <a:gd name="connsiteX342" fmla="*/ 5959648 w 7467600"/>
              <a:gd name="connsiteY342" fmla="*/ 4760797 h 6858000"/>
              <a:gd name="connsiteX343" fmla="*/ 5355019 w 7467600"/>
              <a:gd name="connsiteY343" fmla="*/ 4734672 h 6858000"/>
              <a:gd name="connsiteX344" fmla="*/ 5083565 w 7467600"/>
              <a:gd name="connsiteY344" fmla="*/ 5179121 h 6858000"/>
              <a:gd name="connsiteX345" fmla="*/ 4713577 w 7467600"/>
              <a:gd name="connsiteY345" fmla="*/ 5616803 h 6858000"/>
              <a:gd name="connsiteX346" fmla="*/ 3989559 w 7467600"/>
              <a:gd name="connsiteY346" fmla="*/ 6145945 h 6858000"/>
              <a:gd name="connsiteX347" fmla="*/ 3939824 w 7467600"/>
              <a:gd name="connsiteY347" fmla="*/ 6066900 h 6858000"/>
              <a:gd name="connsiteX348" fmla="*/ 4584537 w 7467600"/>
              <a:gd name="connsiteY348" fmla="*/ 5324826 h 6858000"/>
              <a:gd name="connsiteX349" fmla="*/ 5037105 w 7467600"/>
              <a:gd name="connsiteY349" fmla="*/ 5088765 h 6858000"/>
              <a:gd name="connsiteX350" fmla="*/ 5039930 w 7467600"/>
              <a:gd name="connsiteY350" fmla="*/ 5089585 h 6858000"/>
              <a:gd name="connsiteX351" fmla="*/ 5263764 w 7467600"/>
              <a:gd name="connsiteY351" fmla="*/ 4735525 h 6858000"/>
              <a:gd name="connsiteX352" fmla="*/ 4086300 w 7467600"/>
              <a:gd name="connsiteY352" fmla="*/ 4884599 h 6858000"/>
              <a:gd name="connsiteX353" fmla="*/ 4085485 w 7467600"/>
              <a:gd name="connsiteY353" fmla="*/ 4899070 h 6858000"/>
              <a:gd name="connsiteX354" fmla="*/ 3871915 w 7467600"/>
              <a:gd name="connsiteY354" fmla="*/ 5253645 h 6858000"/>
              <a:gd name="connsiteX355" fmla="*/ 3799374 w 7467600"/>
              <a:gd name="connsiteY355" fmla="*/ 5466127 h 6858000"/>
              <a:gd name="connsiteX356" fmla="*/ 3498850 w 7467600"/>
              <a:gd name="connsiteY356" fmla="*/ 6661888 h 6858000"/>
              <a:gd name="connsiteX357" fmla="*/ 3399216 w 7467600"/>
              <a:gd name="connsiteY357" fmla="*/ 6858000 h 6858000"/>
              <a:gd name="connsiteX358" fmla="*/ 3303688 w 7467600"/>
              <a:gd name="connsiteY358" fmla="*/ 6858000 h 6858000"/>
              <a:gd name="connsiteX359" fmla="*/ 3391774 w 7467600"/>
              <a:gd name="connsiteY359" fmla="*/ 6697181 h 6858000"/>
              <a:gd name="connsiteX360" fmla="*/ 3735540 w 7467600"/>
              <a:gd name="connsiteY360" fmla="*/ 5546923 h 6858000"/>
              <a:gd name="connsiteX361" fmla="*/ 3729438 w 7467600"/>
              <a:gd name="connsiteY361" fmla="*/ 5569058 h 6858000"/>
              <a:gd name="connsiteX362" fmla="*/ 3707782 w 7467600"/>
              <a:gd name="connsiteY362" fmla="*/ 5644908 h 6858000"/>
              <a:gd name="connsiteX363" fmla="*/ 3583827 w 7467600"/>
              <a:gd name="connsiteY363" fmla="*/ 6039215 h 6858000"/>
              <a:gd name="connsiteX364" fmla="*/ 3547861 w 7467600"/>
              <a:gd name="connsiteY364" fmla="*/ 6129609 h 6858000"/>
              <a:gd name="connsiteX365" fmla="*/ 3490905 w 7467600"/>
              <a:gd name="connsiteY365" fmla="*/ 6277660 h 6858000"/>
              <a:gd name="connsiteX366" fmla="*/ 3455859 w 7467600"/>
              <a:gd name="connsiteY366" fmla="*/ 6391301 h 6858000"/>
              <a:gd name="connsiteX367" fmla="*/ 3429112 w 7467600"/>
              <a:gd name="connsiteY367" fmla="*/ 6479469 h 6858000"/>
              <a:gd name="connsiteX368" fmla="*/ 3304862 w 7467600"/>
              <a:gd name="connsiteY368" fmla="*/ 6796476 h 6858000"/>
              <a:gd name="connsiteX369" fmla="*/ 3276071 w 7467600"/>
              <a:gd name="connsiteY369" fmla="*/ 6858000 h 6858000"/>
              <a:gd name="connsiteX370" fmla="*/ 3240805 w 7467600"/>
              <a:gd name="connsiteY370" fmla="*/ 6858000 h 6858000"/>
              <a:gd name="connsiteX371" fmla="*/ 3275917 w 7467600"/>
              <a:gd name="connsiteY371" fmla="*/ 6783192 h 6858000"/>
              <a:gd name="connsiteX372" fmla="*/ 3399358 w 7467600"/>
              <a:gd name="connsiteY372" fmla="*/ 6469011 h 6858000"/>
              <a:gd name="connsiteX373" fmla="*/ 3425650 w 7467600"/>
              <a:gd name="connsiteY373" fmla="*/ 6381333 h 6858000"/>
              <a:gd name="connsiteX374" fmla="*/ 3460661 w 7467600"/>
              <a:gd name="connsiteY374" fmla="*/ 6266763 h 6858000"/>
              <a:gd name="connsiteX375" fmla="*/ 3518021 w 7467600"/>
              <a:gd name="connsiteY375" fmla="*/ 6117298 h 6858000"/>
              <a:gd name="connsiteX376" fmla="*/ 3554035 w 7467600"/>
              <a:gd name="connsiteY376" fmla="*/ 6027832 h 6858000"/>
              <a:gd name="connsiteX377" fmla="*/ 3677174 w 7467600"/>
              <a:gd name="connsiteY377" fmla="*/ 5636351 h 6858000"/>
              <a:gd name="connsiteX378" fmla="*/ 3698819 w 7467600"/>
              <a:gd name="connsiteY378" fmla="*/ 5560503 h 6858000"/>
              <a:gd name="connsiteX379" fmla="*/ 3702094 w 7467600"/>
              <a:gd name="connsiteY379" fmla="*/ 5549194 h 6858000"/>
              <a:gd name="connsiteX380" fmla="*/ 3398355 w 7467600"/>
              <a:gd name="connsiteY380" fmla="*/ 6094603 h 6858000"/>
              <a:gd name="connsiteX381" fmla="*/ 3193941 w 7467600"/>
              <a:gd name="connsiteY381" fmla="*/ 6798775 h 6858000"/>
              <a:gd name="connsiteX382" fmla="*/ 3184140 w 7467600"/>
              <a:gd name="connsiteY382" fmla="*/ 6858000 h 6858000"/>
              <a:gd name="connsiteX383" fmla="*/ 3099978 w 7467600"/>
              <a:gd name="connsiteY383" fmla="*/ 6858000 h 6858000"/>
              <a:gd name="connsiteX384" fmla="*/ 3101556 w 7467600"/>
              <a:gd name="connsiteY384" fmla="*/ 6843337 h 6858000"/>
              <a:gd name="connsiteX385" fmla="*/ 3370162 w 7467600"/>
              <a:gd name="connsiteY385" fmla="*/ 5785550 h 6858000"/>
              <a:gd name="connsiteX386" fmla="*/ 3746477 w 7467600"/>
              <a:gd name="connsiteY386" fmla="*/ 5377889 h 6858000"/>
              <a:gd name="connsiteX387" fmla="*/ 3863399 w 7467600"/>
              <a:gd name="connsiteY387" fmla="*/ 5087257 h 6858000"/>
              <a:gd name="connsiteX388" fmla="*/ 3968712 w 7467600"/>
              <a:gd name="connsiteY388" fmla="*/ 4913989 h 6858000"/>
              <a:gd name="connsiteX389" fmla="*/ 2792390 w 7467600"/>
              <a:gd name="connsiteY389" fmla="*/ 5382974 h 6858000"/>
              <a:gd name="connsiteX390" fmla="*/ 2714982 w 7467600"/>
              <a:gd name="connsiteY390" fmla="*/ 5427051 h 6858000"/>
              <a:gd name="connsiteX391" fmla="*/ 2813361 w 7467600"/>
              <a:gd name="connsiteY391" fmla="*/ 6023912 h 6858000"/>
              <a:gd name="connsiteX392" fmla="*/ 2688430 w 7467600"/>
              <a:gd name="connsiteY392" fmla="*/ 6801564 h 6858000"/>
              <a:gd name="connsiteX393" fmla="*/ 2629626 w 7467600"/>
              <a:gd name="connsiteY393" fmla="*/ 6763394 h 6858000"/>
              <a:gd name="connsiteX394" fmla="*/ 2565328 w 7467600"/>
              <a:gd name="connsiteY394" fmla="*/ 5516399 h 6858000"/>
              <a:gd name="connsiteX395" fmla="*/ 1922999 w 7467600"/>
              <a:gd name="connsiteY395" fmla="*/ 5980343 h 6858000"/>
              <a:gd name="connsiteX396" fmla="*/ 1950261 w 7467600"/>
              <a:gd name="connsiteY396" fmla="*/ 6405858 h 6858000"/>
              <a:gd name="connsiteX397" fmla="*/ 2365554 w 7467600"/>
              <a:gd name="connsiteY397" fmla="*/ 6759107 h 6858000"/>
              <a:gd name="connsiteX398" fmla="*/ 2424142 w 7467600"/>
              <a:gd name="connsiteY398" fmla="*/ 6858000 h 6858000"/>
              <a:gd name="connsiteX399" fmla="*/ 2395994 w 7467600"/>
              <a:gd name="connsiteY399" fmla="*/ 6858000 h 6858000"/>
              <a:gd name="connsiteX400" fmla="*/ 2392863 w 7467600"/>
              <a:gd name="connsiteY400" fmla="*/ 6852964 h 6858000"/>
              <a:gd name="connsiteX401" fmla="*/ 2017589 w 7467600"/>
              <a:gd name="connsiteY401" fmla="*/ 6493982 h 6858000"/>
              <a:gd name="connsiteX402" fmla="*/ 2147336 w 7467600"/>
              <a:gd name="connsiteY402" fmla="*/ 6594052 h 6858000"/>
              <a:gd name="connsiteX403" fmla="*/ 2207047 w 7467600"/>
              <a:gd name="connsiteY403" fmla="*/ 6654540 h 6858000"/>
              <a:gd name="connsiteX404" fmla="*/ 2299106 w 7467600"/>
              <a:gd name="connsiteY404" fmla="*/ 6778931 h 6858000"/>
              <a:gd name="connsiteX405" fmla="*/ 2314430 w 7467600"/>
              <a:gd name="connsiteY405" fmla="*/ 6801144 h 6858000"/>
              <a:gd name="connsiteX406" fmla="*/ 2352406 w 7467600"/>
              <a:gd name="connsiteY406" fmla="*/ 6858000 h 6858000"/>
              <a:gd name="connsiteX407" fmla="*/ 2314492 w 7467600"/>
              <a:gd name="connsiteY407" fmla="*/ 6858000 h 6858000"/>
              <a:gd name="connsiteX408" fmla="*/ 2288095 w 7467600"/>
              <a:gd name="connsiteY408" fmla="*/ 6818030 h 6858000"/>
              <a:gd name="connsiteX409" fmla="*/ 2272768 w 7467600"/>
              <a:gd name="connsiteY409" fmla="*/ 6795822 h 6858000"/>
              <a:gd name="connsiteX410" fmla="*/ 2182715 w 7467600"/>
              <a:gd name="connsiteY410" fmla="*/ 6675071 h 6858000"/>
              <a:gd name="connsiteX411" fmla="*/ 2032061 w 7467600"/>
              <a:gd name="connsiteY411" fmla="*/ 6541380 h 6858000"/>
              <a:gd name="connsiteX412" fmla="*/ 2257220 w 7467600"/>
              <a:gd name="connsiteY412" fmla="*/ 6826257 h 6858000"/>
              <a:gd name="connsiteX413" fmla="*/ 2281324 w 7467600"/>
              <a:gd name="connsiteY413" fmla="*/ 6858000 h 6858000"/>
              <a:gd name="connsiteX414" fmla="*/ 2242860 w 7467600"/>
              <a:gd name="connsiteY414" fmla="*/ 6858000 h 6858000"/>
              <a:gd name="connsiteX415" fmla="*/ 2232818 w 7467600"/>
              <a:gd name="connsiteY415" fmla="*/ 6844926 h 6858000"/>
              <a:gd name="connsiteX416" fmla="*/ 1990172 w 7467600"/>
              <a:gd name="connsiteY416" fmla="*/ 6542121 h 6858000"/>
              <a:gd name="connsiteX417" fmla="*/ 2124090 w 7467600"/>
              <a:gd name="connsiteY417" fmla="*/ 6761017 h 6858000"/>
              <a:gd name="connsiteX418" fmla="*/ 2200380 w 7467600"/>
              <a:gd name="connsiteY418" fmla="*/ 6858000 h 6858000"/>
              <a:gd name="connsiteX419" fmla="*/ 2147507 w 7467600"/>
              <a:gd name="connsiteY419" fmla="*/ 6858000 h 6858000"/>
              <a:gd name="connsiteX420" fmla="*/ 2070668 w 7467600"/>
              <a:gd name="connsiteY420" fmla="*/ 6761520 h 6858000"/>
              <a:gd name="connsiteX421" fmla="*/ 1975142 w 7467600"/>
              <a:gd name="connsiteY421" fmla="*/ 6585570 h 6858000"/>
              <a:gd name="connsiteX422" fmla="*/ 2050035 w 7467600"/>
              <a:gd name="connsiteY422" fmla="*/ 6813345 h 6858000"/>
              <a:gd name="connsiteX423" fmla="*/ 2063025 w 7467600"/>
              <a:gd name="connsiteY423" fmla="*/ 6858000 h 6858000"/>
              <a:gd name="connsiteX424" fmla="*/ 2021675 w 7467600"/>
              <a:gd name="connsiteY424" fmla="*/ 6858000 h 6858000"/>
              <a:gd name="connsiteX425" fmla="*/ 2019308 w 7467600"/>
              <a:gd name="connsiteY425" fmla="*/ 6847118 h 6858000"/>
              <a:gd name="connsiteX426" fmla="*/ 1938835 w 7467600"/>
              <a:gd name="connsiteY426" fmla="*/ 6551160 h 6858000"/>
              <a:gd name="connsiteX427" fmla="*/ 1953230 w 7467600"/>
              <a:gd name="connsiteY427" fmla="*/ 6759699 h 6858000"/>
              <a:gd name="connsiteX428" fmla="*/ 1956763 w 7467600"/>
              <a:gd name="connsiteY428" fmla="*/ 6778191 h 6858000"/>
              <a:gd name="connsiteX429" fmla="*/ 1967925 w 7467600"/>
              <a:gd name="connsiteY429" fmla="*/ 6858000 h 6858000"/>
              <a:gd name="connsiteX430" fmla="*/ 1936622 w 7467600"/>
              <a:gd name="connsiteY430" fmla="*/ 6858000 h 6858000"/>
              <a:gd name="connsiteX431" fmla="*/ 1926261 w 7467600"/>
              <a:gd name="connsiteY431" fmla="*/ 6784064 h 6858000"/>
              <a:gd name="connsiteX432" fmla="*/ 1922724 w 7467600"/>
              <a:gd name="connsiteY432" fmla="*/ 6765577 h 6858000"/>
              <a:gd name="connsiteX433" fmla="*/ 1904650 w 7467600"/>
              <a:gd name="connsiteY433" fmla="*/ 6639616 h 6858000"/>
              <a:gd name="connsiteX434" fmla="*/ 1885273 w 7467600"/>
              <a:gd name="connsiteY434" fmla="*/ 6858000 h 6858000"/>
              <a:gd name="connsiteX435" fmla="*/ 1854363 w 7467600"/>
              <a:gd name="connsiteY435" fmla="*/ 6858000 h 6858000"/>
              <a:gd name="connsiteX436" fmla="*/ 1880391 w 7467600"/>
              <a:gd name="connsiteY436" fmla="*/ 6603796 h 6858000"/>
              <a:gd name="connsiteX437" fmla="*/ 1818273 w 7467600"/>
              <a:gd name="connsiteY437" fmla="*/ 6715729 h 6858000"/>
              <a:gd name="connsiteX438" fmla="*/ 1794691 w 7467600"/>
              <a:gd name="connsiteY438" fmla="*/ 6843239 h 6858000"/>
              <a:gd name="connsiteX439" fmla="*/ 1794914 w 7467600"/>
              <a:gd name="connsiteY439" fmla="*/ 6858000 h 6858000"/>
              <a:gd name="connsiteX440" fmla="*/ 1746128 w 7467600"/>
              <a:gd name="connsiteY440" fmla="*/ 6858000 h 6858000"/>
              <a:gd name="connsiteX441" fmla="*/ 1753934 w 7467600"/>
              <a:gd name="connsiteY441" fmla="*/ 6724796 h 6858000"/>
              <a:gd name="connsiteX442" fmla="*/ 1792053 w 7467600"/>
              <a:gd name="connsiteY442" fmla="*/ 6572396 h 6858000"/>
              <a:gd name="connsiteX443" fmla="*/ 1862248 w 7467600"/>
              <a:gd name="connsiteY443" fmla="*/ 6266397 h 6858000"/>
              <a:gd name="connsiteX444" fmla="*/ 1862250 w 7467600"/>
              <a:gd name="connsiteY444" fmla="*/ 6033531 h 6858000"/>
              <a:gd name="connsiteX445" fmla="*/ 1211999 w 7467600"/>
              <a:gd name="connsiteY445" fmla="*/ 6683610 h 6858000"/>
              <a:gd name="connsiteX446" fmla="*/ 1213266 w 7467600"/>
              <a:gd name="connsiteY446" fmla="*/ 6691947 h 6858000"/>
              <a:gd name="connsiteX447" fmla="*/ 1203370 w 7467600"/>
              <a:gd name="connsiteY447" fmla="*/ 6850676 h 6858000"/>
              <a:gd name="connsiteX448" fmla="*/ 1203671 w 7467600"/>
              <a:gd name="connsiteY448" fmla="*/ 6858000 h 6858000"/>
              <a:gd name="connsiteX449" fmla="*/ 1143180 w 7467600"/>
              <a:gd name="connsiteY449" fmla="*/ 6858000 h 6858000"/>
              <a:gd name="connsiteX450" fmla="*/ 1142176 w 7467600"/>
              <a:gd name="connsiteY450" fmla="*/ 6766045 h 6858000"/>
              <a:gd name="connsiteX451" fmla="*/ 1067484 w 7467600"/>
              <a:gd name="connsiteY451" fmla="*/ 6858000 h 6858000"/>
              <a:gd name="connsiteX452" fmla="*/ 953928 w 7467600"/>
              <a:gd name="connsiteY452" fmla="*/ 6858000 h 6858000"/>
              <a:gd name="connsiteX453" fmla="*/ 959715 w 7467600"/>
              <a:gd name="connsiteY453" fmla="*/ 6850185 h 6858000"/>
              <a:gd name="connsiteX454" fmla="*/ 1483788 w 7467600"/>
              <a:gd name="connsiteY454" fmla="*/ 6259174 h 6858000"/>
              <a:gd name="connsiteX455" fmla="*/ 1100671 w 7467600"/>
              <a:gd name="connsiteY455" fmla="*/ 6252137 h 6858000"/>
              <a:gd name="connsiteX456" fmla="*/ 1090144 w 7467600"/>
              <a:gd name="connsiteY456" fmla="*/ 6256748 h 6858000"/>
              <a:gd name="connsiteX457" fmla="*/ 1095872 w 7467600"/>
              <a:gd name="connsiteY457" fmla="*/ 6271892 h 6858000"/>
              <a:gd name="connsiteX458" fmla="*/ 262785 w 7467600"/>
              <a:gd name="connsiteY458" fmla="*/ 6845450 h 6858000"/>
              <a:gd name="connsiteX459" fmla="*/ 209968 w 7467600"/>
              <a:gd name="connsiteY459" fmla="*/ 6770713 h 6858000"/>
              <a:gd name="connsiteX460" fmla="*/ 873460 w 7467600"/>
              <a:gd name="connsiteY460" fmla="*/ 6253768 h 6858000"/>
              <a:gd name="connsiteX461" fmla="*/ 192686 w 7467600"/>
              <a:gd name="connsiteY461" fmla="*/ 5849257 h 6858000"/>
              <a:gd name="connsiteX462" fmla="*/ 4696 w 7467600"/>
              <a:gd name="connsiteY462" fmla="*/ 5697668 h 6858000"/>
              <a:gd name="connsiteX463" fmla="*/ 0 w 7467600"/>
              <a:gd name="connsiteY463" fmla="*/ 5689984 h 6858000"/>
              <a:gd name="connsiteX464" fmla="*/ 0 w 7467600"/>
              <a:gd name="connsiteY464" fmla="*/ 5513472 h 6858000"/>
              <a:gd name="connsiteX465" fmla="*/ 174101 w 7467600"/>
              <a:gd name="connsiteY465" fmla="*/ 5620277 h 6858000"/>
              <a:gd name="connsiteX466" fmla="*/ 891800 w 7467600"/>
              <a:gd name="connsiteY466" fmla="*/ 6036935 h 6858000"/>
              <a:gd name="connsiteX467" fmla="*/ 1072219 w 7467600"/>
              <a:gd name="connsiteY467" fmla="*/ 6169443 h 6858000"/>
              <a:gd name="connsiteX468" fmla="*/ 1074117 w 7467600"/>
              <a:gd name="connsiteY468" fmla="*/ 6170301 h 6858000"/>
              <a:gd name="connsiteX469" fmla="*/ 1083114 w 7467600"/>
              <a:gd name="connsiteY469" fmla="*/ 6174131 h 6858000"/>
              <a:gd name="connsiteX470" fmla="*/ 1543010 w 7467600"/>
              <a:gd name="connsiteY470" fmla="*/ 6191140 h 6858000"/>
              <a:gd name="connsiteX471" fmla="*/ 1551080 w 7467600"/>
              <a:gd name="connsiteY471" fmla="*/ 6195006 h 6858000"/>
              <a:gd name="connsiteX472" fmla="*/ 2345443 w 7467600"/>
              <a:gd name="connsiteY472" fmla="*/ 5549882 h 6858000"/>
              <a:gd name="connsiteX473" fmla="*/ 1721499 w 7467600"/>
              <a:gd name="connsiteY473" fmla="*/ 5599969 h 6858000"/>
              <a:gd name="connsiteX474" fmla="*/ 767716 w 7467600"/>
              <a:gd name="connsiteY474" fmla="*/ 5472768 h 6858000"/>
              <a:gd name="connsiteX475" fmla="*/ 722147 w 7467600"/>
              <a:gd name="connsiteY475" fmla="*/ 5393091 h 6858000"/>
              <a:gd name="connsiteX476" fmla="*/ 1485552 w 7467600"/>
              <a:gd name="connsiteY476" fmla="*/ 5313202 h 6858000"/>
              <a:gd name="connsiteX477" fmla="*/ 2143004 w 7467600"/>
              <a:gd name="connsiteY477" fmla="*/ 5402420 h 6858000"/>
              <a:gd name="connsiteX478" fmla="*/ 1933391 w 7467600"/>
              <a:gd name="connsiteY478" fmla="*/ 5156971 h 6858000"/>
              <a:gd name="connsiteX479" fmla="*/ 1827118 w 7467600"/>
              <a:gd name="connsiteY479" fmla="*/ 4968410 h 6858000"/>
              <a:gd name="connsiteX480" fmla="*/ 1837349 w 7467600"/>
              <a:gd name="connsiteY480" fmla="*/ 4956357 h 6858000"/>
              <a:gd name="connsiteX481" fmla="*/ 2162835 w 7467600"/>
              <a:gd name="connsiteY481" fmla="*/ 5187853 h 6858000"/>
              <a:gd name="connsiteX482" fmla="*/ 2257167 w 7467600"/>
              <a:gd name="connsiteY482" fmla="*/ 5462123 h 6858000"/>
              <a:gd name="connsiteX483" fmla="*/ 2261598 w 7467600"/>
              <a:gd name="connsiteY483" fmla="*/ 5467998 h 6858000"/>
              <a:gd name="connsiteX484" fmla="*/ 2437177 w 7467600"/>
              <a:gd name="connsiteY484" fmla="*/ 5479608 h 6858000"/>
              <a:gd name="connsiteX485" fmla="*/ 2445247 w 7467600"/>
              <a:gd name="connsiteY485" fmla="*/ 5483476 h 6858000"/>
              <a:gd name="connsiteX486" fmla="*/ 2743626 w 7467600"/>
              <a:gd name="connsiteY486" fmla="*/ 5304819 h 6858000"/>
              <a:gd name="connsiteX487" fmla="*/ 3048102 w 7467600"/>
              <a:gd name="connsiteY487" fmla="*/ 5150595 h 6858000"/>
              <a:gd name="connsiteX488" fmla="*/ 1799414 w 7467600"/>
              <a:gd name="connsiteY488" fmla="*/ 4694732 h 6858000"/>
              <a:gd name="connsiteX489" fmla="*/ 1771735 w 7467600"/>
              <a:gd name="connsiteY489" fmla="*/ 4619929 h 6858000"/>
              <a:gd name="connsiteX490" fmla="*/ 3104273 w 7467600"/>
              <a:gd name="connsiteY490" fmla="*/ 5076159 h 6858000"/>
              <a:gd name="connsiteX491" fmla="*/ 3113245 w 7467600"/>
              <a:gd name="connsiteY491" fmla="*/ 5090705 h 6858000"/>
              <a:gd name="connsiteX492" fmla="*/ 3126294 w 7467600"/>
              <a:gd name="connsiteY492" fmla="*/ 5114400 h 6858000"/>
              <a:gd name="connsiteX493" fmla="*/ 3937433 w 7467600"/>
              <a:gd name="connsiteY493" fmla="*/ 4830473 h 6858000"/>
              <a:gd name="connsiteX494" fmla="*/ 3590475 w 7467600"/>
              <a:gd name="connsiteY494" fmla="*/ 4597974 h 6858000"/>
              <a:gd name="connsiteX495" fmla="*/ 3100264 w 7467600"/>
              <a:gd name="connsiteY495" fmla="*/ 4579845 h 6858000"/>
              <a:gd name="connsiteX496" fmla="*/ 2183576 w 7467600"/>
              <a:gd name="connsiteY496" fmla="*/ 4227150 h 6858000"/>
              <a:gd name="connsiteX497" fmla="*/ 2151029 w 7467600"/>
              <a:gd name="connsiteY497" fmla="*/ 4146947 h 6858000"/>
              <a:gd name="connsiteX498" fmla="*/ 3563434 w 7467600"/>
              <a:gd name="connsiteY498" fmla="*/ 4469115 h 6858000"/>
              <a:gd name="connsiteX499" fmla="*/ 3177952 w 7467600"/>
              <a:gd name="connsiteY499" fmla="*/ 3657386 h 6858000"/>
              <a:gd name="connsiteX500" fmla="*/ 3189263 w 7467600"/>
              <a:gd name="connsiteY500" fmla="*/ 3625726 h 6858000"/>
              <a:gd name="connsiteX501" fmla="*/ 3560912 w 7467600"/>
              <a:gd name="connsiteY501" fmla="*/ 4079863 h 6858000"/>
              <a:gd name="connsiteX502" fmla="*/ 3626636 w 7467600"/>
              <a:gd name="connsiteY502" fmla="*/ 4512230 h 6858000"/>
              <a:gd name="connsiteX503" fmla="*/ 3653088 w 7467600"/>
              <a:gd name="connsiteY503" fmla="*/ 4521417 h 6858000"/>
              <a:gd name="connsiteX504" fmla="*/ 3988128 w 7467600"/>
              <a:gd name="connsiteY504" fmla="*/ 4817267 h 6858000"/>
              <a:gd name="connsiteX505" fmla="*/ 4830582 w 7467600"/>
              <a:gd name="connsiteY505" fmla="*/ 4676000 h 6858000"/>
              <a:gd name="connsiteX506" fmla="*/ 4830100 w 7467600"/>
              <a:gd name="connsiteY506" fmla="*/ 4675554 h 6858000"/>
              <a:gd name="connsiteX507" fmla="*/ 4036318 w 7467600"/>
              <a:gd name="connsiteY507" fmla="*/ 4147013 h 6858000"/>
              <a:gd name="connsiteX508" fmla="*/ 3432098 w 7467600"/>
              <a:gd name="connsiteY508" fmla="*/ 3537312 h 6858000"/>
              <a:gd name="connsiteX509" fmla="*/ 3446761 w 7467600"/>
              <a:gd name="connsiteY509" fmla="*/ 3461278 h 6858000"/>
              <a:gd name="connsiteX510" fmla="*/ 4419733 w 7467600"/>
              <a:gd name="connsiteY510" fmla="*/ 3963555 h 6858000"/>
              <a:gd name="connsiteX511" fmla="*/ 4781371 w 7467600"/>
              <a:gd name="connsiteY511" fmla="*/ 4458604 h 6858000"/>
              <a:gd name="connsiteX512" fmla="*/ 4780440 w 7467600"/>
              <a:gd name="connsiteY512" fmla="*/ 4470290 h 6858000"/>
              <a:gd name="connsiteX513" fmla="*/ 4898954 w 7467600"/>
              <a:gd name="connsiteY513" fmla="*/ 4662092 h 6858000"/>
              <a:gd name="connsiteX514" fmla="*/ 4900699 w 7467600"/>
              <a:gd name="connsiteY514" fmla="*/ 4670867 h 6858000"/>
              <a:gd name="connsiteX515" fmla="*/ 5714511 w 7467600"/>
              <a:gd name="connsiteY515" fmla="*/ 4663483 h 6858000"/>
              <a:gd name="connsiteX516" fmla="*/ 5464793 w 7467600"/>
              <a:gd name="connsiteY516" fmla="*/ 4393556 h 6858000"/>
              <a:gd name="connsiteX517" fmla="*/ 5461897 w 7467600"/>
              <a:gd name="connsiteY517" fmla="*/ 4390879 h 6858000"/>
              <a:gd name="connsiteX518" fmla="*/ 4294126 w 7467600"/>
              <a:gd name="connsiteY518" fmla="*/ 3303048 h 6858000"/>
              <a:gd name="connsiteX519" fmla="*/ 4305321 w 7467600"/>
              <a:gd name="connsiteY519" fmla="*/ 3256953 h 6858000"/>
              <a:gd name="connsiteX520" fmla="*/ 4949299 w 7467600"/>
              <a:gd name="connsiteY520" fmla="*/ 3766336 h 6858000"/>
              <a:gd name="connsiteX521" fmla="*/ 5291452 w 7467600"/>
              <a:gd name="connsiteY521" fmla="*/ 4076801 h 6858000"/>
              <a:gd name="connsiteX522" fmla="*/ 5434998 w 7467600"/>
              <a:gd name="connsiteY522" fmla="*/ 4254100 h 6858000"/>
              <a:gd name="connsiteX523" fmla="*/ 5351015 w 7467600"/>
              <a:gd name="connsiteY523" fmla="*/ 3760989 h 6858000"/>
              <a:gd name="connsiteX524" fmla="*/ 5413780 w 7467600"/>
              <a:gd name="connsiteY524" fmla="*/ 2966265 h 6858000"/>
              <a:gd name="connsiteX525" fmla="*/ 5425627 w 7467600"/>
              <a:gd name="connsiteY525" fmla="*/ 2954192 h 6858000"/>
              <a:gd name="connsiteX526" fmla="*/ 6604735 w 7467600"/>
              <a:gd name="connsiteY526" fmla="*/ 2041381 h 6858000"/>
              <a:gd name="connsiteX527" fmla="*/ 7204487 w 7467600"/>
              <a:gd name="connsiteY527" fmla="*/ 2742112 h 6858000"/>
              <a:gd name="connsiteX528" fmla="*/ 7131592 w 7467600"/>
              <a:gd name="connsiteY528" fmla="*/ 2672096 h 6858000"/>
              <a:gd name="connsiteX529" fmla="*/ 6996344 w 7467600"/>
              <a:gd name="connsiteY529" fmla="*/ 2518310 h 6858000"/>
              <a:gd name="connsiteX530" fmla="*/ 6735495 w 7467600"/>
              <a:gd name="connsiteY530" fmla="*/ 2196890 h 6858000"/>
              <a:gd name="connsiteX531" fmla="*/ 6721901 w 7467600"/>
              <a:gd name="connsiteY531" fmla="*/ 2179274 h 6858000"/>
              <a:gd name="connsiteX532" fmla="*/ 6604735 w 7467600"/>
              <a:gd name="connsiteY532" fmla="*/ 2041381 h 6858000"/>
              <a:gd name="connsiteX533" fmla="*/ 6591670 w 7467600"/>
              <a:gd name="connsiteY533" fmla="*/ 1988277 h 6858000"/>
              <a:gd name="connsiteX534" fmla="*/ 6747349 w 7467600"/>
              <a:gd name="connsiteY534" fmla="*/ 2160069 h 6858000"/>
              <a:gd name="connsiteX535" fmla="*/ 6760943 w 7467600"/>
              <a:gd name="connsiteY535" fmla="*/ 2177686 h 6858000"/>
              <a:gd name="connsiteX536" fmla="*/ 7021065 w 7467600"/>
              <a:gd name="connsiteY536" fmla="*/ 2498102 h 6858000"/>
              <a:gd name="connsiteX537" fmla="*/ 7155223 w 7467600"/>
              <a:gd name="connsiteY537" fmla="*/ 2650386 h 6858000"/>
              <a:gd name="connsiteX538" fmla="*/ 7203167 w 7467600"/>
              <a:gd name="connsiteY538" fmla="*/ 2697288 h 6858000"/>
              <a:gd name="connsiteX539" fmla="*/ 6937703 w 7467600"/>
              <a:gd name="connsiteY539" fmla="*/ 2321981 h 6858000"/>
              <a:gd name="connsiteX540" fmla="*/ 6591670 w 7467600"/>
              <a:gd name="connsiteY540" fmla="*/ 1988277 h 6858000"/>
              <a:gd name="connsiteX541" fmla="*/ 5798671 w 7467600"/>
              <a:gd name="connsiteY541" fmla="*/ 1981601 h 6858000"/>
              <a:gd name="connsiteX542" fmla="*/ 5754709 w 7467600"/>
              <a:gd name="connsiteY542" fmla="*/ 2071454 h 6858000"/>
              <a:gd name="connsiteX543" fmla="*/ 5763044 w 7467600"/>
              <a:gd name="connsiteY543" fmla="*/ 2842206 h 6858000"/>
              <a:gd name="connsiteX544" fmla="*/ 5764974 w 7467600"/>
              <a:gd name="connsiteY544" fmla="*/ 2799609 h 6858000"/>
              <a:gd name="connsiteX545" fmla="*/ 5767665 w 7467600"/>
              <a:gd name="connsiteY545" fmla="*/ 2666409 h 6858000"/>
              <a:gd name="connsiteX546" fmla="*/ 5763055 w 7467600"/>
              <a:gd name="connsiteY546" fmla="*/ 2579705 h 6858000"/>
              <a:gd name="connsiteX547" fmla="*/ 5758079 w 7467600"/>
              <a:gd name="connsiteY547" fmla="*/ 2492508 h 6858000"/>
              <a:gd name="connsiteX548" fmla="*/ 5779325 w 7467600"/>
              <a:gd name="connsiteY548" fmla="*/ 2197069 h 6858000"/>
              <a:gd name="connsiteX549" fmla="*/ 5798671 w 7467600"/>
              <a:gd name="connsiteY549" fmla="*/ 1981601 h 6858000"/>
              <a:gd name="connsiteX550" fmla="*/ 5829202 w 7467600"/>
              <a:gd name="connsiteY550" fmla="*/ 1971679 h 6858000"/>
              <a:gd name="connsiteX551" fmla="*/ 5809558 w 7467600"/>
              <a:gd name="connsiteY551" fmla="*/ 2198043 h 6858000"/>
              <a:gd name="connsiteX552" fmla="*/ 5788653 w 7467600"/>
              <a:gd name="connsiteY552" fmla="*/ 2489430 h 6858000"/>
              <a:gd name="connsiteX553" fmla="*/ 5793439 w 7467600"/>
              <a:gd name="connsiteY553" fmla="*/ 2575235 h 6858000"/>
              <a:gd name="connsiteX554" fmla="*/ 5796837 w 7467600"/>
              <a:gd name="connsiteY554" fmla="*/ 2637633 h 6858000"/>
              <a:gd name="connsiteX555" fmla="*/ 5818614 w 7467600"/>
              <a:gd name="connsiteY555" fmla="*/ 2473055 h 6858000"/>
              <a:gd name="connsiteX556" fmla="*/ 5829202 w 7467600"/>
              <a:gd name="connsiteY556" fmla="*/ 1971679 h 6858000"/>
              <a:gd name="connsiteX557" fmla="*/ 5911389 w 7467600"/>
              <a:gd name="connsiteY557" fmla="*/ 1898371 h 6858000"/>
              <a:gd name="connsiteX558" fmla="*/ 6237627 w 7467600"/>
              <a:gd name="connsiteY558" fmla="*/ 2231921 h 6858000"/>
              <a:gd name="connsiteX559" fmla="*/ 5911389 w 7467600"/>
              <a:gd name="connsiteY559" fmla="*/ 1898371 h 6858000"/>
              <a:gd name="connsiteX560" fmla="*/ 6944437 w 7467600"/>
              <a:gd name="connsiteY560" fmla="*/ 1575402 h 6858000"/>
              <a:gd name="connsiteX561" fmla="*/ 6304730 w 7467600"/>
              <a:gd name="connsiteY561" fmla="*/ 1766654 h 6858000"/>
              <a:gd name="connsiteX562" fmla="*/ 6944437 w 7467600"/>
              <a:gd name="connsiteY562" fmla="*/ 1575402 h 6858000"/>
              <a:gd name="connsiteX563" fmla="*/ 7019523 w 7467600"/>
              <a:gd name="connsiteY563" fmla="*/ 1519450 h 6858000"/>
              <a:gd name="connsiteX564" fmla="*/ 6298091 w 7467600"/>
              <a:gd name="connsiteY564" fmla="*/ 1737122 h 6858000"/>
              <a:gd name="connsiteX565" fmla="*/ 7019523 w 7467600"/>
              <a:gd name="connsiteY565" fmla="*/ 1519450 h 6858000"/>
              <a:gd name="connsiteX566" fmla="*/ 2399523 w 7467600"/>
              <a:gd name="connsiteY566" fmla="*/ 1428234 h 6858000"/>
              <a:gd name="connsiteX567" fmla="*/ 2224982 w 7467600"/>
              <a:gd name="connsiteY567" fmla="*/ 1826201 h 6858000"/>
              <a:gd name="connsiteX568" fmla="*/ 2096099 w 7467600"/>
              <a:gd name="connsiteY568" fmla="*/ 2345900 h 6858000"/>
              <a:gd name="connsiteX569" fmla="*/ 2283317 w 7467600"/>
              <a:gd name="connsiteY569" fmla="*/ 1796925 h 6858000"/>
              <a:gd name="connsiteX570" fmla="*/ 2399523 w 7467600"/>
              <a:gd name="connsiteY570" fmla="*/ 1428234 h 6858000"/>
              <a:gd name="connsiteX571" fmla="*/ 2448558 w 7467600"/>
              <a:gd name="connsiteY571" fmla="*/ 1373435 h 6858000"/>
              <a:gd name="connsiteX572" fmla="*/ 2312521 w 7467600"/>
              <a:gd name="connsiteY572" fmla="*/ 1806140 h 6858000"/>
              <a:gd name="connsiteX573" fmla="*/ 2127533 w 7467600"/>
              <a:gd name="connsiteY573" fmla="*/ 2348380 h 6858000"/>
              <a:gd name="connsiteX574" fmla="*/ 2358080 w 7467600"/>
              <a:gd name="connsiteY574" fmla="*/ 1866134 h 6858000"/>
              <a:gd name="connsiteX575" fmla="*/ 2407436 w 7467600"/>
              <a:gd name="connsiteY575" fmla="*/ 1651070 h 6858000"/>
              <a:gd name="connsiteX576" fmla="*/ 2448558 w 7467600"/>
              <a:gd name="connsiteY576" fmla="*/ 1373435 h 6858000"/>
              <a:gd name="connsiteX577" fmla="*/ 278707 w 7467600"/>
              <a:gd name="connsiteY577" fmla="*/ 1352270 h 6858000"/>
              <a:gd name="connsiteX578" fmla="*/ 321570 w 7467600"/>
              <a:gd name="connsiteY578" fmla="*/ 1861610 h 6858000"/>
              <a:gd name="connsiteX579" fmla="*/ 294281 w 7467600"/>
              <a:gd name="connsiteY579" fmla="*/ 1440658 h 6858000"/>
              <a:gd name="connsiteX580" fmla="*/ 278707 w 7467600"/>
              <a:gd name="connsiteY580" fmla="*/ 1352270 h 6858000"/>
              <a:gd name="connsiteX581" fmla="*/ 1423821 w 7467600"/>
              <a:gd name="connsiteY581" fmla="*/ 1351958 h 6858000"/>
              <a:gd name="connsiteX582" fmla="*/ 1638521 w 7467600"/>
              <a:gd name="connsiteY582" fmla="*/ 1908470 h 6858000"/>
              <a:gd name="connsiteX583" fmla="*/ 1754199 w 7467600"/>
              <a:gd name="connsiteY583" fmla="*/ 2149284 h 6858000"/>
              <a:gd name="connsiteX584" fmla="*/ 1908359 w 7467600"/>
              <a:gd name="connsiteY584" fmla="*/ 2364988 h 6858000"/>
              <a:gd name="connsiteX585" fmla="*/ 1647661 w 7467600"/>
              <a:gd name="connsiteY585" fmla="*/ 1825945 h 6858000"/>
              <a:gd name="connsiteX586" fmla="*/ 1423821 w 7467600"/>
              <a:gd name="connsiteY586" fmla="*/ 1351958 h 6858000"/>
              <a:gd name="connsiteX587" fmla="*/ 1431890 w 7467600"/>
              <a:gd name="connsiteY587" fmla="*/ 1306475 h 6858000"/>
              <a:gd name="connsiteX588" fmla="*/ 1507597 w 7467600"/>
              <a:gd name="connsiteY588" fmla="*/ 1446132 h 6858000"/>
              <a:gd name="connsiteX589" fmla="*/ 1674586 w 7467600"/>
              <a:gd name="connsiteY589" fmla="*/ 1813832 h 6858000"/>
              <a:gd name="connsiteX590" fmla="*/ 1815950 w 7467600"/>
              <a:gd name="connsiteY590" fmla="*/ 2128564 h 6858000"/>
              <a:gd name="connsiteX591" fmla="*/ 1984242 w 7467600"/>
              <a:gd name="connsiteY591" fmla="*/ 2430829 h 6858000"/>
              <a:gd name="connsiteX592" fmla="*/ 2014023 w 7467600"/>
              <a:gd name="connsiteY592" fmla="*/ 2450995 h 6858000"/>
              <a:gd name="connsiteX593" fmla="*/ 1747337 w 7467600"/>
              <a:gd name="connsiteY593" fmla="*/ 1855264 h 6858000"/>
              <a:gd name="connsiteX594" fmla="*/ 1533749 w 7467600"/>
              <a:gd name="connsiteY594" fmla="*/ 1478656 h 6858000"/>
              <a:gd name="connsiteX595" fmla="*/ 1431890 w 7467600"/>
              <a:gd name="connsiteY595" fmla="*/ 1306475 h 6858000"/>
              <a:gd name="connsiteX596" fmla="*/ 5052692 w 7467600"/>
              <a:gd name="connsiteY596" fmla="*/ 1292994 h 6858000"/>
              <a:gd name="connsiteX597" fmla="*/ 5200661 w 7467600"/>
              <a:gd name="connsiteY597" fmla="*/ 1635186 h 6858000"/>
              <a:gd name="connsiteX598" fmla="*/ 5297138 w 7467600"/>
              <a:gd name="connsiteY598" fmla="*/ 1906351 h 6858000"/>
              <a:gd name="connsiteX599" fmla="*/ 5052692 w 7467600"/>
              <a:gd name="connsiteY599" fmla="*/ 1292994 h 6858000"/>
              <a:gd name="connsiteX600" fmla="*/ 5009948 w 7467600"/>
              <a:gd name="connsiteY600" fmla="*/ 1273619 h 6858000"/>
              <a:gd name="connsiteX601" fmla="*/ 5121777 w 7467600"/>
              <a:gd name="connsiteY601" fmla="*/ 1654213 h 6858000"/>
              <a:gd name="connsiteX602" fmla="*/ 5293545 w 7467600"/>
              <a:gd name="connsiteY602" fmla="*/ 2072247 h 6858000"/>
              <a:gd name="connsiteX603" fmla="*/ 5294042 w 7467600"/>
              <a:gd name="connsiteY603" fmla="*/ 2065019 h 6858000"/>
              <a:gd name="connsiteX604" fmla="*/ 5171936 w 7467600"/>
              <a:gd name="connsiteY604" fmla="*/ 1647613 h 6858000"/>
              <a:gd name="connsiteX605" fmla="*/ 5009948 w 7467600"/>
              <a:gd name="connsiteY605" fmla="*/ 1273619 h 6858000"/>
              <a:gd name="connsiteX606" fmla="*/ 655236 w 7467600"/>
              <a:gd name="connsiteY606" fmla="*/ 1268632 h 6858000"/>
              <a:gd name="connsiteX607" fmla="*/ 839521 w 7467600"/>
              <a:gd name="connsiteY607" fmla="*/ 1685315 h 6858000"/>
              <a:gd name="connsiteX608" fmla="*/ 1109416 w 7467600"/>
              <a:gd name="connsiteY608" fmla="*/ 2061663 h 6858000"/>
              <a:gd name="connsiteX609" fmla="*/ 1298300 w 7467600"/>
              <a:gd name="connsiteY609" fmla="*/ 2247742 h 6858000"/>
              <a:gd name="connsiteX610" fmla="*/ 1125871 w 7467600"/>
              <a:gd name="connsiteY610" fmla="*/ 1989513 h 6858000"/>
              <a:gd name="connsiteX611" fmla="*/ 981574 w 7467600"/>
              <a:gd name="connsiteY611" fmla="*/ 1783157 h 6858000"/>
              <a:gd name="connsiteX612" fmla="*/ 922198 w 7467600"/>
              <a:gd name="connsiteY612" fmla="*/ 1677437 h 6858000"/>
              <a:gd name="connsiteX613" fmla="*/ 869293 w 7467600"/>
              <a:gd name="connsiteY613" fmla="*/ 1583214 h 6858000"/>
              <a:gd name="connsiteX614" fmla="*/ 751431 w 7467600"/>
              <a:gd name="connsiteY614" fmla="*/ 1405731 h 6858000"/>
              <a:gd name="connsiteX615" fmla="*/ 655236 w 7467600"/>
              <a:gd name="connsiteY615" fmla="*/ 1268632 h 6858000"/>
              <a:gd name="connsiteX616" fmla="*/ 6516292 w 7467600"/>
              <a:gd name="connsiteY616" fmla="*/ 1263064 h 6858000"/>
              <a:gd name="connsiteX617" fmla="*/ 5736320 w 7467600"/>
              <a:gd name="connsiteY617" fmla="*/ 1501803 h 6858000"/>
              <a:gd name="connsiteX618" fmla="*/ 6516292 w 7467600"/>
              <a:gd name="connsiteY618" fmla="*/ 1263064 h 6858000"/>
              <a:gd name="connsiteX619" fmla="*/ 291466 w 7467600"/>
              <a:gd name="connsiteY619" fmla="*/ 1250369 h 6858000"/>
              <a:gd name="connsiteX620" fmla="*/ 323180 w 7467600"/>
              <a:gd name="connsiteY620" fmla="*/ 1435283 h 6858000"/>
              <a:gd name="connsiteX621" fmla="*/ 349381 w 7467600"/>
              <a:gd name="connsiteY621" fmla="*/ 1875041 h 6858000"/>
              <a:gd name="connsiteX622" fmla="*/ 374363 w 7467600"/>
              <a:gd name="connsiteY622" fmla="*/ 1506494 h 6858000"/>
              <a:gd name="connsiteX623" fmla="*/ 302168 w 7467600"/>
              <a:gd name="connsiteY623" fmla="*/ 1274495 h 6858000"/>
              <a:gd name="connsiteX624" fmla="*/ 291466 w 7467600"/>
              <a:gd name="connsiteY624" fmla="*/ 1250369 h 6858000"/>
              <a:gd name="connsiteX625" fmla="*/ 678222 w 7467600"/>
              <a:gd name="connsiteY625" fmla="*/ 1248670 h 6858000"/>
              <a:gd name="connsiteX626" fmla="*/ 775536 w 7467600"/>
              <a:gd name="connsiteY626" fmla="*/ 1388015 h 6858000"/>
              <a:gd name="connsiteX627" fmla="*/ 894529 w 7467600"/>
              <a:gd name="connsiteY627" fmla="*/ 1567739 h 6858000"/>
              <a:gd name="connsiteX628" fmla="*/ 948000 w 7467600"/>
              <a:gd name="connsiteY628" fmla="*/ 1663088 h 6858000"/>
              <a:gd name="connsiteX629" fmla="*/ 1006812 w 7467600"/>
              <a:gd name="connsiteY629" fmla="*/ 1767683 h 6858000"/>
              <a:gd name="connsiteX630" fmla="*/ 1149133 w 7467600"/>
              <a:gd name="connsiteY630" fmla="*/ 1971513 h 6858000"/>
              <a:gd name="connsiteX631" fmla="*/ 1333952 w 7467600"/>
              <a:gd name="connsiteY631" fmla="*/ 2251620 h 6858000"/>
              <a:gd name="connsiteX632" fmla="*/ 1337329 w 7467600"/>
              <a:gd name="connsiteY632" fmla="*/ 2258350 h 6858000"/>
              <a:gd name="connsiteX633" fmla="*/ 1014726 w 7467600"/>
              <a:gd name="connsiteY633" fmla="*/ 1615556 h 6858000"/>
              <a:gd name="connsiteX634" fmla="*/ 678222 w 7467600"/>
              <a:gd name="connsiteY634" fmla="*/ 1248670 h 6858000"/>
              <a:gd name="connsiteX635" fmla="*/ 6691602 w 7467600"/>
              <a:gd name="connsiteY635" fmla="*/ 1140573 h 6858000"/>
              <a:gd name="connsiteX636" fmla="*/ 6571100 w 7467600"/>
              <a:gd name="connsiteY636" fmla="*/ 1183662 h 6858000"/>
              <a:gd name="connsiteX637" fmla="*/ 6241687 w 7467600"/>
              <a:gd name="connsiteY637" fmla="*/ 1257600 h 6858000"/>
              <a:gd name="connsiteX638" fmla="*/ 5693009 w 7467600"/>
              <a:gd name="connsiteY638" fmla="*/ 1478256 h 6858000"/>
              <a:gd name="connsiteX639" fmla="*/ 6548420 w 7467600"/>
              <a:gd name="connsiteY639" fmla="*/ 1214599 h 6858000"/>
              <a:gd name="connsiteX640" fmla="*/ 6605473 w 7467600"/>
              <a:gd name="connsiteY640" fmla="*/ 1184686 h 6858000"/>
              <a:gd name="connsiteX641" fmla="*/ 6691602 w 7467600"/>
              <a:gd name="connsiteY641" fmla="*/ 1140573 h 6858000"/>
              <a:gd name="connsiteX642" fmla="*/ 4002475 w 7467600"/>
              <a:gd name="connsiteY642" fmla="*/ 1037802 h 6858000"/>
              <a:gd name="connsiteX643" fmla="*/ 4000324 w 7467600"/>
              <a:gd name="connsiteY643" fmla="*/ 1039362 h 6858000"/>
              <a:gd name="connsiteX644" fmla="*/ 4002862 w 7467600"/>
              <a:gd name="connsiteY644" fmla="*/ 1042866 h 6858000"/>
              <a:gd name="connsiteX645" fmla="*/ 4002475 w 7467600"/>
              <a:gd name="connsiteY645" fmla="*/ 1037802 h 6858000"/>
              <a:gd name="connsiteX646" fmla="*/ 506322 w 7467600"/>
              <a:gd name="connsiteY646" fmla="*/ 1020997 h 6858000"/>
              <a:gd name="connsiteX647" fmla="*/ 533068 w 7467600"/>
              <a:gd name="connsiteY647" fmla="*/ 1029409 h 6858000"/>
              <a:gd name="connsiteX648" fmla="*/ 1232525 w 7467600"/>
              <a:gd name="connsiteY648" fmla="*/ 1804675 h 6858000"/>
              <a:gd name="connsiteX649" fmla="*/ 1388858 w 7467600"/>
              <a:gd name="connsiteY649" fmla="*/ 2368011 h 6858000"/>
              <a:gd name="connsiteX650" fmla="*/ 1384098 w 7467600"/>
              <a:gd name="connsiteY650" fmla="*/ 2378125 h 6858000"/>
              <a:gd name="connsiteX651" fmla="*/ 1425393 w 7467600"/>
              <a:gd name="connsiteY651" fmla="*/ 2589124 h 6858000"/>
              <a:gd name="connsiteX652" fmla="*/ 1424001 w 7467600"/>
              <a:gd name="connsiteY652" fmla="*/ 2597541 h 6858000"/>
              <a:gd name="connsiteX653" fmla="*/ 2152729 w 7467600"/>
              <a:gd name="connsiteY653" fmla="*/ 2864487 h 6858000"/>
              <a:gd name="connsiteX654" fmla="*/ 2020609 w 7467600"/>
              <a:gd name="connsiteY654" fmla="*/ 2539671 h 6858000"/>
              <a:gd name="connsiteX655" fmla="*/ 2018920 w 7467600"/>
              <a:gd name="connsiteY655" fmla="*/ 2536309 h 6858000"/>
              <a:gd name="connsiteX656" fmla="*/ 1342441 w 7467600"/>
              <a:gd name="connsiteY656" fmla="*/ 1173017 h 6858000"/>
              <a:gd name="connsiteX657" fmla="*/ 1367925 w 7467600"/>
              <a:gd name="connsiteY657" fmla="*/ 1135648 h 6858000"/>
              <a:gd name="connsiteX658" fmla="*/ 1771401 w 7467600"/>
              <a:gd name="connsiteY658" fmla="*/ 1806673 h 6858000"/>
              <a:gd name="connsiteX659" fmla="*/ 1972385 w 7467600"/>
              <a:gd name="connsiteY659" fmla="*/ 2198735 h 6858000"/>
              <a:gd name="connsiteX660" fmla="*/ 2040892 w 7467600"/>
              <a:gd name="connsiteY660" fmla="*/ 2405205 h 6858000"/>
              <a:gd name="connsiteX661" fmla="*/ 2131689 w 7467600"/>
              <a:gd name="connsiteY661" fmla="*/ 1936926 h 6858000"/>
              <a:gd name="connsiteX662" fmla="*/ 2454820 w 7467600"/>
              <a:gd name="connsiteY662" fmla="*/ 1248808 h 6858000"/>
              <a:gd name="connsiteX663" fmla="*/ 2492512 w 7467600"/>
              <a:gd name="connsiteY663" fmla="*/ 1302920 h 6858000"/>
              <a:gd name="connsiteX664" fmla="*/ 2081216 w 7467600"/>
              <a:gd name="connsiteY664" fmla="*/ 2527513 h 6858000"/>
              <a:gd name="connsiteX665" fmla="*/ 2081211 w 7467600"/>
              <a:gd name="connsiteY665" fmla="*/ 2528916 h 6858000"/>
              <a:gd name="connsiteX666" fmla="*/ 2199067 w 7467600"/>
              <a:gd name="connsiteY666" fmla="*/ 2884061 h 6858000"/>
              <a:gd name="connsiteX667" fmla="*/ 3192586 w 7467600"/>
              <a:gd name="connsiteY667" fmla="*/ 3411496 h 6858000"/>
              <a:gd name="connsiteX668" fmla="*/ 3182620 w 7467600"/>
              <a:gd name="connsiteY668" fmla="*/ 3483279 h 6858000"/>
              <a:gd name="connsiteX669" fmla="*/ 2435119 w 7467600"/>
              <a:gd name="connsiteY669" fmla="*/ 3080173 h 6858000"/>
              <a:gd name="connsiteX670" fmla="*/ 2410152 w 7467600"/>
              <a:gd name="connsiteY670" fmla="*/ 3063751 h 6858000"/>
              <a:gd name="connsiteX671" fmla="*/ 2408099 w 7467600"/>
              <a:gd name="connsiteY671" fmla="*/ 3064403 h 6858000"/>
              <a:gd name="connsiteX672" fmla="*/ 2407218 w 7467600"/>
              <a:gd name="connsiteY672" fmla="*/ 3070324 h 6858000"/>
              <a:gd name="connsiteX673" fmla="*/ 2380138 w 7467600"/>
              <a:gd name="connsiteY673" fmla="*/ 3099341 h 6858000"/>
              <a:gd name="connsiteX674" fmla="*/ 1765923 w 7467600"/>
              <a:gd name="connsiteY674" fmla="*/ 3581043 h 6858000"/>
              <a:gd name="connsiteX675" fmla="*/ 1702258 w 7467600"/>
              <a:gd name="connsiteY675" fmla="*/ 3612286 h 6858000"/>
              <a:gd name="connsiteX676" fmla="*/ 1538370 w 7467600"/>
              <a:gd name="connsiteY676" fmla="*/ 3811804 h 6858000"/>
              <a:gd name="connsiteX677" fmla="*/ 542867 w 7467600"/>
              <a:gd name="connsiteY677" fmla="*/ 4944092 h 6858000"/>
              <a:gd name="connsiteX678" fmla="*/ 515800 w 7467600"/>
              <a:gd name="connsiteY678" fmla="*/ 4862180 h 6858000"/>
              <a:gd name="connsiteX679" fmla="*/ 909145 w 7467600"/>
              <a:gd name="connsiteY679" fmla="*/ 4199225 h 6858000"/>
              <a:gd name="connsiteX680" fmla="*/ 1214067 w 7467600"/>
              <a:gd name="connsiteY680" fmla="*/ 3908561 h 6858000"/>
              <a:gd name="connsiteX681" fmla="*/ 640967 w 7467600"/>
              <a:gd name="connsiteY681" fmla="*/ 4105601 h 6858000"/>
              <a:gd name="connsiteX682" fmla="*/ 112563 w 7467600"/>
              <a:gd name="connsiteY682" fmla="*/ 4396952 h 6858000"/>
              <a:gd name="connsiteX683" fmla="*/ 0 w 7467600"/>
              <a:gd name="connsiteY683" fmla="*/ 4466006 h 6858000"/>
              <a:gd name="connsiteX684" fmla="*/ 0 w 7467600"/>
              <a:gd name="connsiteY684" fmla="*/ 4233763 h 6858000"/>
              <a:gd name="connsiteX685" fmla="*/ 36881 w 7467600"/>
              <a:gd name="connsiteY685" fmla="*/ 4200118 h 6858000"/>
              <a:gd name="connsiteX686" fmla="*/ 910534 w 7467600"/>
              <a:gd name="connsiteY686" fmla="*/ 3629753 h 6858000"/>
              <a:gd name="connsiteX687" fmla="*/ 1578717 w 7467600"/>
              <a:gd name="connsiteY687" fmla="*/ 3575982 h 6858000"/>
              <a:gd name="connsiteX688" fmla="*/ 2338780 w 7467600"/>
              <a:gd name="connsiteY688" fmla="*/ 3033725 h 6858000"/>
              <a:gd name="connsiteX689" fmla="*/ 1807991 w 7467600"/>
              <a:gd name="connsiteY689" fmla="*/ 2807184 h 6858000"/>
              <a:gd name="connsiteX690" fmla="*/ 1416358 w 7467600"/>
              <a:gd name="connsiteY690" fmla="*/ 3112571 h 6858000"/>
              <a:gd name="connsiteX691" fmla="*/ 939066 w 7467600"/>
              <a:gd name="connsiteY691" fmla="*/ 3378798 h 6858000"/>
              <a:gd name="connsiteX692" fmla="*/ 115099 w 7467600"/>
              <a:gd name="connsiteY692" fmla="*/ 3607650 h 6858000"/>
              <a:gd name="connsiteX693" fmla="*/ 97284 w 7467600"/>
              <a:gd name="connsiteY693" fmla="*/ 3520393 h 6858000"/>
              <a:gd name="connsiteX694" fmla="*/ 922050 w 7467600"/>
              <a:gd name="connsiteY694" fmla="*/ 3074867 h 6858000"/>
              <a:gd name="connsiteX695" fmla="*/ 1405265 w 7467600"/>
              <a:gd name="connsiteY695" fmla="*/ 3016319 h 6858000"/>
              <a:gd name="connsiteX696" fmla="*/ 1407512 w 7467600"/>
              <a:gd name="connsiteY696" fmla="*/ 3018001 h 6858000"/>
              <a:gd name="connsiteX697" fmla="*/ 1726266 w 7467600"/>
              <a:gd name="connsiteY697" fmla="*/ 2777274 h 6858000"/>
              <a:gd name="connsiteX698" fmla="*/ 625390 w 7467600"/>
              <a:gd name="connsiteY698" fmla="*/ 2514541 h 6858000"/>
              <a:gd name="connsiteX699" fmla="*/ 619799 w 7467600"/>
              <a:gd name="connsiteY699" fmla="*/ 2527180 h 6858000"/>
              <a:gd name="connsiteX700" fmla="*/ 310030 w 7467600"/>
              <a:gd name="connsiteY700" fmla="*/ 2771818 h 6858000"/>
              <a:gd name="connsiteX701" fmla="*/ 173877 w 7467600"/>
              <a:gd name="connsiteY701" fmla="*/ 2937056 h 6858000"/>
              <a:gd name="connsiteX702" fmla="*/ 77889 w 7467600"/>
              <a:gd name="connsiteY702" fmla="*/ 3138440 h 6858000"/>
              <a:gd name="connsiteX703" fmla="*/ 0 w 7467600"/>
              <a:gd name="connsiteY703" fmla="*/ 3271395 h 6858000"/>
              <a:gd name="connsiteX704" fmla="*/ 0 w 7467600"/>
              <a:gd name="connsiteY704" fmla="*/ 3153002 h 6858000"/>
              <a:gd name="connsiteX705" fmla="*/ 2386 w 7467600"/>
              <a:gd name="connsiteY705" fmla="*/ 3149203 h 6858000"/>
              <a:gd name="connsiteX706" fmla="*/ 89753 w 7467600"/>
              <a:gd name="connsiteY706" fmla="*/ 2987702 h 6858000"/>
              <a:gd name="connsiteX707" fmla="*/ 76869 w 7467600"/>
              <a:gd name="connsiteY707" fmla="*/ 3005404 h 6858000"/>
              <a:gd name="connsiteX708" fmla="*/ 32049 w 7467600"/>
              <a:gd name="connsiteY708" fmla="*/ 3065814 h 6858000"/>
              <a:gd name="connsiteX709" fmla="*/ 0 w 7467600"/>
              <a:gd name="connsiteY709" fmla="*/ 3108744 h 6858000"/>
              <a:gd name="connsiteX710" fmla="*/ 0 w 7467600"/>
              <a:gd name="connsiteY710" fmla="*/ 3058059 h 6858000"/>
              <a:gd name="connsiteX711" fmla="*/ 7610 w 7467600"/>
              <a:gd name="connsiteY711" fmla="*/ 3047889 h 6858000"/>
              <a:gd name="connsiteX712" fmla="*/ 52419 w 7467600"/>
              <a:gd name="connsiteY712" fmla="*/ 2987479 h 6858000"/>
              <a:gd name="connsiteX713" fmla="*/ 59142 w 7467600"/>
              <a:gd name="connsiteY713" fmla="*/ 2978488 h 6858000"/>
              <a:gd name="connsiteX714" fmla="*/ 0 w 7467600"/>
              <a:gd name="connsiteY714" fmla="*/ 3015334 h 6858000"/>
              <a:gd name="connsiteX715" fmla="*/ 0 w 7467600"/>
              <a:gd name="connsiteY715" fmla="*/ 2914286 h 6858000"/>
              <a:gd name="connsiteX716" fmla="*/ 36383 w 7467600"/>
              <a:gd name="connsiteY716" fmla="*/ 2901128 h 6858000"/>
              <a:gd name="connsiteX717" fmla="*/ 156329 w 7467600"/>
              <a:gd name="connsiteY717" fmla="*/ 2840533 h 6858000"/>
              <a:gd name="connsiteX718" fmla="*/ 358355 w 7467600"/>
              <a:gd name="connsiteY718" fmla="*/ 2620471 h 6858000"/>
              <a:gd name="connsiteX719" fmla="*/ 510577 w 7467600"/>
              <a:gd name="connsiteY719" fmla="*/ 2501244 h 6858000"/>
              <a:gd name="connsiteX720" fmla="*/ 211967 w 7467600"/>
              <a:gd name="connsiteY720" fmla="*/ 2479171 h 6858000"/>
              <a:gd name="connsiteX721" fmla="*/ 0 w 7467600"/>
              <a:gd name="connsiteY721" fmla="*/ 2476398 h 6858000"/>
              <a:gd name="connsiteX722" fmla="*/ 0 w 7467600"/>
              <a:gd name="connsiteY722" fmla="*/ 2389189 h 6858000"/>
              <a:gd name="connsiteX723" fmla="*/ 103062 w 7467600"/>
              <a:gd name="connsiteY723" fmla="*/ 2389518 h 6858000"/>
              <a:gd name="connsiteX724" fmla="*/ 510734 w 7467600"/>
              <a:gd name="connsiteY724" fmla="*/ 2416201 h 6858000"/>
              <a:gd name="connsiteX725" fmla="*/ 279257 w 7467600"/>
              <a:gd name="connsiteY725" fmla="*/ 2092102 h 6858000"/>
              <a:gd name="connsiteX726" fmla="*/ 65265 w 7467600"/>
              <a:gd name="connsiteY726" fmla="*/ 2006049 h 6858000"/>
              <a:gd name="connsiteX727" fmla="*/ 0 w 7467600"/>
              <a:gd name="connsiteY727" fmla="*/ 1982532 h 6858000"/>
              <a:gd name="connsiteX728" fmla="*/ 0 w 7467600"/>
              <a:gd name="connsiteY728" fmla="*/ 1912789 h 6858000"/>
              <a:gd name="connsiteX729" fmla="*/ 97460 w 7467600"/>
              <a:gd name="connsiteY729" fmla="*/ 1953725 h 6858000"/>
              <a:gd name="connsiteX730" fmla="*/ 221272 w 7467600"/>
              <a:gd name="connsiteY730" fmla="*/ 1980766 h 6858000"/>
              <a:gd name="connsiteX731" fmla="*/ 116765 w 7467600"/>
              <a:gd name="connsiteY731" fmla="*/ 1911033 h 6858000"/>
              <a:gd name="connsiteX732" fmla="*/ 16405 w 7467600"/>
              <a:gd name="connsiteY732" fmla="*/ 1803412 h 6858000"/>
              <a:gd name="connsiteX733" fmla="*/ 0 w 7467600"/>
              <a:gd name="connsiteY733" fmla="*/ 1784777 h 6858000"/>
              <a:gd name="connsiteX734" fmla="*/ 0 w 7467600"/>
              <a:gd name="connsiteY734" fmla="*/ 1740082 h 6858000"/>
              <a:gd name="connsiteX735" fmla="*/ 39394 w 7467600"/>
              <a:gd name="connsiteY735" fmla="*/ 1784856 h 6858000"/>
              <a:gd name="connsiteX736" fmla="*/ 135813 w 7467600"/>
              <a:gd name="connsiteY736" fmla="*/ 1888838 h 6858000"/>
              <a:gd name="connsiteX737" fmla="*/ 242575 w 7467600"/>
              <a:gd name="connsiteY737" fmla="*/ 1958841 h 6858000"/>
              <a:gd name="connsiteX738" fmla="*/ 82197 w 7467600"/>
              <a:gd name="connsiteY738" fmla="*/ 1754826 h 6858000"/>
              <a:gd name="connsiteX739" fmla="*/ 0 w 7467600"/>
              <a:gd name="connsiteY739" fmla="*/ 1679650 h 6858000"/>
              <a:gd name="connsiteX740" fmla="*/ 0 w 7467600"/>
              <a:gd name="connsiteY740" fmla="*/ 1602463 h 6858000"/>
              <a:gd name="connsiteX741" fmla="*/ 84689 w 7467600"/>
              <a:gd name="connsiteY741" fmla="*/ 1677442 h 6858000"/>
              <a:gd name="connsiteX742" fmla="*/ 298437 w 7467600"/>
              <a:gd name="connsiteY742" fmla="*/ 1968019 h 6858000"/>
              <a:gd name="connsiteX743" fmla="*/ 227269 w 7467600"/>
              <a:gd name="connsiteY743" fmla="*/ 1114064 h 6858000"/>
              <a:gd name="connsiteX744" fmla="*/ 248003 w 7467600"/>
              <a:gd name="connsiteY744" fmla="*/ 1089613 h 6858000"/>
              <a:gd name="connsiteX745" fmla="*/ 427020 w 7467600"/>
              <a:gd name="connsiteY745" fmla="*/ 1619803 h 6858000"/>
              <a:gd name="connsiteX746" fmla="*/ 340345 w 7467600"/>
              <a:gd name="connsiteY746" fmla="*/ 2027739 h 6858000"/>
              <a:gd name="connsiteX747" fmla="*/ 360865 w 7467600"/>
              <a:gd name="connsiteY747" fmla="*/ 2044827 h 6858000"/>
              <a:gd name="connsiteX748" fmla="*/ 560414 w 7467600"/>
              <a:gd name="connsiteY748" fmla="*/ 2421457 h 6858000"/>
              <a:gd name="connsiteX749" fmla="*/ 1359703 w 7467600"/>
              <a:gd name="connsiteY749" fmla="*/ 2578554 h 6858000"/>
              <a:gd name="connsiteX750" fmla="*/ 1359422 w 7467600"/>
              <a:gd name="connsiteY750" fmla="*/ 2577994 h 6858000"/>
              <a:gd name="connsiteX751" fmla="*/ 828701 w 7467600"/>
              <a:gd name="connsiteY751" fmla="*/ 1839520 h 6858000"/>
              <a:gd name="connsiteX752" fmla="*/ 494427 w 7467600"/>
              <a:gd name="connsiteY752" fmla="*/ 1092333 h 6858000"/>
              <a:gd name="connsiteX753" fmla="*/ 506322 w 7467600"/>
              <a:gd name="connsiteY753" fmla="*/ 1020997 h 6858000"/>
              <a:gd name="connsiteX754" fmla="*/ 4570198 w 7467600"/>
              <a:gd name="connsiteY754" fmla="*/ 978081 h 6858000"/>
              <a:gd name="connsiteX755" fmla="*/ 4523691 w 7467600"/>
              <a:gd name="connsiteY755" fmla="*/ 1127776 h 6858000"/>
              <a:gd name="connsiteX756" fmla="*/ 4509875 w 7467600"/>
              <a:gd name="connsiteY756" fmla="*/ 1167552 h 6858000"/>
              <a:gd name="connsiteX757" fmla="*/ 4478168 w 7467600"/>
              <a:gd name="connsiteY757" fmla="*/ 1260735 h 6858000"/>
              <a:gd name="connsiteX758" fmla="*/ 4409309 w 7467600"/>
              <a:gd name="connsiteY758" fmla="*/ 1666996 h 6858000"/>
              <a:gd name="connsiteX759" fmla="*/ 4370031 w 7467600"/>
              <a:gd name="connsiteY759" fmla="*/ 1955666 h 6858000"/>
              <a:gd name="connsiteX760" fmla="*/ 4570198 w 7467600"/>
              <a:gd name="connsiteY760" fmla="*/ 978081 h 6858000"/>
              <a:gd name="connsiteX761" fmla="*/ 4557898 w 7467600"/>
              <a:gd name="connsiteY761" fmla="*/ 900011 h 6858000"/>
              <a:gd name="connsiteX762" fmla="*/ 4344840 w 7467600"/>
              <a:gd name="connsiteY762" fmla="*/ 1922038 h 6858000"/>
              <a:gd name="connsiteX763" fmla="*/ 4378710 w 7467600"/>
              <a:gd name="connsiteY763" fmla="*/ 1665516 h 6858000"/>
              <a:gd name="connsiteX764" fmla="*/ 4448798 w 7467600"/>
              <a:gd name="connsiteY764" fmla="*/ 1253024 h 6858000"/>
              <a:gd name="connsiteX765" fmla="*/ 4480315 w 7467600"/>
              <a:gd name="connsiteY765" fmla="*/ 1158454 h 6858000"/>
              <a:gd name="connsiteX766" fmla="*/ 4494133 w 7467600"/>
              <a:gd name="connsiteY766" fmla="*/ 1118676 h 6858000"/>
              <a:gd name="connsiteX767" fmla="*/ 4557898 w 7467600"/>
              <a:gd name="connsiteY767" fmla="*/ 900011 h 6858000"/>
              <a:gd name="connsiteX768" fmla="*/ 5870151 w 7467600"/>
              <a:gd name="connsiteY768" fmla="*/ 898890 h 6858000"/>
              <a:gd name="connsiteX769" fmla="*/ 5861335 w 7467600"/>
              <a:gd name="connsiteY769" fmla="*/ 899177 h 6858000"/>
              <a:gd name="connsiteX770" fmla="*/ 5843702 w 7467600"/>
              <a:gd name="connsiteY770" fmla="*/ 899748 h 6858000"/>
              <a:gd name="connsiteX771" fmla="*/ 5651107 w 7467600"/>
              <a:gd name="connsiteY771" fmla="*/ 920306 h 6858000"/>
              <a:gd name="connsiteX772" fmla="*/ 5459407 w 7467600"/>
              <a:gd name="connsiteY772" fmla="*/ 940975 h 6858000"/>
              <a:gd name="connsiteX773" fmla="*/ 5374846 w 7467600"/>
              <a:gd name="connsiteY773" fmla="*/ 941988 h 6858000"/>
              <a:gd name="connsiteX774" fmla="*/ 5256105 w 7467600"/>
              <a:gd name="connsiteY774" fmla="*/ 945632 h 6858000"/>
              <a:gd name="connsiteX775" fmla="*/ 5107071 w 7467600"/>
              <a:gd name="connsiteY775" fmla="*/ 969720 h 6858000"/>
              <a:gd name="connsiteX776" fmla="*/ 4998681 w 7467600"/>
              <a:gd name="connsiteY776" fmla="*/ 988771 h 6858000"/>
              <a:gd name="connsiteX777" fmla="*/ 5870151 w 7467600"/>
              <a:gd name="connsiteY777" fmla="*/ 898890 h 6858000"/>
              <a:gd name="connsiteX778" fmla="*/ 5504425 w 7467600"/>
              <a:gd name="connsiteY778" fmla="*/ 848067 h 6858000"/>
              <a:gd name="connsiteX779" fmla="*/ 4968849 w 7467600"/>
              <a:gd name="connsiteY779" fmla="*/ 962318 h 6858000"/>
              <a:gd name="connsiteX780" fmla="*/ 5104039 w 7467600"/>
              <a:gd name="connsiteY780" fmla="*/ 940634 h 6858000"/>
              <a:gd name="connsiteX781" fmla="*/ 5256311 w 7467600"/>
              <a:gd name="connsiteY781" fmla="*/ 916490 h 6858000"/>
              <a:gd name="connsiteX782" fmla="*/ 5377381 w 7467600"/>
              <a:gd name="connsiteY782" fmla="*/ 912671 h 6858000"/>
              <a:gd name="connsiteX783" fmla="*/ 5460148 w 7467600"/>
              <a:gd name="connsiteY783" fmla="*/ 911442 h 6858000"/>
              <a:gd name="connsiteX784" fmla="*/ 5648971 w 7467600"/>
              <a:gd name="connsiteY784" fmla="*/ 891331 h 6858000"/>
              <a:gd name="connsiteX785" fmla="*/ 5844807 w 7467600"/>
              <a:gd name="connsiteY785" fmla="*/ 870718 h 6858000"/>
              <a:gd name="connsiteX786" fmla="*/ 5862975 w 7467600"/>
              <a:gd name="connsiteY786" fmla="*/ 869756 h 6858000"/>
              <a:gd name="connsiteX787" fmla="*/ 5920887 w 7467600"/>
              <a:gd name="connsiteY787" fmla="*/ 865929 h 6858000"/>
              <a:gd name="connsiteX788" fmla="*/ 5504425 w 7467600"/>
              <a:gd name="connsiteY788" fmla="*/ 848067 h 6858000"/>
              <a:gd name="connsiteX789" fmla="*/ 3607114 w 7467600"/>
              <a:gd name="connsiteY789" fmla="*/ 467441 h 6858000"/>
              <a:gd name="connsiteX790" fmla="*/ 3296242 w 7467600"/>
              <a:gd name="connsiteY790" fmla="*/ 807991 h 6858000"/>
              <a:gd name="connsiteX791" fmla="*/ 3174674 w 7467600"/>
              <a:gd name="connsiteY791" fmla="*/ 919759 h 6858000"/>
              <a:gd name="connsiteX792" fmla="*/ 3042978 w 7467600"/>
              <a:gd name="connsiteY792" fmla="*/ 1054894 h 6858000"/>
              <a:gd name="connsiteX793" fmla="*/ 2968914 w 7467600"/>
              <a:gd name="connsiteY793" fmla="*/ 1133756 h 6858000"/>
              <a:gd name="connsiteX794" fmla="*/ 3103823 w 7467600"/>
              <a:gd name="connsiteY794" fmla="*/ 1026814 h 6858000"/>
              <a:gd name="connsiteX795" fmla="*/ 3607114 w 7467600"/>
              <a:gd name="connsiteY795" fmla="*/ 467441 h 6858000"/>
              <a:gd name="connsiteX796" fmla="*/ 3744487 w 7467600"/>
              <a:gd name="connsiteY796" fmla="*/ 383136 h 6858000"/>
              <a:gd name="connsiteX797" fmla="*/ 3970213 w 7467600"/>
              <a:gd name="connsiteY797" fmla="*/ 995559 h 6858000"/>
              <a:gd name="connsiteX798" fmla="*/ 3744487 w 7467600"/>
              <a:gd name="connsiteY798" fmla="*/ 383136 h 6858000"/>
              <a:gd name="connsiteX799" fmla="*/ 3624562 w 7467600"/>
              <a:gd name="connsiteY799" fmla="*/ 367041 h 6858000"/>
              <a:gd name="connsiteX800" fmla="*/ 3489712 w 7467600"/>
              <a:gd name="connsiteY800" fmla="*/ 485386 h 6858000"/>
              <a:gd name="connsiteX801" fmla="*/ 3182994 w 7467600"/>
              <a:gd name="connsiteY801" fmla="*/ 828265 h 6858000"/>
              <a:gd name="connsiteX802" fmla="*/ 2892114 w 7467600"/>
              <a:gd name="connsiteY802" fmla="*/ 1172635 h 6858000"/>
              <a:gd name="connsiteX803" fmla="*/ 3021459 w 7467600"/>
              <a:gd name="connsiteY803" fmla="*/ 1035385 h 6858000"/>
              <a:gd name="connsiteX804" fmla="*/ 3153873 w 7467600"/>
              <a:gd name="connsiteY804" fmla="*/ 898971 h 6858000"/>
              <a:gd name="connsiteX805" fmla="*/ 3276511 w 7467600"/>
              <a:gd name="connsiteY805" fmla="*/ 786423 h 6858000"/>
              <a:gd name="connsiteX806" fmla="*/ 3584154 w 7467600"/>
              <a:gd name="connsiteY806" fmla="*/ 448218 h 6858000"/>
              <a:gd name="connsiteX807" fmla="*/ 3624562 w 7467600"/>
              <a:gd name="connsiteY807" fmla="*/ 367041 h 6858000"/>
              <a:gd name="connsiteX808" fmla="*/ 3766672 w 7467600"/>
              <a:gd name="connsiteY808" fmla="*/ 359429 h 6858000"/>
              <a:gd name="connsiteX809" fmla="*/ 3996338 w 7467600"/>
              <a:gd name="connsiteY809" fmla="*/ 968237 h 6858000"/>
              <a:gd name="connsiteX810" fmla="*/ 3766672 w 7467600"/>
              <a:gd name="connsiteY810" fmla="*/ 359429 h 6858000"/>
              <a:gd name="connsiteX811" fmla="*/ 5805386 w 7467600"/>
              <a:gd name="connsiteY811" fmla="*/ 239240 h 6858000"/>
              <a:gd name="connsiteX812" fmla="*/ 5736947 w 7467600"/>
              <a:gd name="connsiteY812" fmla="*/ 261367 h 6858000"/>
              <a:gd name="connsiteX813" fmla="*/ 5427012 w 7467600"/>
              <a:gd name="connsiteY813" fmla="*/ 311272 h 6858000"/>
              <a:gd name="connsiteX814" fmla="*/ 5147818 w 7467600"/>
              <a:gd name="connsiteY814" fmla="*/ 322112 h 6858000"/>
              <a:gd name="connsiteX815" fmla="*/ 5060854 w 7467600"/>
              <a:gd name="connsiteY815" fmla="*/ 311882 h 6858000"/>
              <a:gd name="connsiteX816" fmla="*/ 4945989 w 7467600"/>
              <a:gd name="connsiteY816" fmla="*/ 300516 h 6858000"/>
              <a:gd name="connsiteX817" fmla="*/ 5410479 w 7467600"/>
              <a:gd name="connsiteY817" fmla="*/ 348434 h 6858000"/>
              <a:gd name="connsiteX818" fmla="*/ 5805386 w 7467600"/>
              <a:gd name="connsiteY818" fmla="*/ 239240 h 6858000"/>
              <a:gd name="connsiteX819" fmla="*/ 5905192 w 7467600"/>
              <a:gd name="connsiteY819" fmla="*/ 163079 h 6858000"/>
              <a:gd name="connsiteX820" fmla="*/ 5865655 w 7467600"/>
              <a:gd name="connsiteY820" fmla="*/ 171901 h 6858000"/>
              <a:gd name="connsiteX821" fmla="*/ 5259740 w 7467600"/>
              <a:gd name="connsiteY821" fmla="*/ 257013 h 6858000"/>
              <a:gd name="connsiteX822" fmla="*/ 5208466 w 7467600"/>
              <a:gd name="connsiteY822" fmla="*/ 257550 h 6858000"/>
              <a:gd name="connsiteX823" fmla="*/ 4980204 w 7467600"/>
              <a:gd name="connsiteY823" fmla="*/ 271903 h 6858000"/>
              <a:gd name="connsiteX824" fmla="*/ 5068068 w 7467600"/>
              <a:gd name="connsiteY824" fmla="*/ 282244 h 6858000"/>
              <a:gd name="connsiteX825" fmla="*/ 5153231 w 7467600"/>
              <a:gd name="connsiteY825" fmla="*/ 292240 h 6858000"/>
              <a:gd name="connsiteX826" fmla="*/ 5426491 w 7467600"/>
              <a:gd name="connsiteY826" fmla="*/ 281128 h 6858000"/>
              <a:gd name="connsiteX827" fmla="*/ 5731212 w 7467600"/>
              <a:gd name="connsiteY827" fmla="*/ 231951 h 6858000"/>
              <a:gd name="connsiteX828" fmla="*/ 5905192 w 7467600"/>
              <a:gd name="connsiteY828" fmla="*/ 163079 h 6858000"/>
              <a:gd name="connsiteX829" fmla="*/ 5944437 w 7467600"/>
              <a:gd name="connsiteY829" fmla="*/ 113829 h 6858000"/>
              <a:gd name="connsiteX830" fmla="*/ 5825032 w 7467600"/>
              <a:gd name="connsiteY830" fmla="*/ 146405 h 6858000"/>
              <a:gd name="connsiteX831" fmla="*/ 4955599 w 7467600"/>
              <a:gd name="connsiteY831" fmla="*/ 247008 h 6858000"/>
              <a:gd name="connsiteX832" fmla="*/ 5210104 w 7467600"/>
              <a:gd name="connsiteY832" fmla="*/ 228123 h 6858000"/>
              <a:gd name="connsiteX833" fmla="*/ 5261015 w 7467600"/>
              <a:gd name="connsiteY833" fmla="*/ 227087 h 6858000"/>
              <a:gd name="connsiteX834" fmla="*/ 5861181 w 7467600"/>
              <a:gd name="connsiteY834" fmla="*/ 143093 h 6858000"/>
              <a:gd name="connsiteX835" fmla="*/ 5961252 w 7467600"/>
              <a:gd name="connsiteY835" fmla="*/ 114820 h 6858000"/>
              <a:gd name="connsiteX836" fmla="*/ 5944437 w 7467600"/>
              <a:gd name="connsiteY836" fmla="*/ 113829 h 6858000"/>
              <a:gd name="connsiteX837" fmla="*/ 3882765 w 7467600"/>
              <a:gd name="connsiteY837" fmla="*/ 0 h 6858000"/>
              <a:gd name="connsiteX838" fmla="*/ 3995099 w 7467600"/>
              <a:gd name="connsiteY838" fmla="*/ 0 h 6858000"/>
              <a:gd name="connsiteX839" fmla="*/ 4163818 w 7467600"/>
              <a:gd name="connsiteY839" fmla="*/ 234104 h 6858000"/>
              <a:gd name="connsiteX840" fmla="*/ 4172099 w 7467600"/>
              <a:gd name="connsiteY840" fmla="*/ 234207 h 6858000"/>
              <a:gd name="connsiteX841" fmla="*/ 4784282 w 7467600"/>
              <a:gd name="connsiteY841" fmla="*/ 276561 h 6858000"/>
              <a:gd name="connsiteX842" fmla="*/ 4801687 w 7467600"/>
              <a:gd name="connsiteY842" fmla="*/ 267764 h 6858000"/>
              <a:gd name="connsiteX843" fmla="*/ 6082788 w 7467600"/>
              <a:gd name="connsiteY843" fmla="*/ 64119 h 6858000"/>
              <a:gd name="connsiteX844" fmla="*/ 6099442 w 7467600"/>
              <a:gd name="connsiteY844" fmla="*/ 82568 h 6858000"/>
              <a:gd name="connsiteX845" fmla="*/ 4804137 w 7467600"/>
              <a:gd name="connsiteY845" fmla="*/ 320931 h 6858000"/>
              <a:gd name="connsiteX846" fmla="*/ 4227047 w 7467600"/>
              <a:gd name="connsiteY846" fmla="*/ 313415 h 6858000"/>
              <a:gd name="connsiteX847" fmla="*/ 4346041 w 7467600"/>
              <a:gd name="connsiteY847" fmla="*/ 456086 h 6858000"/>
              <a:gd name="connsiteX848" fmla="*/ 4870967 w 7467600"/>
              <a:gd name="connsiteY848" fmla="*/ 963061 h 6858000"/>
              <a:gd name="connsiteX849" fmla="*/ 4889647 w 7467600"/>
              <a:gd name="connsiteY849" fmla="*/ 957147 h 6858000"/>
              <a:gd name="connsiteX850" fmla="*/ 5422504 w 7467600"/>
              <a:gd name="connsiteY850" fmla="*/ 805191 h 6858000"/>
              <a:gd name="connsiteX851" fmla="*/ 6087656 w 7467600"/>
              <a:gd name="connsiteY851" fmla="*/ 826703 h 6858000"/>
              <a:gd name="connsiteX852" fmla="*/ 6058717 w 7467600"/>
              <a:gd name="connsiteY852" fmla="*/ 865992 h 6858000"/>
              <a:gd name="connsiteX853" fmla="*/ 4974153 w 7467600"/>
              <a:gd name="connsiteY853" fmla="*/ 1045456 h 6858000"/>
              <a:gd name="connsiteX854" fmla="*/ 5627835 w 7467600"/>
              <a:gd name="connsiteY854" fmla="*/ 1472077 h 6858000"/>
              <a:gd name="connsiteX855" fmla="*/ 5629817 w 7467600"/>
              <a:gd name="connsiteY855" fmla="*/ 1471412 h 6858000"/>
              <a:gd name="connsiteX856" fmla="*/ 5634124 w 7467600"/>
              <a:gd name="connsiteY856" fmla="*/ 1470572 h 6858000"/>
              <a:gd name="connsiteX857" fmla="*/ 5755832 w 7467600"/>
              <a:gd name="connsiteY857" fmla="*/ 1383886 h 6858000"/>
              <a:gd name="connsiteX858" fmla="*/ 6014186 w 7467600"/>
              <a:gd name="connsiteY858" fmla="*/ 1279799 h 6858000"/>
              <a:gd name="connsiteX859" fmla="*/ 6901619 w 7467600"/>
              <a:gd name="connsiteY859" fmla="*/ 1047874 h 6858000"/>
              <a:gd name="connsiteX860" fmla="*/ 6931566 w 7467600"/>
              <a:gd name="connsiteY860" fmla="*/ 1062034 h 6858000"/>
              <a:gd name="connsiteX861" fmla="*/ 5790982 w 7467600"/>
              <a:gd name="connsiteY861" fmla="*/ 1561380 h 6858000"/>
              <a:gd name="connsiteX862" fmla="*/ 6188971 w 7467600"/>
              <a:gd name="connsiteY862" fmla="*/ 1755168 h 6858000"/>
              <a:gd name="connsiteX863" fmla="*/ 6202446 w 7467600"/>
              <a:gd name="connsiteY863" fmla="*/ 1752268 h 6858000"/>
              <a:gd name="connsiteX864" fmla="*/ 7179560 w 7467600"/>
              <a:gd name="connsiteY864" fmla="*/ 1467551 h 6858000"/>
              <a:gd name="connsiteX865" fmla="*/ 7158730 w 7467600"/>
              <a:gd name="connsiteY865" fmla="*/ 1507835 h 6858000"/>
              <a:gd name="connsiteX866" fmla="*/ 6326959 w 7467600"/>
              <a:gd name="connsiteY866" fmla="*/ 1817686 h 6858000"/>
              <a:gd name="connsiteX867" fmla="*/ 6537433 w 7467600"/>
              <a:gd name="connsiteY867" fmla="*/ 1907790 h 6858000"/>
              <a:gd name="connsiteX868" fmla="*/ 6550221 w 7467600"/>
              <a:gd name="connsiteY868" fmla="*/ 1910729 h 6858000"/>
              <a:gd name="connsiteX869" fmla="*/ 6964438 w 7467600"/>
              <a:gd name="connsiteY869" fmla="*/ 2209505 h 6858000"/>
              <a:gd name="connsiteX870" fmla="*/ 7367862 w 7467600"/>
              <a:gd name="connsiteY870" fmla="*/ 2806833 h 6858000"/>
              <a:gd name="connsiteX871" fmla="*/ 7364329 w 7467600"/>
              <a:gd name="connsiteY871" fmla="*/ 2826907 h 6858000"/>
              <a:gd name="connsiteX872" fmla="*/ 7290545 w 7467600"/>
              <a:gd name="connsiteY872" fmla="*/ 2850663 h 6858000"/>
              <a:gd name="connsiteX873" fmla="*/ 6472036 w 7467600"/>
              <a:gd name="connsiteY873" fmla="*/ 1959003 h 6858000"/>
              <a:gd name="connsiteX874" fmla="*/ 5792897 w 7467600"/>
              <a:gd name="connsiteY874" fmla="*/ 1647747 h 6858000"/>
              <a:gd name="connsiteX875" fmla="*/ 5842751 w 7467600"/>
              <a:gd name="connsiteY875" fmla="*/ 1816112 h 6858000"/>
              <a:gd name="connsiteX876" fmla="*/ 5847424 w 7467600"/>
              <a:gd name="connsiteY876" fmla="*/ 1815776 h 6858000"/>
              <a:gd name="connsiteX877" fmla="*/ 6399821 w 7467600"/>
              <a:gd name="connsiteY877" fmla="*/ 2344799 h 6858000"/>
              <a:gd name="connsiteX878" fmla="*/ 6323232 w 7467600"/>
              <a:gd name="connsiteY878" fmla="*/ 2389634 h 6858000"/>
              <a:gd name="connsiteX879" fmla="*/ 5942958 w 7467600"/>
              <a:gd name="connsiteY879" fmla="*/ 2077708 h 6858000"/>
              <a:gd name="connsiteX880" fmla="*/ 5921559 w 7467600"/>
              <a:gd name="connsiteY880" fmla="*/ 2378596 h 6858000"/>
              <a:gd name="connsiteX881" fmla="*/ 5817651 w 7467600"/>
              <a:gd name="connsiteY881" fmla="*/ 3023919 h 6858000"/>
              <a:gd name="connsiteX882" fmla="*/ 5729634 w 7467600"/>
              <a:gd name="connsiteY882" fmla="*/ 3051849 h 6858000"/>
              <a:gd name="connsiteX883" fmla="*/ 5611018 w 7467600"/>
              <a:gd name="connsiteY883" fmla="*/ 2316769 h 6858000"/>
              <a:gd name="connsiteX884" fmla="*/ 5687608 w 7467600"/>
              <a:gd name="connsiteY884" fmla="*/ 2039972 h 6858000"/>
              <a:gd name="connsiteX885" fmla="*/ 5657554 w 7467600"/>
              <a:gd name="connsiteY885" fmla="*/ 1576445 h 6858000"/>
              <a:gd name="connsiteX886" fmla="*/ 5150475 w 7467600"/>
              <a:gd name="connsiteY886" fmla="*/ 1274012 h 6858000"/>
              <a:gd name="connsiteX887" fmla="*/ 5349142 w 7467600"/>
              <a:gd name="connsiteY887" fmla="*/ 2204405 h 6858000"/>
              <a:gd name="connsiteX888" fmla="*/ 5262214 w 7467600"/>
              <a:gd name="connsiteY888" fmla="*/ 2233836 h 6858000"/>
              <a:gd name="connsiteX889" fmla="*/ 4981539 w 7467600"/>
              <a:gd name="connsiteY889" fmla="*/ 1542201 h 6858000"/>
              <a:gd name="connsiteX890" fmla="*/ 4958461 w 7467600"/>
              <a:gd name="connsiteY890" fmla="*/ 1136957 h 6858000"/>
              <a:gd name="connsiteX891" fmla="*/ 4655015 w 7467600"/>
              <a:gd name="connsiteY891" fmla="*/ 891426 h 6858000"/>
              <a:gd name="connsiteX892" fmla="*/ 4348002 w 7467600"/>
              <a:gd name="connsiteY892" fmla="*/ 2205895 h 6858000"/>
              <a:gd name="connsiteX893" fmla="*/ 4262250 w 7467600"/>
              <a:gd name="connsiteY893" fmla="*/ 2219972 h 6858000"/>
              <a:gd name="connsiteX894" fmla="*/ 4550611 w 7467600"/>
              <a:gd name="connsiteY894" fmla="*/ 817540 h 6858000"/>
              <a:gd name="connsiteX895" fmla="*/ 4564418 w 7467600"/>
              <a:gd name="connsiteY895" fmla="*/ 808293 h 6858000"/>
              <a:gd name="connsiteX896" fmla="*/ 4266388 w 7467600"/>
              <a:gd name="connsiteY896" fmla="*/ 500083 h 6858000"/>
              <a:gd name="connsiteX897" fmla="*/ 4032842 w 7467600"/>
              <a:gd name="connsiteY897" fmla="*/ 211809 h 6858000"/>
              <a:gd name="connsiteX898" fmla="*/ 3882765 w 7467600"/>
              <a:gd name="connsiteY898" fmla="*/ 0 h 6858000"/>
              <a:gd name="connsiteX899" fmla="*/ 3721337 w 7467600"/>
              <a:gd name="connsiteY899" fmla="*/ 0 h 6858000"/>
              <a:gd name="connsiteX900" fmla="*/ 3797544 w 7467600"/>
              <a:gd name="connsiteY900" fmla="*/ 0 h 6858000"/>
              <a:gd name="connsiteX901" fmla="*/ 3775734 w 7467600"/>
              <a:gd name="connsiteY901" fmla="*/ 95131 h 6858000"/>
              <a:gd name="connsiteX902" fmla="*/ 3724807 w 7467600"/>
              <a:gd name="connsiteY902" fmla="*/ 272257 h 6858000"/>
              <a:gd name="connsiteX903" fmla="*/ 3726844 w 7467600"/>
              <a:gd name="connsiteY903" fmla="*/ 282988 h 6858000"/>
              <a:gd name="connsiteX904" fmla="*/ 3742664 w 7467600"/>
              <a:gd name="connsiteY904" fmla="*/ 279918 h 6858000"/>
              <a:gd name="connsiteX905" fmla="*/ 4103910 w 7467600"/>
              <a:gd name="connsiteY905" fmla="*/ 1161917 h 6858000"/>
              <a:gd name="connsiteX906" fmla="*/ 4020269 w 7467600"/>
              <a:gd name="connsiteY906" fmla="*/ 1200406 h 6858000"/>
              <a:gd name="connsiteX907" fmla="*/ 3674882 w 7467600"/>
              <a:gd name="connsiteY907" fmla="*/ 488524 h 6858000"/>
              <a:gd name="connsiteX908" fmla="*/ 3132682 w 7467600"/>
              <a:gd name="connsiteY908" fmla="*/ 1072284 h 6858000"/>
              <a:gd name="connsiteX909" fmla="*/ 2716346 w 7467600"/>
              <a:gd name="connsiteY909" fmla="*/ 1276376 h 6858000"/>
              <a:gd name="connsiteX910" fmla="*/ 2716772 w 7467600"/>
              <a:gd name="connsiteY910" fmla="*/ 1255462 h 6858000"/>
              <a:gd name="connsiteX911" fmla="*/ 3471096 w 7467600"/>
              <a:gd name="connsiteY911" fmla="*/ 437072 h 6858000"/>
              <a:gd name="connsiteX912" fmla="*/ 3639057 w 7467600"/>
              <a:gd name="connsiteY912" fmla="*/ 286334 h 6858000"/>
              <a:gd name="connsiteX913" fmla="*/ 3640309 w 7467600"/>
              <a:gd name="connsiteY913" fmla="*/ 284664 h 6858000"/>
              <a:gd name="connsiteX914" fmla="*/ 3646022 w 7467600"/>
              <a:gd name="connsiteY914" fmla="*/ 276711 h 6858000"/>
              <a:gd name="connsiteX915" fmla="*/ 3707943 w 7467600"/>
              <a:gd name="connsiteY915" fmla="*/ 65958 h 6858000"/>
              <a:gd name="connsiteX916" fmla="*/ 3721337 w 7467600"/>
              <a:gd name="connsiteY916" fmla="*/ 0 h 6858000"/>
              <a:gd name="connsiteX917" fmla="*/ 2867960 w 7467600"/>
              <a:gd name="connsiteY917" fmla="*/ 0 h 6858000"/>
              <a:gd name="connsiteX918" fmla="*/ 2926351 w 7467600"/>
              <a:gd name="connsiteY918" fmla="*/ 0 h 6858000"/>
              <a:gd name="connsiteX919" fmla="*/ 2902823 w 7467600"/>
              <a:gd name="connsiteY919" fmla="*/ 262929 h 6858000"/>
              <a:gd name="connsiteX920" fmla="*/ 2940663 w 7467600"/>
              <a:gd name="connsiteY920" fmla="*/ 140884 h 6858000"/>
              <a:gd name="connsiteX921" fmla="*/ 2947039 w 7467600"/>
              <a:gd name="connsiteY921" fmla="*/ 122524 h 6858000"/>
              <a:gd name="connsiteX922" fmla="*/ 2984316 w 7467600"/>
              <a:gd name="connsiteY922" fmla="*/ 0 h 6858000"/>
              <a:gd name="connsiteX923" fmla="*/ 3016114 w 7467600"/>
              <a:gd name="connsiteY923" fmla="*/ 0 h 6858000"/>
              <a:gd name="connsiteX924" fmla="*/ 2979949 w 7467600"/>
              <a:gd name="connsiteY924" fmla="*/ 119274 h 6858000"/>
              <a:gd name="connsiteX925" fmla="*/ 3023879 w 7467600"/>
              <a:gd name="connsiteY925" fmla="*/ 0 h 6858000"/>
              <a:gd name="connsiteX926" fmla="*/ 3105400 w 7467600"/>
              <a:gd name="connsiteY926" fmla="*/ 0 h 6858000"/>
              <a:gd name="connsiteX927" fmla="*/ 3094669 w 7467600"/>
              <a:gd name="connsiteY927" fmla="*/ 30308 h 6858000"/>
              <a:gd name="connsiteX928" fmla="*/ 2901945 w 7467600"/>
              <a:gd name="connsiteY928" fmla="*/ 466538 h 6858000"/>
              <a:gd name="connsiteX929" fmla="*/ 2815209 w 7467600"/>
              <a:gd name="connsiteY929" fmla="*/ 497361 h 6858000"/>
              <a:gd name="connsiteX930" fmla="*/ 2844845 w 7467600"/>
              <a:gd name="connsiteY930" fmla="*/ 127638 h 6858000"/>
              <a:gd name="connsiteX931" fmla="*/ 2867960 w 7467600"/>
              <a:gd name="connsiteY931" fmla="*/ 0 h 6858000"/>
              <a:gd name="connsiteX932" fmla="*/ 1057230 w 7467600"/>
              <a:gd name="connsiteY932" fmla="*/ 0 h 6858000"/>
              <a:gd name="connsiteX933" fmla="*/ 1111003 w 7467600"/>
              <a:gd name="connsiteY933" fmla="*/ 0 h 6858000"/>
              <a:gd name="connsiteX934" fmla="*/ 1125553 w 7467600"/>
              <a:gd name="connsiteY934" fmla="*/ 52588 h 6858000"/>
              <a:gd name="connsiteX935" fmla="*/ 1304276 w 7467600"/>
              <a:gd name="connsiteY935" fmla="*/ 476275 h 6858000"/>
              <a:gd name="connsiteX936" fmla="*/ 1492066 w 7467600"/>
              <a:gd name="connsiteY936" fmla="*/ 886333 h 6858000"/>
              <a:gd name="connsiteX937" fmla="*/ 1423698 w 7467600"/>
              <a:gd name="connsiteY937" fmla="*/ 710817 h 6858000"/>
              <a:gd name="connsiteX938" fmla="*/ 1357609 w 7467600"/>
              <a:gd name="connsiteY938" fmla="*/ 532892 h 6858000"/>
              <a:gd name="connsiteX939" fmla="*/ 1309550 w 7467600"/>
              <a:gd name="connsiteY939" fmla="*/ 374031 h 6858000"/>
              <a:gd name="connsiteX940" fmla="*/ 1193673 w 7467600"/>
              <a:gd name="connsiteY940" fmla="*/ 49533 h 6858000"/>
              <a:gd name="connsiteX941" fmla="*/ 1164391 w 7467600"/>
              <a:gd name="connsiteY941" fmla="*/ 0 h 6858000"/>
              <a:gd name="connsiteX942" fmla="*/ 1200666 w 7467600"/>
              <a:gd name="connsiteY942" fmla="*/ 0 h 6858000"/>
              <a:gd name="connsiteX943" fmla="*/ 1223408 w 7467600"/>
              <a:gd name="connsiteY943" fmla="*/ 38996 h 6858000"/>
              <a:gd name="connsiteX944" fmla="*/ 1339635 w 7467600"/>
              <a:gd name="connsiteY944" fmla="*/ 365517 h 6858000"/>
              <a:gd name="connsiteX945" fmla="*/ 1387469 w 7467600"/>
              <a:gd name="connsiteY945" fmla="*/ 523079 h 6858000"/>
              <a:gd name="connsiteX946" fmla="*/ 1452685 w 7467600"/>
              <a:gd name="connsiteY946" fmla="*/ 699806 h 6858000"/>
              <a:gd name="connsiteX947" fmla="*/ 1492092 w 7467600"/>
              <a:gd name="connsiteY947" fmla="*/ 800424 h 6858000"/>
              <a:gd name="connsiteX948" fmla="*/ 1455302 w 7467600"/>
              <a:gd name="connsiteY948" fmla="*/ 632913 h 6858000"/>
              <a:gd name="connsiteX949" fmla="*/ 1222336 w 7467600"/>
              <a:gd name="connsiteY949" fmla="*/ 9480 h 6858000"/>
              <a:gd name="connsiteX950" fmla="*/ 1214634 w 7467600"/>
              <a:gd name="connsiteY950" fmla="*/ 0 h 6858000"/>
              <a:gd name="connsiteX951" fmla="*/ 1289827 w 7467600"/>
              <a:gd name="connsiteY951" fmla="*/ 0 h 6858000"/>
              <a:gd name="connsiteX952" fmla="*/ 1321076 w 7467600"/>
              <a:gd name="connsiteY952" fmla="*/ 59722 h 6858000"/>
              <a:gd name="connsiteX953" fmla="*/ 1512579 w 7467600"/>
              <a:gd name="connsiteY953" fmla="*/ 626441 h 6858000"/>
              <a:gd name="connsiteX954" fmla="*/ 1506076 w 7467600"/>
              <a:gd name="connsiteY954" fmla="*/ 1089289 h 6858000"/>
              <a:gd name="connsiteX955" fmla="*/ 1486346 w 7467600"/>
              <a:gd name="connsiteY955" fmla="*/ 1079919 h 6858000"/>
              <a:gd name="connsiteX956" fmla="*/ 1070511 w 7467600"/>
              <a:gd name="connsiteY956" fmla="*/ 48609 h 6858000"/>
              <a:gd name="connsiteX957" fmla="*/ 1057230 w 7467600"/>
              <a:gd name="connsiteY957" fmla="*/ 0 h 6858000"/>
              <a:gd name="connsiteX958" fmla="*/ 43151 w 7467600"/>
              <a:gd name="connsiteY958" fmla="*/ 0 h 6858000"/>
              <a:gd name="connsiteX959" fmla="*/ 95283 w 7467600"/>
              <a:gd name="connsiteY959" fmla="*/ 0 h 6858000"/>
              <a:gd name="connsiteX960" fmla="*/ 300708 w 7467600"/>
              <a:gd name="connsiteY960" fmla="*/ 154571 h 6858000"/>
              <a:gd name="connsiteX961" fmla="*/ 530414 w 7467600"/>
              <a:gd name="connsiteY961" fmla="*/ 354673 h 6858000"/>
              <a:gd name="connsiteX962" fmla="*/ 333785 w 7467600"/>
              <a:gd name="connsiteY962" fmla="*/ 161564 h 6858000"/>
              <a:gd name="connsiteX963" fmla="*/ 147005 w 7467600"/>
              <a:gd name="connsiteY963" fmla="*/ 0 h 6858000"/>
              <a:gd name="connsiteX964" fmla="*/ 272509 w 7467600"/>
              <a:gd name="connsiteY964" fmla="*/ 0 h 6858000"/>
              <a:gd name="connsiteX965" fmla="*/ 326276 w 7467600"/>
              <a:gd name="connsiteY965" fmla="*/ 45847 h 6858000"/>
              <a:gd name="connsiteX966" fmla="*/ 823759 w 7467600"/>
              <a:gd name="connsiteY966" fmla="*/ 574145 h 6858000"/>
              <a:gd name="connsiteX967" fmla="*/ 811254 w 7467600"/>
              <a:gd name="connsiteY967" fmla="*/ 665546 h 6858000"/>
              <a:gd name="connsiteX968" fmla="*/ 154042 w 7467600"/>
              <a:gd name="connsiteY968" fmla="*/ 261522 h 6858000"/>
              <a:gd name="connsiteX969" fmla="*/ 13550 w 7467600"/>
              <a:gd name="connsiteY969" fmla="*/ 158423 h 6858000"/>
              <a:gd name="connsiteX970" fmla="*/ 0 w 7467600"/>
              <a:gd name="connsiteY970" fmla="*/ 146618 h 6858000"/>
              <a:gd name="connsiteX971" fmla="*/ 0 w 7467600"/>
              <a:gd name="connsiteY971" fmla="*/ 59161 h 6858000"/>
              <a:gd name="connsiteX972" fmla="*/ 45427 w 7467600"/>
              <a:gd name="connsiteY972" fmla="*/ 101078 h 6858000"/>
              <a:gd name="connsiteX973" fmla="*/ 630103 w 7467600"/>
              <a:gd name="connsiteY973" fmla="*/ 485885 h 6858000"/>
              <a:gd name="connsiteX974" fmla="*/ 532040 w 7467600"/>
              <a:gd name="connsiteY974" fmla="*/ 399359 h 6858000"/>
              <a:gd name="connsiteX975" fmla="*/ 517618 w 7467600"/>
              <a:gd name="connsiteY975" fmla="*/ 385726 h 6858000"/>
              <a:gd name="connsiteX976" fmla="*/ 285074 w 7467600"/>
              <a:gd name="connsiteY976" fmla="*/ 182755 h 6858000"/>
              <a:gd name="connsiteX977" fmla="*/ 43151 w 7467600"/>
              <a:gd name="connsiteY97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6012219 h 6858000"/>
              <a:gd name="connsiteX83" fmla="*/ 6946849 w 7467600"/>
              <a:gd name="connsiteY83" fmla="*/ 5523271 h 6858000"/>
              <a:gd name="connsiteX84" fmla="*/ 6946972 w 7467600"/>
              <a:gd name="connsiteY84" fmla="*/ 5526491 h 6858000"/>
              <a:gd name="connsiteX85" fmla="*/ 7105827 w 7467600"/>
              <a:gd name="connsiteY85" fmla="*/ 5718700 h 6858000"/>
              <a:gd name="connsiteX86" fmla="*/ 7356878 w 7467600"/>
              <a:gd name="connsiteY86" fmla="*/ 5981332 h 6858000"/>
              <a:gd name="connsiteX87" fmla="*/ 7467600 w 7467600"/>
              <a:gd name="connsiteY87" fmla="*/ 6117703 h 6858000"/>
              <a:gd name="connsiteX88" fmla="*/ 7467600 w 7467600"/>
              <a:gd name="connsiteY88" fmla="*/ 6163634 h 6858000"/>
              <a:gd name="connsiteX89" fmla="*/ 7403637 w 7467600"/>
              <a:gd name="connsiteY89" fmla="*/ 6083957 h 6858000"/>
              <a:gd name="connsiteX90" fmla="*/ 7254615 w 7467600"/>
              <a:gd name="connsiteY90" fmla="*/ 5911918 h 6858000"/>
              <a:gd name="connsiteX91" fmla="*/ 7312589 w 7467600"/>
              <a:gd name="connsiteY91" fmla="*/ 5982309 h 6858000"/>
              <a:gd name="connsiteX92" fmla="*/ 7448321 w 7467600"/>
              <a:gd name="connsiteY92" fmla="*/ 6190991 h 6858000"/>
              <a:gd name="connsiteX93" fmla="*/ 7467600 w 7467600"/>
              <a:gd name="connsiteY93" fmla="*/ 6221686 h 6858000"/>
              <a:gd name="connsiteX94" fmla="*/ 7467600 w 7467600"/>
              <a:gd name="connsiteY94" fmla="*/ 6334256 h 6858000"/>
              <a:gd name="connsiteX95" fmla="*/ 7454976 w 7467600"/>
              <a:gd name="connsiteY95" fmla="*/ 6318297 h 6858000"/>
              <a:gd name="connsiteX96" fmla="*/ 7042773 w 7467600"/>
              <a:gd name="connsiteY96" fmla="*/ 5734011 h 6858000"/>
              <a:gd name="connsiteX97" fmla="*/ 6844835 w 7467600"/>
              <a:gd name="connsiteY97" fmla="*/ 5424988 h 6858000"/>
              <a:gd name="connsiteX98" fmla="*/ 1456157 w 7467600"/>
              <a:gd name="connsiteY98" fmla="*/ 5371404 h 6858000"/>
              <a:gd name="connsiteX99" fmla="*/ 1244432 w 7467600"/>
              <a:gd name="connsiteY99" fmla="*/ 5385601 h 6858000"/>
              <a:gd name="connsiteX100" fmla="*/ 973990 w 7467600"/>
              <a:gd name="connsiteY100" fmla="*/ 5424940 h 6858000"/>
              <a:gd name="connsiteX101" fmla="*/ 1103809 w 7467600"/>
              <a:gd name="connsiteY101" fmla="*/ 5433720 h 6858000"/>
              <a:gd name="connsiteX102" fmla="*/ 1123454 w 7467600"/>
              <a:gd name="connsiteY102" fmla="*/ 5435727 h 6858000"/>
              <a:gd name="connsiteX103" fmla="*/ 1737017 w 7467600"/>
              <a:gd name="connsiteY103" fmla="*/ 5452183 h 6858000"/>
              <a:gd name="connsiteX104" fmla="*/ 1824397 w 7467600"/>
              <a:gd name="connsiteY104" fmla="*/ 5447757 h 6858000"/>
              <a:gd name="connsiteX105" fmla="*/ 2070059 w 7467600"/>
              <a:gd name="connsiteY105" fmla="*/ 5441660 h 6858000"/>
              <a:gd name="connsiteX106" fmla="*/ 1456157 w 7467600"/>
              <a:gd name="connsiteY106" fmla="*/ 5371404 h 6858000"/>
              <a:gd name="connsiteX107" fmla="*/ 4988186 w 7467600"/>
              <a:gd name="connsiteY107" fmla="*/ 5216467 h 6858000"/>
              <a:gd name="connsiteX108" fmla="*/ 4777334 w 7467600"/>
              <a:gd name="connsiteY108" fmla="*/ 5406072 h 6858000"/>
              <a:gd name="connsiteX109" fmla="*/ 4718341 w 7467600"/>
              <a:gd name="connsiteY109" fmla="*/ 5468043 h 6858000"/>
              <a:gd name="connsiteX110" fmla="*/ 4604655 w 7467600"/>
              <a:gd name="connsiteY110" fmla="*/ 5583434 h 6858000"/>
              <a:gd name="connsiteX111" fmla="*/ 4565074 w 7467600"/>
              <a:gd name="connsiteY111" fmla="*/ 5618550 h 6858000"/>
              <a:gd name="connsiteX112" fmla="*/ 4988186 w 7467600"/>
              <a:gd name="connsiteY112" fmla="*/ 5216467 h 6858000"/>
              <a:gd name="connsiteX113" fmla="*/ 4978032 w 7467600"/>
              <a:gd name="connsiteY113" fmla="*/ 5183809 h 6858000"/>
              <a:gd name="connsiteX114" fmla="*/ 4463413 w 7467600"/>
              <a:gd name="connsiteY114" fmla="*/ 5615162 h 6858000"/>
              <a:gd name="connsiteX115" fmla="*/ 4358134 w 7467600"/>
              <a:gd name="connsiteY115" fmla="*/ 5742791 h 6858000"/>
              <a:gd name="connsiteX116" fmla="*/ 4376219 w 7467600"/>
              <a:gd name="connsiteY116" fmla="*/ 5729027 h 6858000"/>
              <a:gd name="connsiteX117" fmla="*/ 4582340 w 7467600"/>
              <a:gd name="connsiteY117" fmla="*/ 5561037 h 6858000"/>
              <a:gd name="connsiteX118" fmla="*/ 4694684 w 7467600"/>
              <a:gd name="connsiteY118" fmla="*/ 5447098 h 6858000"/>
              <a:gd name="connsiteX119" fmla="*/ 4754123 w 7467600"/>
              <a:gd name="connsiteY119" fmla="*/ 5384643 h 6858000"/>
              <a:gd name="connsiteX120" fmla="*/ 4978032 w 7467600"/>
              <a:gd name="connsiteY120" fmla="*/ 5183809 h 6858000"/>
              <a:gd name="connsiteX121" fmla="*/ 1903353 w 7467600"/>
              <a:gd name="connsiteY121" fmla="*/ 5044827 h 6858000"/>
              <a:gd name="connsiteX122" fmla="*/ 1936931 w 7467600"/>
              <a:gd name="connsiteY122" fmla="*/ 5093954 h 6858000"/>
              <a:gd name="connsiteX123" fmla="*/ 2195868 w 7467600"/>
              <a:gd name="connsiteY123" fmla="*/ 5396574 h 6858000"/>
              <a:gd name="connsiteX124" fmla="*/ 2088852 w 7467600"/>
              <a:gd name="connsiteY124" fmla="*/ 5166123 h 6858000"/>
              <a:gd name="connsiteX125" fmla="*/ 1958241 w 7467600"/>
              <a:gd name="connsiteY125" fmla="*/ 5067955 h 6858000"/>
              <a:gd name="connsiteX126" fmla="*/ 1903353 w 7467600"/>
              <a:gd name="connsiteY126" fmla="*/ 5044827 h 6858000"/>
              <a:gd name="connsiteX127" fmla="*/ 1979378 w 7467600"/>
              <a:gd name="connsiteY127" fmla="*/ 4769504 h 6858000"/>
              <a:gd name="connsiteX128" fmla="*/ 2882120 w 7467600"/>
              <a:gd name="connsiteY128" fmla="*/ 5064547 h 6858000"/>
              <a:gd name="connsiteX129" fmla="*/ 2793103 w 7467600"/>
              <a:gd name="connsiteY129" fmla="*/ 5039699 h 6858000"/>
              <a:gd name="connsiteX130" fmla="*/ 2770041 w 7467600"/>
              <a:gd name="connsiteY130" fmla="*/ 5033634 h 6858000"/>
              <a:gd name="connsiteX131" fmla="*/ 1979378 w 7467600"/>
              <a:gd name="connsiteY131" fmla="*/ 4769504 h 6858000"/>
              <a:gd name="connsiteX132" fmla="*/ 1927410 w 7467600"/>
              <a:gd name="connsiteY132" fmla="*/ 4716164 h 6858000"/>
              <a:gd name="connsiteX133" fmla="*/ 1959587 w 7467600"/>
              <a:gd name="connsiteY133" fmla="*/ 4728849 h 6858000"/>
              <a:gd name="connsiteX134" fmla="*/ 2777707 w 7467600"/>
              <a:gd name="connsiteY134" fmla="*/ 5003991 h 6858000"/>
              <a:gd name="connsiteX135" fmla="*/ 2800768 w 7467600"/>
              <a:gd name="connsiteY135" fmla="*/ 5010056 h 6858000"/>
              <a:gd name="connsiteX136" fmla="*/ 2879408 w 7467600"/>
              <a:gd name="connsiteY136" fmla="*/ 5031590 h 6858000"/>
              <a:gd name="connsiteX137" fmla="*/ 2862295 w 7467600"/>
              <a:gd name="connsiteY137" fmla="*/ 5022958 h 6858000"/>
              <a:gd name="connsiteX138" fmla="*/ 2813343 w 7467600"/>
              <a:gd name="connsiteY138" fmla="*/ 4998369 h 6858000"/>
              <a:gd name="connsiteX139" fmla="*/ 2646245 w 7467600"/>
              <a:gd name="connsiteY139" fmla="*/ 4930999 h 6858000"/>
              <a:gd name="connsiteX140" fmla="*/ 1999243 w 7467600"/>
              <a:gd name="connsiteY140" fmla="*/ 4730524 h 6858000"/>
              <a:gd name="connsiteX141" fmla="*/ 1979527 w 7467600"/>
              <a:gd name="connsiteY141" fmla="*/ 4726651 h 6858000"/>
              <a:gd name="connsiteX142" fmla="*/ 1927410 w 7467600"/>
              <a:gd name="connsiteY142" fmla="*/ 4716164 h 6858000"/>
              <a:gd name="connsiteX143" fmla="*/ 1997014 w 7467600"/>
              <a:gd name="connsiteY143" fmla="*/ 4698007 h 6858000"/>
              <a:gd name="connsiteX144" fmla="*/ 2005458 w 7467600"/>
              <a:gd name="connsiteY144" fmla="*/ 4699540 h 6858000"/>
              <a:gd name="connsiteX145" fmla="*/ 2657186 w 7467600"/>
              <a:gd name="connsiteY145" fmla="*/ 4901687 h 6858000"/>
              <a:gd name="connsiteX146" fmla="*/ 2826662 w 7467600"/>
              <a:gd name="connsiteY146" fmla="*/ 4970362 h 6858000"/>
              <a:gd name="connsiteX147" fmla="*/ 2876100 w 7467600"/>
              <a:gd name="connsiteY147" fmla="*/ 4995397 h 6858000"/>
              <a:gd name="connsiteX148" fmla="*/ 3042600 w 7467600"/>
              <a:gd name="connsiteY148" fmla="*/ 5059532 h 6858000"/>
              <a:gd name="connsiteX149" fmla="*/ 1997014 w 7467600"/>
              <a:gd name="connsiteY149" fmla="*/ 4698007 h 6858000"/>
              <a:gd name="connsiteX150" fmla="*/ 2305292 w 7467600"/>
              <a:gd name="connsiteY150" fmla="*/ 4219492 h 6858000"/>
              <a:gd name="connsiteX151" fmla="*/ 3360922 w 7467600"/>
              <a:gd name="connsiteY151" fmla="*/ 4529373 h 6858000"/>
              <a:gd name="connsiteX152" fmla="*/ 3492420 w 7467600"/>
              <a:gd name="connsiteY152" fmla="*/ 4510145 h 6858000"/>
              <a:gd name="connsiteX153" fmla="*/ 3364086 w 7467600"/>
              <a:gd name="connsiteY153" fmla="*/ 4480340 h 6858000"/>
              <a:gd name="connsiteX154" fmla="*/ 3225818 w 7467600"/>
              <a:gd name="connsiteY154" fmla="*/ 4411822 h 6858000"/>
              <a:gd name="connsiteX155" fmla="*/ 3129696 w 7467600"/>
              <a:gd name="connsiteY155" fmla="*/ 4360704 h 6858000"/>
              <a:gd name="connsiteX156" fmla="*/ 2814545 w 7467600"/>
              <a:gd name="connsiteY156" fmla="*/ 4282955 h 6858000"/>
              <a:gd name="connsiteX157" fmla="*/ 2305292 w 7467600"/>
              <a:gd name="connsiteY157" fmla="*/ 4219492 h 6858000"/>
              <a:gd name="connsiteX158" fmla="*/ 2626982 w 7467600"/>
              <a:gd name="connsiteY158" fmla="*/ 4206450 h 6858000"/>
              <a:gd name="connsiteX159" fmla="*/ 2490617 w 7467600"/>
              <a:gd name="connsiteY159" fmla="*/ 4206951 h 6858000"/>
              <a:gd name="connsiteX160" fmla="*/ 2819869 w 7467600"/>
              <a:gd name="connsiteY160" fmla="*/ 4252936 h 6858000"/>
              <a:gd name="connsiteX161" fmla="*/ 3143018 w 7467600"/>
              <a:gd name="connsiteY161" fmla="*/ 4332698 h 6858000"/>
              <a:gd name="connsiteX162" fmla="*/ 3241520 w 7467600"/>
              <a:gd name="connsiteY162" fmla="*/ 4385112 h 6858000"/>
              <a:gd name="connsiteX163" fmla="*/ 3374575 w 7467600"/>
              <a:gd name="connsiteY163" fmla="*/ 4451517 h 6858000"/>
              <a:gd name="connsiteX164" fmla="*/ 3505221 w 7467600"/>
              <a:gd name="connsiteY164" fmla="*/ 4480757 h 6858000"/>
              <a:gd name="connsiteX165" fmla="*/ 2626982 w 7467600"/>
              <a:gd name="connsiteY165" fmla="*/ 4206450 h 6858000"/>
              <a:gd name="connsiteX166" fmla="*/ 1310106 w 7467600"/>
              <a:gd name="connsiteY166" fmla="*/ 3943217 h 6858000"/>
              <a:gd name="connsiteX167" fmla="*/ 854994 w 7467600"/>
              <a:gd name="connsiteY167" fmla="*/ 4399136 h 6858000"/>
              <a:gd name="connsiteX168" fmla="*/ 742462 w 7467600"/>
              <a:gd name="connsiteY168" fmla="*/ 4594648 h 6858000"/>
              <a:gd name="connsiteX169" fmla="*/ 820602 w 7467600"/>
              <a:gd name="connsiteY169" fmla="*/ 4485915 h 6858000"/>
              <a:gd name="connsiteX170" fmla="*/ 878295 w 7467600"/>
              <a:gd name="connsiteY170" fmla="*/ 4403594 h 6858000"/>
              <a:gd name="connsiteX171" fmla="*/ 1240607 w 7467600"/>
              <a:gd name="connsiteY171" fmla="*/ 4010401 h 6858000"/>
              <a:gd name="connsiteX172" fmla="*/ 1310106 w 7467600"/>
              <a:gd name="connsiteY172" fmla="*/ 3943217 h 6858000"/>
              <a:gd name="connsiteX173" fmla="*/ 1423113 w 7467600"/>
              <a:gd name="connsiteY173" fmla="*/ 3874565 h 6858000"/>
              <a:gd name="connsiteX174" fmla="*/ 1260565 w 7467600"/>
              <a:gd name="connsiteY174" fmla="*/ 4031982 h 6858000"/>
              <a:gd name="connsiteX175" fmla="*/ 901900 w 7467600"/>
              <a:gd name="connsiteY175" fmla="*/ 4421236 h 6858000"/>
              <a:gd name="connsiteX176" fmla="*/ 845044 w 7467600"/>
              <a:gd name="connsiteY176" fmla="*/ 4502436 h 6858000"/>
              <a:gd name="connsiteX177" fmla="*/ 685926 w 7467600"/>
              <a:gd name="connsiteY177" fmla="*/ 4703069 h 6858000"/>
              <a:gd name="connsiteX178" fmla="*/ 684248 w 7467600"/>
              <a:gd name="connsiteY178" fmla="*/ 4706721 h 6858000"/>
              <a:gd name="connsiteX179" fmla="*/ 1423113 w 7467600"/>
              <a:gd name="connsiteY179" fmla="*/ 3874565 h 6858000"/>
              <a:gd name="connsiteX180" fmla="*/ 3316479 w 7467600"/>
              <a:gd name="connsiteY180" fmla="*/ 3872136 h 6858000"/>
              <a:gd name="connsiteX181" fmla="*/ 3546806 w 7467600"/>
              <a:gd name="connsiteY181" fmla="*/ 4356139 h 6858000"/>
              <a:gd name="connsiteX182" fmla="*/ 3364433 w 7467600"/>
              <a:gd name="connsiteY182" fmla="*/ 3953121 h 6858000"/>
              <a:gd name="connsiteX183" fmla="*/ 3316479 w 7467600"/>
              <a:gd name="connsiteY183" fmla="*/ 3872136 h 6858000"/>
              <a:gd name="connsiteX184" fmla="*/ 3291335 w 7467600"/>
              <a:gd name="connsiteY184" fmla="*/ 3767420 h 6858000"/>
              <a:gd name="connsiteX185" fmla="*/ 3390805 w 7467600"/>
              <a:gd name="connsiteY185" fmla="*/ 3937163 h 6858000"/>
              <a:gd name="connsiteX186" fmla="*/ 3579062 w 7467600"/>
              <a:gd name="connsiteY186" fmla="*/ 4359040 h 6858000"/>
              <a:gd name="connsiteX187" fmla="*/ 3467355 w 7467600"/>
              <a:gd name="connsiteY187" fmla="*/ 3988130 h 6858000"/>
              <a:gd name="connsiteX188" fmla="*/ 3310753 w 7467600"/>
              <a:gd name="connsiteY188" fmla="*/ 3787140 h 6858000"/>
              <a:gd name="connsiteX189" fmla="*/ 3291335 w 7467600"/>
              <a:gd name="connsiteY189" fmla="*/ 3767420 h 6858000"/>
              <a:gd name="connsiteX190" fmla="*/ 1635889 w 7467600"/>
              <a:gd name="connsiteY190" fmla="*/ 3709494 h 6858000"/>
              <a:gd name="connsiteX191" fmla="*/ 1634800 w 7467600"/>
              <a:gd name="connsiteY191" fmla="*/ 3731111 h 6858000"/>
              <a:gd name="connsiteX192" fmla="*/ 1635889 w 7467600"/>
              <a:gd name="connsiteY192" fmla="*/ 3709494 h 6858000"/>
              <a:gd name="connsiteX193" fmla="*/ 1510397 w 7467600"/>
              <a:gd name="connsiteY193" fmla="*/ 3684705 h 6858000"/>
              <a:gd name="connsiteX194" fmla="*/ 1146550 w 7467600"/>
              <a:gd name="connsiteY194" fmla="*/ 3802012 h 6858000"/>
              <a:gd name="connsiteX195" fmla="*/ 698834 w 7467600"/>
              <a:gd name="connsiteY195" fmla="*/ 3952272 h 6858000"/>
              <a:gd name="connsiteX196" fmla="*/ 34256 w 7467600"/>
              <a:gd name="connsiteY196" fmla="*/ 4347603 h 6858000"/>
              <a:gd name="connsiteX197" fmla="*/ 527241 w 7467600"/>
              <a:gd name="connsiteY197" fmla="*/ 4065078 h 6858000"/>
              <a:gd name="connsiteX198" fmla="*/ 1510397 w 7467600"/>
              <a:gd name="connsiteY198" fmla="*/ 3684705 h 6858000"/>
              <a:gd name="connsiteX199" fmla="*/ 1313114 w 7467600"/>
              <a:gd name="connsiteY199" fmla="*/ 3655216 h 6858000"/>
              <a:gd name="connsiteX200" fmla="*/ 1109304 w 7467600"/>
              <a:gd name="connsiteY200" fmla="*/ 3669030 h 6858000"/>
              <a:gd name="connsiteX201" fmla="*/ 8129 w 7467600"/>
              <a:gd name="connsiteY201" fmla="*/ 4330519 h 6858000"/>
              <a:gd name="connsiteX202" fmla="*/ 687572 w 7467600"/>
              <a:gd name="connsiteY202" fmla="*/ 3925629 h 6858000"/>
              <a:gd name="connsiteX203" fmla="*/ 1138365 w 7467600"/>
              <a:gd name="connsiteY203" fmla="*/ 3774515 h 6858000"/>
              <a:gd name="connsiteX204" fmla="*/ 1505579 w 7467600"/>
              <a:gd name="connsiteY204" fmla="*/ 3655526 h 6858000"/>
              <a:gd name="connsiteX205" fmla="*/ 1313114 w 7467600"/>
              <a:gd name="connsiteY205" fmla="*/ 3655216 h 6858000"/>
              <a:gd name="connsiteX206" fmla="*/ 3655073 w 7467600"/>
              <a:gd name="connsiteY206" fmla="*/ 3650884 h 6858000"/>
              <a:gd name="connsiteX207" fmla="*/ 3989938 w 7467600"/>
              <a:gd name="connsiteY207" fmla="*/ 3991685 h 6858000"/>
              <a:gd name="connsiteX208" fmla="*/ 4393907 w 7467600"/>
              <a:gd name="connsiteY208" fmla="*/ 4261258 h 6858000"/>
              <a:gd name="connsiteX209" fmla="*/ 4648051 w 7467600"/>
              <a:gd name="connsiteY209" fmla="*/ 4374051 h 6858000"/>
              <a:gd name="connsiteX210" fmla="*/ 4383389 w 7467600"/>
              <a:gd name="connsiteY210" fmla="*/ 4184369 h 6858000"/>
              <a:gd name="connsiteX211" fmla="*/ 4165508 w 7467600"/>
              <a:gd name="connsiteY211" fmla="*/ 4035196 h 6858000"/>
              <a:gd name="connsiteX212" fmla="*/ 4068162 w 7467600"/>
              <a:gd name="connsiteY212" fmla="*/ 3953394 h 6858000"/>
              <a:gd name="connsiteX213" fmla="*/ 3981416 w 7467600"/>
              <a:gd name="connsiteY213" fmla="*/ 3880482 h 6858000"/>
              <a:gd name="connsiteX214" fmla="*/ 3800147 w 7467600"/>
              <a:gd name="connsiteY214" fmla="*/ 3749872 h 6858000"/>
              <a:gd name="connsiteX215" fmla="*/ 3655073 w 7467600"/>
              <a:gd name="connsiteY215" fmla="*/ 3650884 h 6858000"/>
              <a:gd name="connsiteX216" fmla="*/ 3670252 w 7467600"/>
              <a:gd name="connsiteY216" fmla="*/ 3622798 h 6858000"/>
              <a:gd name="connsiteX217" fmla="*/ 3817258 w 7467600"/>
              <a:gd name="connsiteY217" fmla="*/ 3723577 h 6858000"/>
              <a:gd name="connsiteX218" fmla="*/ 4000461 w 7467600"/>
              <a:gd name="connsiteY218" fmla="*/ 3855966 h 6858000"/>
              <a:gd name="connsiteX219" fmla="*/ 4088180 w 7467600"/>
              <a:gd name="connsiteY219" fmla="*/ 3929774 h 6858000"/>
              <a:gd name="connsiteX220" fmla="*/ 4184555 w 7467600"/>
              <a:gd name="connsiteY220" fmla="*/ 4010683 h 6858000"/>
              <a:gd name="connsiteX221" fmla="*/ 4399563 w 7467600"/>
              <a:gd name="connsiteY221" fmla="*/ 4158106 h 6858000"/>
              <a:gd name="connsiteX222" fmla="*/ 4684469 w 7467600"/>
              <a:gd name="connsiteY222" fmla="*/ 4364680 h 6858000"/>
              <a:gd name="connsiteX223" fmla="*/ 4690271 w 7467600"/>
              <a:gd name="connsiteY223" fmla="*/ 4370034 h 6858000"/>
              <a:gd name="connsiteX224" fmla="*/ 4136093 w 7467600"/>
              <a:gd name="connsiteY224" fmla="*/ 3858466 h 6858000"/>
              <a:gd name="connsiteX225" fmla="*/ 3670252 w 7467600"/>
              <a:gd name="connsiteY225" fmla="*/ 3622798 h 6858000"/>
              <a:gd name="connsiteX226" fmla="*/ 4440129 w 7467600"/>
              <a:gd name="connsiteY226" fmla="*/ 3448571 h 6858000"/>
              <a:gd name="connsiteX227" fmla="*/ 4856525 w 7467600"/>
              <a:gd name="connsiteY227" fmla="*/ 3915351 h 6858000"/>
              <a:gd name="connsiteX228" fmla="*/ 5059055 w 7467600"/>
              <a:gd name="connsiteY228" fmla="*/ 4108918 h 6858000"/>
              <a:gd name="connsiteX229" fmla="*/ 5290070 w 7467600"/>
              <a:gd name="connsiteY229" fmla="*/ 4263619 h 6858000"/>
              <a:gd name="connsiteX230" fmla="*/ 4834991 w 7467600"/>
              <a:gd name="connsiteY230" fmla="*/ 3830985 h 6858000"/>
              <a:gd name="connsiteX231" fmla="*/ 4440129 w 7467600"/>
              <a:gd name="connsiteY231" fmla="*/ 3448571 h 6858000"/>
              <a:gd name="connsiteX232" fmla="*/ 4441737 w 7467600"/>
              <a:gd name="connsiteY232" fmla="*/ 3399734 h 6858000"/>
              <a:gd name="connsiteX233" fmla="*/ 4431236 w 7467600"/>
              <a:gd name="connsiteY233" fmla="*/ 3400954 h 6858000"/>
              <a:gd name="connsiteX234" fmla="*/ 4557150 w 7467600"/>
              <a:gd name="connsiteY234" fmla="*/ 3510023 h 6858000"/>
              <a:gd name="connsiteX235" fmla="*/ 4856936 w 7467600"/>
              <a:gd name="connsiteY235" fmla="*/ 3809146 h 6858000"/>
              <a:gd name="connsiteX236" fmla="*/ 5111996 w 7467600"/>
              <a:gd name="connsiteY236" fmla="*/ 4065759 h 6858000"/>
              <a:gd name="connsiteX237" fmla="*/ 5388878 w 7467600"/>
              <a:gd name="connsiteY237" fmla="*/ 4300185 h 6858000"/>
              <a:gd name="connsiteX238" fmla="*/ 5425556 w 7467600"/>
              <a:gd name="connsiteY238" fmla="*/ 4308967 h 6858000"/>
              <a:gd name="connsiteX239" fmla="*/ 4943646 w 7467600"/>
              <a:gd name="connsiteY239" fmla="*/ 3822916 h 6858000"/>
              <a:gd name="connsiteX240" fmla="*/ 4594837 w 7467600"/>
              <a:gd name="connsiteY240" fmla="*/ 3532274 h 6858000"/>
              <a:gd name="connsiteX241" fmla="*/ 4441737 w 7467600"/>
              <a:gd name="connsiteY241" fmla="*/ 3399734 h 6858000"/>
              <a:gd name="connsiteX242" fmla="*/ 5425834 w 7467600"/>
              <a:gd name="connsiteY242" fmla="*/ 3162785 h 6858000"/>
              <a:gd name="connsiteX243" fmla="*/ 5401644 w 7467600"/>
              <a:gd name="connsiteY243" fmla="*/ 3617847 h 6858000"/>
              <a:gd name="connsiteX244" fmla="*/ 5467256 w 7467600"/>
              <a:gd name="connsiteY244" fmla="*/ 4175494 h 6858000"/>
              <a:gd name="connsiteX245" fmla="*/ 5448069 w 7467600"/>
              <a:gd name="connsiteY245" fmla="*/ 3567554 h 6858000"/>
              <a:gd name="connsiteX246" fmla="*/ 5425834 w 7467600"/>
              <a:gd name="connsiteY246" fmla="*/ 3162785 h 6858000"/>
              <a:gd name="connsiteX247" fmla="*/ 1318687 w 7467600"/>
              <a:gd name="connsiteY247" fmla="*/ 3113840 h 6858000"/>
              <a:gd name="connsiteX248" fmla="*/ 1066793 w 7467600"/>
              <a:gd name="connsiteY248" fmla="*/ 3212171 h 6858000"/>
              <a:gd name="connsiteX249" fmla="*/ 993319 w 7467600"/>
              <a:gd name="connsiteY249" fmla="*/ 3247648 h 6858000"/>
              <a:gd name="connsiteX250" fmla="*/ 853081 w 7467600"/>
              <a:gd name="connsiteY250" fmla="*/ 3312410 h 6858000"/>
              <a:gd name="connsiteX251" fmla="*/ 805957 w 7467600"/>
              <a:gd name="connsiteY251" fmla="*/ 3330443 h 6858000"/>
              <a:gd name="connsiteX252" fmla="*/ 1318687 w 7467600"/>
              <a:gd name="connsiteY252" fmla="*/ 3113840 h 6858000"/>
              <a:gd name="connsiteX253" fmla="*/ 5453702 w 7467600"/>
              <a:gd name="connsiteY253" fmla="*/ 3090882 h 6858000"/>
              <a:gd name="connsiteX254" fmla="*/ 5480135 w 7467600"/>
              <a:gd name="connsiteY254" fmla="*/ 3565802 h 6858000"/>
              <a:gd name="connsiteX255" fmla="*/ 5499023 w 7467600"/>
              <a:gd name="connsiteY255" fmla="*/ 4166310 h 6858000"/>
              <a:gd name="connsiteX256" fmla="*/ 5547022 w 7467600"/>
              <a:gd name="connsiteY256" fmla="*/ 3607838 h 6858000"/>
              <a:gd name="connsiteX257" fmla="*/ 5515964 w 7467600"/>
              <a:gd name="connsiteY257" fmla="*/ 3378541 h 6858000"/>
              <a:gd name="connsiteX258" fmla="*/ 5453702 w 7467600"/>
              <a:gd name="connsiteY258" fmla="*/ 3090882 h 6858000"/>
              <a:gd name="connsiteX259" fmla="*/ 1238695 w 7467600"/>
              <a:gd name="connsiteY259" fmla="*/ 3076820 h 6858000"/>
              <a:gd name="connsiteX260" fmla="*/ 716371 w 7467600"/>
              <a:gd name="connsiteY260" fmla="*/ 3293249 h 6858000"/>
              <a:gd name="connsiteX261" fmla="*/ 579522 w 7467600"/>
              <a:gd name="connsiteY261" fmla="*/ 3371759 h 6858000"/>
              <a:gd name="connsiteX262" fmla="*/ 600288 w 7467600"/>
              <a:gd name="connsiteY262" fmla="*/ 3365555 h 6858000"/>
              <a:gd name="connsiteX263" fmla="*/ 840692 w 7467600"/>
              <a:gd name="connsiteY263" fmla="*/ 3284921 h 6858000"/>
              <a:gd name="connsiteX264" fmla="*/ 979248 w 7467600"/>
              <a:gd name="connsiteY264" fmla="*/ 3221003 h 6858000"/>
              <a:gd name="connsiteX265" fmla="*/ 1053282 w 7467600"/>
              <a:gd name="connsiteY265" fmla="*/ 3185247 h 6858000"/>
              <a:gd name="connsiteX266" fmla="*/ 1320603 w 7467600"/>
              <a:gd name="connsiteY266" fmla="*/ 3081281 h 6858000"/>
              <a:gd name="connsiteX267" fmla="*/ 1238695 w 7467600"/>
              <a:gd name="connsiteY267" fmla="*/ 3076820 h 6858000"/>
              <a:gd name="connsiteX268" fmla="*/ 5425627 w 7467600"/>
              <a:gd name="connsiteY268" fmla="*/ 2954192 h 6858000"/>
              <a:gd name="connsiteX269" fmla="*/ 5470770 w 7467600"/>
              <a:gd name="connsiteY269" fmla="*/ 3005435 h 6858000"/>
              <a:gd name="connsiteX270" fmla="*/ 5519779 w 7467600"/>
              <a:gd name="connsiteY270" fmla="*/ 4359223 h 6858000"/>
              <a:gd name="connsiteX271" fmla="*/ 5520293 w 7467600"/>
              <a:gd name="connsiteY271" fmla="*/ 4360602 h 6858000"/>
              <a:gd name="connsiteX272" fmla="*/ 5767221 w 7467600"/>
              <a:gd name="connsiteY272" fmla="*/ 4665564 h 6858000"/>
              <a:gd name="connsiteX273" fmla="*/ 6937169 w 7467600"/>
              <a:gd name="connsiteY273" fmla="*/ 4815941 h 6858000"/>
              <a:gd name="connsiteX274" fmla="*/ 6953922 w 7467600"/>
              <a:gd name="connsiteY274" fmla="*/ 4890068 h 6858000"/>
              <a:gd name="connsiteX275" fmla="*/ 6071359 w 7467600"/>
              <a:gd name="connsiteY275" fmla="*/ 4770770 h 6858000"/>
              <a:gd name="connsiteX276" fmla="*/ 6038839 w 7467600"/>
              <a:gd name="connsiteY276" fmla="*/ 4764474 h 6858000"/>
              <a:gd name="connsiteX277" fmla="*/ 6038706 w 7467600"/>
              <a:gd name="connsiteY277" fmla="*/ 4763847 h 6858000"/>
              <a:gd name="connsiteX278" fmla="*/ 6037784 w 7467600"/>
              <a:gd name="connsiteY278" fmla="*/ 4764270 h 6858000"/>
              <a:gd name="connsiteX279" fmla="*/ 6038839 w 7467600"/>
              <a:gd name="connsiteY279" fmla="*/ 4764474 h 6858000"/>
              <a:gd name="connsiteX280" fmla="*/ 6040338 w 7467600"/>
              <a:gd name="connsiteY280" fmla="*/ 4771418 h 6858000"/>
              <a:gd name="connsiteX281" fmla="*/ 6024488 w 7467600"/>
              <a:gd name="connsiteY281" fmla="*/ 4809903 h 6858000"/>
              <a:gd name="connsiteX282" fmla="*/ 5599771 w 7467600"/>
              <a:gd name="connsiteY282" fmla="*/ 5509652 h 6858000"/>
              <a:gd name="connsiteX283" fmla="*/ 5548843 w 7467600"/>
              <a:gd name="connsiteY283" fmla="*/ 5563845 h 6858000"/>
              <a:gd name="connsiteX284" fmla="*/ 5940952 w 7467600"/>
              <a:gd name="connsiteY284" fmla="*/ 6250028 h 6858000"/>
              <a:gd name="connsiteX285" fmla="*/ 6043441 w 7467600"/>
              <a:gd name="connsiteY285" fmla="*/ 6665847 h 6858000"/>
              <a:gd name="connsiteX286" fmla="*/ 6093432 w 7467600"/>
              <a:gd name="connsiteY286" fmla="*/ 6858000 h 6858000"/>
              <a:gd name="connsiteX287" fmla="*/ 6034344 w 7467600"/>
              <a:gd name="connsiteY287" fmla="*/ 6858000 h 6858000"/>
              <a:gd name="connsiteX288" fmla="*/ 6026679 w 7467600"/>
              <a:gd name="connsiteY288" fmla="*/ 6836959 h 6858000"/>
              <a:gd name="connsiteX289" fmla="*/ 5800441 w 7467600"/>
              <a:gd name="connsiteY289" fmla="*/ 6335286 h 6858000"/>
              <a:gd name="connsiteX290" fmla="*/ 5526562 w 7467600"/>
              <a:gd name="connsiteY290" fmla="*/ 5705388 h 6858000"/>
              <a:gd name="connsiteX291" fmla="*/ 5519640 w 7467600"/>
              <a:gd name="connsiteY291" fmla="*/ 5683774 h 6858000"/>
              <a:gd name="connsiteX292" fmla="*/ 5844559 w 7467600"/>
              <a:gd name="connsiteY292" fmla="*/ 6553349 h 6858000"/>
              <a:gd name="connsiteX293" fmla="*/ 5975994 w 7467600"/>
              <a:gd name="connsiteY293" fmla="*/ 6858000 h 6858000"/>
              <a:gd name="connsiteX294" fmla="*/ 5898547 w 7467600"/>
              <a:gd name="connsiteY294" fmla="*/ 6858000 h 6858000"/>
              <a:gd name="connsiteX295" fmla="*/ 5682041 w 7467600"/>
              <a:gd name="connsiteY295" fmla="*/ 6355860 h 6858000"/>
              <a:gd name="connsiteX296" fmla="*/ 5461758 w 7467600"/>
              <a:gd name="connsiteY296" fmla="*/ 5820220 h 6858000"/>
              <a:gd name="connsiteX297" fmla="*/ 5237282 w 7467600"/>
              <a:gd name="connsiteY297" fmla="*/ 6579086 h 6858000"/>
              <a:gd name="connsiteX298" fmla="*/ 5115009 w 7467600"/>
              <a:gd name="connsiteY298" fmla="*/ 6858000 h 6858000"/>
              <a:gd name="connsiteX299" fmla="*/ 5028074 w 7467600"/>
              <a:gd name="connsiteY299" fmla="*/ 6858000 h 6858000"/>
              <a:gd name="connsiteX300" fmla="*/ 5079508 w 7467600"/>
              <a:gd name="connsiteY300" fmla="*/ 6749074 h 6858000"/>
              <a:gd name="connsiteX301" fmla="*/ 5371846 w 7467600"/>
              <a:gd name="connsiteY301" fmla="*/ 5924413 h 6858000"/>
              <a:gd name="connsiteX302" fmla="*/ 5270512 w 7467600"/>
              <a:gd name="connsiteY302" fmla="*/ 6138975 h 6858000"/>
              <a:gd name="connsiteX303" fmla="*/ 5062409 w 7467600"/>
              <a:gd name="connsiteY303" fmla="*/ 6653544 h 6858000"/>
              <a:gd name="connsiteX304" fmla="*/ 5036628 w 7467600"/>
              <a:gd name="connsiteY304" fmla="*/ 6754247 h 6858000"/>
              <a:gd name="connsiteX305" fmla="*/ 5009112 w 7467600"/>
              <a:gd name="connsiteY305" fmla="*/ 6858000 h 6858000"/>
              <a:gd name="connsiteX306" fmla="*/ 4976679 w 7467600"/>
              <a:gd name="connsiteY306" fmla="*/ 6858000 h 6858000"/>
              <a:gd name="connsiteX307" fmla="*/ 5006537 w 7467600"/>
              <a:gd name="connsiteY307" fmla="*/ 6747068 h 6858000"/>
              <a:gd name="connsiteX308" fmla="*/ 5032723 w 7467600"/>
              <a:gd name="connsiteY308" fmla="*/ 6644957 h 6858000"/>
              <a:gd name="connsiteX309" fmla="*/ 5242949 w 7467600"/>
              <a:gd name="connsiteY309" fmla="*/ 6125175 h 6858000"/>
              <a:gd name="connsiteX310" fmla="*/ 5286321 w 7467600"/>
              <a:gd name="connsiteY310" fmla="*/ 6033555 h 6858000"/>
              <a:gd name="connsiteX311" fmla="*/ 5008210 w 7467600"/>
              <a:gd name="connsiteY311" fmla="*/ 6649194 h 6858000"/>
              <a:gd name="connsiteX312" fmla="*/ 4986321 w 7467600"/>
              <a:gd name="connsiteY312" fmla="*/ 6765687 h 6858000"/>
              <a:gd name="connsiteX313" fmla="*/ 4973474 w 7467600"/>
              <a:gd name="connsiteY313" fmla="*/ 6858000 h 6858000"/>
              <a:gd name="connsiteX314" fmla="*/ 4907178 w 7467600"/>
              <a:gd name="connsiteY314" fmla="*/ 6858000 h 6858000"/>
              <a:gd name="connsiteX315" fmla="*/ 4910810 w 7467600"/>
              <a:gd name="connsiteY315" fmla="*/ 6829660 h 6858000"/>
              <a:gd name="connsiteX316" fmla="*/ 4987461 w 7467600"/>
              <a:gd name="connsiteY316" fmla="*/ 6432994 h 6858000"/>
              <a:gd name="connsiteX317" fmla="*/ 5179262 w 7467600"/>
              <a:gd name="connsiteY317" fmla="*/ 6035044 h 6858000"/>
              <a:gd name="connsiteX318" fmla="*/ 4689678 w 7467600"/>
              <a:gd name="connsiteY318" fmla="*/ 6440241 h 6858000"/>
              <a:gd name="connsiteX319" fmla="*/ 4477543 w 7467600"/>
              <a:gd name="connsiteY319" fmla="*/ 6674836 h 6858000"/>
              <a:gd name="connsiteX320" fmla="*/ 4329957 w 7467600"/>
              <a:gd name="connsiteY320" fmla="*/ 6858000 h 6858000"/>
              <a:gd name="connsiteX321" fmla="*/ 4218595 w 7467600"/>
              <a:gd name="connsiteY321" fmla="*/ 6858000 h 6858000"/>
              <a:gd name="connsiteX322" fmla="*/ 4368888 w 7467600"/>
              <a:gd name="connsiteY322" fmla="*/ 6668412 h 6858000"/>
              <a:gd name="connsiteX323" fmla="*/ 4563091 w 7467600"/>
              <a:gd name="connsiteY323" fmla="*/ 6442508 h 6858000"/>
              <a:gd name="connsiteX324" fmla="*/ 5387324 w 7467600"/>
              <a:gd name="connsiteY324" fmla="*/ 5705830 h 6858000"/>
              <a:gd name="connsiteX325" fmla="*/ 5073620 w 7467600"/>
              <a:gd name="connsiteY325" fmla="*/ 5955437 h 6858000"/>
              <a:gd name="connsiteX326" fmla="*/ 4689789 w 7467600"/>
              <a:gd name="connsiteY326" fmla="*/ 6268382 h 6858000"/>
              <a:gd name="connsiteX327" fmla="*/ 4418722 w 7467600"/>
              <a:gd name="connsiteY327" fmla="*/ 6570886 h 6858000"/>
              <a:gd name="connsiteX328" fmla="*/ 4214944 w 7467600"/>
              <a:gd name="connsiteY328" fmla="*/ 6858000 h 6858000"/>
              <a:gd name="connsiteX329" fmla="*/ 4177898 w 7467600"/>
              <a:gd name="connsiteY329" fmla="*/ 6858000 h 6858000"/>
              <a:gd name="connsiteX330" fmla="*/ 4391597 w 7467600"/>
              <a:gd name="connsiteY330" fmla="*/ 6556370 h 6858000"/>
              <a:gd name="connsiteX331" fmla="*/ 4668889 w 7467600"/>
              <a:gd name="connsiteY331" fmla="*/ 6246399 h 6858000"/>
              <a:gd name="connsiteX332" fmla="*/ 5055427 w 7467600"/>
              <a:gd name="connsiteY332" fmla="*/ 5931476 h 6858000"/>
              <a:gd name="connsiteX333" fmla="*/ 5371814 w 7467600"/>
              <a:gd name="connsiteY333" fmla="*/ 5678975 h 6858000"/>
              <a:gd name="connsiteX334" fmla="*/ 4987918 w 7467600"/>
              <a:gd name="connsiteY334" fmla="*/ 5838701 h 6858000"/>
              <a:gd name="connsiteX335" fmla="*/ 4317146 w 7467600"/>
              <a:gd name="connsiteY335" fmla="*/ 6587716 h 6858000"/>
              <a:gd name="connsiteX336" fmla="*/ 4171627 w 7467600"/>
              <a:gd name="connsiteY336" fmla="*/ 6858000 h 6858000"/>
              <a:gd name="connsiteX337" fmla="*/ 4081585 w 7467600"/>
              <a:gd name="connsiteY337" fmla="*/ 6858000 h 6858000"/>
              <a:gd name="connsiteX338" fmla="*/ 4238603 w 7467600"/>
              <a:gd name="connsiteY338" fmla="*/ 6559341 h 6858000"/>
              <a:gd name="connsiteX339" fmla="*/ 4778333 w 7467600"/>
              <a:gd name="connsiteY339" fmla="*/ 5873626 h 6858000"/>
              <a:gd name="connsiteX340" fmla="*/ 5414185 w 7467600"/>
              <a:gd name="connsiteY340" fmla="*/ 5573882 h 6858000"/>
              <a:gd name="connsiteX341" fmla="*/ 5959648 w 7467600"/>
              <a:gd name="connsiteY341" fmla="*/ 4760797 h 6858000"/>
              <a:gd name="connsiteX342" fmla="*/ 5355019 w 7467600"/>
              <a:gd name="connsiteY342" fmla="*/ 4734672 h 6858000"/>
              <a:gd name="connsiteX343" fmla="*/ 5083565 w 7467600"/>
              <a:gd name="connsiteY343" fmla="*/ 5179121 h 6858000"/>
              <a:gd name="connsiteX344" fmla="*/ 4713577 w 7467600"/>
              <a:gd name="connsiteY344" fmla="*/ 5616803 h 6858000"/>
              <a:gd name="connsiteX345" fmla="*/ 3989559 w 7467600"/>
              <a:gd name="connsiteY345" fmla="*/ 6145945 h 6858000"/>
              <a:gd name="connsiteX346" fmla="*/ 3939824 w 7467600"/>
              <a:gd name="connsiteY346" fmla="*/ 6066900 h 6858000"/>
              <a:gd name="connsiteX347" fmla="*/ 4584537 w 7467600"/>
              <a:gd name="connsiteY347" fmla="*/ 5324826 h 6858000"/>
              <a:gd name="connsiteX348" fmla="*/ 5037105 w 7467600"/>
              <a:gd name="connsiteY348" fmla="*/ 5088765 h 6858000"/>
              <a:gd name="connsiteX349" fmla="*/ 5039930 w 7467600"/>
              <a:gd name="connsiteY349" fmla="*/ 5089585 h 6858000"/>
              <a:gd name="connsiteX350" fmla="*/ 5263764 w 7467600"/>
              <a:gd name="connsiteY350" fmla="*/ 4735525 h 6858000"/>
              <a:gd name="connsiteX351" fmla="*/ 4086300 w 7467600"/>
              <a:gd name="connsiteY351" fmla="*/ 4884599 h 6858000"/>
              <a:gd name="connsiteX352" fmla="*/ 4085485 w 7467600"/>
              <a:gd name="connsiteY352" fmla="*/ 4899070 h 6858000"/>
              <a:gd name="connsiteX353" fmla="*/ 3871915 w 7467600"/>
              <a:gd name="connsiteY353" fmla="*/ 5253645 h 6858000"/>
              <a:gd name="connsiteX354" fmla="*/ 3799374 w 7467600"/>
              <a:gd name="connsiteY354" fmla="*/ 5466127 h 6858000"/>
              <a:gd name="connsiteX355" fmla="*/ 3498850 w 7467600"/>
              <a:gd name="connsiteY355" fmla="*/ 6661888 h 6858000"/>
              <a:gd name="connsiteX356" fmla="*/ 3399216 w 7467600"/>
              <a:gd name="connsiteY356" fmla="*/ 6858000 h 6858000"/>
              <a:gd name="connsiteX357" fmla="*/ 3303688 w 7467600"/>
              <a:gd name="connsiteY357" fmla="*/ 6858000 h 6858000"/>
              <a:gd name="connsiteX358" fmla="*/ 3391774 w 7467600"/>
              <a:gd name="connsiteY358" fmla="*/ 6697181 h 6858000"/>
              <a:gd name="connsiteX359" fmla="*/ 3735540 w 7467600"/>
              <a:gd name="connsiteY359" fmla="*/ 5546923 h 6858000"/>
              <a:gd name="connsiteX360" fmla="*/ 3729438 w 7467600"/>
              <a:gd name="connsiteY360" fmla="*/ 5569058 h 6858000"/>
              <a:gd name="connsiteX361" fmla="*/ 3707782 w 7467600"/>
              <a:gd name="connsiteY361" fmla="*/ 5644908 h 6858000"/>
              <a:gd name="connsiteX362" fmla="*/ 3583827 w 7467600"/>
              <a:gd name="connsiteY362" fmla="*/ 6039215 h 6858000"/>
              <a:gd name="connsiteX363" fmla="*/ 3547861 w 7467600"/>
              <a:gd name="connsiteY363" fmla="*/ 6129609 h 6858000"/>
              <a:gd name="connsiteX364" fmla="*/ 3490905 w 7467600"/>
              <a:gd name="connsiteY364" fmla="*/ 6277660 h 6858000"/>
              <a:gd name="connsiteX365" fmla="*/ 3455859 w 7467600"/>
              <a:gd name="connsiteY365" fmla="*/ 6391301 h 6858000"/>
              <a:gd name="connsiteX366" fmla="*/ 3429112 w 7467600"/>
              <a:gd name="connsiteY366" fmla="*/ 6479469 h 6858000"/>
              <a:gd name="connsiteX367" fmla="*/ 3304862 w 7467600"/>
              <a:gd name="connsiteY367" fmla="*/ 6796476 h 6858000"/>
              <a:gd name="connsiteX368" fmla="*/ 3276071 w 7467600"/>
              <a:gd name="connsiteY368" fmla="*/ 6858000 h 6858000"/>
              <a:gd name="connsiteX369" fmla="*/ 3240805 w 7467600"/>
              <a:gd name="connsiteY369" fmla="*/ 6858000 h 6858000"/>
              <a:gd name="connsiteX370" fmla="*/ 3275917 w 7467600"/>
              <a:gd name="connsiteY370" fmla="*/ 6783192 h 6858000"/>
              <a:gd name="connsiteX371" fmla="*/ 3399358 w 7467600"/>
              <a:gd name="connsiteY371" fmla="*/ 6469011 h 6858000"/>
              <a:gd name="connsiteX372" fmla="*/ 3425650 w 7467600"/>
              <a:gd name="connsiteY372" fmla="*/ 6381333 h 6858000"/>
              <a:gd name="connsiteX373" fmla="*/ 3460661 w 7467600"/>
              <a:gd name="connsiteY373" fmla="*/ 6266763 h 6858000"/>
              <a:gd name="connsiteX374" fmla="*/ 3518021 w 7467600"/>
              <a:gd name="connsiteY374" fmla="*/ 6117298 h 6858000"/>
              <a:gd name="connsiteX375" fmla="*/ 3554035 w 7467600"/>
              <a:gd name="connsiteY375" fmla="*/ 6027832 h 6858000"/>
              <a:gd name="connsiteX376" fmla="*/ 3677174 w 7467600"/>
              <a:gd name="connsiteY376" fmla="*/ 5636351 h 6858000"/>
              <a:gd name="connsiteX377" fmla="*/ 3698819 w 7467600"/>
              <a:gd name="connsiteY377" fmla="*/ 5560503 h 6858000"/>
              <a:gd name="connsiteX378" fmla="*/ 3702094 w 7467600"/>
              <a:gd name="connsiteY378" fmla="*/ 5549194 h 6858000"/>
              <a:gd name="connsiteX379" fmla="*/ 3398355 w 7467600"/>
              <a:gd name="connsiteY379" fmla="*/ 6094603 h 6858000"/>
              <a:gd name="connsiteX380" fmla="*/ 3193941 w 7467600"/>
              <a:gd name="connsiteY380" fmla="*/ 6798775 h 6858000"/>
              <a:gd name="connsiteX381" fmla="*/ 3184140 w 7467600"/>
              <a:gd name="connsiteY381" fmla="*/ 6858000 h 6858000"/>
              <a:gd name="connsiteX382" fmla="*/ 3099978 w 7467600"/>
              <a:gd name="connsiteY382" fmla="*/ 6858000 h 6858000"/>
              <a:gd name="connsiteX383" fmla="*/ 3101556 w 7467600"/>
              <a:gd name="connsiteY383" fmla="*/ 6843337 h 6858000"/>
              <a:gd name="connsiteX384" fmla="*/ 3370162 w 7467600"/>
              <a:gd name="connsiteY384" fmla="*/ 5785550 h 6858000"/>
              <a:gd name="connsiteX385" fmla="*/ 3746477 w 7467600"/>
              <a:gd name="connsiteY385" fmla="*/ 5377889 h 6858000"/>
              <a:gd name="connsiteX386" fmla="*/ 3863399 w 7467600"/>
              <a:gd name="connsiteY386" fmla="*/ 5087257 h 6858000"/>
              <a:gd name="connsiteX387" fmla="*/ 3968712 w 7467600"/>
              <a:gd name="connsiteY387" fmla="*/ 4913989 h 6858000"/>
              <a:gd name="connsiteX388" fmla="*/ 2792390 w 7467600"/>
              <a:gd name="connsiteY388" fmla="*/ 5382974 h 6858000"/>
              <a:gd name="connsiteX389" fmla="*/ 2714982 w 7467600"/>
              <a:gd name="connsiteY389" fmla="*/ 5427051 h 6858000"/>
              <a:gd name="connsiteX390" fmla="*/ 2813361 w 7467600"/>
              <a:gd name="connsiteY390" fmla="*/ 6023912 h 6858000"/>
              <a:gd name="connsiteX391" fmla="*/ 2688430 w 7467600"/>
              <a:gd name="connsiteY391" fmla="*/ 6801564 h 6858000"/>
              <a:gd name="connsiteX392" fmla="*/ 2629626 w 7467600"/>
              <a:gd name="connsiteY392" fmla="*/ 6763394 h 6858000"/>
              <a:gd name="connsiteX393" fmla="*/ 2565328 w 7467600"/>
              <a:gd name="connsiteY393" fmla="*/ 5516399 h 6858000"/>
              <a:gd name="connsiteX394" fmla="*/ 1922999 w 7467600"/>
              <a:gd name="connsiteY394" fmla="*/ 5980343 h 6858000"/>
              <a:gd name="connsiteX395" fmla="*/ 1950261 w 7467600"/>
              <a:gd name="connsiteY395" fmla="*/ 6405858 h 6858000"/>
              <a:gd name="connsiteX396" fmla="*/ 2365554 w 7467600"/>
              <a:gd name="connsiteY396" fmla="*/ 6759107 h 6858000"/>
              <a:gd name="connsiteX397" fmla="*/ 2424142 w 7467600"/>
              <a:gd name="connsiteY397" fmla="*/ 6858000 h 6858000"/>
              <a:gd name="connsiteX398" fmla="*/ 2395994 w 7467600"/>
              <a:gd name="connsiteY398" fmla="*/ 6858000 h 6858000"/>
              <a:gd name="connsiteX399" fmla="*/ 2392863 w 7467600"/>
              <a:gd name="connsiteY399" fmla="*/ 6852964 h 6858000"/>
              <a:gd name="connsiteX400" fmla="*/ 2017589 w 7467600"/>
              <a:gd name="connsiteY400" fmla="*/ 6493982 h 6858000"/>
              <a:gd name="connsiteX401" fmla="*/ 2147336 w 7467600"/>
              <a:gd name="connsiteY401" fmla="*/ 6594052 h 6858000"/>
              <a:gd name="connsiteX402" fmla="*/ 2207047 w 7467600"/>
              <a:gd name="connsiteY402" fmla="*/ 6654540 h 6858000"/>
              <a:gd name="connsiteX403" fmla="*/ 2299106 w 7467600"/>
              <a:gd name="connsiteY403" fmla="*/ 6778931 h 6858000"/>
              <a:gd name="connsiteX404" fmla="*/ 2314430 w 7467600"/>
              <a:gd name="connsiteY404" fmla="*/ 6801144 h 6858000"/>
              <a:gd name="connsiteX405" fmla="*/ 2352406 w 7467600"/>
              <a:gd name="connsiteY405" fmla="*/ 6858000 h 6858000"/>
              <a:gd name="connsiteX406" fmla="*/ 2314492 w 7467600"/>
              <a:gd name="connsiteY406" fmla="*/ 6858000 h 6858000"/>
              <a:gd name="connsiteX407" fmla="*/ 2288095 w 7467600"/>
              <a:gd name="connsiteY407" fmla="*/ 6818030 h 6858000"/>
              <a:gd name="connsiteX408" fmla="*/ 2272768 w 7467600"/>
              <a:gd name="connsiteY408" fmla="*/ 6795822 h 6858000"/>
              <a:gd name="connsiteX409" fmla="*/ 2182715 w 7467600"/>
              <a:gd name="connsiteY409" fmla="*/ 6675071 h 6858000"/>
              <a:gd name="connsiteX410" fmla="*/ 2032061 w 7467600"/>
              <a:gd name="connsiteY410" fmla="*/ 6541380 h 6858000"/>
              <a:gd name="connsiteX411" fmla="*/ 2257220 w 7467600"/>
              <a:gd name="connsiteY411" fmla="*/ 6826257 h 6858000"/>
              <a:gd name="connsiteX412" fmla="*/ 2281324 w 7467600"/>
              <a:gd name="connsiteY412" fmla="*/ 6858000 h 6858000"/>
              <a:gd name="connsiteX413" fmla="*/ 2242860 w 7467600"/>
              <a:gd name="connsiteY413" fmla="*/ 6858000 h 6858000"/>
              <a:gd name="connsiteX414" fmla="*/ 2232818 w 7467600"/>
              <a:gd name="connsiteY414" fmla="*/ 6844926 h 6858000"/>
              <a:gd name="connsiteX415" fmla="*/ 1990172 w 7467600"/>
              <a:gd name="connsiteY415" fmla="*/ 6542121 h 6858000"/>
              <a:gd name="connsiteX416" fmla="*/ 2124090 w 7467600"/>
              <a:gd name="connsiteY416" fmla="*/ 6761017 h 6858000"/>
              <a:gd name="connsiteX417" fmla="*/ 2200380 w 7467600"/>
              <a:gd name="connsiteY417" fmla="*/ 6858000 h 6858000"/>
              <a:gd name="connsiteX418" fmla="*/ 2147507 w 7467600"/>
              <a:gd name="connsiteY418" fmla="*/ 6858000 h 6858000"/>
              <a:gd name="connsiteX419" fmla="*/ 2070668 w 7467600"/>
              <a:gd name="connsiteY419" fmla="*/ 6761520 h 6858000"/>
              <a:gd name="connsiteX420" fmla="*/ 1975142 w 7467600"/>
              <a:gd name="connsiteY420" fmla="*/ 6585570 h 6858000"/>
              <a:gd name="connsiteX421" fmla="*/ 2050035 w 7467600"/>
              <a:gd name="connsiteY421" fmla="*/ 6813345 h 6858000"/>
              <a:gd name="connsiteX422" fmla="*/ 2063025 w 7467600"/>
              <a:gd name="connsiteY422" fmla="*/ 6858000 h 6858000"/>
              <a:gd name="connsiteX423" fmla="*/ 2021675 w 7467600"/>
              <a:gd name="connsiteY423" fmla="*/ 6858000 h 6858000"/>
              <a:gd name="connsiteX424" fmla="*/ 2019308 w 7467600"/>
              <a:gd name="connsiteY424" fmla="*/ 6847118 h 6858000"/>
              <a:gd name="connsiteX425" fmla="*/ 1938835 w 7467600"/>
              <a:gd name="connsiteY425" fmla="*/ 6551160 h 6858000"/>
              <a:gd name="connsiteX426" fmla="*/ 1953230 w 7467600"/>
              <a:gd name="connsiteY426" fmla="*/ 6759699 h 6858000"/>
              <a:gd name="connsiteX427" fmla="*/ 1956763 w 7467600"/>
              <a:gd name="connsiteY427" fmla="*/ 6778191 h 6858000"/>
              <a:gd name="connsiteX428" fmla="*/ 1967925 w 7467600"/>
              <a:gd name="connsiteY428" fmla="*/ 6858000 h 6858000"/>
              <a:gd name="connsiteX429" fmla="*/ 1936622 w 7467600"/>
              <a:gd name="connsiteY429" fmla="*/ 6858000 h 6858000"/>
              <a:gd name="connsiteX430" fmla="*/ 1926261 w 7467600"/>
              <a:gd name="connsiteY430" fmla="*/ 6784064 h 6858000"/>
              <a:gd name="connsiteX431" fmla="*/ 1922724 w 7467600"/>
              <a:gd name="connsiteY431" fmla="*/ 6765577 h 6858000"/>
              <a:gd name="connsiteX432" fmla="*/ 1904650 w 7467600"/>
              <a:gd name="connsiteY432" fmla="*/ 6639616 h 6858000"/>
              <a:gd name="connsiteX433" fmla="*/ 1885273 w 7467600"/>
              <a:gd name="connsiteY433" fmla="*/ 6858000 h 6858000"/>
              <a:gd name="connsiteX434" fmla="*/ 1854363 w 7467600"/>
              <a:gd name="connsiteY434" fmla="*/ 6858000 h 6858000"/>
              <a:gd name="connsiteX435" fmla="*/ 1880391 w 7467600"/>
              <a:gd name="connsiteY435" fmla="*/ 6603796 h 6858000"/>
              <a:gd name="connsiteX436" fmla="*/ 1818273 w 7467600"/>
              <a:gd name="connsiteY436" fmla="*/ 6715729 h 6858000"/>
              <a:gd name="connsiteX437" fmla="*/ 1794691 w 7467600"/>
              <a:gd name="connsiteY437" fmla="*/ 6843239 h 6858000"/>
              <a:gd name="connsiteX438" fmla="*/ 1794914 w 7467600"/>
              <a:gd name="connsiteY438" fmla="*/ 6858000 h 6858000"/>
              <a:gd name="connsiteX439" fmla="*/ 1746128 w 7467600"/>
              <a:gd name="connsiteY439" fmla="*/ 6858000 h 6858000"/>
              <a:gd name="connsiteX440" fmla="*/ 1753934 w 7467600"/>
              <a:gd name="connsiteY440" fmla="*/ 6724796 h 6858000"/>
              <a:gd name="connsiteX441" fmla="*/ 1792053 w 7467600"/>
              <a:gd name="connsiteY441" fmla="*/ 6572396 h 6858000"/>
              <a:gd name="connsiteX442" fmla="*/ 1862248 w 7467600"/>
              <a:gd name="connsiteY442" fmla="*/ 6266397 h 6858000"/>
              <a:gd name="connsiteX443" fmla="*/ 1862250 w 7467600"/>
              <a:gd name="connsiteY443" fmla="*/ 6033531 h 6858000"/>
              <a:gd name="connsiteX444" fmla="*/ 1211999 w 7467600"/>
              <a:gd name="connsiteY444" fmla="*/ 6683610 h 6858000"/>
              <a:gd name="connsiteX445" fmla="*/ 1213266 w 7467600"/>
              <a:gd name="connsiteY445" fmla="*/ 6691947 h 6858000"/>
              <a:gd name="connsiteX446" fmla="*/ 1203370 w 7467600"/>
              <a:gd name="connsiteY446" fmla="*/ 6850676 h 6858000"/>
              <a:gd name="connsiteX447" fmla="*/ 1203671 w 7467600"/>
              <a:gd name="connsiteY447" fmla="*/ 6858000 h 6858000"/>
              <a:gd name="connsiteX448" fmla="*/ 1143180 w 7467600"/>
              <a:gd name="connsiteY448" fmla="*/ 6858000 h 6858000"/>
              <a:gd name="connsiteX449" fmla="*/ 1142176 w 7467600"/>
              <a:gd name="connsiteY449" fmla="*/ 6766045 h 6858000"/>
              <a:gd name="connsiteX450" fmla="*/ 1067484 w 7467600"/>
              <a:gd name="connsiteY450" fmla="*/ 6858000 h 6858000"/>
              <a:gd name="connsiteX451" fmla="*/ 953928 w 7467600"/>
              <a:gd name="connsiteY451" fmla="*/ 6858000 h 6858000"/>
              <a:gd name="connsiteX452" fmla="*/ 959715 w 7467600"/>
              <a:gd name="connsiteY452" fmla="*/ 6850185 h 6858000"/>
              <a:gd name="connsiteX453" fmla="*/ 1483788 w 7467600"/>
              <a:gd name="connsiteY453" fmla="*/ 6259174 h 6858000"/>
              <a:gd name="connsiteX454" fmla="*/ 1100671 w 7467600"/>
              <a:gd name="connsiteY454" fmla="*/ 6252137 h 6858000"/>
              <a:gd name="connsiteX455" fmla="*/ 1090144 w 7467600"/>
              <a:gd name="connsiteY455" fmla="*/ 6256748 h 6858000"/>
              <a:gd name="connsiteX456" fmla="*/ 1095872 w 7467600"/>
              <a:gd name="connsiteY456" fmla="*/ 6271892 h 6858000"/>
              <a:gd name="connsiteX457" fmla="*/ 262785 w 7467600"/>
              <a:gd name="connsiteY457" fmla="*/ 6845450 h 6858000"/>
              <a:gd name="connsiteX458" fmla="*/ 209968 w 7467600"/>
              <a:gd name="connsiteY458" fmla="*/ 6770713 h 6858000"/>
              <a:gd name="connsiteX459" fmla="*/ 873460 w 7467600"/>
              <a:gd name="connsiteY459" fmla="*/ 6253768 h 6858000"/>
              <a:gd name="connsiteX460" fmla="*/ 192686 w 7467600"/>
              <a:gd name="connsiteY460" fmla="*/ 5849257 h 6858000"/>
              <a:gd name="connsiteX461" fmla="*/ 4696 w 7467600"/>
              <a:gd name="connsiteY461" fmla="*/ 5697668 h 6858000"/>
              <a:gd name="connsiteX462" fmla="*/ 0 w 7467600"/>
              <a:gd name="connsiteY462" fmla="*/ 5689984 h 6858000"/>
              <a:gd name="connsiteX463" fmla="*/ 0 w 7467600"/>
              <a:gd name="connsiteY463" fmla="*/ 5513472 h 6858000"/>
              <a:gd name="connsiteX464" fmla="*/ 174101 w 7467600"/>
              <a:gd name="connsiteY464" fmla="*/ 5620277 h 6858000"/>
              <a:gd name="connsiteX465" fmla="*/ 891800 w 7467600"/>
              <a:gd name="connsiteY465" fmla="*/ 6036935 h 6858000"/>
              <a:gd name="connsiteX466" fmla="*/ 1072219 w 7467600"/>
              <a:gd name="connsiteY466" fmla="*/ 6169443 h 6858000"/>
              <a:gd name="connsiteX467" fmla="*/ 1074117 w 7467600"/>
              <a:gd name="connsiteY467" fmla="*/ 6170301 h 6858000"/>
              <a:gd name="connsiteX468" fmla="*/ 1083114 w 7467600"/>
              <a:gd name="connsiteY468" fmla="*/ 6174131 h 6858000"/>
              <a:gd name="connsiteX469" fmla="*/ 1543010 w 7467600"/>
              <a:gd name="connsiteY469" fmla="*/ 6191140 h 6858000"/>
              <a:gd name="connsiteX470" fmla="*/ 1551080 w 7467600"/>
              <a:gd name="connsiteY470" fmla="*/ 6195006 h 6858000"/>
              <a:gd name="connsiteX471" fmla="*/ 2345443 w 7467600"/>
              <a:gd name="connsiteY471" fmla="*/ 5549882 h 6858000"/>
              <a:gd name="connsiteX472" fmla="*/ 1721499 w 7467600"/>
              <a:gd name="connsiteY472" fmla="*/ 5599969 h 6858000"/>
              <a:gd name="connsiteX473" fmla="*/ 767716 w 7467600"/>
              <a:gd name="connsiteY473" fmla="*/ 5472768 h 6858000"/>
              <a:gd name="connsiteX474" fmla="*/ 722147 w 7467600"/>
              <a:gd name="connsiteY474" fmla="*/ 5393091 h 6858000"/>
              <a:gd name="connsiteX475" fmla="*/ 1485552 w 7467600"/>
              <a:gd name="connsiteY475" fmla="*/ 5313202 h 6858000"/>
              <a:gd name="connsiteX476" fmla="*/ 2143004 w 7467600"/>
              <a:gd name="connsiteY476" fmla="*/ 5402420 h 6858000"/>
              <a:gd name="connsiteX477" fmla="*/ 1933391 w 7467600"/>
              <a:gd name="connsiteY477" fmla="*/ 5156971 h 6858000"/>
              <a:gd name="connsiteX478" fmla="*/ 1827118 w 7467600"/>
              <a:gd name="connsiteY478" fmla="*/ 4968410 h 6858000"/>
              <a:gd name="connsiteX479" fmla="*/ 1837349 w 7467600"/>
              <a:gd name="connsiteY479" fmla="*/ 4956357 h 6858000"/>
              <a:gd name="connsiteX480" fmla="*/ 2162835 w 7467600"/>
              <a:gd name="connsiteY480" fmla="*/ 5187853 h 6858000"/>
              <a:gd name="connsiteX481" fmla="*/ 2257167 w 7467600"/>
              <a:gd name="connsiteY481" fmla="*/ 5462123 h 6858000"/>
              <a:gd name="connsiteX482" fmla="*/ 2261598 w 7467600"/>
              <a:gd name="connsiteY482" fmla="*/ 5467998 h 6858000"/>
              <a:gd name="connsiteX483" fmla="*/ 2437177 w 7467600"/>
              <a:gd name="connsiteY483" fmla="*/ 5479608 h 6858000"/>
              <a:gd name="connsiteX484" fmla="*/ 2445247 w 7467600"/>
              <a:gd name="connsiteY484" fmla="*/ 5483476 h 6858000"/>
              <a:gd name="connsiteX485" fmla="*/ 2743626 w 7467600"/>
              <a:gd name="connsiteY485" fmla="*/ 5304819 h 6858000"/>
              <a:gd name="connsiteX486" fmla="*/ 3048102 w 7467600"/>
              <a:gd name="connsiteY486" fmla="*/ 5150595 h 6858000"/>
              <a:gd name="connsiteX487" fmla="*/ 1799414 w 7467600"/>
              <a:gd name="connsiteY487" fmla="*/ 4694732 h 6858000"/>
              <a:gd name="connsiteX488" fmla="*/ 1771735 w 7467600"/>
              <a:gd name="connsiteY488" fmla="*/ 4619929 h 6858000"/>
              <a:gd name="connsiteX489" fmla="*/ 3104273 w 7467600"/>
              <a:gd name="connsiteY489" fmla="*/ 5076159 h 6858000"/>
              <a:gd name="connsiteX490" fmla="*/ 3113245 w 7467600"/>
              <a:gd name="connsiteY490" fmla="*/ 5090705 h 6858000"/>
              <a:gd name="connsiteX491" fmla="*/ 3126294 w 7467600"/>
              <a:gd name="connsiteY491" fmla="*/ 5114400 h 6858000"/>
              <a:gd name="connsiteX492" fmla="*/ 3937433 w 7467600"/>
              <a:gd name="connsiteY492" fmla="*/ 4830473 h 6858000"/>
              <a:gd name="connsiteX493" fmla="*/ 3590475 w 7467600"/>
              <a:gd name="connsiteY493" fmla="*/ 4597974 h 6858000"/>
              <a:gd name="connsiteX494" fmla="*/ 3100264 w 7467600"/>
              <a:gd name="connsiteY494" fmla="*/ 4579845 h 6858000"/>
              <a:gd name="connsiteX495" fmla="*/ 2183576 w 7467600"/>
              <a:gd name="connsiteY495" fmla="*/ 4227150 h 6858000"/>
              <a:gd name="connsiteX496" fmla="*/ 2151029 w 7467600"/>
              <a:gd name="connsiteY496" fmla="*/ 4146947 h 6858000"/>
              <a:gd name="connsiteX497" fmla="*/ 3563434 w 7467600"/>
              <a:gd name="connsiteY497" fmla="*/ 4469115 h 6858000"/>
              <a:gd name="connsiteX498" fmla="*/ 3177952 w 7467600"/>
              <a:gd name="connsiteY498" fmla="*/ 3657386 h 6858000"/>
              <a:gd name="connsiteX499" fmla="*/ 3189263 w 7467600"/>
              <a:gd name="connsiteY499" fmla="*/ 3625726 h 6858000"/>
              <a:gd name="connsiteX500" fmla="*/ 3560912 w 7467600"/>
              <a:gd name="connsiteY500" fmla="*/ 4079863 h 6858000"/>
              <a:gd name="connsiteX501" fmla="*/ 3626636 w 7467600"/>
              <a:gd name="connsiteY501" fmla="*/ 4512230 h 6858000"/>
              <a:gd name="connsiteX502" fmla="*/ 3653088 w 7467600"/>
              <a:gd name="connsiteY502" fmla="*/ 4521417 h 6858000"/>
              <a:gd name="connsiteX503" fmla="*/ 3988128 w 7467600"/>
              <a:gd name="connsiteY503" fmla="*/ 4817267 h 6858000"/>
              <a:gd name="connsiteX504" fmla="*/ 4830582 w 7467600"/>
              <a:gd name="connsiteY504" fmla="*/ 4676000 h 6858000"/>
              <a:gd name="connsiteX505" fmla="*/ 4830100 w 7467600"/>
              <a:gd name="connsiteY505" fmla="*/ 4675554 h 6858000"/>
              <a:gd name="connsiteX506" fmla="*/ 4036318 w 7467600"/>
              <a:gd name="connsiteY506" fmla="*/ 4147013 h 6858000"/>
              <a:gd name="connsiteX507" fmla="*/ 3432098 w 7467600"/>
              <a:gd name="connsiteY507" fmla="*/ 3537312 h 6858000"/>
              <a:gd name="connsiteX508" fmla="*/ 3446761 w 7467600"/>
              <a:gd name="connsiteY508" fmla="*/ 3461278 h 6858000"/>
              <a:gd name="connsiteX509" fmla="*/ 4419733 w 7467600"/>
              <a:gd name="connsiteY509" fmla="*/ 3963555 h 6858000"/>
              <a:gd name="connsiteX510" fmla="*/ 4781371 w 7467600"/>
              <a:gd name="connsiteY510" fmla="*/ 4458604 h 6858000"/>
              <a:gd name="connsiteX511" fmla="*/ 4780440 w 7467600"/>
              <a:gd name="connsiteY511" fmla="*/ 4470290 h 6858000"/>
              <a:gd name="connsiteX512" fmla="*/ 4898954 w 7467600"/>
              <a:gd name="connsiteY512" fmla="*/ 4662092 h 6858000"/>
              <a:gd name="connsiteX513" fmla="*/ 4900699 w 7467600"/>
              <a:gd name="connsiteY513" fmla="*/ 4670867 h 6858000"/>
              <a:gd name="connsiteX514" fmla="*/ 5714511 w 7467600"/>
              <a:gd name="connsiteY514" fmla="*/ 4663483 h 6858000"/>
              <a:gd name="connsiteX515" fmla="*/ 5464793 w 7467600"/>
              <a:gd name="connsiteY515" fmla="*/ 4393556 h 6858000"/>
              <a:gd name="connsiteX516" fmla="*/ 5461897 w 7467600"/>
              <a:gd name="connsiteY516" fmla="*/ 4390879 h 6858000"/>
              <a:gd name="connsiteX517" fmla="*/ 4294126 w 7467600"/>
              <a:gd name="connsiteY517" fmla="*/ 3303048 h 6858000"/>
              <a:gd name="connsiteX518" fmla="*/ 4305321 w 7467600"/>
              <a:gd name="connsiteY518" fmla="*/ 3256953 h 6858000"/>
              <a:gd name="connsiteX519" fmla="*/ 4949299 w 7467600"/>
              <a:gd name="connsiteY519" fmla="*/ 3766336 h 6858000"/>
              <a:gd name="connsiteX520" fmla="*/ 5291452 w 7467600"/>
              <a:gd name="connsiteY520" fmla="*/ 4076801 h 6858000"/>
              <a:gd name="connsiteX521" fmla="*/ 5434998 w 7467600"/>
              <a:gd name="connsiteY521" fmla="*/ 4254100 h 6858000"/>
              <a:gd name="connsiteX522" fmla="*/ 5351015 w 7467600"/>
              <a:gd name="connsiteY522" fmla="*/ 3760989 h 6858000"/>
              <a:gd name="connsiteX523" fmla="*/ 5413780 w 7467600"/>
              <a:gd name="connsiteY523" fmla="*/ 2966265 h 6858000"/>
              <a:gd name="connsiteX524" fmla="*/ 5425627 w 7467600"/>
              <a:gd name="connsiteY524" fmla="*/ 2954192 h 6858000"/>
              <a:gd name="connsiteX525" fmla="*/ 6604735 w 7467600"/>
              <a:gd name="connsiteY525" fmla="*/ 2041381 h 6858000"/>
              <a:gd name="connsiteX526" fmla="*/ 7204487 w 7467600"/>
              <a:gd name="connsiteY526" fmla="*/ 2742112 h 6858000"/>
              <a:gd name="connsiteX527" fmla="*/ 7131592 w 7467600"/>
              <a:gd name="connsiteY527" fmla="*/ 2672096 h 6858000"/>
              <a:gd name="connsiteX528" fmla="*/ 6996344 w 7467600"/>
              <a:gd name="connsiteY528" fmla="*/ 2518310 h 6858000"/>
              <a:gd name="connsiteX529" fmla="*/ 6735495 w 7467600"/>
              <a:gd name="connsiteY529" fmla="*/ 2196890 h 6858000"/>
              <a:gd name="connsiteX530" fmla="*/ 6721901 w 7467600"/>
              <a:gd name="connsiteY530" fmla="*/ 2179274 h 6858000"/>
              <a:gd name="connsiteX531" fmla="*/ 6604735 w 7467600"/>
              <a:gd name="connsiteY531" fmla="*/ 2041381 h 6858000"/>
              <a:gd name="connsiteX532" fmla="*/ 6591670 w 7467600"/>
              <a:gd name="connsiteY532" fmla="*/ 1988277 h 6858000"/>
              <a:gd name="connsiteX533" fmla="*/ 6747349 w 7467600"/>
              <a:gd name="connsiteY533" fmla="*/ 2160069 h 6858000"/>
              <a:gd name="connsiteX534" fmla="*/ 6760943 w 7467600"/>
              <a:gd name="connsiteY534" fmla="*/ 2177686 h 6858000"/>
              <a:gd name="connsiteX535" fmla="*/ 7021065 w 7467600"/>
              <a:gd name="connsiteY535" fmla="*/ 2498102 h 6858000"/>
              <a:gd name="connsiteX536" fmla="*/ 7155223 w 7467600"/>
              <a:gd name="connsiteY536" fmla="*/ 2650386 h 6858000"/>
              <a:gd name="connsiteX537" fmla="*/ 7203167 w 7467600"/>
              <a:gd name="connsiteY537" fmla="*/ 2697288 h 6858000"/>
              <a:gd name="connsiteX538" fmla="*/ 6937703 w 7467600"/>
              <a:gd name="connsiteY538" fmla="*/ 2321981 h 6858000"/>
              <a:gd name="connsiteX539" fmla="*/ 6591670 w 7467600"/>
              <a:gd name="connsiteY539" fmla="*/ 1988277 h 6858000"/>
              <a:gd name="connsiteX540" fmla="*/ 5798671 w 7467600"/>
              <a:gd name="connsiteY540" fmla="*/ 1981601 h 6858000"/>
              <a:gd name="connsiteX541" fmla="*/ 5754709 w 7467600"/>
              <a:gd name="connsiteY541" fmla="*/ 2071454 h 6858000"/>
              <a:gd name="connsiteX542" fmla="*/ 5763044 w 7467600"/>
              <a:gd name="connsiteY542" fmla="*/ 2842206 h 6858000"/>
              <a:gd name="connsiteX543" fmla="*/ 5764974 w 7467600"/>
              <a:gd name="connsiteY543" fmla="*/ 2799609 h 6858000"/>
              <a:gd name="connsiteX544" fmla="*/ 5767665 w 7467600"/>
              <a:gd name="connsiteY544" fmla="*/ 2666409 h 6858000"/>
              <a:gd name="connsiteX545" fmla="*/ 5763055 w 7467600"/>
              <a:gd name="connsiteY545" fmla="*/ 2579705 h 6858000"/>
              <a:gd name="connsiteX546" fmla="*/ 5758079 w 7467600"/>
              <a:gd name="connsiteY546" fmla="*/ 2492508 h 6858000"/>
              <a:gd name="connsiteX547" fmla="*/ 5779325 w 7467600"/>
              <a:gd name="connsiteY547" fmla="*/ 2197069 h 6858000"/>
              <a:gd name="connsiteX548" fmla="*/ 5798671 w 7467600"/>
              <a:gd name="connsiteY548" fmla="*/ 1981601 h 6858000"/>
              <a:gd name="connsiteX549" fmla="*/ 5829202 w 7467600"/>
              <a:gd name="connsiteY549" fmla="*/ 1971679 h 6858000"/>
              <a:gd name="connsiteX550" fmla="*/ 5809558 w 7467600"/>
              <a:gd name="connsiteY550" fmla="*/ 2198043 h 6858000"/>
              <a:gd name="connsiteX551" fmla="*/ 5788653 w 7467600"/>
              <a:gd name="connsiteY551" fmla="*/ 2489430 h 6858000"/>
              <a:gd name="connsiteX552" fmla="*/ 5793439 w 7467600"/>
              <a:gd name="connsiteY552" fmla="*/ 2575235 h 6858000"/>
              <a:gd name="connsiteX553" fmla="*/ 5796837 w 7467600"/>
              <a:gd name="connsiteY553" fmla="*/ 2637633 h 6858000"/>
              <a:gd name="connsiteX554" fmla="*/ 5818614 w 7467600"/>
              <a:gd name="connsiteY554" fmla="*/ 2473055 h 6858000"/>
              <a:gd name="connsiteX555" fmla="*/ 5829202 w 7467600"/>
              <a:gd name="connsiteY555" fmla="*/ 1971679 h 6858000"/>
              <a:gd name="connsiteX556" fmla="*/ 5911389 w 7467600"/>
              <a:gd name="connsiteY556" fmla="*/ 1898371 h 6858000"/>
              <a:gd name="connsiteX557" fmla="*/ 6237627 w 7467600"/>
              <a:gd name="connsiteY557" fmla="*/ 2231921 h 6858000"/>
              <a:gd name="connsiteX558" fmla="*/ 5911389 w 7467600"/>
              <a:gd name="connsiteY558" fmla="*/ 1898371 h 6858000"/>
              <a:gd name="connsiteX559" fmla="*/ 6944437 w 7467600"/>
              <a:gd name="connsiteY559" fmla="*/ 1575402 h 6858000"/>
              <a:gd name="connsiteX560" fmla="*/ 6304730 w 7467600"/>
              <a:gd name="connsiteY560" fmla="*/ 1766654 h 6858000"/>
              <a:gd name="connsiteX561" fmla="*/ 6944437 w 7467600"/>
              <a:gd name="connsiteY561" fmla="*/ 1575402 h 6858000"/>
              <a:gd name="connsiteX562" fmla="*/ 7019523 w 7467600"/>
              <a:gd name="connsiteY562" fmla="*/ 1519450 h 6858000"/>
              <a:gd name="connsiteX563" fmla="*/ 6298091 w 7467600"/>
              <a:gd name="connsiteY563" fmla="*/ 1737122 h 6858000"/>
              <a:gd name="connsiteX564" fmla="*/ 7019523 w 7467600"/>
              <a:gd name="connsiteY564" fmla="*/ 1519450 h 6858000"/>
              <a:gd name="connsiteX565" fmla="*/ 2399523 w 7467600"/>
              <a:gd name="connsiteY565" fmla="*/ 1428234 h 6858000"/>
              <a:gd name="connsiteX566" fmla="*/ 2224982 w 7467600"/>
              <a:gd name="connsiteY566" fmla="*/ 1826201 h 6858000"/>
              <a:gd name="connsiteX567" fmla="*/ 2096099 w 7467600"/>
              <a:gd name="connsiteY567" fmla="*/ 2345900 h 6858000"/>
              <a:gd name="connsiteX568" fmla="*/ 2283317 w 7467600"/>
              <a:gd name="connsiteY568" fmla="*/ 1796925 h 6858000"/>
              <a:gd name="connsiteX569" fmla="*/ 2399523 w 7467600"/>
              <a:gd name="connsiteY569" fmla="*/ 1428234 h 6858000"/>
              <a:gd name="connsiteX570" fmla="*/ 2448558 w 7467600"/>
              <a:gd name="connsiteY570" fmla="*/ 1373435 h 6858000"/>
              <a:gd name="connsiteX571" fmla="*/ 2312521 w 7467600"/>
              <a:gd name="connsiteY571" fmla="*/ 1806140 h 6858000"/>
              <a:gd name="connsiteX572" fmla="*/ 2127533 w 7467600"/>
              <a:gd name="connsiteY572" fmla="*/ 2348380 h 6858000"/>
              <a:gd name="connsiteX573" fmla="*/ 2358080 w 7467600"/>
              <a:gd name="connsiteY573" fmla="*/ 1866134 h 6858000"/>
              <a:gd name="connsiteX574" fmla="*/ 2407436 w 7467600"/>
              <a:gd name="connsiteY574" fmla="*/ 1651070 h 6858000"/>
              <a:gd name="connsiteX575" fmla="*/ 2448558 w 7467600"/>
              <a:gd name="connsiteY575" fmla="*/ 1373435 h 6858000"/>
              <a:gd name="connsiteX576" fmla="*/ 278707 w 7467600"/>
              <a:gd name="connsiteY576" fmla="*/ 1352270 h 6858000"/>
              <a:gd name="connsiteX577" fmla="*/ 321570 w 7467600"/>
              <a:gd name="connsiteY577" fmla="*/ 1861610 h 6858000"/>
              <a:gd name="connsiteX578" fmla="*/ 294281 w 7467600"/>
              <a:gd name="connsiteY578" fmla="*/ 1440658 h 6858000"/>
              <a:gd name="connsiteX579" fmla="*/ 278707 w 7467600"/>
              <a:gd name="connsiteY579" fmla="*/ 1352270 h 6858000"/>
              <a:gd name="connsiteX580" fmla="*/ 1423821 w 7467600"/>
              <a:gd name="connsiteY580" fmla="*/ 1351958 h 6858000"/>
              <a:gd name="connsiteX581" fmla="*/ 1638521 w 7467600"/>
              <a:gd name="connsiteY581" fmla="*/ 1908470 h 6858000"/>
              <a:gd name="connsiteX582" fmla="*/ 1754199 w 7467600"/>
              <a:gd name="connsiteY582" fmla="*/ 2149284 h 6858000"/>
              <a:gd name="connsiteX583" fmla="*/ 1908359 w 7467600"/>
              <a:gd name="connsiteY583" fmla="*/ 2364988 h 6858000"/>
              <a:gd name="connsiteX584" fmla="*/ 1647661 w 7467600"/>
              <a:gd name="connsiteY584" fmla="*/ 1825945 h 6858000"/>
              <a:gd name="connsiteX585" fmla="*/ 1423821 w 7467600"/>
              <a:gd name="connsiteY585" fmla="*/ 1351958 h 6858000"/>
              <a:gd name="connsiteX586" fmla="*/ 1431890 w 7467600"/>
              <a:gd name="connsiteY586" fmla="*/ 1306475 h 6858000"/>
              <a:gd name="connsiteX587" fmla="*/ 1507597 w 7467600"/>
              <a:gd name="connsiteY587" fmla="*/ 1446132 h 6858000"/>
              <a:gd name="connsiteX588" fmla="*/ 1674586 w 7467600"/>
              <a:gd name="connsiteY588" fmla="*/ 1813832 h 6858000"/>
              <a:gd name="connsiteX589" fmla="*/ 1815950 w 7467600"/>
              <a:gd name="connsiteY589" fmla="*/ 2128564 h 6858000"/>
              <a:gd name="connsiteX590" fmla="*/ 1984242 w 7467600"/>
              <a:gd name="connsiteY590" fmla="*/ 2430829 h 6858000"/>
              <a:gd name="connsiteX591" fmla="*/ 2014023 w 7467600"/>
              <a:gd name="connsiteY591" fmla="*/ 2450995 h 6858000"/>
              <a:gd name="connsiteX592" fmla="*/ 1747337 w 7467600"/>
              <a:gd name="connsiteY592" fmla="*/ 1855264 h 6858000"/>
              <a:gd name="connsiteX593" fmla="*/ 1533749 w 7467600"/>
              <a:gd name="connsiteY593" fmla="*/ 1478656 h 6858000"/>
              <a:gd name="connsiteX594" fmla="*/ 1431890 w 7467600"/>
              <a:gd name="connsiteY594" fmla="*/ 1306475 h 6858000"/>
              <a:gd name="connsiteX595" fmla="*/ 5052692 w 7467600"/>
              <a:gd name="connsiteY595" fmla="*/ 1292994 h 6858000"/>
              <a:gd name="connsiteX596" fmla="*/ 5200661 w 7467600"/>
              <a:gd name="connsiteY596" fmla="*/ 1635186 h 6858000"/>
              <a:gd name="connsiteX597" fmla="*/ 5297138 w 7467600"/>
              <a:gd name="connsiteY597" fmla="*/ 1906351 h 6858000"/>
              <a:gd name="connsiteX598" fmla="*/ 5052692 w 7467600"/>
              <a:gd name="connsiteY598" fmla="*/ 1292994 h 6858000"/>
              <a:gd name="connsiteX599" fmla="*/ 5009948 w 7467600"/>
              <a:gd name="connsiteY599" fmla="*/ 1273619 h 6858000"/>
              <a:gd name="connsiteX600" fmla="*/ 5121777 w 7467600"/>
              <a:gd name="connsiteY600" fmla="*/ 1654213 h 6858000"/>
              <a:gd name="connsiteX601" fmla="*/ 5293545 w 7467600"/>
              <a:gd name="connsiteY601" fmla="*/ 2072247 h 6858000"/>
              <a:gd name="connsiteX602" fmla="*/ 5294042 w 7467600"/>
              <a:gd name="connsiteY602" fmla="*/ 2065019 h 6858000"/>
              <a:gd name="connsiteX603" fmla="*/ 5171936 w 7467600"/>
              <a:gd name="connsiteY603" fmla="*/ 1647613 h 6858000"/>
              <a:gd name="connsiteX604" fmla="*/ 5009948 w 7467600"/>
              <a:gd name="connsiteY604" fmla="*/ 1273619 h 6858000"/>
              <a:gd name="connsiteX605" fmla="*/ 655236 w 7467600"/>
              <a:gd name="connsiteY605" fmla="*/ 1268632 h 6858000"/>
              <a:gd name="connsiteX606" fmla="*/ 839521 w 7467600"/>
              <a:gd name="connsiteY606" fmla="*/ 1685315 h 6858000"/>
              <a:gd name="connsiteX607" fmla="*/ 1109416 w 7467600"/>
              <a:gd name="connsiteY607" fmla="*/ 2061663 h 6858000"/>
              <a:gd name="connsiteX608" fmla="*/ 1298300 w 7467600"/>
              <a:gd name="connsiteY608" fmla="*/ 2247742 h 6858000"/>
              <a:gd name="connsiteX609" fmla="*/ 1125871 w 7467600"/>
              <a:gd name="connsiteY609" fmla="*/ 1989513 h 6858000"/>
              <a:gd name="connsiteX610" fmla="*/ 981574 w 7467600"/>
              <a:gd name="connsiteY610" fmla="*/ 1783157 h 6858000"/>
              <a:gd name="connsiteX611" fmla="*/ 922198 w 7467600"/>
              <a:gd name="connsiteY611" fmla="*/ 1677437 h 6858000"/>
              <a:gd name="connsiteX612" fmla="*/ 869293 w 7467600"/>
              <a:gd name="connsiteY612" fmla="*/ 1583214 h 6858000"/>
              <a:gd name="connsiteX613" fmla="*/ 751431 w 7467600"/>
              <a:gd name="connsiteY613" fmla="*/ 1405731 h 6858000"/>
              <a:gd name="connsiteX614" fmla="*/ 655236 w 7467600"/>
              <a:gd name="connsiteY614" fmla="*/ 1268632 h 6858000"/>
              <a:gd name="connsiteX615" fmla="*/ 6516292 w 7467600"/>
              <a:gd name="connsiteY615" fmla="*/ 1263064 h 6858000"/>
              <a:gd name="connsiteX616" fmla="*/ 5736320 w 7467600"/>
              <a:gd name="connsiteY616" fmla="*/ 1501803 h 6858000"/>
              <a:gd name="connsiteX617" fmla="*/ 6516292 w 7467600"/>
              <a:gd name="connsiteY617" fmla="*/ 1263064 h 6858000"/>
              <a:gd name="connsiteX618" fmla="*/ 291466 w 7467600"/>
              <a:gd name="connsiteY618" fmla="*/ 1250369 h 6858000"/>
              <a:gd name="connsiteX619" fmla="*/ 323180 w 7467600"/>
              <a:gd name="connsiteY619" fmla="*/ 1435283 h 6858000"/>
              <a:gd name="connsiteX620" fmla="*/ 349381 w 7467600"/>
              <a:gd name="connsiteY620" fmla="*/ 1875041 h 6858000"/>
              <a:gd name="connsiteX621" fmla="*/ 374363 w 7467600"/>
              <a:gd name="connsiteY621" fmla="*/ 1506494 h 6858000"/>
              <a:gd name="connsiteX622" fmla="*/ 302168 w 7467600"/>
              <a:gd name="connsiteY622" fmla="*/ 1274495 h 6858000"/>
              <a:gd name="connsiteX623" fmla="*/ 291466 w 7467600"/>
              <a:gd name="connsiteY623" fmla="*/ 1250369 h 6858000"/>
              <a:gd name="connsiteX624" fmla="*/ 678222 w 7467600"/>
              <a:gd name="connsiteY624" fmla="*/ 1248670 h 6858000"/>
              <a:gd name="connsiteX625" fmla="*/ 775536 w 7467600"/>
              <a:gd name="connsiteY625" fmla="*/ 1388015 h 6858000"/>
              <a:gd name="connsiteX626" fmla="*/ 894529 w 7467600"/>
              <a:gd name="connsiteY626" fmla="*/ 1567739 h 6858000"/>
              <a:gd name="connsiteX627" fmla="*/ 948000 w 7467600"/>
              <a:gd name="connsiteY627" fmla="*/ 1663088 h 6858000"/>
              <a:gd name="connsiteX628" fmla="*/ 1006812 w 7467600"/>
              <a:gd name="connsiteY628" fmla="*/ 1767683 h 6858000"/>
              <a:gd name="connsiteX629" fmla="*/ 1149133 w 7467600"/>
              <a:gd name="connsiteY629" fmla="*/ 1971513 h 6858000"/>
              <a:gd name="connsiteX630" fmla="*/ 1333952 w 7467600"/>
              <a:gd name="connsiteY630" fmla="*/ 2251620 h 6858000"/>
              <a:gd name="connsiteX631" fmla="*/ 1337329 w 7467600"/>
              <a:gd name="connsiteY631" fmla="*/ 2258350 h 6858000"/>
              <a:gd name="connsiteX632" fmla="*/ 1014726 w 7467600"/>
              <a:gd name="connsiteY632" fmla="*/ 1615556 h 6858000"/>
              <a:gd name="connsiteX633" fmla="*/ 678222 w 7467600"/>
              <a:gd name="connsiteY633" fmla="*/ 1248670 h 6858000"/>
              <a:gd name="connsiteX634" fmla="*/ 6691602 w 7467600"/>
              <a:gd name="connsiteY634" fmla="*/ 1140573 h 6858000"/>
              <a:gd name="connsiteX635" fmla="*/ 6571100 w 7467600"/>
              <a:gd name="connsiteY635" fmla="*/ 1183662 h 6858000"/>
              <a:gd name="connsiteX636" fmla="*/ 6241687 w 7467600"/>
              <a:gd name="connsiteY636" fmla="*/ 1257600 h 6858000"/>
              <a:gd name="connsiteX637" fmla="*/ 5693009 w 7467600"/>
              <a:gd name="connsiteY637" fmla="*/ 1478256 h 6858000"/>
              <a:gd name="connsiteX638" fmla="*/ 6548420 w 7467600"/>
              <a:gd name="connsiteY638" fmla="*/ 1214599 h 6858000"/>
              <a:gd name="connsiteX639" fmla="*/ 6605473 w 7467600"/>
              <a:gd name="connsiteY639" fmla="*/ 1184686 h 6858000"/>
              <a:gd name="connsiteX640" fmla="*/ 6691602 w 7467600"/>
              <a:gd name="connsiteY640" fmla="*/ 1140573 h 6858000"/>
              <a:gd name="connsiteX641" fmla="*/ 4002475 w 7467600"/>
              <a:gd name="connsiteY641" fmla="*/ 1037802 h 6858000"/>
              <a:gd name="connsiteX642" fmla="*/ 4000324 w 7467600"/>
              <a:gd name="connsiteY642" fmla="*/ 1039362 h 6858000"/>
              <a:gd name="connsiteX643" fmla="*/ 4002862 w 7467600"/>
              <a:gd name="connsiteY643" fmla="*/ 1042866 h 6858000"/>
              <a:gd name="connsiteX644" fmla="*/ 4002475 w 7467600"/>
              <a:gd name="connsiteY644" fmla="*/ 1037802 h 6858000"/>
              <a:gd name="connsiteX645" fmla="*/ 506322 w 7467600"/>
              <a:gd name="connsiteY645" fmla="*/ 1020997 h 6858000"/>
              <a:gd name="connsiteX646" fmla="*/ 533068 w 7467600"/>
              <a:gd name="connsiteY646" fmla="*/ 1029409 h 6858000"/>
              <a:gd name="connsiteX647" fmla="*/ 1232525 w 7467600"/>
              <a:gd name="connsiteY647" fmla="*/ 1804675 h 6858000"/>
              <a:gd name="connsiteX648" fmla="*/ 1388858 w 7467600"/>
              <a:gd name="connsiteY648" fmla="*/ 2368011 h 6858000"/>
              <a:gd name="connsiteX649" fmla="*/ 1384098 w 7467600"/>
              <a:gd name="connsiteY649" fmla="*/ 2378125 h 6858000"/>
              <a:gd name="connsiteX650" fmla="*/ 1425393 w 7467600"/>
              <a:gd name="connsiteY650" fmla="*/ 2589124 h 6858000"/>
              <a:gd name="connsiteX651" fmla="*/ 1424001 w 7467600"/>
              <a:gd name="connsiteY651" fmla="*/ 2597541 h 6858000"/>
              <a:gd name="connsiteX652" fmla="*/ 2152729 w 7467600"/>
              <a:gd name="connsiteY652" fmla="*/ 2864487 h 6858000"/>
              <a:gd name="connsiteX653" fmla="*/ 2020609 w 7467600"/>
              <a:gd name="connsiteY653" fmla="*/ 2539671 h 6858000"/>
              <a:gd name="connsiteX654" fmla="*/ 2018920 w 7467600"/>
              <a:gd name="connsiteY654" fmla="*/ 2536309 h 6858000"/>
              <a:gd name="connsiteX655" fmla="*/ 1342441 w 7467600"/>
              <a:gd name="connsiteY655" fmla="*/ 1173017 h 6858000"/>
              <a:gd name="connsiteX656" fmla="*/ 1367925 w 7467600"/>
              <a:gd name="connsiteY656" fmla="*/ 1135648 h 6858000"/>
              <a:gd name="connsiteX657" fmla="*/ 1771401 w 7467600"/>
              <a:gd name="connsiteY657" fmla="*/ 1806673 h 6858000"/>
              <a:gd name="connsiteX658" fmla="*/ 1972385 w 7467600"/>
              <a:gd name="connsiteY658" fmla="*/ 2198735 h 6858000"/>
              <a:gd name="connsiteX659" fmla="*/ 2040892 w 7467600"/>
              <a:gd name="connsiteY659" fmla="*/ 2405205 h 6858000"/>
              <a:gd name="connsiteX660" fmla="*/ 2131689 w 7467600"/>
              <a:gd name="connsiteY660" fmla="*/ 1936926 h 6858000"/>
              <a:gd name="connsiteX661" fmla="*/ 2454820 w 7467600"/>
              <a:gd name="connsiteY661" fmla="*/ 1248808 h 6858000"/>
              <a:gd name="connsiteX662" fmla="*/ 2492512 w 7467600"/>
              <a:gd name="connsiteY662" fmla="*/ 1302920 h 6858000"/>
              <a:gd name="connsiteX663" fmla="*/ 2081216 w 7467600"/>
              <a:gd name="connsiteY663" fmla="*/ 2527513 h 6858000"/>
              <a:gd name="connsiteX664" fmla="*/ 2081211 w 7467600"/>
              <a:gd name="connsiteY664" fmla="*/ 2528916 h 6858000"/>
              <a:gd name="connsiteX665" fmla="*/ 2199067 w 7467600"/>
              <a:gd name="connsiteY665" fmla="*/ 2884061 h 6858000"/>
              <a:gd name="connsiteX666" fmla="*/ 3192586 w 7467600"/>
              <a:gd name="connsiteY666" fmla="*/ 3411496 h 6858000"/>
              <a:gd name="connsiteX667" fmla="*/ 3182620 w 7467600"/>
              <a:gd name="connsiteY667" fmla="*/ 3483279 h 6858000"/>
              <a:gd name="connsiteX668" fmla="*/ 2435119 w 7467600"/>
              <a:gd name="connsiteY668" fmla="*/ 3080173 h 6858000"/>
              <a:gd name="connsiteX669" fmla="*/ 2410152 w 7467600"/>
              <a:gd name="connsiteY669" fmla="*/ 3063751 h 6858000"/>
              <a:gd name="connsiteX670" fmla="*/ 2408099 w 7467600"/>
              <a:gd name="connsiteY670" fmla="*/ 3064403 h 6858000"/>
              <a:gd name="connsiteX671" fmla="*/ 2407218 w 7467600"/>
              <a:gd name="connsiteY671" fmla="*/ 3070324 h 6858000"/>
              <a:gd name="connsiteX672" fmla="*/ 2380138 w 7467600"/>
              <a:gd name="connsiteY672" fmla="*/ 3099341 h 6858000"/>
              <a:gd name="connsiteX673" fmla="*/ 1765923 w 7467600"/>
              <a:gd name="connsiteY673" fmla="*/ 3581043 h 6858000"/>
              <a:gd name="connsiteX674" fmla="*/ 1702258 w 7467600"/>
              <a:gd name="connsiteY674" fmla="*/ 3612286 h 6858000"/>
              <a:gd name="connsiteX675" fmla="*/ 1538370 w 7467600"/>
              <a:gd name="connsiteY675" fmla="*/ 3811804 h 6858000"/>
              <a:gd name="connsiteX676" fmla="*/ 542867 w 7467600"/>
              <a:gd name="connsiteY676" fmla="*/ 4944092 h 6858000"/>
              <a:gd name="connsiteX677" fmla="*/ 515800 w 7467600"/>
              <a:gd name="connsiteY677" fmla="*/ 4862180 h 6858000"/>
              <a:gd name="connsiteX678" fmla="*/ 909145 w 7467600"/>
              <a:gd name="connsiteY678" fmla="*/ 4199225 h 6858000"/>
              <a:gd name="connsiteX679" fmla="*/ 1214067 w 7467600"/>
              <a:gd name="connsiteY679" fmla="*/ 3908561 h 6858000"/>
              <a:gd name="connsiteX680" fmla="*/ 640967 w 7467600"/>
              <a:gd name="connsiteY680" fmla="*/ 4105601 h 6858000"/>
              <a:gd name="connsiteX681" fmla="*/ 112563 w 7467600"/>
              <a:gd name="connsiteY681" fmla="*/ 4396952 h 6858000"/>
              <a:gd name="connsiteX682" fmla="*/ 0 w 7467600"/>
              <a:gd name="connsiteY682" fmla="*/ 4466006 h 6858000"/>
              <a:gd name="connsiteX683" fmla="*/ 0 w 7467600"/>
              <a:gd name="connsiteY683" fmla="*/ 4233763 h 6858000"/>
              <a:gd name="connsiteX684" fmla="*/ 36881 w 7467600"/>
              <a:gd name="connsiteY684" fmla="*/ 4200118 h 6858000"/>
              <a:gd name="connsiteX685" fmla="*/ 910534 w 7467600"/>
              <a:gd name="connsiteY685" fmla="*/ 3629753 h 6858000"/>
              <a:gd name="connsiteX686" fmla="*/ 1578717 w 7467600"/>
              <a:gd name="connsiteY686" fmla="*/ 3575982 h 6858000"/>
              <a:gd name="connsiteX687" fmla="*/ 2338780 w 7467600"/>
              <a:gd name="connsiteY687" fmla="*/ 3033725 h 6858000"/>
              <a:gd name="connsiteX688" fmla="*/ 1807991 w 7467600"/>
              <a:gd name="connsiteY688" fmla="*/ 2807184 h 6858000"/>
              <a:gd name="connsiteX689" fmla="*/ 1416358 w 7467600"/>
              <a:gd name="connsiteY689" fmla="*/ 3112571 h 6858000"/>
              <a:gd name="connsiteX690" fmla="*/ 939066 w 7467600"/>
              <a:gd name="connsiteY690" fmla="*/ 3378798 h 6858000"/>
              <a:gd name="connsiteX691" fmla="*/ 115099 w 7467600"/>
              <a:gd name="connsiteY691" fmla="*/ 3607650 h 6858000"/>
              <a:gd name="connsiteX692" fmla="*/ 97284 w 7467600"/>
              <a:gd name="connsiteY692" fmla="*/ 3520393 h 6858000"/>
              <a:gd name="connsiteX693" fmla="*/ 922050 w 7467600"/>
              <a:gd name="connsiteY693" fmla="*/ 3074867 h 6858000"/>
              <a:gd name="connsiteX694" fmla="*/ 1405265 w 7467600"/>
              <a:gd name="connsiteY694" fmla="*/ 3016319 h 6858000"/>
              <a:gd name="connsiteX695" fmla="*/ 1407512 w 7467600"/>
              <a:gd name="connsiteY695" fmla="*/ 3018001 h 6858000"/>
              <a:gd name="connsiteX696" fmla="*/ 1726266 w 7467600"/>
              <a:gd name="connsiteY696" fmla="*/ 2777274 h 6858000"/>
              <a:gd name="connsiteX697" fmla="*/ 625390 w 7467600"/>
              <a:gd name="connsiteY697" fmla="*/ 2514541 h 6858000"/>
              <a:gd name="connsiteX698" fmla="*/ 619799 w 7467600"/>
              <a:gd name="connsiteY698" fmla="*/ 2527180 h 6858000"/>
              <a:gd name="connsiteX699" fmla="*/ 310030 w 7467600"/>
              <a:gd name="connsiteY699" fmla="*/ 2771818 h 6858000"/>
              <a:gd name="connsiteX700" fmla="*/ 173877 w 7467600"/>
              <a:gd name="connsiteY700" fmla="*/ 2937056 h 6858000"/>
              <a:gd name="connsiteX701" fmla="*/ 77889 w 7467600"/>
              <a:gd name="connsiteY701" fmla="*/ 3138440 h 6858000"/>
              <a:gd name="connsiteX702" fmla="*/ 0 w 7467600"/>
              <a:gd name="connsiteY702" fmla="*/ 3271395 h 6858000"/>
              <a:gd name="connsiteX703" fmla="*/ 0 w 7467600"/>
              <a:gd name="connsiteY703" fmla="*/ 3153002 h 6858000"/>
              <a:gd name="connsiteX704" fmla="*/ 2386 w 7467600"/>
              <a:gd name="connsiteY704" fmla="*/ 3149203 h 6858000"/>
              <a:gd name="connsiteX705" fmla="*/ 89753 w 7467600"/>
              <a:gd name="connsiteY705" fmla="*/ 2987702 h 6858000"/>
              <a:gd name="connsiteX706" fmla="*/ 76869 w 7467600"/>
              <a:gd name="connsiteY706" fmla="*/ 3005404 h 6858000"/>
              <a:gd name="connsiteX707" fmla="*/ 32049 w 7467600"/>
              <a:gd name="connsiteY707" fmla="*/ 3065814 h 6858000"/>
              <a:gd name="connsiteX708" fmla="*/ 0 w 7467600"/>
              <a:gd name="connsiteY708" fmla="*/ 3108744 h 6858000"/>
              <a:gd name="connsiteX709" fmla="*/ 0 w 7467600"/>
              <a:gd name="connsiteY709" fmla="*/ 3058059 h 6858000"/>
              <a:gd name="connsiteX710" fmla="*/ 7610 w 7467600"/>
              <a:gd name="connsiteY710" fmla="*/ 3047889 h 6858000"/>
              <a:gd name="connsiteX711" fmla="*/ 52419 w 7467600"/>
              <a:gd name="connsiteY711" fmla="*/ 2987479 h 6858000"/>
              <a:gd name="connsiteX712" fmla="*/ 59142 w 7467600"/>
              <a:gd name="connsiteY712" fmla="*/ 2978488 h 6858000"/>
              <a:gd name="connsiteX713" fmla="*/ 0 w 7467600"/>
              <a:gd name="connsiteY713" fmla="*/ 3015334 h 6858000"/>
              <a:gd name="connsiteX714" fmla="*/ 0 w 7467600"/>
              <a:gd name="connsiteY714" fmla="*/ 2914286 h 6858000"/>
              <a:gd name="connsiteX715" fmla="*/ 36383 w 7467600"/>
              <a:gd name="connsiteY715" fmla="*/ 2901128 h 6858000"/>
              <a:gd name="connsiteX716" fmla="*/ 156329 w 7467600"/>
              <a:gd name="connsiteY716" fmla="*/ 2840533 h 6858000"/>
              <a:gd name="connsiteX717" fmla="*/ 358355 w 7467600"/>
              <a:gd name="connsiteY717" fmla="*/ 2620471 h 6858000"/>
              <a:gd name="connsiteX718" fmla="*/ 510577 w 7467600"/>
              <a:gd name="connsiteY718" fmla="*/ 2501244 h 6858000"/>
              <a:gd name="connsiteX719" fmla="*/ 211967 w 7467600"/>
              <a:gd name="connsiteY719" fmla="*/ 2479171 h 6858000"/>
              <a:gd name="connsiteX720" fmla="*/ 0 w 7467600"/>
              <a:gd name="connsiteY720" fmla="*/ 2476398 h 6858000"/>
              <a:gd name="connsiteX721" fmla="*/ 0 w 7467600"/>
              <a:gd name="connsiteY721" fmla="*/ 2389189 h 6858000"/>
              <a:gd name="connsiteX722" fmla="*/ 103062 w 7467600"/>
              <a:gd name="connsiteY722" fmla="*/ 2389518 h 6858000"/>
              <a:gd name="connsiteX723" fmla="*/ 510734 w 7467600"/>
              <a:gd name="connsiteY723" fmla="*/ 2416201 h 6858000"/>
              <a:gd name="connsiteX724" fmla="*/ 279257 w 7467600"/>
              <a:gd name="connsiteY724" fmla="*/ 2092102 h 6858000"/>
              <a:gd name="connsiteX725" fmla="*/ 65265 w 7467600"/>
              <a:gd name="connsiteY725" fmla="*/ 2006049 h 6858000"/>
              <a:gd name="connsiteX726" fmla="*/ 0 w 7467600"/>
              <a:gd name="connsiteY726" fmla="*/ 1982532 h 6858000"/>
              <a:gd name="connsiteX727" fmla="*/ 0 w 7467600"/>
              <a:gd name="connsiteY727" fmla="*/ 1912789 h 6858000"/>
              <a:gd name="connsiteX728" fmla="*/ 97460 w 7467600"/>
              <a:gd name="connsiteY728" fmla="*/ 1953725 h 6858000"/>
              <a:gd name="connsiteX729" fmla="*/ 221272 w 7467600"/>
              <a:gd name="connsiteY729" fmla="*/ 1980766 h 6858000"/>
              <a:gd name="connsiteX730" fmla="*/ 116765 w 7467600"/>
              <a:gd name="connsiteY730" fmla="*/ 1911033 h 6858000"/>
              <a:gd name="connsiteX731" fmla="*/ 16405 w 7467600"/>
              <a:gd name="connsiteY731" fmla="*/ 1803412 h 6858000"/>
              <a:gd name="connsiteX732" fmla="*/ 0 w 7467600"/>
              <a:gd name="connsiteY732" fmla="*/ 1784777 h 6858000"/>
              <a:gd name="connsiteX733" fmla="*/ 0 w 7467600"/>
              <a:gd name="connsiteY733" fmla="*/ 1740082 h 6858000"/>
              <a:gd name="connsiteX734" fmla="*/ 39394 w 7467600"/>
              <a:gd name="connsiteY734" fmla="*/ 1784856 h 6858000"/>
              <a:gd name="connsiteX735" fmla="*/ 135813 w 7467600"/>
              <a:gd name="connsiteY735" fmla="*/ 1888838 h 6858000"/>
              <a:gd name="connsiteX736" fmla="*/ 242575 w 7467600"/>
              <a:gd name="connsiteY736" fmla="*/ 1958841 h 6858000"/>
              <a:gd name="connsiteX737" fmla="*/ 82197 w 7467600"/>
              <a:gd name="connsiteY737" fmla="*/ 1754826 h 6858000"/>
              <a:gd name="connsiteX738" fmla="*/ 0 w 7467600"/>
              <a:gd name="connsiteY738" fmla="*/ 1679650 h 6858000"/>
              <a:gd name="connsiteX739" fmla="*/ 0 w 7467600"/>
              <a:gd name="connsiteY739" fmla="*/ 1602463 h 6858000"/>
              <a:gd name="connsiteX740" fmla="*/ 84689 w 7467600"/>
              <a:gd name="connsiteY740" fmla="*/ 1677442 h 6858000"/>
              <a:gd name="connsiteX741" fmla="*/ 298437 w 7467600"/>
              <a:gd name="connsiteY741" fmla="*/ 1968019 h 6858000"/>
              <a:gd name="connsiteX742" fmla="*/ 227269 w 7467600"/>
              <a:gd name="connsiteY742" fmla="*/ 1114064 h 6858000"/>
              <a:gd name="connsiteX743" fmla="*/ 248003 w 7467600"/>
              <a:gd name="connsiteY743" fmla="*/ 1089613 h 6858000"/>
              <a:gd name="connsiteX744" fmla="*/ 427020 w 7467600"/>
              <a:gd name="connsiteY744" fmla="*/ 1619803 h 6858000"/>
              <a:gd name="connsiteX745" fmla="*/ 340345 w 7467600"/>
              <a:gd name="connsiteY745" fmla="*/ 2027739 h 6858000"/>
              <a:gd name="connsiteX746" fmla="*/ 360865 w 7467600"/>
              <a:gd name="connsiteY746" fmla="*/ 2044827 h 6858000"/>
              <a:gd name="connsiteX747" fmla="*/ 560414 w 7467600"/>
              <a:gd name="connsiteY747" fmla="*/ 2421457 h 6858000"/>
              <a:gd name="connsiteX748" fmla="*/ 1359703 w 7467600"/>
              <a:gd name="connsiteY748" fmla="*/ 2578554 h 6858000"/>
              <a:gd name="connsiteX749" fmla="*/ 1359422 w 7467600"/>
              <a:gd name="connsiteY749" fmla="*/ 2577994 h 6858000"/>
              <a:gd name="connsiteX750" fmla="*/ 828701 w 7467600"/>
              <a:gd name="connsiteY750" fmla="*/ 1839520 h 6858000"/>
              <a:gd name="connsiteX751" fmla="*/ 494427 w 7467600"/>
              <a:gd name="connsiteY751" fmla="*/ 1092333 h 6858000"/>
              <a:gd name="connsiteX752" fmla="*/ 506322 w 7467600"/>
              <a:gd name="connsiteY752" fmla="*/ 1020997 h 6858000"/>
              <a:gd name="connsiteX753" fmla="*/ 4570198 w 7467600"/>
              <a:gd name="connsiteY753" fmla="*/ 978081 h 6858000"/>
              <a:gd name="connsiteX754" fmla="*/ 4523691 w 7467600"/>
              <a:gd name="connsiteY754" fmla="*/ 1127776 h 6858000"/>
              <a:gd name="connsiteX755" fmla="*/ 4509875 w 7467600"/>
              <a:gd name="connsiteY755" fmla="*/ 1167552 h 6858000"/>
              <a:gd name="connsiteX756" fmla="*/ 4478168 w 7467600"/>
              <a:gd name="connsiteY756" fmla="*/ 1260735 h 6858000"/>
              <a:gd name="connsiteX757" fmla="*/ 4409309 w 7467600"/>
              <a:gd name="connsiteY757" fmla="*/ 1666996 h 6858000"/>
              <a:gd name="connsiteX758" fmla="*/ 4370031 w 7467600"/>
              <a:gd name="connsiteY758" fmla="*/ 1955666 h 6858000"/>
              <a:gd name="connsiteX759" fmla="*/ 4570198 w 7467600"/>
              <a:gd name="connsiteY759" fmla="*/ 978081 h 6858000"/>
              <a:gd name="connsiteX760" fmla="*/ 4557898 w 7467600"/>
              <a:gd name="connsiteY760" fmla="*/ 900011 h 6858000"/>
              <a:gd name="connsiteX761" fmla="*/ 4344840 w 7467600"/>
              <a:gd name="connsiteY761" fmla="*/ 1922038 h 6858000"/>
              <a:gd name="connsiteX762" fmla="*/ 4378710 w 7467600"/>
              <a:gd name="connsiteY762" fmla="*/ 1665516 h 6858000"/>
              <a:gd name="connsiteX763" fmla="*/ 4448798 w 7467600"/>
              <a:gd name="connsiteY763" fmla="*/ 1253024 h 6858000"/>
              <a:gd name="connsiteX764" fmla="*/ 4480315 w 7467600"/>
              <a:gd name="connsiteY764" fmla="*/ 1158454 h 6858000"/>
              <a:gd name="connsiteX765" fmla="*/ 4494133 w 7467600"/>
              <a:gd name="connsiteY765" fmla="*/ 1118676 h 6858000"/>
              <a:gd name="connsiteX766" fmla="*/ 4557898 w 7467600"/>
              <a:gd name="connsiteY766" fmla="*/ 900011 h 6858000"/>
              <a:gd name="connsiteX767" fmla="*/ 5870151 w 7467600"/>
              <a:gd name="connsiteY767" fmla="*/ 898890 h 6858000"/>
              <a:gd name="connsiteX768" fmla="*/ 5861335 w 7467600"/>
              <a:gd name="connsiteY768" fmla="*/ 899177 h 6858000"/>
              <a:gd name="connsiteX769" fmla="*/ 5843702 w 7467600"/>
              <a:gd name="connsiteY769" fmla="*/ 899748 h 6858000"/>
              <a:gd name="connsiteX770" fmla="*/ 5651107 w 7467600"/>
              <a:gd name="connsiteY770" fmla="*/ 920306 h 6858000"/>
              <a:gd name="connsiteX771" fmla="*/ 5459407 w 7467600"/>
              <a:gd name="connsiteY771" fmla="*/ 940975 h 6858000"/>
              <a:gd name="connsiteX772" fmla="*/ 5374846 w 7467600"/>
              <a:gd name="connsiteY772" fmla="*/ 941988 h 6858000"/>
              <a:gd name="connsiteX773" fmla="*/ 5256105 w 7467600"/>
              <a:gd name="connsiteY773" fmla="*/ 945632 h 6858000"/>
              <a:gd name="connsiteX774" fmla="*/ 5107071 w 7467600"/>
              <a:gd name="connsiteY774" fmla="*/ 969720 h 6858000"/>
              <a:gd name="connsiteX775" fmla="*/ 4998681 w 7467600"/>
              <a:gd name="connsiteY775" fmla="*/ 988771 h 6858000"/>
              <a:gd name="connsiteX776" fmla="*/ 5870151 w 7467600"/>
              <a:gd name="connsiteY776" fmla="*/ 898890 h 6858000"/>
              <a:gd name="connsiteX777" fmla="*/ 5504425 w 7467600"/>
              <a:gd name="connsiteY777" fmla="*/ 848067 h 6858000"/>
              <a:gd name="connsiteX778" fmla="*/ 4968849 w 7467600"/>
              <a:gd name="connsiteY778" fmla="*/ 962318 h 6858000"/>
              <a:gd name="connsiteX779" fmla="*/ 5104039 w 7467600"/>
              <a:gd name="connsiteY779" fmla="*/ 940634 h 6858000"/>
              <a:gd name="connsiteX780" fmla="*/ 5256311 w 7467600"/>
              <a:gd name="connsiteY780" fmla="*/ 916490 h 6858000"/>
              <a:gd name="connsiteX781" fmla="*/ 5377381 w 7467600"/>
              <a:gd name="connsiteY781" fmla="*/ 912671 h 6858000"/>
              <a:gd name="connsiteX782" fmla="*/ 5460148 w 7467600"/>
              <a:gd name="connsiteY782" fmla="*/ 911442 h 6858000"/>
              <a:gd name="connsiteX783" fmla="*/ 5648971 w 7467600"/>
              <a:gd name="connsiteY783" fmla="*/ 891331 h 6858000"/>
              <a:gd name="connsiteX784" fmla="*/ 5844807 w 7467600"/>
              <a:gd name="connsiteY784" fmla="*/ 870718 h 6858000"/>
              <a:gd name="connsiteX785" fmla="*/ 5862975 w 7467600"/>
              <a:gd name="connsiteY785" fmla="*/ 869756 h 6858000"/>
              <a:gd name="connsiteX786" fmla="*/ 5920887 w 7467600"/>
              <a:gd name="connsiteY786" fmla="*/ 865929 h 6858000"/>
              <a:gd name="connsiteX787" fmla="*/ 5504425 w 7467600"/>
              <a:gd name="connsiteY787" fmla="*/ 848067 h 6858000"/>
              <a:gd name="connsiteX788" fmla="*/ 3607114 w 7467600"/>
              <a:gd name="connsiteY788" fmla="*/ 467441 h 6858000"/>
              <a:gd name="connsiteX789" fmla="*/ 3296242 w 7467600"/>
              <a:gd name="connsiteY789" fmla="*/ 807991 h 6858000"/>
              <a:gd name="connsiteX790" fmla="*/ 3174674 w 7467600"/>
              <a:gd name="connsiteY790" fmla="*/ 919759 h 6858000"/>
              <a:gd name="connsiteX791" fmla="*/ 3042978 w 7467600"/>
              <a:gd name="connsiteY791" fmla="*/ 1054894 h 6858000"/>
              <a:gd name="connsiteX792" fmla="*/ 2968914 w 7467600"/>
              <a:gd name="connsiteY792" fmla="*/ 1133756 h 6858000"/>
              <a:gd name="connsiteX793" fmla="*/ 3103823 w 7467600"/>
              <a:gd name="connsiteY793" fmla="*/ 1026814 h 6858000"/>
              <a:gd name="connsiteX794" fmla="*/ 3607114 w 7467600"/>
              <a:gd name="connsiteY794" fmla="*/ 467441 h 6858000"/>
              <a:gd name="connsiteX795" fmla="*/ 3744487 w 7467600"/>
              <a:gd name="connsiteY795" fmla="*/ 383136 h 6858000"/>
              <a:gd name="connsiteX796" fmla="*/ 3970213 w 7467600"/>
              <a:gd name="connsiteY796" fmla="*/ 995559 h 6858000"/>
              <a:gd name="connsiteX797" fmla="*/ 3744487 w 7467600"/>
              <a:gd name="connsiteY797" fmla="*/ 383136 h 6858000"/>
              <a:gd name="connsiteX798" fmla="*/ 3624562 w 7467600"/>
              <a:gd name="connsiteY798" fmla="*/ 367041 h 6858000"/>
              <a:gd name="connsiteX799" fmla="*/ 3489712 w 7467600"/>
              <a:gd name="connsiteY799" fmla="*/ 485386 h 6858000"/>
              <a:gd name="connsiteX800" fmla="*/ 3182994 w 7467600"/>
              <a:gd name="connsiteY800" fmla="*/ 828265 h 6858000"/>
              <a:gd name="connsiteX801" fmla="*/ 2892114 w 7467600"/>
              <a:gd name="connsiteY801" fmla="*/ 1172635 h 6858000"/>
              <a:gd name="connsiteX802" fmla="*/ 3021459 w 7467600"/>
              <a:gd name="connsiteY802" fmla="*/ 1035385 h 6858000"/>
              <a:gd name="connsiteX803" fmla="*/ 3153873 w 7467600"/>
              <a:gd name="connsiteY803" fmla="*/ 898971 h 6858000"/>
              <a:gd name="connsiteX804" fmla="*/ 3276511 w 7467600"/>
              <a:gd name="connsiteY804" fmla="*/ 786423 h 6858000"/>
              <a:gd name="connsiteX805" fmla="*/ 3584154 w 7467600"/>
              <a:gd name="connsiteY805" fmla="*/ 448218 h 6858000"/>
              <a:gd name="connsiteX806" fmla="*/ 3624562 w 7467600"/>
              <a:gd name="connsiteY806" fmla="*/ 367041 h 6858000"/>
              <a:gd name="connsiteX807" fmla="*/ 3766672 w 7467600"/>
              <a:gd name="connsiteY807" fmla="*/ 359429 h 6858000"/>
              <a:gd name="connsiteX808" fmla="*/ 3996338 w 7467600"/>
              <a:gd name="connsiteY808" fmla="*/ 968237 h 6858000"/>
              <a:gd name="connsiteX809" fmla="*/ 3766672 w 7467600"/>
              <a:gd name="connsiteY809" fmla="*/ 359429 h 6858000"/>
              <a:gd name="connsiteX810" fmla="*/ 5805386 w 7467600"/>
              <a:gd name="connsiteY810" fmla="*/ 239240 h 6858000"/>
              <a:gd name="connsiteX811" fmla="*/ 5736947 w 7467600"/>
              <a:gd name="connsiteY811" fmla="*/ 261367 h 6858000"/>
              <a:gd name="connsiteX812" fmla="*/ 5427012 w 7467600"/>
              <a:gd name="connsiteY812" fmla="*/ 311272 h 6858000"/>
              <a:gd name="connsiteX813" fmla="*/ 5147818 w 7467600"/>
              <a:gd name="connsiteY813" fmla="*/ 322112 h 6858000"/>
              <a:gd name="connsiteX814" fmla="*/ 5060854 w 7467600"/>
              <a:gd name="connsiteY814" fmla="*/ 311882 h 6858000"/>
              <a:gd name="connsiteX815" fmla="*/ 4945989 w 7467600"/>
              <a:gd name="connsiteY815" fmla="*/ 300516 h 6858000"/>
              <a:gd name="connsiteX816" fmla="*/ 5410479 w 7467600"/>
              <a:gd name="connsiteY816" fmla="*/ 348434 h 6858000"/>
              <a:gd name="connsiteX817" fmla="*/ 5805386 w 7467600"/>
              <a:gd name="connsiteY817" fmla="*/ 239240 h 6858000"/>
              <a:gd name="connsiteX818" fmla="*/ 5905192 w 7467600"/>
              <a:gd name="connsiteY818" fmla="*/ 163079 h 6858000"/>
              <a:gd name="connsiteX819" fmla="*/ 5865655 w 7467600"/>
              <a:gd name="connsiteY819" fmla="*/ 171901 h 6858000"/>
              <a:gd name="connsiteX820" fmla="*/ 5259740 w 7467600"/>
              <a:gd name="connsiteY820" fmla="*/ 257013 h 6858000"/>
              <a:gd name="connsiteX821" fmla="*/ 5208466 w 7467600"/>
              <a:gd name="connsiteY821" fmla="*/ 257550 h 6858000"/>
              <a:gd name="connsiteX822" fmla="*/ 4980204 w 7467600"/>
              <a:gd name="connsiteY822" fmla="*/ 271903 h 6858000"/>
              <a:gd name="connsiteX823" fmla="*/ 5068068 w 7467600"/>
              <a:gd name="connsiteY823" fmla="*/ 282244 h 6858000"/>
              <a:gd name="connsiteX824" fmla="*/ 5153231 w 7467600"/>
              <a:gd name="connsiteY824" fmla="*/ 292240 h 6858000"/>
              <a:gd name="connsiteX825" fmla="*/ 5426491 w 7467600"/>
              <a:gd name="connsiteY825" fmla="*/ 281128 h 6858000"/>
              <a:gd name="connsiteX826" fmla="*/ 5731212 w 7467600"/>
              <a:gd name="connsiteY826" fmla="*/ 231951 h 6858000"/>
              <a:gd name="connsiteX827" fmla="*/ 5905192 w 7467600"/>
              <a:gd name="connsiteY827" fmla="*/ 163079 h 6858000"/>
              <a:gd name="connsiteX828" fmla="*/ 5944437 w 7467600"/>
              <a:gd name="connsiteY828" fmla="*/ 113829 h 6858000"/>
              <a:gd name="connsiteX829" fmla="*/ 5825032 w 7467600"/>
              <a:gd name="connsiteY829" fmla="*/ 146405 h 6858000"/>
              <a:gd name="connsiteX830" fmla="*/ 4955599 w 7467600"/>
              <a:gd name="connsiteY830" fmla="*/ 247008 h 6858000"/>
              <a:gd name="connsiteX831" fmla="*/ 5210104 w 7467600"/>
              <a:gd name="connsiteY831" fmla="*/ 228123 h 6858000"/>
              <a:gd name="connsiteX832" fmla="*/ 5261015 w 7467600"/>
              <a:gd name="connsiteY832" fmla="*/ 227087 h 6858000"/>
              <a:gd name="connsiteX833" fmla="*/ 5861181 w 7467600"/>
              <a:gd name="connsiteY833" fmla="*/ 143093 h 6858000"/>
              <a:gd name="connsiteX834" fmla="*/ 5961252 w 7467600"/>
              <a:gd name="connsiteY834" fmla="*/ 114820 h 6858000"/>
              <a:gd name="connsiteX835" fmla="*/ 5944437 w 7467600"/>
              <a:gd name="connsiteY835" fmla="*/ 113829 h 6858000"/>
              <a:gd name="connsiteX836" fmla="*/ 3882765 w 7467600"/>
              <a:gd name="connsiteY836" fmla="*/ 0 h 6858000"/>
              <a:gd name="connsiteX837" fmla="*/ 3995099 w 7467600"/>
              <a:gd name="connsiteY837" fmla="*/ 0 h 6858000"/>
              <a:gd name="connsiteX838" fmla="*/ 4163818 w 7467600"/>
              <a:gd name="connsiteY838" fmla="*/ 234104 h 6858000"/>
              <a:gd name="connsiteX839" fmla="*/ 4172099 w 7467600"/>
              <a:gd name="connsiteY839" fmla="*/ 234207 h 6858000"/>
              <a:gd name="connsiteX840" fmla="*/ 4784282 w 7467600"/>
              <a:gd name="connsiteY840" fmla="*/ 276561 h 6858000"/>
              <a:gd name="connsiteX841" fmla="*/ 4801687 w 7467600"/>
              <a:gd name="connsiteY841" fmla="*/ 267764 h 6858000"/>
              <a:gd name="connsiteX842" fmla="*/ 6082788 w 7467600"/>
              <a:gd name="connsiteY842" fmla="*/ 64119 h 6858000"/>
              <a:gd name="connsiteX843" fmla="*/ 6099442 w 7467600"/>
              <a:gd name="connsiteY843" fmla="*/ 82568 h 6858000"/>
              <a:gd name="connsiteX844" fmla="*/ 4804137 w 7467600"/>
              <a:gd name="connsiteY844" fmla="*/ 320931 h 6858000"/>
              <a:gd name="connsiteX845" fmla="*/ 4227047 w 7467600"/>
              <a:gd name="connsiteY845" fmla="*/ 313415 h 6858000"/>
              <a:gd name="connsiteX846" fmla="*/ 4346041 w 7467600"/>
              <a:gd name="connsiteY846" fmla="*/ 456086 h 6858000"/>
              <a:gd name="connsiteX847" fmla="*/ 4870967 w 7467600"/>
              <a:gd name="connsiteY847" fmla="*/ 963061 h 6858000"/>
              <a:gd name="connsiteX848" fmla="*/ 4889647 w 7467600"/>
              <a:gd name="connsiteY848" fmla="*/ 957147 h 6858000"/>
              <a:gd name="connsiteX849" fmla="*/ 5422504 w 7467600"/>
              <a:gd name="connsiteY849" fmla="*/ 805191 h 6858000"/>
              <a:gd name="connsiteX850" fmla="*/ 6087656 w 7467600"/>
              <a:gd name="connsiteY850" fmla="*/ 826703 h 6858000"/>
              <a:gd name="connsiteX851" fmla="*/ 6058717 w 7467600"/>
              <a:gd name="connsiteY851" fmla="*/ 865992 h 6858000"/>
              <a:gd name="connsiteX852" fmla="*/ 4974153 w 7467600"/>
              <a:gd name="connsiteY852" fmla="*/ 1045456 h 6858000"/>
              <a:gd name="connsiteX853" fmla="*/ 5627835 w 7467600"/>
              <a:gd name="connsiteY853" fmla="*/ 1472077 h 6858000"/>
              <a:gd name="connsiteX854" fmla="*/ 5629817 w 7467600"/>
              <a:gd name="connsiteY854" fmla="*/ 1471412 h 6858000"/>
              <a:gd name="connsiteX855" fmla="*/ 5634124 w 7467600"/>
              <a:gd name="connsiteY855" fmla="*/ 1470572 h 6858000"/>
              <a:gd name="connsiteX856" fmla="*/ 5755832 w 7467600"/>
              <a:gd name="connsiteY856" fmla="*/ 1383886 h 6858000"/>
              <a:gd name="connsiteX857" fmla="*/ 6014186 w 7467600"/>
              <a:gd name="connsiteY857" fmla="*/ 1279799 h 6858000"/>
              <a:gd name="connsiteX858" fmla="*/ 6901619 w 7467600"/>
              <a:gd name="connsiteY858" fmla="*/ 1047874 h 6858000"/>
              <a:gd name="connsiteX859" fmla="*/ 6931566 w 7467600"/>
              <a:gd name="connsiteY859" fmla="*/ 1062034 h 6858000"/>
              <a:gd name="connsiteX860" fmla="*/ 5790982 w 7467600"/>
              <a:gd name="connsiteY860" fmla="*/ 1561380 h 6858000"/>
              <a:gd name="connsiteX861" fmla="*/ 6188971 w 7467600"/>
              <a:gd name="connsiteY861" fmla="*/ 1755168 h 6858000"/>
              <a:gd name="connsiteX862" fmla="*/ 6202446 w 7467600"/>
              <a:gd name="connsiteY862" fmla="*/ 1752268 h 6858000"/>
              <a:gd name="connsiteX863" fmla="*/ 7179560 w 7467600"/>
              <a:gd name="connsiteY863" fmla="*/ 1467551 h 6858000"/>
              <a:gd name="connsiteX864" fmla="*/ 7158730 w 7467600"/>
              <a:gd name="connsiteY864" fmla="*/ 1507835 h 6858000"/>
              <a:gd name="connsiteX865" fmla="*/ 6326959 w 7467600"/>
              <a:gd name="connsiteY865" fmla="*/ 1817686 h 6858000"/>
              <a:gd name="connsiteX866" fmla="*/ 6537433 w 7467600"/>
              <a:gd name="connsiteY866" fmla="*/ 1907790 h 6858000"/>
              <a:gd name="connsiteX867" fmla="*/ 6550221 w 7467600"/>
              <a:gd name="connsiteY867" fmla="*/ 1910729 h 6858000"/>
              <a:gd name="connsiteX868" fmla="*/ 6964438 w 7467600"/>
              <a:gd name="connsiteY868" fmla="*/ 2209505 h 6858000"/>
              <a:gd name="connsiteX869" fmla="*/ 7367862 w 7467600"/>
              <a:gd name="connsiteY869" fmla="*/ 2806833 h 6858000"/>
              <a:gd name="connsiteX870" fmla="*/ 7364329 w 7467600"/>
              <a:gd name="connsiteY870" fmla="*/ 2826907 h 6858000"/>
              <a:gd name="connsiteX871" fmla="*/ 7290545 w 7467600"/>
              <a:gd name="connsiteY871" fmla="*/ 2850663 h 6858000"/>
              <a:gd name="connsiteX872" fmla="*/ 6472036 w 7467600"/>
              <a:gd name="connsiteY872" fmla="*/ 1959003 h 6858000"/>
              <a:gd name="connsiteX873" fmla="*/ 5792897 w 7467600"/>
              <a:gd name="connsiteY873" fmla="*/ 1647747 h 6858000"/>
              <a:gd name="connsiteX874" fmla="*/ 5842751 w 7467600"/>
              <a:gd name="connsiteY874" fmla="*/ 1816112 h 6858000"/>
              <a:gd name="connsiteX875" fmla="*/ 5847424 w 7467600"/>
              <a:gd name="connsiteY875" fmla="*/ 1815776 h 6858000"/>
              <a:gd name="connsiteX876" fmla="*/ 6399821 w 7467600"/>
              <a:gd name="connsiteY876" fmla="*/ 2344799 h 6858000"/>
              <a:gd name="connsiteX877" fmla="*/ 6323232 w 7467600"/>
              <a:gd name="connsiteY877" fmla="*/ 2389634 h 6858000"/>
              <a:gd name="connsiteX878" fmla="*/ 5942958 w 7467600"/>
              <a:gd name="connsiteY878" fmla="*/ 2077708 h 6858000"/>
              <a:gd name="connsiteX879" fmla="*/ 5921559 w 7467600"/>
              <a:gd name="connsiteY879" fmla="*/ 2378596 h 6858000"/>
              <a:gd name="connsiteX880" fmla="*/ 5817651 w 7467600"/>
              <a:gd name="connsiteY880" fmla="*/ 3023919 h 6858000"/>
              <a:gd name="connsiteX881" fmla="*/ 5729634 w 7467600"/>
              <a:gd name="connsiteY881" fmla="*/ 3051849 h 6858000"/>
              <a:gd name="connsiteX882" fmla="*/ 5611018 w 7467600"/>
              <a:gd name="connsiteY882" fmla="*/ 2316769 h 6858000"/>
              <a:gd name="connsiteX883" fmla="*/ 5687608 w 7467600"/>
              <a:gd name="connsiteY883" fmla="*/ 2039972 h 6858000"/>
              <a:gd name="connsiteX884" fmla="*/ 5657554 w 7467600"/>
              <a:gd name="connsiteY884" fmla="*/ 1576445 h 6858000"/>
              <a:gd name="connsiteX885" fmla="*/ 5150475 w 7467600"/>
              <a:gd name="connsiteY885" fmla="*/ 1274012 h 6858000"/>
              <a:gd name="connsiteX886" fmla="*/ 5349142 w 7467600"/>
              <a:gd name="connsiteY886" fmla="*/ 2204405 h 6858000"/>
              <a:gd name="connsiteX887" fmla="*/ 5262214 w 7467600"/>
              <a:gd name="connsiteY887" fmla="*/ 2233836 h 6858000"/>
              <a:gd name="connsiteX888" fmla="*/ 4981539 w 7467600"/>
              <a:gd name="connsiteY888" fmla="*/ 1542201 h 6858000"/>
              <a:gd name="connsiteX889" fmla="*/ 4958461 w 7467600"/>
              <a:gd name="connsiteY889" fmla="*/ 1136957 h 6858000"/>
              <a:gd name="connsiteX890" fmla="*/ 4655015 w 7467600"/>
              <a:gd name="connsiteY890" fmla="*/ 891426 h 6858000"/>
              <a:gd name="connsiteX891" fmla="*/ 4348002 w 7467600"/>
              <a:gd name="connsiteY891" fmla="*/ 2205895 h 6858000"/>
              <a:gd name="connsiteX892" fmla="*/ 4262250 w 7467600"/>
              <a:gd name="connsiteY892" fmla="*/ 2219972 h 6858000"/>
              <a:gd name="connsiteX893" fmla="*/ 4550611 w 7467600"/>
              <a:gd name="connsiteY893" fmla="*/ 817540 h 6858000"/>
              <a:gd name="connsiteX894" fmla="*/ 4564418 w 7467600"/>
              <a:gd name="connsiteY894" fmla="*/ 808293 h 6858000"/>
              <a:gd name="connsiteX895" fmla="*/ 4266388 w 7467600"/>
              <a:gd name="connsiteY895" fmla="*/ 500083 h 6858000"/>
              <a:gd name="connsiteX896" fmla="*/ 4032842 w 7467600"/>
              <a:gd name="connsiteY896" fmla="*/ 211809 h 6858000"/>
              <a:gd name="connsiteX897" fmla="*/ 3882765 w 7467600"/>
              <a:gd name="connsiteY897" fmla="*/ 0 h 6858000"/>
              <a:gd name="connsiteX898" fmla="*/ 3721337 w 7467600"/>
              <a:gd name="connsiteY898" fmla="*/ 0 h 6858000"/>
              <a:gd name="connsiteX899" fmla="*/ 3797544 w 7467600"/>
              <a:gd name="connsiteY899" fmla="*/ 0 h 6858000"/>
              <a:gd name="connsiteX900" fmla="*/ 3775734 w 7467600"/>
              <a:gd name="connsiteY900" fmla="*/ 95131 h 6858000"/>
              <a:gd name="connsiteX901" fmla="*/ 3724807 w 7467600"/>
              <a:gd name="connsiteY901" fmla="*/ 272257 h 6858000"/>
              <a:gd name="connsiteX902" fmla="*/ 3726844 w 7467600"/>
              <a:gd name="connsiteY902" fmla="*/ 282988 h 6858000"/>
              <a:gd name="connsiteX903" fmla="*/ 3742664 w 7467600"/>
              <a:gd name="connsiteY903" fmla="*/ 279918 h 6858000"/>
              <a:gd name="connsiteX904" fmla="*/ 4103910 w 7467600"/>
              <a:gd name="connsiteY904" fmla="*/ 1161917 h 6858000"/>
              <a:gd name="connsiteX905" fmla="*/ 4020269 w 7467600"/>
              <a:gd name="connsiteY905" fmla="*/ 1200406 h 6858000"/>
              <a:gd name="connsiteX906" fmla="*/ 3674882 w 7467600"/>
              <a:gd name="connsiteY906" fmla="*/ 488524 h 6858000"/>
              <a:gd name="connsiteX907" fmla="*/ 3132682 w 7467600"/>
              <a:gd name="connsiteY907" fmla="*/ 1072284 h 6858000"/>
              <a:gd name="connsiteX908" fmla="*/ 2716346 w 7467600"/>
              <a:gd name="connsiteY908" fmla="*/ 1276376 h 6858000"/>
              <a:gd name="connsiteX909" fmla="*/ 2716772 w 7467600"/>
              <a:gd name="connsiteY909" fmla="*/ 1255462 h 6858000"/>
              <a:gd name="connsiteX910" fmla="*/ 3471096 w 7467600"/>
              <a:gd name="connsiteY910" fmla="*/ 437072 h 6858000"/>
              <a:gd name="connsiteX911" fmla="*/ 3639057 w 7467600"/>
              <a:gd name="connsiteY911" fmla="*/ 286334 h 6858000"/>
              <a:gd name="connsiteX912" fmla="*/ 3640309 w 7467600"/>
              <a:gd name="connsiteY912" fmla="*/ 284664 h 6858000"/>
              <a:gd name="connsiteX913" fmla="*/ 3646022 w 7467600"/>
              <a:gd name="connsiteY913" fmla="*/ 276711 h 6858000"/>
              <a:gd name="connsiteX914" fmla="*/ 3707943 w 7467600"/>
              <a:gd name="connsiteY914" fmla="*/ 65958 h 6858000"/>
              <a:gd name="connsiteX915" fmla="*/ 3721337 w 7467600"/>
              <a:gd name="connsiteY915" fmla="*/ 0 h 6858000"/>
              <a:gd name="connsiteX916" fmla="*/ 2867960 w 7467600"/>
              <a:gd name="connsiteY916" fmla="*/ 0 h 6858000"/>
              <a:gd name="connsiteX917" fmla="*/ 2926351 w 7467600"/>
              <a:gd name="connsiteY917" fmla="*/ 0 h 6858000"/>
              <a:gd name="connsiteX918" fmla="*/ 2902823 w 7467600"/>
              <a:gd name="connsiteY918" fmla="*/ 262929 h 6858000"/>
              <a:gd name="connsiteX919" fmla="*/ 2940663 w 7467600"/>
              <a:gd name="connsiteY919" fmla="*/ 140884 h 6858000"/>
              <a:gd name="connsiteX920" fmla="*/ 2947039 w 7467600"/>
              <a:gd name="connsiteY920" fmla="*/ 122524 h 6858000"/>
              <a:gd name="connsiteX921" fmla="*/ 2984316 w 7467600"/>
              <a:gd name="connsiteY921" fmla="*/ 0 h 6858000"/>
              <a:gd name="connsiteX922" fmla="*/ 3016114 w 7467600"/>
              <a:gd name="connsiteY922" fmla="*/ 0 h 6858000"/>
              <a:gd name="connsiteX923" fmla="*/ 2979949 w 7467600"/>
              <a:gd name="connsiteY923" fmla="*/ 119274 h 6858000"/>
              <a:gd name="connsiteX924" fmla="*/ 3023879 w 7467600"/>
              <a:gd name="connsiteY924" fmla="*/ 0 h 6858000"/>
              <a:gd name="connsiteX925" fmla="*/ 3105400 w 7467600"/>
              <a:gd name="connsiteY925" fmla="*/ 0 h 6858000"/>
              <a:gd name="connsiteX926" fmla="*/ 3094669 w 7467600"/>
              <a:gd name="connsiteY926" fmla="*/ 30308 h 6858000"/>
              <a:gd name="connsiteX927" fmla="*/ 2901945 w 7467600"/>
              <a:gd name="connsiteY927" fmla="*/ 466538 h 6858000"/>
              <a:gd name="connsiteX928" fmla="*/ 2815209 w 7467600"/>
              <a:gd name="connsiteY928" fmla="*/ 497361 h 6858000"/>
              <a:gd name="connsiteX929" fmla="*/ 2844845 w 7467600"/>
              <a:gd name="connsiteY929" fmla="*/ 127638 h 6858000"/>
              <a:gd name="connsiteX930" fmla="*/ 2867960 w 7467600"/>
              <a:gd name="connsiteY930" fmla="*/ 0 h 6858000"/>
              <a:gd name="connsiteX931" fmla="*/ 1057230 w 7467600"/>
              <a:gd name="connsiteY931" fmla="*/ 0 h 6858000"/>
              <a:gd name="connsiteX932" fmla="*/ 1111003 w 7467600"/>
              <a:gd name="connsiteY932" fmla="*/ 0 h 6858000"/>
              <a:gd name="connsiteX933" fmla="*/ 1125553 w 7467600"/>
              <a:gd name="connsiteY933" fmla="*/ 52588 h 6858000"/>
              <a:gd name="connsiteX934" fmla="*/ 1304276 w 7467600"/>
              <a:gd name="connsiteY934" fmla="*/ 476275 h 6858000"/>
              <a:gd name="connsiteX935" fmla="*/ 1492066 w 7467600"/>
              <a:gd name="connsiteY935" fmla="*/ 886333 h 6858000"/>
              <a:gd name="connsiteX936" fmla="*/ 1423698 w 7467600"/>
              <a:gd name="connsiteY936" fmla="*/ 710817 h 6858000"/>
              <a:gd name="connsiteX937" fmla="*/ 1357609 w 7467600"/>
              <a:gd name="connsiteY937" fmla="*/ 532892 h 6858000"/>
              <a:gd name="connsiteX938" fmla="*/ 1309550 w 7467600"/>
              <a:gd name="connsiteY938" fmla="*/ 374031 h 6858000"/>
              <a:gd name="connsiteX939" fmla="*/ 1193673 w 7467600"/>
              <a:gd name="connsiteY939" fmla="*/ 49533 h 6858000"/>
              <a:gd name="connsiteX940" fmla="*/ 1164391 w 7467600"/>
              <a:gd name="connsiteY940" fmla="*/ 0 h 6858000"/>
              <a:gd name="connsiteX941" fmla="*/ 1200666 w 7467600"/>
              <a:gd name="connsiteY941" fmla="*/ 0 h 6858000"/>
              <a:gd name="connsiteX942" fmla="*/ 1223408 w 7467600"/>
              <a:gd name="connsiteY942" fmla="*/ 38996 h 6858000"/>
              <a:gd name="connsiteX943" fmla="*/ 1339635 w 7467600"/>
              <a:gd name="connsiteY943" fmla="*/ 365517 h 6858000"/>
              <a:gd name="connsiteX944" fmla="*/ 1387469 w 7467600"/>
              <a:gd name="connsiteY944" fmla="*/ 523079 h 6858000"/>
              <a:gd name="connsiteX945" fmla="*/ 1452685 w 7467600"/>
              <a:gd name="connsiteY945" fmla="*/ 699806 h 6858000"/>
              <a:gd name="connsiteX946" fmla="*/ 1492092 w 7467600"/>
              <a:gd name="connsiteY946" fmla="*/ 800424 h 6858000"/>
              <a:gd name="connsiteX947" fmla="*/ 1455302 w 7467600"/>
              <a:gd name="connsiteY947" fmla="*/ 632913 h 6858000"/>
              <a:gd name="connsiteX948" fmla="*/ 1222336 w 7467600"/>
              <a:gd name="connsiteY948" fmla="*/ 9480 h 6858000"/>
              <a:gd name="connsiteX949" fmla="*/ 1214634 w 7467600"/>
              <a:gd name="connsiteY949" fmla="*/ 0 h 6858000"/>
              <a:gd name="connsiteX950" fmla="*/ 1289827 w 7467600"/>
              <a:gd name="connsiteY950" fmla="*/ 0 h 6858000"/>
              <a:gd name="connsiteX951" fmla="*/ 1321076 w 7467600"/>
              <a:gd name="connsiteY951" fmla="*/ 59722 h 6858000"/>
              <a:gd name="connsiteX952" fmla="*/ 1512579 w 7467600"/>
              <a:gd name="connsiteY952" fmla="*/ 626441 h 6858000"/>
              <a:gd name="connsiteX953" fmla="*/ 1506076 w 7467600"/>
              <a:gd name="connsiteY953" fmla="*/ 1089289 h 6858000"/>
              <a:gd name="connsiteX954" fmla="*/ 1486346 w 7467600"/>
              <a:gd name="connsiteY954" fmla="*/ 1079919 h 6858000"/>
              <a:gd name="connsiteX955" fmla="*/ 1070511 w 7467600"/>
              <a:gd name="connsiteY955" fmla="*/ 48609 h 6858000"/>
              <a:gd name="connsiteX956" fmla="*/ 1057230 w 7467600"/>
              <a:gd name="connsiteY956" fmla="*/ 0 h 6858000"/>
              <a:gd name="connsiteX957" fmla="*/ 43151 w 7467600"/>
              <a:gd name="connsiteY957" fmla="*/ 0 h 6858000"/>
              <a:gd name="connsiteX958" fmla="*/ 95283 w 7467600"/>
              <a:gd name="connsiteY958" fmla="*/ 0 h 6858000"/>
              <a:gd name="connsiteX959" fmla="*/ 300708 w 7467600"/>
              <a:gd name="connsiteY959" fmla="*/ 154571 h 6858000"/>
              <a:gd name="connsiteX960" fmla="*/ 530414 w 7467600"/>
              <a:gd name="connsiteY960" fmla="*/ 354673 h 6858000"/>
              <a:gd name="connsiteX961" fmla="*/ 333785 w 7467600"/>
              <a:gd name="connsiteY961" fmla="*/ 161564 h 6858000"/>
              <a:gd name="connsiteX962" fmla="*/ 147005 w 7467600"/>
              <a:gd name="connsiteY962" fmla="*/ 0 h 6858000"/>
              <a:gd name="connsiteX963" fmla="*/ 272509 w 7467600"/>
              <a:gd name="connsiteY963" fmla="*/ 0 h 6858000"/>
              <a:gd name="connsiteX964" fmla="*/ 326276 w 7467600"/>
              <a:gd name="connsiteY964" fmla="*/ 45847 h 6858000"/>
              <a:gd name="connsiteX965" fmla="*/ 823759 w 7467600"/>
              <a:gd name="connsiteY965" fmla="*/ 574145 h 6858000"/>
              <a:gd name="connsiteX966" fmla="*/ 811254 w 7467600"/>
              <a:gd name="connsiteY966" fmla="*/ 665546 h 6858000"/>
              <a:gd name="connsiteX967" fmla="*/ 154042 w 7467600"/>
              <a:gd name="connsiteY967" fmla="*/ 261522 h 6858000"/>
              <a:gd name="connsiteX968" fmla="*/ 13550 w 7467600"/>
              <a:gd name="connsiteY968" fmla="*/ 158423 h 6858000"/>
              <a:gd name="connsiteX969" fmla="*/ 0 w 7467600"/>
              <a:gd name="connsiteY969" fmla="*/ 146618 h 6858000"/>
              <a:gd name="connsiteX970" fmla="*/ 0 w 7467600"/>
              <a:gd name="connsiteY970" fmla="*/ 59161 h 6858000"/>
              <a:gd name="connsiteX971" fmla="*/ 45427 w 7467600"/>
              <a:gd name="connsiteY971" fmla="*/ 101078 h 6858000"/>
              <a:gd name="connsiteX972" fmla="*/ 630103 w 7467600"/>
              <a:gd name="connsiteY972" fmla="*/ 485885 h 6858000"/>
              <a:gd name="connsiteX973" fmla="*/ 532040 w 7467600"/>
              <a:gd name="connsiteY973" fmla="*/ 399359 h 6858000"/>
              <a:gd name="connsiteX974" fmla="*/ 517618 w 7467600"/>
              <a:gd name="connsiteY974" fmla="*/ 385726 h 6858000"/>
              <a:gd name="connsiteX975" fmla="*/ 285074 w 7467600"/>
              <a:gd name="connsiteY975" fmla="*/ 182755 h 6858000"/>
              <a:gd name="connsiteX976" fmla="*/ 43151 w 7467600"/>
              <a:gd name="connsiteY97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6844835 w 7467600"/>
              <a:gd name="connsiteY96" fmla="*/ 5424988 h 6858000"/>
              <a:gd name="connsiteX97" fmla="*/ 1456157 w 7467600"/>
              <a:gd name="connsiteY97" fmla="*/ 5371404 h 6858000"/>
              <a:gd name="connsiteX98" fmla="*/ 1244432 w 7467600"/>
              <a:gd name="connsiteY98" fmla="*/ 5385601 h 6858000"/>
              <a:gd name="connsiteX99" fmla="*/ 973990 w 7467600"/>
              <a:gd name="connsiteY99" fmla="*/ 5424940 h 6858000"/>
              <a:gd name="connsiteX100" fmla="*/ 1103809 w 7467600"/>
              <a:gd name="connsiteY100" fmla="*/ 5433720 h 6858000"/>
              <a:gd name="connsiteX101" fmla="*/ 1123454 w 7467600"/>
              <a:gd name="connsiteY101" fmla="*/ 5435727 h 6858000"/>
              <a:gd name="connsiteX102" fmla="*/ 1737017 w 7467600"/>
              <a:gd name="connsiteY102" fmla="*/ 5452183 h 6858000"/>
              <a:gd name="connsiteX103" fmla="*/ 1824397 w 7467600"/>
              <a:gd name="connsiteY103" fmla="*/ 5447757 h 6858000"/>
              <a:gd name="connsiteX104" fmla="*/ 2070059 w 7467600"/>
              <a:gd name="connsiteY104" fmla="*/ 5441660 h 6858000"/>
              <a:gd name="connsiteX105" fmla="*/ 1456157 w 7467600"/>
              <a:gd name="connsiteY105" fmla="*/ 5371404 h 6858000"/>
              <a:gd name="connsiteX106" fmla="*/ 4988186 w 7467600"/>
              <a:gd name="connsiteY106" fmla="*/ 5216467 h 6858000"/>
              <a:gd name="connsiteX107" fmla="*/ 4777334 w 7467600"/>
              <a:gd name="connsiteY107" fmla="*/ 5406072 h 6858000"/>
              <a:gd name="connsiteX108" fmla="*/ 4718341 w 7467600"/>
              <a:gd name="connsiteY108" fmla="*/ 5468043 h 6858000"/>
              <a:gd name="connsiteX109" fmla="*/ 4604655 w 7467600"/>
              <a:gd name="connsiteY109" fmla="*/ 5583434 h 6858000"/>
              <a:gd name="connsiteX110" fmla="*/ 4565074 w 7467600"/>
              <a:gd name="connsiteY110" fmla="*/ 5618550 h 6858000"/>
              <a:gd name="connsiteX111" fmla="*/ 4988186 w 7467600"/>
              <a:gd name="connsiteY111" fmla="*/ 5216467 h 6858000"/>
              <a:gd name="connsiteX112" fmla="*/ 4978032 w 7467600"/>
              <a:gd name="connsiteY112" fmla="*/ 5183809 h 6858000"/>
              <a:gd name="connsiteX113" fmla="*/ 4463413 w 7467600"/>
              <a:gd name="connsiteY113" fmla="*/ 5615162 h 6858000"/>
              <a:gd name="connsiteX114" fmla="*/ 4358134 w 7467600"/>
              <a:gd name="connsiteY114" fmla="*/ 5742791 h 6858000"/>
              <a:gd name="connsiteX115" fmla="*/ 4376219 w 7467600"/>
              <a:gd name="connsiteY115" fmla="*/ 5729027 h 6858000"/>
              <a:gd name="connsiteX116" fmla="*/ 4582340 w 7467600"/>
              <a:gd name="connsiteY116" fmla="*/ 5561037 h 6858000"/>
              <a:gd name="connsiteX117" fmla="*/ 4694684 w 7467600"/>
              <a:gd name="connsiteY117" fmla="*/ 5447098 h 6858000"/>
              <a:gd name="connsiteX118" fmla="*/ 4754123 w 7467600"/>
              <a:gd name="connsiteY118" fmla="*/ 5384643 h 6858000"/>
              <a:gd name="connsiteX119" fmla="*/ 4978032 w 7467600"/>
              <a:gd name="connsiteY119" fmla="*/ 5183809 h 6858000"/>
              <a:gd name="connsiteX120" fmla="*/ 1903353 w 7467600"/>
              <a:gd name="connsiteY120" fmla="*/ 5044827 h 6858000"/>
              <a:gd name="connsiteX121" fmla="*/ 1936931 w 7467600"/>
              <a:gd name="connsiteY121" fmla="*/ 5093954 h 6858000"/>
              <a:gd name="connsiteX122" fmla="*/ 2195868 w 7467600"/>
              <a:gd name="connsiteY122" fmla="*/ 5396574 h 6858000"/>
              <a:gd name="connsiteX123" fmla="*/ 2088852 w 7467600"/>
              <a:gd name="connsiteY123" fmla="*/ 5166123 h 6858000"/>
              <a:gd name="connsiteX124" fmla="*/ 1958241 w 7467600"/>
              <a:gd name="connsiteY124" fmla="*/ 5067955 h 6858000"/>
              <a:gd name="connsiteX125" fmla="*/ 1903353 w 7467600"/>
              <a:gd name="connsiteY125" fmla="*/ 5044827 h 6858000"/>
              <a:gd name="connsiteX126" fmla="*/ 1979378 w 7467600"/>
              <a:gd name="connsiteY126" fmla="*/ 4769504 h 6858000"/>
              <a:gd name="connsiteX127" fmla="*/ 2882120 w 7467600"/>
              <a:gd name="connsiteY127" fmla="*/ 5064547 h 6858000"/>
              <a:gd name="connsiteX128" fmla="*/ 2793103 w 7467600"/>
              <a:gd name="connsiteY128" fmla="*/ 5039699 h 6858000"/>
              <a:gd name="connsiteX129" fmla="*/ 2770041 w 7467600"/>
              <a:gd name="connsiteY129" fmla="*/ 5033634 h 6858000"/>
              <a:gd name="connsiteX130" fmla="*/ 1979378 w 7467600"/>
              <a:gd name="connsiteY130" fmla="*/ 4769504 h 6858000"/>
              <a:gd name="connsiteX131" fmla="*/ 1927410 w 7467600"/>
              <a:gd name="connsiteY131" fmla="*/ 4716164 h 6858000"/>
              <a:gd name="connsiteX132" fmla="*/ 1959587 w 7467600"/>
              <a:gd name="connsiteY132" fmla="*/ 4728849 h 6858000"/>
              <a:gd name="connsiteX133" fmla="*/ 2777707 w 7467600"/>
              <a:gd name="connsiteY133" fmla="*/ 5003991 h 6858000"/>
              <a:gd name="connsiteX134" fmla="*/ 2800768 w 7467600"/>
              <a:gd name="connsiteY134" fmla="*/ 5010056 h 6858000"/>
              <a:gd name="connsiteX135" fmla="*/ 2879408 w 7467600"/>
              <a:gd name="connsiteY135" fmla="*/ 5031590 h 6858000"/>
              <a:gd name="connsiteX136" fmla="*/ 2862295 w 7467600"/>
              <a:gd name="connsiteY136" fmla="*/ 5022958 h 6858000"/>
              <a:gd name="connsiteX137" fmla="*/ 2813343 w 7467600"/>
              <a:gd name="connsiteY137" fmla="*/ 4998369 h 6858000"/>
              <a:gd name="connsiteX138" fmla="*/ 2646245 w 7467600"/>
              <a:gd name="connsiteY138" fmla="*/ 4930999 h 6858000"/>
              <a:gd name="connsiteX139" fmla="*/ 1999243 w 7467600"/>
              <a:gd name="connsiteY139" fmla="*/ 4730524 h 6858000"/>
              <a:gd name="connsiteX140" fmla="*/ 1979527 w 7467600"/>
              <a:gd name="connsiteY140" fmla="*/ 4726651 h 6858000"/>
              <a:gd name="connsiteX141" fmla="*/ 1927410 w 7467600"/>
              <a:gd name="connsiteY141" fmla="*/ 4716164 h 6858000"/>
              <a:gd name="connsiteX142" fmla="*/ 1997014 w 7467600"/>
              <a:gd name="connsiteY142" fmla="*/ 4698007 h 6858000"/>
              <a:gd name="connsiteX143" fmla="*/ 2005458 w 7467600"/>
              <a:gd name="connsiteY143" fmla="*/ 4699540 h 6858000"/>
              <a:gd name="connsiteX144" fmla="*/ 2657186 w 7467600"/>
              <a:gd name="connsiteY144" fmla="*/ 4901687 h 6858000"/>
              <a:gd name="connsiteX145" fmla="*/ 2826662 w 7467600"/>
              <a:gd name="connsiteY145" fmla="*/ 4970362 h 6858000"/>
              <a:gd name="connsiteX146" fmla="*/ 2876100 w 7467600"/>
              <a:gd name="connsiteY146" fmla="*/ 4995397 h 6858000"/>
              <a:gd name="connsiteX147" fmla="*/ 3042600 w 7467600"/>
              <a:gd name="connsiteY147" fmla="*/ 5059532 h 6858000"/>
              <a:gd name="connsiteX148" fmla="*/ 1997014 w 7467600"/>
              <a:gd name="connsiteY148" fmla="*/ 4698007 h 6858000"/>
              <a:gd name="connsiteX149" fmla="*/ 2305292 w 7467600"/>
              <a:gd name="connsiteY149" fmla="*/ 4219492 h 6858000"/>
              <a:gd name="connsiteX150" fmla="*/ 3360922 w 7467600"/>
              <a:gd name="connsiteY150" fmla="*/ 4529373 h 6858000"/>
              <a:gd name="connsiteX151" fmla="*/ 3492420 w 7467600"/>
              <a:gd name="connsiteY151" fmla="*/ 4510145 h 6858000"/>
              <a:gd name="connsiteX152" fmla="*/ 3364086 w 7467600"/>
              <a:gd name="connsiteY152" fmla="*/ 4480340 h 6858000"/>
              <a:gd name="connsiteX153" fmla="*/ 3225818 w 7467600"/>
              <a:gd name="connsiteY153" fmla="*/ 4411822 h 6858000"/>
              <a:gd name="connsiteX154" fmla="*/ 3129696 w 7467600"/>
              <a:gd name="connsiteY154" fmla="*/ 4360704 h 6858000"/>
              <a:gd name="connsiteX155" fmla="*/ 2814545 w 7467600"/>
              <a:gd name="connsiteY155" fmla="*/ 4282955 h 6858000"/>
              <a:gd name="connsiteX156" fmla="*/ 2305292 w 7467600"/>
              <a:gd name="connsiteY156" fmla="*/ 4219492 h 6858000"/>
              <a:gd name="connsiteX157" fmla="*/ 2626982 w 7467600"/>
              <a:gd name="connsiteY157" fmla="*/ 4206450 h 6858000"/>
              <a:gd name="connsiteX158" fmla="*/ 2490617 w 7467600"/>
              <a:gd name="connsiteY158" fmla="*/ 4206951 h 6858000"/>
              <a:gd name="connsiteX159" fmla="*/ 2819869 w 7467600"/>
              <a:gd name="connsiteY159" fmla="*/ 4252936 h 6858000"/>
              <a:gd name="connsiteX160" fmla="*/ 3143018 w 7467600"/>
              <a:gd name="connsiteY160" fmla="*/ 4332698 h 6858000"/>
              <a:gd name="connsiteX161" fmla="*/ 3241520 w 7467600"/>
              <a:gd name="connsiteY161" fmla="*/ 4385112 h 6858000"/>
              <a:gd name="connsiteX162" fmla="*/ 3374575 w 7467600"/>
              <a:gd name="connsiteY162" fmla="*/ 4451517 h 6858000"/>
              <a:gd name="connsiteX163" fmla="*/ 3505221 w 7467600"/>
              <a:gd name="connsiteY163" fmla="*/ 4480757 h 6858000"/>
              <a:gd name="connsiteX164" fmla="*/ 2626982 w 7467600"/>
              <a:gd name="connsiteY164" fmla="*/ 4206450 h 6858000"/>
              <a:gd name="connsiteX165" fmla="*/ 1310106 w 7467600"/>
              <a:gd name="connsiteY165" fmla="*/ 3943217 h 6858000"/>
              <a:gd name="connsiteX166" fmla="*/ 854994 w 7467600"/>
              <a:gd name="connsiteY166" fmla="*/ 4399136 h 6858000"/>
              <a:gd name="connsiteX167" fmla="*/ 742462 w 7467600"/>
              <a:gd name="connsiteY167" fmla="*/ 4594648 h 6858000"/>
              <a:gd name="connsiteX168" fmla="*/ 820602 w 7467600"/>
              <a:gd name="connsiteY168" fmla="*/ 4485915 h 6858000"/>
              <a:gd name="connsiteX169" fmla="*/ 878295 w 7467600"/>
              <a:gd name="connsiteY169" fmla="*/ 4403594 h 6858000"/>
              <a:gd name="connsiteX170" fmla="*/ 1240607 w 7467600"/>
              <a:gd name="connsiteY170" fmla="*/ 4010401 h 6858000"/>
              <a:gd name="connsiteX171" fmla="*/ 1310106 w 7467600"/>
              <a:gd name="connsiteY171" fmla="*/ 3943217 h 6858000"/>
              <a:gd name="connsiteX172" fmla="*/ 1423113 w 7467600"/>
              <a:gd name="connsiteY172" fmla="*/ 3874565 h 6858000"/>
              <a:gd name="connsiteX173" fmla="*/ 1260565 w 7467600"/>
              <a:gd name="connsiteY173" fmla="*/ 4031982 h 6858000"/>
              <a:gd name="connsiteX174" fmla="*/ 901900 w 7467600"/>
              <a:gd name="connsiteY174" fmla="*/ 4421236 h 6858000"/>
              <a:gd name="connsiteX175" fmla="*/ 845044 w 7467600"/>
              <a:gd name="connsiteY175" fmla="*/ 4502436 h 6858000"/>
              <a:gd name="connsiteX176" fmla="*/ 685926 w 7467600"/>
              <a:gd name="connsiteY176" fmla="*/ 4703069 h 6858000"/>
              <a:gd name="connsiteX177" fmla="*/ 684248 w 7467600"/>
              <a:gd name="connsiteY177" fmla="*/ 4706721 h 6858000"/>
              <a:gd name="connsiteX178" fmla="*/ 1423113 w 7467600"/>
              <a:gd name="connsiteY178" fmla="*/ 3874565 h 6858000"/>
              <a:gd name="connsiteX179" fmla="*/ 3316479 w 7467600"/>
              <a:gd name="connsiteY179" fmla="*/ 3872136 h 6858000"/>
              <a:gd name="connsiteX180" fmla="*/ 3546806 w 7467600"/>
              <a:gd name="connsiteY180" fmla="*/ 4356139 h 6858000"/>
              <a:gd name="connsiteX181" fmla="*/ 3364433 w 7467600"/>
              <a:gd name="connsiteY181" fmla="*/ 3953121 h 6858000"/>
              <a:gd name="connsiteX182" fmla="*/ 3316479 w 7467600"/>
              <a:gd name="connsiteY182" fmla="*/ 3872136 h 6858000"/>
              <a:gd name="connsiteX183" fmla="*/ 3291335 w 7467600"/>
              <a:gd name="connsiteY183" fmla="*/ 3767420 h 6858000"/>
              <a:gd name="connsiteX184" fmla="*/ 3390805 w 7467600"/>
              <a:gd name="connsiteY184" fmla="*/ 3937163 h 6858000"/>
              <a:gd name="connsiteX185" fmla="*/ 3579062 w 7467600"/>
              <a:gd name="connsiteY185" fmla="*/ 4359040 h 6858000"/>
              <a:gd name="connsiteX186" fmla="*/ 3467355 w 7467600"/>
              <a:gd name="connsiteY186" fmla="*/ 3988130 h 6858000"/>
              <a:gd name="connsiteX187" fmla="*/ 3310753 w 7467600"/>
              <a:gd name="connsiteY187" fmla="*/ 3787140 h 6858000"/>
              <a:gd name="connsiteX188" fmla="*/ 3291335 w 7467600"/>
              <a:gd name="connsiteY188" fmla="*/ 3767420 h 6858000"/>
              <a:gd name="connsiteX189" fmla="*/ 1635889 w 7467600"/>
              <a:gd name="connsiteY189" fmla="*/ 3709494 h 6858000"/>
              <a:gd name="connsiteX190" fmla="*/ 1634800 w 7467600"/>
              <a:gd name="connsiteY190" fmla="*/ 3731111 h 6858000"/>
              <a:gd name="connsiteX191" fmla="*/ 1635889 w 7467600"/>
              <a:gd name="connsiteY191" fmla="*/ 3709494 h 6858000"/>
              <a:gd name="connsiteX192" fmla="*/ 1510397 w 7467600"/>
              <a:gd name="connsiteY192" fmla="*/ 3684705 h 6858000"/>
              <a:gd name="connsiteX193" fmla="*/ 1146550 w 7467600"/>
              <a:gd name="connsiteY193" fmla="*/ 3802012 h 6858000"/>
              <a:gd name="connsiteX194" fmla="*/ 698834 w 7467600"/>
              <a:gd name="connsiteY194" fmla="*/ 3952272 h 6858000"/>
              <a:gd name="connsiteX195" fmla="*/ 34256 w 7467600"/>
              <a:gd name="connsiteY195" fmla="*/ 4347603 h 6858000"/>
              <a:gd name="connsiteX196" fmla="*/ 527241 w 7467600"/>
              <a:gd name="connsiteY196" fmla="*/ 4065078 h 6858000"/>
              <a:gd name="connsiteX197" fmla="*/ 1510397 w 7467600"/>
              <a:gd name="connsiteY197" fmla="*/ 3684705 h 6858000"/>
              <a:gd name="connsiteX198" fmla="*/ 1313114 w 7467600"/>
              <a:gd name="connsiteY198" fmla="*/ 3655216 h 6858000"/>
              <a:gd name="connsiteX199" fmla="*/ 1109304 w 7467600"/>
              <a:gd name="connsiteY199" fmla="*/ 3669030 h 6858000"/>
              <a:gd name="connsiteX200" fmla="*/ 8129 w 7467600"/>
              <a:gd name="connsiteY200" fmla="*/ 4330519 h 6858000"/>
              <a:gd name="connsiteX201" fmla="*/ 687572 w 7467600"/>
              <a:gd name="connsiteY201" fmla="*/ 3925629 h 6858000"/>
              <a:gd name="connsiteX202" fmla="*/ 1138365 w 7467600"/>
              <a:gd name="connsiteY202" fmla="*/ 3774515 h 6858000"/>
              <a:gd name="connsiteX203" fmla="*/ 1505579 w 7467600"/>
              <a:gd name="connsiteY203" fmla="*/ 3655526 h 6858000"/>
              <a:gd name="connsiteX204" fmla="*/ 1313114 w 7467600"/>
              <a:gd name="connsiteY204" fmla="*/ 3655216 h 6858000"/>
              <a:gd name="connsiteX205" fmla="*/ 3655073 w 7467600"/>
              <a:gd name="connsiteY205" fmla="*/ 3650884 h 6858000"/>
              <a:gd name="connsiteX206" fmla="*/ 3989938 w 7467600"/>
              <a:gd name="connsiteY206" fmla="*/ 3991685 h 6858000"/>
              <a:gd name="connsiteX207" fmla="*/ 4393907 w 7467600"/>
              <a:gd name="connsiteY207" fmla="*/ 4261258 h 6858000"/>
              <a:gd name="connsiteX208" fmla="*/ 4648051 w 7467600"/>
              <a:gd name="connsiteY208" fmla="*/ 4374051 h 6858000"/>
              <a:gd name="connsiteX209" fmla="*/ 4383389 w 7467600"/>
              <a:gd name="connsiteY209" fmla="*/ 4184369 h 6858000"/>
              <a:gd name="connsiteX210" fmla="*/ 4165508 w 7467600"/>
              <a:gd name="connsiteY210" fmla="*/ 4035196 h 6858000"/>
              <a:gd name="connsiteX211" fmla="*/ 4068162 w 7467600"/>
              <a:gd name="connsiteY211" fmla="*/ 3953394 h 6858000"/>
              <a:gd name="connsiteX212" fmla="*/ 3981416 w 7467600"/>
              <a:gd name="connsiteY212" fmla="*/ 3880482 h 6858000"/>
              <a:gd name="connsiteX213" fmla="*/ 3800147 w 7467600"/>
              <a:gd name="connsiteY213" fmla="*/ 3749872 h 6858000"/>
              <a:gd name="connsiteX214" fmla="*/ 3655073 w 7467600"/>
              <a:gd name="connsiteY214" fmla="*/ 3650884 h 6858000"/>
              <a:gd name="connsiteX215" fmla="*/ 3670252 w 7467600"/>
              <a:gd name="connsiteY215" fmla="*/ 3622798 h 6858000"/>
              <a:gd name="connsiteX216" fmla="*/ 3817258 w 7467600"/>
              <a:gd name="connsiteY216" fmla="*/ 3723577 h 6858000"/>
              <a:gd name="connsiteX217" fmla="*/ 4000461 w 7467600"/>
              <a:gd name="connsiteY217" fmla="*/ 3855966 h 6858000"/>
              <a:gd name="connsiteX218" fmla="*/ 4088180 w 7467600"/>
              <a:gd name="connsiteY218" fmla="*/ 3929774 h 6858000"/>
              <a:gd name="connsiteX219" fmla="*/ 4184555 w 7467600"/>
              <a:gd name="connsiteY219" fmla="*/ 4010683 h 6858000"/>
              <a:gd name="connsiteX220" fmla="*/ 4399563 w 7467600"/>
              <a:gd name="connsiteY220" fmla="*/ 4158106 h 6858000"/>
              <a:gd name="connsiteX221" fmla="*/ 4684469 w 7467600"/>
              <a:gd name="connsiteY221" fmla="*/ 4364680 h 6858000"/>
              <a:gd name="connsiteX222" fmla="*/ 4690271 w 7467600"/>
              <a:gd name="connsiteY222" fmla="*/ 4370034 h 6858000"/>
              <a:gd name="connsiteX223" fmla="*/ 4136093 w 7467600"/>
              <a:gd name="connsiteY223" fmla="*/ 3858466 h 6858000"/>
              <a:gd name="connsiteX224" fmla="*/ 3670252 w 7467600"/>
              <a:gd name="connsiteY224" fmla="*/ 3622798 h 6858000"/>
              <a:gd name="connsiteX225" fmla="*/ 4440129 w 7467600"/>
              <a:gd name="connsiteY225" fmla="*/ 3448571 h 6858000"/>
              <a:gd name="connsiteX226" fmla="*/ 4856525 w 7467600"/>
              <a:gd name="connsiteY226" fmla="*/ 3915351 h 6858000"/>
              <a:gd name="connsiteX227" fmla="*/ 5059055 w 7467600"/>
              <a:gd name="connsiteY227" fmla="*/ 4108918 h 6858000"/>
              <a:gd name="connsiteX228" fmla="*/ 5290070 w 7467600"/>
              <a:gd name="connsiteY228" fmla="*/ 4263619 h 6858000"/>
              <a:gd name="connsiteX229" fmla="*/ 4834991 w 7467600"/>
              <a:gd name="connsiteY229" fmla="*/ 3830985 h 6858000"/>
              <a:gd name="connsiteX230" fmla="*/ 4440129 w 7467600"/>
              <a:gd name="connsiteY230" fmla="*/ 3448571 h 6858000"/>
              <a:gd name="connsiteX231" fmla="*/ 4441737 w 7467600"/>
              <a:gd name="connsiteY231" fmla="*/ 3399734 h 6858000"/>
              <a:gd name="connsiteX232" fmla="*/ 4431236 w 7467600"/>
              <a:gd name="connsiteY232" fmla="*/ 3400954 h 6858000"/>
              <a:gd name="connsiteX233" fmla="*/ 4557150 w 7467600"/>
              <a:gd name="connsiteY233" fmla="*/ 3510023 h 6858000"/>
              <a:gd name="connsiteX234" fmla="*/ 4856936 w 7467600"/>
              <a:gd name="connsiteY234" fmla="*/ 3809146 h 6858000"/>
              <a:gd name="connsiteX235" fmla="*/ 5111996 w 7467600"/>
              <a:gd name="connsiteY235" fmla="*/ 4065759 h 6858000"/>
              <a:gd name="connsiteX236" fmla="*/ 5388878 w 7467600"/>
              <a:gd name="connsiteY236" fmla="*/ 4300185 h 6858000"/>
              <a:gd name="connsiteX237" fmla="*/ 5425556 w 7467600"/>
              <a:gd name="connsiteY237" fmla="*/ 4308967 h 6858000"/>
              <a:gd name="connsiteX238" fmla="*/ 4943646 w 7467600"/>
              <a:gd name="connsiteY238" fmla="*/ 3822916 h 6858000"/>
              <a:gd name="connsiteX239" fmla="*/ 4594837 w 7467600"/>
              <a:gd name="connsiteY239" fmla="*/ 3532274 h 6858000"/>
              <a:gd name="connsiteX240" fmla="*/ 4441737 w 7467600"/>
              <a:gd name="connsiteY240" fmla="*/ 3399734 h 6858000"/>
              <a:gd name="connsiteX241" fmla="*/ 5425834 w 7467600"/>
              <a:gd name="connsiteY241" fmla="*/ 3162785 h 6858000"/>
              <a:gd name="connsiteX242" fmla="*/ 5401644 w 7467600"/>
              <a:gd name="connsiteY242" fmla="*/ 3617847 h 6858000"/>
              <a:gd name="connsiteX243" fmla="*/ 5467256 w 7467600"/>
              <a:gd name="connsiteY243" fmla="*/ 4175494 h 6858000"/>
              <a:gd name="connsiteX244" fmla="*/ 5448069 w 7467600"/>
              <a:gd name="connsiteY244" fmla="*/ 3567554 h 6858000"/>
              <a:gd name="connsiteX245" fmla="*/ 5425834 w 7467600"/>
              <a:gd name="connsiteY245" fmla="*/ 3162785 h 6858000"/>
              <a:gd name="connsiteX246" fmla="*/ 1318687 w 7467600"/>
              <a:gd name="connsiteY246" fmla="*/ 3113840 h 6858000"/>
              <a:gd name="connsiteX247" fmla="*/ 1066793 w 7467600"/>
              <a:gd name="connsiteY247" fmla="*/ 3212171 h 6858000"/>
              <a:gd name="connsiteX248" fmla="*/ 993319 w 7467600"/>
              <a:gd name="connsiteY248" fmla="*/ 3247648 h 6858000"/>
              <a:gd name="connsiteX249" fmla="*/ 853081 w 7467600"/>
              <a:gd name="connsiteY249" fmla="*/ 3312410 h 6858000"/>
              <a:gd name="connsiteX250" fmla="*/ 805957 w 7467600"/>
              <a:gd name="connsiteY250" fmla="*/ 3330443 h 6858000"/>
              <a:gd name="connsiteX251" fmla="*/ 1318687 w 7467600"/>
              <a:gd name="connsiteY251" fmla="*/ 3113840 h 6858000"/>
              <a:gd name="connsiteX252" fmla="*/ 5453702 w 7467600"/>
              <a:gd name="connsiteY252" fmla="*/ 3090882 h 6858000"/>
              <a:gd name="connsiteX253" fmla="*/ 5480135 w 7467600"/>
              <a:gd name="connsiteY253" fmla="*/ 3565802 h 6858000"/>
              <a:gd name="connsiteX254" fmla="*/ 5499023 w 7467600"/>
              <a:gd name="connsiteY254" fmla="*/ 4166310 h 6858000"/>
              <a:gd name="connsiteX255" fmla="*/ 5547022 w 7467600"/>
              <a:gd name="connsiteY255" fmla="*/ 3607838 h 6858000"/>
              <a:gd name="connsiteX256" fmla="*/ 5515964 w 7467600"/>
              <a:gd name="connsiteY256" fmla="*/ 3378541 h 6858000"/>
              <a:gd name="connsiteX257" fmla="*/ 5453702 w 7467600"/>
              <a:gd name="connsiteY257" fmla="*/ 3090882 h 6858000"/>
              <a:gd name="connsiteX258" fmla="*/ 1238695 w 7467600"/>
              <a:gd name="connsiteY258" fmla="*/ 3076820 h 6858000"/>
              <a:gd name="connsiteX259" fmla="*/ 716371 w 7467600"/>
              <a:gd name="connsiteY259" fmla="*/ 3293249 h 6858000"/>
              <a:gd name="connsiteX260" fmla="*/ 579522 w 7467600"/>
              <a:gd name="connsiteY260" fmla="*/ 3371759 h 6858000"/>
              <a:gd name="connsiteX261" fmla="*/ 600288 w 7467600"/>
              <a:gd name="connsiteY261" fmla="*/ 3365555 h 6858000"/>
              <a:gd name="connsiteX262" fmla="*/ 840692 w 7467600"/>
              <a:gd name="connsiteY262" fmla="*/ 3284921 h 6858000"/>
              <a:gd name="connsiteX263" fmla="*/ 979248 w 7467600"/>
              <a:gd name="connsiteY263" fmla="*/ 3221003 h 6858000"/>
              <a:gd name="connsiteX264" fmla="*/ 1053282 w 7467600"/>
              <a:gd name="connsiteY264" fmla="*/ 3185247 h 6858000"/>
              <a:gd name="connsiteX265" fmla="*/ 1320603 w 7467600"/>
              <a:gd name="connsiteY265" fmla="*/ 3081281 h 6858000"/>
              <a:gd name="connsiteX266" fmla="*/ 1238695 w 7467600"/>
              <a:gd name="connsiteY266" fmla="*/ 3076820 h 6858000"/>
              <a:gd name="connsiteX267" fmla="*/ 5425627 w 7467600"/>
              <a:gd name="connsiteY267" fmla="*/ 2954192 h 6858000"/>
              <a:gd name="connsiteX268" fmla="*/ 5470770 w 7467600"/>
              <a:gd name="connsiteY268" fmla="*/ 3005435 h 6858000"/>
              <a:gd name="connsiteX269" fmla="*/ 5519779 w 7467600"/>
              <a:gd name="connsiteY269" fmla="*/ 4359223 h 6858000"/>
              <a:gd name="connsiteX270" fmla="*/ 5520293 w 7467600"/>
              <a:gd name="connsiteY270" fmla="*/ 4360602 h 6858000"/>
              <a:gd name="connsiteX271" fmla="*/ 5767221 w 7467600"/>
              <a:gd name="connsiteY271" fmla="*/ 4665564 h 6858000"/>
              <a:gd name="connsiteX272" fmla="*/ 6937169 w 7467600"/>
              <a:gd name="connsiteY272" fmla="*/ 4815941 h 6858000"/>
              <a:gd name="connsiteX273" fmla="*/ 6953922 w 7467600"/>
              <a:gd name="connsiteY273" fmla="*/ 4890068 h 6858000"/>
              <a:gd name="connsiteX274" fmla="*/ 6071359 w 7467600"/>
              <a:gd name="connsiteY274" fmla="*/ 4770770 h 6858000"/>
              <a:gd name="connsiteX275" fmla="*/ 6038839 w 7467600"/>
              <a:gd name="connsiteY275" fmla="*/ 4764474 h 6858000"/>
              <a:gd name="connsiteX276" fmla="*/ 6038706 w 7467600"/>
              <a:gd name="connsiteY276" fmla="*/ 4763847 h 6858000"/>
              <a:gd name="connsiteX277" fmla="*/ 6037784 w 7467600"/>
              <a:gd name="connsiteY277" fmla="*/ 4764270 h 6858000"/>
              <a:gd name="connsiteX278" fmla="*/ 6038839 w 7467600"/>
              <a:gd name="connsiteY278" fmla="*/ 4764474 h 6858000"/>
              <a:gd name="connsiteX279" fmla="*/ 6040338 w 7467600"/>
              <a:gd name="connsiteY279" fmla="*/ 4771418 h 6858000"/>
              <a:gd name="connsiteX280" fmla="*/ 6024488 w 7467600"/>
              <a:gd name="connsiteY280" fmla="*/ 4809903 h 6858000"/>
              <a:gd name="connsiteX281" fmla="*/ 5599771 w 7467600"/>
              <a:gd name="connsiteY281" fmla="*/ 5509652 h 6858000"/>
              <a:gd name="connsiteX282" fmla="*/ 5548843 w 7467600"/>
              <a:gd name="connsiteY282" fmla="*/ 5563845 h 6858000"/>
              <a:gd name="connsiteX283" fmla="*/ 5940952 w 7467600"/>
              <a:gd name="connsiteY283" fmla="*/ 6250028 h 6858000"/>
              <a:gd name="connsiteX284" fmla="*/ 6043441 w 7467600"/>
              <a:gd name="connsiteY284" fmla="*/ 6665847 h 6858000"/>
              <a:gd name="connsiteX285" fmla="*/ 6093432 w 7467600"/>
              <a:gd name="connsiteY285" fmla="*/ 6858000 h 6858000"/>
              <a:gd name="connsiteX286" fmla="*/ 6034344 w 7467600"/>
              <a:gd name="connsiteY286" fmla="*/ 6858000 h 6858000"/>
              <a:gd name="connsiteX287" fmla="*/ 6026679 w 7467600"/>
              <a:gd name="connsiteY287" fmla="*/ 6836959 h 6858000"/>
              <a:gd name="connsiteX288" fmla="*/ 5800441 w 7467600"/>
              <a:gd name="connsiteY288" fmla="*/ 6335286 h 6858000"/>
              <a:gd name="connsiteX289" fmla="*/ 5526562 w 7467600"/>
              <a:gd name="connsiteY289" fmla="*/ 5705388 h 6858000"/>
              <a:gd name="connsiteX290" fmla="*/ 5519640 w 7467600"/>
              <a:gd name="connsiteY290" fmla="*/ 5683774 h 6858000"/>
              <a:gd name="connsiteX291" fmla="*/ 5844559 w 7467600"/>
              <a:gd name="connsiteY291" fmla="*/ 6553349 h 6858000"/>
              <a:gd name="connsiteX292" fmla="*/ 5975994 w 7467600"/>
              <a:gd name="connsiteY292" fmla="*/ 6858000 h 6858000"/>
              <a:gd name="connsiteX293" fmla="*/ 5898547 w 7467600"/>
              <a:gd name="connsiteY293" fmla="*/ 6858000 h 6858000"/>
              <a:gd name="connsiteX294" fmla="*/ 5682041 w 7467600"/>
              <a:gd name="connsiteY294" fmla="*/ 6355860 h 6858000"/>
              <a:gd name="connsiteX295" fmla="*/ 5461758 w 7467600"/>
              <a:gd name="connsiteY295" fmla="*/ 5820220 h 6858000"/>
              <a:gd name="connsiteX296" fmla="*/ 5237282 w 7467600"/>
              <a:gd name="connsiteY296" fmla="*/ 6579086 h 6858000"/>
              <a:gd name="connsiteX297" fmla="*/ 5115009 w 7467600"/>
              <a:gd name="connsiteY297" fmla="*/ 6858000 h 6858000"/>
              <a:gd name="connsiteX298" fmla="*/ 5028074 w 7467600"/>
              <a:gd name="connsiteY298" fmla="*/ 6858000 h 6858000"/>
              <a:gd name="connsiteX299" fmla="*/ 5079508 w 7467600"/>
              <a:gd name="connsiteY299" fmla="*/ 6749074 h 6858000"/>
              <a:gd name="connsiteX300" fmla="*/ 5371846 w 7467600"/>
              <a:gd name="connsiteY300" fmla="*/ 5924413 h 6858000"/>
              <a:gd name="connsiteX301" fmla="*/ 5270512 w 7467600"/>
              <a:gd name="connsiteY301" fmla="*/ 6138975 h 6858000"/>
              <a:gd name="connsiteX302" fmla="*/ 5062409 w 7467600"/>
              <a:gd name="connsiteY302" fmla="*/ 6653544 h 6858000"/>
              <a:gd name="connsiteX303" fmla="*/ 5036628 w 7467600"/>
              <a:gd name="connsiteY303" fmla="*/ 6754247 h 6858000"/>
              <a:gd name="connsiteX304" fmla="*/ 5009112 w 7467600"/>
              <a:gd name="connsiteY304" fmla="*/ 6858000 h 6858000"/>
              <a:gd name="connsiteX305" fmla="*/ 4976679 w 7467600"/>
              <a:gd name="connsiteY305" fmla="*/ 6858000 h 6858000"/>
              <a:gd name="connsiteX306" fmla="*/ 5006537 w 7467600"/>
              <a:gd name="connsiteY306" fmla="*/ 6747068 h 6858000"/>
              <a:gd name="connsiteX307" fmla="*/ 5032723 w 7467600"/>
              <a:gd name="connsiteY307" fmla="*/ 6644957 h 6858000"/>
              <a:gd name="connsiteX308" fmla="*/ 5242949 w 7467600"/>
              <a:gd name="connsiteY308" fmla="*/ 6125175 h 6858000"/>
              <a:gd name="connsiteX309" fmla="*/ 5286321 w 7467600"/>
              <a:gd name="connsiteY309" fmla="*/ 6033555 h 6858000"/>
              <a:gd name="connsiteX310" fmla="*/ 5008210 w 7467600"/>
              <a:gd name="connsiteY310" fmla="*/ 6649194 h 6858000"/>
              <a:gd name="connsiteX311" fmla="*/ 4986321 w 7467600"/>
              <a:gd name="connsiteY311" fmla="*/ 6765687 h 6858000"/>
              <a:gd name="connsiteX312" fmla="*/ 4973474 w 7467600"/>
              <a:gd name="connsiteY312" fmla="*/ 6858000 h 6858000"/>
              <a:gd name="connsiteX313" fmla="*/ 4907178 w 7467600"/>
              <a:gd name="connsiteY313" fmla="*/ 6858000 h 6858000"/>
              <a:gd name="connsiteX314" fmla="*/ 4910810 w 7467600"/>
              <a:gd name="connsiteY314" fmla="*/ 6829660 h 6858000"/>
              <a:gd name="connsiteX315" fmla="*/ 4987461 w 7467600"/>
              <a:gd name="connsiteY315" fmla="*/ 6432994 h 6858000"/>
              <a:gd name="connsiteX316" fmla="*/ 5179262 w 7467600"/>
              <a:gd name="connsiteY316" fmla="*/ 6035044 h 6858000"/>
              <a:gd name="connsiteX317" fmla="*/ 4689678 w 7467600"/>
              <a:gd name="connsiteY317" fmla="*/ 6440241 h 6858000"/>
              <a:gd name="connsiteX318" fmla="*/ 4477543 w 7467600"/>
              <a:gd name="connsiteY318" fmla="*/ 6674836 h 6858000"/>
              <a:gd name="connsiteX319" fmla="*/ 4329957 w 7467600"/>
              <a:gd name="connsiteY319" fmla="*/ 6858000 h 6858000"/>
              <a:gd name="connsiteX320" fmla="*/ 4218595 w 7467600"/>
              <a:gd name="connsiteY320" fmla="*/ 6858000 h 6858000"/>
              <a:gd name="connsiteX321" fmla="*/ 4368888 w 7467600"/>
              <a:gd name="connsiteY321" fmla="*/ 6668412 h 6858000"/>
              <a:gd name="connsiteX322" fmla="*/ 4563091 w 7467600"/>
              <a:gd name="connsiteY322" fmla="*/ 6442508 h 6858000"/>
              <a:gd name="connsiteX323" fmla="*/ 5387324 w 7467600"/>
              <a:gd name="connsiteY323" fmla="*/ 5705830 h 6858000"/>
              <a:gd name="connsiteX324" fmla="*/ 5073620 w 7467600"/>
              <a:gd name="connsiteY324" fmla="*/ 5955437 h 6858000"/>
              <a:gd name="connsiteX325" fmla="*/ 4689789 w 7467600"/>
              <a:gd name="connsiteY325" fmla="*/ 6268382 h 6858000"/>
              <a:gd name="connsiteX326" fmla="*/ 4418722 w 7467600"/>
              <a:gd name="connsiteY326" fmla="*/ 6570886 h 6858000"/>
              <a:gd name="connsiteX327" fmla="*/ 4214944 w 7467600"/>
              <a:gd name="connsiteY327" fmla="*/ 6858000 h 6858000"/>
              <a:gd name="connsiteX328" fmla="*/ 4177898 w 7467600"/>
              <a:gd name="connsiteY328" fmla="*/ 6858000 h 6858000"/>
              <a:gd name="connsiteX329" fmla="*/ 4391597 w 7467600"/>
              <a:gd name="connsiteY329" fmla="*/ 6556370 h 6858000"/>
              <a:gd name="connsiteX330" fmla="*/ 4668889 w 7467600"/>
              <a:gd name="connsiteY330" fmla="*/ 6246399 h 6858000"/>
              <a:gd name="connsiteX331" fmla="*/ 5055427 w 7467600"/>
              <a:gd name="connsiteY331" fmla="*/ 5931476 h 6858000"/>
              <a:gd name="connsiteX332" fmla="*/ 5371814 w 7467600"/>
              <a:gd name="connsiteY332" fmla="*/ 5678975 h 6858000"/>
              <a:gd name="connsiteX333" fmla="*/ 4987918 w 7467600"/>
              <a:gd name="connsiteY333" fmla="*/ 5838701 h 6858000"/>
              <a:gd name="connsiteX334" fmla="*/ 4317146 w 7467600"/>
              <a:gd name="connsiteY334" fmla="*/ 6587716 h 6858000"/>
              <a:gd name="connsiteX335" fmla="*/ 4171627 w 7467600"/>
              <a:gd name="connsiteY335" fmla="*/ 6858000 h 6858000"/>
              <a:gd name="connsiteX336" fmla="*/ 4081585 w 7467600"/>
              <a:gd name="connsiteY336" fmla="*/ 6858000 h 6858000"/>
              <a:gd name="connsiteX337" fmla="*/ 4238603 w 7467600"/>
              <a:gd name="connsiteY337" fmla="*/ 6559341 h 6858000"/>
              <a:gd name="connsiteX338" fmla="*/ 4778333 w 7467600"/>
              <a:gd name="connsiteY338" fmla="*/ 5873626 h 6858000"/>
              <a:gd name="connsiteX339" fmla="*/ 5414185 w 7467600"/>
              <a:gd name="connsiteY339" fmla="*/ 5573882 h 6858000"/>
              <a:gd name="connsiteX340" fmla="*/ 5959648 w 7467600"/>
              <a:gd name="connsiteY340" fmla="*/ 4760797 h 6858000"/>
              <a:gd name="connsiteX341" fmla="*/ 5355019 w 7467600"/>
              <a:gd name="connsiteY341" fmla="*/ 4734672 h 6858000"/>
              <a:gd name="connsiteX342" fmla="*/ 5083565 w 7467600"/>
              <a:gd name="connsiteY342" fmla="*/ 5179121 h 6858000"/>
              <a:gd name="connsiteX343" fmla="*/ 4713577 w 7467600"/>
              <a:gd name="connsiteY343" fmla="*/ 5616803 h 6858000"/>
              <a:gd name="connsiteX344" fmla="*/ 3989559 w 7467600"/>
              <a:gd name="connsiteY344" fmla="*/ 6145945 h 6858000"/>
              <a:gd name="connsiteX345" fmla="*/ 3939824 w 7467600"/>
              <a:gd name="connsiteY345" fmla="*/ 6066900 h 6858000"/>
              <a:gd name="connsiteX346" fmla="*/ 4584537 w 7467600"/>
              <a:gd name="connsiteY346" fmla="*/ 5324826 h 6858000"/>
              <a:gd name="connsiteX347" fmla="*/ 5037105 w 7467600"/>
              <a:gd name="connsiteY347" fmla="*/ 5088765 h 6858000"/>
              <a:gd name="connsiteX348" fmla="*/ 5039930 w 7467600"/>
              <a:gd name="connsiteY348" fmla="*/ 5089585 h 6858000"/>
              <a:gd name="connsiteX349" fmla="*/ 5263764 w 7467600"/>
              <a:gd name="connsiteY349" fmla="*/ 4735525 h 6858000"/>
              <a:gd name="connsiteX350" fmla="*/ 4086300 w 7467600"/>
              <a:gd name="connsiteY350" fmla="*/ 4884599 h 6858000"/>
              <a:gd name="connsiteX351" fmla="*/ 4085485 w 7467600"/>
              <a:gd name="connsiteY351" fmla="*/ 4899070 h 6858000"/>
              <a:gd name="connsiteX352" fmla="*/ 3871915 w 7467600"/>
              <a:gd name="connsiteY352" fmla="*/ 5253645 h 6858000"/>
              <a:gd name="connsiteX353" fmla="*/ 3799374 w 7467600"/>
              <a:gd name="connsiteY353" fmla="*/ 5466127 h 6858000"/>
              <a:gd name="connsiteX354" fmla="*/ 3498850 w 7467600"/>
              <a:gd name="connsiteY354" fmla="*/ 6661888 h 6858000"/>
              <a:gd name="connsiteX355" fmla="*/ 3399216 w 7467600"/>
              <a:gd name="connsiteY355" fmla="*/ 6858000 h 6858000"/>
              <a:gd name="connsiteX356" fmla="*/ 3303688 w 7467600"/>
              <a:gd name="connsiteY356" fmla="*/ 6858000 h 6858000"/>
              <a:gd name="connsiteX357" fmla="*/ 3391774 w 7467600"/>
              <a:gd name="connsiteY357" fmla="*/ 6697181 h 6858000"/>
              <a:gd name="connsiteX358" fmla="*/ 3735540 w 7467600"/>
              <a:gd name="connsiteY358" fmla="*/ 5546923 h 6858000"/>
              <a:gd name="connsiteX359" fmla="*/ 3729438 w 7467600"/>
              <a:gd name="connsiteY359" fmla="*/ 5569058 h 6858000"/>
              <a:gd name="connsiteX360" fmla="*/ 3707782 w 7467600"/>
              <a:gd name="connsiteY360" fmla="*/ 5644908 h 6858000"/>
              <a:gd name="connsiteX361" fmla="*/ 3583827 w 7467600"/>
              <a:gd name="connsiteY361" fmla="*/ 6039215 h 6858000"/>
              <a:gd name="connsiteX362" fmla="*/ 3547861 w 7467600"/>
              <a:gd name="connsiteY362" fmla="*/ 6129609 h 6858000"/>
              <a:gd name="connsiteX363" fmla="*/ 3490905 w 7467600"/>
              <a:gd name="connsiteY363" fmla="*/ 6277660 h 6858000"/>
              <a:gd name="connsiteX364" fmla="*/ 3455859 w 7467600"/>
              <a:gd name="connsiteY364" fmla="*/ 6391301 h 6858000"/>
              <a:gd name="connsiteX365" fmla="*/ 3429112 w 7467600"/>
              <a:gd name="connsiteY365" fmla="*/ 6479469 h 6858000"/>
              <a:gd name="connsiteX366" fmla="*/ 3304862 w 7467600"/>
              <a:gd name="connsiteY366" fmla="*/ 6796476 h 6858000"/>
              <a:gd name="connsiteX367" fmla="*/ 3276071 w 7467600"/>
              <a:gd name="connsiteY367" fmla="*/ 6858000 h 6858000"/>
              <a:gd name="connsiteX368" fmla="*/ 3240805 w 7467600"/>
              <a:gd name="connsiteY368" fmla="*/ 6858000 h 6858000"/>
              <a:gd name="connsiteX369" fmla="*/ 3275917 w 7467600"/>
              <a:gd name="connsiteY369" fmla="*/ 6783192 h 6858000"/>
              <a:gd name="connsiteX370" fmla="*/ 3399358 w 7467600"/>
              <a:gd name="connsiteY370" fmla="*/ 6469011 h 6858000"/>
              <a:gd name="connsiteX371" fmla="*/ 3425650 w 7467600"/>
              <a:gd name="connsiteY371" fmla="*/ 6381333 h 6858000"/>
              <a:gd name="connsiteX372" fmla="*/ 3460661 w 7467600"/>
              <a:gd name="connsiteY372" fmla="*/ 6266763 h 6858000"/>
              <a:gd name="connsiteX373" fmla="*/ 3518021 w 7467600"/>
              <a:gd name="connsiteY373" fmla="*/ 6117298 h 6858000"/>
              <a:gd name="connsiteX374" fmla="*/ 3554035 w 7467600"/>
              <a:gd name="connsiteY374" fmla="*/ 6027832 h 6858000"/>
              <a:gd name="connsiteX375" fmla="*/ 3677174 w 7467600"/>
              <a:gd name="connsiteY375" fmla="*/ 5636351 h 6858000"/>
              <a:gd name="connsiteX376" fmla="*/ 3698819 w 7467600"/>
              <a:gd name="connsiteY376" fmla="*/ 5560503 h 6858000"/>
              <a:gd name="connsiteX377" fmla="*/ 3702094 w 7467600"/>
              <a:gd name="connsiteY377" fmla="*/ 5549194 h 6858000"/>
              <a:gd name="connsiteX378" fmla="*/ 3398355 w 7467600"/>
              <a:gd name="connsiteY378" fmla="*/ 6094603 h 6858000"/>
              <a:gd name="connsiteX379" fmla="*/ 3193941 w 7467600"/>
              <a:gd name="connsiteY379" fmla="*/ 6798775 h 6858000"/>
              <a:gd name="connsiteX380" fmla="*/ 3184140 w 7467600"/>
              <a:gd name="connsiteY380" fmla="*/ 6858000 h 6858000"/>
              <a:gd name="connsiteX381" fmla="*/ 3099978 w 7467600"/>
              <a:gd name="connsiteY381" fmla="*/ 6858000 h 6858000"/>
              <a:gd name="connsiteX382" fmla="*/ 3101556 w 7467600"/>
              <a:gd name="connsiteY382" fmla="*/ 6843337 h 6858000"/>
              <a:gd name="connsiteX383" fmla="*/ 3370162 w 7467600"/>
              <a:gd name="connsiteY383" fmla="*/ 5785550 h 6858000"/>
              <a:gd name="connsiteX384" fmla="*/ 3746477 w 7467600"/>
              <a:gd name="connsiteY384" fmla="*/ 5377889 h 6858000"/>
              <a:gd name="connsiteX385" fmla="*/ 3863399 w 7467600"/>
              <a:gd name="connsiteY385" fmla="*/ 5087257 h 6858000"/>
              <a:gd name="connsiteX386" fmla="*/ 3968712 w 7467600"/>
              <a:gd name="connsiteY386" fmla="*/ 4913989 h 6858000"/>
              <a:gd name="connsiteX387" fmla="*/ 2792390 w 7467600"/>
              <a:gd name="connsiteY387" fmla="*/ 5382974 h 6858000"/>
              <a:gd name="connsiteX388" fmla="*/ 2714982 w 7467600"/>
              <a:gd name="connsiteY388" fmla="*/ 5427051 h 6858000"/>
              <a:gd name="connsiteX389" fmla="*/ 2813361 w 7467600"/>
              <a:gd name="connsiteY389" fmla="*/ 6023912 h 6858000"/>
              <a:gd name="connsiteX390" fmla="*/ 2688430 w 7467600"/>
              <a:gd name="connsiteY390" fmla="*/ 6801564 h 6858000"/>
              <a:gd name="connsiteX391" fmla="*/ 2629626 w 7467600"/>
              <a:gd name="connsiteY391" fmla="*/ 6763394 h 6858000"/>
              <a:gd name="connsiteX392" fmla="*/ 2565328 w 7467600"/>
              <a:gd name="connsiteY392" fmla="*/ 5516399 h 6858000"/>
              <a:gd name="connsiteX393" fmla="*/ 1922999 w 7467600"/>
              <a:gd name="connsiteY393" fmla="*/ 5980343 h 6858000"/>
              <a:gd name="connsiteX394" fmla="*/ 1950261 w 7467600"/>
              <a:gd name="connsiteY394" fmla="*/ 6405858 h 6858000"/>
              <a:gd name="connsiteX395" fmla="*/ 2365554 w 7467600"/>
              <a:gd name="connsiteY395" fmla="*/ 6759107 h 6858000"/>
              <a:gd name="connsiteX396" fmla="*/ 2424142 w 7467600"/>
              <a:gd name="connsiteY396" fmla="*/ 6858000 h 6858000"/>
              <a:gd name="connsiteX397" fmla="*/ 2395994 w 7467600"/>
              <a:gd name="connsiteY397" fmla="*/ 6858000 h 6858000"/>
              <a:gd name="connsiteX398" fmla="*/ 2392863 w 7467600"/>
              <a:gd name="connsiteY398" fmla="*/ 6852964 h 6858000"/>
              <a:gd name="connsiteX399" fmla="*/ 2017589 w 7467600"/>
              <a:gd name="connsiteY399" fmla="*/ 6493982 h 6858000"/>
              <a:gd name="connsiteX400" fmla="*/ 2147336 w 7467600"/>
              <a:gd name="connsiteY400" fmla="*/ 6594052 h 6858000"/>
              <a:gd name="connsiteX401" fmla="*/ 2207047 w 7467600"/>
              <a:gd name="connsiteY401" fmla="*/ 6654540 h 6858000"/>
              <a:gd name="connsiteX402" fmla="*/ 2299106 w 7467600"/>
              <a:gd name="connsiteY402" fmla="*/ 6778931 h 6858000"/>
              <a:gd name="connsiteX403" fmla="*/ 2314430 w 7467600"/>
              <a:gd name="connsiteY403" fmla="*/ 6801144 h 6858000"/>
              <a:gd name="connsiteX404" fmla="*/ 2352406 w 7467600"/>
              <a:gd name="connsiteY404" fmla="*/ 6858000 h 6858000"/>
              <a:gd name="connsiteX405" fmla="*/ 2314492 w 7467600"/>
              <a:gd name="connsiteY405" fmla="*/ 6858000 h 6858000"/>
              <a:gd name="connsiteX406" fmla="*/ 2288095 w 7467600"/>
              <a:gd name="connsiteY406" fmla="*/ 6818030 h 6858000"/>
              <a:gd name="connsiteX407" fmla="*/ 2272768 w 7467600"/>
              <a:gd name="connsiteY407" fmla="*/ 6795822 h 6858000"/>
              <a:gd name="connsiteX408" fmla="*/ 2182715 w 7467600"/>
              <a:gd name="connsiteY408" fmla="*/ 6675071 h 6858000"/>
              <a:gd name="connsiteX409" fmla="*/ 2032061 w 7467600"/>
              <a:gd name="connsiteY409" fmla="*/ 6541380 h 6858000"/>
              <a:gd name="connsiteX410" fmla="*/ 2257220 w 7467600"/>
              <a:gd name="connsiteY410" fmla="*/ 6826257 h 6858000"/>
              <a:gd name="connsiteX411" fmla="*/ 2281324 w 7467600"/>
              <a:gd name="connsiteY411" fmla="*/ 6858000 h 6858000"/>
              <a:gd name="connsiteX412" fmla="*/ 2242860 w 7467600"/>
              <a:gd name="connsiteY412" fmla="*/ 6858000 h 6858000"/>
              <a:gd name="connsiteX413" fmla="*/ 2232818 w 7467600"/>
              <a:gd name="connsiteY413" fmla="*/ 6844926 h 6858000"/>
              <a:gd name="connsiteX414" fmla="*/ 1990172 w 7467600"/>
              <a:gd name="connsiteY414" fmla="*/ 6542121 h 6858000"/>
              <a:gd name="connsiteX415" fmla="*/ 2124090 w 7467600"/>
              <a:gd name="connsiteY415" fmla="*/ 6761017 h 6858000"/>
              <a:gd name="connsiteX416" fmla="*/ 2200380 w 7467600"/>
              <a:gd name="connsiteY416" fmla="*/ 6858000 h 6858000"/>
              <a:gd name="connsiteX417" fmla="*/ 2147507 w 7467600"/>
              <a:gd name="connsiteY417" fmla="*/ 6858000 h 6858000"/>
              <a:gd name="connsiteX418" fmla="*/ 2070668 w 7467600"/>
              <a:gd name="connsiteY418" fmla="*/ 6761520 h 6858000"/>
              <a:gd name="connsiteX419" fmla="*/ 1975142 w 7467600"/>
              <a:gd name="connsiteY419" fmla="*/ 6585570 h 6858000"/>
              <a:gd name="connsiteX420" fmla="*/ 2050035 w 7467600"/>
              <a:gd name="connsiteY420" fmla="*/ 6813345 h 6858000"/>
              <a:gd name="connsiteX421" fmla="*/ 2063025 w 7467600"/>
              <a:gd name="connsiteY421" fmla="*/ 6858000 h 6858000"/>
              <a:gd name="connsiteX422" fmla="*/ 2021675 w 7467600"/>
              <a:gd name="connsiteY422" fmla="*/ 6858000 h 6858000"/>
              <a:gd name="connsiteX423" fmla="*/ 2019308 w 7467600"/>
              <a:gd name="connsiteY423" fmla="*/ 6847118 h 6858000"/>
              <a:gd name="connsiteX424" fmla="*/ 1938835 w 7467600"/>
              <a:gd name="connsiteY424" fmla="*/ 6551160 h 6858000"/>
              <a:gd name="connsiteX425" fmla="*/ 1953230 w 7467600"/>
              <a:gd name="connsiteY425" fmla="*/ 6759699 h 6858000"/>
              <a:gd name="connsiteX426" fmla="*/ 1956763 w 7467600"/>
              <a:gd name="connsiteY426" fmla="*/ 6778191 h 6858000"/>
              <a:gd name="connsiteX427" fmla="*/ 1967925 w 7467600"/>
              <a:gd name="connsiteY427" fmla="*/ 6858000 h 6858000"/>
              <a:gd name="connsiteX428" fmla="*/ 1936622 w 7467600"/>
              <a:gd name="connsiteY428" fmla="*/ 6858000 h 6858000"/>
              <a:gd name="connsiteX429" fmla="*/ 1926261 w 7467600"/>
              <a:gd name="connsiteY429" fmla="*/ 6784064 h 6858000"/>
              <a:gd name="connsiteX430" fmla="*/ 1922724 w 7467600"/>
              <a:gd name="connsiteY430" fmla="*/ 6765577 h 6858000"/>
              <a:gd name="connsiteX431" fmla="*/ 1904650 w 7467600"/>
              <a:gd name="connsiteY431" fmla="*/ 6639616 h 6858000"/>
              <a:gd name="connsiteX432" fmla="*/ 1885273 w 7467600"/>
              <a:gd name="connsiteY432" fmla="*/ 6858000 h 6858000"/>
              <a:gd name="connsiteX433" fmla="*/ 1854363 w 7467600"/>
              <a:gd name="connsiteY433" fmla="*/ 6858000 h 6858000"/>
              <a:gd name="connsiteX434" fmla="*/ 1880391 w 7467600"/>
              <a:gd name="connsiteY434" fmla="*/ 6603796 h 6858000"/>
              <a:gd name="connsiteX435" fmla="*/ 1818273 w 7467600"/>
              <a:gd name="connsiteY435" fmla="*/ 6715729 h 6858000"/>
              <a:gd name="connsiteX436" fmla="*/ 1794691 w 7467600"/>
              <a:gd name="connsiteY436" fmla="*/ 6843239 h 6858000"/>
              <a:gd name="connsiteX437" fmla="*/ 1794914 w 7467600"/>
              <a:gd name="connsiteY437" fmla="*/ 6858000 h 6858000"/>
              <a:gd name="connsiteX438" fmla="*/ 1746128 w 7467600"/>
              <a:gd name="connsiteY438" fmla="*/ 6858000 h 6858000"/>
              <a:gd name="connsiteX439" fmla="*/ 1753934 w 7467600"/>
              <a:gd name="connsiteY439" fmla="*/ 6724796 h 6858000"/>
              <a:gd name="connsiteX440" fmla="*/ 1792053 w 7467600"/>
              <a:gd name="connsiteY440" fmla="*/ 6572396 h 6858000"/>
              <a:gd name="connsiteX441" fmla="*/ 1862248 w 7467600"/>
              <a:gd name="connsiteY441" fmla="*/ 6266397 h 6858000"/>
              <a:gd name="connsiteX442" fmla="*/ 1862250 w 7467600"/>
              <a:gd name="connsiteY442" fmla="*/ 6033531 h 6858000"/>
              <a:gd name="connsiteX443" fmla="*/ 1211999 w 7467600"/>
              <a:gd name="connsiteY443" fmla="*/ 6683610 h 6858000"/>
              <a:gd name="connsiteX444" fmla="*/ 1213266 w 7467600"/>
              <a:gd name="connsiteY444" fmla="*/ 6691947 h 6858000"/>
              <a:gd name="connsiteX445" fmla="*/ 1203370 w 7467600"/>
              <a:gd name="connsiteY445" fmla="*/ 6850676 h 6858000"/>
              <a:gd name="connsiteX446" fmla="*/ 1203671 w 7467600"/>
              <a:gd name="connsiteY446" fmla="*/ 6858000 h 6858000"/>
              <a:gd name="connsiteX447" fmla="*/ 1143180 w 7467600"/>
              <a:gd name="connsiteY447" fmla="*/ 6858000 h 6858000"/>
              <a:gd name="connsiteX448" fmla="*/ 1142176 w 7467600"/>
              <a:gd name="connsiteY448" fmla="*/ 6766045 h 6858000"/>
              <a:gd name="connsiteX449" fmla="*/ 1067484 w 7467600"/>
              <a:gd name="connsiteY449" fmla="*/ 6858000 h 6858000"/>
              <a:gd name="connsiteX450" fmla="*/ 953928 w 7467600"/>
              <a:gd name="connsiteY450" fmla="*/ 6858000 h 6858000"/>
              <a:gd name="connsiteX451" fmla="*/ 959715 w 7467600"/>
              <a:gd name="connsiteY451" fmla="*/ 6850185 h 6858000"/>
              <a:gd name="connsiteX452" fmla="*/ 1483788 w 7467600"/>
              <a:gd name="connsiteY452" fmla="*/ 6259174 h 6858000"/>
              <a:gd name="connsiteX453" fmla="*/ 1100671 w 7467600"/>
              <a:gd name="connsiteY453" fmla="*/ 6252137 h 6858000"/>
              <a:gd name="connsiteX454" fmla="*/ 1090144 w 7467600"/>
              <a:gd name="connsiteY454" fmla="*/ 6256748 h 6858000"/>
              <a:gd name="connsiteX455" fmla="*/ 1095872 w 7467600"/>
              <a:gd name="connsiteY455" fmla="*/ 6271892 h 6858000"/>
              <a:gd name="connsiteX456" fmla="*/ 262785 w 7467600"/>
              <a:gd name="connsiteY456" fmla="*/ 6845450 h 6858000"/>
              <a:gd name="connsiteX457" fmla="*/ 209968 w 7467600"/>
              <a:gd name="connsiteY457" fmla="*/ 6770713 h 6858000"/>
              <a:gd name="connsiteX458" fmla="*/ 873460 w 7467600"/>
              <a:gd name="connsiteY458" fmla="*/ 6253768 h 6858000"/>
              <a:gd name="connsiteX459" fmla="*/ 192686 w 7467600"/>
              <a:gd name="connsiteY459" fmla="*/ 5849257 h 6858000"/>
              <a:gd name="connsiteX460" fmla="*/ 4696 w 7467600"/>
              <a:gd name="connsiteY460" fmla="*/ 5697668 h 6858000"/>
              <a:gd name="connsiteX461" fmla="*/ 0 w 7467600"/>
              <a:gd name="connsiteY461" fmla="*/ 5689984 h 6858000"/>
              <a:gd name="connsiteX462" fmla="*/ 0 w 7467600"/>
              <a:gd name="connsiteY462" fmla="*/ 5513472 h 6858000"/>
              <a:gd name="connsiteX463" fmla="*/ 174101 w 7467600"/>
              <a:gd name="connsiteY463" fmla="*/ 5620277 h 6858000"/>
              <a:gd name="connsiteX464" fmla="*/ 891800 w 7467600"/>
              <a:gd name="connsiteY464" fmla="*/ 6036935 h 6858000"/>
              <a:gd name="connsiteX465" fmla="*/ 1072219 w 7467600"/>
              <a:gd name="connsiteY465" fmla="*/ 6169443 h 6858000"/>
              <a:gd name="connsiteX466" fmla="*/ 1074117 w 7467600"/>
              <a:gd name="connsiteY466" fmla="*/ 6170301 h 6858000"/>
              <a:gd name="connsiteX467" fmla="*/ 1083114 w 7467600"/>
              <a:gd name="connsiteY467" fmla="*/ 6174131 h 6858000"/>
              <a:gd name="connsiteX468" fmla="*/ 1543010 w 7467600"/>
              <a:gd name="connsiteY468" fmla="*/ 6191140 h 6858000"/>
              <a:gd name="connsiteX469" fmla="*/ 1551080 w 7467600"/>
              <a:gd name="connsiteY469" fmla="*/ 6195006 h 6858000"/>
              <a:gd name="connsiteX470" fmla="*/ 2345443 w 7467600"/>
              <a:gd name="connsiteY470" fmla="*/ 5549882 h 6858000"/>
              <a:gd name="connsiteX471" fmla="*/ 1721499 w 7467600"/>
              <a:gd name="connsiteY471" fmla="*/ 5599969 h 6858000"/>
              <a:gd name="connsiteX472" fmla="*/ 767716 w 7467600"/>
              <a:gd name="connsiteY472" fmla="*/ 5472768 h 6858000"/>
              <a:gd name="connsiteX473" fmla="*/ 722147 w 7467600"/>
              <a:gd name="connsiteY473" fmla="*/ 5393091 h 6858000"/>
              <a:gd name="connsiteX474" fmla="*/ 1485552 w 7467600"/>
              <a:gd name="connsiteY474" fmla="*/ 5313202 h 6858000"/>
              <a:gd name="connsiteX475" fmla="*/ 2143004 w 7467600"/>
              <a:gd name="connsiteY475" fmla="*/ 5402420 h 6858000"/>
              <a:gd name="connsiteX476" fmla="*/ 1933391 w 7467600"/>
              <a:gd name="connsiteY476" fmla="*/ 5156971 h 6858000"/>
              <a:gd name="connsiteX477" fmla="*/ 1827118 w 7467600"/>
              <a:gd name="connsiteY477" fmla="*/ 4968410 h 6858000"/>
              <a:gd name="connsiteX478" fmla="*/ 1837349 w 7467600"/>
              <a:gd name="connsiteY478" fmla="*/ 4956357 h 6858000"/>
              <a:gd name="connsiteX479" fmla="*/ 2162835 w 7467600"/>
              <a:gd name="connsiteY479" fmla="*/ 5187853 h 6858000"/>
              <a:gd name="connsiteX480" fmla="*/ 2257167 w 7467600"/>
              <a:gd name="connsiteY480" fmla="*/ 5462123 h 6858000"/>
              <a:gd name="connsiteX481" fmla="*/ 2261598 w 7467600"/>
              <a:gd name="connsiteY481" fmla="*/ 5467998 h 6858000"/>
              <a:gd name="connsiteX482" fmla="*/ 2437177 w 7467600"/>
              <a:gd name="connsiteY482" fmla="*/ 5479608 h 6858000"/>
              <a:gd name="connsiteX483" fmla="*/ 2445247 w 7467600"/>
              <a:gd name="connsiteY483" fmla="*/ 5483476 h 6858000"/>
              <a:gd name="connsiteX484" fmla="*/ 2743626 w 7467600"/>
              <a:gd name="connsiteY484" fmla="*/ 5304819 h 6858000"/>
              <a:gd name="connsiteX485" fmla="*/ 3048102 w 7467600"/>
              <a:gd name="connsiteY485" fmla="*/ 5150595 h 6858000"/>
              <a:gd name="connsiteX486" fmla="*/ 1799414 w 7467600"/>
              <a:gd name="connsiteY486" fmla="*/ 4694732 h 6858000"/>
              <a:gd name="connsiteX487" fmla="*/ 1771735 w 7467600"/>
              <a:gd name="connsiteY487" fmla="*/ 4619929 h 6858000"/>
              <a:gd name="connsiteX488" fmla="*/ 3104273 w 7467600"/>
              <a:gd name="connsiteY488" fmla="*/ 5076159 h 6858000"/>
              <a:gd name="connsiteX489" fmla="*/ 3113245 w 7467600"/>
              <a:gd name="connsiteY489" fmla="*/ 5090705 h 6858000"/>
              <a:gd name="connsiteX490" fmla="*/ 3126294 w 7467600"/>
              <a:gd name="connsiteY490" fmla="*/ 5114400 h 6858000"/>
              <a:gd name="connsiteX491" fmla="*/ 3937433 w 7467600"/>
              <a:gd name="connsiteY491" fmla="*/ 4830473 h 6858000"/>
              <a:gd name="connsiteX492" fmla="*/ 3590475 w 7467600"/>
              <a:gd name="connsiteY492" fmla="*/ 4597974 h 6858000"/>
              <a:gd name="connsiteX493" fmla="*/ 3100264 w 7467600"/>
              <a:gd name="connsiteY493" fmla="*/ 4579845 h 6858000"/>
              <a:gd name="connsiteX494" fmla="*/ 2183576 w 7467600"/>
              <a:gd name="connsiteY494" fmla="*/ 4227150 h 6858000"/>
              <a:gd name="connsiteX495" fmla="*/ 2151029 w 7467600"/>
              <a:gd name="connsiteY495" fmla="*/ 4146947 h 6858000"/>
              <a:gd name="connsiteX496" fmla="*/ 3563434 w 7467600"/>
              <a:gd name="connsiteY496" fmla="*/ 4469115 h 6858000"/>
              <a:gd name="connsiteX497" fmla="*/ 3177952 w 7467600"/>
              <a:gd name="connsiteY497" fmla="*/ 3657386 h 6858000"/>
              <a:gd name="connsiteX498" fmla="*/ 3189263 w 7467600"/>
              <a:gd name="connsiteY498" fmla="*/ 3625726 h 6858000"/>
              <a:gd name="connsiteX499" fmla="*/ 3560912 w 7467600"/>
              <a:gd name="connsiteY499" fmla="*/ 4079863 h 6858000"/>
              <a:gd name="connsiteX500" fmla="*/ 3626636 w 7467600"/>
              <a:gd name="connsiteY500" fmla="*/ 4512230 h 6858000"/>
              <a:gd name="connsiteX501" fmla="*/ 3653088 w 7467600"/>
              <a:gd name="connsiteY501" fmla="*/ 4521417 h 6858000"/>
              <a:gd name="connsiteX502" fmla="*/ 3988128 w 7467600"/>
              <a:gd name="connsiteY502" fmla="*/ 4817267 h 6858000"/>
              <a:gd name="connsiteX503" fmla="*/ 4830582 w 7467600"/>
              <a:gd name="connsiteY503" fmla="*/ 4676000 h 6858000"/>
              <a:gd name="connsiteX504" fmla="*/ 4830100 w 7467600"/>
              <a:gd name="connsiteY504" fmla="*/ 4675554 h 6858000"/>
              <a:gd name="connsiteX505" fmla="*/ 4036318 w 7467600"/>
              <a:gd name="connsiteY505" fmla="*/ 4147013 h 6858000"/>
              <a:gd name="connsiteX506" fmla="*/ 3432098 w 7467600"/>
              <a:gd name="connsiteY506" fmla="*/ 3537312 h 6858000"/>
              <a:gd name="connsiteX507" fmla="*/ 3446761 w 7467600"/>
              <a:gd name="connsiteY507" fmla="*/ 3461278 h 6858000"/>
              <a:gd name="connsiteX508" fmla="*/ 4419733 w 7467600"/>
              <a:gd name="connsiteY508" fmla="*/ 3963555 h 6858000"/>
              <a:gd name="connsiteX509" fmla="*/ 4781371 w 7467600"/>
              <a:gd name="connsiteY509" fmla="*/ 4458604 h 6858000"/>
              <a:gd name="connsiteX510" fmla="*/ 4780440 w 7467600"/>
              <a:gd name="connsiteY510" fmla="*/ 4470290 h 6858000"/>
              <a:gd name="connsiteX511" fmla="*/ 4898954 w 7467600"/>
              <a:gd name="connsiteY511" fmla="*/ 4662092 h 6858000"/>
              <a:gd name="connsiteX512" fmla="*/ 4900699 w 7467600"/>
              <a:gd name="connsiteY512" fmla="*/ 4670867 h 6858000"/>
              <a:gd name="connsiteX513" fmla="*/ 5714511 w 7467600"/>
              <a:gd name="connsiteY513" fmla="*/ 4663483 h 6858000"/>
              <a:gd name="connsiteX514" fmla="*/ 5464793 w 7467600"/>
              <a:gd name="connsiteY514" fmla="*/ 4393556 h 6858000"/>
              <a:gd name="connsiteX515" fmla="*/ 5461897 w 7467600"/>
              <a:gd name="connsiteY515" fmla="*/ 4390879 h 6858000"/>
              <a:gd name="connsiteX516" fmla="*/ 4294126 w 7467600"/>
              <a:gd name="connsiteY516" fmla="*/ 3303048 h 6858000"/>
              <a:gd name="connsiteX517" fmla="*/ 4305321 w 7467600"/>
              <a:gd name="connsiteY517" fmla="*/ 3256953 h 6858000"/>
              <a:gd name="connsiteX518" fmla="*/ 4949299 w 7467600"/>
              <a:gd name="connsiteY518" fmla="*/ 3766336 h 6858000"/>
              <a:gd name="connsiteX519" fmla="*/ 5291452 w 7467600"/>
              <a:gd name="connsiteY519" fmla="*/ 4076801 h 6858000"/>
              <a:gd name="connsiteX520" fmla="*/ 5434998 w 7467600"/>
              <a:gd name="connsiteY520" fmla="*/ 4254100 h 6858000"/>
              <a:gd name="connsiteX521" fmla="*/ 5351015 w 7467600"/>
              <a:gd name="connsiteY521" fmla="*/ 3760989 h 6858000"/>
              <a:gd name="connsiteX522" fmla="*/ 5413780 w 7467600"/>
              <a:gd name="connsiteY522" fmla="*/ 2966265 h 6858000"/>
              <a:gd name="connsiteX523" fmla="*/ 5425627 w 7467600"/>
              <a:gd name="connsiteY523" fmla="*/ 2954192 h 6858000"/>
              <a:gd name="connsiteX524" fmla="*/ 6604735 w 7467600"/>
              <a:gd name="connsiteY524" fmla="*/ 2041381 h 6858000"/>
              <a:gd name="connsiteX525" fmla="*/ 7204487 w 7467600"/>
              <a:gd name="connsiteY525" fmla="*/ 2742112 h 6858000"/>
              <a:gd name="connsiteX526" fmla="*/ 7131592 w 7467600"/>
              <a:gd name="connsiteY526" fmla="*/ 2672096 h 6858000"/>
              <a:gd name="connsiteX527" fmla="*/ 6996344 w 7467600"/>
              <a:gd name="connsiteY527" fmla="*/ 2518310 h 6858000"/>
              <a:gd name="connsiteX528" fmla="*/ 6735495 w 7467600"/>
              <a:gd name="connsiteY528" fmla="*/ 2196890 h 6858000"/>
              <a:gd name="connsiteX529" fmla="*/ 6721901 w 7467600"/>
              <a:gd name="connsiteY529" fmla="*/ 2179274 h 6858000"/>
              <a:gd name="connsiteX530" fmla="*/ 6604735 w 7467600"/>
              <a:gd name="connsiteY530" fmla="*/ 2041381 h 6858000"/>
              <a:gd name="connsiteX531" fmla="*/ 6591670 w 7467600"/>
              <a:gd name="connsiteY531" fmla="*/ 1988277 h 6858000"/>
              <a:gd name="connsiteX532" fmla="*/ 6747349 w 7467600"/>
              <a:gd name="connsiteY532" fmla="*/ 2160069 h 6858000"/>
              <a:gd name="connsiteX533" fmla="*/ 6760943 w 7467600"/>
              <a:gd name="connsiteY533" fmla="*/ 2177686 h 6858000"/>
              <a:gd name="connsiteX534" fmla="*/ 7021065 w 7467600"/>
              <a:gd name="connsiteY534" fmla="*/ 2498102 h 6858000"/>
              <a:gd name="connsiteX535" fmla="*/ 7155223 w 7467600"/>
              <a:gd name="connsiteY535" fmla="*/ 2650386 h 6858000"/>
              <a:gd name="connsiteX536" fmla="*/ 7203167 w 7467600"/>
              <a:gd name="connsiteY536" fmla="*/ 2697288 h 6858000"/>
              <a:gd name="connsiteX537" fmla="*/ 6937703 w 7467600"/>
              <a:gd name="connsiteY537" fmla="*/ 2321981 h 6858000"/>
              <a:gd name="connsiteX538" fmla="*/ 6591670 w 7467600"/>
              <a:gd name="connsiteY538" fmla="*/ 1988277 h 6858000"/>
              <a:gd name="connsiteX539" fmla="*/ 5798671 w 7467600"/>
              <a:gd name="connsiteY539" fmla="*/ 1981601 h 6858000"/>
              <a:gd name="connsiteX540" fmla="*/ 5754709 w 7467600"/>
              <a:gd name="connsiteY540" fmla="*/ 2071454 h 6858000"/>
              <a:gd name="connsiteX541" fmla="*/ 5763044 w 7467600"/>
              <a:gd name="connsiteY541" fmla="*/ 2842206 h 6858000"/>
              <a:gd name="connsiteX542" fmla="*/ 5764974 w 7467600"/>
              <a:gd name="connsiteY542" fmla="*/ 2799609 h 6858000"/>
              <a:gd name="connsiteX543" fmla="*/ 5767665 w 7467600"/>
              <a:gd name="connsiteY543" fmla="*/ 2666409 h 6858000"/>
              <a:gd name="connsiteX544" fmla="*/ 5763055 w 7467600"/>
              <a:gd name="connsiteY544" fmla="*/ 2579705 h 6858000"/>
              <a:gd name="connsiteX545" fmla="*/ 5758079 w 7467600"/>
              <a:gd name="connsiteY545" fmla="*/ 2492508 h 6858000"/>
              <a:gd name="connsiteX546" fmla="*/ 5779325 w 7467600"/>
              <a:gd name="connsiteY546" fmla="*/ 2197069 h 6858000"/>
              <a:gd name="connsiteX547" fmla="*/ 5798671 w 7467600"/>
              <a:gd name="connsiteY547" fmla="*/ 1981601 h 6858000"/>
              <a:gd name="connsiteX548" fmla="*/ 5829202 w 7467600"/>
              <a:gd name="connsiteY548" fmla="*/ 1971679 h 6858000"/>
              <a:gd name="connsiteX549" fmla="*/ 5809558 w 7467600"/>
              <a:gd name="connsiteY549" fmla="*/ 2198043 h 6858000"/>
              <a:gd name="connsiteX550" fmla="*/ 5788653 w 7467600"/>
              <a:gd name="connsiteY550" fmla="*/ 2489430 h 6858000"/>
              <a:gd name="connsiteX551" fmla="*/ 5793439 w 7467600"/>
              <a:gd name="connsiteY551" fmla="*/ 2575235 h 6858000"/>
              <a:gd name="connsiteX552" fmla="*/ 5796837 w 7467600"/>
              <a:gd name="connsiteY552" fmla="*/ 2637633 h 6858000"/>
              <a:gd name="connsiteX553" fmla="*/ 5818614 w 7467600"/>
              <a:gd name="connsiteY553" fmla="*/ 2473055 h 6858000"/>
              <a:gd name="connsiteX554" fmla="*/ 5829202 w 7467600"/>
              <a:gd name="connsiteY554" fmla="*/ 1971679 h 6858000"/>
              <a:gd name="connsiteX555" fmla="*/ 5911389 w 7467600"/>
              <a:gd name="connsiteY555" fmla="*/ 1898371 h 6858000"/>
              <a:gd name="connsiteX556" fmla="*/ 6237627 w 7467600"/>
              <a:gd name="connsiteY556" fmla="*/ 2231921 h 6858000"/>
              <a:gd name="connsiteX557" fmla="*/ 5911389 w 7467600"/>
              <a:gd name="connsiteY557" fmla="*/ 1898371 h 6858000"/>
              <a:gd name="connsiteX558" fmla="*/ 6944437 w 7467600"/>
              <a:gd name="connsiteY558" fmla="*/ 1575402 h 6858000"/>
              <a:gd name="connsiteX559" fmla="*/ 6304730 w 7467600"/>
              <a:gd name="connsiteY559" fmla="*/ 1766654 h 6858000"/>
              <a:gd name="connsiteX560" fmla="*/ 6944437 w 7467600"/>
              <a:gd name="connsiteY560" fmla="*/ 1575402 h 6858000"/>
              <a:gd name="connsiteX561" fmla="*/ 7019523 w 7467600"/>
              <a:gd name="connsiteY561" fmla="*/ 1519450 h 6858000"/>
              <a:gd name="connsiteX562" fmla="*/ 6298091 w 7467600"/>
              <a:gd name="connsiteY562" fmla="*/ 1737122 h 6858000"/>
              <a:gd name="connsiteX563" fmla="*/ 7019523 w 7467600"/>
              <a:gd name="connsiteY563" fmla="*/ 1519450 h 6858000"/>
              <a:gd name="connsiteX564" fmla="*/ 2399523 w 7467600"/>
              <a:gd name="connsiteY564" fmla="*/ 1428234 h 6858000"/>
              <a:gd name="connsiteX565" fmla="*/ 2224982 w 7467600"/>
              <a:gd name="connsiteY565" fmla="*/ 1826201 h 6858000"/>
              <a:gd name="connsiteX566" fmla="*/ 2096099 w 7467600"/>
              <a:gd name="connsiteY566" fmla="*/ 2345900 h 6858000"/>
              <a:gd name="connsiteX567" fmla="*/ 2283317 w 7467600"/>
              <a:gd name="connsiteY567" fmla="*/ 1796925 h 6858000"/>
              <a:gd name="connsiteX568" fmla="*/ 2399523 w 7467600"/>
              <a:gd name="connsiteY568" fmla="*/ 1428234 h 6858000"/>
              <a:gd name="connsiteX569" fmla="*/ 2448558 w 7467600"/>
              <a:gd name="connsiteY569" fmla="*/ 1373435 h 6858000"/>
              <a:gd name="connsiteX570" fmla="*/ 2312521 w 7467600"/>
              <a:gd name="connsiteY570" fmla="*/ 1806140 h 6858000"/>
              <a:gd name="connsiteX571" fmla="*/ 2127533 w 7467600"/>
              <a:gd name="connsiteY571" fmla="*/ 2348380 h 6858000"/>
              <a:gd name="connsiteX572" fmla="*/ 2358080 w 7467600"/>
              <a:gd name="connsiteY572" fmla="*/ 1866134 h 6858000"/>
              <a:gd name="connsiteX573" fmla="*/ 2407436 w 7467600"/>
              <a:gd name="connsiteY573" fmla="*/ 1651070 h 6858000"/>
              <a:gd name="connsiteX574" fmla="*/ 2448558 w 7467600"/>
              <a:gd name="connsiteY574" fmla="*/ 1373435 h 6858000"/>
              <a:gd name="connsiteX575" fmla="*/ 278707 w 7467600"/>
              <a:gd name="connsiteY575" fmla="*/ 1352270 h 6858000"/>
              <a:gd name="connsiteX576" fmla="*/ 321570 w 7467600"/>
              <a:gd name="connsiteY576" fmla="*/ 1861610 h 6858000"/>
              <a:gd name="connsiteX577" fmla="*/ 294281 w 7467600"/>
              <a:gd name="connsiteY577" fmla="*/ 1440658 h 6858000"/>
              <a:gd name="connsiteX578" fmla="*/ 278707 w 7467600"/>
              <a:gd name="connsiteY578" fmla="*/ 1352270 h 6858000"/>
              <a:gd name="connsiteX579" fmla="*/ 1423821 w 7467600"/>
              <a:gd name="connsiteY579" fmla="*/ 1351958 h 6858000"/>
              <a:gd name="connsiteX580" fmla="*/ 1638521 w 7467600"/>
              <a:gd name="connsiteY580" fmla="*/ 1908470 h 6858000"/>
              <a:gd name="connsiteX581" fmla="*/ 1754199 w 7467600"/>
              <a:gd name="connsiteY581" fmla="*/ 2149284 h 6858000"/>
              <a:gd name="connsiteX582" fmla="*/ 1908359 w 7467600"/>
              <a:gd name="connsiteY582" fmla="*/ 2364988 h 6858000"/>
              <a:gd name="connsiteX583" fmla="*/ 1647661 w 7467600"/>
              <a:gd name="connsiteY583" fmla="*/ 1825945 h 6858000"/>
              <a:gd name="connsiteX584" fmla="*/ 1423821 w 7467600"/>
              <a:gd name="connsiteY584" fmla="*/ 1351958 h 6858000"/>
              <a:gd name="connsiteX585" fmla="*/ 1431890 w 7467600"/>
              <a:gd name="connsiteY585" fmla="*/ 1306475 h 6858000"/>
              <a:gd name="connsiteX586" fmla="*/ 1507597 w 7467600"/>
              <a:gd name="connsiteY586" fmla="*/ 1446132 h 6858000"/>
              <a:gd name="connsiteX587" fmla="*/ 1674586 w 7467600"/>
              <a:gd name="connsiteY587" fmla="*/ 1813832 h 6858000"/>
              <a:gd name="connsiteX588" fmla="*/ 1815950 w 7467600"/>
              <a:gd name="connsiteY588" fmla="*/ 2128564 h 6858000"/>
              <a:gd name="connsiteX589" fmla="*/ 1984242 w 7467600"/>
              <a:gd name="connsiteY589" fmla="*/ 2430829 h 6858000"/>
              <a:gd name="connsiteX590" fmla="*/ 2014023 w 7467600"/>
              <a:gd name="connsiteY590" fmla="*/ 2450995 h 6858000"/>
              <a:gd name="connsiteX591" fmla="*/ 1747337 w 7467600"/>
              <a:gd name="connsiteY591" fmla="*/ 1855264 h 6858000"/>
              <a:gd name="connsiteX592" fmla="*/ 1533749 w 7467600"/>
              <a:gd name="connsiteY592" fmla="*/ 1478656 h 6858000"/>
              <a:gd name="connsiteX593" fmla="*/ 1431890 w 7467600"/>
              <a:gd name="connsiteY593" fmla="*/ 1306475 h 6858000"/>
              <a:gd name="connsiteX594" fmla="*/ 5052692 w 7467600"/>
              <a:gd name="connsiteY594" fmla="*/ 1292994 h 6858000"/>
              <a:gd name="connsiteX595" fmla="*/ 5200661 w 7467600"/>
              <a:gd name="connsiteY595" fmla="*/ 1635186 h 6858000"/>
              <a:gd name="connsiteX596" fmla="*/ 5297138 w 7467600"/>
              <a:gd name="connsiteY596" fmla="*/ 1906351 h 6858000"/>
              <a:gd name="connsiteX597" fmla="*/ 5052692 w 7467600"/>
              <a:gd name="connsiteY597" fmla="*/ 1292994 h 6858000"/>
              <a:gd name="connsiteX598" fmla="*/ 5009948 w 7467600"/>
              <a:gd name="connsiteY598" fmla="*/ 1273619 h 6858000"/>
              <a:gd name="connsiteX599" fmla="*/ 5121777 w 7467600"/>
              <a:gd name="connsiteY599" fmla="*/ 1654213 h 6858000"/>
              <a:gd name="connsiteX600" fmla="*/ 5293545 w 7467600"/>
              <a:gd name="connsiteY600" fmla="*/ 2072247 h 6858000"/>
              <a:gd name="connsiteX601" fmla="*/ 5294042 w 7467600"/>
              <a:gd name="connsiteY601" fmla="*/ 2065019 h 6858000"/>
              <a:gd name="connsiteX602" fmla="*/ 5171936 w 7467600"/>
              <a:gd name="connsiteY602" fmla="*/ 1647613 h 6858000"/>
              <a:gd name="connsiteX603" fmla="*/ 5009948 w 7467600"/>
              <a:gd name="connsiteY603" fmla="*/ 1273619 h 6858000"/>
              <a:gd name="connsiteX604" fmla="*/ 655236 w 7467600"/>
              <a:gd name="connsiteY604" fmla="*/ 1268632 h 6858000"/>
              <a:gd name="connsiteX605" fmla="*/ 839521 w 7467600"/>
              <a:gd name="connsiteY605" fmla="*/ 1685315 h 6858000"/>
              <a:gd name="connsiteX606" fmla="*/ 1109416 w 7467600"/>
              <a:gd name="connsiteY606" fmla="*/ 2061663 h 6858000"/>
              <a:gd name="connsiteX607" fmla="*/ 1298300 w 7467600"/>
              <a:gd name="connsiteY607" fmla="*/ 2247742 h 6858000"/>
              <a:gd name="connsiteX608" fmla="*/ 1125871 w 7467600"/>
              <a:gd name="connsiteY608" fmla="*/ 1989513 h 6858000"/>
              <a:gd name="connsiteX609" fmla="*/ 981574 w 7467600"/>
              <a:gd name="connsiteY609" fmla="*/ 1783157 h 6858000"/>
              <a:gd name="connsiteX610" fmla="*/ 922198 w 7467600"/>
              <a:gd name="connsiteY610" fmla="*/ 1677437 h 6858000"/>
              <a:gd name="connsiteX611" fmla="*/ 869293 w 7467600"/>
              <a:gd name="connsiteY611" fmla="*/ 1583214 h 6858000"/>
              <a:gd name="connsiteX612" fmla="*/ 751431 w 7467600"/>
              <a:gd name="connsiteY612" fmla="*/ 1405731 h 6858000"/>
              <a:gd name="connsiteX613" fmla="*/ 655236 w 7467600"/>
              <a:gd name="connsiteY613" fmla="*/ 1268632 h 6858000"/>
              <a:gd name="connsiteX614" fmla="*/ 6516292 w 7467600"/>
              <a:gd name="connsiteY614" fmla="*/ 1263064 h 6858000"/>
              <a:gd name="connsiteX615" fmla="*/ 5736320 w 7467600"/>
              <a:gd name="connsiteY615" fmla="*/ 1501803 h 6858000"/>
              <a:gd name="connsiteX616" fmla="*/ 6516292 w 7467600"/>
              <a:gd name="connsiteY616" fmla="*/ 1263064 h 6858000"/>
              <a:gd name="connsiteX617" fmla="*/ 291466 w 7467600"/>
              <a:gd name="connsiteY617" fmla="*/ 1250369 h 6858000"/>
              <a:gd name="connsiteX618" fmla="*/ 323180 w 7467600"/>
              <a:gd name="connsiteY618" fmla="*/ 1435283 h 6858000"/>
              <a:gd name="connsiteX619" fmla="*/ 349381 w 7467600"/>
              <a:gd name="connsiteY619" fmla="*/ 1875041 h 6858000"/>
              <a:gd name="connsiteX620" fmla="*/ 374363 w 7467600"/>
              <a:gd name="connsiteY620" fmla="*/ 1506494 h 6858000"/>
              <a:gd name="connsiteX621" fmla="*/ 302168 w 7467600"/>
              <a:gd name="connsiteY621" fmla="*/ 1274495 h 6858000"/>
              <a:gd name="connsiteX622" fmla="*/ 291466 w 7467600"/>
              <a:gd name="connsiteY622" fmla="*/ 1250369 h 6858000"/>
              <a:gd name="connsiteX623" fmla="*/ 678222 w 7467600"/>
              <a:gd name="connsiteY623" fmla="*/ 1248670 h 6858000"/>
              <a:gd name="connsiteX624" fmla="*/ 775536 w 7467600"/>
              <a:gd name="connsiteY624" fmla="*/ 1388015 h 6858000"/>
              <a:gd name="connsiteX625" fmla="*/ 894529 w 7467600"/>
              <a:gd name="connsiteY625" fmla="*/ 1567739 h 6858000"/>
              <a:gd name="connsiteX626" fmla="*/ 948000 w 7467600"/>
              <a:gd name="connsiteY626" fmla="*/ 1663088 h 6858000"/>
              <a:gd name="connsiteX627" fmla="*/ 1006812 w 7467600"/>
              <a:gd name="connsiteY627" fmla="*/ 1767683 h 6858000"/>
              <a:gd name="connsiteX628" fmla="*/ 1149133 w 7467600"/>
              <a:gd name="connsiteY628" fmla="*/ 1971513 h 6858000"/>
              <a:gd name="connsiteX629" fmla="*/ 1333952 w 7467600"/>
              <a:gd name="connsiteY629" fmla="*/ 2251620 h 6858000"/>
              <a:gd name="connsiteX630" fmla="*/ 1337329 w 7467600"/>
              <a:gd name="connsiteY630" fmla="*/ 2258350 h 6858000"/>
              <a:gd name="connsiteX631" fmla="*/ 1014726 w 7467600"/>
              <a:gd name="connsiteY631" fmla="*/ 1615556 h 6858000"/>
              <a:gd name="connsiteX632" fmla="*/ 678222 w 7467600"/>
              <a:gd name="connsiteY632" fmla="*/ 1248670 h 6858000"/>
              <a:gd name="connsiteX633" fmla="*/ 6691602 w 7467600"/>
              <a:gd name="connsiteY633" fmla="*/ 1140573 h 6858000"/>
              <a:gd name="connsiteX634" fmla="*/ 6571100 w 7467600"/>
              <a:gd name="connsiteY634" fmla="*/ 1183662 h 6858000"/>
              <a:gd name="connsiteX635" fmla="*/ 6241687 w 7467600"/>
              <a:gd name="connsiteY635" fmla="*/ 1257600 h 6858000"/>
              <a:gd name="connsiteX636" fmla="*/ 5693009 w 7467600"/>
              <a:gd name="connsiteY636" fmla="*/ 1478256 h 6858000"/>
              <a:gd name="connsiteX637" fmla="*/ 6548420 w 7467600"/>
              <a:gd name="connsiteY637" fmla="*/ 1214599 h 6858000"/>
              <a:gd name="connsiteX638" fmla="*/ 6605473 w 7467600"/>
              <a:gd name="connsiteY638" fmla="*/ 1184686 h 6858000"/>
              <a:gd name="connsiteX639" fmla="*/ 6691602 w 7467600"/>
              <a:gd name="connsiteY639" fmla="*/ 1140573 h 6858000"/>
              <a:gd name="connsiteX640" fmla="*/ 4002475 w 7467600"/>
              <a:gd name="connsiteY640" fmla="*/ 1037802 h 6858000"/>
              <a:gd name="connsiteX641" fmla="*/ 4000324 w 7467600"/>
              <a:gd name="connsiteY641" fmla="*/ 1039362 h 6858000"/>
              <a:gd name="connsiteX642" fmla="*/ 4002862 w 7467600"/>
              <a:gd name="connsiteY642" fmla="*/ 1042866 h 6858000"/>
              <a:gd name="connsiteX643" fmla="*/ 4002475 w 7467600"/>
              <a:gd name="connsiteY643" fmla="*/ 1037802 h 6858000"/>
              <a:gd name="connsiteX644" fmla="*/ 506322 w 7467600"/>
              <a:gd name="connsiteY644" fmla="*/ 1020997 h 6858000"/>
              <a:gd name="connsiteX645" fmla="*/ 533068 w 7467600"/>
              <a:gd name="connsiteY645" fmla="*/ 1029409 h 6858000"/>
              <a:gd name="connsiteX646" fmla="*/ 1232525 w 7467600"/>
              <a:gd name="connsiteY646" fmla="*/ 1804675 h 6858000"/>
              <a:gd name="connsiteX647" fmla="*/ 1388858 w 7467600"/>
              <a:gd name="connsiteY647" fmla="*/ 2368011 h 6858000"/>
              <a:gd name="connsiteX648" fmla="*/ 1384098 w 7467600"/>
              <a:gd name="connsiteY648" fmla="*/ 2378125 h 6858000"/>
              <a:gd name="connsiteX649" fmla="*/ 1425393 w 7467600"/>
              <a:gd name="connsiteY649" fmla="*/ 2589124 h 6858000"/>
              <a:gd name="connsiteX650" fmla="*/ 1424001 w 7467600"/>
              <a:gd name="connsiteY650" fmla="*/ 2597541 h 6858000"/>
              <a:gd name="connsiteX651" fmla="*/ 2152729 w 7467600"/>
              <a:gd name="connsiteY651" fmla="*/ 2864487 h 6858000"/>
              <a:gd name="connsiteX652" fmla="*/ 2020609 w 7467600"/>
              <a:gd name="connsiteY652" fmla="*/ 2539671 h 6858000"/>
              <a:gd name="connsiteX653" fmla="*/ 2018920 w 7467600"/>
              <a:gd name="connsiteY653" fmla="*/ 2536309 h 6858000"/>
              <a:gd name="connsiteX654" fmla="*/ 1342441 w 7467600"/>
              <a:gd name="connsiteY654" fmla="*/ 1173017 h 6858000"/>
              <a:gd name="connsiteX655" fmla="*/ 1367925 w 7467600"/>
              <a:gd name="connsiteY655" fmla="*/ 1135648 h 6858000"/>
              <a:gd name="connsiteX656" fmla="*/ 1771401 w 7467600"/>
              <a:gd name="connsiteY656" fmla="*/ 1806673 h 6858000"/>
              <a:gd name="connsiteX657" fmla="*/ 1972385 w 7467600"/>
              <a:gd name="connsiteY657" fmla="*/ 2198735 h 6858000"/>
              <a:gd name="connsiteX658" fmla="*/ 2040892 w 7467600"/>
              <a:gd name="connsiteY658" fmla="*/ 2405205 h 6858000"/>
              <a:gd name="connsiteX659" fmla="*/ 2131689 w 7467600"/>
              <a:gd name="connsiteY659" fmla="*/ 1936926 h 6858000"/>
              <a:gd name="connsiteX660" fmla="*/ 2454820 w 7467600"/>
              <a:gd name="connsiteY660" fmla="*/ 1248808 h 6858000"/>
              <a:gd name="connsiteX661" fmla="*/ 2492512 w 7467600"/>
              <a:gd name="connsiteY661" fmla="*/ 1302920 h 6858000"/>
              <a:gd name="connsiteX662" fmla="*/ 2081216 w 7467600"/>
              <a:gd name="connsiteY662" fmla="*/ 2527513 h 6858000"/>
              <a:gd name="connsiteX663" fmla="*/ 2081211 w 7467600"/>
              <a:gd name="connsiteY663" fmla="*/ 2528916 h 6858000"/>
              <a:gd name="connsiteX664" fmla="*/ 2199067 w 7467600"/>
              <a:gd name="connsiteY664" fmla="*/ 2884061 h 6858000"/>
              <a:gd name="connsiteX665" fmla="*/ 3192586 w 7467600"/>
              <a:gd name="connsiteY665" fmla="*/ 3411496 h 6858000"/>
              <a:gd name="connsiteX666" fmla="*/ 3182620 w 7467600"/>
              <a:gd name="connsiteY666" fmla="*/ 3483279 h 6858000"/>
              <a:gd name="connsiteX667" fmla="*/ 2435119 w 7467600"/>
              <a:gd name="connsiteY667" fmla="*/ 3080173 h 6858000"/>
              <a:gd name="connsiteX668" fmla="*/ 2410152 w 7467600"/>
              <a:gd name="connsiteY668" fmla="*/ 3063751 h 6858000"/>
              <a:gd name="connsiteX669" fmla="*/ 2408099 w 7467600"/>
              <a:gd name="connsiteY669" fmla="*/ 3064403 h 6858000"/>
              <a:gd name="connsiteX670" fmla="*/ 2407218 w 7467600"/>
              <a:gd name="connsiteY670" fmla="*/ 3070324 h 6858000"/>
              <a:gd name="connsiteX671" fmla="*/ 2380138 w 7467600"/>
              <a:gd name="connsiteY671" fmla="*/ 3099341 h 6858000"/>
              <a:gd name="connsiteX672" fmla="*/ 1765923 w 7467600"/>
              <a:gd name="connsiteY672" fmla="*/ 3581043 h 6858000"/>
              <a:gd name="connsiteX673" fmla="*/ 1702258 w 7467600"/>
              <a:gd name="connsiteY673" fmla="*/ 3612286 h 6858000"/>
              <a:gd name="connsiteX674" fmla="*/ 1538370 w 7467600"/>
              <a:gd name="connsiteY674" fmla="*/ 3811804 h 6858000"/>
              <a:gd name="connsiteX675" fmla="*/ 542867 w 7467600"/>
              <a:gd name="connsiteY675" fmla="*/ 4944092 h 6858000"/>
              <a:gd name="connsiteX676" fmla="*/ 515800 w 7467600"/>
              <a:gd name="connsiteY676" fmla="*/ 4862180 h 6858000"/>
              <a:gd name="connsiteX677" fmla="*/ 909145 w 7467600"/>
              <a:gd name="connsiteY677" fmla="*/ 4199225 h 6858000"/>
              <a:gd name="connsiteX678" fmla="*/ 1214067 w 7467600"/>
              <a:gd name="connsiteY678" fmla="*/ 3908561 h 6858000"/>
              <a:gd name="connsiteX679" fmla="*/ 640967 w 7467600"/>
              <a:gd name="connsiteY679" fmla="*/ 4105601 h 6858000"/>
              <a:gd name="connsiteX680" fmla="*/ 112563 w 7467600"/>
              <a:gd name="connsiteY680" fmla="*/ 4396952 h 6858000"/>
              <a:gd name="connsiteX681" fmla="*/ 0 w 7467600"/>
              <a:gd name="connsiteY681" fmla="*/ 4466006 h 6858000"/>
              <a:gd name="connsiteX682" fmla="*/ 0 w 7467600"/>
              <a:gd name="connsiteY682" fmla="*/ 4233763 h 6858000"/>
              <a:gd name="connsiteX683" fmla="*/ 36881 w 7467600"/>
              <a:gd name="connsiteY683" fmla="*/ 4200118 h 6858000"/>
              <a:gd name="connsiteX684" fmla="*/ 910534 w 7467600"/>
              <a:gd name="connsiteY684" fmla="*/ 3629753 h 6858000"/>
              <a:gd name="connsiteX685" fmla="*/ 1578717 w 7467600"/>
              <a:gd name="connsiteY685" fmla="*/ 3575982 h 6858000"/>
              <a:gd name="connsiteX686" fmla="*/ 2338780 w 7467600"/>
              <a:gd name="connsiteY686" fmla="*/ 3033725 h 6858000"/>
              <a:gd name="connsiteX687" fmla="*/ 1807991 w 7467600"/>
              <a:gd name="connsiteY687" fmla="*/ 2807184 h 6858000"/>
              <a:gd name="connsiteX688" fmla="*/ 1416358 w 7467600"/>
              <a:gd name="connsiteY688" fmla="*/ 3112571 h 6858000"/>
              <a:gd name="connsiteX689" fmla="*/ 939066 w 7467600"/>
              <a:gd name="connsiteY689" fmla="*/ 3378798 h 6858000"/>
              <a:gd name="connsiteX690" fmla="*/ 115099 w 7467600"/>
              <a:gd name="connsiteY690" fmla="*/ 3607650 h 6858000"/>
              <a:gd name="connsiteX691" fmla="*/ 97284 w 7467600"/>
              <a:gd name="connsiteY691" fmla="*/ 3520393 h 6858000"/>
              <a:gd name="connsiteX692" fmla="*/ 922050 w 7467600"/>
              <a:gd name="connsiteY692" fmla="*/ 3074867 h 6858000"/>
              <a:gd name="connsiteX693" fmla="*/ 1405265 w 7467600"/>
              <a:gd name="connsiteY693" fmla="*/ 3016319 h 6858000"/>
              <a:gd name="connsiteX694" fmla="*/ 1407512 w 7467600"/>
              <a:gd name="connsiteY694" fmla="*/ 3018001 h 6858000"/>
              <a:gd name="connsiteX695" fmla="*/ 1726266 w 7467600"/>
              <a:gd name="connsiteY695" fmla="*/ 2777274 h 6858000"/>
              <a:gd name="connsiteX696" fmla="*/ 625390 w 7467600"/>
              <a:gd name="connsiteY696" fmla="*/ 2514541 h 6858000"/>
              <a:gd name="connsiteX697" fmla="*/ 619799 w 7467600"/>
              <a:gd name="connsiteY697" fmla="*/ 2527180 h 6858000"/>
              <a:gd name="connsiteX698" fmla="*/ 310030 w 7467600"/>
              <a:gd name="connsiteY698" fmla="*/ 2771818 h 6858000"/>
              <a:gd name="connsiteX699" fmla="*/ 173877 w 7467600"/>
              <a:gd name="connsiteY699" fmla="*/ 2937056 h 6858000"/>
              <a:gd name="connsiteX700" fmla="*/ 77889 w 7467600"/>
              <a:gd name="connsiteY700" fmla="*/ 3138440 h 6858000"/>
              <a:gd name="connsiteX701" fmla="*/ 0 w 7467600"/>
              <a:gd name="connsiteY701" fmla="*/ 3271395 h 6858000"/>
              <a:gd name="connsiteX702" fmla="*/ 0 w 7467600"/>
              <a:gd name="connsiteY702" fmla="*/ 3153002 h 6858000"/>
              <a:gd name="connsiteX703" fmla="*/ 2386 w 7467600"/>
              <a:gd name="connsiteY703" fmla="*/ 3149203 h 6858000"/>
              <a:gd name="connsiteX704" fmla="*/ 89753 w 7467600"/>
              <a:gd name="connsiteY704" fmla="*/ 2987702 h 6858000"/>
              <a:gd name="connsiteX705" fmla="*/ 76869 w 7467600"/>
              <a:gd name="connsiteY705" fmla="*/ 3005404 h 6858000"/>
              <a:gd name="connsiteX706" fmla="*/ 32049 w 7467600"/>
              <a:gd name="connsiteY706" fmla="*/ 3065814 h 6858000"/>
              <a:gd name="connsiteX707" fmla="*/ 0 w 7467600"/>
              <a:gd name="connsiteY707" fmla="*/ 3108744 h 6858000"/>
              <a:gd name="connsiteX708" fmla="*/ 0 w 7467600"/>
              <a:gd name="connsiteY708" fmla="*/ 3058059 h 6858000"/>
              <a:gd name="connsiteX709" fmla="*/ 7610 w 7467600"/>
              <a:gd name="connsiteY709" fmla="*/ 3047889 h 6858000"/>
              <a:gd name="connsiteX710" fmla="*/ 52419 w 7467600"/>
              <a:gd name="connsiteY710" fmla="*/ 2987479 h 6858000"/>
              <a:gd name="connsiteX711" fmla="*/ 59142 w 7467600"/>
              <a:gd name="connsiteY711" fmla="*/ 2978488 h 6858000"/>
              <a:gd name="connsiteX712" fmla="*/ 0 w 7467600"/>
              <a:gd name="connsiteY712" fmla="*/ 3015334 h 6858000"/>
              <a:gd name="connsiteX713" fmla="*/ 0 w 7467600"/>
              <a:gd name="connsiteY713" fmla="*/ 2914286 h 6858000"/>
              <a:gd name="connsiteX714" fmla="*/ 36383 w 7467600"/>
              <a:gd name="connsiteY714" fmla="*/ 2901128 h 6858000"/>
              <a:gd name="connsiteX715" fmla="*/ 156329 w 7467600"/>
              <a:gd name="connsiteY715" fmla="*/ 2840533 h 6858000"/>
              <a:gd name="connsiteX716" fmla="*/ 358355 w 7467600"/>
              <a:gd name="connsiteY716" fmla="*/ 2620471 h 6858000"/>
              <a:gd name="connsiteX717" fmla="*/ 510577 w 7467600"/>
              <a:gd name="connsiteY717" fmla="*/ 2501244 h 6858000"/>
              <a:gd name="connsiteX718" fmla="*/ 211967 w 7467600"/>
              <a:gd name="connsiteY718" fmla="*/ 2479171 h 6858000"/>
              <a:gd name="connsiteX719" fmla="*/ 0 w 7467600"/>
              <a:gd name="connsiteY719" fmla="*/ 2476398 h 6858000"/>
              <a:gd name="connsiteX720" fmla="*/ 0 w 7467600"/>
              <a:gd name="connsiteY720" fmla="*/ 2389189 h 6858000"/>
              <a:gd name="connsiteX721" fmla="*/ 103062 w 7467600"/>
              <a:gd name="connsiteY721" fmla="*/ 2389518 h 6858000"/>
              <a:gd name="connsiteX722" fmla="*/ 510734 w 7467600"/>
              <a:gd name="connsiteY722" fmla="*/ 2416201 h 6858000"/>
              <a:gd name="connsiteX723" fmla="*/ 279257 w 7467600"/>
              <a:gd name="connsiteY723" fmla="*/ 2092102 h 6858000"/>
              <a:gd name="connsiteX724" fmla="*/ 65265 w 7467600"/>
              <a:gd name="connsiteY724" fmla="*/ 2006049 h 6858000"/>
              <a:gd name="connsiteX725" fmla="*/ 0 w 7467600"/>
              <a:gd name="connsiteY725" fmla="*/ 1982532 h 6858000"/>
              <a:gd name="connsiteX726" fmla="*/ 0 w 7467600"/>
              <a:gd name="connsiteY726" fmla="*/ 1912789 h 6858000"/>
              <a:gd name="connsiteX727" fmla="*/ 97460 w 7467600"/>
              <a:gd name="connsiteY727" fmla="*/ 1953725 h 6858000"/>
              <a:gd name="connsiteX728" fmla="*/ 221272 w 7467600"/>
              <a:gd name="connsiteY728" fmla="*/ 1980766 h 6858000"/>
              <a:gd name="connsiteX729" fmla="*/ 116765 w 7467600"/>
              <a:gd name="connsiteY729" fmla="*/ 1911033 h 6858000"/>
              <a:gd name="connsiteX730" fmla="*/ 16405 w 7467600"/>
              <a:gd name="connsiteY730" fmla="*/ 1803412 h 6858000"/>
              <a:gd name="connsiteX731" fmla="*/ 0 w 7467600"/>
              <a:gd name="connsiteY731" fmla="*/ 1784777 h 6858000"/>
              <a:gd name="connsiteX732" fmla="*/ 0 w 7467600"/>
              <a:gd name="connsiteY732" fmla="*/ 1740082 h 6858000"/>
              <a:gd name="connsiteX733" fmla="*/ 39394 w 7467600"/>
              <a:gd name="connsiteY733" fmla="*/ 1784856 h 6858000"/>
              <a:gd name="connsiteX734" fmla="*/ 135813 w 7467600"/>
              <a:gd name="connsiteY734" fmla="*/ 1888838 h 6858000"/>
              <a:gd name="connsiteX735" fmla="*/ 242575 w 7467600"/>
              <a:gd name="connsiteY735" fmla="*/ 1958841 h 6858000"/>
              <a:gd name="connsiteX736" fmla="*/ 82197 w 7467600"/>
              <a:gd name="connsiteY736" fmla="*/ 1754826 h 6858000"/>
              <a:gd name="connsiteX737" fmla="*/ 0 w 7467600"/>
              <a:gd name="connsiteY737" fmla="*/ 1679650 h 6858000"/>
              <a:gd name="connsiteX738" fmla="*/ 0 w 7467600"/>
              <a:gd name="connsiteY738" fmla="*/ 1602463 h 6858000"/>
              <a:gd name="connsiteX739" fmla="*/ 84689 w 7467600"/>
              <a:gd name="connsiteY739" fmla="*/ 1677442 h 6858000"/>
              <a:gd name="connsiteX740" fmla="*/ 298437 w 7467600"/>
              <a:gd name="connsiteY740" fmla="*/ 1968019 h 6858000"/>
              <a:gd name="connsiteX741" fmla="*/ 227269 w 7467600"/>
              <a:gd name="connsiteY741" fmla="*/ 1114064 h 6858000"/>
              <a:gd name="connsiteX742" fmla="*/ 248003 w 7467600"/>
              <a:gd name="connsiteY742" fmla="*/ 1089613 h 6858000"/>
              <a:gd name="connsiteX743" fmla="*/ 427020 w 7467600"/>
              <a:gd name="connsiteY743" fmla="*/ 1619803 h 6858000"/>
              <a:gd name="connsiteX744" fmla="*/ 340345 w 7467600"/>
              <a:gd name="connsiteY744" fmla="*/ 2027739 h 6858000"/>
              <a:gd name="connsiteX745" fmla="*/ 360865 w 7467600"/>
              <a:gd name="connsiteY745" fmla="*/ 2044827 h 6858000"/>
              <a:gd name="connsiteX746" fmla="*/ 560414 w 7467600"/>
              <a:gd name="connsiteY746" fmla="*/ 2421457 h 6858000"/>
              <a:gd name="connsiteX747" fmla="*/ 1359703 w 7467600"/>
              <a:gd name="connsiteY747" fmla="*/ 2578554 h 6858000"/>
              <a:gd name="connsiteX748" fmla="*/ 1359422 w 7467600"/>
              <a:gd name="connsiteY748" fmla="*/ 2577994 h 6858000"/>
              <a:gd name="connsiteX749" fmla="*/ 828701 w 7467600"/>
              <a:gd name="connsiteY749" fmla="*/ 1839520 h 6858000"/>
              <a:gd name="connsiteX750" fmla="*/ 494427 w 7467600"/>
              <a:gd name="connsiteY750" fmla="*/ 1092333 h 6858000"/>
              <a:gd name="connsiteX751" fmla="*/ 506322 w 7467600"/>
              <a:gd name="connsiteY751" fmla="*/ 1020997 h 6858000"/>
              <a:gd name="connsiteX752" fmla="*/ 4570198 w 7467600"/>
              <a:gd name="connsiteY752" fmla="*/ 978081 h 6858000"/>
              <a:gd name="connsiteX753" fmla="*/ 4523691 w 7467600"/>
              <a:gd name="connsiteY753" fmla="*/ 1127776 h 6858000"/>
              <a:gd name="connsiteX754" fmla="*/ 4509875 w 7467600"/>
              <a:gd name="connsiteY754" fmla="*/ 1167552 h 6858000"/>
              <a:gd name="connsiteX755" fmla="*/ 4478168 w 7467600"/>
              <a:gd name="connsiteY755" fmla="*/ 1260735 h 6858000"/>
              <a:gd name="connsiteX756" fmla="*/ 4409309 w 7467600"/>
              <a:gd name="connsiteY756" fmla="*/ 1666996 h 6858000"/>
              <a:gd name="connsiteX757" fmla="*/ 4370031 w 7467600"/>
              <a:gd name="connsiteY757" fmla="*/ 1955666 h 6858000"/>
              <a:gd name="connsiteX758" fmla="*/ 4570198 w 7467600"/>
              <a:gd name="connsiteY758" fmla="*/ 978081 h 6858000"/>
              <a:gd name="connsiteX759" fmla="*/ 4557898 w 7467600"/>
              <a:gd name="connsiteY759" fmla="*/ 900011 h 6858000"/>
              <a:gd name="connsiteX760" fmla="*/ 4344840 w 7467600"/>
              <a:gd name="connsiteY760" fmla="*/ 1922038 h 6858000"/>
              <a:gd name="connsiteX761" fmla="*/ 4378710 w 7467600"/>
              <a:gd name="connsiteY761" fmla="*/ 1665516 h 6858000"/>
              <a:gd name="connsiteX762" fmla="*/ 4448798 w 7467600"/>
              <a:gd name="connsiteY762" fmla="*/ 1253024 h 6858000"/>
              <a:gd name="connsiteX763" fmla="*/ 4480315 w 7467600"/>
              <a:gd name="connsiteY763" fmla="*/ 1158454 h 6858000"/>
              <a:gd name="connsiteX764" fmla="*/ 4494133 w 7467600"/>
              <a:gd name="connsiteY764" fmla="*/ 1118676 h 6858000"/>
              <a:gd name="connsiteX765" fmla="*/ 4557898 w 7467600"/>
              <a:gd name="connsiteY765" fmla="*/ 900011 h 6858000"/>
              <a:gd name="connsiteX766" fmla="*/ 5870151 w 7467600"/>
              <a:gd name="connsiteY766" fmla="*/ 898890 h 6858000"/>
              <a:gd name="connsiteX767" fmla="*/ 5861335 w 7467600"/>
              <a:gd name="connsiteY767" fmla="*/ 899177 h 6858000"/>
              <a:gd name="connsiteX768" fmla="*/ 5843702 w 7467600"/>
              <a:gd name="connsiteY768" fmla="*/ 899748 h 6858000"/>
              <a:gd name="connsiteX769" fmla="*/ 5651107 w 7467600"/>
              <a:gd name="connsiteY769" fmla="*/ 920306 h 6858000"/>
              <a:gd name="connsiteX770" fmla="*/ 5459407 w 7467600"/>
              <a:gd name="connsiteY770" fmla="*/ 940975 h 6858000"/>
              <a:gd name="connsiteX771" fmla="*/ 5374846 w 7467600"/>
              <a:gd name="connsiteY771" fmla="*/ 941988 h 6858000"/>
              <a:gd name="connsiteX772" fmla="*/ 5256105 w 7467600"/>
              <a:gd name="connsiteY772" fmla="*/ 945632 h 6858000"/>
              <a:gd name="connsiteX773" fmla="*/ 5107071 w 7467600"/>
              <a:gd name="connsiteY773" fmla="*/ 969720 h 6858000"/>
              <a:gd name="connsiteX774" fmla="*/ 4998681 w 7467600"/>
              <a:gd name="connsiteY774" fmla="*/ 988771 h 6858000"/>
              <a:gd name="connsiteX775" fmla="*/ 5870151 w 7467600"/>
              <a:gd name="connsiteY775" fmla="*/ 898890 h 6858000"/>
              <a:gd name="connsiteX776" fmla="*/ 5504425 w 7467600"/>
              <a:gd name="connsiteY776" fmla="*/ 848067 h 6858000"/>
              <a:gd name="connsiteX777" fmla="*/ 4968849 w 7467600"/>
              <a:gd name="connsiteY777" fmla="*/ 962318 h 6858000"/>
              <a:gd name="connsiteX778" fmla="*/ 5104039 w 7467600"/>
              <a:gd name="connsiteY778" fmla="*/ 940634 h 6858000"/>
              <a:gd name="connsiteX779" fmla="*/ 5256311 w 7467600"/>
              <a:gd name="connsiteY779" fmla="*/ 916490 h 6858000"/>
              <a:gd name="connsiteX780" fmla="*/ 5377381 w 7467600"/>
              <a:gd name="connsiteY780" fmla="*/ 912671 h 6858000"/>
              <a:gd name="connsiteX781" fmla="*/ 5460148 w 7467600"/>
              <a:gd name="connsiteY781" fmla="*/ 911442 h 6858000"/>
              <a:gd name="connsiteX782" fmla="*/ 5648971 w 7467600"/>
              <a:gd name="connsiteY782" fmla="*/ 891331 h 6858000"/>
              <a:gd name="connsiteX783" fmla="*/ 5844807 w 7467600"/>
              <a:gd name="connsiteY783" fmla="*/ 870718 h 6858000"/>
              <a:gd name="connsiteX784" fmla="*/ 5862975 w 7467600"/>
              <a:gd name="connsiteY784" fmla="*/ 869756 h 6858000"/>
              <a:gd name="connsiteX785" fmla="*/ 5920887 w 7467600"/>
              <a:gd name="connsiteY785" fmla="*/ 865929 h 6858000"/>
              <a:gd name="connsiteX786" fmla="*/ 5504425 w 7467600"/>
              <a:gd name="connsiteY786" fmla="*/ 848067 h 6858000"/>
              <a:gd name="connsiteX787" fmla="*/ 3607114 w 7467600"/>
              <a:gd name="connsiteY787" fmla="*/ 467441 h 6858000"/>
              <a:gd name="connsiteX788" fmla="*/ 3296242 w 7467600"/>
              <a:gd name="connsiteY788" fmla="*/ 807991 h 6858000"/>
              <a:gd name="connsiteX789" fmla="*/ 3174674 w 7467600"/>
              <a:gd name="connsiteY789" fmla="*/ 919759 h 6858000"/>
              <a:gd name="connsiteX790" fmla="*/ 3042978 w 7467600"/>
              <a:gd name="connsiteY790" fmla="*/ 1054894 h 6858000"/>
              <a:gd name="connsiteX791" fmla="*/ 2968914 w 7467600"/>
              <a:gd name="connsiteY791" fmla="*/ 1133756 h 6858000"/>
              <a:gd name="connsiteX792" fmla="*/ 3103823 w 7467600"/>
              <a:gd name="connsiteY792" fmla="*/ 1026814 h 6858000"/>
              <a:gd name="connsiteX793" fmla="*/ 3607114 w 7467600"/>
              <a:gd name="connsiteY793" fmla="*/ 467441 h 6858000"/>
              <a:gd name="connsiteX794" fmla="*/ 3744487 w 7467600"/>
              <a:gd name="connsiteY794" fmla="*/ 383136 h 6858000"/>
              <a:gd name="connsiteX795" fmla="*/ 3970213 w 7467600"/>
              <a:gd name="connsiteY795" fmla="*/ 995559 h 6858000"/>
              <a:gd name="connsiteX796" fmla="*/ 3744487 w 7467600"/>
              <a:gd name="connsiteY796" fmla="*/ 383136 h 6858000"/>
              <a:gd name="connsiteX797" fmla="*/ 3624562 w 7467600"/>
              <a:gd name="connsiteY797" fmla="*/ 367041 h 6858000"/>
              <a:gd name="connsiteX798" fmla="*/ 3489712 w 7467600"/>
              <a:gd name="connsiteY798" fmla="*/ 485386 h 6858000"/>
              <a:gd name="connsiteX799" fmla="*/ 3182994 w 7467600"/>
              <a:gd name="connsiteY799" fmla="*/ 828265 h 6858000"/>
              <a:gd name="connsiteX800" fmla="*/ 2892114 w 7467600"/>
              <a:gd name="connsiteY800" fmla="*/ 1172635 h 6858000"/>
              <a:gd name="connsiteX801" fmla="*/ 3021459 w 7467600"/>
              <a:gd name="connsiteY801" fmla="*/ 1035385 h 6858000"/>
              <a:gd name="connsiteX802" fmla="*/ 3153873 w 7467600"/>
              <a:gd name="connsiteY802" fmla="*/ 898971 h 6858000"/>
              <a:gd name="connsiteX803" fmla="*/ 3276511 w 7467600"/>
              <a:gd name="connsiteY803" fmla="*/ 786423 h 6858000"/>
              <a:gd name="connsiteX804" fmla="*/ 3584154 w 7467600"/>
              <a:gd name="connsiteY804" fmla="*/ 448218 h 6858000"/>
              <a:gd name="connsiteX805" fmla="*/ 3624562 w 7467600"/>
              <a:gd name="connsiteY805" fmla="*/ 367041 h 6858000"/>
              <a:gd name="connsiteX806" fmla="*/ 3766672 w 7467600"/>
              <a:gd name="connsiteY806" fmla="*/ 359429 h 6858000"/>
              <a:gd name="connsiteX807" fmla="*/ 3996338 w 7467600"/>
              <a:gd name="connsiteY807" fmla="*/ 968237 h 6858000"/>
              <a:gd name="connsiteX808" fmla="*/ 3766672 w 7467600"/>
              <a:gd name="connsiteY808" fmla="*/ 359429 h 6858000"/>
              <a:gd name="connsiteX809" fmla="*/ 5805386 w 7467600"/>
              <a:gd name="connsiteY809" fmla="*/ 239240 h 6858000"/>
              <a:gd name="connsiteX810" fmla="*/ 5736947 w 7467600"/>
              <a:gd name="connsiteY810" fmla="*/ 261367 h 6858000"/>
              <a:gd name="connsiteX811" fmla="*/ 5427012 w 7467600"/>
              <a:gd name="connsiteY811" fmla="*/ 311272 h 6858000"/>
              <a:gd name="connsiteX812" fmla="*/ 5147818 w 7467600"/>
              <a:gd name="connsiteY812" fmla="*/ 322112 h 6858000"/>
              <a:gd name="connsiteX813" fmla="*/ 5060854 w 7467600"/>
              <a:gd name="connsiteY813" fmla="*/ 311882 h 6858000"/>
              <a:gd name="connsiteX814" fmla="*/ 4945989 w 7467600"/>
              <a:gd name="connsiteY814" fmla="*/ 300516 h 6858000"/>
              <a:gd name="connsiteX815" fmla="*/ 5410479 w 7467600"/>
              <a:gd name="connsiteY815" fmla="*/ 348434 h 6858000"/>
              <a:gd name="connsiteX816" fmla="*/ 5805386 w 7467600"/>
              <a:gd name="connsiteY816" fmla="*/ 239240 h 6858000"/>
              <a:gd name="connsiteX817" fmla="*/ 5905192 w 7467600"/>
              <a:gd name="connsiteY817" fmla="*/ 163079 h 6858000"/>
              <a:gd name="connsiteX818" fmla="*/ 5865655 w 7467600"/>
              <a:gd name="connsiteY818" fmla="*/ 171901 h 6858000"/>
              <a:gd name="connsiteX819" fmla="*/ 5259740 w 7467600"/>
              <a:gd name="connsiteY819" fmla="*/ 257013 h 6858000"/>
              <a:gd name="connsiteX820" fmla="*/ 5208466 w 7467600"/>
              <a:gd name="connsiteY820" fmla="*/ 257550 h 6858000"/>
              <a:gd name="connsiteX821" fmla="*/ 4980204 w 7467600"/>
              <a:gd name="connsiteY821" fmla="*/ 271903 h 6858000"/>
              <a:gd name="connsiteX822" fmla="*/ 5068068 w 7467600"/>
              <a:gd name="connsiteY822" fmla="*/ 282244 h 6858000"/>
              <a:gd name="connsiteX823" fmla="*/ 5153231 w 7467600"/>
              <a:gd name="connsiteY823" fmla="*/ 292240 h 6858000"/>
              <a:gd name="connsiteX824" fmla="*/ 5426491 w 7467600"/>
              <a:gd name="connsiteY824" fmla="*/ 281128 h 6858000"/>
              <a:gd name="connsiteX825" fmla="*/ 5731212 w 7467600"/>
              <a:gd name="connsiteY825" fmla="*/ 231951 h 6858000"/>
              <a:gd name="connsiteX826" fmla="*/ 5905192 w 7467600"/>
              <a:gd name="connsiteY826" fmla="*/ 163079 h 6858000"/>
              <a:gd name="connsiteX827" fmla="*/ 5944437 w 7467600"/>
              <a:gd name="connsiteY827" fmla="*/ 113829 h 6858000"/>
              <a:gd name="connsiteX828" fmla="*/ 5825032 w 7467600"/>
              <a:gd name="connsiteY828" fmla="*/ 146405 h 6858000"/>
              <a:gd name="connsiteX829" fmla="*/ 4955599 w 7467600"/>
              <a:gd name="connsiteY829" fmla="*/ 247008 h 6858000"/>
              <a:gd name="connsiteX830" fmla="*/ 5210104 w 7467600"/>
              <a:gd name="connsiteY830" fmla="*/ 228123 h 6858000"/>
              <a:gd name="connsiteX831" fmla="*/ 5261015 w 7467600"/>
              <a:gd name="connsiteY831" fmla="*/ 227087 h 6858000"/>
              <a:gd name="connsiteX832" fmla="*/ 5861181 w 7467600"/>
              <a:gd name="connsiteY832" fmla="*/ 143093 h 6858000"/>
              <a:gd name="connsiteX833" fmla="*/ 5961252 w 7467600"/>
              <a:gd name="connsiteY833" fmla="*/ 114820 h 6858000"/>
              <a:gd name="connsiteX834" fmla="*/ 5944437 w 7467600"/>
              <a:gd name="connsiteY834" fmla="*/ 113829 h 6858000"/>
              <a:gd name="connsiteX835" fmla="*/ 3882765 w 7467600"/>
              <a:gd name="connsiteY835" fmla="*/ 0 h 6858000"/>
              <a:gd name="connsiteX836" fmla="*/ 3995099 w 7467600"/>
              <a:gd name="connsiteY836" fmla="*/ 0 h 6858000"/>
              <a:gd name="connsiteX837" fmla="*/ 4163818 w 7467600"/>
              <a:gd name="connsiteY837" fmla="*/ 234104 h 6858000"/>
              <a:gd name="connsiteX838" fmla="*/ 4172099 w 7467600"/>
              <a:gd name="connsiteY838" fmla="*/ 234207 h 6858000"/>
              <a:gd name="connsiteX839" fmla="*/ 4784282 w 7467600"/>
              <a:gd name="connsiteY839" fmla="*/ 276561 h 6858000"/>
              <a:gd name="connsiteX840" fmla="*/ 4801687 w 7467600"/>
              <a:gd name="connsiteY840" fmla="*/ 267764 h 6858000"/>
              <a:gd name="connsiteX841" fmla="*/ 6082788 w 7467600"/>
              <a:gd name="connsiteY841" fmla="*/ 64119 h 6858000"/>
              <a:gd name="connsiteX842" fmla="*/ 6099442 w 7467600"/>
              <a:gd name="connsiteY842" fmla="*/ 82568 h 6858000"/>
              <a:gd name="connsiteX843" fmla="*/ 4804137 w 7467600"/>
              <a:gd name="connsiteY843" fmla="*/ 320931 h 6858000"/>
              <a:gd name="connsiteX844" fmla="*/ 4227047 w 7467600"/>
              <a:gd name="connsiteY844" fmla="*/ 313415 h 6858000"/>
              <a:gd name="connsiteX845" fmla="*/ 4346041 w 7467600"/>
              <a:gd name="connsiteY845" fmla="*/ 456086 h 6858000"/>
              <a:gd name="connsiteX846" fmla="*/ 4870967 w 7467600"/>
              <a:gd name="connsiteY846" fmla="*/ 963061 h 6858000"/>
              <a:gd name="connsiteX847" fmla="*/ 4889647 w 7467600"/>
              <a:gd name="connsiteY847" fmla="*/ 957147 h 6858000"/>
              <a:gd name="connsiteX848" fmla="*/ 5422504 w 7467600"/>
              <a:gd name="connsiteY848" fmla="*/ 805191 h 6858000"/>
              <a:gd name="connsiteX849" fmla="*/ 6087656 w 7467600"/>
              <a:gd name="connsiteY849" fmla="*/ 826703 h 6858000"/>
              <a:gd name="connsiteX850" fmla="*/ 6058717 w 7467600"/>
              <a:gd name="connsiteY850" fmla="*/ 865992 h 6858000"/>
              <a:gd name="connsiteX851" fmla="*/ 4974153 w 7467600"/>
              <a:gd name="connsiteY851" fmla="*/ 1045456 h 6858000"/>
              <a:gd name="connsiteX852" fmla="*/ 5627835 w 7467600"/>
              <a:gd name="connsiteY852" fmla="*/ 1472077 h 6858000"/>
              <a:gd name="connsiteX853" fmla="*/ 5629817 w 7467600"/>
              <a:gd name="connsiteY853" fmla="*/ 1471412 h 6858000"/>
              <a:gd name="connsiteX854" fmla="*/ 5634124 w 7467600"/>
              <a:gd name="connsiteY854" fmla="*/ 1470572 h 6858000"/>
              <a:gd name="connsiteX855" fmla="*/ 5755832 w 7467600"/>
              <a:gd name="connsiteY855" fmla="*/ 1383886 h 6858000"/>
              <a:gd name="connsiteX856" fmla="*/ 6014186 w 7467600"/>
              <a:gd name="connsiteY856" fmla="*/ 1279799 h 6858000"/>
              <a:gd name="connsiteX857" fmla="*/ 6901619 w 7467600"/>
              <a:gd name="connsiteY857" fmla="*/ 1047874 h 6858000"/>
              <a:gd name="connsiteX858" fmla="*/ 6931566 w 7467600"/>
              <a:gd name="connsiteY858" fmla="*/ 1062034 h 6858000"/>
              <a:gd name="connsiteX859" fmla="*/ 5790982 w 7467600"/>
              <a:gd name="connsiteY859" fmla="*/ 1561380 h 6858000"/>
              <a:gd name="connsiteX860" fmla="*/ 6188971 w 7467600"/>
              <a:gd name="connsiteY860" fmla="*/ 1755168 h 6858000"/>
              <a:gd name="connsiteX861" fmla="*/ 6202446 w 7467600"/>
              <a:gd name="connsiteY861" fmla="*/ 1752268 h 6858000"/>
              <a:gd name="connsiteX862" fmla="*/ 7179560 w 7467600"/>
              <a:gd name="connsiteY862" fmla="*/ 1467551 h 6858000"/>
              <a:gd name="connsiteX863" fmla="*/ 7158730 w 7467600"/>
              <a:gd name="connsiteY863" fmla="*/ 1507835 h 6858000"/>
              <a:gd name="connsiteX864" fmla="*/ 6326959 w 7467600"/>
              <a:gd name="connsiteY864" fmla="*/ 1817686 h 6858000"/>
              <a:gd name="connsiteX865" fmla="*/ 6537433 w 7467600"/>
              <a:gd name="connsiteY865" fmla="*/ 1907790 h 6858000"/>
              <a:gd name="connsiteX866" fmla="*/ 6550221 w 7467600"/>
              <a:gd name="connsiteY866" fmla="*/ 1910729 h 6858000"/>
              <a:gd name="connsiteX867" fmla="*/ 6964438 w 7467600"/>
              <a:gd name="connsiteY867" fmla="*/ 2209505 h 6858000"/>
              <a:gd name="connsiteX868" fmla="*/ 7367862 w 7467600"/>
              <a:gd name="connsiteY868" fmla="*/ 2806833 h 6858000"/>
              <a:gd name="connsiteX869" fmla="*/ 7364329 w 7467600"/>
              <a:gd name="connsiteY869" fmla="*/ 2826907 h 6858000"/>
              <a:gd name="connsiteX870" fmla="*/ 7290545 w 7467600"/>
              <a:gd name="connsiteY870" fmla="*/ 2850663 h 6858000"/>
              <a:gd name="connsiteX871" fmla="*/ 6472036 w 7467600"/>
              <a:gd name="connsiteY871" fmla="*/ 1959003 h 6858000"/>
              <a:gd name="connsiteX872" fmla="*/ 5792897 w 7467600"/>
              <a:gd name="connsiteY872" fmla="*/ 1647747 h 6858000"/>
              <a:gd name="connsiteX873" fmla="*/ 5842751 w 7467600"/>
              <a:gd name="connsiteY873" fmla="*/ 1816112 h 6858000"/>
              <a:gd name="connsiteX874" fmla="*/ 5847424 w 7467600"/>
              <a:gd name="connsiteY874" fmla="*/ 1815776 h 6858000"/>
              <a:gd name="connsiteX875" fmla="*/ 6399821 w 7467600"/>
              <a:gd name="connsiteY875" fmla="*/ 2344799 h 6858000"/>
              <a:gd name="connsiteX876" fmla="*/ 6323232 w 7467600"/>
              <a:gd name="connsiteY876" fmla="*/ 2389634 h 6858000"/>
              <a:gd name="connsiteX877" fmla="*/ 5942958 w 7467600"/>
              <a:gd name="connsiteY877" fmla="*/ 2077708 h 6858000"/>
              <a:gd name="connsiteX878" fmla="*/ 5921559 w 7467600"/>
              <a:gd name="connsiteY878" fmla="*/ 2378596 h 6858000"/>
              <a:gd name="connsiteX879" fmla="*/ 5817651 w 7467600"/>
              <a:gd name="connsiteY879" fmla="*/ 3023919 h 6858000"/>
              <a:gd name="connsiteX880" fmla="*/ 5729634 w 7467600"/>
              <a:gd name="connsiteY880" fmla="*/ 3051849 h 6858000"/>
              <a:gd name="connsiteX881" fmla="*/ 5611018 w 7467600"/>
              <a:gd name="connsiteY881" fmla="*/ 2316769 h 6858000"/>
              <a:gd name="connsiteX882" fmla="*/ 5687608 w 7467600"/>
              <a:gd name="connsiteY882" fmla="*/ 2039972 h 6858000"/>
              <a:gd name="connsiteX883" fmla="*/ 5657554 w 7467600"/>
              <a:gd name="connsiteY883" fmla="*/ 1576445 h 6858000"/>
              <a:gd name="connsiteX884" fmla="*/ 5150475 w 7467600"/>
              <a:gd name="connsiteY884" fmla="*/ 1274012 h 6858000"/>
              <a:gd name="connsiteX885" fmla="*/ 5349142 w 7467600"/>
              <a:gd name="connsiteY885" fmla="*/ 2204405 h 6858000"/>
              <a:gd name="connsiteX886" fmla="*/ 5262214 w 7467600"/>
              <a:gd name="connsiteY886" fmla="*/ 2233836 h 6858000"/>
              <a:gd name="connsiteX887" fmla="*/ 4981539 w 7467600"/>
              <a:gd name="connsiteY887" fmla="*/ 1542201 h 6858000"/>
              <a:gd name="connsiteX888" fmla="*/ 4958461 w 7467600"/>
              <a:gd name="connsiteY888" fmla="*/ 1136957 h 6858000"/>
              <a:gd name="connsiteX889" fmla="*/ 4655015 w 7467600"/>
              <a:gd name="connsiteY889" fmla="*/ 891426 h 6858000"/>
              <a:gd name="connsiteX890" fmla="*/ 4348002 w 7467600"/>
              <a:gd name="connsiteY890" fmla="*/ 2205895 h 6858000"/>
              <a:gd name="connsiteX891" fmla="*/ 4262250 w 7467600"/>
              <a:gd name="connsiteY891" fmla="*/ 2219972 h 6858000"/>
              <a:gd name="connsiteX892" fmla="*/ 4550611 w 7467600"/>
              <a:gd name="connsiteY892" fmla="*/ 817540 h 6858000"/>
              <a:gd name="connsiteX893" fmla="*/ 4564418 w 7467600"/>
              <a:gd name="connsiteY893" fmla="*/ 808293 h 6858000"/>
              <a:gd name="connsiteX894" fmla="*/ 4266388 w 7467600"/>
              <a:gd name="connsiteY894" fmla="*/ 500083 h 6858000"/>
              <a:gd name="connsiteX895" fmla="*/ 4032842 w 7467600"/>
              <a:gd name="connsiteY895" fmla="*/ 211809 h 6858000"/>
              <a:gd name="connsiteX896" fmla="*/ 3882765 w 7467600"/>
              <a:gd name="connsiteY896" fmla="*/ 0 h 6858000"/>
              <a:gd name="connsiteX897" fmla="*/ 3721337 w 7467600"/>
              <a:gd name="connsiteY897" fmla="*/ 0 h 6858000"/>
              <a:gd name="connsiteX898" fmla="*/ 3797544 w 7467600"/>
              <a:gd name="connsiteY898" fmla="*/ 0 h 6858000"/>
              <a:gd name="connsiteX899" fmla="*/ 3775734 w 7467600"/>
              <a:gd name="connsiteY899" fmla="*/ 95131 h 6858000"/>
              <a:gd name="connsiteX900" fmla="*/ 3724807 w 7467600"/>
              <a:gd name="connsiteY900" fmla="*/ 272257 h 6858000"/>
              <a:gd name="connsiteX901" fmla="*/ 3726844 w 7467600"/>
              <a:gd name="connsiteY901" fmla="*/ 282988 h 6858000"/>
              <a:gd name="connsiteX902" fmla="*/ 3742664 w 7467600"/>
              <a:gd name="connsiteY902" fmla="*/ 279918 h 6858000"/>
              <a:gd name="connsiteX903" fmla="*/ 4103910 w 7467600"/>
              <a:gd name="connsiteY903" fmla="*/ 1161917 h 6858000"/>
              <a:gd name="connsiteX904" fmla="*/ 4020269 w 7467600"/>
              <a:gd name="connsiteY904" fmla="*/ 1200406 h 6858000"/>
              <a:gd name="connsiteX905" fmla="*/ 3674882 w 7467600"/>
              <a:gd name="connsiteY905" fmla="*/ 488524 h 6858000"/>
              <a:gd name="connsiteX906" fmla="*/ 3132682 w 7467600"/>
              <a:gd name="connsiteY906" fmla="*/ 1072284 h 6858000"/>
              <a:gd name="connsiteX907" fmla="*/ 2716346 w 7467600"/>
              <a:gd name="connsiteY907" fmla="*/ 1276376 h 6858000"/>
              <a:gd name="connsiteX908" fmla="*/ 2716772 w 7467600"/>
              <a:gd name="connsiteY908" fmla="*/ 1255462 h 6858000"/>
              <a:gd name="connsiteX909" fmla="*/ 3471096 w 7467600"/>
              <a:gd name="connsiteY909" fmla="*/ 437072 h 6858000"/>
              <a:gd name="connsiteX910" fmla="*/ 3639057 w 7467600"/>
              <a:gd name="connsiteY910" fmla="*/ 286334 h 6858000"/>
              <a:gd name="connsiteX911" fmla="*/ 3640309 w 7467600"/>
              <a:gd name="connsiteY911" fmla="*/ 284664 h 6858000"/>
              <a:gd name="connsiteX912" fmla="*/ 3646022 w 7467600"/>
              <a:gd name="connsiteY912" fmla="*/ 276711 h 6858000"/>
              <a:gd name="connsiteX913" fmla="*/ 3707943 w 7467600"/>
              <a:gd name="connsiteY913" fmla="*/ 65958 h 6858000"/>
              <a:gd name="connsiteX914" fmla="*/ 3721337 w 7467600"/>
              <a:gd name="connsiteY914" fmla="*/ 0 h 6858000"/>
              <a:gd name="connsiteX915" fmla="*/ 2867960 w 7467600"/>
              <a:gd name="connsiteY915" fmla="*/ 0 h 6858000"/>
              <a:gd name="connsiteX916" fmla="*/ 2926351 w 7467600"/>
              <a:gd name="connsiteY916" fmla="*/ 0 h 6858000"/>
              <a:gd name="connsiteX917" fmla="*/ 2902823 w 7467600"/>
              <a:gd name="connsiteY917" fmla="*/ 262929 h 6858000"/>
              <a:gd name="connsiteX918" fmla="*/ 2940663 w 7467600"/>
              <a:gd name="connsiteY918" fmla="*/ 140884 h 6858000"/>
              <a:gd name="connsiteX919" fmla="*/ 2947039 w 7467600"/>
              <a:gd name="connsiteY919" fmla="*/ 122524 h 6858000"/>
              <a:gd name="connsiteX920" fmla="*/ 2984316 w 7467600"/>
              <a:gd name="connsiteY920" fmla="*/ 0 h 6858000"/>
              <a:gd name="connsiteX921" fmla="*/ 3016114 w 7467600"/>
              <a:gd name="connsiteY921" fmla="*/ 0 h 6858000"/>
              <a:gd name="connsiteX922" fmla="*/ 2979949 w 7467600"/>
              <a:gd name="connsiteY922" fmla="*/ 119274 h 6858000"/>
              <a:gd name="connsiteX923" fmla="*/ 3023879 w 7467600"/>
              <a:gd name="connsiteY923" fmla="*/ 0 h 6858000"/>
              <a:gd name="connsiteX924" fmla="*/ 3105400 w 7467600"/>
              <a:gd name="connsiteY924" fmla="*/ 0 h 6858000"/>
              <a:gd name="connsiteX925" fmla="*/ 3094669 w 7467600"/>
              <a:gd name="connsiteY925" fmla="*/ 30308 h 6858000"/>
              <a:gd name="connsiteX926" fmla="*/ 2901945 w 7467600"/>
              <a:gd name="connsiteY926" fmla="*/ 466538 h 6858000"/>
              <a:gd name="connsiteX927" fmla="*/ 2815209 w 7467600"/>
              <a:gd name="connsiteY927" fmla="*/ 497361 h 6858000"/>
              <a:gd name="connsiteX928" fmla="*/ 2844845 w 7467600"/>
              <a:gd name="connsiteY928" fmla="*/ 127638 h 6858000"/>
              <a:gd name="connsiteX929" fmla="*/ 2867960 w 7467600"/>
              <a:gd name="connsiteY929" fmla="*/ 0 h 6858000"/>
              <a:gd name="connsiteX930" fmla="*/ 1057230 w 7467600"/>
              <a:gd name="connsiteY930" fmla="*/ 0 h 6858000"/>
              <a:gd name="connsiteX931" fmla="*/ 1111003 w 7467600"/>
              <a:gd name="connsiteY931" fmla="*/ 0 h 6858000"/>
              <a:gd name="connsiteX932" fmla="*/ 1125553 w 7467600"/>
              <a:gd name="connsiteY932" fmla="*/ 52588 h 6858000"/>
              <a:gd name="connsiteX933" fmla="*/ 1304276 w 7467600"/>
              <a:gd name="connsiteY933" fmla="*/ 476275 h 6858000"/>
              <a:gd name="connsiteX934" fmla="*/ 1492066 w 7467600"/>
              <a:gd name="connsiteY934" fmla="*/ 886333 h 6858000"/>
              <a:gd name="connsiteX935" fmla="*/ 1423698 w 7467600"/>
              <a:gd name="connsiteY935" fmla="*/ 710817 h 6858000"/>
              <a:gd name="connsiteX936" fmla="*/ 1357609 w 7467600"/>
              <a:gd name="connsiteY936" fmla="*/ 532892 h 6858000"/>
              <a:gd name="connsiteX937" fmla="*/ 1309550 w 7467600"/>
              <a:gd name="connsiteY937" fmla="*/ 374031 h 6858000"/>
              <a:gd name="connsiteX938" fmla="*/ 1193673 w 7467600"/>
              <a:gd name="connsiteY938" fmla="*/ 49533 h 6858000"/>
              <a:gd name="connsiteX939" fmla="*/ 1164391 w 7467600"/>
              <a:gd name="connsiteY939" fmla="*/ 0 h 6858000"/>
              <a:gd name="connsiteX940" fmla="*/ 1200666 w 7467600"/>
              <a:gd name="connsiteY940" fmla="*/ 0 h 6858000"/>
              <a:gd name="connsiteX941" fmla="*/ 1223408 w 7467600"/>
              <a:gd name="connsiteY941" fmla="*/ 38996 h 6858000"/>
              <a:gd name="connsiteX942" fmla="*/ 1339635 w 7467600"/>
              <a:gd name="connsiteY942" fmla="*/ 365517 h 6858000"/>
              <a:gd name="connsiteX943" fmla="*/ 1387469 w 7467600"/>
              <a:gd name="connsiteY943" fmla="*/ 523079 h 6858000"/>
              <a:gd name="connsiteX944" fmla="*/ 1452685 w 7467600"/>
              <a:gd name="connsiteY944" fmla="*/ 699806 h 6858000"/>
              <a:gd name="connsiteX945" fmla="*/ 1492092 w 7467600"/>
              <a:gd name="connsiteY945" fmla="*/ 800424 h 6858000"/>
              <a:gd name="connsiteX946" fmla="*/ 1455302 w 7467600"/>
              <a:gd name="connsiteY946" fmla="*/ 632913 h 6858000"/>
              <a:gd name="connsiteX947" fmla="*/ 1222336 w 7467600"/>
              <a:gd name="connsiteY947" fmla="*/ 9480 h 6858000"/>
              <a:gd name="connsiteX948" fmla="*/ 1214634 w 7467600"/>
              <a:gd name="connsiteY948" fmla="*/ 0 h 6858000"/>
              <a:gd name="connsiteX949" fmla="*/ 1289827 w 7467600"/>
              <a:gd name="connsiteY949" fmla="*/ 0 h 6858000"/>
              <a:gd name="connsiteX950" fmla="*/ 1321076 w 7467600"/>
              <a:gd name="connsiteY950" fmla="*/ 59722 h 6858000"/>
              <a:gd name="connsiteX951" fmla="*/ 1512579 w 7467600"/>
              <a:gd name="connsiteY951" fmla="*/ 626441 h 6858000"/>
              <a:gd name="connsiteX952" fmla="*/ 1506076 w 7467600"/>
              <a:gd name="connsiteY952" fmla="*/ 1089289 h 6858000"/>
              <a:gd name="connsiteX953" fmla="*/ 1486346 w 7467600"/>
              <a:gd name="connsiteY953" fmla="*/ 1079919 h 6858000"/>
              <a:gd name="connsiteX954" fmla="*/ 1070511 w 7467600"/>
              <a:gd name="connsiteY954" fmla="*/ 48609 h 6858000"/>
              <a:gd name="connsiteX955" fmla="*/ 1057230 w 7467600"/>
              <a:gd name="connsiteY955" fmla="*/ 0 h 6858000"/>
              <a:gd name="connsiteX956" fmla="*/ 43151 w 7467600"/>
              <a:gd name="connsiteY956" fmla="*/ 0 h 6858000"/>
              <a:gd name="connsiteX957" fmla="*/ 95283 w 7467600"/>
              <a:gd name="connsiteY957" fmla="*/ 0 h 6858000"/>
              <a:gd name="connsiteX958" fmla="*/ 300708 w 7467600"/>
              <a:gd name="connsiteY958" fmla="*/ 154571 h 6858000"/>
              <a:gd name="connsiteX959" fmla="*/ 530414 w 7467600"/>
              <a:gd name="connsiteY959" fmla="*/ 354673 h 6858000"/>
              <a:gd name="connsiteX960" fmla="*/ 333785 w 7467600"/>
              <a:gd name="connsiteY960" fmla="*/ 161564 h 6858000"/>
              <a:gd name="connsiteX961" fmla="*/ 147005 w 7467600"/>
              <a:gd name="connsiteY961" fmla="*/ 0 h 6858000"/>
              <a:gd name="connsiteX962" fmla="*/ 272509 w 7467600"/>
              <a:gd name="connsiteY962" fmla="*/ 0 h 6858000"/>
              <a:gd name="connsiteX963" fmla="*/ 326276 w 7467600"/>
              <a:gd name="connsiteY963" fmla="*/ 45847 h 6858000"/>
              <a:gd name="connsiteX964" fmla="*/ 823759 w 7467600"/>
              <a:gd name="connsiteY964" fmla="*/ 574145 h 6858000"/>
              <a:gd name="connsiteX965" fmla="*/ 811254 w 7467600"/>
              <a:gd name="connsiteY965" fmla="*/ 665546 h 6858000"/>
              <a:gd name="connsiteX966" fmla="*/ 154042 w 7467600"/>
              <a:gd name="connsiteY966" fmla="*/ 261522 h 6858000"/>
              <a:gd name="connsiteX967" fmla="*/ 13550 w 7467600"/>
              <a:gd name="connsiteY967" fmla="*/ 158423 h 6858000"/>
              <a:gd name="connsiteX968" fmla="*/ 0 w 7467600"/>
              <a:gd name="connsiteY968" fmla="*/ 146618 h 6858000"/>
              <a:gd name="connsiteX969" fmla="*/ 0 w 7467600"/>
              <a:gd name="connsiteY969" fmla="*/ 59161 h 6858000"/>
              <a:gd name="connsiteX970" fmla="*/ 45427 w 7467600"/>
              <a:gd name="connsiteY970" fmla="*/ 101078 h 6858000"/>
              <a:gd name="connsiteX971" fmla="*/ 630103 w 7467600"/>
              <a:gd name="connsiteY971" fmla="*/ 485885 h 6858000"/>
              <a:gd name="connsiteX972" fmla="*/ 532040 w 7467600"/>
              <a:gd name="connsiteY972" fmla="*/ 399359 h 6858000"/>
              <a:gd name="connsiteX973" fmla="*/ 517618 w 7467600"/>
              <a:gd name="connsiteY973" fmla="*/ 385726 h 6858000"/>
              <a:gd name="connsiteX974" fmla="*/ 285074 w 7467600"/>
              <a:gd name="connsiteY974" fmla="*/ 182755 h 6858000"/>
              <a:gd name="connsiteX975" fmla="*/ 43151 w 7467600"/>
              <a:gd name="connsiteY97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1456157 w 7467600"/>
              <a:gd name="connsiteY96" fmla="*/ 5371404 h 6858000"/>
              <a:gd name="connsiteX97" fmla="*/ 1244432 w 7467600"/>
              <a:gd name="connsiteY97" fmla="*/ 5385601 h 6858000"/>
              <a:gd name="connsiteX98" fmla="*/ 973990 w 7467600"/>
              <a:gd name="connsiteY98" fmla="*/ 5424940 h 6858000"/>
              <a:gd name="connsiteX99" fmla="*/ 1103809 w 7467600"/>
              <a:gd name="connsiteY99" fmla="*/ 5433720 h 6858000"/>
              <a:gd name="connsiteX100" fmla="*/ 1123454 w 7467600"/>
              <a:gd name="connsiteY100" fmla="*/ 5435727 h 6858000"/>
              <a:gd name="connsiteX101" fmla="*/ 1737017 w 7467600"/>
              <a:gd name="connsiteY101" fmla="*/ 5452183 h 6858000"/>
              <a:gd name="connsiteX102" fmla="*/ 1824397 w 7467600"/>
              <a:gd name="connsiteY102" fmla="*/ 5447757 h 6858000"/>
              <a:gd name="connsiteX103" fmla="*/ 2070059 w 7467600"/>
              <a:gd name="connsiteY103" fmla="*/ 5441660 h 6858000"/>
              <a:gd name="connsiteX104" fmla="*/ 1456157 w 7467600"/>
              <a:gd name="connsiteY104" fmla="*/ 5371404 h 6858000"/>
              <a:gd name="connsiteX105" fmla="*/ 4988186 w 7467600"/>
              <a:gd name="connsiteY105" fmla="*/ 5216467 h 6858000"/>
              <a:gd name="connsiteX106" fmla="*/ 4777334 w 7467600"/>
              <a:gd name="connsiteY106" fmla="*/ 5406072 h 6858000"/>
              <a:gd name="connsiteX107" fmla="*/ 4718341 w 7467600"/>
              <a:gd name="connsiteY107" fmla="*/ 5468043 h 6858000"/>
              <a:gd name="connsiteX108" fmla="*/ 4604655 w 7467600"/>
              <a:gd name="connsiteY108" fmla="*/ 5583434 h 6858000"/>
              <a:gd name="connsiteX109" fmla="*/ 4565074 w 7467600"/>
              <a:gd name="connsiteY109" fmla="*/ 5618550 h 6858000"/>
              <a:gd name="connsiteX110" fmla="*/ 4988186 w 7467600"/>
              <a:gd name="connsiteY110" fmla="*/ 5216467 h 6858000"/>
              <a:gd name="connsiteX111" fmla="*/ 4978032 w 7467600"/>
              <a:gd name="connsiteY111" fmla="*/ 5183809 h 6858000"/>
              <a:gd name="connsiteX112" fmla="*/ 4463413 w 7467600"/>
              <a:gd name="connsiteY112" fmla="*/ 5615162 h 6858000"/>
              <a:gd name="connsiteX113" fmla="*/ 4358134 w 7467600"/>
              <a:gd name="connsiteY113" fmla="*/ 5742791 h 6858000"/>
              <a:gd name="connsiteX114" fmla="*/ 4376219 w 7467600"/>
              <a:gd name="connsiteY114" fmla="*/ 5729027 h 6858000"/>
              <a:gd name="connsiteX115" fmla="*/ 4582340 w 7467600"/>
              <a:gd name="connsiteY115" fmla="*/ 5561037 h 6858000"/>
              <a:gd name="connsiteX116" fmla="*/ 4694684 w 7467600"/>
              <a:gd name="connsiteY116" fmla="*/ 5447098 h 6858000"/>
              <a:gd name="connsiteX117" fmla="*/ 4754123 w 7467600"/>
              <a:gd name="connsiteY117" fmla="*/ 5384643 h 6858000"/>
              <a:gd name="connsiteX118" fmla="*/ 4978032 w 7467600"/>
              <a:gd name="connsiteY118" fmla="*/ 5183809 h 6858000"/>
              <a:gd name="connsiteX119" fmla="*/ 1903353 w 7467600"/>
              <a:gd name="connsiteY119" fmla="*/ 5044827 h 6858000"/>
              <a:gd name="connsiteX120" fmla="*/ 1936931 w 7467600"/>
              <a:gd name="connsiteY120" fmla="*/ 5093954 h 6858000"/>
              <a:gd name="connsiteX121" fmla="*/ 2195868 w 7467600"/>
              <a:gd name="connsiteY121" fmla="*/ 5396574 h 6858000"/>
              <a:gd name="connsiteX122" fmla="*/ 2088852 w 7467600"/>
              <a:gd name="connsiteY122" fmla="*/ 5166123 h 6858000"/>
              <a:gd name="connsiteX123" fmla="*/ 1958241 w 7467600"/>
              <a:gd name="connsiteY123" fmla="*/ 5067955 h 6858000"/>
              <a:gd name="connsiteX124" fmla="*/ 1903353 w 7467600"/>
              <a:gd name="connsiteY124" fmla="*/ 5044827 h 6858000"/>
              <a:gd name="connsiteX125" fmla="*/ 1979378 w 7467600"/>
              <a:gd name="connsiteY125" fmla="*/ 4769504 h 6858000"/>
              <a:gd name="connsiteX126" fmla="*/ 2882120 w 7467600"/>
              <a:gd name="connsiteY126" fmla="*/ 5064547 h 6858000"/>
              <a:gd name="connsiteX127" fmla="*/ 2793103 w 7467600"/>
              <a:gd name="connsiteY127" fmla="*/ 5039699 h 6858000"/>
              <a:gd name="connsiteX128" fmla="*/ 2770041 w 7467600"/>
              <a:gd name="connsiteY128" fmla="*/ 5033634 h 6858000"/>
              <a:gd name="connsiteX129" fmla="*/ 1979378 w 7467600"/>
              <a:gd name="connsiteY129" fmla="*/ 4769504 h 6858000"/>
              <a:gd name="connsiteX130" fmla="*/ 1927410 w 7467600"/>
              <a:gd name="connsiteY130" fmla="*/ 4716164 h 6858000"/>
              <a:gd name="connsiteX131" fmla="*/ 1959587 w 7467600"/>
              <a:gd name="connsiteY131" fmla="*/ 4728849 h 6858000"/>
              <a:gd name="connsiteX132" fmla="*/ 2777707 w 7467600"/>
              <a:gd name="connsiteY132" fmla="*/ 5003991 h 6858000"/>
              <a:gd name="connsiteX133" fmla="*/ 2800768 w 7467600"/>
              <a:gd name="connsiteY133" fmla="*/ 5010056 h 6858000"/>
              <a:gd name="connsiteX134" fmla="*/ 2879408 w 7467600"/>
              <a:gd name="connsiteY134" fmla="*/ 5031590 h 6858000"/>
              <a:gd name="connsiteX135" fmla="*/ 2862295 w 7467600"/>
              <a:gd name="connsiteY135" fmla="*/ 5022958 h 6858000"/>
              <a:gd name="connsiteX136" fmla="*/ 2813343 w 7467600"/>
              <a:gd name="connsiteY136" fmla="*/ 4998369 h 6858000"/>
              <a:gd name="connsiteX137" fmla="*/ 2646245 w 7467600"/>
              <a:gd name="connsiteY137" fmla="*/ 4930999 h 6858000"/>
              <a:gd name="connsiteX138" fmla="*/ 1999243 w 7467600"/>
              <a:gd name="connsiteY138" fmla="*/ 4730524 h 6858000"/>
              <a:gd name="connsiteX139" fmla="*/ 1979527 w 7467600"/>
              <a:gd name="connsiteY139" fmla="*/ 4726651 h 6858000"/>
              <a:gd name="connsiteX140" fmla="*/ 1927410 w 7467600"/>
              <a:gd name="connsiteY140" fmla="*/ 4716164 h 6858000"/>
              <a:gd name="connsiteX141" fmla="*/ 1997014 w 7467600"/>
              <a:gd name="connsiteY141" fmla="*/ 4698007 h 6858000"/>
              <a:gd name="connsiteX142" fmla="*/ 2005458 w 7467600"/>
              <a:gd name="connsiteY142" fmla="*/ 4699540 h 6858000"/>
              <a:gd name="connsiteX143" fmla="*/ 2657186 w 7467600"/>
              <a:gd name="connsiteY143" fmla="*/ 4901687 h 6858000"/>
              <a:gd name="connsiteX144" fmla="*/ 2826662 w 7467600"/>
              <a:gd name="connsiteY144" fmla="*/ 4970362 h 6858000"/>
              <a:gd name="connsiteX145" fmla="*/ 2876100 w 7467600"/>
              <a:gd name="connsiteY145" fmla="*/ 4995397 h 6858000"/>
              <a:gd name="connsiteX146" fmla="*/ 3042600 w 7467600"/>
              <a:gd name="connsiteY146" fmla="*/ 5059532 h 6858000"/>
              <a:gd name="connsiteX147" fmla="*/ 1997014 w 7467600"/>
              <a:gd name="connsiteY147" fmla="*/ 4698007 h 6858000"/>
              <a:gd name="connsiteX148" fmla="*/ 2305292 w 7467600"/>
              <a:gd name="connsiteY148" fmla="*/ 4219492 h 6858000"/>
              <a:gd name="connsiteX149" fmla="*/ 3360922 w 7467600"/>
              <a:gd name="connsiteY149" fmla="*/ 4529373 h 6858000"/>
              <a:gd name="connsiteX150" fmla="*/ 3492420 w 7467600"/>
              <a:gd name="connsiteY150" fmla="*/ 4510145 h 6858000"/>
              <a:gd name="connsiteX151" fmla="*/ 3364086 w 7467600"/>
              <a:gd name="connsiteY151" fmla="*/ 4480340 h 6858000"/>
              <a:gd name="connsiteX152" fmla="*/ 3225818 w 7467600"/>
              <a:gd name="connsiteY152" fmla="*/ 4411822 h 6858000"/>
              <a:gd name="connsiteX153" fmla="*/ 3129696 w 7467600"/>
              <a:gd name="connsiteY153" fmla="*/ 4360704 h 6858000"/>
              <a:gd name="connsiteX154" fmla="*/ 2814545 w 7467600"/>
              <a:gd name="connsiteY154" fmla="*/ 4282955 h 6858000"/>
              <a:gd name="connsiteX155" fmla="*/ 2305292 w 7467600"/>
              <a:gd name="connsiteY155" fmla="*/ 4219492 h 6858000"/>
              <a:gd name="connsiteX156" fmla="*/ 2626982 w 7467600"/>
              <a:gd name="connsiteY156" fmla="*/ 4206450 h 6858000"/>
              <a:gd name="connsiteX157" fmla="*/ 2490617 w 7467600"/>
              <a:gd name="connsiteY157" fmla="*/ 4206951 h 6858000"/>
              <a:gd name="connsiteX158" fmla="*/ 2819869 w 7467600"/>
              <a:gd name="connsiteY158" fmla="*/ 4252936 h 6858000"/>
              <a:gd name="connsiteX159" fmla="*/ 3143018 w 7467600"/>
              <a:gd name="connsiteY159" fmla="*/ 4332698 h 6858000"/>
              <a:gd name="connsiteX160" fmla="*/ 3241520 w 7467600"/>
              <a:gd name="connsiteY160" fmla="*/ 4385112 h 6858000"/>
              <a:gd name="connsiteX161" fmla="*/ 3374575 w 7467600"/>
              <a:gd name="connsiteY161" fmla="*/ 4451517 h 6858000"/>
              <a:gd name="connsiteX162" fmla="*/ 3505221 w 7467600"/>
              <a:gd name="connsiteY162" fmla="*/ 4480757 h 6858000"/>
              <a:gd name="connsiteX163" fmla="*/ 2626982 w 7467600"/>
              <a:gd name="connsiteY163" fmla="*/ 4206450 h 6858000"/>
              <a:gd name="connsiteX164" fmla="*/ 1310106 w 7467600"/>
              <a:gd name="connsiteY164" fmla="*/ 3943217 h 6858000"/>
              <a:gd name="connsiteX165" fmla="*/ 854994 w 7467600"/>
              <a:gd name="connsiteY165" fmla="*/ 4399136 h 6858000"/>
              <a:gd name="connsiteX166" fmla="*/ 742462 w 7467600"/>
              <a:gd name="connsiteY166" fmla="*/ 4594648 h 6858000"/>
              <a:gd name="connsiteX167" fmla="*/ 820602 w 7467600"/>
              <a:gd name="connsiteY167" fmla="*/ 4485915 h 6858000"/>
              <a:gd name="connsiteX168" fmla="*/ 878295 w 7467600"/>
              <a:gd name="connsiteY168" fmla="*/ 4403594 h 6858000"/>
              <a:gd name="connsiteX169" fmla="*/ 1240607 w 7467600"/>
              <a:gd name="connsiteY169" fmla="*/ 4010401 h 6858000"/>
              <a:gd name="connsiteX170" fmla="*/ 1310106 w 7467600"/>
              <a:gd name="connsiteY170" fmla="*/ 3943217 h 6858000"/>
              <a:gd name="connsiteX171" fmla="*/ 1423113 w 7467600"/>
              <a:gd name="connsiteY171" fmla="*/ 3874565 h 6858000"/>
              <a:gd name="connsiteX172" fmla="*/ 1260565 w 7467600"/>
              <a:gd name="connsiteY172" fmla="*/ 4031982 h 6858000"/>
              <a:gd name="connsiteX173" fmla="*/ 901900 w 7467600"/>
              <a:gd name="connsiteY173" fmla="*/ 4421236 h 6858000"/>
              <a:gd name="connsiteX174" fmla="*/ 845044 w 7467600"/>
              <a:gd name="connsiteY174" fmla="*/ 4502436 h 6858000"/>
              <a:gd name="connsiteX175" fmla="*/ 685926 w 7467600"/>
              <a:gd name="connsiteY175" fmla="*/ 4703069 h 6858000"/>
              <a:gd name="connsiteX176" fmla="*/ 684248 w 7467600"/>
              <a:gd name="connsiteY176" fmla="*/ 4706721 h 6858000"/>
              <a:gd name="connsiteX177" fmla="*/ 1423113 w 7467600"/>
              <a:gd name="connsiteY177" fmla="*/ 3874565 h 6858000"/>
              <a:gd name="connsiteX178" fmla="*/ 3316479 w 7467600"/>
              <a:gd name="connsiteY178" fmla="*/ 3872136 h 6858000"/>
              <a:gd name="connsiteX179" fmla="*/ 3546806 w 7467600"/>
              <a:gd name="connsiteY179" fmla="*/ 4356139 h 6858000"/>
              <a:gd name="connsiteX180" fmla="*/ 3364433 w 7467600"/>
              <a:gd name="connsiteY180" fmla="*/ 3953121 h 6858000"/>
              <a:gd name="connsiteX181" fmla="*/ 3316479 w 7467600"/>
              <a:gd name="connsiteY181" fmla="*/ 3872136 h 6858000"/>
              <a:gd name="connsiteX182" fmla="*/ 3291335 w 7467600"/>
              <a:gd name="connsiteY182" fmla="*/ 3767420 h 6858000"/>
              <a:gd name="connsiteX183" fmla="*/ 3390805 w 7467600"/>
              <a:gd name="connsiteY183" fmla="*/ 3937163 h 6858000"/>
              <a:gd name="connsiteX184" fmla="*/ 3579062 w 7467600"/>
              <a:gd name="connsiteY184" fmla="*/ 4359040 h 6858000"/>
              <a:gd name="connsiteX185" fmla="*/ 3467355 w 7467600"/>
              <a:gd name="connsiteY185" fmla="*/ 3988130 h 6858000"/>
              <a:gd name="connsiteX186" fmla="*/ 3310753 w 7467600"/>
              <a:gd name="connsiteY186" fmla="*/ 3787140 h 6858000"/>
              <a:gd name="connsiteX187" fmla="*/ 3291335 w 7467600"/>
              <a:gd name="connsiteY187" fmla="*/ 3767420 h 6858000"/>
              <a:gd name="connsiteX188" fmla="*/ 1635889 w 7467600"/>
              <a:gd name="connsiteY188" fmla="*/ 3709494 h 6858000"/>
              <a:gd name="connsiteX189" fmla="*/ 1634800 w 7467600"/>
              <a:gd name="connsiteY189" fmla="*/ 3731111 h 6858000"/>
              <a:gd name="connsiteX190" fmla="*/ 1635889 w 7467600"/>
              <a:gd name="connsiteY190" fmla="*/ 3709494 h 6858000"/>
              <a:gd name="connsiteX191" fmla="*/ 1510397 w 7467600"/>
              <a:gd name="connsiteY191" fmla="*/ 3684705 h 6858000"/>
              <a:gd name="connsiteX192" fmla="*/ 1146550 w 7467600"/>
              <a:gd name="connsiteY192" fmla="*/ 3802012 h 6858000"/>
              <a:gd name="connsiteX193" fmla="*/ 698834 w 7467600"/>
              <a:gd name="connsiteY193" fmla="*/ 3952272 h 6858000"/>
              <a:gd name="connsiteX194" fmla="*/ 34256 w 7467600"/>
              <a:gd name="connsiteY194" fmla="*/ 4347603 h 6858000"/>
              <a:gd name="connsiteX195" fmla="*/ 527241 w 7467600"/>
              <a:gd name="connsiteY195" fmla="*/ 4065078 h 6858000"/>
              <a:gd name="connsiteX196" fmla="*/ 1510397 w 7467600"/>
              <a:gd name="connsiteY196" fmla="*/ 3684705 h 6858000"/>
              <a:gd name="connsiteX197" fmla="*/ 1313114 w 7467600"/>
              <a:gd name="connsiteY197" fmla="*/ 3655216 h 6858000"/>
              <a:gd name="connsiteX198" fmla="*/ 1109304 w 7467600"/>
              <a:gd name="connsiteY198" fmla="*/ 3669030 h 6858000"/>
              <a:gd name="connsiteX199" fmla="*/ 8129 w 7467600"/>
              <a:gd name="connsiteY199" fmla="*/ 4330519 h 6858000"/>
              <a:gd name="connsiteX200" fmla="*/ 687572 w 7467600"/>
              <a:gd name="connsiteY200" fmla="*/ 3925629 h 6858000"/>
              <a:gd name="connsiteX201" fmla="*/ 1138365 w 7467600"/>
              <a:gd name="connsiteY201" fmla="*/ 3774515 h 6858000"/>
              <a:gd name="connsiteX202" fmla="*/ 1505579 w 7467600"/>
              <a:gd name="connsiteY202" fmla="*/ 3655526 h 6858000"/>
              <a:gd name="connsiteX203" fmla="*/ 1313114 w 7467600"/>
              <a:gd name="connsiteY203" fmla="*/ 3655216 h 6858000"/>
              <a:gd name="connsiteX204" fmla="*/ 3655073 w 7467600"/>
              <a:gd name="connsiteY204" fmla="*/ 3650884 h 6858000"/>
              <a:gd name="connsiteX205" fmla="*/ 3989938 w 7467600"/>
              <a:gd name="connsiteY205" fmla="*/ 3991685 h 6858000"/>
              <a:gd name="connsiteX206" fmla="*/ 4393907 w 7467600"/>
              <a:gd name="connsiteY206" fmla="*/ 4261258 h 6858000"/>
              <a:gd name="connsiteX207" fmla="*/ 4648051 w 7467600"/>
              <a:gd name="connsiteY207" fmla="*/ 4374051 h 6858000"/>
              <a:gd name="connsiteX208" fmla="*/ 4383389 w 7467600"/>
              <a:gd name="connsiteY208" fmla="*/ 4184369 h 6858000"/>
              <a:gd name="connsiteX209" fmla="*/ 4165508 w 7467600"/>
              <a:gd name="connsiteY209" fmla="*/ 4035196 h 6858000"/>
              <a:gd name="connsiteX210" fmla="*/ 4068162 w 7467600"/>
              <a:gd name="connsiteY210" fmla="*/ 3953394 h 6858000"/>
              <a:gd name="connsiteX211" fmla="*/ 3981416 w 7467600"/>
              <a:gd name="connsiteY211" fmla="*/ 3880482 h 6858000"/>
              <a:gd name="connsiteX212" fmla="*/ 3800147 w 7467600"/>
              <a:gd name="connsiteY212" fmla="*/ 3749872 h 6858000"/>
              <a:gd name="connsiteX213" fmla="*/ 3655073 w 7467600"/>
              <a:gd name="connsiteY213" fmla="*/ 3650884 h 6858000"/>
              <a:gd name="connsiteX214" fmla="*/ 3670252 w 7467600"/>
              <a:gd name="connsiteY214" fmla="*/ 3622798 h 6858000"/>
              <a:gd name="connsiteX215" fmla="*/ 3817258 w 7467600"/>
              <a:gd name="connsiteY215" fmla="*/ 3723577 h 6858000"/>
              <a:gd name="connsiteX216" fmla="*/ 4000461 w 7467600"/>
              <a:gd name="connsiteY216" fmla="*/ 3855966 h 6858000"/>
              <a:gd name="connsiteX217" fmla="*/ 4088180 w 7467600"/>
              <a:gd name="connsiteY217" fmla="*/ 3929774 h 6858000"/>
              <a:gd name="connsiteX218" fmla="*/ 4184555 w 7467600"/>
              <a:gd name="connsiteY218" fmla="*/ 4010683 h 6858000"/>
              <a:gd name="connsiteX219" fmla="*/ 4399563 w 7467600"/>
              <a:gd name="connsiteY219" fmla="*/ 4158106 h 6858000"/>
              <a:gd name="connsiteX220" fmla="*/ 4684469 w 7467600"/>
              <a:gd name="connsiteY220" fmla="*/ 4364680 h 6858000"/>
              <a:gd name="connsiteX221" fmla="*/ 4690271 w 7467600"/>
              <a:gd name="connsiteY221" fmla="*/ 4370034 h 6858000"/>
              <a:gd name="connsiteX222" fmla="*/ 4136093 w 7467600"/>
              <a:gd name="connsiteY222" fmla="*/ 3858466 h 6858000"/>
              <a:gd name="connsiteX223" fmla="*/ 3670252 w 7467600"/>
              <a:gd name="connsiteY223" fmla="*/ 3622798 h 6858000"/>
              <a:gd name="connsiteX224" fmla="*/ 4440129 w 7467600"/>
              <a:gd name="connsiteY224" fmla="*/ 3448571 h 6858000"/>
              <a:gd name="connsiteX225" fmla="*/ 4856525 w 7467600"/>
              <a:gd name="connsiteY225" fmla="*/ 3915351 h 6858000"/>
              <a:gd name="connsiteX226" fmla="*/ 5059055 w 7467600"/>
              <a:gd name="connsiteY226" fmla="*/ 4108918 h 6858000"/>
              <a:gd name="connsiteX227" fmla="*/ 5290070 w 7467600"/>
              <a:gd name="connsiteY227" fmla="*/ 4263619 h 6858000"/>
              <a:gd name="connsiteX228" fmla="*/ 4834991 w 7467600"/>
              <a:gd name="connsiteY228" fmla="*/ 3830985 h 6858000"/>
              <a:gd name="connsiteX229" fmla="*/ 4440129 w 7467600"/>
              <a:gd name="connsiteY229" fmla="*/ 3448571 h 6858000"/>
              <a:gd name="connsiteX230" fmla="*/ 4441737 w 7467600"/>
              <a:gd name="connsiteY230" fmla="*/ 3399734 h 6858000"/>
              <a:gd name="connsiteX231" fmla="*/ 4431236 w 7467600"/>
              <a:gd name="connsiteY231" fmla="*/ 3400954 h 6858000"/>
              <a:gd name="connsiteX232" fmla="*/ 4557150 w 7467600"/>
              <a:gd name="connsiteY232" fmla="*/ 3510023 h 6858000"/>
              <a:gd name="connsiteX233" fmla="*/ 4856936 w 7467600"/>
              <a:gd name="connsiteY233" fmla="*/ 3809146 h 6858000"/>
              <a:gd name="connsiteX234" fmla="*/ 5111996 w 7467600"/>
              <a:gd name="connsiteY234" fmla="*/ 4065759 h 6858000"/>
              <a:gd name="connsiteX235" fmla="*/ 5388878 w 7467600"/>
              <a:gd name="connsiteY235" fmla="*/ 4300185 h 6858000"/>
              <a:gd name="connsiteX236" fmla="*/ 5425556 w 7467600"/>
              <a:gd name="connsiteY236" fmla="*/ 4308967 h 6858000"/>
              <a:gd name="connsiteX237" fmla="*/ 4943646 w 7467600"/>
              <a:gd name="connsiteY237" fmla="*/ 3822916 h 6858000"/>
              <a:gd name="connsiteX238" fmla="*/ 4594837 w 7467600"/>
              <a:gd name="connsiteY238" fmla="*/ 3532274 h 6858000"/>
              <a:gd name="connsiteX239" fmla="*/ 4441737 w 7467600"/>
              <a:gd name="connsiteY239" fmla="*/ 3399734 h 6858000"/>
              <a:gd name="connsiteX240" fmla="*/ 5425834 w 7467600"/>
              <a:gd name="connsiteY240" fmla="*/ 3162785 h 6858000"/>
              <a:gd name="connsiteX241" fmla="*/ 5401644 w 7467600"/>
              <a:gd name="connsiteY241" fmla="*/ 3617847 h 6858000"/>
              <a:gd name="connsiteX242" fmla="*/ 5467256 w 7467600"/>
              <a:gd name="connsiteY242" fmla="*/ 4175494 h 6858000"/>
              <a:gd name="connsiteX243" fmla="*/ 5448069 w 7467600"/>
              <a:gd name="connsiteY243" fmla="*/ 3567554 h 6858000"/>
              <a:gd name="connsiteX244" fmla="*/ 5425834 w 7467600"/>
              <a:gd name="connsiteY244" fmla="*/ 3162785 h 6858000"/>
              <a:gd name="connsiteX245" fmla="*/ 1318687 w 7467600"/>
              <a:gd name="connsiteY245" fmla="*/ 3113840 h 6858000"/>
              <a:gd name="connsiteX246" fmla="*/ 1066793 w 7467600"/>
              <a:gd name="connsiteY246" fmla="*/ 3212171 h 6858000"/>
              <a:gd name="connsiteX247" fmla="*/ 993319 w 7467600"/>
              <a:gd name="connsiteY247" fmla="*/ 3247648 h 6858000"/>
              <a:gd name="connsiteX248" fmla="*/ 853081 w 7467600"/>
              <a:gd name="connsiteY248" fmla="*/ 3312410 h 6858000"/>
              <a:gd name="connsiteX249" fmla="*/ 805957 w 7467600"/>
              <a:gd name="connsiteY249" fmla="*/ 3330443 h 6858000"/>
              <a:gd name="connsiteX250" fmla="*/ 1318687 w 7467600"/>
              <a:gd name="connsiteY250" fmla="*/ 3113840 h 6858000"/>
              <a:gd name="connsiteX251" fmla="*/ 5453702 w 7467600"/>
              <a:gd name="connsiteY251" fmla="*/ 3090882 h 6858000"/>
              <a:gd name="connsiteX252" fmla="*/ 5480135 w 7467600"/>
              <a:gd name="connsiteY252" fmla="*/ 3565802 h 6858000"/>
              <a:gd name="connsiteX253" fmla="*/ 5499023 w 7467600"/>
              <a:gd name="connsiteY253" fmla="*/ 4166310 h 6858000"/>
              <a:gd name="connsiteX254" fmla="*/ 5547022 w 7467600"/>
              <a:gd name="connsiteY254" fmla="*/ 3607838 h 6858000"/>
              <a:gd name="connsiteX255" fmla="*/ 5515964 w 7467600"/>
              <a:gd name="connsiteY255" fmla="*/ 3378541 h 6858000"/>
              <a:gd name="connsiteX256" fmla="*/ 5453702 w 7467600"/>
              <a:gd name="connsiteY256" fmla="*/ 3090882 h 6858000"/>
              <a:gd name="connsiteX257" fmla="*/ 1238695 w 7467600"/>
              <a:gd name="connsiteY257" fmla="*/ 3076820 h 6858000"/>
              <a:gd name="connsiteX258" fmla="*/ 716371 w 7467600"/>
              <a:gd name="connsiteY258" fmla="*/ 3293249 h 6858000"/>
              <a:gd name="connsiteX259" fmla="*/ 579522 w 7467600"/>
              <a:gd name="connsiteY259" fmla="*/ 3371759 h 6858000"/>
              <a:gd name="connsiteX260" fmla="*/ 600288 w 7467600"/>
              <a:gd name="connsiteY260" fmla="*/ 3365555 h 6858000"/>
              <a:gd name="connsiteX261" fmla="*/ 840692 w 7467600"/>
              <a:gd name="connsiteY261" fmla="*/ 3284921 h 6858000"/>
              <a:gd name="connsiteX262" fmla="*/ 979248 w 7467600"/>
              <a:gd name="connsiteY262" fmla="*/ 3221003 h 6858000"/>
              <a:gd name="connsiteX263" fmla="*/ 1053282 w 7467600"/>
              <a:gd name="connsiteY263" fmla="*/ 3185247 h 6858000"/>
              <a:gd name="connsiteX264" fmla="*/ 1320603 w 7467600"/>
              <a:gd name="connsiteY264" fmla="*/ 3081281 h 6858000"/>
              <a:gd name="connsiteX265" fmla="*/ 1238695 w 7467600"/>
              <a:gd name="connsiteY265" fmla="*/ 3076820 h 6858000"/>
              <a:gd name="connsiteX266" fmla="*/ 5425627 w 7467600"/>
              <a:gd name="connsiteY266" fmla="*/ 2954192 h 6858000"/>
              <a:gd name="connsiteX267" fmla="*/ 5470770 w 7467600"/>
              <a:gd name="connsiteY267" fmla="*/ 3005435 h 6858000"/>
              <a:gd name="connsiteX268" fmla="*/ 5519779 w 7467600"/>
              <a:gd name="connsiteY268" fmla="*/ 4359223 h 6858000"/>
              <a:gd name="connsiteX269" fmla="*/ 5520293 w 7467600"/>
              <a:gd name="connsiteY269" fmla="*/ 4360602 h 6858000"/>
              <a:gd name="connsiteX270" fmla="*/ 5767221 w 7467600"/>
              <a:gd name="connsiteY270" fmla="*/ 4665564 h 6858000"/>
              <a:gd name="connsiteX271" fmla="*/ 6937169 w 7467600"/>
              <a:gd name="connsiteY271" fmla="*/ 4815941 h 6858000"/>
              <a:gd name="connsiteX272" fmla="*/ 6953922 w 7467600"/>
              <a:gd name="connsiteY272" fmla="*/ 4890068 h 6858000"/>
              <a:gd name="connsiteX273" fmla="*/ 6071359 w 7467600"/>
              <a:gd name="connsiteY273" fmla="*/ 4770770 h 6858000"/>
              <a:gd name="connsiteX274" fmla="*/ 6038839 w 7467600"/>
              <a:gd name="connsiteY274" fmla="*/ 4764474 h 6858000"/>
              <a:gd name="connsiteX275" fmla="*/ 6038706 w 7467600"/>
              <a:gd name="connsiteY275" fmla="*/ 4763847 h 6858000"/>
              <a:gd name="connsiteX276" fmla="*/ 6037784 w 7467600"/>
              <a:gd name="connsiteY276" fmla="*/ 4764270 h 6858000"/>
              <a:gd name="connsiteX277" fmla="*/ 6038839 w 7467600"/>
              <a:gd name="connsiteY277" fmla="*/ 4764474 h 6858000"/>
              <a:gd name="connsiteX278" fmla="*/ 6040338 w 7467600"/>
              <a:gd name="connsiteY278" fmla="*/ 4771418 h 6858000"/>
              <a:gd name="connsiteX279" fmla="*/ 6024488 w 7467600"/>
              <a:gd name="connsiteY279" fmla="*/ 4809903 h 6858000"/>
              <a:gd name="connsiteX280" fmla="*/ 5599771 w 7467600"/>
              <a:gd name="connsiteY280" fmla="*/ 5509652 h 6858000"/>
              <a:gd name="connsiteX281" fmla="*/ 5548843 w 7467600"/>
              <a:gd name="connsiteY281" fmla="*/ 5563845 h 6858000"/>
              <a:gd name="connsiteX282" fmla="*/ 5940952 w 7467600"/>
              <a:gd name="connsiteY282" fmla="*/ 6250028 h 6858000"/>
              <a:gd name="connsiteX283" fmla="*/ 6043441 w 7467600"/>
              <a:gd name="connsiteY283" fmla="*/ 6665847 h 6858000"/>
              <a:gd name="connsiteX284" fmla="*/ 6093432 w 7467600"/>
              <a:gd name="connsiteY284" fmla="*/ 6858000 h 6858000"/>
              <a:gd name="connsiteX285" fmla="*/ 6034344 w 7467600"/>
              <a:gd name="connsiteY285" fmla="*/ 6858000 h 6858000"/>
              <a:gd name="connsiteX286" fmla="*/ 6026679 w 7467600"/>
              <a:gd name="connsiteY286" fmla="*/ 6836959 h 6858000"/>
              <a:gd name="connsiteX287" fmla="*/ 5800441 w 7467600"/>
              <a:gd name="connsiteY287" fmla="*/ 6335286 h 6858000"/>
              <a:gd name="connsiteX288" fmla="*/ 5526562 w 7467600"/>
              <a:gd name="connsiteY288" fmla="*/ 5705388 h 6858000"/>
              <a:gd name="connsiteX289" fmla="*/ 5519640 w 7467600"/>
              <a:gd name="connsiteY289" fmla="*/ 5683774 h 6858000"/>
              <a:gd name="connsiteX290" fmla="*/ 5844559 w 7467600"/>
              <a:gd name="connsiteY290" fmla="*/ 6553349 h 6858000"/>
              <a:gd name="connsiteX291" fmla="*/ 5975994 w 7467600"/>
              <a:gd name="connsiteY291" fmla="*/ 6858000 h 6858000"/>
              <a:gd name="connsiteX292" fmla="*/ 5898547 w 7467600"/>
              <a:gd name="connsiteY292" fmla="*/ 6858000 h 6858000"/>
              <a:gd name="connsiteX293" fmla="*/ 5682041 w 7467600"/>
              <a:gd name="connsiteY293" fmla="*/ 6355860 h 6858000"/>
              <a:gd name="connsiteX294" fmla="*/ 5461758 w 7467600"/>
              <a:gd name="connsiteY294" fmla="*/ 5820220 h 6858000"/>
              <a:gd name="connsiteX295" fmla="*/ 5237282 w 7467600"/>
              <a:gd name="connsiteY295" fmla="*/ 6579086 h 6858000"/>
              <a:gd name="connsiteX296" fmla="*/ 5115009 w 7467600"/>
              <a:gd name="connsiteY296" fmla="*/ 6858000 h 6858000"/>
              <a:gd name="connsiteX297" fmla="*/ 5028074 w 7467600"/>
              <a:gd name="connsiteY297" fmla="*/ 6858000 h 6858000"/>
              <a:gd name="connsiteX298" fmla="*/ 5079508 w 7467600"/>
              <a:gd name="connsiteY298" fmla="*/ 6749074 h 6858000"/>
              <a:gd name="connsiteX299" fmla="*/ 5371846 w 7467600"/>
              <a:gd name="connsiteY299" fmla="*/ 5924413 h 6858000"/>
              <a:gd name="connsiteX300" fmla="*/ 5270512 w 7467600"/>
              <a:gd name="connsiteY300" fmla="*/ 6138975 h 6858000"/>
              <a:gd name="connsiteX301" fmla="*/ 5062409 w 7467600"/>
              <a:gd name="connsiteY301" fmla="*/ 6653544 h 6858000"/>
              <a:gd name="connsiteX302" fmla="*/ 5036628 w 7467600"/>
              <a:gd name="connsiteY302" fmla="*/ 6754247 h 6858000"/>
              <a:gd name="connsiteX303" fmla="*/ 5009112 w 7467600"/>
              <a:gd name="connsiteY303" fmla="*/ 6858000 h 6858000"/>
              <a:gd name="connsiteX304" fmla="*/ 4976679 w 7467600"/>
              <a:gd name="connsiteY304" fmla="*/ 6858000 h 6858000"/>
              <a:gd name="connsiteX305" fmla="*/ 5006537 w 7467600"/>
              <a:gd name="connsiteY305" fmla="*/ 6747068 h 6858000"/>
              <a:gd name="connsiteX306" fmla="*/ 5032723 w 7467600"/>
              <a:gd name="connsiteY306" fmla="*/ 6644957 h 6858000"/>
              <a:gd name="connsiteX307" fmla="*/ 5242949 w 7467600"/>
              <a:gd name="connsiteY307" fmla="*/ 6125175 h 6858000"/>
              <a:gd name="connsiteX308" fmla="*/ 5286321 w 7467600"/>
              <a:gd name="connsiteY308" fmla="*/ 6033555 h 6858000"/>
              <a:gd name="connsiteX309" fmla="*/ 5008210 w 7467600"/>
              <a:gd name="connsiteY309" fmla="*/ 6649194 h 6858000"/>
              <a:gd name="connsiteX310" fmla="*/ 4986321 w 7467600"/>
              <a:gd name="connsiteY310" fmla="*/ 6765687 h 6858000"/>
              <a:gd name="connsiteX311" fmla="*/ 4973474 w 7467600"/>
              <a:gd name="connsiteY311" fmla="*/ 6858000 h 6858000"/>
              <a:gd name="connsiteX312" fmla="*/ 4907178 w 7467600"/>
              <a:gd name="connsiteY312" fmla="*/ 6858000 h 6858000"/>
              <a:gd name="connsiteX313" fmla="*/ 4910810 w 7467600"/>
              <a:gd name="connsiteY313" fmla="*/ 6829660 h 6858000"/>
              <a:gd name="connsiteX314" fmla="*/ 4987461 w 7467600"/>
              <a:gd name="connsiteY314" fmla="*/ 6432994 h 6858000"/>
              <a:gd name="connsiteX315" fmla="*/ 5179262 w 7467600"/>
              <a:gd name="connsiteY315" fmla="*/ 6035044 h 6858000"/>
              <a:gd name="connsiteX316" fmla="*/ 4689678 w 7467600"/>
              <a:gd name="connsiteY316" fmla="*/ 6440241 h 6858000"/>
              <a:gd name="connsiteX317" fmla="*/ 4477543 w 7467600"/>
              <a:gd name="connsiteY317" fmla="*/ 6674836 h 6858000"/>
              <a:gd name="connsiteX318" fmla="*/ 4329957 w 7467600"/>
              <a:gd name="connsiteY318" fmla="*/ 6858000 h 6858000"/>
              <a:gd name="connsiteX319" fmla="*/ 4218595 w 7467600"/>
              <a:gd name="connsiteY319" fmla="*/ 6858000 h 6858000"/>
              <a:gd name="connsiteX320" fmla="*/ 4368888 w 7467600"/>
              <a:gd name="connsiteY320" fmla="*/ 6668412 h 6858000"/>
              <a:gd name="connsiteX321" fmla="*/ 4563091 w 7467600"/>
              <a:gd name="connsiteY321" fmla="*/ 6442508 h 6858000"/>
              <a:gd name="connsiteX322" fmla="*/ 5387324 w 7467600"/>
              <a:gd name="connsiteY322" fmla="*/ 5705830 h 6858000"/>
              <a:gd name="connsiteX323" fmla="*/ 5073620 w 7467600"/>
              <a:gd name="connsiteY323" fmla="*/ 5955437 h 6858000"/>
              <a:gd name="connsiteX324" fmla="*/ 4689789 w 7467600"/>
              <a:gd name="connsiteY324" fmla="*/ 6268382 h 6858000"/>
              <a:gd name="connsiteX325" fmla="*/ 4418722 w 7467600"/>
              <a:gd name="connsiteY325" fmla="*/ 6570886 h 6858000"/>
              <a:gd name="connsiteX326" fmla="*/ 4214944 w 7467600"/>
              <a:gd name="connsiteY326" fmla="*/ 6858000 h 6858000"/>
              <a:gd name="connsiteX327" fmla="*/ 4177898 w 7467600"/>
              <a:gd name="connsiteY327" fmla="*/ 6858000 h 6858000"/>
              <a:gd name="connsiteX328" fmla="*/ 4391597 w 7467600"/>
              <a:gd name="connsiteY328" fmla="*/ 6556370 h 6858000"/>
              <a:gd name="connsiteX329" fmla="*/ 4668889 w 7467600"/>
              <a:gd name="connsiteY329" fmla="*/ 6246399 h 6858000"/>
              <a:gd name="connsiteX330" fmla="*/ 5055427 w 7467600"/>
              <a:gd name="connsiteY330" fmla="*/ 5931476 h 6858000"/>
              <a:gd name="connsiteX331" fmla="*/ 5371814 w 7467600"/>
              <a:gd name="connsiteY331" fmla="*/ 5678975 h 6858000"/>
              <a:gd name="connsiteX332" fmla="*/ 4987918 w 7467600"/>
              <a:gd name="connsiteY332" fmla="*/ 5838701 h 6858000"/>
              <a:gd name="connsiteX333" fmla="*/ 4317146 w 7467600"/>
              <a:gd name="connsiteY333" fmla="*/ 6587716 h 6858000"/>
              <a:gd name="connsiteX334" fmla="*/ 4171627 w 7467600"/>
              <a:gd name="connsiteY334" fmla="*/ 6858000 h 6858000"/>
              <a:gd name="connsiteX335" fmla="*/ 4081585 w 7467600"/>
              <a:gd name="connsiteY335" fmla="*/ 6858000 h 6858000"/>
              <a:gd name="connsiteX336" fmla="*/ 4238603 w 7467600"/>
              <a:gd name="connsiteY336" fmla="*/ 6559341 h 6858000"/>
              <a:gd name="connsiteX337" fmla="*/ 4778333 w 7467600"/>
              <a:gd name="connsiteY337" fmla="*/ 5873626 h 6858000"/>
              <a:gd name="connsiteX338" fmla="*/ 5414185 w 7467600"/>
              <a:gd name="connsiteY338" fmla="*/ 5573882 h 6858000"/>
              <a:gd name="connsiteX339" fmla="*/ 5959648 w 7467600"/>
              <a:gd name="connsiteY339" fmla="*/ 4760797 h 6858000"/>
              <a:gd name="connsiteX340" fmla="*/ 5355019 w 7467600"/>
              <a:gd name="connsiteY340" fmla="*/ 4734672 h 6858000"/>
              <a:gd name="connsiteX341" fmla="*/ 5083565 w 7467600"/>
              <a:gd name="connsiteY341" fmla="*/ 5179121 h 6858000"/>
              <a:gd name="connsiteX342" fmla="*/ 4713577 w 7467600"/>
              <a:gd name="connsiteY342" fmla="*/ 5616803 h 6858000"/>
              <a:gd name="connsiteX343" fmla="*/ 3989559 w 7467600"/>
              <a:gd name="connsiteY343" fmla="*/ 6145945 h 6858000"/>
              <a:gd name="connsiteX344" fmla="*/ 3939824 w 7467600"/>
              <a:gd name="connsiteY344" fmla="*/ 6066900 h 6858000"/>
              <a:gd name="connsiteX345" fmla="*/ 4584537 w 7467600"/>
              <a:gd name="connsiteY345" fmla="*/ 5324826 h 6858000"/>
              <a:gd name="connsiteX346" fmla="*/ 5037105 w 7467600"/>
              <a:gd name="connsiteY346" fmla="*/ 5088765 h 6858000"/>
              <a:gd name="connsiteX347" fmla="*/ 5039930 w 7467600"/>
              <a:gd name="connsiteY347" fmla="*/ 5089585 h 6858000"/>
              <a:gd name="connsiteX348" fmla="*/ 5263764 w 7467600"/>
              <a:gd name="connsiteY348" fmla="*/ 4735525 h 6858000"/>
              <a:gd name="connsiteX349" fmla="*/ 4086300 w 7467600"/>
              <a:gd name="connsiteY349" fmla="*/ 4884599 h 6858000"/>
              <a:gd name="connsiteX350" fmla="*/ 4085485 w 7467600"/>
              <a:gd name="connsiteY350" fmla="*/ 4899070 h 6858000"/>
              <a:gd name="connsiteX351" fmla="*/ 3871915 w 7467600"/>
              <a:gd name="connsiteY351" fmla="*/ 5253645 h 6858000"/>
              <a:gd name="connsiteX352" fmla="*/ 3799374 w 7467600"/>
              <a:gd name="connsiteY352" fmla="*/ 5466127 h 6858000"/>
              <a:gd name="connsiteX353" fmla="*/ 3498850 w 7467600"/>
              <a:gd name="connsiteY353" fmla="*/ 6661888 h 6858000"/>
              <a:gd name="connsiteX354" fmla="*/ 3399216 w 7467600"/>
              <a:gd name="connsiteY354" fmla="*/ 6858000 h 6858000"/>
              <a:gd name="connsiteX355" fmla="*/ 3303688 w 7467600"/>
              <a:gd name="connsiteY355" fmla="*/ 6858000 h 6858000"/>
              <a:gd name="connsiteX356" fmla="*/ 3391774 w 7467600"/>
              <a:gd name="connsiteY356" fmla="*/ 6697181 h 6858000"/>
              <a:gd name="connsiteX357" fmla="*/ 3735540 w 7467600"/>
              <a:gd name="connsiteY357" fmla="*/ 5546923 h 6858000"/>
              <a:gd name="connsiteX358" fmla="*/ 3729438 w 7467600"/>
              <a:gd name="connsiteY358" fmla="*/ 5569058 h 6858000"/>
              <a:gd name="connsiteX359" fmla="*/ 3707782 w 7467600"/>
              <a:gd name="connsiteY359" fmla="*/ 5644908 h 6858000"/>
              <a:gd name="connsiteX360" fmla="*/ 3583827 w 7467600"/>
              <a:gd name="connsiteY360" fmla="*/ 6039215 h 6858000"/>
              <a:gd name="connsiteX361" fmla="*/ 3547861 w 7467600"/>
              <a:gd name="connsiteY361" fmla="*/ 6129609 h 6858000"/>
              <a:gd name="connsiteX362" fmla="*/ 3490905 w 7467600"/>
              <a:gd name="connsiteY362" fmla="*/ 6277660 h 6858000"/>
              <a:gd name="connsiteX363" fmla="*/ 3455859 w 7467600"/>
              <a:gd name="connsiteY363" fmla="*/ 6391301 h 6858000"/>
              <a:gd name="connsiteX364" fmla="*/ 3429112 w 7467600"/>
              <a:gd name="connsiteY364" fmla="*/ 6479469 h 6858000"/>
              <a:gd name="connsiteX365" fmla="*/ 3304862 w 7467600"/>
              <a:gd name="connsiteY365" fmla="*/ 6796476 h 6858000"/>
              <a:gd name="connsiteX366" fmla="*/ 3276071 w 7467600"/>
              <a:gd name="connsiteY366" fmla="*/ 6858000 h 6858000"/>
              <a:gd name="connsiteX367" fmla="*/ 3240805 w 7467600"/>
              <a:gd name="connsiteY367" fmla="*/ 6858000 h 6858000"/>
              <a:gd name="connsiteX368" fmla="*/ 3275917 w 7467600"/>
              <a:gd name="connsiteY368" fmla="*/ 6783192 h 6858000"/>
              <a:gd name="connsiteX369" fmla="*/ 3399358 w 7467600"/>
              <a:gd name="connsiteY369" fmla="*/ 6469011 h 6858000"/>
              <a:gd name="connsiteX370" fmla="*/ 3425650 w 7467600"/>
              <a:gd name="connsiteY370" fmla="*/ 6381333 h 6858000"/>
              <a:gd name="connsiteX371" fmla="*/ 3460661 w 7467600"/>
              <a:gd name="connsiteY371" fmla="*/ 6266763 h 6858000"/>
              <a:gd name="connsiteX372" fmla="*/ 3518021 w 7467600"/>
              <a:gd name="connsiteY372" fmla="*/ 6117298 h 6858000"/>
              <a:gd name="connsiteX373" fmla="*/ 3554035 w 7467600"/>
              <a:gd name="connsiteY373" fmla="*/ 6027832 h 6858000"/>
              <a:gd name="connsiteX374" fmla="*/ 3677174 w 7467600"/>
              <a:gd name="connsiteY374" fmla="*/ 5636351 h 6858000"/>
              <a:gd name="connsiteX375" fmla="*/ 3698819 w 7467600"/>
              <a:gd name="connsiteY375" fmla="*/ 5560503 h 6858000"/>
              <a:gd name="connsiteX376" fmla="*/ 3702094 w 7467600"/>
              <a:gd name="connsiteY376" fmla="*/ 5549194 h 6858000"/>
              <a:gd name="connsiteX377" fmla="*/ 3398355 w 7467600"/>
              <a:gd name="connsiteY377" fmla="*/ 6094603 h 6858000"/>
              <a:gd name="connsiteX378" fmla="*/ 3193941 w 7467600"/>
              <a:gd name="connsiteY378" fmla="*/ 6798775 h 6858000"/>
              <a:gd name="connsiteX379" fmla="*/ 3184140 w 7467600"/>
              <a:gd name="connsiteY379" fmla="*/ 6858000 h 6858000"/>
              <a:gd name="connsiteX380" fmla="*/ 3099978 w 7467600"/>
              <a:gd name="connsiteY380" fmla="*/ 6858000 h 6858000"/>
              <a:gd name="connsiteX381" fmla="*/ 3101556 w 7467600"/>
              <a:gd name="connsiteY381" fmla="*/ 6843337 h 6858000"/>
              <a:gd name="connsiteX382" fmla="*/ 3370162 w 7467600"/>
              <a:gd name="connsiteY382" fmla="*/ 5785550 h 6858000"/>
              <a:gd name="connsiteX383" fmla="*/ 3746477 w 7467600"/>
              <a:gd name="connsiteY383" fmla="*/ 5377889 h 6858000"/>
              <a:gd name="connsiteX384" fmla="*/ 3863399 w 7467600"/>
              <a:gd name="connsiteY384" fmla="*/ 5087257 h 6858000"/>
              <a:gd name="connsiteX385" fmla="*/ 3968712 w 7467600"/>
              <a:gd name="connsiteY385" fmla="*/ 4913989 h 6858000"/>
              <a:gd name="connsiteX386" fmla="*/ 2792390 w 7467600"/>
              <a:gd name="connsiteY386" fmla="*/ 5382974 h 6858000"/>
              <a:gd name="connsiteX387" fmla="*/ 2714982 w 7467600"/>
              <a:gd name="connsiteY387" fmla="*/ 5427051 h 6858000"/>
              <a:gd name="connsiteX388" fmla="*/ 2813361 w 7467600"/>
              <a:gd name="connsiteY388" fmla="*/ 6023912 h 6858000"/>
              <a:gd name="connsiteX389" fmla="*/ 2688430 w 7467600"/>
              <a:gd name="connsiteY389" fmla="*/ 6801564 h 6858000"/>
              <a:gd name="connsiteX390" fmla="*/ 2629626 w 7467600"/>
              <a:gd name="connsiteY390" fmla="*/ 6763394 h 6858000"/>
              <a:gd name="connsiteX391" fmla="*/ 2565328 w 7467600"/>
              <a:gd name="connsiteY391" fmla="*/ 5516399 h 6858000"/>
              <a:gd name="connsiteX392" fmla="*/ 1922999 w 7467600"/>
              <a:gd name="connsiteY392" fmla="*/ 5980343 h 6858000"/>
              <a:gd name="connsiteX393" fmla="*/ 1950261 w 7467600"/>
              <a:gd name="connsiteY393" fmla="*/ 6405858 h 6858000"/>
              <a:gd name="connsiteX394" fmla="*/ 2365554 w 7467600"/>
              <a:gd name="connsiteY394" fmla="*/ 6759107 h 6858000"/>
              <a:gd name="connsiteX395" fmla="*/ 2424142 w 7467600"/>
              <a:gd name="connsiteY395" fmla="*/ 6858000 h 6858000"/>
              <a:gd name="connsiteX396" fmla="*/ 2395994 w 7467600"/>
              <a:gd name="connsiteY396" fmla="*/ 6858000 h 6858000"/>
              <a:gd name="connsiteX397" fmla="*/ 2392863 w 7467600"/>
              <a:gd name="connsiteY397" fmla="*/ 6852964 h 6858000"/>
              <a:gd name="connsiteX398" fmla="*/ 2017589 w 7467600"/>
              <a:gd name="connsiteY398" fmla="*/ 6493982 h 6858000"/>
              <a:gd name="connsiteX399" fmla="*/ 2147336 w 7467600"/>
              <a:gd name="connsiteY399" fmla="*/ 6594052 h 6858000"/>
              <a:gd name="connsiteX400" fmla="*/ 2207047 w 7467600"/>
              <a:gd name="connsiteY400" fmla="*/ 6654540 h 6858000"/>
              <a:gd name="connsiteX401" fmla="*/ 2299106 w 7467600"/>
              <a:gd name="connsiteY401" fmla="*/ 6778931 h 6858000"/>
              <a:gd name="connsiteX402" fmla="*/ 2314430 w 7467600"/>
              <a:gd name="connsiteY402" fmla="*/ 6801144 h 6858000"/>
              <a:gd name="connsiteX403" fmla="*/ 2352406 w 7467600"/>
              <a:gd name="connsiteY403" fmla="*/ 6858000 h 6858000"/>
              <a:gd name="connsiteX404" fmla="*/ 2314492 w 7467600"/>
              <a:gd name="connsiteY404" fmla="*/ 6858000 h 6858000"/>
              <a:gd name="connsiteX405" fmla="*/ 2288095 w 7467600"/>
              <a:gd name="connsiteY405" fmla="*/ 6818030 h 6858000"/>
              <a:gd name="connsiteX406" fmla="*/ 2272768 w 7467600"/>
              <a:gd name="connsiteY406" fmla="*/ 6795822 h 6858000"/>
              <a:gd name="connsiteX407" fmla="*/ 2182715 w 7467600"/>
              <a:gd name="connsiteY407" fmla="*/ 6675071 h 6858000"/>
              <a:gd name="connsiteX408" fmla="*/ 2032061 w 7467600"/>
              <a:gd name="connsiteY408" fmla="*/ 6541380 h 6858000"/>
              <a:gd name="connsiteX409" fmla="*/ 2257220 w 7467600"/>
              <a:gd name="connsiteY409" fmla="*/ 6826257 h 6858000"/>
              <a:gd name="connsiteX410" fmla="*/ 2281324 w 7467600"/>
              <a:gd name="connsiteY410" fmla="*/ 6858000 h 6858000"/>
              <a:gd name="connsiteX411" fmla="*/ 2242860 w 7467600"/>
              <a:gd name="connsiteY411" fmla="*/ 6858000 h 6858000"/>
              <a:gd name="connsiteX412" fmla="*/ 2232818 w 7467600"/>
              <a:gd name="connsiteY412" fmla="*/ 6844926 h 6858000"/>
              <a:gd name="connsiteX413" fmla="*/ 1990172 w 7467600"/>
              <a:gd name="connsiteY413" fmla="*/ 6542121 h 6858000"/>
              <a:gd name="connsiteX414" fmla="*/ 2124090 w 7467600"/>
              <a:gd name="connsiteY414" fmla="*/ 6761017 h 6858000"/>
              <a:gd name="connsiteX415" fmla="*/ 2200380 w 7467600"/>
              <a:gd name="connsiteY415" fmla="*/ 6858000 h 6858000"/>
              <a:gd name="connsiteX416" fmla="*/ 2147507 w 7467600"/>
              <a:gd name="connsiteY416" fmla="*/ 6858000 h 6858000"/>
              <a:gd name="connsiteX417" fmla="*/ 2070668 w 7467600"/>
              <a:gd name="connsiteY417" fmla="*/ 6761520 h 6858000"/>
              <a:gd name="connsiteX418" fmla="*/ 1975142 w 7467600"/>
              <a:gd name="connsiteY418" fmla="*/ 6585570 h 6858000"/>
              <a:gd name="connsiteX419" fmla="*/ 2050035 w 7467600"/>
              <a:gd name="connsiteY419" fmla="*/ 6813345 h 6858000"/>
              <a:gd name="connsiteX420" fmla="*/ 2063025 w 7467600"/>
              <a:gd name="connsiteY420" fmla="*/ 6858000 h 6858000"/>
              <a:gd name="connsiteX421" fmla="*/ 2021675 w 7467600"/>
              <a:gd name="connsiteY421" fmla="*/ 6858000 h 6858000"/>
              <a:gd name="connsiteX422" fmla="*/ 2019308 w 7467600"/>
              <a:gd name="connsiteY422" fmla="*/ 6847118 h 6858000"/>
              <a:gd name="connsiteX423" fmla="*/ 1938835 w 7467600"/>
              <a:gd name="connsiteY423" fmla="*/ 6551160 h 6858000"/>
              <a:gd name="connsiteX424" fmla="*/ 1953230 w 7467600"/>
              <a:gd name="connsiteY424" fmla="*/ 6759699 h 6858000"/>
              <a:gd name="connsiteX425" fmla="*/ 1956763 w 7467600"/>
              <a:gd name="connsiteY425" fmla="*/ 6778191 h 6858000"/>
              <a:gd name="connsiteX426" fmla="*/ 1967925 w 7467600"/>
              <a:gd name="connsiteY426" fmla="*/ 6858000 h 6858000"/>
              <a:gd name="connsiteX427" fmla="*/ 1936622 w 7467600"/>
              <a:gd name="connsiteY427" fmla="*/ 6858000 h 6858000"/>
              <a:gd name="connsiteX428" fmla="*/ 1926261 w 7467600"/>
              <a:gd name="connsiteY428" fmla="*/ 6784064 h 6858000"/>
              <a:gd name="connsiteX429" fmla="*/ 1922724 w 7467600"/>
              <a:gd name="connsiteY429" fmla="*/ 6765577 h 6858000"/>
              <a:gd name="connsiteX430" fmla="*/ 1904650 w 7467600"/>
              <a:gd name="connsiteY430" fmla="*/ 6639616 h 6858000"/>
              <a:gd name="connsiteX431" fmla="*/ 1885273 w 7467600"/>
              <a:gd name="connsiteY431" fmla="*/ 6858000 h 6858000"/>
              <a:gd name="connsiteX432" fmla="*/ 1854363 w 7467600"/>
              <a:gd name="connsiteY432" fmla="*/ 6858000 h 6858000"/>
              <a:gd name="connsiteX433" fmla="*/ 1880391 w 7467600"/>
              <a:gd name="connsiteY433" fmla="*/ 6603796 h 6858000"/>
              <a:gd name="connsiteX434" fmla="*/ 1818273 w 7467600"/>
              <a:gd name="connsiteY434" fmla="*/ 6715729 h 6858000"/>
              <a:gd name="connsiteX435" fmla="*/ 1794691 w 7467600"/>
              <a:gd name="connsiteY435" fmla="*/ 6843239 h 6858000"/>
              <a:gd name="connsiteX436" fmla="*/ 1794914 w 7467600"/>
              <a:gd name="connsiteY436" fmla="*/ 6858000 h 6858000"/>
              <a:gd name="connsiteX437" fmla="*/ 1746128 w 7467600"/>
              <a:gd name="connsiteY437" fmla="*/ 6858000 h 6858000"/>
              <a:gd name="connsiteX438" fmla="*/ 1753934 w 7467600"/>
              <a:gd name="connsiteY438" fmla="*/ 6724796 h 6858000"/>
              <a:gd name="connsiteX439" fmla="*/ 1792053 w 7467600"/>
              <a:gd name="connsiteY439" fmla="*/ 6572396 h 6858000"/>
              <a:gd name="connsiteX440" fmla="*/ 1862248 w 7467600"/>
              <a:gd name="connsiteY440" fmla="*/ 6266397 h 6858000"/>
              <a:gd name="connsiteX441" fmla="*/ 1862250 w 7467600"/>
              <a:gd name="connsiteY441" fmla="*/ 6033531 h 6858000"/>
              <a:gd name="connsiteX442" fmla="*/ 1211999 w 7467600"/>
              <a:gd name="connsiteY442" fmla="*/ 6683610 h 6858000"/>
              <a:gd name="connsiteX443" fmla="*/ 1213266 w 7467600"/>
              <a:gd name="connsiteY443" fmla="*/ 6691947 h 6858000"/>
              <a:gd name="connsiteX444" fmla="*/ 1203370 w 7467600"/>
              <a:gd name="connsiteY444" fmla="*/ 6850676 h 6858000"/>
              <a:gd name="connsiteX445" fmla="*/ 1203671 w 7467600"/>
              <a:gd name="connsiteY445" fmla="*/ 6858000 h 6858000"/>
              <a:gd name="connsiteX446" fmla="*/ 1143180 w 7467600"/>
              <a:gd name="connsiteY446" fmla="*/ 6858000 h 6858000"/>
              <a:gd name="connsiteX447" fmla="*/ 1142176 w 7467600"/>
              <a:gd name="connsiteY447" fmla="*/ 6766045 h 6858000"/>
              <a:gd name="connsiteX448" fmla="*/ 1067484 w 7467600"/>
              <a:gd name="connsiteY448" fmla="*/ 6858000 h 6858000"/>
              <a:gd name="connsiteX449" fmla="*/ 953928 w 7467600"/>
              <a:gd name="connsiteY449" fmla="*/ 6858000 h 6858000"/>
              <a:gd name="connsiteX450" fmla="*/ 959715 w 7467600"/>
              <a:gd name="connsiteY450" fmla="*/ 6850185 h 6858000"/>
              <a:gd name="connsiteX451" fmla="*/ 1483788 w 7467600"/>
              <a:gd name="connsiteY451" fmla="*/ 6259174 h 6858000"/>
              <a:gd name="connsiteX452" fmla="*/ 1100671 w 7467600"/>
              <a:gd name="connsiteY452" fmla="*/ 6252137 h 6858000"/>
              <a:gd name="connsiteX453" fmla="*/ 1090144 w 7467600"/>
              <a:gd name="connsiteY453" fmla="*/ 6256748 h 6858000"/>
              <a:gd name="connsiteX454" fmla="*/ 1095872 w 7467600"/>
              <a:gd name="connsiteY454" fmla="*/ 6271892 h 6858000"/>
              <a:gd name="connsiteX455" fmla="*/ 262785 w 7467600"/>
              <a:gd name="connsiteY455" fmla="*/ 6845450 h 6858000"/>
              <a:gd name="connsiteX456" fmla="*/ 209968 w 7467600"/>
              <a:gd name="connsiteY456" fmla="*/ 6770713 h 6858000"/>
              <a:gd name="connsiteX457" fmla="*/ 873460 w 7467600"/>
              <a:gd name="connsiteY457" fmla="*/ 6253768 h 6858000"/>
              <a:gd name="connsiteX458" fmla="*/ 192686 w 7467600"/>
              <a:gd name="connsiteY458" fmla="*/ 5849257 h 6858000"/>
              <a:gd name="connsiteX459" fmla="*/ 4696 w 7467600"/>
              <a:gd name="connsiteY459" fmla="*/ 5697668 h 6858000"/>
              <a:gd name="connsiteX460" fmla="*/ 0 w 7467600"/>
              <a:gd name="connsiteY460" fmla="*/ 5689984 h 6858000"/>
              <a:gd name="connsiteX461" fmla="*/ 0 w 7467600"/>
              <a:gd name="connsiteY461" fmla="*/ 5513472 h 6858000"/>
              <a:gd name="connsiteX462" fmla="*/ 174101 w 7467600"/>
              <a:gd name="connsiteY462" fmla="*/ 5620277 h 6858000"/>
              <a:gd name="connsiteX463" fmla="*/ 891800 w 7467600"/>
              <a:gd name="connsiteY463" fmla="*/ 6036935 h 6858000"/>
              <a:gd name="connsiteX464" fmla="*/ 1072219 w 7467600"/>
              <a:gd name="connsiteY464" fmla="*/ 6169443 h 6858000"/>
              <a:gd name="connsiteX465" fmla="*/ 1074117 w 7467600"/>
              <a:gd name="connsiteY465" fmla="*/ 6170301 h 6858000"/>
              <a:gd name="connsiteX466" fmla="*/ 1083114 w 7467600"/>
              <a:gd name="connsiteY466" fmla="*/ 6174131 h 6858000"/>
              <a:gd name="connsiteX467" fmla="*/ 1543010 w 7467600"/>
              <a:gd name="connsiteY467" fmla="*/ 6191140 h 6858000"/>
              <a:gd name="connsiteX468" fmla="*/ 1551080 w 7467600"/>
              <a:gd name="connsiteY468" fmla="*/ 6195006 h 6858000"/>
              <a:gd name="connsiteX469" fmla="*/ 2345443 w 7467600"/>
              <a:gd name="connsiteY469" fmla="*/ 5549882 h 6858000"/>
              <a:gd name="connsiteX470" fmla="*/ 1721499 w 7467600"/>
              <a:gd name="connsiteY470" fmla="*/ 5599969 h 6858000"/>
              <a:gd name="connsiteX471" fmla="*/ 767716 w 7467600"/>
              <a:gd name="connsiteY471" fmla="*/ 5472768 h 6858000"/>
              <a:gd name="connsiteX472" fmla="*/ 722147 w 7467600"/>
              <a:gd name="connsiteY472" fmla="*/ 5393091 h 6858000"/>
              <a:gd name="connsiteX473" fmla="*/ 1485552 w 7467600"/>
              <a:gd name="connsiteY473" fmla="*/ 5313202 h 6858000"/>
              <a:gd name="connsiteX474" fmla="*/ 2143004 w 7467600"/>
              <a:gd name="connsiteY474" fmla="*/ 5402420 h 6858000"/>
              <a:gd name="connsiteX475" fmla="*/ 1933391 w 7467600"/>
              <a:gd name="connsiteY475" fmla="*/ 5156971 h 6858000"/>
              <a:gd name="connsiteX476" fmla="*/ 1827118 w 7467600"/>
              <a:gd name="connsiteY476" fmla="*/ 4968410 h 6858000"/>
              <a:gd name="connsiteX477" fmla="*/ 1837349 w 7467600"/>
              <a:gd name="connsiteY477" fmla="*/ 4956357 h 6858000"/>
              <a:gd name="connsiteX478" fmla="*/ 2162835 w 7467600"/>
              <a:gd name="connsiteY478" fmla="*/ 5187853 h 6858000"/>
              <a:gd name="connsiteX479" fmla="*/ 2257167 w 7467600"/>
              <a:gd name="connsiteY479" fmla="*/ 5462123 h 6858000"/>
              <a:gd name="connsiteX480" fmla="*/ 2261598 w 7467600"/>
              <a:gd name="connsiteY480" fmla="*/ 5467998 h 6858000"/>
              <a:gd name="connsiteX481" fmla="*/ 2437177 w 7467600"/>
              <a:gd name="connsiteY481" fmla="*/ 5479608 h 6858000"/>
              <a:gd name="connsiteX482" fmla="*/ 2445247 w 7467600"/>
              <a:gd name="connsiteY482" fmla="*/ 5483476 h 6858000"/>
              <a:gd name="connsiteX483" fmla="*/ 2743626 w 7467600"/>
              <a:gd name="connsiteY483" fmla="*/ 5304819 h 6858000"/>
              <a:gd name="connsiteX484" fmla="*/ 3048102 w 7467600"/>
              <a:gd name="connsiteY484" fmla="*/ 5150595 h 6858000"/>
              <a:gd name="connsiteX485" fmla="*/ 1799414 w 7467600"/>
              <a:gd name="connsiteY485" fmla="*/ 4694732 h 6858000"/>
              <a:gd name="connsiteX486" fmla="*/ 1771735 w 7467600"/>
              <a:gd name="connsiteY486" fmla="*/ 4619929 h 6858000"/>
              <a:gd name="connsiteX487" fmla="*/ 3104273 w 7467600"/>
              <a:gd name="connsiteY487" fmla="*/ 5076159 h 6858000"/>
              <a:gd name="connsiteX488" fmla="*/ 3113245 w 7467600"/>
              <a:gd name="connsiteY488" fmla="*/ 5090705 h 6858000"/>
              <a:gd name="connsiteX489" fmla="*/ 3126294 w 7467600"/>
              <a:gd name="connsiteY489" fmla="*/ 5114400 h 6858000"/>
              <a:gd name="connsiteX490" fmla="*/ 3937433 w 7467600"/>
              <a:gd name="connsiteY490" fmla="*/ 4830473 h 6858000"/>
              <a:gd name="connsiteX491" fmla="*/ 3590475 w 7467600"/>
              <a:gd name="connsiteY491" fmla="*/ 4597974 h 6858000"/>
              <a:gd name="connsiteX492" fmla="*/ 3100264 w 7467600"/>
              <a:gd name="connsiteY492" fmla="*/ 4579845 h 6858000"/>
              <a:gd name="connsiteX493" fmla="*/ 2183576 w 7467600"/>
              <a:gd name="connsiteY493" fmla="*/ 4227150 h 6858000"/>
              <a:gd name="connsiteX494" fmla="*/ 2151029 w 7467600"/>
              <a:gd name="connsiteY494" fmla="*/ 4146947 h 6858000"/>
              <a:gd name="connsiteX495" fmla="*/ 3563434 w 7467600"/>
              <a:gd name="connsiteY495" fmla="*/ 4469115 h 6858000"/>
              <a:gd name="connsiteX496" fmla="*/ 3177952 w 7467600"/>
              <a:gd name="connsiteY496" fmla="*/ 3657386 h 6858000"/>
              <a:gd name="connsiteX497" fmla="*/ 3189263 w 7467600"/>
              <a:gd name="connsiteY497" fmla="*/ 3625726 h 6858000"/>
              <a:gd name="connsiteX498" fmla="*/ 3560912 w 7467600"/>
              <a:gd name="connsiteY498" fmla="*/ 4079863 h 6858000"/>
              <a:gd name="connsiteX499" fmla="*/ 3626636 w 7467600"/>
              <a:gd name="connsiteY499" fmla="*/ 4512230 h 6858000"/>
              <a:gd name="connsiteX500" fmla="*/ 3653088 w 7467600"/>
              <a:gd name="connsiteY500" fmla="*/ 4521417 h 6858000"/>
              <a:gd name="connsiteX501" fmla="*/ 3988128 w 7467600"/>
              <a:gd name="connsiteY501" fmla="*/ 4817267 h 6858000"/>
              <a:gd name="connsiteX502" fmla="*/ 4830582 w 7467600"/>
              <a:gd name="connsiteY502" fmla="*/ 4676000 h 6858000"/>
              <a:gd name="connsiteX503" fmla="*/ 4830100 w 7467600"/>
              <a:gd name="connsiteY503" fmla="*/ 4675554 h 6858000"/>
              <a:gd name="connsiteX504" fmla="*/ 4036318 w 7467600"/>
              <a:gd name="connsiteY504" fmla="*/ 4147013 h 6858000"/>
              <a:gd name="connsiteX505" fmla="*/ 3432098 w 7467600"/>
              <a:gd name="connsiteY505" fmla="*/ 3537312 h 6858000"/>
              <a:gd name="connsiteX506" fmla="*/ 3446761 w 7467600"/>
              <a:gd name="connsiteY506" fmla="*/ 3461278 h 6858000"/>
              <a:gd name="connsiteX507" fmla="*/ 4419733 w 7467600"/>
              <a:gd name="connsiteY507" fmla="*/ 3963555 h 6858000"/>
              <a:gd name="connsiteX508" fmla="*/ 4781371 w 7467600"/>
              <a:gd name="connsiteY508" fmla="*/ 4458604 h 6858000"/>
              <a:gd name="connsiteX509" fmla="*/ 4780440 w 7467600"/>
              <a:gd name="connsiteY509" fmla="*/ 4470290 h 6858000"/>
              <a:gd name="connsiteX510" fmla="*/ 4898954 w 7467600"/>
              <a:gd name="connsiteY510" fmla="*/ 4662092 h 6858000"/>
              <a:gd name="connsiteX511" fmla="*/ 4900699 w 7467600"/>
              <a:gd name="connsiteY511" fmla="*/ 4670867 h 6858000"/>
              <a:gd name="connsiteX512" fmla="*/ 5714511 w 7467600"/>
              <a:gd name="connsiteY512" fmla="*/ 4663483 h 6858000"/>
              <a:gd name="connsiteX513" fmla="*/ 5464793 w 7467600"/>
              <a:gd name="connsiteY513" fmla="*/ 4393556 h 6858000"/>
              <a:gd name="connsiteX514" fmla="*/ 5461897 w 7467600"/>
              <a:gd name="connsiteY514" fmla="*/ 4390879 h 6858000"/>
              <a:gd name="connsiteX515" fmla="*/ 4294126 w 7467600"/>
              <a:gd name="connsiteY515" fmla="*/ 3303048 h 6858000"/>
              <a:gd name="connsiteX516" fmla="*/ 4305321 w 7467600"/>
              <a:gd name="connsiteY516" fmla="*/ 3256953 h 6858000"/>
              <a:gd name="connsiteX517" fmla="*/ 4949299 w 7467600"/>
              <a:gd name="connsiteY517" fmla="*/ 3766336 h 6858000"/>
              <a:gd name="connsiteX518" fmla="*/ 5291452 w 7467600"/>
              <a:gd name="connsiteY518" fmla="*/ 4076801 h 6858000"/>
              <a:gd name="connsiteX519" fmla="*/ 5434998 w 7467600"/>
              <a:gd name="connsiteY519" fmla="*/ 4254100 h 6858000"/>
              <a:gd name="connsiteX520" fmla="*/ 5351015 w 7467600"/>
              <a:gd name="connsiteY520" fmla="*/ 3760989 h 6858000"/>
              <a:gd name="connsiteX521" fmla="*/ 5413780 w 7467600"/>
              <a:gd name="connsiteY521" fmla="*/ 2966265 h 6858000"/>
              <a:gd name="connsiteX522" fmla="*/ 5425627 w 7467600"/>
              <a:gd name="connsiteY522" fmla="*/ 2954192 h 6858000"/>
              <a:gd name="connsiteX523" fmla="*/ 6604735 w 7467600"/>
              <a:gd name="connsiteY523" fmla="*/ 2041381 h 6858000"/>
              <a:gd name="connsiteX524" fmla="*/ 7204487 w 7467600"/>
              <a:gd name="connsiteY524" fmla="*/ 2742112 h 6858000"/>
              <a:gd name="connsiteX525" fmla="*/ 7131592 w 7467600"/>
              <a:gd name="connsiteY525" fmla="*/ 2672096 h 6858000"/>
              <a:gd name="connsiteX526" fmla="*/ 6996344 w 7467600"/>
              <a:gd name="connsiteY526" fmla="*/ 2518310 h 6858000"/>
              <a:gd name="connsiteX527" fmla="*/ 6735495 w 7467600"/>
              <a:gd name="connsiteY527" fmla="*/ 2196890 h 6858000"/>
              <a:gd name="connsiteX528" fmla="*/ 6721901 w 7467600"/>
              <a:gd name="connsiteY528" fmla="*/ 2179274 h 6858000"/>
              <a:gd name="connsiteX529" fmla="*/ 6604735 w 7467600"/>
              <a:gd name="connsiteY529" fmla="*/ 2041381 h 6858000"/>
              <a:gd name="connsiteX530" fmla="*/ 6591670 w 7467600"/>
              <a:gd name="connsiteY530" fmla="*/ 1988277 h 6858000"/>
              <a:gd name="connsiteX531" fmla="*/ 6747349 w 7467600"/>
              <a:gd name="connsiteY531" fmla="*/ 2160069 h 6858000"/>
              <a:gd name="connsiteX532" fmla="*/ 6760943 w 7467600"/>
              <a:gd name="connsiteY532" fmla="*/ 2177686 h 6858000"/>
              <a:gd name="connsiteX533" fmla="*/ 7021065 w 7467600"/>
              <a:gd name="connsiteY533" fmla="*/ 2498102 h 6858000"/>
              <a:gd name="connsiteX534" fmla="*/ 7155223 w 7467600"/>
              <a:gd name="connsiteY534" fmla="*/ 2650386 h 6858000"/>
              <a:gd name="connsiteX535" fmla="*/ 7203167 w 7467600"/>
              <a:gd name="connsiteY535" fmla="*/ 2697288 h 6858000"/>
              <a:gd name="connsiteX536" fmla="*/ 6937703 w 7467600"/>
              <a:gd name="connsiteY536" fmla="*/ 2321981 h 6858000"/>
              <a:gd name="connsiteX537" fmla="*/ 6591670 w 7467600"/>
              <a:gd name="connsiteY537" fmla="*/ 1988277 h 6858000"/>
              <a:gd name="connsiteX538" fmla="*/ 5798671 w 7467600"/>
              <a:gd name="connsiteY538" fmla="*/ 1981601 h 6858000"/>
              <a:gd name="connsiteX539" fmla="*/ 5754709 w 7467600"/>
              <a:gd name="connsiteY539" fmla="*/ 2071454 h 6858000"/>
              <a:gd name="connsiteX540" fmla="*/ 5763044 w 7467600"/>
              <a:gd name="connsiteY540" fmla="*/ 2842206 h 6858000"/>
              <a:gd name="connsiteX541" fmla="*/ 5764974 w 7467600"/>
              <a:gd name="connsiteY541" fmla="*/ 2799609 h 6858000"/>
              <a:gd name="connsiteX542" fmla="*/ 5767665 w 7467600"/>
              <a:gd name="connsiteY542" fmla="*/ 2666409 h 6858000"/>
              <a:gd name="connsiteX543" fmla="*/ 5763055 w 7467600"/>
              <a:gd name="connsiteY543" fmla="*/ 2579705 h 6858000"/>
              <a:gd name="connsiteX544" fmla="*/ 5758079 w 7467600"/>
              <a:gd name="connsiteY544" fmla="*/ 2492508 h 6858000"/>
              <a:gd name="connsiteX545" fmla="*/ 5779325 w 7467600"/>
              <a:gd name="connsiteY545" fmla="*/ 2197069 h 6858000"/>
              <a:gd name="connsiteX546" fmla="*/ 5798671 w 7467600"/>
              <a:gd name="connsiteY546" fmla="*/ 1981601 h 6858000"/>
              <a:gd name="connsiteX547" fmla="*/ 5829202 w 7467600"/>
              <a:gd name="connsiteY547" fmla="*/ 1971679 h 6858000"/>
              <a:gd name="connsiteX548" fmla="*/ 5809558 w 7467600"/>
              <a:gd name="connsiteY548" fmla="*/ 2198043 h 6858000"/>
              <a:gd name="connsiteX549" fmla="*/ 5788653 w 7467600"/>
              <a:gd name="connsiteY549" fmla="*/ 2489430 h 6858000"/>
              <a:gd name="connsiteX550" fmla="*/ 5793439 w 7467600"/>
              <a:gd name="connsiteY550" fmla="*/ 2575235 h 6858000"/>
              <a:gd name="connsiteX551" fmla="*/ 5796837 w 7467600"/>
              <a:gd name="connsiteY551" fmla="*/ 2637633 h 6858000"/>
              <a:gd name="connsiteX552" fmla="*/ 5818614 w 7467600"/>
              <a:gd name="connsiteY552" fmla="*/ 2473055 h 6858000"/>
              <a:gd name="connsiteX553" fmla="*/ 5829202 w 7467600"/>
              <a:gd name="connsiteY553" fmla="*/ 1971679 h 6858000"/>
              <a:gd name="connsiteX554" fmla="*/ 5911389 w 7467600"/>
              <a:gd name="connsiteY554" fmla="*/ 1898371 h 6858000"/>
              <a:gd name="connsiteX555" fmla="*/ 6237627 w 7467600"/>
              <a:gd name="connsiteY555" fmla="*/ 2231921 h 6858000"/>
              <a:gd name="connsiteX556" fmla="*/ 5911389 w 7467600"/>
              <a:gd name="connsiteY556" fmla="*/ 1898371 h 6858000"/>
              <a:gd name="connsiteX557" fmla="*/ 6944437 w 7467600"/>
              <a:gd name="connsiteY557" fmla="*/ 1575402 h 6858000"/>
              <a:gd name="connsiteX558" fmla="*/ 6304730 w 7467600"/>
              <a:gd name="connsiteY558" fmla="*/ 1766654 h 6858000"/>
              <a:gd name="connsiteX559" fmla="*/ 6944437 w 7467600"/>
              <a:gd name="connsiteY559" fmla="*/ 1575402 h 6858000"/>
              <a:gd name="connsiteX560" fmla="*/ 7019523 w 7467600"/>
              <a:gd name="connsiteY560" fmla="*/ 1519450 h 6858000"/>
              <a:gd name="connsiteX561" fmla="*/ 6298091 w 7467600"/>
              <a:gd name="connsiteY561" fmla="*/ 1737122 h 6858000"/>
              <a:gd name="connsiteX562" fmla="*/ 7019523 w 7467600"/>
              <a:gd name="connsiteY562" fmla="*/ 1519450 h 6858000"/>
              <a:gd name="connsiteX563" fmla="*/ 2399523 w 7467600"/>
              <a:gd name="connsiteY563" fmla="*/ 1428234 h 6858000"/>
              <a:gd name="connsiteX564" fmla="*/ 2224982 w 7467600"/>
              <a:gd name="connsiteY564" fmla="*/ 1826201 h 6858000"/>
              <a:gd name="connsiteX565" fmla="*/ 2096099 w 7467600"/>
              <a:gd name="connsiteY565" fmla="*/ 2345900 h 6858000"/>
              <a:gd name="connsiteX566" fmla="*/ 2283317 w 7467600"/>
              <a:gd name="connsiteY566" fmla="*/ 1796925 h 6858000"/>
              <a:gd name="connsiteX567" fmla="*/ 2399523 w 7467600"/>
              <a:gd name="connsiteY567" fmla="*/ 1428234 h 6858000"/>
              <a:gd name="connsiteX568" fmla="*/ 2448558 w 7467600"/>
              <a:gd name="connsiteY568" fmla="*/ 1373435 h 6858000"/>
              <a:gd name="connsiteX569" fmla="*/ 2312521 w 7467600"/>
              <a:gd name="connsiteY569" fmla="*/ 1806140 h 6858000"/>
              <a:gd name="connsiteX570" fmla="*/ 2127533 w 7467600"/>
              <a:gd name="connsiteY570" fmla="*/ 2348380 h 6858000"/>
              <a:gd name="connsiteX571" fmla="*/ 2358080 w 7467600"/>
              <a:gd name="connsiteY571" fmla="*/ 1866134 h 6858000"/>
              <a:gd name="connsiteX572" fmla="*/ 2407436 w 7467600"/>
              <a:gd name="connsiteY572" fmla="*/ 1651070 h 6858000"/>
              <a:gd name="connsiteX573" fmla="*/ 2448558 w 7467600"/>
              <a:gd name="connsiteY573" fmla="*/ 1373435 h 6858000"/>
              <a:gd name="connsiteX574" fmla="*/ 278707 w 7467600"/>
              <a:gd name="connsiteY574" fmla="*/ 1352270 h 6858000"/>
              <a:gd name="connsiteX575" fmla="*/ 321570 w 7467600"/>
              <a:gd name="connsiteY575" fmla="*/ 1861610 h 6858000"/>
              <a:gd name="connsiteX576" fmla="*/ 294281 w 7467600"/>
              <a:gd name="connsiteY576" fmla="*/ 1440658 h 6858000"/>
              <a:gd name="connsiteX577" fmla="*/ 278707 w 7467600"/>
              <a:gd name="connsiteY577" fmla="*/ 1352270 h 6858000"/>
              <a:gd name="connsiteX578" fmla="*/ 1423821 w 7467600"/>
              <a:gd name="connsiteY578" fmla="*/ 1351958 h 6858000"/>
              <a:gd name="connsiteX579" fmla="*/ 1638521 w 7467600"/>
              <a:gd name="connsiteY579" fmla="*/ 1908470 h 6858000"/>
              <a:gd name="connsiteX580" fmla="*/ 1754199 w 7467600"/>
              <a:gd name="connsiteY580" fmla="*/ 2149284 h 6858000"/>
              <a:gd name="connsiteX581" fmla="*/ 1908359 w 7467600"/>
              <a:gd name="connsiteY581" fmla="*/ 2364988 h 6858000"/>
              <a:gd name="connsiteX582" fmla="*/ 1647661 w 7467600"/>
              <a:gd name="connsiteY582" fmla="*/ 1825945 h 6858000"/>
              <a:gd name="connsiteX583" fmla="*/ 1423821 w 7467600"/>
              <a:gd name="connsiteY583" fmla="*/ 1351958 h 6858000"/>
              <a:gd name="connsiteX584" fmla="*/ 1431890 w 7467600"/>
              <a:gd name="connsiteY584" fmla="*/ 1306475 h 6858000"/>
              <a:gd name="connsiteX585" fmla="*/ 1507597 w 7467600"/>
              <a:gd name="connsiteY585" fmla="*/ 1446132 h 6858000"/>
              <a:gd name="connsiteX586" fmla="*/ 1674586 w 7467600"/>
              <a:gd name="connsiteY586" fmla="*/ 1813832 h 6858000"/>
              <a:gd name="connsiteX587" fmla="*/ 1815950 w 7467600"/>
              <a:gd name="connsiteY587" fmla="*/ 2128564 h 6858000"/>
              <a:gd name="connsiteX588" fmla="*/ 1984242 w 7467600"/>
              <a:gd name="connsiteY588" fmla="*/ 2430829 h 6858000"/>
              <a:gd name="connsiteX589" fmla="*/ 2014023 w 7467600"/>
              <a:gd name="connsiteY589" fmla="*/ 2450995 h 6858000"/>
              <a:gd name="connsiteX590" fmla="*/ 1747337 w 7467600"/>
              <a:gd name="connsiteY590" fmla="*/ 1855264 h 6858000"/>
              <a:gd name="connsiteX591" fmla="*/ 1533749 w 7467600"/>
              <a:gd name="connsiteY591" fmla="*/ 1478656 h 6858000"/>
              <a:gd name="connsiteX592" fmla="*/ 1431890 w 7467600"/>
              <a:gd name="connsiteY592" fmla="*/ 1306475 h 6858000"/>
              <a:gd name="connsiteX593" fmla="*/ 5052692 w 7467600"/>
              <a:gd name="connsiteY593" fmla="*/ 1292994 h 6858000"/>
              <a:gd name="connsiteX594" fmla="*/ 5200661 w 7467600"/>
              <a:gd name="connsiteY594" fmla="*/ 1635186 h 6858000"/>
              <a:gd name="connsiteX595" fmla="*/ 5297138 w 7467600"/>
              <a:gd name="connsiteY595" fmla="*/ 1906351 h 6858000"/>
              <a:gd name="connsiteX596" fmla="*/ 5052692 w 7467600"/>
              <a:gd name="connsiteY596" fmla="*/ 1292994 h 6858000"/>
              <a:gd name="connsiteX597" fmla="*/ 5009948 w 7467600"/>
              <a:gd name="connsiteY597" fmla="*/ 1273619 h 6858000"/>
              <a:gd name="connsiteX598" fmla="*/ 5121777 w 7467600"/>
              <a:gd name="connsiteY598" fmla="*/ 1654213 h 6858000"/>
              <a:gd name="connsiteX599" fmla="*/ 5293545 w 7467600"/>
              <a:gd name="connsiteY599" fmla="*/ 2072247 h 6858000"/>
              <a:gd name="connsiteX600" fmla="*/ 5294042 w 7467600"/>
              <a:gd name="connsiteY600" fmla="*/ 2065019 h 6858000"/>
              <a:gd name="connsiteX601" fmla="*/ 5171936 w 7467600"/>
              <a:gd name="connsiteY601" fmla="*/ 1647613 h 6858000"/>
              <a:gd name="connsiteX602" fmla="*/ 5009948 w 7467600"/>
              <a:gd name="connsiteY602" fmla="*/ 1273619 h 6858000"/>
              <a:gd name="connsiteX603" fmla="*/ 655236 w 7467600"/>
              <a:gd name="connsiteY603" fmla="*/ 1268632 h 6858000"/>
              <a:gd name="connsiteX604" fmla="*/ 839521 w 7467600"/>
              <a:gd name="connsiteY604" fmla="*/ 1685315 h 6858000"/>
              <a:gd name="connsiteX605" fmla="*/ 1109416 w 7467600"/>
              <a:gd name="connsiteY605" fmla="*/ 2061663 h 6858000"/>
              <a:gd name="connsiteX606" fmla="*/ 1298300 w 7467600"/>
              <a:gd name="connsiteY606" fmla="*/ 2247742 h 6858000"/>
              <a:gd name="connsiteX607" fmla="*/ 1125871 w 7467600"/>
              <a:gd name="connsiteY607" fmla="*/ 1989513 h 6858000"/>
              <a:gd name="connsiteX608" fmla="*/ 981574 w 7467600"/>
              <a:gd name="connsiteY608" fmla="*/ 1783157 h 6858000"/>
              <a:gd name="connsiteX609" fmla="*/ 922198 w 7467600"/>
              <a:gd name="connsiteY609" fmla="*/ 1677437 h 6858000"/>
              <a:gd name="connsiteX610" fmla="*/ 869293 w 7467600"/>
              <a:gd name="connsiteY610" fmla="*/ 1583214 h 6858000"/>
              <a:gd name="connsiteX611" fmla="*/ 751431 w 7467600"/>
              <a:gd name="connsiteY611" fmla="*/ 1405731 h 6858000"/>
              <a:gd name="connsiteX612" fmla="*/ 655236 w 7467600"/>
              <a:gd name="connsiteY612" fmla="*/ 1268632 h 6858000"/>
              <a:gd name="connsiteX613" fmla="*/ 6516292 w 7467600"/>
              <a:gd name="connsiteY613" fmla="*/ 1263064 h 6858000"/>
              <a:gd name="connsiteX614" fmla="*/ 5736320 w 7467600"/>
              <a:gd name="connsiteY614" fmla="*/ 1501803 h 6858000"/>
              <a:gd name="connsiteX615" fmla="*/ 6516292 w 7467600"/>
              <a:gd name="connsiteY615" fmla="*/ 1263064 h 6858000"/>
              <a:gd name="connsiteX616" fmla="*/ 291466 w 7467600"/>
              <a:gd name="connsiteY616" fmla="*/ 1250369 h 6858000"/>
              <a:gd name="connsiteX617" fmla="*/ 323180 w 7467600"/>
              <a:gd name="connsiteY617" fmla="*/ 1435283 h 6858000"/>
              <a:gd name="connsiteX618" fmla="*/ 349381 w 7467600"/>
              <a:gd name="connsiteY618" fmla="*/ 1875041 h 6858000"/>
              <a:gd name="connsiteX619" fmla="*/ 374363 w 7467600"/>
              <a:gd name="connsiteY619" fmla="*/ 1506494 h 6858000"/>
              <a:gd name="connsiteX620" fmla="*/ 302168 w 7467600"/>
              <a:gd name="connsiteY620" fmla="*/ 1274495 h 6858000"/>
              <a:gd name="connsiteX621" fmla="*/ 291466 w 7467600"/>
              <a:gd name="connsiteY621" fmla="*/ 1250369 h 6858000"/>
              <a:gd name="connsiteX622" fmla="*/ 678222 w 7467600"/>
              <a:gd name="connsiteY622" fmla="*/ 1248670 h 6858000"/>
              <a:gd name="connsiteX623" fmla="*/ 775536 w 7467600"/>
              <a:gd name="connsiteY623" fmla="*/ 1388015 h 6858000"/>
              <a:gd name="connsiteX624" fmla="*/ 894529 w 7467600"/>
              <a:gd name="connsiteY624" fmla="*/ 1567739 h 6858000"/>
              <a:gd name="connsiteX625" fmla="*/ 948000 w 7467600"/>
              <a:gd name="connsiteY625" fmla="*/ 1663088 h 6858000"/>
              <a:gd name="connsiteX626" fmla="*/ 1006812 w 7467600"/>
              <a:gd name="connsiteY626" fmla="*/ 1767683 h 6858000"/>
              <a:gd name="connsiteX627" fmla="*/ 1149133 w 7467600"/>
              <a:gd name="connsiteY627" fmla="*/ 1971513 h 6858000"/>
              <a:gd name="connsiteX628" fmla="*/ 1333952 w 7467600"/>
              <a:gd name="connsiteY628" fmla="*/ 2251620 h 6858000"/>
              <a:gd name="connsiteX629" fmla="*/ 1337329 w 7467600"/>
              <a:gd name="connsiteY629" fmla="*/ 2258350 h 6858000"/>
              <a:gd name="connsiteX630" fmla="*/ 1014726 w 7467600"/>
              <a:gd name="connsiteY630" fmla="*/ 1615556 h 6858000"/>
              <a:gd name="connsiteX631" fmla="*/ 678222 w 7467600"/>
              <a:gd name="connsiteY631" fmla="*/ 1248670 h 6858000"/>
              <a:gd name="connsiteX632" fmla="*/ 6691602 w 7467600"/>
              <a:gd name="connsiteY632" fmla="*/ 1140573 h 6858000"/>
              <a:gd name="connsiteX633" fmla="*/ 6571100 w 7467600"/>
              <a:gd name="connsiteY633" fmla="*/ 1183662 h 6858000"/>
              <a:gd name="connsiteX634" fmla="*/ 6241687 w 7467600"/>
              <a:gd name="connsiteY634" fmla="*/ 1257600 h 6858000"/>
              <a:gd name="connsiteX635" fmla="*/ 5693009 w 7467600"/>
              <a:gd name="connsiteY635" fmla="*/ 1478256 h 6858000"/>
              <a:gd name="connsiteX636" fmla="*/ 6548420 w 7467600"/>
              <a:gd name="connsiteY636" fmla="*/ 1214599 h 6858000"/>
              <a:gd name="connsiteX637" fmla="*/ 6605473 w 7467600"/>
              <a:gd name="connsiteY637" fmla="*/ 1184686 h 6858000"/>
              <a:gd name="connsiteX638" fmla="*/ 6691602 w 7467600"/>
              <a:gd name="connsiteY638" fmla="*/ 1140573 h 6858000"/>
              <a:gd name="connsiteX639" fmla="*/ 4002475 w 7467600"/>
              <a:gd name="connsiteY639" fmla="*/ 1037802 h 6858000"/>
              <a:gd name="connsiteX640" fmla="*/ 4000324 w 7467600"/>
              <a:gd name="connsiteY640" fmla="*/ 1039362 h 6858000"/>
              <a:gd name="connsiteX641" fmla="*/ 4002862 w 7467600"/>
              <a:gd name="connsiteY641" fmla="*/ 1042866 h 6858000"/>
              <a:gd name="connsiteX642" fmla="*/ 4002475 w 7467600"/>
              <a:gd name="connsiteY642" fmla="*/ 1037802 h 6858000"/>
              <a:gd name="connsiteX643" fmla="*/ 506322 w 7467600"/>
              <a:gd name="connsiteY643" fmla="*/ 1020997 h 6858000"/>
              <a:gd name="connsiteX644" fmla="*/ 533068 w 7467600"/>
              <a:gd name="connsiteY644" fmla="*/ 1029409 h 6858000"/>
              <a:gd name="connsiteX645" fmla="*/ 1232525 w 7467600"/>
              <a:gd name="connsiteY645" fmla="*/ 1804675 h 6858000"/>
              <a:gd name="connsiteX646" fmla="*/ 1388858 w 7467600"/>
              <a:gd name="connsiteY646" fmla="*/ 2368011 h 6858000"/>
              <a:gd name="connsiteX647" fmla="*/ 1384098 w 7467600"/>
              <a:gd name="connsiteY647" fmla="*/ 2378125 h 6858000"/>
              <a:gd name="connsiteX648" fmla="*/ 1425393 w 7467600"/>
              <a:gd name="connsiteY648" fmla="*/ 2589124 h 6858000"/>
              <a:gd name="connsiteX649" fmla="*/ 1424001 w 7467600"/>
              <a:gd name="connsiteY649" fmla="*/ 2597541 h 6858000"/>
              <a:gd name="connsiteX650" fmla="*/ 2152729 w 7467600"/>
              <a:gd name="connsiteY650" fmla="*/ 2864487 h 6858000"/>
              <a:gd name="connsiteX651" fmla="*/ 2020609 w 7467600"/>
              <a:gd name="connsiteY651" fmla="*/ 2539671 h 6858000"/>
              <a:gd name="connsiteX652" fmla="*/ 2018920 w 7467600"/>
              <a:gd name="connsiteY652" fmla="*/ 2536309 h 6858000"/>
              <a:gd name="connsiteX653" fmla="*/ 1342441 w 7467600"/>
              <a:gd name="connsiteY653" fmla="*/ 1173017 h 6858000"/>
              <a:gd name="connsiteX654" fmla="*/ 1367925 w 7467600"/>
              <a:gd name="connsiteY654" fmla="*/ 1135648 h 6858000"/>
              <a:gd name="connsiteX655" fmla="*/ 1771401 w 7467600"/>
              <a:gd name="connsiteY655" fmla="*/ 1806673 h 6858000"/>
              <a:gd name="connsiteX656" fmla="*/ 1972385 w 7467600"/>
              <a:gd name="connsiteY656" fmla="*/ 2198735 h 6858000"/>
              <a:gd name="connsiteX657" fmla="*/ 2040892 w 7467600"/>
              <a:gd name="connsiteY657" fmla="*/ 2405205 h 6858000"/>
              <a:gd name="connsiteX658" fmla="*/ 2131689 w 7467600"/>
              <a:gd name="connsiteY658" fmla="*/ 1936926 h 6858000"/>
              <a:gd name="connsiteX659" fmla="*/ 2454820 w 7467600"/>
              <a:gd name="connsiteY659" fmla="*/ 1248808 h 6858000"/>
              <a:gd name="connsiteX660" fmla="*/ 2492512 w 7467600"/>
              <a:gd name="connsiteY660" fmla="*/ 1302920 h 6858000"/>
              <a:gd name="connsiteX661" fmla="*/ 2081216 w 7467600"/>
              <a:gd name="connsiteY661" fmla="*/ 2527513 h 6858000"/>
              <a:gd name="connsiteX662" fmla="*/ 2081211 w 7467600"/>
              <a:gd name="connsiteY662" fmla="*/ 2528916 h 6858000"/>
              <a:gd name="connsiteX663" fmla="*/ 2199067 w 7467600"/>
              <a:gd name="connsiteY663" fmla="*/ 2884061 h 6858000"/>
              <a:gd name="connsiteX664" fmla="*/ 3192586 w 7467600"/>
              <a:gd name="connsiteY664" fmla="*/ 3411496 h 6858000"/>
              <a:gd name="connsiteX665" fmla="*/ 3182620 w 7467600"/>
              <a:gd name="connsiteY665" fmla="*/ 3483279 h 6858000"/>
              <a:gd name="connsiteX666" fmla="*/ 2435119 w 7467600"/>
              <a:gd name="connsiteY666" fmla="*/ 3080173 h 6858000"/>
              <a:gd name="connsiteX667" fmla="*/ 2410152 w 7467600"/>
              <a:gd name="connsiteY667" fmla="*/ 3063751 h 6858000"/>
              <a:gd name="connsiteX668" fmla="*/ 2408099 w 7467600"/>
              <a:gd name="connsiteY668" fmla="*/ 3064403 h 6858000"/>
              <a:gd name="connsiteX669" fmla="*/ 2407218 w 7467600"/>
              <a:gd name="connsiteY669" fmla="*/ 3070324 h 6858000"/>
              <a:gd name="connsiteX670" fmla="*/ 2380138 w 7467600"/>
              <a:gd name="connsiteY670" fmla="*/ 3099341 h 6858000"/>
              <a:gd name="connsiteX671" fmla="*/ 1765923 w 7467600"/>
              <a:gd name="connsiteY671" fmla="*/ 3581043 h 6858000"/>
              <a:gd name="connsiteX672" fmla="*/ 1702258 w 7467600"/>
              <a:gd name="connsiteY672" fmla="*/ 3612286 h 6858000"/>
              <a:gd name="connsiteX673" fmla="*/ 1538370 w 7467600"/>
              <a:gd name="connsiteY673" fmla="*/ 3811804 h 6858000"/>
              <a:gd name="connsiteX674" fmla="*/ 542867 w 7467600"/>
              <a:gd name="connsiteY674" fmla="*/ 4944092 h 6858000"/>
              <a:gd name="connsiteX675" fmla="*/ 515800 w 7467600"/>
              <a:gd name="connsiteY675" fmla="*/ 4862180 h 6858000"/>
              <a:gd name="connsiteX676" fmla="*/ 909145 w 7467600"/>
              <a:gd name="connsiteY676" fmla="*/ 4199225 h 6858000"/>
              <a:gd name="connsiteX677" fmla="*/ 1214067 w 7467600"/>
              <a:gd name="connsiteY677" fmla="*/ 3908561 h 6858000"/>
              <a:gd name="connsiteX678" fmla="*/ 640967 w 7467600"/>
              <a:gd name="connsiteY678" fmla="*/ 4105601 h 6858000"/>
              <a:gd name="connsiteX679" fmla="*/ 112563 w 7467600"/>
              <a:gd name="connsiteY679" fmla="*/ 4396952 h 6858000"/>
              <a:gd name="connsiteX680" fmla="*/ 0 w 7467600"/>
              <a:gd name="connsiteY680" fmla="*/ 4466006 h 6858000"/>
              <a:gd name="connsiteX681" fmla="*/ 0 w 7467600"/>
              <a:gd name="connsiteY681" fmla="*/ 4233763 h 6858000"/>
              <a:gd name="connsiteX682" fmla="*/ 36881 w 7467600"/>
              <a:gd name="connsiteY682" fmla="*/ 4200118 h 6858000"/>
              <a:gd name="connsiteX683" fmla="*/ 910534 w 7467600"/>
              <a:gd name="connsiteY683" fmla="*/ 3629753 h 6858000"/>
              <a:gd name="connsiteX684" fmla="*/ 1578717 w 7467600"/>
              <a:gd name="connsiteY684" fmla="*/ 3575982 h 6858000"/>
              <a:gd name="connsiteX685" fmla="*/ 2338780 w 7467600"/>
              <a:gd name="connsiteY685" fmla="*/ 3033725 h 6858000"/>
              <a:gd name="connsiteX686" fmla="*/ 1807991 w 7467600"/>
              <a:gd name="connsiteY686" fmla="*/ 2807184 h 6858000"/>
              <a:gd name="connsiteX687" fmla="*/ 1416358 w 7467600"/>
              <a:gd name="connsiteY687" fmla="*/ 3112571 h 6858000"/>
              <a:gd name="connsiteX688" fmla="*/ 939066 w 7467600"/>
              <a:gd name="connsiteY688" fmla="*/ 3378798 h 6858000"/>
              <a:gd name="connsiteX689" fmla="*/ 115099 w 7467600"/>
              <a:gd name="connsiteY689" fmla="*/ 3607650 h 6858000"/>
              <a:gd name="connsiteX690" fmla="*/ 97284 w 7467600"/>
              <a:gd name="connsiteY690" fmla="*/ 3520393 h 6858000"/>
              <a:gd name="connsiteX691" fmla="*/ 922050 w 7467600"/>
              <a:gd name="connsiteY691" fmla="*/ 3074867 h 6858000"/>
              <a:gd name="connsiteX692" fmla="*/ 1405265 w 7467600"/>
              <a:gd name="connsiteY692" fmla="*/ 3016319 h 6858000"/>
              <a:gd name="connsiteX693" fmla="*/ 1407512 w 7467600"/>
              <a:gd name="connsiteY693" fmla="*/ 3018001 h 6858000"/>
              <a:gd name="connsiteX694" fmla="*/ 1726266 w 7467600"/>
              <a:gd name="connsiteY694" fmla="*/ 2777274 h 6858000"/>
              <a:gd name="connsiteX695" fmla="*/ 625390 w 7467600"/>
              <a:gd name="connsiteY695" fmla="*/ 2514541 h 6858000"/>
              <a:gd name="connsiteX696" fmla="*/ 619799 w 7467600"/>
              <a:gd name="connsiteY696" fmla="*/ 2527180 h 6858000"/>
              <a:gd name="connsiteX697" fmla="*/ 310030 w 7467600"/>
              <a:gd name="connsiteY697" fmla="*/ 2771818 h 6858000"/>
              <a:gd name="connsiteX698" fmla="*/ 173877 w 7467600"/>
              <a:gd name="connsiteY698" fmla="*/ 2937056 h 6858000"/>
              <a:gd name="connsiteX699" fmla="*/ 77889 w 7467600"/>
              <a:gd name="connsiteY699" fmla="*/ 3138440 h 6858000"/>
              <a:gd name="connsiteX700" fmla="*/ 0 w 7467600"/>
              <a:gd name="connsiteY700" fmla="*/ 3271395 h 6858000"/>
              <a:gd name="connsiteX701" fmla="*/ 0 w 7467600"/>
              <a:gd name="connsiteY701" fmla="*/ 3153002 h 6858000"/>
              <a:gd name="connsiteX702" fmla="*/ 2386 w 7467600"/>
              <a:gd name="connsiteY702" fmla="*/ 3149203 h 6858000"/>
              <a:gd name="connsiteX703" fmla="*/ 89753 w 7467600"/>
              <a:gd name="connsiteY703" fmla="*/ 2987702 h 6858000"/>
              <a:gd name="connsiteX704" fmla="*/ 76869 w 7467600"/>
              <a:gd name="connsiteY704" fmla="*/ 3005404 h 6858000"/>
              <a:gd name="connsiteX705" fmla="*/ 32049 w 7467600"/>
              <a:gd name="connsiteY705" fmla="*/ 3065814 h 6858000"/>
              <a:gd name="connsiteX706" fmla="*/ 0 w 7467600"/>
              <a:gd name="connsiteY706" fmla="*/ 3108744 h 6858000"/>
              <a:gd name="connsiteX707" fmla="*/ 0 w 7467600"/>
              <a:gd name="connsiteY707" fmla="*/ 3058059 h 6858000"/>
              <a:gd name="connsiteX708" fmla="*/ 7610 w 7467600"/>
              <a:gd name="connsiteY708" fmla="*/ 3047889 h 6858000"/>
              <a:gd name="connsiteX709" fmla="*/ 52419 w 7467600"/>
              <a:gd name="connsiteY709" fmla="*/ 2987479 h 6858000"/>
              <a:gd name="connsiteX710" fmla="*/ 59142 w 7467600"/>
              <a:gd name="connsiteY710" fmla="*/ 2978488 h 6858000"/>
              <a:gd name="connsiteX711" fmla="*/ 0 w 7467600"/>
              <a:gd name="connsiteY711" fmla="*/ 3015334 h 6858000"/>
              <a:gd name="connsiteX712" fmla="*/ 0 w 7467600"/>
              <a:gd name="connsiteY712" fmla="*/ 2914286 h 6858000"/>
              <a:gd name="connsiteX713" fmla="*/ 36383 w 7467600"/>
              <a:gd name="connsiteY713" fmla="*/ 2901128 h 6858000"/>
              <a:gd name="connsiteX714" fmla="*/ 156329 w 7467600"/>
              <a:gd name="connsiteY714" fmla="*/ 2840533 h 6858000"/>
              <a:gd name="connsiteX715" fmla="*/ 358355 w 7467600"/>
              <a:gd name="connsiteY715" fmla="*/ 2620471 h 6858000"/>
              <a:gd name="connsiteX716" fmla="*/ 510577 w 7467600"/>
              <a:gd name="connsiteY716" fmla="*/ 2501244 h 6858000"/>
              <a:gd name="connsiteX717" fmla="*/ 211967 w 7467600"/>
              <a:gd name="connsiteY717" fmla="*/ 2479171 h 6858000"/>
              <a:gd name="connsiteX718" fmla="*/ 0 w 7467600"/>
              <a:gd name="connsiteY718" fmla="*/ 2476398 h 6858000"/>
              <a:gd name="connsiteX719" fmla="*/ 0 w 7467600"/>
              <a:gd name="connsiteY719" fmla="*/ 2389189 h 6858000"/>
              <a:gd name="connsiteX720" fmla="*/ 103062 w 7467600"/>
              <a:gd name="connsiteY720" fmla="*/ 2389518 h 6858000"/>
              <a:gd name="connsiteX721" fmla="*/ 510734 w 7467600"/>
              <a:gd name="connsiteY721" fmla="*/ 2416201 h 6858000"/>
              <a:gd name="connsiteX722" fmla="*/ 279257 w 7467600"/>
              <a:gd name="connsiteY722" fmla="*/ 2092102 h 6858000"/>
              <a:gd name="connsiteX723" fmla="*/ 65265 w 7467600"/>
              <a:gd name="connsiteY723" fmla="*/ 2006049 h 6858000"/>
              <a:gd name="connsiteX724" fmla="*/ 0 w 7467600"/>
              <a:gd name="connsiteY724" fmla="*/ 1982532 h 6858000"/>
              <a:gd name="connsiteX725" fmla="*/ 0 w 7467600"/>
              <a:gd name="connsiteY725" fmla="*/ 1912789 h 6858000"/>
              <a:gd name="connsiteX726" fmla="*/ 97460 w 7467600"/>
              <a:gd name="connsiteY726" fmla="*/ 1953725 h 6858000"/>
              <a:gd name="connsiteX727" fmla="*/ 221272 w 7467600"/>
              <a:gd name="connsiteY727" fmla="*/ 1980766 h 6858000"/>
              <a:gd name="connsiteX728" fmla="*/ 116765 w 7467600"/>
              <a:gd name="connsiteY728" fmla="*/ 1911033 h 6858000"/>
              <a:gd name="connsiteX729" fmla="*/ 16405 w 7467600"/>
              <a:gd name="connsiteY729" fmla="*/ 1803412 h 6858000"/>
              <a:gd name="connsiteX730" fmla="*/ 0 w 7467600"/>
              <a:gd name="connsiteY730" fmla="*/ 1784777 h 6858000"/>
              <a:gd name="connsiteX731" fmla="*/ 0 w 7467600"/>
              <a:gd name="connsiteY731" fmla="*/ 1740082 h 6858000"/>
              <a:gd name="connsiteX732" fmla="*/ 39394 w 7467600"/>
              <a:gd name="connsiteY732" fmla="*/ 1784856 h 6858000"/>
              <a:gd name="connsiteX733" fmla="*/ 135813 w 7467600"/>
              <a:gd name="connsiteY733" fmla="*/ 1888838 h 6858000"/>
              <a:gd name="connsiteX734" fmla="*/ 242575 w 7467600"/>
              <a:gd name="connsiteY734" fmla="*/ 1958841 h 6858000"/>
              <a:gd name="connsiteX735" fmla="*/ 82197 w 7467600"/>
              <a:gd name="connsiteY735" fmla="*/ 1754826 h 6858000"/>
              <a:gd name="connsiteX736" fmla="*/ 0 w 7467600"/>
              <a:gd name="connsiteY736" fmla="*/ 1679650 h 6858000"/>
              <a:gd name="connsiteX737" fmla="*/ 0 w 7467600"/>
              <a:gd name="connsiteY737" fmla="*/ 1602463 h 6858000"/>
              <a:gd name="connsiteX738" fmla="*/ 84689 w 7467600"/>
              <a:gd name="connsiteY738" fmla="*/ 1677442 h 6858000"/>
              <a:gd name="connsiteX739" fmla="*/ 298437 w 7467600"/>
              <a:gd name="connsiteY739" fmla="*/ 1968019 h 6858000"/>
              <a:gd name="connsiteX740" fmla="*/ 227269 w 7467600"/>
              <a:gd name="connsiteY740" fmla="*/ 1114064 h 6858000"/>
              <a:gd name="connsiteX741" fmla="*/ 248003 w 7467600"/>
              <a:gd name="connsiteY741" fmla="*/ 1089613 h 6858000"/>
              <a:gd name="connsiteX742" fmla="*/ 427020 w 7467600"/>
              <a:gd name="connsiteY742" fmla="*/ 1619803 h 6858000"/>
              <a:gd name="connsiteX743" fmla="*/ 340345 w 7467600"/>
              <a:gd name="connsiteY743" fmla="*/ 2027739 h 6858000"/>
              <a:gd name="connsiteX744" fmla="*/ 360865 w 7467600"/>
              <a:gd name="connsiteY744" fmla="*/ 2044827 h 6858000"/>
              <a:gd name="connsiteX745" fmla="*/ 560414 w 7467600"/>
              <a:gd name="connsiteY745" fmla="*/ 2421457 h 6858000"/>
              <a:gd name="connsiteX746" fmla="*/ 1359703 w 7467600"/>
              <a:gd name="connsiteY746" fmla="*/ 2578554 h 6858000"/>
              <a:gd name="connsiteX747" fmla="*/ 1359422 w 7467600"/>
              <a:gd name="connsiteY747" fmla="*/ 2577994 h 6858000"/>
              <a:gd name="connsiteX748" fmla="*/ 828701 w 7467600"/>
              <a:gd name="connsiteY748" fmla="*/ 1839520 h 6858000"/>
              <a:gd name="connsiteX749" fmla="*/ 494427 w 7467600"/>
              <a:gd name="connsiteY749" fmla="*/ 1092333 h 6858000"/>
              <a:gd name="connsiteX750" fmla="*/ 506322 w 7467600"/>
              <a:gd name="connsiteY750" fmla="*/ 1020997 h 6858000"/>
              <a:gd name="connsiteX751" fmla="*/ 4570198 w 7467600"/>
              <a:gd name="connsiteY751" fmla="*/ 978081 h 6858000"/>
              <a:gd name="connsiteX752" fmla="*/ 4523691 w 7467600"/>
              <a:gd name="connsiteY752" fmla="*/ 1127776 h 6858000"/>
              <a:gd name="connsiteX753" fmla="*/ 4509875 w 7467600"/>
              <a:gd name="connsiteY753" fmla="*/ 1167552 h 6858000"/>
              <a:gd name="connsiteX754" fmla="*/ 4478168 w 7467600"/>
              <a:gd name="connsiteY754" fmla="*/ 1260735 h 6858000"/>
              <a:gd name="connsiteX755" fmla="*/ 4409309 w 7467600"/>
              <a:gd name="connsiteY755" fmla="*/ 1666996 h 6858000"/>
              <a:gd name="connsiteX756" fmla="*/ 4370031 w 7467600"/>
              <a:gd name="connsiteY756" fmla="*/ 1955666 h 6858000"/>
              <a:gd name="connsiteX757" fmla="*/ 4570198 w 7467600"/>
              <a:gd name="connsiteY757" fmla="*/ 978081 h 6858000"/>
              <a:gd name="connsiteX758" fmla="*/ 4557898 w 7467600"/>
              <a:gd name="connsiteY758" fmla="*/ 900011 h 6858000"/>
              <a:gd name="connsiteX759" fmla="*/ 4344840 w 7467600"/>
              <a:gd name="connsiteY759" fmla="*/ 1922038 h 6858000"/>
              <a:gd name="connsiteX760" fmla="*/ 4378710 w 7467600"/>
              <a:gd name="connsiteY760" fmla="*/ 1665516 h 6858000"/>
              <a:gd name="connsiteX761" fmla="*/ 4448798 w 7467600"/>
              <a:gd name="connsiteY761" fmla="*/ 1253024 h 6858000"/>
              <a:gd name="connsiteX762" fmla="*/ 4480315 w 7467600"/>
              <a:gd name="connsiteY762" fmla="*/ 1158454 h 6858000"/>
              <a:gd name="connsiteX763" fmla="*/ 4494133 w 7467600"/>
              <a:gd name="connsiteY763" fmla="*/ 1118676 h 6858000"/>
              <a:gd name="connsiteX764" fmla="*/ 4557898 w 7467600"/>
              <a:gd name="connsiteY764" fmla="*/ 900011 h 6858000"/>
              <a:gd name="connsiteX765" fmla="*/ 5870151 w 7467600"/>
              <a:gd name="connsiteY765" fmla="*/ 898890 h 6858000"/>
              <a:gd name="connsiteX766" fmla="*/ 5861335 w 7467600"/>
              <a:gd name="connsiteY766" fmla="*/ 899177 h 6858000"/>
              <a:gd name="connsiteX767" fmla="*/ 5843702 w 7467600"/>
              <a:gd name="connsiteY767" fmla="*/ 899748 h 6858000"/>
              <a:gd name="connsiteX768" fmla="*/ 5651107 w 7467600"/>
              <a:gd name="connsiteY768" fmla="*/ 920306 h 6858000"/>
              <a:gd name="connsiteX769" fmla="*/ 5459407 w 7467600"/>
              <a:gd name="connsiteY769" fmla="*/ 940975 h 6858000"/>
              <a:gd name="connsiteX770" fmla="*/ 5374846 w 7467600"/>
              <a:gd name="connsiteY770" fmla="*/ 941988 h 6858000"/>
              <a:gd name="connsiteX771" fmla="*/ 5256105 w 7467600"/>
              <a:gd name="connsiteY771" fmla="*/ 945632 h 6858000"/>
              <a:gd name="connsiteX772" fmla="*/ 5107071 w 7467600"/>
              <a:gd name="connsiteY772" fmla="*/ 969720 h 6858000"/>
              <a:gd name="connsiteX773" fmla="*/ 4998681 w 7467600"/>
              <a:gd name="connsiteY773" fmla="*/ 988771 h 6858000"/>
              <a:gd name="connsiteX774" fmla="*/ 5870151 w 7467600"/>
              <a:gd name="connsiteY774" fmla="*/ 898890 h 6858000"/>
              <a:gd name="connsiteX775" fmla="*/ 5504425 w 7467600"/>
              <a:gd name="connsiteY775" fmla="*/ 848067 h 6858000"/>
              <a:gd name="connsiteX776" fmla="*/ 4968849 w 7467600"/>
              <a:gd name="connsiteY776" fmla="*/ 962318 h 6858000"/>
              <a:gd name="connsiteX777" fmla="*/ 5104039 w 7467600"/>
              <a:gd name="connsiteY777" fmla="*/ 940634 h 6858000"/>
              <a:gd name="connsiteX778" fmla="*/ 5256311 w 7467600"/>
              <a:gd name="connsiteY778" fmla="*/ 916490 h 6858000"/>
              <a:gd name="connsiteX779" fmla="*/ 5377381 w 7467600"/>
              <a:gd name="connsiteY779" fmla="*/ 912671 h 6858000"/>
              <a:gd name="connsiteX780" fmla="*/ 5460148 w 7467600"/>
              <a:gd name="connsiteY780" fmla="*/ 911442 h 6858000"/>
              <a:gd name="connsiteX781" fmla="*/ 5648971 w 7467600"/>
              <a:gd name="connsiteY781" fmla="*/ 891331 h 6858000"/>
              <a:gd name="connsiteX782" fmla="*/ 5844807 w 7467600"/>
              <a:gd name="connsiteY782" fmla="*/ 870718 h 6858000"/>
              <a:gd name="connsiteX783" fmla="*/ 5862975 w 7467600"/>
              <a:gd name="connsiteY783" fmla="*/ 869756 h 6858000"/>
              <a:gd name="connsiteX784" fmla="*/ 5920887 w 7467600"/>
              <a:gd name="connsiteY784" fmla="*/ 865929 h 6858000"/>
              <a:gd name="connsiteX785" fmla="*/ 5504425 w 7467600"/>
              <a:gd name="connsiteY785" fmla="*/ 848067 h 6858000"/>
              <a:gd name="connsiteX786" fmla="*/ 3607114 w 7467600"/>
              <a:gd name="connsiteY786" fmla="*/ 467441 h 6858000"/>
              <a:gd name="connsiteX787" fmla="*/ 3296242 w 7467600"/>
              <a:gd name="connsiteY787" fmla="*/ 807991 h 6858000"/>
              <a:gd name="connsiteX788" fmla="*/ 3174674 w 7467600"/>
              <a:gd name="connsiteY788" fmla="*/ 919759 h 6858000"/>
              <a:gd name="connsiteX789" fmla="*/ 3042978 w 7467600"/>
              <a:gd name="connsiteY789" fmla="*/ 1054894 h 6858000"/>
              <a:gd name="connsiteX790" fmla="*/ 2968914 w 7467600"/>
              <a:gd name="connsiteY790" fmla="*/ 1133756 h 6858000"/>
              <a:gd name="connsiteX791" fmla="*/ 3103823 w 7467600"/>
              <a:gd name="connsiteY791" fmla="*/ 1026814 h 6858000"/>
              <a:gd name="connsiteX792" fmla="*/ 3607114 w 7467600"/>
              <a:gd name="connsiteY792" fmla="*/ 467441 h 6858000"/>
              <a:gd name="connsiteX793" fmla="*/ 3744487 w 7467600"/>
              <a:gd name="connsiteY793" fmla="*/ 383136 h 6858000"/>
              <a:gd name="connsiteX794" fmla="*/ 3970213 w 7467600"/>
              <a:gd name="connsiteY794" fmla="*/ 995559 h 6858000"/>
              <a:gd name="connsiteX795" fmla="*/ 3744487 w 7467600"/>
              <a:gd name="connsiteY795" fmla="*/ 383136 h 6858000"/>
              <a:gd name="connsiteX796" fmla="*/ 3624562 w 7467600"/>
              <a:gd name="connsiteY796" fmla="*/ 367041 h 6858000"/>
              <a:gd name="connsiteX797" fmla="*/ 3489712 w 7467600"/>
              <a:gd name="connsiteY797" fmla="*/ 485386 h 6858000"/>
              <a:gd name="connsiteX798" fmla="*/ 3182994 w 7467600"/>
              <a:gd name="connsiteY798" fmla="*/ 828265 h 6858000"/>
              <a:gd name="connsiteX799" fmla="*/ 2892114 w 7467600"/>
              <a:gd name="connsiteY799" fmla="*/ 1172635 h 6858000"/>
              <a:gd name="connsiteX800" fmla="*/ 3021459 w 7467600"/>
              <a:gd name="connsiteY800" fmla="*/ 1035385 h 6858000"/>
              <a:gd name="connsiteX801" fmla="*/ 3153873 w 7467600"/>
              <a:gd name="connsiteY801" fmla="*/ 898971 h 6858000"/>
              <a:gd name="connsiteX802" fmla="*/ 3276511 w 7467600"/>
              <a:gd name="connsiteY802" fmla="*/ 786423 h 6858000"/>
              <a:gd name="connsiteX803" fmla="*/ 3584154 w 7467600"/>
              <a:gd name="connsiteY803" fmla="*/ 448218 h 6858000"/>
              <a:gd name="connsiteX804" fmla="*/ 3624562 w 7467600"/>
              <a:gd name="connsiteY804" fmla="*/ 367041 h 6858000"/>
              <a:gd name="connsiteX805" fmla="*/ 3766672 w 7467600"/>
              <a:gd name="connsiteY805" fmla="*/ 359429 h 6858000"/>
              <a:gd name="connsiteX806" fmla="*/ 3996338 w 7467600"/>
              <a:gd name="connsiteY806" fmla="*/ 968237 h 6858000"/>
              <a:gd name="connsiteX807" fmla="*/ 3766672 w 7467600"/>
              <a:gd name="connsiteY807" fmla="*/ 359429 h 6858000"/>
              <a:gd name="connsiteX808" fmla="*/ 5805386 w 7467600"/>
              <a:gd name="connsiteY808" fmla="*/ 239240 h 6858000"/>
              <a:gd name="connsiteX809" fmla="*/ 5736947 w 7467600"/>
              <a:gd name="connsiteY809" fmla="*/ 261367 h 6858000"/>
              <a:gd name="connsiteX810" fmla="*/ 5427012 w 7467600"/>
              <a:gd name="connsiteY810" fmla="*/ 311272 h 6858000"/>
              <a:gd name="connsiteX811" fmla="*/ 5147818 w 7467600"/>
              <a:gd name="connsiteY811" fmla="*/ 322112 h 6858000"/>
              <a:gd name="connsiteX812" fmla="*/ 5060854 w 7467600"/>
              <a:gd name="connsiteY812" fmla="*/ 311882 h 6858000"/>
              <a:gd name="connsiteX813" fmla="*/ 4945989 w 7467600"/>
              <a:gd name="connsiteY813" fmla="*/ 300516 h 6858000"/>
              <a:gd name="connsiteX814" fmla="*/ 5410479 w 7467600"/>
              <a:gd name="connsiteY814" fmla="*/ 348434 h 6858000"/>
              <a:gd name="connsiteX815" fmla="*/ 5805386 w 7467600"/>
              <a:gd name="connsiteY815" fmla="*/ 239240 h 6858000"/>
              <a:gd name="connsiteX816" fmla="*/ 5905192 w 7467600"/>
              <a:gd name="connsiteY816" fmla="*/ 163079 h 6858000"/>
              <a:gd name="connsiteX817" fmla="*/ 5865655 w 7467600"/>
              <a:gd name="connsiteY817" fmla="*/ 171901 h 6858000"/>
              <a:gd name="connsiteX818" fmla="*/ 5259740 w 7467600"/>
              <a:gd name="connsiteY818" fmla="*/ 257013 h 6858000"/>
              <a:gd name="connsiteX819" fmla="*/ 5208466 w 7467600"/>
              <a:gd name="connsiteY819" fmla="*/ 257550 h 6858000"/>
              <a:gd name="connsiteX820" fmla="*/ 4980204 w 7467600"/>
              <a:gd name="connsiteY820" fmla="*/ 271903 h 6858000"/>
              <a:gd name="connsiteX821" fmla="*/ 5068068 w 7467600"/>
              <a:gd name="connsiteY821" fmla="*/ 282244 h 6858000"/>
              <a:gd name="connsiteX822" fmla="*/ 5153231 w 7467600"/>
              <a:gd name="connsiteY822" fmla="*/ 292240 h 6858000"/>
              <a:gd name="connsiteX823" fmla="*/ 5426491 w 7467600"/>
              <a:gd name="connsiteY823" fmla="*/ 281128 h 6858000"/>
              <a:gd name="connsiteX824" fmla="*/ 5731212 w 7467600"/>
              <a:gd name="connsiteY824" fmla="*/ 231951 h 6858000"/>
              <a:gd name="connsiteX825" fmla="*/ 5905192 w 7467600"/>
              <a:gd name="connsiteY825" fmla="*/ 163079 h 6858000"/>
              <a:gd name="connsiteX826" fmla="*/ 5944437 w 7467600"/>
              <a:gd name="connsiteY826" fmla="*/ 113829 h 6858000"/>
              <a:gd name="connsiteX827" fmla="*/ 5825032 w 7467600"/>
              <a:gd name="connsiteY827" fmla="*/ 146405 h 6858000"/>
              <a:gd name="connsiteX828" fmla="*/ 4955599 w 7467600"/>
              <a:gd name="connsiteY828" fmla="*/ 247008 h 6858000"/>
              <a:gd name="connsiteX829" fmla="*/ 5210104 w 7467600"/>
              <a:gd name="connsiteY829" fmla="*/ 228123 h 6858000"/>
              <a:gd name="connsiteX830" fmla="*/ 5261015 w 7467600"/>
              <a:gd name="connsiteY830" fmla="*/ 227087 h 6858000"/>
              <a:gd name="connsiteX831" fmla="*/ 5861181 w 7467600"/>
              <a:gd name="connsiteY831" fmla="*/ 143093 h 6858000"/>
              <a:gd name="connsiteX832" fmla="*/ 5961252 w 7467600"/>
              <a:gd name="connsiteY832" fmla="*/ 114820 h 6858000"/>
              <a:gd name="connsiteX833" fmla="*/ 5944437 w 7467600"/>
              <a:gd name="connsiteY833" fmla="*/ 113829 h 6858000"/>
              <a:gd name="connsiteX834" fmla="*/ 3882765 w 7467600"/>
              <a:gd name="connsiteY834" fmla="*/ 0 h 6858000"/>
              <a:gd name="connsiteX835" fmla="*/ 3995099 w 7467600"/>
              <a:gd name="connsiteY835" fmla="*/ 0 h 6858000"/>
              <a:gd name="connsiteX836" fmla="*/ 4163818 w 7467600"/>
              <a:gd name="connsiteY836" fmla="*/ 234104 h 6858000"/>
              <a:gd name="connsiteX837" fmla="*/ 4172099 w 7467600"/>
              <a:gd name="connsiteY837" fmla="*/ 234207 h 6858000"/>
              <a:gd name="connsiteX838" fmla="*/ 4784282 w 7467600"/>
              <a:gd name="connsiteY838" fmla="*/ 276561 h 6858000"/>
              <a:gd name="connsiteX839" fmla="*/ 4801687 w 7467600"/>
              <a:gd name="connsiteY839" fmla="*/ 267764 h 6858000"/>
              <a:gd name="connsiteX840" fmla="*/ 6082788 w 7467600"/>
              <a:gd name="connsiteY840" fmla="*/ 64119 h 6858000"/>
              <a:gd name="connsiteX841" fmla="*/ 6099442 w 7467600"/>
              <a:gd name="connsiteY841" fmla="*/ 82568 h 6858000"/>
              <a:gd name="connsiteX842" fmla="*/ 4804137 w 7467600"/>
              <a:gd name="connsiteY842" fmla="*/ 320931 h 6858000"/>
              <a:gd name="connsiteX843" fmla="*/ 4227047 w 7467600"/>
              <a:gd name="connsiteY843" fmla="*/ 313415 h 6858000"/>
              <a:gd name="connsiteX844" fmla="*/ 4346041 w 7467600"/>
              <a:gd name="connsiteY844" fmla="*/ 456086 h 6858000"/>
              <a:gd name="connsiteX845" fmla="*/ 4870967 w 7467600"/>
              <a:gd name="connsiteY845" fmla="*/ 963061 h 6858000"/>
              <a:gd name="connsiteX846" fmla="*/ 4889647 w 7467600"/>
              <a:gd name="connsiteY846" fmla="*/ 957147 h 6858000"/>
              <a:gd name="connsiteX847" fmla="*/ 5422504 w 7467600"/>
              <a:gd name="connsiteY847" fmla="*/ 805191 h 6858000"/>
              <a:gd name="connsiteX848" fmla="*/ 6087656 w 7467600"/>
              <a:gd name="connsiteY848" fmla="*/ 826703 h 6858000"/>
              <a:gd name="connsiteX849" fmla="*/ 6058717 w 7467600"/>
              <a:gd name="connsiteY849" fmla="*/ 865992 h 6858000"/>
              <a:gd name="connsiteX850" fmla="*/ 4974153 w 7467600"/>
              <a:gd name="connsiteY850" fmla="*/ 1045456 h 6858000"/>
              <a:gd name="connsiteX851" fmla="*/ 5627835 w 7467600"/>
              <a:gd name="connsiteY851" fmla="*/ 1472077 h 6858000"/>
              <a:gd name="connsiteX852" fmla="*/ 5629817 w 7467600"/>
              <a:gd name="connsiteY852" fmla="*/ 1471412 h 6858000"/>
              <a:gd name="connsiteX853" fmla="*/ 5634124 w 7467600"/>
              <a:gd name="connsiteY853" fmla="*/ 1470572 h 6858000"/>
              <a:gd name="connsiteX854" fmla="*/ 5755832 w 7467600"/>
              <a:gd name="connsiteY854" fmla="*/ 1383886 h 6858000"/>
              <a:gd name="connsiteX855" fmla="*/ 6014186 w 7467600"/>
              <a:gd name="connsiteY855" fmla="*/ 1279799 h 6858000"/>
              <a:gd name="connsiteX856" fmla="*/ 6901619 w 7467600"/>
              <a:gd name="connsiteY856" fmla="*/ 1047874 h 6858000"/>
              <a:gd name="connsiteX857" fmla="*/ 6931566 w 7467600"/>
              <a:gd name="connsiteY857" fmla="*/ 1062034 h 6858000"/>
              <a:gd name="connsiteX858" fmla="*/ 5790982 w 7467600"/>
              <a:gd name="connsiteY858" fmla="*/ 1561380 h 6858000"/>
              <a:gd name="connsiteX859" fmla="*/ 6188971 w 7467600"/>
              <a:gd name="connsiteY859" fmla="*/ 1755168 h 6858000"/>
              <a:gd name="connsiteX860" fmla="*/ 6202446 w 7467600"/>
              <a:gd name="connsiteY860" fmla="*/ 1752268 h 6858000"/>
              <a:gd name="connsiteX861" fmla="*/ 7179560 w 7467600"/>
              <a:gd name="connsiteY861" fmla="*/ 1467551 h 6858000"/>
              <a:gd name="connsiteX862" fmla="*/ 7158730 w 7467600"/>
              <a:gd name="connsiteY862" fmla="*/ 1507835 h 6858000"/>
              <a:gd name="connsiteX863" fmla="*/ 6326959 w 7467600"/>
              <a:gd name="connsiteY863" fmla="*/ 1817686 h 6858000"/>
              <a:gd name="connsiteX864" fmla="*/ 6537433 w 7467600"/>
              <a:gd name="connsiteY864" fmla="*/ 1907790 h 6858000"/>
              <a:gd name="connsiteX865" fmla="*/ 6550221 w 7467600"/>
              <a:gd name="connsiteY865" fmla="*/ 1910729 h 6858000"/>
              <a:gd name="connsiteX866" fmla="*/ 6964438 w 7467600"/>
              <a:gd name="connsiteY866" fmla="*/ 2209505 h 6858000"/>
              <a:gd name="connsiteX867" fmla="*/ 7367862 w 7467600"/>
              <a:gd name="connsiteY867" fmla="*/ 2806833 h 6858000"/>
              <a:gd name="connsiteX868" fmla="*/ 7364329 w 7467600"/>
              <a:gd name="connsiteY868" fmla="*/ 2826907 h 6858000"/>
              <a:gd name="connsiteX869" fmla="*/ 7290545 w 7467600"/>
              <a:gd name="connsiteY869" fmla="*/ 2850663 h 6858000"/>
              <a:gd name="connsiteX870" fmla="*/ 6472036 w 7467600"/>
              <a:gd name="connsiteY870" fmla="*/ 1959003 h 6858000"/>
              <a:gd name="connsiteX871" fmla="*/ 5792897 w 7467600"/>
              <a:gd name="connsiteY871" fmla="*/ 1647747 h 6858000"/>
              <a:gd name="connsiteX872" fmla="*/ 5842751 w 7467600"/>
              <a:gd name="connsiteY872" fmla="*/ 1816112 h 6858000"/>
              <a:gd name="connsiteX873" fmla="*/ 5847424 w 7467600"/>
              <a:gd name="connsiteY873" fmla="*/ 1815776 h 6858000"/>
              <a:gd name="connsiteX874" fmla="*/ 6399821 w 7467600"/>
              <a:gd name="connsiteY874" fmla="*/ 2344799 h 6858000"/>
              <a:gd name="connsiteX875" fmla="*/ 6323232 w 7467600"/>
              <a:gd name="connsiteY875" fmla="*/ 2389634 h 6858000"/>
              <a:gd name="connsiteX876" fmla="*/ 5942958 w 7467600"/>
              <a:gd name="connsiteY876" fmla="*/ 2077708 h 6858000"/>
              <a:gd name="connsiteX877" fmla="*/ 5921559 w 7467600"/>
              <a:gd name="connsiteY877" fmla="*/ 2378596 h 6858000"/>
              <a:gd name="connsiteX878" fmla="*/ 5817651 w 7467600"/>
              <a:gd name="connsiteY878" fmla="*/ 3023919 h 6858000"/>
              <a:gd name="connsiteX879" fmla="*/ 5729634 w 7467600"/>
              <a:gd name="connsiteY879" fmla="*/ 3051849 h 6858000"/>
              <a:gd name="connsiteX880" fmla="*/ 5611018 w 7467600"/>
              <a:gd name="connsiteY880" fmla="*/ 2316769 h 6858000"/>
              <a:gd name="connsiteX881" fmla="*/ 5687608 w 7467600"/>
              <a:gd name="connsiteY881" fmla="*/ 2039972 h 6858000"/>
              <a:gd name="connsiteX882" fmla="*/ 5657554 w 7467600"/>
              <a:gd name="connsiteY882" fmla="*/ 1576445 h 6858000"/>
              <a:gd name="connsiteX883" fmla="*/ 5150475 w 7467600"/>
              <a:gd name="connsiteY883" fmla="*/ 1274012 h 6858000"/>
              <a:gd name="connsiteX884" fmla="*/ 5349142 w 7467600"/>
              <a:gd name="connsiteY884" fmla="*/ 2204405 h 6858000"/>
              <a:gd name="connsiteX885" fmla="*/ 5262214 w 7467600"/>
              <a:gd name="connsiteY885" fmla="*/ 2233836 h 6858000"/>
              <a:gd name="connsiteX886" fmla="*/ 4981539 w 7467600"/>
              <a:gd name="connsiteY886" fmla="*/ 1542201 h 6858000"/>
              <a:gd name="connsiteX887" fmla="*/ 4958461 w 7467600"/>
              <a:gd name="connsiteY887" fmla="*/ 1136957 h 6858000"/>
              <a:gd name="connsiteX888" fmla="*/ 4655015 w 7467600"/>
              <a:gd name="connsiteY888" fmla="*/ 891426 h 6858000"/>
              <a:gd name="connsiteX889" fmla="*/ 4348002 w 7467600"/>
              <a:gd name="connsiteY889" fmla="*/ 2205895 h 6858000"/>
              <a:gd name="connsiteX890" fmla="*/ 4262250 w 7467600"/>
              <a:gd name="connsiteY890" fmla="*/ 2219972 h 6858000"/>
              <a:gd name="connsiteX891" fmla="*/ 4550611 w 7467600"/>
              <a:gd name="connsiteY891" fmla="*/ 817540 h 6858000"/>
              <a:gd name="connsiteX892" fmla="*/ 4564418 w 7467600"/>
              <a:gd name="connsiteY892" fmla="*/ 808293 h 6858000"/>
              <a:gd name="connsiteX893" fmla="*/ 4266388 w 7467600"/>
              <a:gd name="connsiteY893" fmla="*/ 500083 h 6858000"/>
              <a:gd name="connsiteX894" fmla="*/ 4032842 w 7467600"/>
              <a:gd name="connsiteY894" fmla="*/ 211809 h 6858000"/>
              <a:gd name="connsiteX895" fmla="*/ 3882765 w 7467600"/>
              <a:gd name="connsiteY895" fmla="*/ 0 h 6858000"/>
              <a:gd name="connsiteX896" fmla="*/ 3721337 w 7467600"/>
              <a:gd name="connsiteY896" fmla="*/ 0 h 6858000"/>
              <a:gd name="connsiteX897" fmla="*/ 3797544 w 7467600"/>
              <a:gd name="connsiteY897" fmla="*/ 0 h 6858000"/>
              <a:gd name="connsiteX898" fmla="*/ 3775734 w 7467600"/>
              <a:gd name="connsiteY898" fmla="*/ 95131 h 6858000"/>
              <a:gd name="connsiteX899" fmla="*/ 3724807 w 7467600"/>
              <a:gd name="connsiteY899" fmla="*/ 272257 h 6858000"/>
              <a:gd name="connsiteX900" fmla="*/ 3726844 w 7467600"/>
              <a:gd name="connsiteY900" fmla="*/ 282988 h 6858000"/>
              <a:gd name="connsiteX901" fmla="*/ 3742664 w 7467600"/>
              <a:gd name="connsiteY901" fmla="*/ 279918 h 6858000"/>
              <a:gd name="connsiteX902" fmla="*/ 4103910 w 7467600"/>
              <a:gd name="connsiteY902" fmla="*/ 1161917 h 6858000"/>
              <a:gd name="connsiteX903" fmla="*/ 4020269 w 7467600"/>
              <a:gd name="connsiteY903" fmla="*/ 1200406 h 6858000"/>
              <a:gd name="connsiteX904" fmla="*/ 3674882 w 7467600"/>
              <a:gd name="connsiteY904" fmla="*/ 488524 h 6858000"/>
              <a:gd name="connsiteX905" fmla="*/ 3132682 w 7467600"/>
              <a:gd name="connsiteY905" fmla="*/ 1072284 h 6858000"/>
              <a:gd name="connsiteX906" fmla="*/ 2716346 w 7467600"/>
              <a:gd name="connsiteY906" fmla="*/ 1276376 h 6858000"/>
              <a:gd name="connsiteX907" fmla="*/ 2716772 w 7467600"/>
              <a:gd name="connsiteY907" fmla="*/ 1255462 h 6858000"/>
              <a:gd name="connsiteX908" fmla="*/ 3471096 w 7467600"/>
              <a:gd name="connsiteY908" fmla="*/ 437072 h 6858000"/>
              <a:gd name="connsiteX909" fmla="*/ 3639057 w 7467600"/>
              <a:gd name="connsiteY909" fmla="*/ 286334 h 6858000"/>
              <a:gd name="connsiteX910" fmla="*/ 3640309 w 7467600"/>
              <a:gd name="connsiteY910" fmla="*/ 284664 h 6858000"/>
              <a:gd name="connsiteX911" fmla="*/ 3646022 w 7467600"/>
              <a:gd name="connsiteY911" fmla="*/ 276711 h 6858000"/>
              <a:gd name="connsiteX912" fmla="*/ 3707943 w 7467600"/>
              <a:gd name="connsiteY912" fmla="*/ 65958 h 6858000"/>
              <a:gd name="connsiteX913" fmla="*/ 3721337 w 7467600"/>
              <a:gd name="connsiteY913" fmla="*/ 0 h 6858000"/>
              <a:gd name="connsiteX914" fmla="*/ 2867960 w 7467600"/>
              <a:gd name="connsiteY914" fmla="*/ 0 h 6858000"/>
              <a:gd name="connsiteX915" fmla="*/ 2926351 w 7467600"/>
              <a:gd name="connsiteY915" fmla="*/ 0 h 6858000"/>
              <a:gd name="connsiteX916" fmla="*/ 2902823 w 7467600"/>
              <a:gd name="connsiteY916" fmla="*/ 262929 h 6858000"/>
              <a:gd name="connsiteX917" fmla="*/ 2940663 w 7467600"/>
              <a:gd name="connsiteY917" fmla="*/ 140884 h 6858000"/>
              <a:gd name="connsiteX918" fmla="*/ 2947039 w 7467600"/>
              <a:gd name="connsiteY918" fmla="*/ 122524 h 6858000"/>
              <a:gd name="connsiteX919" fmla="*/ 2984316 w 7467600"/>
              <a:gd name="connsiteY919" fmla="*/ 0 h 6858000"/>
              <a:gd name="connsiteX920" fmla="*/ 3016114 w 7467600"/>
              <a:gd name="connsiteY920" fmla="*/ 0 h 6858000"/>
              <a:gd name="connsiteX921" fmla="*/ 2979949 w 7467600"/>
              <a:gd name="connsiteY921" fmla="*/ 119274 h 6858000"/>
              <a:gd name="connsiteX922" fmla="*/ 3023879 w 7467600"/>
              <a:gd name="connsiteY922" fmla="*/ 0 h 6858000"/>
              <a:gd name="connsiteX923" fmla="*/ 3105400 w 7467600"/>
              <a:gd name="connsiteY923" fmla="*/ 0 h 6858000"/>
              <a:gd name="connsiteX924" fmla="*/ 3094669 w 7467600"/>
              <a:gd name="connsiteY924" fmla="*/ 30308 h 6858000"/>
              <a:gd name="connsiteX925" fmla="*/ 2901945 w 7467600"/>
              <a:gd name="connsiteY925" fmla="*/ 466538 h 6858000"/>
              <a:gd name="connsiteX926" fmla="*/ 2815209 w 7467600"/>
              <a:gd name="connsiteY926" fmla="*/ 497361 h 6858000"/>
              <a:gd name="connsiteX927" fmla="*/ 2844845 w 7467600"/>
              <a:gd name="connsiteY927" fmla="*/ 127638 h 6858000"/>
              <a:gd name="connsiteX928" fmla="*/ 2867960 w 7467600"/>
              <a:gd name="connsiteY928" fmla="*/ 0 h 6858000"/>
              <a:gd name="connsiteX929" fmla="*/ 1057230 w 7467600"/>
              <a:gd name="connsiteY929" fmla="*/ 0 h 6858000"/>
              <a:gd name="connsiteX930" fmla="*/ 1111003 w 7467600"/>
              <a:gd name="connsiteY930" fmla="*/ 0 h 6858000"/>
              <a:gd name="connsiteX931" fmla="*/ 1125553 w 7467600"/>
              <a:gd name="connsiteY931" fmla="*/ 52588 h 6858000"/>
              <a:gd name="connsiteX932" fmla="*/ 1304276 w 7467600"/>
              <a:gd name="connsiteY932" fmla="*/ 476275 h 6858000"/>
              <a:gd name="connsiteX933" fmla="*/ 1492066 w 7467600"/>
              <a:gd name="connsiteY933" fmla="*/ 886333 h 6858000"/>
              <a:gd name="connsiteX934" fmla="*/ 1423698 w 7467600"/>
              <a:gd name="connsiteY934" fmla="*/ 710817 h 6858000"/>
              <a:gd name="connsiteX935" fmla="*/ 1357609 w 7467600"/>
              <a:gd name="connsiteY935" fmla="*/ 532892 h 6858000"/>
              <a:gd name="connsiteX936" fmla="*/ 1309550 w 7467600"/>
              <a:gd name="connsiteY936" fmla="*/ 374031 h 6858000"/>
              <a:gd name="connsiteX937" fmla="*/ 1193673 w 7467600"/>
              <a:gd name="connsiteY937" fmla="*/ 49533 h 6858000"/>
              <a:gd name="connsiteX938" fmla="*/ 1164391 w 7467600"/>
              <a:gd name="connsiteY938" fmla="*/ 0 h 6858000"/>
              <a:gd name="connsiteX939" fmla="*/ 1200666 w 7467600"/>
              <a:gd name="connsiteY939" fmla="*/ 0 h 6858000"/>
              <a:gd name="connsiteX940" fmla="*/ 1223408 w 7467600"/>
              <a:gd name="connsiteY940" fmla="*/ 38996 h 6858000"/>
              <a:gd name="connsiteX941" fmla="*/ 1339635 w 7467600"/>
              <a:gd name="connsiteY941" fmla="*/ 365517 h 6858000"/>
              <a:gd name="connsiteX942" fmla="*/ 1387469 w 7467600"/>
              <a:gd name="connsiteY942" fmla="*/ 523079 h 6858000"/>
              <a:gd name="connsiteX943" fmla="*/ 1452685 w 7467600"/>
              <a:gd name="connsiteY943" fmla="*/ 699806 h 6858000"/>
              <a:gd name="connsiteX944" fmla="*/ 1492092 w 7467600"/>
              <a:gd name="connsiteY944" fmla="*/ 800424 h 6858000"/>
              <a:gd name="connsiteX945" fmla="*/ 1455302 w 7467600"/>
              <a:gd name="connsiteY945" fmla="*/ 632913 h 6858000"/>
              <a:gd name="connsiteX946" fmla="*/ 1222336 w 7467600"/>
              <a:gd name="connsiteY946" fmla="*/ 9480 h 6858000"/>
              <a:gd name="connsiteX947" fmla="*/ 1214634 w 7467600"/>
              <a:gd name="connsiteY947" fmla="*/ 0 h 6858000"/>
              <a:gd name="connsiteX948" fmla="*/ 1289827 w 7467600"/>
              <a:gd name="connsiteY948" fmla="*/ 0 h 6858000"/>
              <a:gd name="connsiteX949" fmla="*/ 1321076 w 7467600"/>
              <a:gd name="connsiteY949" fmla="*/ 59722 h 6858000"/>
              <a:gd name="connsiteX950" fmla="*/ 1512579 w 7467600"/>
              <a:gd name="connsiteY950" fmla="*/ 626441 h 6858000"/>
              <a:gd name="connsiteX951" fmla="*/ 1506076 w 7467600"/>
              <a:gd name="connsiteY951" fmla="*/ 1089289 h 6858000"/>
              <a:gd name="connsiteX952" fmla="*/ 1486346 w 7467600"/>
              <a:gd name="connsiteY952" fmla="*/ 1079919 h 6858000"/>
              <a:gd name="connsiteX953" fmla="*/ 1070511 w 7467600"/>
              <a:gd name="connsiteY953" fmla="*/ 48609 h 6858000"/>
              <a:gd name="connsiteX954" fmla="*/ 1057230 w 7467600"/>
              <a:gd name="connsiteY954" fmla="*/ 0 h 6858000"/>
              <a:gd name="connsiteX955" fmla="*/ 43151 w 7467600"/>
              <a:gd name="connsiteY955" fmla="*/ 0 h 6858000"/>
              <a:gd name="connsiteX956" fmla="*/ 95283 w 7467600"/>
              <a:gd name="connsiteY956" fmla="*/ 0 h 6858000"/>
              <a:gd name="connsiteX957" fmla="*/ 300708 w 7467600"/>
              <a:gd name="connsiteY957" fmla="*/ 154571 h 6858000"/>
              <a:gd name="connsiteX958" fmla="*/ 530414 w 7467600"/>
              <a:gd name="connsiteY958" fmla="*/ 354673 h 6858000"/>
              <a:gd name="connsiteX959" fmla="*/ 333785 w 7467600"/>
              <a:gd name="connsiteY959" fmla="*/ 161564 h 6858000"/>
              <a:gd name="connsiteX960" fmla="*/ 147005 w 7467600"/>
              <a:gd name="connsiteY960" fmla="*/ 0 h 6858000"/>
              <a:gd name="connsiteX961" fmla="*/ 272509 w 7467600"/>
              <a:gd name="connsiteY961" fmla="*/ 0 h 6858000"/>
              <a:gd name="connsiteX962" fmla="*/ 326276 w 7467600"/>
              <a:gd name="connsiteY962" fmla="*/ 45847 h 6858000"/>
              <a:gd name="connsiteX963" fmla="*/ 823759 w 7467600"/>
              <a:gd name="connsiteY963" fmla="*/ 574145 h 6858000"/>
              <a:gd name="connsiteX964" fmla="*/ 811254 w 7467600"/>
              <a:gd name="connsiteY964" fmla="*/ 665546 h 6858000"/>
              <a:gd name="connsiteX965" fmla="*/ 154042 w 7467600"/>
              <a:gd name="connsiteY965" fmla="*/ 261522 h 6858000"/>
              <a:gd name="connsiteX966" fmla="*/ 13550 w 7467600"/>
              <a:gd name="connsiteY966" fmla="*/ 158423 h 6858000"/>
              <a:gd name="connsiteX967" fmla="*/ 0 w 7467600"/>
              <a:gd name="connsiteY967" fmla="*/ 146618 h 6858000"/>
              <a:gd name="connsiteX968" fmla="*/ 0 w 7467600"/>
              <a:gd name="connsiteY968" fmla="*/ 59161 h 6858000"/>
              <a:gd name="connsiteX969" fmla="*/ 45427 w 7467600"/>
              <a:gd name="connsiteY969" fmla="*/ 101078 h 6858000"/>
              <a:gd name="connsiteX970" fmla="*/ 630103 w 7467600"/>
              <a:gd name="connsiteY970" fmla="*/ 485885 h 6858000"/>
              <a:gd name="connsiteX971" fmla="*/ 532040 w 7467600"/>
              <a:gd name="connsiteY971" fmla="*/ 399359 h 6858000"/>
              <a:gd name="connsiteX972" fmla="*/ 517618 w 7467600"/>
              <a:gd name="connsiteY972" fmla="*/ 385726 h 6858000"/>
              <a:gd name="connsiteX973" fmla="*/ 285074 w 7467600"/>
              <a:gd name="connsiteY973" fmla="*/ 182755 h 6858000"/>
              <a:gd name="connsiteX974" fmla="*/ 43151 w 7467600"/>
              <a:gd name="connsiteY97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7105827 w 7467600"/>
              <a:gd name="connsiteY83" fmla="*/ 5718700 h 6858000"/>
              <a:gd name="connsiteX84" fmla="*/ 7356878 w 7467600"/>
              <a:gd name="connsiteY84" fmla="*/ 5981332 h 6858000"/>
              <a:gd name="connsiteX85" fmla="*/ 7467600 w 7467600"/>
              <a:gd name="connsiteY85" fmla="*/ 6117703 h 6858000"/>
              <a:gd name="connsiteX86" fmla="*/ 7467600 w 7467600"/>
              <a:gd name="connsiteY86" fmla="*/ 6163634 h 6858000"/>
              <a:gd name="connsiteX87" fmla="*/ 7403637 w 7467600"/>
              <a:gd name="connsiteY87" fmla="*/ 6083957 h 6858000"/>
              <a:gd name="connsiteX88" fmla="*/ 7254615 w 7467600"/>
              <a:gd name="connsiteY88" fmla="*/ 5911918 h 6858000"/>
              <a:gd name="connsiteX89" fmla="*/ 7312589 w 7467600"/>
              <a:gd name="connsiteY89" fmla="*/ 5982309 h 6858000"/>
              <a:gd name="connsiteX90" fmla="*/ 7448321 w 7467600"/>
              <a:gd name="connsiteY90" fmla="*/ 6190991 h 6858000"/>
              <a:gd name="connsiteX91" fmla="*/ 7467600 w 7467600"/>
              <a:gd name="connsiteY91" fmla="*/ 6221686 h 6858000"/>
              <a:gd name="connsiteX92" fmla="*/ 7467600 w 7467600"/>
              <a:gd name="connsiteY92" fmla="*/ 6334256 h 6858000"/>
              <a:gd name="connsiteX93" fmla="*/ 7454976 w 7467600"/>
              <a:gd name="connsiteY93" fmla="*/ 6318297 h 6858000"/>
              <a:gd name="connsiteX94" fmla="*/ 7042773 w 7467600"/>
              <a:gd name="connsiteY94" fmla="*/ 5734011 h 6858000"/>
              <a:gd name="connsiteX95" fmla="*/ 1456157 w 7467600"/>
              <a:gd name="connsiteY95" fmla="*/ 5371404 h 6858000"/>
              <a:gd name="connsiteX96" fmla="*/ 1244432 w 7467600"/>
              <a:gd name="connsiteY96" fmla="*/ 5385601 h 6858000"/>
              <a:gd name="connsiteX97" fmla="*/ 973990 w 7467600"/>
              <a:gd name="connsiteY97" fmla="*/ 5424940 h 6858000"/>
              <a:gd name="connsiteX98" fmla="*/ 1103809 w 7467600"/>
              <a:gd name="connsiteY98" fmla="*/ 5433720 h 6858000"/>
              <a:gd name="connsiteX99" fmla="*/ 1123454 w 7467600"/>
              <a:gd name="connsiteY99" fmla="*/ 5435727 h 6858000"/>
              <a:gd name="connsiteX100" fmla="*/ 1737017 w 7467600"/>
              <a:gd name="connsiteY100" fmla="*/ 5452183 h 6858000"/>
              <a:gd name="connsiteX101" fmla="*/ 1824397 w 7467600"/>
              <a:gd name="connsiteY101" fmla="*/ 5447757 h 6858000"/>
              <a:gd name="connsiteX102" fmla="*/ 2070059 w 7467600"/>
              <a:gd name="connsiteY102" fmla="*/ 5441660 h 6858000"/>
              <a:gd name="connsiteX103" fmla="*/ 1456157 w 7467600"/>
              <a:gd name="connsiteY103" fmla="*/ 5371404 h 6858000"/>
              <a:gd name="connsiteX104" fmla="*/ 4988186 w 7467600"/>
              <a:gd name="connsiteY104" fmla="*/ 5216467 h 6858000"/>
              <a:gd name="connsiteX105" fmla="*/ 4777334 w 7467600"/>
              <a:gd name="connsiteY105" fmla="*/ 5406072 h 6858000"/>
              <a:gd name="connsiteX106" fmla="*/ 4718341 w 7467600"/>
              <a:gd name="connsiteY106" fmla="*/ 5468043 h 6858000"/>
              <a:gd name="connsiteX107" fmla="*/ 4604655 w 7467600"/>
              <a:gd name="connsiteY107" fmla="*/ 5583434 h 6858000"/>
              <a:gd name="connsiteX108" fmla="*/ 4565074 w 7467600"/>
              <a:gd name="connsiteY108" fmla="*/ 5618550 h 6858000"/>
              <a:gd name="connsiteX109" fmla="*/ 4988186 w 7467600"/>
              <a:gd name="connsiteY109" fmla="*/ 5216467 h 6858000"/>
              <a:gd name="connsiteX110" fmla="*/ 4978032 w 7467600"/>
              <a:gd name="connsiteY110" fmla="*/ 5183809 h 6858000"/>
              <a:gd name="connsiteX111" fmla="*/ 4463413 w 7467600"/>
              <a:gd name="connsiteY111" fmla="*/ 5615162 h 6858000"/>
              <a:gd name="connsiteX112" fmla="*/ 4358134 w 7467600"/>
              <a:gd name="connsiteY112" fmla="*/ 5742791 h 6858000"/>
              <a:gd name="connsiteX113" fmla="*/ 4376219 w 7467600"/>
              <a:gd name="connsiteY113" fmla="*/ 5729027 h 6858000"/>
              <a:gd name="connsiteX114" fmla="*/ 4582340 w 7467600"/>
              <a:gd name="connsiteY114" fmla="*/ 5561037 h 6858000"/>
              <a:gd name="connsiteX115" fmla="*/ 4694684 w 7467600"/>
              <a:gd name="connsiteY115" fmla="*/ 5447098 h 6858000"/>
              <a:gd name="connsiteX116" fmla="*/ 4754123 w 7467600"/>
              <a:gd name="connsiteY116" fmla="*/ 5384643 h 6858000"/>
              <a:gd name="connsiteX117" fmla="*/ 4978032 w 7467600"/>
              <a:gd name="connsiteY117" fmla="*/ 5183809 h 6858000"/>
              <a:gd name="connsiteX118" fmla="*/ 1903353 w 7467600"/>
              <a:gd name="connsiteY118" fmla="*/ 5044827 h 6858000"/>
              <a:gd name="connsiteX119" fmla="*/ 1936931 w 7467600"/>
              <a:gd name="connsiteY119" fmla="*/ 5093954 h 6858000"/>
              <a:gd name="connsiteX120" fmla="*/ 2195868 w 7467600"/>
              <a:gd name="connsiteY120" fmla="*/ 5396574 h 6858000"/>
              <a:gd name="connsiteX121" fmla="*/ 2088852 w 7467600"/>
              <a:gd name="connsiteY121" fmla="*/ 5166123 h 6858000"/>
              <a:gd name="connsiteX122" fmla="*/ 1958241 w 7467600"/>
              <a:gd name="connsiteY122" fmla="*/ 5067955 h 6858000"/>
              <a:gd name="connsiteX123" fmla="*/ 1903353 w 7467600"/>
              <a:gd name="connsiteY123" fmla="*/ 5044827 h 6858000"/>
              <a:gd name="connsiteX124" fmla="*/ 1979378 w 7467600"/>
              <a:gd name="connsiteY124" fmla="*/ 4769504 h 6858000"/>
              <a:gd name="connsiteX125" fmla="*/ 2882120 w 7467600"/>
              <a:gd name="connsiteY125" fmla="*/ 5064547 h 6858000"/>
              <a:gd name="connsiteX126" fmla="*/ 2793103 w 7467600"/>
              <a:gd name="connsiteY126" fmla="*/ 5039699 h 6858000"/>
              <a:gd name="connsiteX127" fmla="*/ 2770041 w 7467600"/>
              <a:gd name="connsiteY127" fmla="*/ 5033634 h 6858000"/>
              <a:gd name="connsiteX128" fmla="*/ 1979378 w 7467600"/>
              <a:gd name="connsiteY128" fmla="*/ 4769504 h 6858000"/>
              <a:gd name="connsiteX129" fmla="*/ 1927410 w 7467600"/>
              <a:gd name="connsiteY129" fmla="*/ 4716164 h 6858000"/>
              <a:gd name="connsiteX130" fmla="*/ 1959587 w 7467600"/>
              <a:gd name="connsiteY130" fmla="*/ 4728849 h 6858000"/>
              <a:gd name="connsiteX131" fmla="*/ 2777707 w 7467600"/>
              <a:gd name="connsiteY131" fmla="*/ 5003991 h 6858000"/>
              <a:gd name="connsiteX132" fmla="*/ 2800768 w 7467600"/>
              <a:gd name="connsiteY132" fmla="*/ 5010056 h 6858000"/>
              <a:gd name="connsiteX133" fmla="*/ 2879408 w 7467600"/>
              <a:gd name="connsiteY133" fmla="*/ 5031590 h 6858000"/>
              <a:gd name="connsiteX134" fmla="*/ 2862295 w 7467600"/>
              <a:gd name="connsiteY134" fmla="*/ 5022958 h 6858000"/>
              <a:gd name="connsiteX135" fmla="*/ 2813343 w 7467600"/>
              <a:gd name="connsiteY135" fmla="*/ 4998369 h 6858000"/>
              <a:gd name="connsiteX136" fmla="*/ 2646245 w 7467600"/>
              <a:gd name="connsiteY136" fmla="*/ 4930999 h 6858000"/>
              <a:gd name="connsiteX137" fmla="*/ 1999243 w 7467600"/>
              <a:gd name="connsiteY137" fmla="*/ 4730524 h 6858000"/>
              <a:gd name="connsiteX138" fmla="*/ 1979527 w 7467600"/>
              <a:gd name="connsiteY138" fmla="*/ 4726651 h 6858000"/>
              <a:gd name="connsiteX139" fmla="*/ 1927410 w 7467600"/>
              <a:gd name="connsiteY139" fmla="*/ 4716164 h 6858000"/>
              <a:gd name="connsiteX140" fmla="*/ 1997014 w 7467600"/>
              <a:gd name="connsiteY140" fmla="*/ 4698007 h 6858000"/>
              <a:gd name="connsiteX141" fmla="*/ 2005458 w 7467600"/>
              <a:gd name="connsiteY141" fmla="*/ 4699540 h 6858000"/>
              <a:gd name="connsiteX142" fmla="*/ 2657186 w 7467600"/>
              <a:gd name="connsiteY142" fmla="*/ 4901687 h 6858000"/>
              <a:gd name="connsiteX143" fmla="*/ 2826662 w 7467600"/>
              <a:gd name="connsiteY143" fmla="*/ 4970362 h 6858000"/>
              <a:gd name="connsiteX144" fmla="*/ 2876100 w 7467600"/>
              <a:gd name="connsiteY144" fmla="*/ 4995397 h 6858000"/>
              <a:gd name="connsiteX145" fmla="*/ 3042600 w 7467600"/>
              <a:gd name="connsiteY145" fmla="*/ 5059532 h 6858000"/>
              <a:gd name="connsiteX146" fmla="*/ 1997014 w 7467600"/>
              <a:gd name="connsiteY146" fmla="*/ 4698007 h 6858000"/>
              <a:gd name="connsiteX147" fmla="*/ 2305292 w 7467600"/>
              <a:gd name="connsiteY147" fmla="*/ 4219492 h 6858000"/>
              <a:gd name="connsiteX148" fmla="*/ 3360922 w 7467600"/>
              <a:gd name="connsiteY148" fmla="*/ 4529373 h 6858000"/>
              <a:gd name="connsiteX149" fmla="*/ 3492420 w 7467600"/>
              <a:gd name="connsiteY149" fmla="*/ 4510145 h 6858000"/>
              <a:gd name="connsiteX150" fmla="*/ 3364086 w 7467600"/>
              <a:gd name="connsiteY150" fmla="*/ 4480340 h 6858000"/>
              <a:gd name="connsiteX151" fmla="*/ 3225818 w 7467600"/>
              <a:gd name="connsiteY151" fmla="*/ 4411822 h 6858000"/>
              <a:gd name="connsiteX152" fmla="*/ 3129696 w 7467600"/>
              <a:gd name="connsiteY152" fmla="*/ 4360704 h 6858000"/>
              <a:gd name="connsiteX153" fmla="*/ 2814545 w 7467600"/>
              <a:gd name="connsiteY153" fmla="*/ 4282955 h 6858000"/>
              <a:gd name="connsiteX154" fmla="*/ 2305292 w 7467600"/>
              <a:gd name="connsiteY154" fmla="*/ 4219492 h 6858000"/>
              <a:gd name="connsiteX155" fmla="*/ 2626982 w 7467600"/>
              <a:gd name="connsiteY155" fmla="*/ 4206450 h 6858000"/>
              <a:gd name="connsiteX156" fmla="*/ 2490617 w 7467600"/>
              <a:gd name="connsiteY156" fmla="*/ 4206951 h 6858000"/>
              <a:gd name="connsiteX157" fmla="*/ 2819869 w 7467600"/>
              <a:gd name="connsiteY157" fmla="*/ 4252936 h 6858000"/>
              <a:gd name="connsiteX158" fmla="*/ 3143018 w 7467600"/>
              <a:gd name="connsiteY158" fmla="*/ 4332698 h 6858000"/>
              <a:gd name="connsiteX159" fmla="*/ 3241520 w 7467600"/>
              <a:gd name="connsiteY159" fmla="*/ 4385112 h 6858000"/>
              <a:gd name="connsiteX160" fmla="*/ 3374575 w 7467600"/>
              <a:gd name="connsiteY160" fmla="*/ 4451517 h 6858000"/>
              <a:gd name="connsiteX161" fmla="*/ 3505221 w 7467600"/>
              <a:gd name="connsiteY161" fmla="*/ 4480757 h 6858000"/>
              <a:gd name="connsiteX162" fmla="*/ 2626982 w 7467600"/>
              <a:gd name="connsiteY162" fmla="*/ 4206450 h 6858000"/>
              <a:gd name="connsiteX163" fmla="*/ 1310106 w 7467600"/>
              <a:gd name="connsiteY163" fmla="*/ 3943217 h 6858000"/>
              <a:gd name="connsiteX164" fmla="*/ 854994 w 7467600"/>
              <a:gd name="connsiteY164" fmla="*/ 4399136 h 6858000"/>
              <a:gd name="connsiteX165" fmla="*/ 742462 w 7467600"/>
              <a:gd name="connsiteY165" fmla="*/ 4594648 h 6858000"/>
              <a:gd name="connsiteX166" fmla="*/ 820602 w 7467600"/>
              <a:gd name="connsiteY166" fmla="*/ 4485915 h 6858000"/>
              <a:gd name="connsiteX167" fmla="*/ 878295 w 7467600"/>
              <a:gd name="connsiteY167" fmla="*/ 4403594 h 6858000"/>
              <a:gd name="connsiteX168" fmla="*/ 1240607 w 7467600"/>
              <a:gd name="connsiteY168" fmla="*/ 4010401 h 6858000"/>
              <a:gd name="connsiteX169" fmla="*/ 1310106 w 7467600"/>
              <a:gd name="connsiteY169" fmla="*/ 3943217 h 6858000"/>
              <a:gd name="connsiteX170" fmla="*/ 1423113 w 7467600"/>
              <a:gd name="connsiteY170" fmla="*/ 3874565 h 6858000"/>
              <a:gd name="connsiteX171" fmla="*/ 1260565 w 7467600"/>
              <a:gd name="connsiteY171" fmla="*/ 4031982 h 6858000"/>
              <a:gd name="connsiteX172" fmla="*/ 901900 w 7467600"/>
              <a:gd name="connsiteY172" fmla="*/ 4421236 h 6858000"/>
              <a:gd name="connsiteX173" fmla="*/ 845044 w 7467600"/>
              <a:gd name="connsiteY173" fmla="*/ 4502436 h 6858000"/>
              <a:gd name="connsiteX174" fmla="*/ 685926 w 7467600"/>
              <a:gd name="connsiteY174" fmla="*/ 4703069 h 6858000"/>
              <a:gd name="connsiteX175" fmla="*/ 684248 w 7467600"/>
              <a:gd name="connsiteY175" fmla="*/ 4706721 h 6858000"/>
              <a:gd name="connsiteX176" fmla="*/ 1423113 w 7467600"/>
              <a:gd name="connsiteY176" fmla="*/ 3874565 h 6858000"/>
              <a:gd name="connsiteX177" fmla="*/ 3316479 w 7467600"/>
              <a:gd name="connsiteY177" fmla="*/ 3872136 h 6858000"/>
              <a:gd name="connsiteX178" fmla="*/ 3546806 w 7467600"/>
              <a:gd name="connsiteY178" fmla="*/ 4356139 h 6858000"/>
              <a:gd name="connsiteX179" fmla="*/ 3364433 w 7467600"/>
              <a:gd name="connsiteY179" fmla="*/ 3953121 h 6858000"/>
              <a:gd name="connsiteX180" fmla="*/ 3316479 w 7467600"/>
              <a:gd name="connsiteY180" fmla="*/ 3872136 h 6858000"/>
              <a:gd name="connsiteX181" fmla="*/ 3291335 w 7467600"/>
              <a:gd name="connsiteY181" fmla="*/ 3767420 h 6858000"/>
              <a:gd name="connsiteX182" fmla="*/ 3390805 w 7467600"/>
              <a:gd name="connsiteY182" fmla="*/ 3937163 h 6858000"/>
              <a:gd name="connsiteX183" fmla="*/ 3579062 w 7467600"/>
              <a:gd name="connsiteY183" fmla="*/ 4359040 h 6858000"/>
              <a:gd name="connsiteX184" fmla="*/ 3467355 w 7467600"/>
              <a:gd name="connsiteY184" fmla="*/ 3988130 h 6858000"/>
              <a:gd name="connsiteX185" fmla="*/ 3310753 w 7467600"/>
              <a:gd name="connsiteY185" fmla="*/ 3787140 h 6858000"/>
              <a:gd name="connsiteX186" fmla="*/ 3291335 w 7467600"/>
              <a:gd name="connsiteY186" fmla="*/ 3767420 h 6858000"/>
              <a:gd name="connsiteX187" fmla="*/ 1635889 w 7467600"/>
              <a:gd name="connsiteY187" fmla="*/ 3709494 h 6858000"/>
              <a:gd name="connsiteX188" fmla="*/ 1634800 w 7467600"/>
              <a:gd name="connsiteY188" fmla="*/ 3731111 h 6858000"/>
              <a:gd name="connsiteX189" fmla="*/ 1635889 w 7467600"/>
              <a:gd name="connsiteY189" fmla="*/ 3709494 h 6858000"/>
              <a:gd name="connsiteX190" fmla="*/ 1510397 w 7467600"/>
              <a:gd name="connsiteY190" fmla="*/ 3684705 h 6858000"/>
              <a:gd name="connsiteX191" fmla="*/ 1146550 w 7467600"/>
              <a:gd name="connsiteY191" fmla="*/ 3802012 h 6858000"/>
              <a:gd name="connsiteX192" fmla="*/ 698834 w 7467600"/>
              <a:gd name="connsiteY192" fmla="*/ 3952272 h 6858000"/>
              <a:gd name="connsiteX193" fmla="*/ 34256 w 7467600"/>
              <a:gd name="connsiteY193" fmla="*/ 4347603 h 6858000"/>
              <a:gd name="connsiteX194" fmla="*/ 527241 w 7467600"/>
              <a:gd name="connsiteY194" fmla="*/ 4065078 h 6858000"/>
              <a:gd name="connsiteX195" fmla="*/ 1510397 w 7467600"/>
              <a:gd name="connsiteY195" fmla="*/ 3684705 h 6858000"/>
              <a:gd name="connsiteX196" fmla="*/ 1313114 w 7467600"/>
              <a:gd name="connsiteY196" fmla="*/ 3655216 h 6858000"/>
              <a:gd name="connsiteX197" fmla="*/ 1109304 w 7467600"/>
              <a:gd name="connsiteY197" fmla="*/ 3669030 h 6858000"/>
              <a:gd name="connsiteX198" fmla="*/ 8129 w 7467600"/>
              <a:gd name="connsiteY198" fmla="*/ 4330519 h 6858000"/>
              <a:gd name="connsiteX199" fmla="*/ 687572 w 7467600"/>
              <a:gd name="connsiteY199" fmla="*/ 3925629 h 6858000"/>
              <a:gd name="connsiteX200" fmla="*/ 1138365 w 7467600"/>
              <a:gd name="connsiteY200" fmla="*/ 3774515 h 6858000"/>
              <a:gd name="connsiteX201" fmla="*/ 1505579 w 7467600"/>
              <a:gd name="connsiteY201" fmla="*/ 3655526 h 6858000"/>
              <a:gd name="connsiteX202" fmla="*/ 1313114 w 7467600"/>
              <a:gd name="connsiteY202" fmla="*/ 3655216 h 6858000"/>
              <a:gd name="connsiteX203" fmla="*/ 3655073 w 7467600"/>
              <a:gd name="connsiteY203" fmla="*/ 3650884 h 6858000"/>
              <a:gd name="connsiteX204" fmla="*/ 3989938 w 7467600"/>
              <a:gd name="connsiteY204" fmla="*/ 3991685 h 6858000"/>
              <a:gd name="connsiteX205" fmla="*/ 4393907 w 7467600"/>
              <a:gd name="connsiteY205" fmla="*/ 4261258 h 6858000"/>
              <a:gd name="connsiteX206" fmla="*/ 4648051 w 7467600"/>
              <a:gd name="connsiteY206" fmla="*/ 4374051 h 6858000"/>
              <a:gd name="connsiteX207" fmla="*/ 4383389 w 7467600"/>
              <a:gd name="connsiteY207" fmla="*/ 4184369 h 6858000"/>
              <a:gd name="connsiteX208" fmla="*/ 4165508 w 7467600"/>
              <a:gd name="connsiteY208" fmla="*/ 4035196 h 6858000"/>
              <a:gd name="connsiteX209" fmla="*/ 4068162 w 7467600"/>
              <a:gd name="connsiteY209" fmla="*/ 3953394 h 6858000"/>
              <a:gd name="connsiteX210" fmla="*/ 3981416 w 7467600"/>
              <a:gd name="connsiteY210" fmla="*/ 3880482 h 6858000"/>
              <a:gd name="connsiteX211" fmla="*/ 3800147 w 7467600"/>
              <a:gd name="connsiteY211" fmla="*/ 3749872 h 6858000"/>
              <a:gd name="connsiteX212" fmla="*/ 3655073 w 7467600"/>
              <a:gd name="connsiteY212" fmla="*/ 3650884 h 6858000"/>
              <a:gd name="connsiteX213" fmla="*/ 3670252 w 7467600"/>
              <a:gd name="connsiteY213" fmla="*/ 3622798 h 6858000"/>
              <a:gd name="connsiteX214" fmla="*/ 3817258 w 7467600"/>
              <a:gd name="connsiteY214" fmla="*/ 3723577 h 6858000"/>
              <a:gd name="connsiteX215" fmla="*/ 4000461 w 7467600"/>
              <a:gd name="connsiteY215" fmla="*/ 3855966 h 6858000"/>
              <a:gd name="connsiteX216" fmla="*/ 4088180 w 7467600"/>
              <a:gd name="connsiteY216" fmla="*/ 3929774 h 6858000"/>
              <a:gd name="connsiteX217" fmla="*/ 4184555 w 7467600"/>
              <a:gd name="connsiteY217" fmla="*/ 4010683 h 6858000"/>
              <a:gd name="connsiteX218" fmla="*/ 4399563 w 7467600"/>
              <a:gd name="connsiteY218" fmla="*/ 4158106 h 6858000"/>
              <a:gd name="connsiteX219" fmla="*/ 4684469 w 7467600"/>
              <a:gd name="connsiteY219" fmla="*/ 4364680 h 6858000"/>
              <a:gd name="connsiteX220" fmla="*/ 4690271 w 7467600"/>
              <a:gd name="connsiteY220" fmla="*/ 4370034 h 6858000"/>
              <a:gd name="connsiteX221" fmla="*/ 4136093 w 7467600"/>
              <a:gd name="connsiteY221" fmla="*/ 3858466 h 6858000"/>
              <a:gd name="connsiteX222" fmla="*/ 3670252 w 7467600"/>
              <a:gd name="connsiteY222" fmla="*/ 3622798 h 6858000"/>
              <a:gd name="connsiteX223" fmla="*/ 4440129 w 7467600"/>
              <a:gd name="connsiteY223" fmla="*/ 3448571 h 6858000"/>
              <a:gd name="connsiteX224" fmla="*/ 4856525 w 7467600"/>
              <a:gd name="connsiteY224" fmla="*/ 3915351 h 6858000"/>
              <a:gd name="connsiteX225" fmla="*/ 5059055 w 7467600"/>
              <a:gd name="connsiteY225" fmla="*/ 4108918 h 6858000"/>
              <a:gd name="connsiteX226" fmla="*/ 5290070 w 7467600"/>
              <a:gd name="connsiteY226" fmla="*/ 4263619 h 6858000"/>
              <a:gd name="connsiteX227" fmla="*/ 4834991 w 7467600"/>
              <a:gd name="connsiteY227" fmla="*/ 3830985 h 6858000"/>
              <a:gd name="connsiteX228" fmla="*/ 4440129 w 7467600"/>
              <a:gd name="connsiteY228" fmla="*/ 3448571 h 6858000"/>
              <a:gd name="connsiteX229" fmla="*/ 4441737 w 7467600"/>
              <a:gd name="connsiteY229" fmla="*/ 3399734 h 6858000"/>
              <a:gd name="connsiteX230" fmla="*/ 4431236 w 7467600"/>
              <a:gd name="connsiteY230" fmla="*/ 3400954 h 6858000"/>
              <a:gd name="connsiteX231" fmla="*/ 4557150 w 7467600"/>
              <a:gd name="connsiteY231" fmla="*/ 3510023 h 6858000"/>
              <a:gd name="connsiteX232" fmla="*/ 4856936 w 7467600"/>
              <a:gd name="connsiteY232" fmla="*/ 3809146 h 6858000"/>
              <a:gd name="connsiteX233" fmla="*/ 5111996 w 7467600"/>
              <a:gd name="connsiteY233" fmla="*/ 4065759 h 6858000"/>
              <a:gd name="connsiteX234" fmla="*/ 5388878 w 7467600"/>
              <a:gd name="connsiteY234" fmla="*/ 4300185 h 6858000"/>
              <a:gd name="connsiteX235" fmla="*/ 5425556 w 7467600"/>
              <a:gd name="connsiteY235" fmla="*/ 4308967 h 6858000"/>
              <a:gd name="connsiteX236" fmla="*/ 4943646 w 7467600"/>
              <a:gd name="connsiteY236" fmla="*/ 3822916 h 6858000"/>
              <a:gd name="connsiteX237" fmla="*/ 4594837 w 7467600"/>
              <a:gd name="connsiteY237" fmla="*/ 3532274 h 6858000"/>
              <a:gd name="connsiteX238" fmla="*/ 4441737 w 7467600"/>
              <a:gd name="connsiteY238" fmla="*/ 3399734 h 6858000"/>
              <a:gd name="connsiteX239" fmla="*/ 5425834 w 7467600"/>
              <a:gd name="connsiteY239" fmla="*/ 3162785 h 6858000"/>
              <a:gd name="connsiteX240" fmla="*/ 5401644 w 7467600"/>
              <a:gd name="connsiteY240" fmla="*/ 3617847 h 6858000"/>
              <a:gd name="connsiteX241" fmla="*/ 5467256 w 7467600"/>
              <a:gd name="connsiteY241" fmla="*/ 4175494 h 6858000"/>
              <a:gd name="connsiteX242" fmla="*/ 5448069 w 7467600"/>
              <a:gd name="connsiteY242" fmla="*/ 3567554 h 6858000"/>
              <a:gd name="connsiteX243" fmla="*/ 5425834 w 7467600"/>
              <a:gd name="connsiteY243" fmla="*/ 3162785 h 6858000"/>
              <a:gd name="connsiteX244" fmla="*/ 1318687 w 7467600"/>
              <a:gd name="connsiteY244" fmla="*/ 3113840 h 6858000"/>
              <a:gd name="connsiteX245" fmla="*/ 1066793 w 7467600"/>
              <a:gd name="connsiteY245" fmla="*/ 3212171 h 6858000"/>
              <a:gd name="connsiteX246" fmla="*/ 993319 w 7467600"/>
              <a:gd name="connsiteY246" fmla="*/ 3247648 h 6858000"/>
              <a:gd name="connsiteX247" fmla="*/ 853081 w 7467600"/>
              <a:gd name="connsiteY247" fmla="*/ 3312410 h 6858000"/>
              <a:gd name="connsiteX248" fmla="*/ 805957 w 7467600"/>
              <a:gd name="connsiteY248" fmla="*/ 3330443 h 6858000"/>
              <a:gd name="connsiteX249" fmla="*/ 1318687 w 7467600"/>
              <a:gd name="connsiteY249" fmla="*/ 3113840 h 6858000"/>
              <a:gd name="connsiteX250" fmla="*/ 5453702 w 7467600"/>
              <a:gd name="connsiteY250" fmla="*/ 3090882 h 6858000"/>
              <a:gd name="connsiteX251" fmla="*/ 5480135 w 7467600"/>
              <a:gd name="connsiteY251" fmla="*/ 3565802 h 6858000"/>
              <a:gd name="connsiteX252" fmla="*/ 5499023 w 7467600"/>
              <a:gd name="connsiteY252" fmla="*/ 4166310 h 6858000"/>
              <a:gd name="connsiteX253" fmla="*/ 5547022 w 7467600"/>
              <a:gd name="connsiteY253" fmla="*/ 3607838 h 6858000"/>
              <a:gd name="connsiteX254" fmla="*/ 5515964 w 7467600"/>
              <a:gd name="connsiteY254" fmla="*/ 3378541 h 6858000"/>
              <a:gd name="connsiteX255" fmla="*/ 5453702 w 7467600"/>
              <a:gd name="connsiteY255" fmla="*/ 3090882 h 6858000"/>
              <a:gd name="connsiteX256" fmla="*/ 1238695 w 7467600"/>
              <a:gd name="connsiteY256" fmla="*/ 3076820 h 6858000"/>
              <a:gd name="connsiteX257" fmla="*/ 716371 w 7467600"/>
              <a:gd name="connsiteY257" fmla="*/ 3293249 h 6858000"/>
              <a:gd name="connsiteX258" fmla="*/ 579522 w 7467600"/>
              <a:gd name="connsiteY258" fmla="*/ 3371759 h 6858000"/>
              <a:gd name="connsiteX259" fmla="*/ 600288 w 7467600"/>
              <a:gd name="connsiteY259" fmla="*/ 3365555 h 6858000"/>
              <a:gd name="connsiteX260" fmla="*/ 840692 w 7467600"/>
              <a:gd name="connsiteY260" fmla="*/ 3284921 h 6858000"/>
              <a:gd name="connsiteX261" fmla="*/ 979248 w 7467600"/>
              <a:gd name="connsiteY261" fmla="*/ 3221003 h 6858000"/>
              <a:gd name="connsiteX262" fmla="*/ 1053282 w 7467600"/>
              <a:gd name="connsiteY262" fmla="*/ 3185247 h 6858000"/>
              <a:gd name="connsiteX263" fmla="*/ 1320603 w 7467600"/>
              <a:gd name="connsiteY263" fmla="*/ 3081281 h 6858000"/>
              <a:gd name="connsiteX264" fmla="*/ 1238695 w 7467600"/>
              <a:gd name="connsiteY264" fmla="*/ 3076820 h 6858000"/>
              <a:gd name="connsiteX265" fmla="*/ 5425627 w 7467600"/>
              <a:gd name="connsiteY265" fmla="*/ 2954192 h 6858000"/>
              <a:gd name="connsiteX266" fmla="*/ 5470770 w 7467600"/>
              <a:gd name="connsiteY266" fmla="*/ 3005435 h 6858000"/>
              <a:gd name="connsiteX267" fmla="*/ 5519779 w 7467600"/>
              <a:gd name="connsiteY267" fmla="*/ 4359223 h 6858000"/>
              <a:gd name="connsiteX268" fmla="*/ 5520293 w 7467600"/>
              <a:gd name="connsiteY268" fmla="*/ 4360602 h 6858000"/>
              <a:gd name="connsiteX269" fmla="*/ 5767221 w 7467600"/>
              <a:gd name="connsiteY269" fmla="*/ 4665564 h 6858000"/>
              <a:gd name="connsiteX270" fmla="*/ 6937169 w 7467600"/>
              <a:gd name="connsiteY270" fmla="*/ 4815941 h 6858000"/>
              <a:gd name="connsiteX271" fmla="*/ 6953922 w 7467600"/>
              <a:gd name="connsiteY271" fmla="*/ 4890068 h 6858000"/>
              <a:gd name="connsiteX272" fmla="*/ 6071359 w 7467600"/>
              <a:gd name="connsiteY272" fmla="*/ 4770770 h 6858000"/>
              <a:gd name="connsiteX273" fmla="*/ 6038839 w 7467600"/>
              <a:gd name="connsiteY273" fmla="*/ 4764474 h 6858000"/>
              <a:gd name="connsiteX274" fmla="*/ 6038706 w 7467600"/>
              <a:gd name="connsiteY274" fmla="*/ 4763847 h 6858000"/>
              <a:gd name="connsiteX275" fmla="*/ 6037784 w 7467600"/>
              <a:gd name="connsiteY275" fmla="*/ 4764270 h 6858000"/>
              <a:gd name="connsiteX276" fmla="*/ 6038839 w 7467600"/>
              <a:gd name="connsiteY276" fmla="*/ 4764474 h 6858000"/>
              <a:gd name="connsiteX277" fmla="*/ 6040338 w 7467600"/>
              <a:gd name="connsiteY277" fmla="*/ 4771418 h 6858000"/>
              <a:gd name="connsiteX278" fmla="*/ 6024488 w 7467600"/>
              <a:gd name="connsiteY278" fmla="*/ 4809903 h 6858000"/>
              <a:gd name="connsiteX279" fmla="*/ 5599771 w 7467600"/>
              <a:gd name="connsiteY279" fmla="*/ 5509652 h 6858000"/>
              <a:gd name="connsiteX280" fmla="*/ 5548843 w 7467600"/>
              <a:gd name="connsiteY280" fmla="*/ 5563845 h 6858000"/>
              <a:gd name="connsiteX281" fmla="*/ 5940952 w 7467600"/>
              <a:gd name="connsiteY281" fmla="*/ 6250028 h 6858000"/>
              <a:gd name="connsiteX282" fmla="*/ 6043441 w 7467600"/>
              <a:gd name="connsiteY282" fmla="*/ 6665847 h 6858000"/>
              <a:gd name="connsiteX283" fmla="*/ 6093432 w 7467600"/>
              <a:gd name="connsiteY283" fmla="*/ 6858000 h 6858000"/>
              <a:gd name="connsiteX284" fmla="*/ 6034344 w 7467600"/>
              <a:gd name="connsiteY284" fmla="*/ 6858000 h 6858000"/>
              <a:gd name="connsiteX285" fmla="*/ 6026679 w 7467600"/>
              <a:gd name="connsiteY285" fmla="*/ 6836959 h 6858000"/>
              <a:gd name="connsiteX286" fmla="*/ 5800441 w 7467600"/>
              <a:gd name="connsiteY286" fmla="*/ 6335286 h 6858000"/>
              <a:gd name="connsiteX287" fmla="*/ 5526562 w 7467600"/>
              <a:gd name="connsiteY287" fmla="*/ 5705388 h 6858000"/>
              <a:gd name="connsiteX288" fmla="*/ 5519640 w 7467600"/>
              <a:gd name="connsiteY288" fmla="*/ 5683774 h 6858000"/>
              <a:gd name="connsiteX289" fmla="*/ 5844559 w 7467600"/>
              <a:gd name="connsiteY289" fmla="*/ 6553349 h 6858000"/>
              <a:gd name="connsiteX290" fmla="*/ 5975994 w 7467600"/>
              <a:gd name="connsiteY290" fmla="*/ 6858000 h 6858000"/>
              <a:gd name="connsiteX291" fmla="*/ 5898547 w 7467600"/>
              <a:gd name="connsiteY291" fmla="*/ 6858000 h 6858000"/>
              <a:gd name="connsiteX292" fmla="*/ 5682041 w 7467600"/>
              <a:gd name="connsiteY292" fmla="*/ 6355860 h 6858000"/>
              <a:gd name="connsiteX293" fmla="*/ 5461758 w 7467600"/>
              <a:gd name="connsiteY293" fmla="*/ 5820220 h 6858000"/>
              <a:gd name="connsiteX294" fmla="*/ 5237282 w 7467600"/>
              <a:gd name="connsiteY294" fmla="*/ 6579086 h 6858000"/>
              <a:gd name="connsiteX295" fmla="*/ 5115009 w 7467600"/>
              <a:gd name="connsiteY295" fmla="*/ 6858000 h 6858000"/>
              <a:gd name="connsiteX296" fmla="*/ 5028074 w 7467600"/>
              <a:gd name="connsiteY296" fmla="*/ 6858000 h 6858000"/>
              <a:gd name="connsiteX297" fmla="*/ 5079508 w 7467600"/>
              <a:gd name="connsiteY297" fmla="*/ 6749074 h 6858000"/>
              <a:gd name="connsiteX298" fmla="*/ 5371846 w 7467600"/>
              <a:gd name="connsiteY298" fmla="*/ 5924413 h 6858000"/>
              <a:gd name="connsiteX299" fmla="*/ 5270512 w 7467600"/>
              <a:gd name="connsiteY299" fmla="*/ 6138975 h 6858000"/>
              <a:gd name="connsiteX300" fmla="*/ 5062409 w 7467600"/>
              <a:gd name="connsiteY300" fmla="*/ 6653544 h 6858000"/>
              <a:gd name="connsiteX301" fmla="*/ 5036628 w 7467600"/>
              <a:gd name="connsiteY301" fmla="*/ 6754247 h 6858000"/>
              <a:gd name="connsiteX302" fmla="*/ 5009112 w 7467600"/>
              <a:gd name="connsiteY302" fmla="*/ 6858000 h 6858000"/>
              <a:gd name="connsiteX303" fmla="*/ 4976679 w 7467600"/>
              <a:gd name="connsiteY303" fmla="*/ 6858000 h 6858000"/>
              <a:gd name="connsiteX304" fmla="*/ 5006537 w 7467600"/>
              <a:gd name="connsiteY304" fmla="*/ 6747068 h 6858000"/>
              <a:gd name="connsiteX305" fmla="*/ 5032723 w 7467600"/>
              <a:gd name="connsiteY305" fmla="*/ 6644957 h 6858000"/>
              <a:gd name="connsiteX306" fmla="*/ 5242949 w 7467600"/>
              <a:gd name="connsiteY306" fmla="*/ 6125175 h 6858000"/>
              <a:gd name="connsiteX307" fmla="*/ 5286321 w 7467600"/>
              <a:gd name="connsiteY307" fmla="*/ 6033555 h 6858000"/>
              <a:gd name="connsiteX308" fmla="*/ 5008210 w 7467600"/>
              <a:gd name="connsiteY308" fmla="*/ 6649194 h 6858000"/>
              <a:gd name="connsiteX309" fmla="*/ 4986321 w 7467600"/>
              <a:gd name="connsiteY309" fmla="*/ 6765687 h 6858000"/>
              <a:gd name="connsiteX310" fmla="*/ 4973474 w 7467600"/>
              <a:gd name="connsiteY310" fmla="*/ 6858000 h 6858000"/>
              <a:gd name="connsiteX311" fmla="*/ 4907178 w 7467600"/>
              <a:gd name="connsiteY311" fmla="*/ 6858000 h 6858000"/>
              <a:gd name="connsiteX312" fmla="*/ 4910810 w 7467600"/>
              <a:gd name="connsiteY312" fmla="*/ 6829660 h 6858000"/>
              <a:gd name="connsiteX313" fmla="*/ 4987461 w 7467600"/>
              <a:gd name="connsiteY313" fmla="*/ 6432994 h 6858000"/>
              <a:gd name="connsiteX314" fmla="*/ 5179262 w 7467600"/>
              <a:gd name="connsiteY314" fmla="*/ 6035044 h 6858000"/>
              <a:gd name="connsiteX315" fmla="*/ 4689678 w 7467600"/>
              <a:gd name="connsiteY315" fmla="*/ 6440241 h 6858000"/>
              <a:gd name="connsiteX316" fmla="*/ 4477543 w 7467600"/>
              <a:gd name="connsiteY316" fmla="*/ 6674836 h 6858000"/>
              <a:gd name="connsiteX317" fmla="*/ 4329957 w 7467600"/>
              <a:gd name="connsiteY317" fmla="*/ 6858000 h 6858000"/>
              <a:gd name="connsiteX318" fmla="*/ 4218595 w 7467600"/>
              <a:gd name="connsiteY318" fmla="*/ 6858000 h 6858000"/>
              <a:gd name="connsiteX319" fmla="*/ 4368888 w 7467600"/>
              <a:gd name="connsiteY319" fmla="*/ 6668412 h 6858000"/>
              <a:gd name="connsiteX320" fmla="*/ 4563091 w 7467600"/>
              <a:gd name="connsiteY320" fmla="*/ 6442508 h 6858000"/>
              <a:gd name="connsiteX321" fmla="*/ 5387324 w 7467600"/>
              <a:gd name="connsiteY321" fmla="*/ 5705830 h 6858000"/>
              <a:gd name="connsiteX322" fmla="*/ 5073620 w 7467600"/>
              <a:gd name="connsiteY322" fmla="*/ 5955437 h 6858000"/>
              <a:gd name="connsiteX323" fmla="*/ 4689789 w 7467600"/>
              <a:gd name="connsiteY323" fmla="*/ 6268382 h 6858000"/>
              <a:gd name="connsiteX324" fmla="*/ 4418722 w 7467600"/>
              <a:gd name="connsiteY324" fmla="*/ 6570886 h 6858000"/>
              <a:gd name="connsiteX325" fmla="*/ 4214944 w 7467600"/>
              <a:gd name="connsiteY325" fmla="*/ 6858000 h 6858000"/>
              <a:gd name="connsiteX326" fmla="*/ 4177898 w 7467600"/>
              <a:gd name="connsiteY326" fmla="*/ 6858000 h 6858000"/>
              <a:gd name="connsiteX327" fmla="*/ 4391597 w 7467600"/>
              <a:gd name="connsiteY327" fmla="*/ 6556370 h 6858000"/>
              <a:gd name="connsiteX328" fmla="*/ 4668889 w 7467600"/>
              <a:gd name="connsiteY328" fmla="*/ 6246399 h 6858000"/>
              <a:gd name="connsiteX329" fmla="*/ 5055427 w 7467600"/>
              <a:gd name="connsiteY329" fmla="*/ 5931476 h 6858000"/>
              <a:gd name="connsiteX330" fmla="*/ 5371814 w 7467600"/>
              <a:gd name="connsiteY330" fmla="*/ 5678975 h 6858000"/>
              <a:gd name="connsiteX331" fmla="*/ 4987918 w 7467600"/>
              <a:gd name="connsiteY331" fmla="*/ 5838701 h 6858000"/>
              <a:gd name="connsiteX332" fmla="*/ 4317146 w 7467600"/>
              <a:gd name="connsiteY332" fmla="*/ 6587716 h 6858000"/>
              <a:gd name="connsiteX333" fmla="*/ 4171627 w 7467600"/>
              <a:gd name="connsiteY333" fmla="*/ 6858000 h 6858000"/>
              <a:gd name="connsiteX334" fmla="*/ 4081585 w 7467600"/>
              <a:gd name="connsiteY334" fmla="*/ 6858000 h 6858000"/>
              <a:gd name="connsiteX335" fmla="*/ 4238603 w 7467600"/>
              <a:gd name="connsiteY335" fmla="*/ 6559341 h 6858000"/>
              <a:gd name="connsiteX336" fmla="*/ 4778333 w 7467600"/>
              <a:gd name="connsiteY336" fmla="*/ 5873626 h 6858000"/>
              <a:gd name="connsiteX337" fmla="*/ 5414185 w 7467600"/>
              <a:gd name="connsiteY337" fmla="*/ 5573882 h 6858000"/>
              <a:gd name="connsiteX338" fmla="*/ 5959648 w 7467600"/>
              <a:gd name="connsiteY338" fmla="*/ 4760797 h 6858000"/>
              <a:gd name="connsiteX339" fmla="*/ 5355019 w 7467600"/>
              <a:gd name="connsiteY339" fmla="*/ 4734672 h 6858000"/>
              <a:gd name="connsiteX340" fmla="*/ 5083565 w 7467600"/>
              <a:gd name="connsiteY340" fmla="*/ 5179121 h 6858000"/>
              <a:gd name="connsiteX341" fmla="*/ 4713577 w 7467600"/>
              <a:gd name="connsiteY341" fmla="*/ 5616803 h 6858000"/>
              <a:gd name="connsiteX342" fmla="*/ 3989559 w 7467600"/>
              <a:gd name="connsiteY342" fmla="*/ 6145945 h 6858000"/>
              <a:gd name="connsiteX343" fmla="*/ 3939824 w 7467600"/>
              <a:gd name="connsiteY343" fmla="*/ 6066900 h 6858000"/>
              <a:gd name="connsiteX344" fmla="*/ 4584537 w 7467600"/>
              <a:gd name="connsiteY344" fmla="*/ 5324826 h 6858000"/>
              <a:gd name="connsiteX345" fmla="*/ 5037105 w 7467600"/>
              <a:gd name="connsiteY345" fmla="*/ 5088765 h 6858000"/>
              <a:gd name="connsiteX346" fmla="*/ 5039930 w 7467600"/>
              <a:gd name="connsiteY346" fmla="*/ 5089585 h 6858000"/>
              <a:gd name="connsiteX347" fmla="*/ 5263764 w 7467600"/>
              <a:gd name="connsiteY347" fmla="*/ 4735525 h 6858000"/>
              <a:gd name="connsiteX348" fmla="*/ 4086300 w 7467600"/>
              <a:gd name="connsiteY348" fmla="*/ 4884599 h 6858000"/>
              <a:gd name="connsiteX349" fmla="*/ 4085485 w 7467600"/>
              <a:gd name="connsiteY349" fmla="*/ 4899070 h 6858000"/>
              <a:gd name="connsiteX350" fmla="*/ 3871915 w 7467600"/>
              <a:gd name="connsiteY350" fmla="*/ 5253645 h 6858000"/>
              <a:gd name="connsiteX351" fmla="*/ 3799374 w 7467600"/>
              <a:gd name="connsiteY351" fmla="*/ 5466127 h 6858000"/>
              <a:gd name="connsiteX352" fmla="*/ 3498850 w 7467600"/>
              <a:gd name="connsiteY352" fmla="*/ 6661888 h 6858000"/>
              <a:gd name="connsiteX353" fmla="*/ 3399216 w 7467600"/>
              <a:gd name="connsiteY353" fmla="*/ 6858000 h 6858000"/>
              <a:gd name="connsiteX354" fmla="*/ 3303688 w 7467600"/>
              <a:gd name="connsiteY354" fmla="*/ 6858000 h 6858000"/>
              <a:gd name="connsiteX355" fmla="*/ 3391774 w 7467600"/>
              <a:gd name="connsiteY355" fmla="*/ 6697181 h 6858000"/>
              <a:gd name="connsiteX356" fmla="*/ 3735540 w 7467600"/>
              <a:gd name="connsiteY356" fmla="*/ 5546923 h 6858000"/>
              <a:gd name="connsiteX357" fmla="*/ 3729438 w 7467600"/>
              <a:gd name="connsiteY357" fmla="*/ 5569058 h 6858000"/>
              <a:gd name="connsiteX358" fmla="*/ 3707782 w 7467600"/>
              <a:gd name="connsiteY358" fmla="*/ 5644908 h 6858000"/>
              <a:gd name="connsiteX359" fmla="*/ 3583827 w 7467600"/>
              <a:gd name="connsiteY359" fmla="*/ 6039215 h 6858000"/>
              <a:gd name="connsiteX360" fmla="*/ 3547861 w 7467600"/>
              <a:gd name="connsiteY360" fmla="*/ 6129609 h 6858000"/>
              <a:gd name="connsiteX361" fmla="*/ 3490905 w 7467600"/>
              <a:gd name="connsiteY361" fmla="*/ 6277660 h 6858000"/>
              <a:gd name="connsiteX362" fmla="*/ 3455859 w 7467600"/>
              <a:gd name="connsiteY362" fmla="*/ 6391301 h 6858000"/>
              <a:gd name="connsiteX363" fmla="*/ 3429112 w 7467600"/>
              <a:gd name="connsiteY363" fmla="*/ 6479469 h 6858000"/>
              <a:gd name="connsiteX364" fmla="*/ 3304862 w 7467600"/>
              <a:gd name="connsiteY364" fmla="*/ 6796476 h 6858000"/>
              <a:gd name="connsiteX365" fmla="*/ 3276071 w 7467600"/>
              <a:gd name="connsiteY365" fmla="*/ 6858000 h 6858000"/>
              <a:gd name="connsiteX366" fmla="*/ 3240805 w 7467600"/>
              <a:gd name="connsiteY366" fmla="*/ 6858000 h 6858000"/>
              <a:gd name="connsiteX367" fmla="*/ 3275917 w 7467600"/>
              <a:gd name="connsiteY367" fmla="*/ 6783192 h 6858000"/>
              <a:gd name="connsiteX368" fmla="*/ 3399358 w 7467600"/>
              <a:gd name="connsiteY368" fmla="*/ 6469011 h 6858000"/>
              <a:gd name="connsiteX369" fmla="*/ 3425650 w 7467600"/>
              <a:gd name="connsiteY369" fmla="*/ 6381333 h 6858000"/>
              <a:gd name="connsiteX370" fmla="*/ 3460661 w 7467600"/>
              <a:gd name="connsiteY370" fmla="*/ 6266763 h 6858000"/>
              <a:gd name="connsiteX371" fmla="*/ 3518021 w 7467600"/>
              <a:gd name="connsiteY371" fmla="*/ 6117298 h 6858000"/>
              <a:gd name="connsiteX372" fmla="*/ 3554035 w 7467600"/>
              <a:gd name="connsiteY372" fmla="*/ 6027832 h 6858000"/>
              <a:gd name="connsiteX373" fmla="*/ 3677174 w 7467600"/>
              <a:gd name="connsiteY373" fmla="*/ 5636351 h 6858000"/>
              <a:gd name="connsiteX374" fmla="*/ 3698819 w 7467600"/>
              <a:gd name="connsiteY374" fmla="*/ 5560503 h 6858000"/>
              <a:gd name="connsiteX375" fmla="*/ 3702094 w 7467600"/>
              <a:gd name="connsiteY375" fmla="*/ 5549194 h 6858000"/>
              <a:gd name="connsiteX376" fmla="*/ 3398355 w 7467600"/>
              <a:gd name="connsiteY376" fmla="*/ 6094603 h 6858000"/>
              <a:gd name="connsiteX377" fmla="*/ 3193941 w 7467600"/>
              <a:gd name="connsiteY377" fmla="*/ 6798775 h 6858000"/>
              <a:gd name="connsiteX378" fmla="*/ 3184140 w 7467600"/>
              <a:gd name="connsiteY378" fmla="*/ 6858000 h 6858000"/>
              <a:gd name="connsiteX379" fmla="*/ 3099978 w 7467600"/>
              <a:gd name="connsiteY379" fmla="*/ 6858000 h 6858000"/>
              <a:gd name="connsiteX380" fmla="*/ 3101556 w 7467600"/>
              <a:gd name="connsiteY380" fmla="*/ 6843337 h 6858000"/>
              <a:gd name="connsiteX381" fmla="*/ 3370162 w 7467600"/>
              <a:gd name="connsiteY381" fmla="*/ 5785550 h 6858000"/>
              <a:gd name="connsiteX382" fmla="*/ 3746477 w 7467600"/>
              <a:gd name="connsiteY382" fmla="*/ 5377889 h 6858000"/>
              <a:gd name="connsiteX383" fmla="*/ 3863399 w 7467600"/>
              <a:gd name="connsiteY383" fmla="*/ 5087257 h 6858000"/>
              <a:gd name="connsiteX384" fmla="*/ 3968712 w 7467600"/>
              <a:gd name="connsiteY384" fmla="*/ 4913989 h 6858000"/>
              <a:gd name="connsiteX385" fmla="*/ 2792390 w 7467600"/>
              <a:gd name="connsiteY385" fmla="*/ 5382974 h 6858000"/>
              <a:gd name="connsiteX386" fmla="*/ 2714982 w 7467600"/>
              <a:gd name="connsiteY386" fmla="*/ 5427051 h 6858000"/>
              <a:gd name="connsiteX387" fmla="*/ 2813361 w 7467600"/>
              <a:gd name="connsiteY387" fmla="*/ 6023912 h 6858000"/>
              <a:gd name="connsiteX388" fmla="*/ 2688430 w 7467600"/>
              <a:gd name="connsiteY388" fmla="*/ 6801564 h 6858000"/>
              <a:gd name="connsiteX389" fmla="*/ 2629626 w 7467600"/>
              <a:gd name="connsiteY389" fmla="*/ 6763394 h 6858000"/>
              <a:gd name="connsiteX390" fmla="*/ 2565328 w 7467600"/>
              <a:gd name="connsiteY390" fmla="*/ 5516399 h 6858000"/>
              <a:gd name="connsiteX391" fmla="*/ 1922999 w 7467600"/>
              <a:gd name="connsiteY391" fmla="*/ 5980343 h 6858000"/>
              <a:gd name="connsiteX392" fmla="*/ 1950261 w 7467600"/>
              <a:gd name="connsiteY392" fmla="*/ 6405858 h 6858000"/>
              <a:gd name="connsiteX393" fmla="*/ 2365554 w 7467600"/>
              <a:gd name="connsiteY393" fmla="*/ 6759107 h 6858000"/>
              <a:gd name="connsiteX394" fmla="*/ 2424142 w 7467600"/>
              <a:gd name="connsiteY394" fmla="*/ 6858000 h 6858000"/>
              <a:gd name="connsiteX395" fmla="*/ 2395994 w 7467600"/>
              <a:gd name="connsiteY395" fmla="*/ 6858000 h 6858000"/>
              <a:gd name="connsiteX396" fmla="*/ 2392863 w 7467600"/>
              <a:gd name="connsiteY396" fmla="*/ 6852964 h 6858000"/>
              <a:gd name="connsiteX397" fmla="*/ 2017589 w 7467600"/>
              <a:gd name="connsiteY397" fmla="*/ 6493982 h 6858000"/>
              <a:gd name="connsiteX398" fmla="*/ 2147336 w 7467600"/>
              <a:gd name="connsiteY398" fmla="*/ 6594052 h 6858000"/>
              <a:gd name="connsiteX399" fmla="*/ 2207047 w 7467600"/>
              <a:gd name="connsiteY399" fmla="*/ 6654540 h 6858000"/>
              <a:gd name="connsiteX400" fmla="*/ 2299106 w 7467600"/>
              <a:gd name="connsiteY400" fmla="*/ 6778931 h 6858000"/>
              <a:gd name="connsiteX401" fmla="*/ 2314430 w 7467600"/>
              <a:gd name="connsiteY401" fmla="*/ 6801144 h 6858000"/>
              <a:gd name="connsiteX402" fmla="*/ 2352406 w 7467600"/>
              <a:gd name="connsiteY402" fmla="*/ 6858000 h 6858000"/>
              <a:gd name="connsiteX403" fmla="*/ 2314492 w 7467600"/>
              <a:gd name="connsiteY403" fmla="*/ 6858000 h 6858000"/>
              <a:gd name="connsiteX404" fmla="*/ 2288095 w 7467600"/>
              <a:gd name="connsiteY404" fmla="*/ 6818030 h 6858000"/>
              <a:gd name="connsiteX405" fmla="*/ 2272768 w 7467600"/>
              <a:gd name="connsiteY405" fmla="*/ 6795822 h 6858000"/>
              <a:gd name="connsiteX406" fmla="*/ 2182715 w 7467600"/>
              <a:gd name="connsiteY406" fmla="*/ 6675071 h 6858000"/>
              <a:gd name="connsiteX407" fmla="*/ 2032061 w 7467600"/>
              <a:gd name="connsiteY407" fmla="*/ 6541380 h 6858000"/>
              <a:gd name="connsiteX408" fmla="*/ 2257220 w 7467600"/>
              <a:gd name="connsiteY408" fmla="*/ 6826257 h 6858000"/>
              <a:gd name="connsiteX409" fmla="*/ 2281324 w 7467600"/>
              <a:gd name="connsiteY409" fmla="*/ 6858000 h 6858000"/>
              <a:gd name="connsiteX410" fmla="*/ 2242860 w 7467600"/>
              <a:gd name="connsiteY410" fmla="*/ 6858000 h 6858000"/>
              <a:gd name="connsiteX411" fmla="*/ 2232818 w 7467600"/>
              <a:gd name="connsiteY411" fmla="*/ 6844926 h 6858000"/>
              <a:gd name="connsiteX412" fmla="*/ 1990172 w 7467600"/>
              <a:gd name="connsiteY412" fmla="*/ 6542121 h 6858000"/>
              <a:gd name="connsiteX413" fmla="*/ 2124090 w 7467600"/>
              <a:gd name="connsiteY413" fmla="*/ 6761017 h 6858000"/>
              <a:gd name="connsiteX414" fmla="*/ 2200380 w 7467600"/>
              <a:gd name="connsiteY414" fmla="*/ 6858000 h 6858000"/>
              <a:gd name="connsiteX415" fmla="*/ 2147507 w 7467600"/>
              <a:gd name="connsiteY415" fmla="*/ 6858000 h 6858000"/>
              <a:gd name="connsiteX416" fmla="*/ 2070668 w 7467600"/>
              <a:gd name="connsiteY416" fmla="*/ 6761520 h 6858000"/>
              <a:gd name="connsiteX417" fmla="*/ 1975142 w 7467600"/>
              <a:gd name="connsiteY417" fmla="*/ 6585570 h 6858000"/>
              <a:gd name="connsiteX418" fmla="*/ 2050035 w 7467600"/>
              <a:gd name="connsiteY418" fmla="*/ 6813345 h 6858000"/>
              <a:gd name="connsiteX419" fmla="*/ 2063025 w 7467600"/>
              <a:gd name="connsiteY419" fmla="*/ 6858000 h 6858000"/>
              <a:gd name="connsiteX420" fmla="*/ 2021675 w 7467600"/>
              <a:gd name="connsiteY420" fmla="*/ 6858000 h 6858000"/>
              <a:gd name="connsiteX421" fmla="*/ 2019308 w 7467600"/>
              <a:gd name="connsiteY421" fmla="*/ 6847118 h 6858000"/>
              <a:gd name="connsiteX422" fmla="*/ 1938835 w 7467600"/>
              <a:gd name="connsiteY422" fmla="*/ 6551160 h 6858000"/>
              <a:gd name="connsiteX423" fmla="*/ 1953230 w 7467600"/>
              <a:gd name="connsiteY423" fmla="*/ 6759699 h 6858000"/>
              <a:gd name="connsiteX424" fmla="*/ 1956763 w 7467600"/>
              <a:gd name="connsiteY424" fmla="*/ 6778191 h 6858000"/>
              <a:gd name="connsiteX425" fmla="*/ 1967925 w 7467600"/>
              <a:gd name="connsiteY425" fmla="*/ 6858000 h 6858000"/>
              <a:gd name="connsiteX426" fmla="*/ 1936622 w 7467600"/>
              <a:gd name="connsiteY426" fmla="*/ 6858000 h 6858000"/>
              <a:gd name="connsiteX427" fmla="*/ 1926261 w 7467600"/>
              <a:gd name="connsiteY427" fmla="*/ 6784064 h 6858000"/>
              <a:gd name="connsiteX428" fmla="*/ 1922724 w 7467600"/>
              <a:gd name="connsiteY428" fmla="*/ 6765577 h 6858000"/>
              <a:gd name="connsiteX429" fmla="*/ 1904650 w 7467600"/>
              <a:gd name="connsiteY429" fmla="*/ 6639616 h 6858000"/>
              <a:gd name="connsiteX430" fmla="*/ 1885273 w 7467600"/>
              <a:gd name="connsiteY430" fmla="*/ 6858000 h 6858000"/>
              <a:gd name="connsiteX431" fmla="*/ 1854363 w 7467600"/>
              <a:gd name="connsiteY431" fmla="*/ 6858000 h 6858000"/>
              <a:gd name="connsiteX432" fmla="*/ 1880391 w 7467600"/>
              <a:gd name="connsiteY432" fmla="*/ 6603796 h 6858000"/>
              <a:gd name="connsiteX433" fmla="*/ 1818273 w 7467600"/>
              <a:gd name="connsiteY433" fmla="*/ 6715729 h 6858000"/>
              <a:gd name="connsiteX434" fmla="*/ 1794691 w 7467600"/>
              <a:gd name="connsiteY434" fmla="*/ 6843239 h 6858000"/>
              <a:gd name="connsiteX435" fmla="*/ 1794914 w 7467600"/>
              <a:gd name="connsiteY435" fmla="*/ 6858000 h 6858000"/>
              <a:gd name="connsiteX436" fmla="*/ 1746128 w 7467600"/>
              <a:gd name="connsiteY436" fmla="*/ 6858000 h 6858000"/>
              <a:gd name="connsiteX437" fmla="*/ 1753934 w 7467600"/>
              <a:gd name="connsiteY437" fmla="*/ 6724796 h 6858000"/>
              <a:gd name="connsiteX438" fmla="*/ 1792053 w 7467600"/>
              <a:gd name="connsiteY438" fmla="*/ 6572396 h 6858000"/>
              <a:gd name="connsiteX439" fmla="*/ 1862248 w 7467600"/>
              <a:gd name="connsiteY439" fmla="*/ 6266397 h 6858000"/>
              <a:gd name="connsiteX440" fmla="*/ 1862250 w 7467600"/>
              <a:gd name="connsiteY440" fmla="*/ 6033531 h 6858000"/>
              <a:gd name="connsiteX441" fmla="*/ 1211999 w 7467600"/>
              <a:gd name="connsiteY441" fmla="*/ 6683610 h 6858000"/>
              <a:gd name="connsiteX442" fmla="*/ 1213266 w 7467600"/>
              <a:gd name="connsiteY442" fmla="*/ 6691947 h 6858000"/>
              <a:gd name="connsiteX443" fmla="*/ 1203370 w 7467600"/>
              <a:gd name="connsiteY443" fmla="*/ 6850676 h 6858000"/>
              <a:gd name="connsiteX444" fmla="*/ 1203671 w 7467600"/>
              <a:gd name="connsiteY444" fmla="*/ 6858000 h 6858000"/>
              <a:gd name="connsiteX445" fmla="*/ 1143180 w 7467600"/>
              <a:gd name="connsiteY445" fmla="*/ 6858000 h 6858000"/>
              <a:gd name="connsiteX446" fmla="*/ 1142176 w 7467600"/>
              <a:gd name="connsiteY446" fmla="*/ 6766045 h 6858000"/>
              <a:gd name="connsiteX447" fmla="*/ 1067484 w 7467600"/>
              <a:gd name="connsiteY447" fmla="*/ 6858000 h 6858000"/>
              <a:gd name="connsiteX448" fmla="*/ 953928 w 7467600"/>
              <a:gd name="connsiteY448" fmla="*/ 6858000 h 6858000"/>
              <a:gd name="connsiteX449" fmla="*/ 959715 w 7467600"/>
              <a:gd name="connsiteY449" fmla="*/ 6850185 h 6858000"/>
              <a:gd name="connsiteX450" fmla="*/ 1483788 w 7467600"/>
              <a:gd name="connsiteY450" fmla="*/ 6259174 h 6858000"/>
              <a:gd name="connsiteX451" fmla="*/ 1100671 w 7467600"/>
              <a:gd name="connsiteY451" fmla="*/ 6252137 h 6858000"/>
              <a:gd name="connsiteX452" fmla="*/ 1090144 w 7467600"/>
              <a:gd name="connsiteY452" fmla="*/ 6256748 h 6858000"/>
              <a:gd name="connsiteX453" fmla="*/ 1095872 w 7467600"/>
              <a:gd name="connsiteY453" fmla="*/ 6271892 h 6858000"/>
              <a:gd name="connsiteX454" fmla="*/ 262785 w 7467600"/>
              <a:gd name="connsiteY454" fmla="*/ 6845450 h 6858000"/>
              <a:gd name="connsiteX455" fmla="*/ 209968 w 7467600"/>
              <a:gd name="connsiteY455" fmla="*/ 6770713 h 6858000"/>
              <a:gd name="connsiteX456" fmla="*/ 873460 w 7467600"/>
              <a:gd name="connsiteY456" fmla="*/ 6253768 h 6858000"/>
              <a:gd name="connsiteX457" fmla="*/ 192686 w 7467600"/>
              <a:gd name="connsiteY457" fmla="*/ 5849257 h 6858000"/>
              <a:gd name="connsiteX458" fmla="*/ 4696 w 7467600"/>
              <a:gd name="connsiteY458" fmla="*/ 5697668 h 6858000"/>
              <a:gd name="connsiteX459" fmla="*/ 0 w 7467600"/>
              <a:gd name="connsiteY459" fmla="*/ 5689984 h 6858000"/>
              <a:gd name="connsiteX460" fmla="*/ 0 w 7467600"/>
              <a:gd name="connsiteY460" fmla="*/ 5513472 h 6858000"/>
              <a:gd name="connsiteX461" fmla="*/ 174101 w 7467600"/>
              <a:gd name="connsiteY461" fmla="*/ 5620277 h 6858000"/>
              <a:gd name="connsiteX462" fmla="*/ 891800 w 7467600"/>
              <a:gd name="connsiteY462" fmla="*/ 6036935 h 6858000"/>
              <a:gd name="connsiteX463" fmla="*/ 1072219 w 7467600"/>
              <a:gd name="connsiteY463" fmla="*/ 6169443 h 6858000"/>
              <a:gd name="connsiteX464" fmla="*/ 1074117 w 7467600"/>
              <a:gd name="connsiteY464" fmla="*/ 6170301 h 6858000"/>
              <a:gd name="connsiteX465" fmla="*/ 1083114 w 7467600"/>
              <a:gd name="connsiteY465" fmla="*/ 6174131 h 6858000"/>
              <a:gd name="connsiteX466" fmla="*/ 1543010 w 7467600"/>
              <a:gd name="connsiteY466" fmla="*/ 6191140 h 6858000"/>
              <a:gd name="connsiteX467" fmla="*/ 1551080 w 7467600"/>
              <a:gd name="connsiteY467" fmla="*/ 6195006 h 6858000"/>
              <a:gd name="connsiteX468" fmla="*/ 2345443 w 7467600"/>
              <a:gd name="connsiteY468" fmla="*/ 5549882 h 6858000"/>
              <a:gd name="connsiteX469" fmla="*/ 1721499 w 7467600"/>
              <a:gd name="connsiteY469" fmla="*/ 5599969 h 6858000"/>
              <a:gd name="connsiteX470" fmla="*/ 767716 w 7467600"/>
              <a:gd name="connsiteY470" fmla="*/ 5472768 h 6858000"/>
              <a:gd name="connsiteX471" fmla="*/ 722147 w 7467600"/>
              <a:gd name="connsiteY471" fmla="*/ 5393091 h 6858000"/>
              <a:gd name="connsiteX472" fmla="*/ 1485552 w 7467600"/>
              <a:gd name="connsiteY472" fmla="*/ 5313202 h 6858000"/>
              <a:gd name="connsiteX473" fmla="*/ 2143004 w 7467600"/>
              <a:gd name="connsiteY473" fmla="*/ 5402420 h 6858000"/>
              <a:gd name="connsiteX474" fmla="*/ 1933391 w 7467600"/>
              <a:gd name="connsiteY474" fmla="*/ 5156971 h 6858000"/>
              <a:gd name="connsiteX475" fmla="*/ 1827118 w 7467600"/>
              <a:gd name="connsiteY475" fmla="*/ 4968410 h 6858000"/>
              <a:gd name="connsiteX476" fmla="*/ 1837349 w 7467600"/>
              <a:gd name="connsiteY476" fmla="*/ 4956357 h 6858000"/>
              <a:gd name="connsiteX477" fmla="*/ 2162835 w 7467600"/>
              <a:gd name="connsiteY477" fmla="*/ 5187853 h 6858000"/>
              <a:gd name="connsiteX478" fmla="*/ 2257167 w 7467600"/>
              <a:gd name="connsiteY478" fmla="*/ 5462123 h 6858000"/>
              <a:gd name="connsiteX479" fmla="*/ 2261598 w 7467600"/>
              <a:gd name="connsiteY479" fmla="*/ 5467998 h 6858000"/>
              <a:gd name="connsiteX480" fmla="*/ 2437177 w 7467600"/>
              <a:gd name="connsiteY480" fmla="*/ 5479608 h 6858000"/>
              <a:gd name="connsiteX481" fmla="*/ 2445247 w 7467600"/>
              <a:gd name="connsiteY481" fmla="*/ 5483476 h 6858000"/>
              <a:gd name="connsiteX482" fmla="*/ 2743626 w 7467600"/>
              <a:gd name="connsiteY482" fmla="*/ 5304819 h 6858000"/>
              <a:gd name="connsiteX483" fmla="*/ 3048102 w 7467600"/>
              <a:gd name="connsiteY483" fmla="*/ 5150595 h 6858000"/>
              <a:gd name="connsiteX484" fmla="*/ 1799414 w 7467600"/>
              <a:gd name="connsiteY484" fmla="*/ 4694732 h 6858000"/>
              <a:gd name="connsiteX485" fmla="*/ 1771735 w 7467600"/>
              <a:gd name="connsiteY485" fmla="*/ 4619929 h 6858000"/>
              <a:gd name="connsiteX486" fmla="*/ 3104273 w 7467600"/>
              <a:gd name="connsiteY486" fmla="*/ 5076159 h 6858000"/>
              <a:gd name="connsiteX487" fmla="*/ 3113245 w 7467600"/>
              <a:gd name="connsiteY487" fmla="*/ 5090705 h 6858000"/>
              <a:gd name="connsiteX488" fmla="*/ 3126294 w 7467600"/>
              <a:gd name="connsiteY488" fmla="*/ 5114400 h 6858000"/>
              <a:gd name="connsiteX489" fmla="*/ 3937433 w 7467600"/>
              <a:gd name="connsiteY489" fmla="*/ 4830473 h 6858000"/>
              <a:gd name="connsiteX490" fmla="*/ 3590475 w 7467600"/>
              <a:gd name="connsiteY490" fmla="*/ 4597974 h 6858000"/>
              <a:gd name="connsiteX491" fmla="*/ 3100264 w 7467600"/>
              <a:gd name="connsiteY491" fmla="*/ 4579845 h 6858000"/>
              <a:gd name="connsiteX492" fmla="*/ 2183576 w 7467600"/>
              <a:gd name="connsiteY492" fmla="*/ 4227150 h 6858000"/>
              <a:gd name="connsiteX493" fmla="*/ 2151029 w 7467600"/>
              <a:gd name="connsiteY493" fmla="*/ 4146947 h 6858000"/>
              <a:gd name="connsiteX494" fmla="*/ 3563434 w 7467600"/>
              <a:gd name="connsiteY494" fmla="*/ 4469115 h 6858000"/>
              <a:gd name="connsiteX495" fmla="*/ 3177952 w 7467600"/>
              <a:gd name="connsiteY495" fmla="*/ 3657386 h 6858000"/>
              <a:gd name="connsiteX496" fmla="*/ 3189263 w 7467600"/>
              <a:gd name="connsiteY496" fmla="*/ 3625726 h 6858000"/>
              <a:gd name="connsiteX497" fmla="*/ 3560912 w 7467600"/>
              <a:gd name="connsiteY497" fmla="*/ 4079863 h 6858000"/>
              <a:gd name="connsiteX498" fmla="*/ 3626636 w 7467600"/>
              <a:gd name="connsiteY498" fmla="*/ 4512230 h 6858000"/>
              <a:gd name="connsiteX499" fmla="*/ 3653088 w 7467600"/>
              <a:gd name="connsiteY499" fmla="*/ 4521417 h 6858000"/>
              <a:gd name="connsiteX500" fmla="*/ 3988128 w 7467600"/>
              <a:gd name="connsiteY500" fmla="*/ 4817267 h 6858000"/>
              <a:gd name="connsiteX501" fmla="*/ 4830582 w 7467600"/>
              <a:gd name="connsiteY501" fmla="*/ 4676000 h 6858000"/>
              <a:gd name="connsiteX502" fmla="*/ 4830100 w 7467600"/>
              <a:gd name="connsiteY502" fmla="*/ 4675554 h 6858000"/>
              <a:gd name="connsiteX503" fmla="*/ 4036318 w 7467600"/>
              <a:gd name="connsiteY503" fmla="*/ 4147013 h 6858000"/>
              <a:gd name="connsiteX504" fmla="*/ 3432098 w 7467600"/>
              <a:gd name="connsiteY504" fmla="*/ 3537312 h 6858000"/>
              <a:gd name="connsiteX505" fmla="*/ 3446761 w 7467600"/>
              <a:gd name="connsiteY505" fmla="*/ 3461278 h 6858000"/>
              <a:gd name="connsiteX506" fmla="*/ 4419733 w 7467600"/>
              <a:gd name="connsiteY506" fmla="*/ 3963555 h 6858000"/>
              <a:gd name="connsiteX507" fmla="*/ 4781371 w 7467600"/>
              <a:gd name="connsiteY507" fmla="*/ 4458604 h 6858000"/>
              <a:gd name="connsiteX508" fmla="*/ 4780440 w 7467600"/>
              <a:gd name="connsiteY508" fmla="*/ 4470290 h 6858000"/>
              <a:gd name="connsiteX509" fmla="*/ 4898954 w 7467600"/>
              <a:gd name="connsiteY509" fmla="*/ 4662092 h 6858000"/>
              <a:gd name="connsiteX510" fmla="*/ 4900699 w 7467600"/>
              <a:gd name="connsiteY510" fmla="*/ 4670867 h 6858000"/>
              <a:gd name="connsiteX511" fmla="*/ 5714511 w 7467600"/>
              <a:gd name="connsiteY511" fmla="*/ 4663483 h 6858000"/>
              <a:gd name="connsiteX512" fmla="*/ 5464793 w 7467600"/>
              <a:gd name="connsiteY512" fmla="*/ 4393556 h 6858000"/>
              <a:gd name="connsiteX513" fmla="*/ 5461897 w 7467600"/>
              <a:gd name="connsiteY513" fmla="*/ 4390879 h 6858000"/>
              <a:gd name="connsiteX514" fmla="*/ 4294126 w 7467600"/>
              <a:gd name="connsiteY514" fmla="*/ 3303048 h 6858000"/>
              <a:gd name="connsiteX515" fmla="*/ 4305321 w 7467600"/>
              <a:gd name="connsiteY515" fmla="*/ 3256953 h 6858000"/>
              <a:gd name="connsiteX516" fmla="*/ 4949299 w 7467600"/>
              <a:gd name="connsiteY516" fmla="*/ 3766336 h 6858000"/>
              <a:gd name="connsiteX517" fmla="*/ 5291452 w 7467600"/>
              <a:gd name="connsiteY517" fmla="*/ 4076801 h 6858000"/>
              <a:gd name="connsiteX518" fmla="*/ 5434998 w 7467600"/>
              <a:gd name="connsiteY518" fmla="*/ 4254100 h 6858000"/>
              <a:gd name="connsiteX519" fmla="*/ 5351015 w 7467600"/>
              <a:gd name="connsiteY519" fmla="*/ 3760989 h 6858000"/>
              <a:gd name="connsiteX520" fmla="*/ 5413780 w 7467600"/>
              <a:gd name="connsiteY520" fmla="*/ 2966265 h 6858000"/>
              <a:gd name="connsiteX521" fmla="*/ 5425627 w 7467600"/>
              <a:gd name="connsiteY521" fmla="*/ 2954192 h 6858000"/>
              <a:gd name="connsiteX522" fmla="*/ 6604735 w 7467600"/>
              <a:gd name="connsiteY522" fmla="*/ 2041381 h 6858000"/>
              <a:gd name="connsiteX523" fmla="*/ 7204487 w 7467600"/>
              <a:gd name="connsiteY523" fmla="*/ 2742112 h 6858000"/>
              <a:gd name="connsiteX524" fmla="*/ 7131592 w 7467600"/>
              <a:gd name="connsiteY524" fmla="*/ 2672096 h 6858000"/>
              <a:gd name="connsiteX525" fmla="*/ 6996344 w 7467600"/>
              <a:gd name="connsiteY525" fmla="*/ 2518310 h 6858000"/>
              <a:gd name="connsiteX526" fmla="*/ 6735495 w 7467600"/>
              <a:gd name="connsiteY526" fmla="*/ 2196890 h 6858000"/>
              <a:gd name="connsiteX527" fmla="*/ 6721901 w 7467600"/>
              <a:gd name="connsiteY527" fmla="*/ 2179274 h 6858000"/>
              <a:gd name="connsiteX528" fmla="*/ 6604735 w 7467600"/>
              <a:gd name="connsiteY528" fmla="*/ 2041381 h 6858000"/>
              <a:gd name="connsiteX529" fmla="*/ 6591670 w 7467600"/>
              <a:gd name="connsiteY529" fmla="*/ 1988277 h 6858000"/>
              <a:gd name="connsiteX530" fmla="*/ 6747349 w 7467600"/>
              <a:gd name="connsiteY530" fmla="*/ 2160069 h 6858000"/>
              <a:gd name="connsiteX531" fmla="*/ 6760943 w 7467600"/>
              <a:gd name="connsiteY531" fmla="*/ 2177686 h 6858000"/>
              <a:gd name="connsiteX532" fmla="*/ 7021065 w 7467600"/>
              <a:gd name="connsiteY532" fmla="*/ 2498102 h 6858000"/>
              <a:gd name="connsiteX533" fmla="*/ 7155223 w 7467600"/>
              <a:gd name="connsiteY533" fmla="*/ 2650386 h 6858000"/>
              <a:gd name="connsiteX534" fmla="*/ 7203167 w 7467600"/>
              <a:gd name="connsiteY534" fmla="*/ 2697288 h 6858000"/>
              <a:gd name="connsiteX535" fmla="*/ 6937703 w 7467600"/>
              <a:gd name="connsiteY535" fmla="*/ 2321981 h 6858000"/>
              <a:gd name="connsiteX536" fmla="*/ 6591670 w 7467600"/>
              <a:gd name="connsiteY536" fmla="*/ 1988277 h 6858000"/>
              <a:gd name="connsiteX537" fmla="*/ 5798671 w 7467600"/>
              <a:gd name="connsiteY537" fmla="*/ 1981601 h 6858000"/>
              <a:gd name="connsiteX538" fmla="*/ 5754709 w 7467600"/>
              <a:gd name="connsiteY538" fmla="*/ 2071454 h 6858000"/>
              <a:gd name="connsiteX539" fmla="*/ 5763044 w 7467600"/>
              <a:gd name="connsiteY539" fmla="*/ 2842206 h 6858000"/>
              <a:gd name="connsiteX540" fmla="*/ 5764974 w 7467600"/>
              <a:gd name="connsiteY540" fmla="*/ 2799609 h 6858000"/>
              <a:gd name="connsiteX541" fmla="*/ 5767665 w 7467600"/>
              <a:gd name="connsiteY541" fmla="*/ 2666409 h 6858000"/>
              <a:gd name="connsiteX542" fmla="*/ 5763055 w 7467600"/>
              <a:gd name="connsiteY542" fmla="*/ 2579705 h 6858000"/>
              <a:gd name="connsiteX543" fmla="*/ 5758079 w 7467600"/>
              <a:gd name="connsiteY543" fmla="*/ 2492508 h 6858000"/>
              <a:gd name="connsiteX544" fmla="*/ 5779325 w 7467600"/>
              <a:gd name="connsiteY544" fmla="*/ 2197069 h 6858000"/>
              <a:gd name="connsiteX545" fmla="*/ 5798671 w 7467600"/>
              <a:gd name="connsiteY545" fmla="*/ 1981601 h 6858000"/>
              <a:gd name="connsiteX546" fmla="*/ 5829202 w 7467600"/>
              <a:gd name="connsiteY546" fmla="*/ 1971679 h 6858000"/>
              <a:gd name="connsiteX547" fmla="*/ 5809558 w 7467600"/>
              <a:gd name="connsiteY547" fmla="*/ 2198043 h 6858000"/>
              <a:gd name="connsiteX548" fmla="*/ 5788653 w 7467600"/>
              <a:gd name="connsiteY548" fmla="*/ 2489430 h 6858000"/>
              <a:gd name="connsiteX549" fmla="*/ 5793439 w 7467600"/>
              <a:gd name="connsiteY549" fmla="*/ 2575235 h 6858000"/>
              <a:gd name="connsiteX550" fmla="*/ 5796837 w 7467600"/>
              <a:gd name="connsiteY550" fmla="*/ 2637633 h 6858000"/>
              <a:gd name="connsiteX551" fmla="*/ 5818614 w 7467600"/>
              <a:gd name="connsiteY551" fmla="*/ 2473055 h 6858000"/>
              <a:gd name="connsiteX552" fmla="*/ 5829202 w 7467600"/>
              <a:gd name="connsiteY552" fmla="*/ 1971679 h 6858000"/>
              <a:gd name="connsiteX553" fmla="*/ 5911389 w 7467600"/>
              <a:gd name="connsiteY553" fmla="*/ 1898371 h 6858000"/>
              <a:gd name="connsiteX554" fmla="*/ 6237627 w 7467600"/>
              <a:gd name="connsiteY554" fmla="*/ 2231921 h 6858000"/>
              <a:gd name="connsiteX555" fmla="*/ 5911389 w 7467600"/>
              <a:gd name="connsiteY555" fmla="*/ 1898371 h 6858000"/>
              <a:gd name="connsiteX556" fmla="*/ 6944437 w 7467600"/>
              <a:gd name="connsiteY556" fmla="*/ 1575402 h 6858000"/>
              <a:gd name="connsiteX557" fmla="*/ 6304730 w 7467600"/>
              <a:gd name="connsiteY557" fmla="*/ 1766654 h 6858000"/>
              <a:gd name="connsiteX558" fmla="*/ 6944437 w 7467600"/>
              <a:gd name="connsiteY558" fmla="*/ 1575402 h 6858000"/>
              <a:gd name="connsiteX559" fmla="*/ 7019523 w 7467600"/>
              <a:gd name="connsiteY559" fmla="*/ 1519450 h 6858000"/>
              <a:gd name="connsiteX560" fmla="*/ 6298091 w 7467600"/>
              <a:gd name="connsiteY560" fmla="*/ 1737122 h 6858000"/>
              <a:gd name="connsiteX561" fmla="*/ 7019523 w 7467600"/>
              <a:gd name="connsiteY561" fmla="*/ 1519450 h 6858000"/>
              <a:gd name="connsiteX562" fmla="*/ 2399523 w 7467600"/>
              <a:gd name="connsiteY562" fmla="*/ 1428234 h 6858000"/>
              <a:gd name="connsiteX563" fmla="*/ 2224982 w 7467600"/>
              <a:gd name="connsiteY563" fmla="*/ 1826201 h 6858000"/>
              <a:gd name="connsiteX564" fmla="*/ 2096099 w 7467600"/>
              <a:gd name="connsiteY564" fmla="*/ 2345900 h 6858000"/>
              <a:gd name="connsiteX565" fmla="*/ 2283317 w 7467600"/>
              <a:gd name="connsiteY565" fmla="*/ 1796925 h 6858000"/>
              <a:gd name="connsiteX566" fmla="*/ 2399523 w 7467600"/>
              <a:gd name="connsiteY566" fmla="*/ 1428234 h 6858000"/>
              <a:gd name="connsiteX567" fmla="*/ 2448558 w 7467600"/>
              <a:gd name="connsiteY567" fmla="*/ 1373435 h 6858000"/>
              <a:gd name="connsiteX568" fmla="*/ 2312521 w 7467600"/>
              <a:gd name="connsiteY568" fmla="*/ 1806140 h 6858000"/>
              <a:gd name="connsiteX569" fmla="*/ 2127533 w 7467600"/>
              <a:gd name="connsiteY569" fmla="*/ 2348380 h 6858000"/>
              <a:gd name="connsiteX570" fmla="*/ 2358080 w 7467600"/>
              <a:gd name="connsiteY570" fmla="*/ 1866134 h 6858000"/>
              <a:gd name="connsiteX571" fmla="*/ 2407436 w 7467600"/>
              <a:gd name="connsiteY571" fmla="*/ 1651070 h 6858000"/>
              <a:gd name="connsiteX572" fmla="*/ 2448558 w 7467600"/>
              <a:gd name="connsiteY572" fmla="*/ 1373435 h 6858000"/>
              <a:gd name="connsiteX573" fmla="*/ 278707 w 7467600"/>
              <a:gd name="connsiteY573" fmla="*/ 1352270 h 6858000"/>
              <a:gd name="connsiteX574" fmla="*/ 321570 w 7467600"/>
              <a:gd name="connsiteY574" fmla="*/ 1861610 h 6858000"/>
              <a:gd name="connsiteX575" fmla="*/ 294281 w 7467600"/>
              <a:gd name="connsiteY575" fmla="*/ 1440658 h 6858000"/>
              <a:gd name="connsiteX576" fmla="*/ 278707 w 7467600"/>
              <a:gd name="connsiteY576" fmla="*/ 1352270 h 6858000"/>
              <a:gd name="connsiteX577" fmla="*/ 1423821 w 7467600"/>
              <a:gd name="connsiteY577" fmla="*/ 1351958 h 6858000"/>
              <a:gd name="connsiteX578" fmla="*/ 1638521 w 7467600"/>
              <a:gd name="connsiteY578" fmla="*/ 1908470 h 6858000"/>
              <a:gd name="connsiteX579" fmla="*/ 1754199 w 7467600"/>
              <a:gd name="connsiteY579" fmla="*/ 2149284 h 6858000"/>
              <a:gd name="connsiteX580" fmla="*/ 1908359 w 7467600"/>
              <a:gd name="connsiteY580" fmla="*/ 2364988 h 6858000"/>
              <a:gd name="connsiteX581" fmla="*/ 1647661 w 7467600"/>
              <a:gd name="connsiteY581" fmla="*/ 1825945 h 6858000"/>
              <a:gd name="connsiteX582" fmla="*/ 1423821 w 7467600"/>
              <a:gd name="connsiteY582" fmla="*/ 1351958 h 6858000"/>
              <a:gd name="connsiteX583" fmla="*/ 1431890 w 7467600"/>
              <a:gd name="connsiteY583" fmla="*/ 1306475 h 6858000"/>
              <a:gd name="connsiteX584" fmla="*/ 1507597 w 7467600"/>
              <a:gd name="connsiteY584" fmla="*/ 1446132 h 6858000"/>
              <a:gd name="connsiteX585" fmla="*/ 1674586 w 7467600"/>
              <a:gd name="connsiteY585" fmla="*/ 1813832 h 6858000"/>
              <a:gd name="connsiteX586" fmla="*/ 1815950 w 7467600"/>
              <a:gd name="connsiteY586" fmla="*/ 2128564 h 6858000"/>
              <a:gd name="connsiteX587" fmla="*/ 1984242 w 7467600"/>
              <a:gd name="connsiteY587" fmla="*/ 2430829 h 6858000"/>
              <a:gd name="connsiteX588" fmla="*/ 2014023 w 7467600"/>
              <a:gd name="connsiteY588" fmla="*/ 2450995 h 6858000"/>
              <a:gd name="connsiteX589" fmla="*/ 1747337 w 7467600"/>
              <a:gd name="connsiteY589" fmla="*/ 1855264 h 6858000"/>
              <a:gd name="connsiteX590" fmla="*/ 1533749 w 7467600"/>
              <a:gd name="connsiteY590" fmla="*/ 1478656 h 6858000"/>
              <a:gd name="connsiteX591" fmla="*/ 1431890 w 7467600"/>
              <a:gd name="connsiteY591" fmla="*/ 1306475 h 6858000"/>
              <a:gd name="connsiteX592" fmla="*/ 5052692 w 7467600"/>
              <a:gd name="connsiteY592" fmla="*/ 1292994 h 6858000"/>
              <a:gd name="connsiteX593" fmla="*/ 5200661 w 7467600"/>
              <a:gd name="connsiteY593" fmla="*/ 1635186 h 6858000"/>
              <a:gd name="connsiteX594" fmla="*/ 5297138 w 7467600"/>
              <a:gd name="connsiteY594" fmla="*/ 1906351 h 6858000"/>
              <a:gd name="connsiteX595" fmla="*/ 5052692 w 7467600"/>
              <a:gd name="connsiteY595" fmla="*/ 1292994 h 6858000"/>
              <a:gd name="connsiteX596" fmla="*/ 5009948 w 7467600"/>
              <a:gd name="connsiteY596" fmla="*/ 1273619 h 6858000"/>
              <a:gd name="connsiteX597" fmla="*/ 5121777 w 7467600"/>
              <a:gd name="connsiteY597" fmla="*/ 1654213 h 6858000"/>
              <a:gd name="connsiteX598" fmla="*/ 5293545 w 7467600"/>
              <a:gd name="connsiteY598" fmla="*/ 2072247 h 6858000"/>
              <a:gd name="connsiteX599" fmla="*/ 5294042 w 7467600"/>
              <a:gd name="connsiteY599" fmla="*/ 2065019 h 6858000"/>
              <a:gd name="connsiteX600" fmla="*/ 5171936 w 7467600"/>
              <a:gd name="connsiteY600" fmla="*/ 1647613 h 6858000"/>
              <a:gd name="connsiteX601" fmla="*/ 5009948 w 7467600"/>
              <a:gd name="connsiteY601" fmla="*/ 1273619 h 6858000"/>
              <a:gd name="connsiteX602" fmla="*/ 655236 w 7467600"/>
              <a:gd name="connsiteY602" fmla="*/ 1268632 h 6858000"/>
              <a:gd name="connsiteX603" fmla="*/ 839521 w 7467600"/>
              <a:gd name="connsiteY603" fmla="*/ 1685315 h 6858000"/>
              <a:gd name="connsiteX604" fmla="*/ 1109416 w 7467600"/>
              <a:gd name="connsiteY604" fmla="*/ 2061663 h 6858000"/>
              <a:gd name="connsiteX605" fmla="*/ 1298300 w 7467600"/>
              <a:gd name="connsiteY605" fmla="*/ 2247742 h 6858000"/>
              <a:gd name="connsiteX606" fmla="*/ 1125871 w 7467600"/>
              <a:gd name="connsiteY606" fmla="*/ 1989513 h 6858000"/>
              <a:gd name="connsiteX607" fmla="*/ 981574 w 7467600"/>
              <a:gd name="connsiteY607" fmla="*/ 1783157 h 6858000"/>
              <a:gd name="connsiteX608" fmla="*/ 922198 w 7467600"/>
              <a:gd name="connsiteY608" fmla="*/ 1677437 h 6858000"/>
              <a:gd name="connsiteX609" fmla="*/ 869293 w 7467600"/>
              <a:gd name="connsiteY609" fmla="*/ 1583214 h 6858000"/>
              <a:gd name="connsiteX610" fmla="*/ 751431 w 7467600"/>
              <a:gd name="connsiteY610" fmla="*/ 1405731 h 6858000"/>
              <a:gd name="connsiteX611" fmla="*/ 655236 w 7467600"/>
              <a:gd name="connsiteY611" fmla="*/ 1268632 h 6858000"/>
              <a:gd name="connsiteX612" fmla="*/ 6516292 w 7467600"/>
              <a:gd name="connsiteY612" fmla="*/ 1263064 h 6858000"/>
              <a:gd name="connsiteX613" fmla="*/ 5736320 w 7467600"/>
              <a:gd name="connsiteY613" fmla="*/ 1501803 h 6858000"/>
              <a:gd name="connsiteX614" fmla="*/ 6516292 w 7467600"/>
              <a:gd name="connsiteY614" fmla="*/ 1263064 h 6858000"/>
              <a:gd name="connsiteX615" fmla="*/ 291466 w 7467600"/>
              <a:gd name="connsiteY615" fmla="*/ 1250369 h 6858000"/>
              <a:gd name="connsiteX616" fmla="*/ 323180 w 7467600"/>
              <a:gd name="connsiteY616" fmla="*/ 1435283 h 6858000"/>
              <a:gd name="connsiteX617" fmla="*/ 349381 w 7467600"/>
              <a:gd name="connsiteY617" fmla="*/ 1875041 h 6858000"/>
              <a:gd name="connsiteX618" fmla="*/ 374363 w 7467600"/>
              <a:gd name="connsiteY618" fmla="*/ 1506494 h 6858000"/>
              <a:gd name="connsiteX619" fmla="*/ 302168 w 7467600"/>
              <a:gd name="connsiteY619" fmla="*/ 1274495 h 6858000"/>
              <a:gd name="connsiteX620" fmla="*/ 291466 w 7467600"/>
              <a:gd name="connsiteY620" fmla="*/ 1250369 h 6858000"/>
              <a:gd name="connsiteX621" fmla="*/ 678222 w 7467600"/>
              <a:gd name="connsiteY621" fmla="*/ 1248670 h 6858000"/>
              <a:gd name="connsiteX622" fmla="*/ 775536 w 7467600"/>
              <a:gd name="connsiteY622" fmla="*/ 1388015 h 6858000"/>
              <a:gd name="connsiteX623" fmla="*/ 894529 w 7467600"/>
              <a:gd name="connsiteY623" fmla="*/ 1567739 h 6858000"/>
              <a:gd name="connsiteX624" fmla="*/ 948000 w 7467600"/>
              <a:gd name="connsiteY624" fmla="*/ 1663088 h 6858000"/>
              <a:gd name="connsiteX625" fmla="*/ 1006812 w 7467600"/>
              <a:gd name="connsiteY625" fmla="*/ 1767683 h 6858000"/>
              <a:gd name="connsiteX626" fmla="*/ 1149133 w 7467600"/>
              <a:gd name="connsiteY626" fmla="*/ 1971513 h 6858000"/>
              <a:gd name="connsiteX627" fmla="*/ 1333952 w 7467600"/>
              <a:gd name="connsiteY627" fmla="*/ 2251620 h 6858000"/>
              <a:gd name="connsiteX628" fmla="*/ 1337329 w 7467600"/>
              <a:gd name="connsiteY628" fmla="*/ 2258350 h 6858000"/>
              <a:gd name="connsiteX629" fmla="*/ 1014726 w 7467600"/>
              <a:gd name="connsiteY629" fmla="*/ 1615556 h 6858000"/>
              <a:gd name="connsiteX630" fmla="*/ 678222 w 7467600"/>
              <a:gd name="connsiteY630" fmla="*/ 1248670 h 6858000"/>
              <a:gd name="connsiteX631" fmla="*/ 6691602 w 7467600"/>
              <a:gd name="connsiteY631" fmla="*/ 1140573 h 6858000"/>
              <a:gd name="connsiteX632" fmla="*/ 6571100 w 7467600"/>
              <a:gd name="connsiteY632" fmla="*/ 1183662 h 6858000"/>
              <a:gd name="connsiteX633" fmla="*/ 6241687 w 7467600"/>
              <a:gd name="connsiteY633" fmla="*/ 1257600 h 6858000"/>
              <a:gd name="connsiteX634" fmla="*/ 5693009 w 7467600"/>
              <a:gd name="connsiteY634" fmla="*/ 1478256 h 6858000"/>
              <a:gd name="connsiteX635" fmla="*/ 6548420 w 7467600"/>
              <a:gd name="connsiteY635" fmla="*/ 1214599 h 6858000"/>
              <a:gd name="connsiteX636" fmla="*/ 6605473 w 7467600"/>
              <a:gd name="connsiteY636" fmla="*/ 1184686 h 6858000"/>
              <a:gd name="connsiteX637" fmla="*/ 6691602 w 7467600"/>
              <a:gd name="connsiteY637" fmla="*/ 1140573 h 6858000"/>
              <a:gd name="connsiteX638" fmla="*/ 4002475 w 7467600"/>
              <a:gd name="connsiteY638" fmla="*/ 1037802 h 6858000"/>
              <a:gd name="connsiteX639" fmla="*/ 4000324 w 7467600"/>
              <a:gd name="connsiteY639" fmla="*/ 1039362 h 6858000"/>
              <a:gd name="connsiteX640" fmla="*/ 4002862 w 7467600"/>
              <a:gd name="connsiteY640" fmla="*/ 1042866 h 6858000"/>
              <a:gd name="connsiteX641" fmla="*/ 4002475 w 7467600"/>
              <a:gd name="connsiteY641" fmla="*/ 1037802 h 6858000"/>
              <a:gd name="connsiteX642" fmla="*/ 506322 w 7467600"/>
              <a:gd name="connsiteY642" fmla="*/ 1020997 h 6858000"/>
              <a:gd name="connsiteX643" fmla="*/ 533068 w 7467600"/>
              <a:gd name="connsiteY643" fmla="*/ 1029409 h 6858000"/>
              <a:gd name="connsiteX644" fmla="*/ 1232525 w 7467600"/>
              <a:gd name="connsiteY644" fmla="*/ 1804675 h 6858000"/>
              <a:gd name="connsiteX645" fmla="*/ 1388858 w 7467600"/>
              <a:gd name="connsiteY645" fmla="*/ 2368011 h 6858000"/>
              <a:gd name="connsiteX646" fmla="*/ 1384098 w 7467600"/>
              <a:gd name="connsiteY646" fmla="*/ 2378125 h 6858000"/>
              <a:gd name="connsiteX647" fmla="*/ 1425393 w 7467600"/>
              <a:gd name="connsiteY647" fmla="*/ 2589124 h 6858000"/>
              <a:gd name="connsiteX648" fmla="*/ 1424001 w 7467600"/>
              <a:gd name="connsiteY648" fmla="*/ 2597541 h 6858000"/>
              <a:gd name="connsiteX649" fmla="*/ 2152729 w 7467600"/>
              <a:gd name="connsiteY649" fmla="*/ 2864487 h 6858000"/>
              <a:gd name="connsiteX650" fmla="*/ 2020609 w 7467600"/>
              <a:gd name="connsiteY650" fmla="*/ 2539671 h 6858000"/>
              <a:gd name="connsiteX651" fmla="*/ 2018920 w 7467600"/>
              <a:gd name="connsiteY651" fmla="*/ 2536309 h 6858000"/>
              <a:gd name="connsiteX652" fmla="*/ 1342441 w 7467600"/>
              <a:gd name="connsiteY652" fmla="*/ 1173017 h 6858000"/>
              <a:gd name="connsiteX653" fmla="*/ 1367925 w 7467600"/>
              <a:gd name="connsiteY653" fmla="*/ 1135648 h 6858000"/>
              <a:gd name="connsiteX654" fmla="*/ 1771401 w 7467600"/>
              <a:gd name="connsiteY654" fmla="*/ 1806673 h 6858000"/>
              <a:gd name="connsiteX655" fmla="*/ 1972385 w 7467600"/>
              <a:gd name="connsiteY655" fmla="*/ 2198735 h 6858000"/>
              <a:gd name="connsiteX656" fmla="*/ 2040892 w 7467600"/>
              <a:gd name="connsiteY656" fmla="*/ 2405205 h 6858000"/>
              <a:gd name="connsiteX657" fmla="*/ 2131689 w 7467600"/>
              <a:gd name="connsiteY657" fmla="*/ 1936926 h 6858000"/>
              <a:gd name="connsiteX658" fmla="*/ 2454820 w 7467600"/>
              <a:gd name="connsiteY658" fmla="*/ 1248808 h 6858000"/>
              <a:gd name="connsiteX659" fmla="*/ 2492512 w 7467600"/>
              <a:gd name="connsiteY659" fmla="*/ 1302920 h 6858000"/>
              <a:gd name="connsiteX660" fmla="*/ 2081216 w 7467600"/>
              <a:gd name="connsiteY660" fmla="*/ 2527513 h 6858000"/>
              <a:gd name="connsiteX661" fmla="*/ 2081211 w 7467600"/>
              <a:gd name="connsiteY661" fmla="*/ 2528916 h 6858000"/>
              <a:gd name="connsiteX662" fmla="*/ 2199067 w 7467600"/>
              <a:gd name="connsiteY662" fmla="*/ 2884061 h 6858000"/>
              <a:gd name="connsiteX663" fmla="*/ 3192586 w 7467600"/>
              <a:gd name="connsiteY663" fmla="*/ 3411496 h 6858000"/>
              <a:gd name="connsiteX664" fmla="*/ 3182620 w 7467600"/>
              <a:gd name="connsiteY664" fmla="*/ 3483279 h 6858000"/>
              <a:gd name="connsiteX665" fmla="*/ 2435119 w 7467600"/>
              <a:gd name="connsiteY665" fmla="*/ 3080173 h 6858000"/>
              <a:gd name="connsiteX666" fmla="*/ 2410152 w 7467600"/>
              <a:gd name="connsiteY666" fmla="*/ 3063751 h 6858000"/>
              <a:gd name="connsiteX667" fmla="*/ 2408099 w 7467600"/>
              <a:gd name="connsiteY667" fmla="*/ 3064403 h 6858000"/>
              <a:gd name="connsiteX668" fmla="*/ 2407218 w 7467600"/>
              <a:gd name="connsiteY668" fmla="*/ 3070324 h 6858000"/>
              <a:gd name="connsiteX669" fmla="*/ 2380138 w 7467600"/>
              <a:gd name="connsiteY669" fmla="*/ 3099341 h 6858000"/>
              <a:gd name="connsiteX670" fmla="*/ 1765923 w 7467600"/>
              <a:gd name="connsiteY670" fmla="*/ 3581043 h 6858000"/>
              <a:gd name="connsiteX671" fmla="*/ 1702258 w 7467600"/>
              <a:gd name="connsiteY671" fmla="*/ 3612286 h 6858000"/>
              <a:gd name="connsiteX672" fmla="*/ 1538370 w 7467600"/>
              <a:gd name="connsiteY672" fmla="*/ 3811804 h 6858000"/>
              <a:gd name="connsiteX673" fmla="*/ 542867 w 7467600"/>
              <a:gd name="connsiteY673" fmla="*/ 4944092 h 6858000"/>
              <a:gd name="connsiteX674" fmla="*/ 515800 w 7467600"/>
              <a:gd name="connsiteY674" fmla="*/ 4862180 h 6858000"/>
              <a:gd name="connsiteX675" fmla="*/ 909145 w 7467600"/>
              <a:gd name="connsiteY675" fmla="*/ 4199225 h 6858000"/>
              <a:gd name="connsiteX676" fmla="*/ 1214067 w 7467600"/>
              <a:gd name="connsiteY676" fmla="*/ 3908561 h 6858000"/>
              <a:gd name="connsiteX677" fmla="*/ 640967 w 7467600"/>
              <a:gd name="connsiteY677" fmla="*/ 4105601 h 6858000"/>
              <a:gd name="connsiteX678" fmla="*/ 112563 w 7467600"/>
              <a:gd name="connsiteY678" fmla="*/ 4396952 h 6858000"/>
              <a:gd name="connsiteX679" fmla="*/ 0 w 7467600"/>
              <a:gd name="connsiteY679" fmla="*/ 4466006 h 6858000"/>
              <a:gd name="connsiteX680" fmla="*/ 0 w 7467600"/>
              <a:gd name="connsiteY680" fmla="*/ 4233763 h 6858000"/>
              <a:gd name="connsiteX681" fmla="*/ 36881 w 7467600"/>
              <a:gd name="connsiteY681" fmla="*/ 4200118 h 6858000"/>
              <a:gd name="connsiteX682" fmla="*/ 910534 w 7467600"/>
              <a:gd name="connsiteY682" fmla="*/ 3629753 h 6858000"/>
              <a:gd name="connsiteX683" fmla="*/ 1578717 w 7467600"/>
              <a:gd name="connsiteY683" fmla="*/ 3575982 h 6858000"/>
              <a:gd name="connsiteX684" fmla="*/ 2338780 w 7467600"/>
              <a:gd name="connsiteY684" fmla="*/ 3033725 h 6858000"/>
              <a:gd name="connsiteX685" fmla="*/ 1807991 w 7467600"/>
              <a:gd name="connsiteY685" fmla="*/ 2807184 h 6858000"/>
              <a:gd name="connsiteX686" fmla="*/ 1416358 w 7467600"/>
              <a:gd name="connsiteY686" fmla="*/ 3112571 h 6858000"/>
              <a:gd name="connsiteX687" fmla="*/ 939066 w 7467600"/>
              <a:gd name="connsiteY687" fmla="*/ 3378798 h 6858000"/>
              <a:gd name="connsiteX688" fmla="*/ 115099 w 7467600"/>
              <a:gd name="connsiteY688" fmla="*/ 3607650 h 6858000"/>
              <a:gd name="connsiteX689" fmla="*/ 97284 w 7467600"/>
              <a:gd name="connsiteY689" fmla="*/ 3520393 h 6858000"/>
              <a:gd name="connsiteX690" fmla="*/ 922050 w 7467600"/>
              <a:gd name="connsiteY690" fmla="*/ 3074867 h 6858000"/>
              <a:gd name="connsiteX691" fmla="*/ 1405265 w 7467600"/>
              <a:gd name="connsiteY691" fmla="*/ 3016319 h 6858000"/>
              <a:gd name="connsiteX692" fmla="*/ 1407512 w 7467600"/>
              <a:gd name="connsiteY692" fmla="*/ 3018001 h 6858000"/>
              <a:gd name="connsiteX693" fmla="*/ 1726266 w 7467600"/>
              <a:gd name="connsiteY693" fmla="*/ 2777274 h 6858000"/>
              <a:gd name="connsiteX694" fmla="*/ 625390 w 7467600"/>
              <a:gd name="connsiteY694" fmla="*/ 2514541 h 6858000"/>
              <a:gd name="connsiteX695" fmla="*/ 619799 w 7467600"/>
              <a:gd name="connsiteY695" fmla="*/ 2527180 h 6858000"/>
              <a:gd name="connsiteX696" fmla="*/ 310030 w 7467600"/>
              <a:gd name="connsiteY696" fmla="*/ 2771818 h 6858000"/>
              <a:gd name="connsiteX697" fmla="*/ 173877 w 7467600"/>
              <a:gd name="connsiteY697" fmla="*/ 2937056 h 6858000"/>
              <a:gd name="connsiteX698" fmla="*/ 77889 w 7467600"/>
              <a:gd name="connsiteY698" fmla="*/ 3138440 h 6858000"/>
              <a:gd name="connsiteX699" fmla="*/ 0 w 7467600"/>
              <a:gd name="connsiteY699" fmla="*/ 3271395 h 6858000"/>
              <a:gd name="connsiteX700" fmla="*/ 0 w 7467600"/>
              <a:gd name="connsiteY700" fmla="*/ 3153002 h 6858000"/>
              <a:gd name="connsiteX701" fmla="*/ 2386 w 7467600"/>
              <a:gd name="connsiteY701" fmla="*/ 3149203 h 6858000"/>
              <a:gd name="connsiteX702" fmla="*/ 89753 w 7467600"/>
              <a:gd name="connsiteY702" fmla="*/ 2987702 h 6858000"/>
              <a:gd name="connsiteX703" fmla="*/ 76869 w 7467600"/>
              <a:gd name="connsiteY703" fmla="*/ 3005404 h 6858000"/>
              <a:gd name="connsiteX704" fmla="*/ 32049 w 7467600"/>
              <a:gd name="connsiteY704" fmla="*/ 3065814 h 6858000"/>
              <a:gd name="connsiteX705" fmla="*/ 0 w 7467600"/>
              <a:gd name="connsiteY705" fmla="*/ 3108744 h 6858000"/>
              <a:gd name="connsiteX706" fmla="*/ 0 w 7467600"/>
              <a:gd name="connsiteY706" fmla="*/ 3058059 h 6858000"/>
              <a:gd name="connsiteX707" fmla="*/ 7610 w 7467600"/>
              <a:gd name="connsiteY707" fmla="*/ 3047889 h 6858000"/>
              <a:gd name="connsiteX708" fmla="*/ 52419 w 7467600"/>
              <a:gd name="connsiteY708" fmla="*/ 2987479 h 6858000"/>
              <a:gd name="connsiteX709" fmla="*/ 59142 w 7467600"/>
              <a:gd name="connsiteY709" fmla="*/ 2978488 h 6858000"/>
              <a:gd name="connsiteX710" fmla="*/ 0 w 7467600"/>
              <a:gd name="connsiteY710" fmla="*/ 3015334 h 6858000"/>
              <a:gd name="connsiteX711" fmla="*/ 0 w 7467600"/>
              <a:gd name="connsiteY711" fmla="*/ 2914286 h 6858000"/>
              <a:gd name="connsiteX712" fmla="*/ 36383 w 7467600"/>
              <a:gd name="connsiteY712" fmla="*/ 2901128 h 6858000"/>
              <a:gd name="connsiteX713" fmla="*/ 156329 w 7467600"/>
              <a:gd name="connsiteY713" fmla="*/ 2840533 h 6858000"/>
              <a:gd name="connsiteX714" fmla="*/ 358355 w 7467600"/>
              <a:gd name="connsiteY714" fmla="*/ 2620471 h 6858000"/>
              <a:gd name="connsiteX715" fmla="*/ 510577 w 7467600"/>
              <a:gd name="connsiteY715" fmla="*/ 2501244 h 6858000"/>
              <a:gd name="connsiteX716" fmla="*/ 211967 w 7467600"/>
              <a:gd name="connsiteY716" fmla="*/ 2479171 h 6858000"/>
              <a:gd name="connsiteX717" fmla="*/ 0 w 7467600"/>
              <a:gd name="connsiteY717" fmla="*/ 2476398 h 6858000"/>
              <a:gd name="connsiteX718" fmla="*/ 0 w 7467600"/>
              <a:gd name="connsiteY718" fmla="*/ 2389189 h 6858000"/>
              <a:gd name="connsiteX719" fmla="*/ 103062 w 7467600"/>
              <a:gd name="connsiteY719" fmla="*/ 2389518 h 6858000"/>
              <a:gd name="connsiteX720" fmla="*/ 510734 w 7467600"/>
              <a:gd name="connsiteY720" fmla="*/ 2416201 h 6858000"/>
              <a:gd name="connsiteX721" fmla="*/ 279257 w 7467600"/>
              <a:gd name="connsiteY721" fmla="*/ 2092102 h 6858000"/>
              <a:gd name="connsiteX722" fmla="*/ 65265 w 7467600"/>
              <a:gd name="connsiteY722" fmla="*/ 2006049 h 6858000"/>
              <a:gd name="connsiteX723" fmla="*/ 0 w 7467600"/>
              <a:gd name="connsiteY723" fmla="*/ 1982532 h 6858000"/>
              <a:gd name="connsiteX724" fmla="*/ 0 w 7467600"/>
              <a:gd name="connsiteY724" fmla="*/ 1912789 h 6858000"/>
              <a:gd name="connsiteX725" fmla="*/ 97460 w 7467600"/>
              <a:gd name="connsiteY725" fmla="*/ 1953725 h 6858000"/>
              <a:gd name="connsiteX726" fmla="*/ 221272 w 7467600"/>
              <a:gd name="connsiteY726" fmla="*/ 1980766 h 6858000"/>
              <a:gd name="connsiteX727" fmla="*/ 116765 w 7467600"/>
              <a:gd name="connsiteY727" fmla="*/ 1911033 h 6858000"/>
              <a:gd name="connsiteX728" fmla="*/ 16405 w 7467600"/>
              <a:gd name="connsiteY728" fmla="*/ 1803412 h 6858000"/>
              <a:gd name="connsiteX729" fmla="*/ 0 w 7467600"/>
              <a:gd name="connsiteY729" fmla="*/ 1784777 h 6858000"/>
              <a:gd name="connsiteX730" fmla="*/ 0 w 7467600"/>
              <a:gd name="connsiteY730" fmla="*/ 1740082 h 6858000"/>
              <a:gd name="connsiteX731" fmla="*/ 39394 w 7467600"/>
              <a:gd name="connsiteY731" fmla="*/ 1784856 h 6858000"/>
              <a:gd name="connsiteX732" fmla="*/ 135813 w 7467600"/>
              <a:gd name="connsiteY732" fmla="*/ 1888838 h 6858000"/>
              <a:gd name="connsiteX733" fmla="*/ 242575 w 7467600"/>
              <a:gd name="connsiteY733" fmla="*/ 1958841 h 6858000"/>
              <a:gd name="connsiteX734" fmla="*/ 82197 w 7467600"/>
              <a:gd name="connsiteY734" fmla="*/ 1754826 h 6858000"/>
              <a:gd name="connsiteX735" fmla="*/ 0 w 7467600"/>
              <a:gd name="connsiteY735" fmla="*/ 1679650 h 6858000"/>
              <a:gd name="connsiteX736" fmla="*/ 0 w 7467600"/>
              <a:gd name="connsiteY736" fmla="*/ 1602463 h 6858000"/>
              <a:gd name="connsiteX737" fmla="*/ 84689 w 7467600"/>
              <a:gd name="connsiteY737" fmla="*/ 1677442 h 6858000"/>
              <a:gd name="connsiteX738" fmla="*/ 298437 w 7467600"/>
              <a:gd name="connsiteY738" fmla="*/ 1968019 h 6858000"/>
              <a:gd name="connsiteX739" fmla="*/ 227269 w 7467600"/>
              <a:gd name="connsiteY739" fmla="*/ 1114064 h 6858000"/>
              <a:gd name="connsiteX740" fmla="*/ 248003 w 7467600"/>
              <a:gd name="connsiteY740" fmla="*/ 1089613 h 6858000"/>
              <a:gd name="connsiteX741" fmla="*/ 427020 w 7467600"/>
              <a:gd name="connsiteY741" fmla="*/ 1619803 h 6858000"/>
              <a:gd name="connsiteX742" fmla="*/ 340345 w 7467600"/>
              <a:gd name="connsiteY742" fmla="*/ 2027739 h 6858000"/>
              <a:gd name="connsiteX743" fmla="*/ 360865 w 7467600"/>
              <a:gd name="connsiteY743" fmla="*/ 2044827 h 6858000"/>
              <a:gd name="connsiteX744" fmla="*/ 560414 w 7467600"/>
              <a:gd name="connsiteY744" fmla="*/ 2421457 h 6858000"/>
              <a:gd name="connsiteX745" fmla="*/ 1359703 w 7467600"/>
              <a:gd name="connsiteY745" fmla="*/ 2578554 h 6858000"/>
              <a:gd name="connsiteX746" fmla="*/ 1359422 w 7467600"/>
              <a:gd name="connsiteY746" fmla="*/ 2577994 h 6858000"/>
              <a:gd name="connsiteX747" fmla="*/ 828701 w 7467600"/>
              <a:gd name="connsiteY747" fmla="*/ 1839520 h 6858000"/>
              <a:gd name="connsiteX748" fmla="*/ 494427 w 7467600"/>
              <a:gd name="connsiteY748" fmla="*/ 1092333 h 6858000"/>
              <a:gd name="connsiteX749" fmla="*/ 506322 w 7467600"/>
              <a:gd name="connsiteY749" fmla="*/ 1020997 h 6858000"/>
              <a:gd name="connsiteX750" fmla="*/ 4570198 w 7467600"/>
              <a:gd name="connsiteY750" fmla="*/ 978081 h 6858000"/>
              <a:gd name="connsiteX751" fmla="*/ 4523691 w 7467600"/>
              <a:gd name="connsiteY751" fmla="*/ 1127776 h 6858000"/>
              <a:gd name="connsiteX752" fmla="*/ 4509875 w 7467600"/>
              <a:gd name="connsiteY752" fmla="*/ 1167552 h 6858000"/>
              <a:gd name="connsiteX753" fmla="*/ 4478168 w 7467600"/>
              <a:gd name="connsiteY753" fmla="*/ 1260735 h 6858000"/>
              <a:gd name="connsiteX754" fmla="*/ 4409309 w 7467600"/>
              <a:gd name="connsiteY754" fmla="*/ 1666996 h 6858000"/>
              <a:gd name="connsiteX755" fmla="*/ 4370031 w 7467600"/>
              <a:gd name="connsiteY755" fmla="*/ 1955666 h 6858000"/>
              <a:gd name="connsiteX756" fmla="*/ 4570198 w 7467600"/>
              <a:gd name="connsiteY756" fmla="*/ 978081 h 6858000"/>
              <a:gd name="connsiteX757" fmla="*/ 4557898 w 7467600"/>
              <a:gd name="connsiteY757" fmla="*/ 900011 h 6858000"/>
              <a:gd name="connsiteX758" fmla="*/ 4344840 w 7467600"/>
              <a:gd name="connsiteY758" fmla="*/ 1922038 h 6858000"/>
              <a:gd name="connsiteX759" fmla="*/ 4378710 w 7467600"/>
              <a:gd name="connsiteY759" fmla="*/ 1665516 h 6858000"/>
              <a:gd name="connsiteX760" fmla="*/ 4448798 w 7467600"/>
              <a:gd name="connsiteY760" fmla="*/ 1253024 h 6858000"/>
              <a:gd name="connsiteX761" fmla="*/ 4480315 w 7467600"/>
              <a:gd name="connsiteY761" fmla="*/ 1158454 h 6858000"/>
              <a:gd name="connsiteX762" fmla="*/ 4494133 w 7467600"/>
              <a:gd name="connsiteY762" fmla="*/ 1118676 h 6858000"/>
              <a:gd name="connsiteX763" fmla="*/ 4557898 w 7467600"/>
              <a:gd name="connsiteY763" fmla="*/ 900011 h 6858000"/>
              <a:gd name="connsiteX764" fmla="*/ 5870151 w 7467600"/>
              <a:gd name="connsiteY764" fmla="*/ 898890 h 6858000"/>
              <a:gd name="connsiteX765" fmla="*/ 5861335 w 7467600"/>
              <a:gd name="connsiteY765" fmla="*/ 899177 h 6858000"/>
              <a:gd name="connsiteX766" fmla="*/ 5843702 w 7467600"/>
              <a:gd name="connsiteY766" fmla="*/ 899748 h 6858000"/>
              <a:gd name="connsiteX767" fmla="*/ 5651107 w 7467600"/>
              <a:gd name="connsiteY767" fmla="*/ 920306 h 6858000"/>
              <a:gd name="connsiteX768" fmla="*/ 5459407 w 7467600"/>
              <a:gd name="connsiteY768" fmla="*/ 940975 h 6858000"/>
              <a:gd name="connsiteX769" fmla="*/ 5374846 w 7467600"/>
              <a:gd name="connsiteY769" fmla="*/ 941988 h 6858000"/>
              <a:gd name="connsiteX770" fmla="*/ 5256105 w 7467600"/>
              <a:gd name="connsiteY770" fmla="*/ 945632 h 6858000"/>
              <a:gd name="connsiteX771" fmla="*/ 5107071 w 7467600"/>
              <a:gd name="connsiteY771" fmla="*/ 969720 h 6858000"/>
              <a:gd name="connsiteX772" fmla="*/ 4998681 w 7467600"/>
              <a:gd name="connsiteY772" fmla="*/ 988771 h 6858000"/>
              <a:gd name="connsiteX773" fmla="*/ 5870151 w 7467600"/>
              <a:gd name="connsiteY773" fmla="*/ 898890 h 6858000"/>
              <a:gd name="connsiteX774" fmla="*/ 5504425 w 7467600"/>
              <a:gd name="connsiteY774" fmla="*/ 848067 h 6858000"/>
              <a:gd name="connsiteX775" fmla="*/ 4968849 w 7467600"/>
              <a:gd name="connsiteY775" fmla="*/ 962318 h 6858000"/>
              <a:gd name="connsiteX776" fmla="*/ 5104039 w 7467600"/>
              <a:gd name="connsiteY776" fmla="*/ 940634 h 6858000"/>
              <a:gd name="connsiteX777" fmla="*/ 5256311 w 7467600"/>
              <a:gd name="connsiteY777" fmla="*/ 916490 h 6858000"/>
              <a:gd name="connsiteX778" fmla="*/ 5377381 w 7467600"/>
              <a:gd name="connsiteY778" fmla="*/ 912671 h 6858000"/>
              <a:gd name="connsiteX779" fmla="*/ 5460148 w 7467600"/>
              <a:gd name="connsiteY779" fmla="*/ 911442 h 6858000"/>
              <a:gd name="connsiteX780" fmla="*/ 5648971 w 7467600"/>
              <a:gd name="connsiteY780" fmla="*/ 891331 h 6858000"/>
              <a:gd name="connsiteX781" fmla="*/ 5844807 w 7467600"/>
              <a:gd name="connsiteY781" fmla="*/ 870718 h 6858000"/>
              <a:gd name="connsiteX782" fmla="*/ 5862975 w 7467600"/>
              <a:gd name="connsiteY782" fmla="*/ 869756 h 6858000"/>
              <a:gd name="connsiteX783" fmla="*/ 5920887 w 7467600"/>
              <a:gd name="connsiteY783" fmla="*/ 865929 h 6858000"/>
              <a:gd name="connsiteX784" fmla="*/ 5504425 w 7467600"/>
              <a:gd name="connsiteY784" fmla="*/ 848067 h 6858000"/>
              <a:gd name="connsiteX785" fmla="*/ 3607114 w 7467600"/>
              <a:gd name="connsiteY785" fmla="*/ 467441 h 6858000"/>
              <a:gd name="connsiteX786" fmla="*/ 3296242 w 7467600"/>
              <a:gd name="connsiteY786" fmla="*/ 807991 h 6858000"/>
              <a:gd name="connsiteX787" fmla="*/ 3174674 w 7467600"/>
              <a:gd name="connsiteY787" fmla="*/ 919759 h 6858000"/>
              <a:gd name="connsiteX788" fmla="*/ 3042978 w 7467600"/>
              <a:gd name="connsiteY788" fmla="*/ 1054894 h 6858000"/>
              <a:gd name="connsiteX789" fmla="*/ 2968914 w 7467600"/>
              <a:gd name="connsiteY789" fmla="*/ 1133756 h 6858000"/>
              <a:gd name="connsiteX790" fmla="*/ 3103823 w 7467600"/>
              <a:gd name="connsiteY790" fmla="*/ 1026814 h 6858000"/>
              <a:gd name="connsiteX791" fmla="*/ 3607114 w 7467600"/>
              <a:gd name="connsiteY791" fmla="*/ 467441 h 6858000"/>
              <a:gd name="connsiteX792" fmla="*/ 3744487 w 7467600"/>
              <a:gd name="connsiteY792" fmla="*/ 383136 h 6858000"/>
              <a:gd name="connsiteX793" fmla="*/ 3970213 w 7467600"/>
              <a:gd name="connsiteY793" fmla="*/ 995559 h 6858000"/>
              <a:gd name="connsiteX794" fmla="*/ 3744487 w 7467600"/>
              <a:gd name="connsiteY794" fmla="*/ 383136 h 6858000"/>
              <a:gd name="connsiteX795" fmla="*/ 3624562 w 7467600"/>
              <a:gd name="connsiteY795" fmla="*/ 367041 h 6858000"/>
              <a:gd name="connsiteX796" fmla="*/ 3489712 w 7467600"/>
              <a:gd name="connsiteY796" fmla="*/ 485386 h 6858000"/>
              <a:gd name="connsiteX797" fmla="*/ 3182994 w 7467600"/>
              <a:gd name="connsiteY797" fmla="*/ 828265 h 6858000"/>
              <a:gd name="connsiteX798" fmla="*/ 2892114 w 7467600"/>
              <a:gd name="connsiteY798" fmla="*/ 1172635 h 6858000"/>
              <a:gd name="connsiteX799" fmla="*/ 3021459 w 7467600"/>
              <a:gd name="connsiteY799" fmla="*/ 1035385 h 6858000"/>
              <a:gd name="connsiteX800" fmla="*/ 3153873 w 7467600"/>
              <a:gd name="connsiteY800" fmla="*/ 898971 h 6858000"/>
              <a:gd name="connsiteX801" fmla="*/ 3276511 w 7467600"/>
              <a:gd name="connsiteY801" fmla="*/ 786423 h 6858000"/>
              <a:gd name="connsiteX802" fmla="*/ 3584154 w 7467600"/>
              <a:gd name="connsiteY802" fmla="*/ 448218 h 6858000"/>
              <a:gd name="connsiteX803" fmla="*/ 3624562 w 7467600"/>
              <a:gd name="connsiteY803" fmla="*/ 367041 h 6858000"/>
              <a:gd name="connsiteX804" fmla="*/ 3766672 w 7467600"/>
              <a:gd name="connsiteY804" fmla="*/ 359429 h 6858000"/>
              <a:gd name="connsiteX805" fmla="*/ 3996338 w 7467600"/>
              <a:gd name="connsiteY805" fmla="*/ 968237 h 6858000"/>
              <a:gd name="connsiteX806" fmla="*/ 3766672 w 7467600"/>
              <a:gd name="connsiteY806" fmla="*/ 359429 h 6858000"/>
              <a:gd name="connsiteX807" fmla="*/ 5805386 w 7467600"/>
              <a:gd name="connsiteY807" fmla="*/ 239240 h 6858000"/>
              <a:gd name="connsiteX808" fmla="*/ 5736947 w 7467600"/>
              <a:gd name="connsiteY808" fmla="*/ 261367 h 6858000"/>
              <a:gd name="connsiteX809" fmla="*/ 5427012 w 7467600"/>
              <a:gd name="connsiteY809" fmla="*/ 311272 h 6858000"/>
              <a:gd name="connsiteX810" fmla="*/ 5147818 w 7467600"/>
              <a:gd name="connsiteY810" fmla="*/ 322112 h 6858000"/>
              <a:gd name="connsiteX811" fmla="*/ 5060854 w 7467600"/>
              <a:gd name="connsiteY811" fmla="*/ 311882 h 6858000"/>
              <a:gd name="connsiteX812" fmla="*/ 4945989 w 7467600"/>
              <a:gd name="connsiteY812" fmla="*/ 300516 h 6858000"/>
              <a:gd name="connsiteX813" fmla="*/ 5410479 w 7467600"/>
              <a:gd name="connsiteY813" fmla="*/ 348434 h 6858000"/>
              <a:gd name="connsiteX814" fmla="*/ 5805386 w 7467600"/>
              <a:gd name="connsiteY814" fmla="*/ 239240 h 6858000"/>
              <a:gd name="connsiteX815" fmla="*/ 5905192 w 7467600"/>
              <a:gd name="connsiteY815" fmla="*/ 163079 h 6858000"/>
              <a:gd name="connsiteX816" fmla="*/ 5865655 w 7467600"/>
              <a:gd name="connsiteY816" fmla="*/ 171901 h 6858000"/>
              <a:gd name="connsiteX817" fmla="*/ 5259740 w 7467600"/>
              <a:gd name="connsiteY817" fmla="*/ 257013 h 6858000"/>
              <a:gd name="connsiteX818" fmla="*/ 5208466 w 7467600"/>
              <a:gd name="connsiteY818" fmla="*/ 257550 h 6858000"/>
              <a:gd name="connsiteX819" fmla="*/ 4980204 w 7467600"/>
              <a:gd name="connsiteY819" fmla="*/ 271903 h 6858000"/>
              <a:gd name="connsiteX820" fmla="*/ 5068068 w 7467600"/>
              <a:gd name="connsiteY820" fmla="*/ 282244 h 6858000"/>
              <a:gd name="connsiteX821" fmla="*/ 5153231 w 7467600"/>
              <a:gd name="connsiteY821" fmla="*/ 292240 h 6858000"/>
              <a:gd name="connsiteX822" fmla="*/ 5426491 w 7467600"/>
              <a:gd name="connsiteY822" fmla="*/ 281128 h 6858000"/>
              <a:gd name="connsiteX823" fmla="*/ 5731212 w 7467600"/>
              <a:gd name="connsiteY823" fmla="*/ 231951 h 6858000"/>
              <a:gd name="connsiteX824" fmla="*/ 5905192 w 7467600"/>
              <a:gd name="connsiteY824" fmla="*/ 163079 h 6858000"/>
              <a:gd name="connsiteX825" fmla="*/ 5944437 w 7467600"/>
              <a:gd name="connsiteY825" fmla="*/ 113829 h 6858000"/>
              <a:gd name="connsiteX826" fmla="*/ 5825032 w 7467600"/>
              <a:gd name="connsiteY826" fmla="*/ 146405 h 6858000"/>
              <a:gd name="connsiteX827" fmla="*/ 4955599 w 7467600"/>
              <a:gd name="connsiteY827" fmla="*/ 247008 h 6858000"/>
              <a:gd name="connsiteX828" fmla="*/ 5210104 w 7467600"/>
              <a:gd name="connsiteY828" fmla="*/ 228123 h 6858000"/>
              <a:gd name="connsiteX829" fmla="*/ 5261015 w 7467600"/>
              <a:gd name="connsiteY829" fmla="*/ 227087 h 6858000"/>
              <a:gd name="connsiteX830" fmla="*/ 5861181 w 7467600"/>
              <a:gd name="connsiteY830" fmla="*/ 143093 h 6858000"/>
              <a:gd name="connsiteX831" fmla="*/ 5961252 w 7467600"/>
              <a:gd name="connsiteY831" fmla="*/ 114820 h 6858000"/>
              <a:gd name="connsiteX832" fmla="*/ 5944437 w 7467600"/>
              <a:gd name="connsiteY832" fmla="*/ 113829 h 6858000"/>
              <a:gd name="connsiteX833" fmla="*/ 3882765 w 7467600"/>
              <a:gd name="connsiteY833" fmla="*/ 0 h 6858000"/>
              <a:gd name="connsiteX834" fmla="*/ 3995099 w 7467600"/>
              <a:gd name="connsiteY834" fmla="*/ 0 h 6858000"/>
              <a:gd name="connsiteX835" fmla="*/ 4163818 w 7467600"/>
              <a:gd name="connsiteY835" fmla="*/ 234104 h 6858000"/>
              <a:gd name="connsiteX836" fmla="*/ 4172099 w 7467600"/>
              <a:gd name="connsiteY836" fmla="*/ 234207 h 6858000"/>
              <a:gd name="connsiteX837" fmla="*/ 4784282 w 7467600"/>
              <a:gd name="connsiteY837" fmla="*/ 276561 h 6858000"/>
              <a:gd name="connsiteX838" fmla="*/ 4801687 w 7467600"/>
              <a:gd name="connsiteY838" fmla="*/ 267764 h 6858000"/>
              <a:gd name="connsiteX839" fmla="*/ 6082788 w 7467600"/>
              <a:gd name="connsiteY839" fmla="*/ 64119 h 6858000"/>
              <a:gd name="connsiteX840" fmla="*/ 6099442 w 7467600"/>
              <a:gd name="connsiteY840" fmla="*/ 82568 h 6858000"/>
              <a:gd name="connsiteX841" fmla="*/ 4804137 w 7467600"/>
              <a:gd name="connsiteY841" fmla="*/ 320931 h 6858000"/>
              <a:gd name="connsiteX842" fmla="*/ 4227047 w 7467600"/>
              <a:gd name="connsiteY842" fmla="*/ 313415 h 6858000"/>
              <a:gd name="connsiteX843" fmla="*/ 4346041 w 7467600"/>
              <a:gd name="connsiteY843" fmla="*/ 456086 h 6858000"/>
              <a:gd name="connsiteX844" fmla="*/ 4870967 w 7467600"/>
              <a:gd name="connsiteY844" fmla="*/ 963061 h 6858000"/>
              <a:gd name="connsiteX845" fmla="*/ 4889647 w 7467600"/>
              <a:gd name="connsiteY845" fmla="*/ 957147 h 6858000"/>
              <a:gd name="connsiteX846" fmla="*/ 5422504 w 7467600"/>
              <a:gd name="connsiteY846" fmla="*/ 805191 h 6858000"/>
              <a:gd name="connsiteX847" fmla="*/ 6087656 w 7467600"/>
              <a:gd name="connsiteY847" fmla="*/ 826703 h 6858000"/>
              <a:gd name="connsiteX848" fmla="*/ 6058717 w 7467600"/>
              <a:gd name="connsiteY848" fmla="*/ 865992 h 6858000"/>
              <a:gd name="connsiteX849" fmla="*/ 4974153 w 7467600"/>
              <a:gd name="connsiteY849" fmla="*/ 1045456 h 6858000"/>
              <a:gd name="connsiteX850" fmla="*/ 5627835 w 7467600"/>
              <a:gd name="connsiteY850" fmla="*/ 1472077 h 6858000"/>
              <a:gd name="connsiteX851" fmla="*/ 5629817 w 7467600"/>
              <a:gd name="connsiteY851" fmla="*/ 1471412 h 6858000"/>
              <a:gd name="connsiteX852" fmla="*/ 5634124 w 7467600"/>
              <a:gd name="connsiteY852" fmla="*/ 1470572 h 6858000"/>
              <a:gd name="connsiteX853" fmla="*/ 5755832 w 7467600"/>
              <a:gd name="connsiteY853" fmla="*/ 1383886 h 6858000"/>
              <a:gd name="connsiteX854" fmla="*/ 6014186 w 7467600"/>
              <a:gd name="connsiteY854" fmla="*/ 1279799 h 6858000"/>
              <a:gd name="connsiteX855" fmla="*/ 6901619 w 7467600"/>
              <a:gd name="connsiteY855" fmla="*/ 1047874 h 6858000"/>
              <a:gd name="connsiteX856" fmla="*/ 6931566 w 7467600"/>
              <a:gd name="connsiteY856" fmla="*/ 1062034 h 6858000"/>
              <a:gd name="connsiteX857" fmla="*/ 5790982 w 7467600"/>
              <a:gd name="connsiteY857" fmla="*/ 1561380 h 6858000"/>
              <a:gd name="connsiteX858" fmla="*/ 6188971 w 7467600"/>
              <a:gd name="connsiteY858" fmla="*/ 1755168 h 6858000"/>
              <a:gd name="connsiteX859" fmla="*/ 6202446 w 7467600"/>
              <a:gd name="connsiteY859" fmla="*/ 1752268 h 6858000"/>
              <a:gd name="connsiteX860" fmla="*/ 7179560 w 7467600"/>
              <a:gd name="connsiteY860" fmla="*/ 1467551 h 6858000"/>
              <a:gd name="connsiteX861" fmla="*/ 7158730 w 7467600"/>
              <a:gd name="connsiteY861" fmla="*/ 1507835 h 6858000"/>
              <a:gd name="connsiteX862" fmla="*/ 6326959 w 7467600"/>
              <a:gd name="connsiteY862" fmla="*/ 1817686 h 6858000"/>
              <a:gd name="connsiteX863" fmla="*/ 6537433 w 7467600"/>
              <a:gd name="connsiteY863" fmla="*/ 1907790 h 6858000"/>
              <a:gd name="connsiteX864" fmla="*/ 6550221 w 7467600"/>
              <a:gd name="connsiteY864" fmla="*/ 1910729 h 6858000"/>
              <a:gd name="connsiteX865" fmla="*/ 6964438 w 7467600"/>
              <a:gd name="connsiteY865" fmla="*/ 2209505 h 6858000"/>
              <a:gd name="connsiteX866" fmla="*/ 7367862 w 7467600"/>
              <a:gd name="connsiteY866" fmla="*/ 2806833 h 6858000"/>
              <a:gd name="connsiteX867" fmla="*/ 7364329 w 7467600"/>
              <a:gd name="connsiteY867" fmla="*/ 2826907 h 6858000"/>
              <a:gd name="connsiteX868" fmla="*/ 7290545 w 7467600"/>
              <a:gd name="connsiteY868" fmla="*/ 2850663 h 6858000"/>
              <a:gd name="connsiteX869" fmla="*/ 6472036 w 7467600"/>
              <a:gd name="connsiteY869" fmla="*/ 1959003 h 6858000"/>
              <a:gd name="connsiteX870" fmla="*/ 5792897 w 7467600"/>
              <a:gd name="connsiteY870" fmla="*/ 1647747 h 6858000"/>
              <a:gd name="connsiteX871" fmla="*/ 5842751 w 7467600"/>
              <a:gd name="connsiteY871" fmla="*/ 1816112 h 6858000"/>
              <a:gd name="connsiteX872" fmla="*/ 5847424 w 7467600"/>
              <a:gd name="connsiteY872" fmla="*/ 1815776 h 6858000"/>
              <a:gd name="connsiteX873" fmla="*/ 6399821 w 7467600"/>
              <a:gd name="connsiteY873" fmla="*/ 2344799 h 6858000"/>
              <a:gd name="connsiteX874" fmla="*/ 6323232 w 7467600"/>
              <a:gd name="connsiteY874" fmla="*/ 2389634 h 6858000"/>
              <a:gd name="connsiteX875" fmla="*/ 5942958 w 7467600"/>
              <a:gd name="connsiteY875" fmla="*/ 2077708 h 6858000"/>
              <a:gd name="connsiteX876" fmla="*/ 5921559 w 7467600"/>
              <a:gd name="connsiteY876" fmla="*/ 2378596 h 6858000"/>
              <a:gd name="connsiteX877" fmla="*/ 5817651 w 7467600"/>
              <a:gd name="connsiteY877" fmla="*/ 3023919 h 6858000"/>
              <a:gd name="connsiteX878" fmla="*/ 5729634 w 7467600"/>
              <a:gd name="connsiteY878" fmla="*/ 3051849 h 6858000"/>
              <a:gd name="connsiteX879" fmla="*/ 5611018 w 7467600"/>
              <a:gd name="connsiteY879" fmla="*/ 2316769 h 6858000"/>
              <a:gd name="connsiteX880" fmla="*/ 5687608 w 7467600"/>
              <a:gd name="connsiteY880" fmla="*/ 2039972 h 6858000"/>
              <a:gd name="connsiteX881" fmla="*/ 5657554 w 7467600"/>
              <a:gd name="connsiteY881" fmla="*/ 1576445 h 6858000"/>
              <a:gd name="connsiteX882" fmla="*/ 5150475 w 7467600"/>
              <a:gd name="connsiteY882" fmla="*/ 1274012 h 6858000"/>
              <a:gd name="connsiteX883" fmla="*/ 5349142 w 7467600"/>
              <a:gd name="connsiteY883" fmla="*/ 2204405 h 6858000"/>
              <a:gd name="connsiteX884" fmla="*/ 5262214 w 7467600"/>
              <a:gd name="connsiteY884" fmla="*/ 2233836 h 6858000"/>
              <a:gd name="connsiteX885" fmla="*/ 4981539 w 7467600"/>
              <a:gd name="connsiteY885" fmla="*/ 1542201 h 6858000"/>
              <a:gd name="connsiteX886" fmla="*/ 4958461 w 7467600"/>
              <a:gd name="connsiteY886" fmla="*/ 1136957 h 6858000"/>
              <a:gd name="connsiteX887" fmla="*/ 4655015 w 7467600"/>
              <a:gd name="connsiteY887" fmla="*/ 891426 h 6858000"/>
              <a:gd name="connsiteX888" fmla="*/ 4348002 w 7467600"/>
              <a:gd name="connsiteY888" fmla="*/ 2205895 h 6858000"/>
              <a:gd name="connsiteX889" fmla="*/ 4262250 w 7467600"/>
              <a:gd name="connsiteY889" fmla="*/ 2219972 h 6858000"/>
              <a:gd name="connsiteX890" fmla="*/ 4550611 w 7467600"/>
              <a:gd name="connsiteY890" fmla="*/ 817540 h 6858000"/>
              <a:gd name="connsiteX891" fmla="*/ 4564418 w 7467600"/>
              <a:gd name="connsiteY891" fmla="*/ 808293 h 6858000"/>
              <a:gd name="connsiteX892" fmla="*/ 4266388 w 7467600"/>
              <a:gd name="connsiteY892" fmla="*/ 500083 h 6858000"/>
              <a:gd name="connsiteX893" fmla="*/ 4032842 w 7467600"/>
              <a:gd name="connsiteY893" fmla="*/ 211809 h 6858000"/>
              <a:gd name="connsiteX894" fmla="*/ 3882765 w 7467600"/>
              <a:gd name="connsiteY894" fmla="*/ 0 h 6858000"/>
              <a:gd name="connsiteX895" fmla="*/ 3721337 w 7467600"/>
              <a:gd name="connsiteY895" fmla="*/ 0 h 6858000"/>
              <a:gd name="connsiteX896" fmla="*/ 3797544 w 7467600"/>
              <a:gd name="connsiteY896" fmla="*/ 0 h 6858000"/>
              <a:gd name="connsiteX897" fmla="*/ 3775734 w 7467600"/>
              <a:gd name="connsiteY897" fmla="*/ 95131 h 6858000"/>
              <a:gd name="connsiteX898" fmla="*/ 3724807 w 7467600"/>
              <a:gd name="connsiteY898" fmla="*/ 272257 h 6858000"/>
              <a:gd name="connsiteX899" fmla="*/ 3726844 w 7467600"/>
              <a:gd name="connsiteY899" fmla="*/ 282988 h 6858000"/>
              <a:gd name="connsiteX900" fmla="*/ 3742664 w 7467600"/>
              <a:gd name="connsiteY900" fmla="*/ 279918 h 6858000"/>
              <a:gd name="connsiteX901" fmla="*/ 4103910 w 7467600"/>
              <a:gd name="connsiteY901" fmla="*/ 1161917 h 6858000"/>
              <a:gd name="connsiteX902" fmla="*/ 4020269 w 7467600"/>
              <a:gd name="connsiteY902" fmla="*/ 1200406 h 6858000"/>
              <a:gd name="connsiteX903" fmla="*/ 3674882 w 7467600"/>
              <a:gd name="connsiteY903" fmla="*/ 488524 h 6858000"/>
              <a:gd name="connsiteX904" fmla="*/ 3132682 w 7467600"/>
              <a:gd name="connsiteY904" fmla="*/ 1072284 h 6858000"/>
              <a:gd name="connsiteX905" fmla="*/ 2716346 w 7467600"/>
              <a:gd name="connsiteY905" fmla="*/ 1276376 h 6858000"/>
              <a:gd name="connsiteX906" fmla="*/ 2716772 w 7467600"/>
              <a:gd name="connsiteY906" fmla="*/ 1255462 h 6858000"/>
              <a:gd name="connsiteX907" fmla="*/ 3471096 w 7467600"/>
              <a:gd name="connsiteY907" fmla="*/ 437072 h 6858000"/>
              <a:gd name="connsiteX908" fmla="*/ 3639057 w 7467600"/>
              <a:gd name="connsiteY908" fmla="*/ 286334 h 6858000"/>
              <a:gd name="connsiteX909" fmla="*/ 3640309 w 7467600"/>
              <a:gd name="connsiteY909" fmla="*/ 284664 h 6858000"/>
              <a:gd name="connsiteX910" fmla="*/ 3646022 w 7467600"/>
              <a:gd name="connsiteY910" fmla="*/ 276711 h 6858000"/>
              <a:gd name="connsiteX911" fmla="*/ 3707943 w 7467600"/>
              <a:gd name="connsiteY911" fmla="*/ 65958 h 6858000"/>
              <a:gd name="connsiteX912" fmla="*/ 3721337 w 7467600"/>
              <a:gd name="connsiteY912" fmla="*/ 0 h 6858000"/>
              <a:gd name="connsiteX913" fmla="*/ 2867960 w 7467600"/>
              <a:gd name="connsiteY913" fmla="*/ 0 h 6858000"/>
              <a:gd name="connsiteX914" fmla="*/ 2926351 w 7467600"/>
              <a:gd name="connsiteY914" fmla="*/ 0 h 6858000"/>
              <a:gd name="connsiteX915" fmla="*/ 2902823 w 7467600"/>
              <a:gd name="connsiteY915" fmla="*/ 262929 h 6858000"/>
              <a:gd name="connsiteX916" fmla="*/ 2940663 w 7467600"/>
              <a:gd name="connsiteY916" fmla="*/ 140884 h 6858000"/>
              <a:gd name="connsiteX917" fmla="*/ 2947039 w 7467600"/>
              <a:gd name="connsiteY917" fmla="*/ 122524 h 6858000"/>
              <a:gd name="connsiteX918" fmla="*/ 2984316 w 7467600"/>
              <a:gd name="connsiteY918" fmla="*/ 0 h 6858000"/>
              <a:gd name="connsiteX919" fmla="*/ 3016114 w 7467600"/>
              <a:gd name="connsiteY919" fmla="*/ 0 h 6858000"/>
              <a:gd name="connsiteX920" fmla="*/ 2979949 w 7467600"/>
              <a:gd name="connsiteY920" fmla="*/ 119274 h 6858000"/>
              <a:gd name="connsiteX921" fmla="*/ 3023879 w 7467600"/>
              <a:gd name="connsiteY921" fmla="*/ 0 h 6858000"/>
              <a:gd name="connsiteX922" fmla="*/ 3105400 w 7467600"/>
              <a:gd name="connsiteY922" fmla="*/ 0 h 6858000"/>
              <a:gd name="connsiteX923" fmla="*/ 3094669 w 7467600"/>
              <a:gd name="connsiteY923" fmla="*/ 30308 h 6858000"/>
              <a:gd name="connsiteX924" fmla="*/ 2901945 w 7467600"/>
              <a:gd name="connsiteY924" fmla="*/ 466538 h 6858000"/>
              <a:gd name="connsiteX925" fmla="*/ 2815209 w 7467600"/>
              <a:gd name="connsiteY925" fmla="*/ 497361 h 6858000"/>
              <a:gd name="connsiteX926" fmla="*/ 2844845 w 7467600"/>
              <a:gd name="connsiteY926" fmla="*/ 127638 h 6858000"/>
              <a:gd name="connsiteX927" fmla="*/ 2867960 w 7467600"/>
              <a:gd name="connsiteY927" fmla="*/ 0 h 6858000"/>
              <a:gd name="connsiteX928" fmla="*/ 1057230 w 7467600"/>
              <a:gd name="connsiteY928" fmla="*/ 0 h 6858000"/>
              <a:gd name="connsiteX929" fmla="*/ 1111003 w 7467600"/>
              <a:gd name="connsiteY929" fmla="*/ 0 h 6858000"/>
              <a:gd name="connsiteX930" fmla="*/ 1125553 w 7467600"/>
              <a:gd name="connsiteY930" fmla="*/ 52588 h 6858000"/>
              <a:gd name="connsiteX931" fmla="*/ 1304276 w 7467600"/>
              <a:gd name="connsiteY931" fmla="*/ 476275 h 6858000"/>
              <a:gd name="connsiteX932" fmla="*/ 1492066 w 7467600"/>
              <a:gd name="connsiteY932" fmla="*/ 886333 h 6858000"/>
              <a:gd name="connsiteX933" fmla="*/ 1423698 w 7467600"/>
              <a:gd name="connsiteY933" fmla="*/ 710817 h 6858000"/>
              <a:gd name="connsiteX934" fmla="*/ 1357609 w 7467600"/>
              <a:gd name="connsiteY934" fmla="*/ 532892 h 6858000"/>
              <a:gd name="connsiteX935" fmla="*/ 1309550 w 7467600"/>
              <a:gd name="connsiteY935" fmla="*/ 374031 h 6858000"/>
              <a:gd name="connsiteX936" fmla="*/ 1193673 w 7467600"/>
              <a:gd name="connsiteY936" fmla="*/ 49533 h 6858000"/>
              <a:gd name="connsiteX937" fmla="*/ 1164391 w 7467600"/>
              <a:gd name="connsiteY937" fmla="*/ 0 h 6858000"/>
              <a:gd name="connsiteX938" fmla="*/ 1200666 w 7467600"/>
              <a:gd name="connsiteY938" fmla="*/ 0 h 6858000"/>
              <a:gd name="connsiteX939" fmla="*/ 1223408 w 7467600"/>
              <a:gd name="connsiteY939" fmla="*/ 38996 h 6858000"/>
              <a:gd name="connsiteX940" fmla="*/ 1339635 w 7467600"/>
              <a:gd name="connsiteY940" fmla="*/ 365517 h 6858000"/>
              <a:gd name="connsiteX941" fmla="*/ 1387469 w 7467600"/>
              <a:gd name="connsiteY941" fmla="*/ 523079 h 6858000"/>
              <a:gd name="connsiteX942" fmla="*/ 1452685 w 7467600"/>
              <a:gd name="connsiteY942" fmla="*/ 699806 h 6858000"/>
              <a:gd name="connsiteX943" fmla="*/ 1492092 w 7467600"/>
              <a:gd name="connsiteY943" fmla="*/ 800424 h 6858000"/>
              <a:gd name="connsiteX944" fmla="*/ 1455302 w 7467600"/>
              <a:gd name="connsiteY944" fmla="*/ 632913 h 6858000"/>
              <a:gd name="connsiteX945" fmla="*/ 1222336 w 7467600"/>
              <a:gd name="connsiteY945" fmla="*/ 9480 h 6858000"/>
              <a:gd name="connsiteX946" fmla="*/ 1214634 w 7467600"/>
              <a:gd name="connsiteY946" fmla="*/ 0 h 6858000"/>
              <a:gd name="connsiteX947" fmla="*/ 1289827 w 7467600"/>
              <a:gd name="connsiteY947" fmla="*/ 0 h 6858000"/>
              <a:gd name="connsiteX948" fmla="*/ 1321076 w 7467600"/>
              <a:gd name="connsiteY948" fmla="*/ 59722 h 6858000"/>
              <a:gd name="connsiteX949" fmla="*/ 1512579 w 7467600"/>
              <a:gd name="connsiteY949" fmla="*/ 626441 h 6858000"/>
              <a:gd name="connsiteX950" fmla="*/ 1506076 w 7467600"/>
              <a:gd name="connsiteY950" fmla="*/ 1089289 h 6858000"/>
              <a:gd name="connsiteX951" fmla="*/ 1486346 w 7467600"/>
              <a:gd name="connsiteY951" fmla="*/ 1079919 h 6858000"/>
              <a:gd name="connsiteX952" fmla="*/ 1070511 w 7467600"/>
              <a:gd name="connsiteY952" fmla="*/ 48609 h 6858000"/>
              <a:gd name="connsiteX953" fmla="*/ 1057230 w 7467600"/>
              <a:gd name="connsiteY953" fmla="*/ 0 h 6858000"/>
              <a:gd name="connsiteX954" fmla="*/ 43151 w 7467600"/>
              <a:gd name="connsiteY954" fmla="*/ 0 h 6858000"/>
              <a:gd name="connsiteX955" fmla="*/ 95283 w 7467600"/>
              <a:gd name="connsiteY955" fmla="*/ 0 h 6858000"/>
              <a:gd name="connsiteX956" fmla="*/ 300708 w 7467600"/>
              <a:gd name="connsiteY956" fmla="*/ 154571 h 6858000"/>
              <a:gd name="connsiteX957" fmla="*/ 530414 w 7467600"/>
              <a:gd name="connsiteY957" fmla="*/ 354673 h 6858000"/>
              <a:gd name="connsiteX958" fmla="*/ 333785 w 7467600"/>
              <a:gd name="connsiteY958" fmla="*/ 161564 h 6858000"/>
              <a:gd name="connsiteX959" fmla="*/ 147005 w 7467600"/>
              <a:gd name="connsiteY959" fmla="*/ 0 h 6858000"/>
              <a:gd name="connsiteX960" fmla="*/ 272509 w 7467600"/>
              <a:gd name="connsiteY960" fmla="*/ 0 h 6858000"/>
              <a:gd name="connsiteX961" fmla="*/ 326276 w 7467600"/>
              <a:gd name="connsiteY961" fmla="*/ 45847 h 6858000"/>
              <a:gd name="connsiteX962" fmla="*/ 823759 w 7467600"/>
              <a:gd name="connsiteY962" fmla="*/ 574145 h 6858000"/>
              <a:gd name="connsiteX963" fmla="*/ 811254 w 7467600"/>
              <a:gd name="connsiteY963" fmla="*/ 665546 h 6858000"/>
              <a:gd name="connsiteX964" fmla="*/ 154042 w 7467600"/>
              <a:gd name="connsiteY964" fmla="*/ 261522 h 6858000"/>
              <a:gd name="connsiteX965" fmla="*/ 13550 w 7467600"/>
              <a:gd name="connsiteY965" fmla="*/ 158423 h 6858000"/>
              <a:gd name="connsiteX966" fmla="*/ 0 w 7467600"/>
              <a:gd name="connsiteY966" fmla="*/ 146618 h 6858000"/>
              <a:gd name="connsiteX967" fmla="*/ 0 w 7467600"/>
              <a:gd name="connsiteY967" fmla="*/ 59161 h 6858000"/>
              <a:gd name="connsiteX968" fmla="*/ 45427 w 7467600"/>
              <a:gd name="connsiteY968" fmla="*/ 101078 h 6858000"/>
              <a:gd name="connsiteX969" fmla="*/ 630103 w 7467600"/>
              <a:gd name="connsiteY969" fmla="*/ 485885 h 6858000"/>
              <a:gd name="connsiteX970" fmla="*/ 532040 w 7467600"/>
              <a:gd name="connsiteY970" fmla="*/ 399359 h 6858000"/>
              <a:gd name="connsiteX971" fmla="*/ 517618 w 7467600"/>
              <a:gd name="connsiteY971" fmla="*/ 385726 h 6858000"/>
              <a:gd name="connsiteX972" fmla="*/ 285074 w 7467600"/>
              <a:gd name="connsiteY972" fmla="*/ 182755 h 6858000"/>
              <a:gd name="connsiteX973" fmla="*/ 43151 w 7467600"/>
              <a:gd name="connsiteY97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6946849 w 7467600"/>
              <a:gd name="connsiteY81" fmla="*/ 5523271 h 6858000"/>
              <a:gd name="connsiteX82" fmla="*/ 7105827 w 7467600"/>
              <a:gd name="connsiteY82" fmla="*/ 5718700 h 6858000"/>
              <a:gd name="connsiteX83" fmla="*/ 7356878 w 7467600"/>
              <a:gd name="connsiteY83" fmla="*/ 5981332 h 6858000"/>
              <a:gd name="connsiteX84" fmla="*/ 7467600 w 7467600"/>
              <a:gd name="connsiteY84" fmla="*/ 6117703 h 6858000"/>
              <a:gd name="connsiteX85" fmla="*/ 7467600 w 7467600"/>
              <a:gd name="connsiteY85" fmla="*/ 6163634 h 6858000"/>
              <a:gd name="connsiteX86" fmla="*/ 7403637 w 7467600"/>
              <a:gd name="connsiteY86" fmla="*/ 6083957 h 6858000"/>
              <a:gd name="connsiteX87" fmla="*/ 7254615 w 7467600"/>
              <a:gd name="connsiteY87" fmla="*/ 5911918 h 6858000"/>
              <a:gd name="connsiteX88" fmla="*/ 7312589 w 7467600"/>
              <a:gd name="connsiteY88" fmla="*/ 5982309 h 6858000"/>
              <a:gd name="connsiteX89" fmla="*/ 7448321 w 7467600"/>
              <a:gd name="connsiteY89" fmla="*/ 6190991 h 6858000"/>
              <a:gd name="connsiteX90" fmla="*/ 7467600 w 7467600"/>
              <a:gd name="connsiteY90" fmla="*/ 6221686 h 6858000"/>
              <a:gd name="connsiteX91" fmla="*/ 7467600 w 7467600"/>
              <a:gd name="connsiteY91" fmla="*/ 6334256 h 6858000"/>
              <a:gd name="connsiteX92" fmla="*/ 7454976 w 7467600"/>
              <a:gd name="connsiteY92" fmla="*/ 6318297 h 6858000"/>
              <a:gd name="connsiteX93" fmla="*/ 7042773 w 7467600"/>
              <a:gd name="connsiteY93" fmla="*/ 5734011 h 6858000"/>
              <a:gd name="connsiteX94" fmla="*/ 1456157 w 7467600"/>
              <a:gd name="connsiteY94" fmla="*/ 5371404 h 6858000"/>
              <a:gd name="connsiteX95" fmla="*/ 1244432 w 7467600"/>
              <a:gd name="connsiteY95" fmla="*/ 5385601 h 6858000"/>
              <a:gd name="connsiteX96" fmla="*/ 973990 w 7467600"/>
              <a:gd name="connsiteY96" fmla="*/ 5424940 h 6858000"/>
              <a:gd name="connsiteX97" fmla="*/ 1103809 w 7467600"/>
              <a:gd name="connsiteY97" fmla="*/ 5433720 h 6858000"/>
              <a:gd name="connsiteX98" fmla="*/ 1123454 w 7467600"/>
              <a:gd name="connsiteY98" fmla="*/ 5435727 h 6858000"/>
              <a:gd name="connsiteX99" fmla="*/ 1737017 w 7467600"/>
              <a:gd name="connsiteY99" fmla="*/ 5452183 h 6858000"/>
              <a:gd name="connsiteX100" fmla="*/ 1824397 w 7467600"/>
              <a:gd name="connsiteY100" fmla="*/ 5447757 h 6858000"/>
              <a:gd name="connsiteX101" fmla="*/ 2070059 w 7467600"/>
              <a:gd name="connsiteY101" fmla="*/ 5441660 h 6858000"/>
              <a:gd name="connsiteX102" fmla="*/ 1456157 w 7467600"/>
              <a:gd name="connsiteY102" fmla="*/ 5371404 h 6858000"/>
              <a:gd name="connsiteX103" fmla="*/ 4988186 w 7467600"/>
              <a:gd name="connsiteY103" fmla="*/ 5216467 h 6858000"/>
              <a:gd name="connsiteX104" fmla="*/ 4777334 w 7467600"/>
              <a:gd name="connsiteY104" fmla="*/ 5406072 h 6858000"/>
              <a:gd name="connsiteX105" fmla="*/ 4718341 w 7467600"/>
              <a:gd name="connsiteY105" fmla="*/ 5468043 h 6858000"/>
              <a:gd name="connsiteX106" fmla="*/ 4604655 w 7467600"/>
              <a:gd name="connsiteY106" fmla="*/ 5583434 h 6858000"/>
              <a:gd name="connsiteX107" fmla="*/ 4565074 w 7467600"/>
              <a:gd name="connsiteY107" fmla="*/ 5618550 h 6858000"/>
              <a:gd name="connsiteX108" fmla="*/ 4988186 w 7467600"/>
              <a:gd name="connsiteY108" fmla="*/ 5216467 h 6858000"/>
              <a:gd name="connsiteX109" fmla="*/ 4978032 w 7467600"/>
              <a:gd name="connsiteY109" fmla="*/ 5183809 h 6858000"/>
              <a:gd name="connsiteX110" fmla="*/ 4463413 w 7467600"/>
              <a:gd name="connsiteY110" fmla="*/ 5615162 h 6858000"/>
              <a:gd name="connsiteX111" fmla="*/ 4358134 w 7467600"/>
              <a:gd name="connsiteY111" fmla="*/ 5742791 h 6858000"/>
              <a:gd name="connsiteX112" fmla="*/ 4376219 w 7467600"/>
              <a:gd name="connsiteY112" fmla="*/ 5729027 h 6858000"/>
              <a:gd name="connsiteX113" fmla="*/ 4582340 w 7467600"/>
              <a:gd name="connsiteY113" fmla="*/ 5561037 h 6858000"/>
              <a:gd name="connsiteX114" fmla="*/ 4694684 w 7467600"/>
              <a:gd name="connsiteY114" fmla="*/ 5447098 h 6858000"/>
              <a:gd name="connsiteX115" fmla="*/ 4754123 w 7467600"/>
              <a:gd name="connsiteY115" fmla="*/ 5384643 h 6858000"/>
              <a:gd name="connsiteX116" fmla="*/ 4978032 w 7467600"/>
              <a:gd name="connsiteY116" fmla="*/ 5183809 h 6858000"/>
              <a:gd name="connsiteX117" fmla="*/ 1903353 w 7467600"/>
              <a:gd name="connsiteY117" fmla="*/ 5044827 h 6858000"/>
              <a:gd name="connsiteX118" fmla="*/ 1936931 w 7467600"/>
              <a:gd name="connsiteY118" fmla="*/ 5093954 h 6858000"/>
              <a:gd name="connsiteX119" fmla="*/ 2195868 w 7467600"/>
              <a:gd name="connsiteY119" fmla="*/ 5396574 h 6858000"/>
              <a:gd name="connsiteX120" fmla="*/ 2088852 w 7467600"/>
              <a:gd name="connsiteY120" fmla="*/ 5166123 h 6858000"/>
              <a:gd name="connsiteX121" fmla="*/ 1958241 w 7467600"/>
              <a:gd name="connsiteY121" fmla="*/ 5067955 h 6858000"/>
              <a:gd name="connsiteX122" fmla="*/ 1903353 w 7467600"/>
              <a:gd name="connsiteY122" fmla="*/ 5044827 h 6858000"/>
              <a:gd name="connsiteX123" fmla="*/ 1979378 w 7467600"/>
              <a:gd name="connsiteY123" fmla="*/ 4769504 h 6858000"/>
              <a:gd name="connsiteX124" fmla="*/ 2882120 w 7467600"/>
              <a:gd name="connsiteY124" fmla="*/ 5064547 h 6858000"/>
              <a:gd name="connsiteX125" fmla="*/ 2793103 w 7467600"/>
              <a:gd name="connsiteY125" fmla="*/ 5039699 h 6858000"/>
              <a:gd name="connsiteX126" fmla="*/ 2770041 w 7467600"/>
              <a:gd name="connsiteY126" fmla="*/ 5033634 h 6858000"/>
              <a:gd name="connsiteX127" fmla="*/ 1979378 w 7467600"/>
              <a:gd name="connsiteY127" fmla="*/ 4769504 h 6858000"/>
              <a:gd name="connsiteX128" fmla="*/ 1927410 w 7467600"/>
              <a:gd name="connsiteY128" fmla="*/ 4716164 h 6858000"/>
              <a:gd name="connsiteX129" fmla="*/ 1959587 w 7467600"/>
              <a:gd name="connsiteY129" fmla="*/ 4728849 h 6858000"/>
              <a:gd name="connsiteX130" fmla="*/ 2777707 w 7467600"/>
              <a:gd name="connsiteY130" fmla="*/ 5003991 h 6858000"/>
              <a:gd name="connsiteX131" fmla="*/ 2800768 w 7467600"/>
              <a:gd name="connsiteY131" fmla="*/ 5010056 h 6858000"/>
              <a:gd name="connsiteX132" fmla="*/ 2879408 w 7467600"/>
              <a:gd name="connsiteY132" fmla="*/ 5031590 h 6858000"/>
              <a:gd name="connsiteX133" fmla="*/ 2862295 w 7467600"/>
              <a:gd name="connsiteY133" fmla="*/ 5022958 h 6858000"/>
              <a:gd name="connsiteX134" fmla="*/ 2813343 w 7467600"/>
              <a:gd name="connsiteY134" fmla="*/ 4998369 h 6858000"/>
              <a:gd name="connsiteX135" fmla="*/ 2646245 w 7467600"/>
              <a:gd name="connsiteY135" fmla="*/ 4930999 h 6858000"/>
              <a:gd name="connsiteX136" fmla="*/ 1999243 w 7467600"/>
              <a:gd name="connsiteY136" fmla="*/ 4730524 h 6858000"/>
              <a:gd name="connsiteX137" fmla="*/ 1979527 w 7467600"/>
              <a:gd name="connsiteY137" fmla="*/ 4726651 h 6858000"/>
              <a:gd name="connsiteX138" fmla="*/ 1927410 w 7467600"/>
              <a:gd name="connsiteY138" fmla="*/ 4716164 h 6858000"/>
              <a:gd name="connsiteX139" fmla="*/ 1997014 w 7467600"/>
              <a:gd name="connsiteY139" fmla="*/ 4698007 h 6858000"/>
              <a:gd name="connsiteX140" fmla="*/ 2005458 w 7467600"/>
              <a:gd name="connsiteY140" fmla="*/ 4699540 h 6858000"/>
              <a:gd name="connsiteX141" fmla="*/ 2657186 w 7467600"/>
              <a:gd name="connsiteY141" fmla="*/ 4901687 h 6858000"/>
              <a:gd name="connsiteX142" fmla="*/ 2826662 w 7467600"/>
              <a:gd name="connsiteY142" fmla="*/ 4970362 h 6858000"/>
              <a:gd name="connsiteX143" fmla="*/ 2876100 w 7467600"/>
              <a:gd name="connsiteY143" fmla="*/ 4995397 h 6858000"/>
              <a:gd name="connsiteX144" fmla="*/ 3042600 w 7467600"/>
              <a:gd name="connsiteY144" fmla="*/ 5059532 h 6858000"/>
              <a:gd name="connsiteX145" fmla="*/ 1997014 w 7467600"/>
              <a:gd name="connsiteY145" fmla="*/ 4698007 h 6858000"/>
              <a:gd name="connsiteX146" fmla="*/ 2305292 w 7467600"/>
              <a:gd name="connsiteY146" fmla="*/ 4219492 h 6858000"/>
              <a:gd name="connsiteX147" fmla="*/ 3360922 w 7467600"/>
              <a:gd name="connsiteY147" fmla="*/ 4529373 h 6858000"/>
              <a:gd name="connsiteX148" fmla="*/ 3492420 w 7467600"/>
              <a:gd name="connsiteY148" fmla="*/ 4510145 h 6858000"/>
              <a:gd name="connsiteX149" fmla="*/ 3364086 w 7467600"/>
              <a:gd name="connsiteY149" fmla="*/ 4480340 h 6858000"/>
              <a:gd name="connsiteX150" fmla="*/ 3225818 w 7467600"/>
              <a:gd name="connsiteY150" fmla="*/ 4411822 h 6858000"/>
              <a:gd name="connsiteX151" fmla="*/ 3129696 w 7467600"/>
              <a:gd name="connsiteY151" fmla="*/ 4360704 h 6858000"/>
              <a:gd name="connsiteX152" fmla="*/ 2814545 w 7467600"/>
              <a:gd name="connsiteY152" fmla="*/ 4282955 h 6858000"/>
              <a:gd name="connsiteX153" fmla="*/ 2305292 w 7467600"/>
              <a:gd name="connsiteY153" fmla="*/ 4219492 h 6858000"/>
              <a:gd name="connsiteX154" fmla="*/ 2626982 w 7467600"/>
              <a:gd name="connsiteY154" fmla="*/ 4206450 h 6858000"/>
              <a:gd name="connsiteX155" fmla="*/ 2490617 w 7467600"/>
              <a:gd name="connsiteY155" fmla="*/ 4206951 h 6858000"/>
              <a:gd name="connsiteX156" fmla="*/ 2819869 w 7467600"/>
              <a:gd name="connsiteY156" fmla="*/ 4252936 h 6858000"/>
              <a:gd name="connsiteX157" fmla="*/ 3143018 w 7467600"/>
              <a:gd name="connsiteY157" fmla="*/ 4332698 h 6858000"/>
              <a:gd name="connsiteX158" fmla="*/ 3241520 w 7467600"/>
              <a:gd name="connsiteY158" fmla="*/ 4385112 h 6858000"/>
              <a:gd name="connsiteX159" fmla="*/ 3374575 w 7467600"/>
              <a:gd name="connsiteY159" fmla="*/ 4451517 h 6858000"/>
              <a:gd name="connsiteX160" fmla="*/ 3505221 w 7467600"/>
              <a:gd name="connsiteY160" fmla="*/ 4480757 h 6858000"/>
              <a:gd name="connsiteX161" fmla="*/ 2626982 w 7467600"/>
              <a:gd name="connsiteY161" fmla="*/ 4206450 h 6858000"/>
              <a:gd name="connsiteX162" fmla="*/ 1310106 w 7467600"/>
              <a:gd name="connsiteY162" fmla="*/ 3943217 h 6858000"/>
              <a:gd name="connsiteX163" fmla="*/ 854994 w 7467600"/>
              <a:gd name="connsiteY163" fmla="*/ 4399136 h 6858000"/>
              <a:gd name="connsiteX164" fmla="*/ 742462 w 7467600"/>
              <a:gd name="connsiteY164" fmla="*/ 4594648 h 6858000"/>
              <a:gd name="connsiteX165" fmla="*/ 820602 w 7467600"/>
              <a:gd name="connsiteY165" fmla="*/ 4485915 h 6858000"/>
              <a:gd name="connsiteX166" fmla="*/ 878295 w 7467600"/>
              <a:gd name="connsiteY166" fmla="*/ 4403594 h 6858000"/>
              <a:gd name="connsiteX167" fmla="*/ 1240607 w 7467600"/>
              <a:gd name="connsiteY167" fmla="*/ 4010401 h 6858000"/>
              <a:gd name="connsiteX168" fmla="*/ 1310106 w 7467600"/>
              <a:gd name="connsiteY168" fmla="*/ 3943217 h 6858000"/>
              <a:gd name="connsiteX169" fmla="*/ 1423113 w 7467600"/>
              <a:gd name="connsiteY169" fmla="*/ 3874565 h 6858000"/>
              <a:gd name="connsiteX170" fmla="*/ 1260565 w 7467600"/>
              <a:gd name="connsiteY170" fmla="*/ 4031982 h 6858000"/>
              <a:gd name="connsiteX171" fmla="*/ 901900 w 7467600"/>
              <a:gd name="connsiteY171" fmla="*/ 4421236 h 6858000"/>
              <a:gd name="connsiteX172" fmla="*/ 845044 w 7467600"/>
              <a:gd name="connsiteY172" fmla="*/ 4502436 h 6858000"/>
              <a:gd name="connsiteX173" fmla="*/ 685926 w 7467600"/>
              <a:gd name="connsiteY173" fmla="*/ 4703069 h 6858000"/>
              <a:gd name="connsiteX174" fmla="*/ 684248 w 7467600"/>
              <a:gd name="connsiteY174" fmla="*/ 4706721 h 6858000"/>
              <a:gd name="connsiteX175" fmla="*/ 1423113 w 7467600"/>
              <a:gd name="connsiteY175" fmla="*/ 3874565 h 6858000"/>
              <a:gd name="connsiteX176" fmla="*/ 3316479 w 7467600"/>
              <a:gd name="connsiteY176" fmla="*/ 3872136 h 6858000"/>
              <a:gd name="connsiteX177" fmla="*/ 3546806 w 7467600"/>
              <a:gd name="connsiteY177" fmla="*/ 4356139 h 6858000"/>
              <a:gd name="connsiteX178" fmla="*/ 3364433 w 7467600"/>
              <a:gd name="connsiteY178" fmla="*/ 3953121 h 6858000"/>
              <a:gd name="connsiteX179" fmla="*/ 3316479 w 7467600"/>
              <a:gd name="connsiteY179" fmla="*/ 3872136 h 6858000"/>
              <a:gd name="connsiteX180" fmla="*/ 3291335 w 7467600"/>
              <a:gd name="connsiteY180" fmla="*/ 3767420 h 6858000"/>
              <a:gd name="connsiteX181" fmla="*/ 3390805 w 7467600"/>
              <a:gd name="connsiteY181" fmla="*/ 3937163 h 6858000"/>
              <a:gd name="connsiteX182" fmla="*/ 3579062 w 7467600"/>
              <a:gd name="connsiteY182" fmla="*/ 4359040 h 6858000"/>
              <a:gd name="connsiteX183" fmla="*/ 3467355 w 7467600"/>
              <a:gd name="connsiteY183" fmla="*/ 3988130 h 6858000"/>
              <a:gd name="connsiteX184" fmla="*/ 3310753 w 7467600"/>
              <a:gd name="connsiteY184" fmla="*/ 3787140 h 6858000"/>
              <a:gd name="connsiteX185" fmla="*/ 3291335 w 7467600"/>
              <a:gd name="connsiteY185" fmla="*/ 3767420 h 6858000"/>
              <a:gd name="connsiteX186" fmla="*/ 1635889 w 7467600"/>
              <a:gd name="connsiteY186" fmla="*/ 3709494 h 6858000"/>
              <a:gd name="connsiteX187" fmla="*/ 1634800 w 7467600"/>
              <a:gd name="connsiteY187" fmla="*/ 3731111 h 6858000"/>
              <a:gd name="connsiteX188" fmla="*/ 1635889 w 7467600"/>
              <a:gd name="connsiteY188" fmla="*/ 3709494 h 6858000"/>
              <a:gd name="connsiteX189" fmla="*/ 1510397 w 7467600"/>
              <a:gd name="connsiteY189" fmla="*/ 3684705 h 6858000"/>
              <a:gd name="connsiteX190" fmla="*/ 1146550 w 7467600"/>
              <a:gd name="connsiteY190" fmla="*/ 3802012 h 6858000"/>
              <a:gd name="connsiteX191" fmla="*/ 698834 w 7467600"/>
              <a:gd name="connsiteY191" fmla="*/ 3952272 h 6858000"/>
              <a:gd name="connsiteX192" fmla="*/ 34256 w 7467600"/>
              <a:gd name="connsiteY192" fmla="*/ 4347603 h 6858000"/>
              <a:gd name="connsiteX193" fmla="*/ 527241 w 7467600"/>
              <a:gd name="connsiteY193" fmla="*/ 4065078 h 6858000"/>
              <a:gd name="connsiteX194" fmla="*/ 1510397 w 7467600"/>
              <a:gd name="connsiteY194" fmla="*/ 3684705 h 6858000"/>
              <a:gd name="connsiteX195" fmla="*/ 1313114 w 7467600"/>
              <a:gd name="connsiteY195" fmla="*/ 3655216 h 6858000"/>
              <a:gd name="connsiteX196" fmla="*/ 1109304 w 7467600"/>
              <a:gd name="connsiteY196" fmla="*/ 3669030 h 6858000"/>
              <a:gd name="connsiteX197" fmla="*/ 8129 w 7467600"/>
              <a:gd name="connsiteY197" fmla="*/ 4330519 h 6858000"/>
              <a:gd name="connsiteX198" fmla="*/ 687572 w 7467600"/>
              <a:gd name="connsiteY198" fmla="*/ 3925629 h 6858000"/>
              <a:gd name="connsiteX199" fmla="*/ 1138365 w 7467600"/>
              <a:gd name="connsiteY199" fmla="*/ 3774515 h 6858000"/>
              <a:gd name="connsiteX200" fmla="*/ 1505579 w 7467600"/>
              <a:gd name="connsiteY200" fmla="*/ 3655526 h 6858000"/>
              <a:gd name="connsiteX201" fmla="*/ 1313114 w 7467600"/>
              <a:gd name="connsiteY201" fmla="*/ 3655216 h 6858000"/>
              <a:gd name="connsiteX202" fmla="*/ 3655073 w 7467600"/>
              <a:gd name="connsiteY202" fmla="*/ 3650884 h 6858000"/>
              <a:gd name="connsiteX203" fmla="*/ 3989938 w 7467600"/>
              <a:gd name="connsiteY203" fmla="*/ 3991685 h 6858000"/>
              <a:gd name="connsiteX204" fmla="*/ 4393907 w 7467600"/>
              <a:gd name="connsiteY204" fmla="*/ 4261258 h 6858000"/>
              <a:gd name="connsiteX205" fmla="*/ 4648051 w 7467600"/>
              <a:gd name="connsiteY205" fmla="*/ 4374051 h 6858000"/>
              <a:gd name="connsiteX206" fmla="*/ 4383389 w 7467600"/>
              <a:gd name="connsiteY206" fmla="*/ 4184369 h 6858000"/>
              <a:gd name="connsiteX207" fmla="*/ 4165508 w 7467600"/>
              <a:gd name="connsiteY207" fmla="*/ 4035196 h 6858000"/>
              <a:gd name="connsiteX208" fmla="*/ 4068162 w 7467600"/>
              <a:gd name="connsiteY208" fmla="*/ 3953394 h 6858000"/>
              <a:gd name="connsiteX209" fmla="*/ 3981416 w 7467600"/>
              <a:gd name="connsiteY209" fmla="*/ 3880482 h 6858000"/>
              <a:gd name="connsiteX210" fmla="*/ 3800147 w 7467600"/>
              <a:gd name="connsiteY210" fmla="*/ 3749872 h 6858000"/>
              <a:gd name="connsiteX211" fmla="*/ 3655073 w 7467600"/>
              <a:gd name="connsiteY211" fmla="*/ 3650884 h 6858000"/>
              <a:gd name="connsiteX212" fmla="*/ 3670252 w 7467600"/>
              <a:gd name="connsiteY212" fmla="*/ 3622798 h 6858000"/>
              <a:gd name="connsiteX213" fmla="*/ 3817258 w 7467600"/>
              <a:gd name="connsiteY213" fmla="*/ 3723577 h 6858000"/>
              <a:gd name="connsiteX214" fmla="*/ 4000461 w 7467600"/>
              <a:gd name="connsiteY214" fmla="*/ 3855966 h 6858000"/>
              <a:gd name="connsiteX215" fmla="*/ 4088180 w 7467600"/>
              <a:gd name="connsiteY215" fmla="*/ 3929774 h 6858000"/>
              <a:gd name="connsiteX216" fmla="*/ 4184555 w 7467600"/>
              <a:gd name="connsiteY216" fmla="*/ 4010683 h 6858000"/>
              <a:gd name="connsiteX217" fmla="*/ 4399563 w 7467600"/>
              <a:gd name="connsiteY217" fmla="*/ 4158106 h 6858000"/>
              <a:gd name="connsiteX218" fmla="*/ 4684469 w 7467600"/>
              <a:gd name="connsiteY218" fmla="*/ 4364680 h 6858000"/>
              <a:gd name="connsiteX219" fmla="*/ 4690271 w 7467600"/>
              <a:gd name="connsiteY219" fmla="*/ 4370034 h 6858000"/>
              <a:gd name="connsiteX220" fmla="*/ 4136093 w 7467600"/>
              <a:gd name="connsiteY220" fmla="*/ 3858466 h 6858000"/>
              <a:gd name="connsiteX221" fmla="*/ 3670252 w 7467600"/>
              <a:gd name="connsiteY221" fmla="*/ 3622798 h 6858000"/>
              <a:gd name="connsiteX222" fmla="*/ 4440129 w 7467600"/>
              <a:gd name="connsiteY222" fmla="*/ 3448571 h 6858000"/>
              <a:gd name="connsiteX223" fmla="*/ 4856525 w 7467600"/>
              <a:gd name="connsiteY223" fmla="*/ 3915351 h 6858000"/>
              <a:gd name="connsiteX224" fmla="*/ 5059055 w 7467600"/>
              <a:gd name="connsiteY224" fmla="*/ 4108918 h 6858000"/>
              <a:gd name="connsiteX225" fmla="*/ 5290070 w 7467600"/>
              <a:gd name="connsiteY225" fmla="*/ 4263619 h 6858000"/>
              <a:gd name="connsiteX226" fmla="*/ 4834991 w 7467600"/>
              <a:gd name="connsiteY226" fmla="*/ 3830985 h 6858000"/>
              <a:gd name="connsiteX227" fmla="*/ 4440129 w 7467600"/>
              <a:gd name="connsiteY227" fmla="*/ 3448571 h 6858000"/>
              <a:gd name="connsiteX228" fmla="*/ 4441737 w 7467600"/>
              <a:gd name="connsiteY228" fmla="*/ 3399734 h 6858000"/>
              <a:gd name="connsiteX229" fmla="*/ 4431236 w 7467600"/>
              <a:gd name="connsiteY229" fmla="*/ 3400954 h 6858000"/>
              <a:gd name="connsiteX230" fmla="*/ 4557150 w 7467600"/>
              <a:gd name="connsiteY230" fmla="*/ 3510023 h 6858000"/>
              <a:gd name="connsiteX231" fmla="*/ 4856936 w 7467600"/>
              <a:gd name="connsiteY231" fmla="*/ 3809146 h 6858000"/>
              <a:gd name="connsiteX232" fmla="*/ 5111996 w 7467600"/>
              <a:gd name="connsiteY232" fmla="*/ 4065759 h 6858000"/>
              <a:gd name="connsiteX233" fmla="*/ 5388878 w 7467600"/>
              <a:gd name="connsiteY233" fmla="*/ 4300185 h 6858000"/>
              <a:gd name="connsiteX234" fmla="*/ 5425556 w 7467600"/>
              <a:gd name="connsiteY234" fmla="*/ 4308967 h 6858000"/>
              <a:gd name="connsiteX235" fmla="*/ 4943646 w 7467600"/>
              <a:gd name="connsiteY235" fmla="*/ 3822916 h 6858000"/>
              <a:gd name="connsiteX236" fmla="*/ 4594837 w 7467600"/>
              <a:gd name="connsiteY236" fmla="*/ 3532274 h 6858000"/>
              <a:gd name="connsiteX237" fmla="*/ 4441737 w 7467600"/>
              <a:gd name="connsiteY237" fmla="*/ 3399734 h 6858000"/>
              <a:gd name="connsiteX238" fmla="*/ 5425834 w 7467600"/>
              <a:gd name="connsiteY238" fmla="*/ 3162785 h 6858000"/>
              <a:gd name="connsiteX239" fmla="*/ 5401644 w 7467600"/>
              <a:gd name="connsiteY239" fmla="*/ 3617847 h 6858000"/>
              <a:gd name="connsiteX240" fmla="*/ 5467256 w 7467600"/>
              <a:gd name="connsiteY240" fmla="*/ 4175494 h 6858000"/>
              <a:gd name="connsiteX241" fmla="*/ 5448069 w 7467600"/>
              <a:gd name="connsiteY241" fmla="*/ 3567554 h 6858000"/>
              <a:gd name="connsiteX242" fmla="*/ 5425834 w 7467600"/>
              <a:gd name="connsiteY242" fmla="*/ 3162785 h 6858000"/>
              <a:gd name="connsiteX243" fmla="*/ 1318687 w 7467600"/>
              <a:gd name="connsiteY243" fmla="*/ 3113840 h 6858000"/>
              <a:gd name="connsiteX244" fmla="*/ 1066793 w 7467600"/>
              <a:gd name="connsiteY244" fmla="*/ 3212171 h 6858000"/>
              <a:gd name="connsiteX245" fmla="*/ 993319 w 7467600"/>
              <a:gd name="connsiteY245" fmla="*/ 3247648 h 6858000"/>
              <a:gd name="connsiteX246" fmla="*/ 853081 w 7467600"/>
              <a:gd name="connsiteY246" fmla="*/ 3312410 h 6858000"/>
              <a:gd name="connsiteX247" fmla="*/ 805957 w 7467600"/>
              <a:gd name="connsiteY247" fmla="*/ 3330443 h 6858000"/>
              <a:gd name="connsiteX248" fmla="*/ 1318687 w 7467600"/>
              <a:gd name="connsiteY248" fmla="*/ 3113840 h 6858000"/>
              <a:gd name="connsiteX249" fmla="*/ 5453702 w 7467600"/>
              <a:gd name="connsiteY249" fmla="*/ 3090882 h 6858000"/>
              <a:gd name="connsiteX250" fmla="*/ 5480135 w 7467600"/>
              <a:gd name="connsiteY250" fmla="*/ 3565802 h 6858000"/>
              <a:gd name="connsiteX251" fmla="*/ 5499023 w 7467600"/>
              <a:gd name="connsiteY251" fmla="*/ 4166310 h 6858000"/>
              <a:gd name="connsiteX252" fmla="*/ 5547022 w 7467600"/>
              <a:gd name="connsiteY252" fmla="*/ 3607838 h 6858000"/>
              <a:gd name="connsiteX253" fmla="*/ 5515964 w 7467600"/>
              <a:gd name="connsiteY253" fmla="*/ 3378541 h 6858000"/>
              <a:gd name="connsiteX254" fmla="*/ 5453702 w 7467600"/>
              <a:gd name="connsiteY254" fmla="*/ 3090882 h 6858000"/>
              <a:gd name="connsiteX255" fmla="*/ 1238695 w 7467600"/>
              <a:gd name="connsiteY255" fmla="*/ 3076820 h 6858000"/>
              <a:gd name="connsiteX256" fmla="*/ 716371 w 7467600"/>
              <a:gd name="connsiteY256" fmla="*/ 3293249 h 6858000"/>
              <a:gd name="connsiteX257" fmla="*/ 579522 w 7467600"/>
              <a:gd name="connsiteY257" fmla="*/ 3371759 h 6858000"/>
              <a:gd name="connsiteX258" fmla="*/ 600288 w 7467600"/>
              <a:gd name="connsiteY258" fmla="*/ 3365555 h 6858000"/>
              <a:gd name="connsiteX259" fmla="*/ 840692 w 7467600"/>
              <a:gd name="connsiteY259" fmla="*/ 3284921 h 6858000"/>
              <a:gd name="connsiteX260" fmla="*/ 979248 w 7467600"/>
              <a:gd name="connsiteY260" fmla="*/ 3221003 h 6858000"/>
              <a:gd name="connsiteX261" fmla="*/ 1053282 w 7467600"/>
              <a:gd name="connsiteY261" fmla="*/ 3185247 h 6858000"/>
              <a:gd name="connsiteX262" fmla="*/ 1320603 w 7467600"/>
              <a:gd name="connsiteY262" fmla="*/ 3081281 h 6858000"/>
              <a:gd name="connsiteX263" fmla="*/ 1238695 w 7467600"/>
              <a:gd name="connsiteY263" fmla="*/ 3076820 h 6858000"/>
              <a:gd name="connsiteX264" fmla="*/ 5425627 w 7467600"/>
              <a:gd name="connsiteY264" fmla="*/ 2954192 h 6858000"/>
              <a:gd name="connsiteX265" fmla="*/ 5470770 w 7467600"/>
              <a:gd name="connsiteY265" fmla="*/ 3005435 h 6858000"/>
              <a:gd name="connsiteX266" fmla="*/ 5519779 w 7467600"/>
              <a:gd name="connsiteY266" fmla="*/ 4359223 h 6858000"/>
              <a:gd name="connsiteX267" fmla="*/ 5520293 w 7467600"/>
              <a:gd name="connsiteY267" fmla="*/ 4360602 h 6858000"/>
              <a:gd name="connsiteX268" fmla="*/ 5767221 w 7467600"/>
              <a:gd name="connsiteY268" fmla="*/ 4665564 h 6858000"/>
              <a:gd name="connsiteX269" fmla="*/ 6937169 w 7467600"/>
              <a:gd name="connsiteY269" fmla="*/ 4815941 h 6858000"/>
              <a:gd name="connsiteX270" fmla="*/ 6953922 w 7467600"/>
              <a:gd name="connsiteY270" fmla="*/ 4890068 h 6858000"/>
              <a:gd name="connsiteX271" fmla="*/ 6071359 w 7467600"/>
              <a:gd name="connsiteY271" fmla="*/ 4770770 h 6858000"/>
              <a:gd name="connsiteX272" fmla="*/ 6038839 w 7467600"/>
              <a:gd name="connsiteY272" fmla="*/ 4764474 h 6858000"/>
              <a:gd name="connsiteX273" fmla="*/ 6038706 w 7467600"/>
              <a:gd name="connsiteY273" fmla="*/ 4763847 h 6858000"/>
              <a:gd name="connsiteX274" fmla="*/ 6037784 w 7467600"/>
              <a:gd name="connsiteY274" fmla="*/ 4764270 h 6858000"/>
              <a:gd name="connsiteX275" fmla="*/ 6038839 w 7467600"/>
              <a:gd name="connsiteY275" fmla="*/ 4764474 h 6858000"/>
              <a:gd name="connsiteX276" fmla="*/ 6040338 w 7467600"/>
              <a:gd name="connsiteY276" fmla="*/ 4771418 h 6858000"/>
              <a:gd name="connsiteX277" fmla="*/ 6024488 w 7467600"/>
              <a:gd name="connsiteY277" fmla="*/ 4809903 h 6858000"/>
              <a:gd name="connsiteX278" fmla="*/ 5599771 w 7467600"/>
              <a:gd name="connsiteY278" fmla="*/ 5509652 h 6858000"/>
              <a:gd name="connsiteX279" fmla="*/ 5548843 w 7467600"/>
              <a:gd name="connsiteY279" fmla="*/ 5563845 h 6858000"/>
              <a:gd name="connsiteX280" fmla="*/ 5940952 w 7467600"/>
              <a:gd name="connsiteY280" fmla="*/ 6250028 h 6858000"/>
              <a:gd name="connsiteX281" fmla="*/ 6043441 w 7467600"/>
              <a:gd name="connsiteY281" fmla="*/ 6665847 h 6858000"/>
              <a:gd name="connsiteX282" fmla="*/ 6093432 w 7467600"/>
              <a:gd name="connsiteY282" fmla="*/ 6858000 h 6858000"/>
              <a:gd name="connsiteX283" fmla="*/ 6034344 w 7467600"/>
              <a:gd name="connsiteY283" fmla="*/ 6858000 h 6858000"/>
              <a:gd name="connsiteX284" fmla="*/ 6026679 w 7467600"/>
              <a:gd name="connsiteY284" fmla="*/ 6836959 h 6858000"/>
              <a:gd name="connsiteX285" fmla="*/ 5800441 w 7467600"/>
              <a:gd name="connsiteY285" fmla="*/ 6335286 h 6858000"/>
              <a:gd name="connsiteX286" fmla="*/ 5526562 w 7467600"/>
              <a:gd name="connsiteY286" fmla="*/ 5705388 h 6858000"/>
              <a:gd name="connsiteX287" fmla="*/ 5519640 w 7467600"/>
              <a:gd name="connsiteY287" fmla="*/ 5683774 h 6858000"/>
              <a:gd name="connsiteX288" fmla="*/ 5844559 w 7467600"/>
              <a:gd name="connsiteY288" fmla="*/ 6553349 h 6858000"/>
              <a:gd name="connsiteX289" fmla="*/ 5975994 w 7467600"/>
              <a:gd name="connsiteY289" fmla="*/ 6858000 h 6858000"/>
              <a:gd name="connsiteX290" fmla="*/ 5898547 w 7467600"/>
              <a:gd name="connsiteY290" fmla="*/ 6858000 h 6858000"/>
              <a:gd name="connsiteX291" fmla="*/ 5682041 w 7467600"/>
              <a:gd name="connsiteY291" fmla="*/ 6355860 h 6858000"/>
              <a:gd name="connsiteX292" fmla="*/ 5461758 w 7467600"/>
              <a:gd name="connsiteY292" fmla="*/ 5820220 h 6858000"/>
              <a:gd name="connsiteX293" fmla="*/ 5237282 w 7467600"/>
              <a:gd name="connsiteY293" fmla="*/ 6579086 h 6858000"/>
              <a:gd name="connsiteX294" fmla="*/ 5115009 w 7467600"/>
              <a:gd name="connsiteY294" fmla="*/ 6858000 h 6858000"/>
              <a:gd name="connsiteX295" fmla="*/ 5028074 w 7467600"/>
              <a:gd name="connsiteY295" fmla="*/ 6858000 h 6858000"/>
              <a:gd name="connsiteX296" fmla="*/ 5079508 w 7467600"/>
              <a:gd name="connsiteY296" fmla="*/ 6749074 h 6858000"/>
              <a:gd name="connsiteX297" fmla="*/ 5371846 w 7467600"/>
              <a:gd name="connsiteY297" fmla="*/ 5924413 h 6858000"/>
              <a:gd name="connsiteX298" fmla="*/ 5270512 w 7467600"/>
              <a:gd name="connsiteY298" fmla="*/ 6138975 h 6858000"/>
              <a:gd name="connsiteX299" fmla="*/ 5062409 w 7467600"/>
              <a:gd name="connsiteY299" fmla="*/ 6653544 h 6858000"/>
              <a:gd name="connsiteX300" fmla="*/ 5036628 w 7467600"/>
              <a:gd name="connsiteY300" fmla="*/ 6754247 h 6858000"/>
              <a:gd name="connsiteX301" fmla="*/ 5009112 w 7467600"/>
              <a:gd name="connsiteY301" fmla="*/ 6858000 h 6858000"/>
              <a:gd name="connsiteX302" fmla="*/ 4976679 w 7467600"/>
              <a:gd name="connsiteY302" fmla="*/ 6858000 h 6858000"/>
              <a:gd name="connsiteX303" fmla="*/ 5006537 w 7467600"/>
              <a:gd name="connsiteY303" fmla="*/ 6747068 h 6858000"/>
              <a:gd name="connsiteX304" fmla="*/ 5032723 w 7467600"/>
              <a:gd name="connsiteY304" fmla="*/ 6644957 h 6858000"/>
              <a:gd name="connsiteX305" fmla="*/ 5242949 w 7467600"/>
              <a:gd name="connsiteY305" fmla="*/ 6125175 h 6858000"/>
              <a:gd name="connsiteX306" fmla="*/ 5286321 w 7467600"/>
              <a:gd name="connsiteY306" fmla="*/ 6033555 h 6858000"/>
              <a:gd name="connsiteX307" fmla="*/ 5008210 w 7467600"/>
              <a:gd name="connsiteY307" fmla="*/ 6649194 h 6858000"/>
              <a:gd name="connsiteX308" fmla="*/ 4986321 w 7467600"/>
              <a:gd name="connsiteY308" fmla="*/ 6765687 h 6858000"/>
              <a:gd name="connsiteX309" fmla="*/ 4973474 w 7467600"/>
              <a:gd name="connsiteY309" fmla="*/ 6858000 h 6858000"/>
              <a:gd name="connsiteX310" fmla="*/ 4907178 w 7467600"/>
              <a:gd name="connsiteY310" fmla="*/ 6858000 h 6858000"/>
              <a:gd name="connsiteX311" fmla="*/ 4910810 w 7467600"/>
              <a:gd name="connsiteY311" fmla="*/ 6829660 h 6858000"/>
              <a:gd name="connsiteX312" fmla="*/ 4987461 w 7467600"/>
              <a:gd name="connsiteY312" fmla="*/ 6432994 h 6858000"/>
              <a:gd name="connsiteX313" fmla="*/ 5179262 w 7467600"/>
              <a:gd name="connsiteY313" fmla="*/ 6035044 h 6858000"/>
              <a:gd name="connsiteX314" fmla="*/ 4689678 w 7467600"/>
              <a:gd name="connsiteY314" fmla="*/ 6440241 h 6858000"/>
              <a:gd name="connsiteX315" fmla="*/ 4477543 w 7467600"/>
              <a:gd name="connsiteY315" fmla="*/ 6674836 h 6858000"/>
              <a:gd name="connsiteX316" fmla="*/ 4329957 w 7467600"/>
              <a:gd name="connsiteY316" fmla="*/ 6858000 h 6858000"/>
              <a:gd name="connsiteX317" fmla="*/ 4218595 w 7467600"/>
              <a:gd name="connsiteY317" fmla="*/ 6858000 h 6858000"/>
              <a:gd name="connsiteX318" fmla="*/ 4368888 w 7467600"/>
              <a:gd name="connsiteY318" fmla="*/ 6668412 h 6858000"/>
              <a:gd name="connsiteX319" fmla="*/ 4563091 w 7467600"/>
              <a:gd name="connsiteY319" fmla="*/ 6442508 h 6858000"/>
              <a:gd name="connsiteX320" fmla="*/ 5387324 w 7467600"/>
              <a:gd name="connsiteY320" fmla="*/ 5705830 h 6858000"/>
              <a:gd name="connsiteX321" fmla="*/ 5073620 w 7467600"/>
              <a:gd name="connsiteY321" fmla="*/ 5955437 h 6858000"/>
              <a:gd name="connsiteX322" fmla="*/ 4689789 w 7467600"/>
              <a:gd name="connsiteY322" fmla="*/ 6268382 h 6858000"/>
              <a:gd name="connsiteX323" fmla="*/ 4418722 w 7467600"/>
              <a:gd name="connsiteY323" fmla="*/ 6570886 h 6858000"/>
              <a:gd name="connsiteX324" fmla="*/ 4214944 w 7467600"/>
              <a:gd name="connsiteY324" fmla="*/ 6858000 h 6858000"/>
              <a:gd name="connsiteX325" fmla="*/ 4177898 w 7467600"/>
              <a:gd name="connsiteY325" fmla="*/ 6858000 h 6858000"/>
              <a:gd name="connsiteX326" fmla="*/ 4391597 w 7467600"/>
              <a:gd name="connsiteY326" fmla="*/ 6556370 h 6858000"/>
              <a:gd name="connsiteX327" fmla="*/ 4668889 w 7467600"/>
              <a:gd name="connsiteY327" fmla="*/ 6246399 h 6858000"/>
              <a:gd name="connsiteX328" fmla="*/ 5055427 w 7467600"/>
              <a:gd name="connsiteY328" fmla="*/ 5931476 h 6858000"/>
              <a:gd name="connsiteX329" fmla="*/ 5371814 w 7467600"/>
              <a:gd name="connsiteY329" fmla="*/ 5678975 h 6858000"/>
              <a:gd name="connsiteX330" fmla="*/ 4987918 w 7467600"/>
              <a:gd name="connsiteY330" fmla="*/ 5838701 h 6858000"/>
              <a:gd name="connsiteX331" fmla="*/ 4317146 w 7467600"/>
              <a:gd name="connsiteY331" fmla="*/ 6587716 h 6858000"/>
              <a:gd name="connsiteX332" fmla="*/ 4171627 w 7467600"/>
              <a:gd name="connsiteY332" fmla="*/ 6858000 h 6858000"/>
              <a:gd name="connsiteX333" fmla="*/ 4081585 w 7467600"/>
              <a:gd name="connsiteY333" fmla="*/ 6858000 h 6858000"/>
              <a:gd name="connsiteX334" fmla="*/ 4238603 w 7467600"/>
              <a:gd name="connsiteY334" fmla="*/ 6559341 h 6858000"/>
              <a:gd name="connsiteX335" fmla="*/ 4778333 w 7467600"/>
              <a:gd name="connsiteY335" fmla="*/ 5873626 h 6858000"/>
              <a:gd name="connsiteX336" fmla="*/ 5414185 w 7467600"/>
              <a:gd name="connsiteY336" fmla="*/ 5573882 h 6858000"/>
              <a:gd name="connsiteX337" fmla="*/ 5959648 w 7467600"/>
              <a:gd name="connsiteY337" fmla="*/ 4760797 h 6858000"/>
              <a:gd name="connsiteX338" fmla="*/ 5355019 w 7467600"/>
              <a:gd name="connsiteY338" fmla="*/ 4734672 h 6858000"/>
              <a:gd name="connsiteX339" fmla="*/ 5083565 w 7467600"/>
              <a:gd name="connsiteY339" fmla="*/ 5179121 h 6858000"/>
              <a:gd name="connsiteX340" fmla="*/ 4713577 w 7467600"/>
              <a:gd name="connsiteY340" fmla="*/ 5616803 h 6858000"/>
              <a:gd name="connsiteX341" fmla="*/ 3989559 w 7467600"/>
              <a:gd name="connsiteY341" fmla="*/ 6145945 h 6858000"/>
              <a:gd name="connsiteX342" fmla="*/ 3939824 w 7467600"/>
              <a:gd name="connsiteY342" fmla="*/ 6066900 h 6858000"/>
              <a:gd name="connsiteX343" fmla="*/ 4584537 w 7467600"/>
              <a:gd name="connsiteY343" fmla="*/ 5324826 h 6858000"/>
              <a:gd name="connsiteX344" fmla="*/ 5037105 w 7467600"/>
              <a:gd name="connsiteY344" fmla="*/ 5088765 h 6858000"/>
              <a:gd name="connsiteX345" fmla="*/ 5039930 w 7467600"/>
              <a:gd name="connsiteY345" fmla="*/ 5089585 h 6858000"/>
              <a:gd name="connsiteX346" fmla="*/ 5263764 w 7467600"/>
              <a:gd name="connsiteY346" fmla="*/ 4735525 h 6858000"/>
              <a:gd name="connsiteX347" fmla="*/ 4086300 w 7467600"/>
              <a:gd name="connsiteY347" fmla="*/ 4884599 h 6858000"/>
              <a:gd name="connsiteX348" fmla="*/ 4085485 w 7467600"/>
              <a:gd name="connsiteY348" fmla="*/ 4899070 h 6858000"/>
              <a:gd name="connsiteX349" fmla="*/ 3871915 w 7467600"/>
              <a:gd name="connsiteY349" fmla="*/ 5253645 h 6858000"/>
              <a:gd name="connsiteX350" fmla="*/ 3799374 w 7467600"/>
              <a:gd name="connsiteY350" fmla="*/ 5466127 h 6858000"/>
              <a:gd name="connsiteX351" fmla="*/ 3498850 w 7467600"/>
              <a:gd name="connsiteY351" fmla="*/ 6661888 h 6858000"/>
              <a:gd name="connsiteX352" fmla="*/ 3399216 w 7467600"/>
              <a:gd name="connsiteY352" fmla="*/ 6858000 h 6858000"/>
              <a:gd name="connsiteX353" fmla="*/ 3303688 w 7467600"/>
              <a:gd name="connsiteY353" fmla="*/ 6858000 h 6858000"/>
              <a:gd name="connsiteX354" fmla="*/ 3391774 w 7467600"/>
              <a:gd name="connsiteY354" fmla="*/ 6697181 h 6858000"/>
              <a:gd name="connsiteX355" fmla="*/ 3735540 w 7467600"/>
              <a:gd name="connsiteY355" fmla="*/ 5546923 h 6858000"/>
              <a:gd name="connsiteX356" fmla="*/ 3729438 w 7467600"/>
              <a:gd name="connsiteY356" fmla="*/ 5569058 h 6858000"/>
              <a:gd name="connsiteX357" fmla="*/ 3707782 w 7467600"/>
              <a:gd name="connsiteY357" fmla="*/ 5644908 h 6858000"/>
              <a:gd name="connsiteX358" fmla="*/ 3583827 w 7467600"/>
              <a:gd name="connsiteY358" fmla="*/ 6039215 h 6858000"/>
              <a:gd name="connsiteX359" fmla="*/ 3547861 w 7467600"/>
              <a:gd name="connsiteY359" fmla="*/ 6129609 h 6858000"/>
              <a:gd name="connsiteX360" fmla="*/ 3490905 w 7467600"/>
              <a:gd name="connsiteY360" fmla="*/ 6277660 h 6858000"/>
              <a:gd name="connsiteX361" fmla="*/ 3455859 w 7467600"/>
              <a:gd name="connsiteY361" fmla="*/ 6391301 h 6858000"/>
              <a:gd name="connsiteX362" fmla="*/ 3429112 w 7467600"/>
              <a:gd name="connsiteY362" fmla="*/ 6479469 h 6858000"/>
              <a:gd name="connsiteX363" fmla="*/ 3304862 w 7467600"/>
              <a:gd name="connsiteY363" fmla="*/ 6796476 h 6858000"/>
              <a:gd name="connsiteX364" fmla="*/ 3276071 w 7467600"/>
              <a:gd name="connsiteY364" fmla="*/ 6858000 h 6858000"/>
              <a:gd name="connsiteX365" fmla="*/ 3240805 w 7467600"/>
              <a:gd name="connsiteY365" fmla="*/ 6858000 h 6858000"/>
              <a:gd name="connsiteX366" fmla="*/ 3275917 w 7467600"/>
              <a:gd name="connsiteY366" fmla="*/ 6783192 h 6858000"/>
              <a:gd name="connsiteX367" fmla="*/ 3399358 w 7467600"/>
              <a:gd name="connsiteY367" fmla="*/ 6469011 h 6858000"/>
              <a:gd name="connsiteX368" fmla="*/ 3425650 w 7467600"/>
              <a:gd name="connsiteY368" fmla="*/ 6381333 h 6858000"/>
              <a:gd name="connsiteX369" fmla="*/ 3460661 w 7467600"/>
              <a:gd name="connsiteY369" fmla="*/ 6266763 h 6858000"/>
              <a:gd name="connsiteX370" fmla="*/ 3518021 w 7467600"/>
              <a:gd name="connsiteY370" fmla="*/ 6117298 h 6858000"/>
              <a:gd name="connsiteX371" fmla="*/ 3554035 w 7467600"/>
              <a:gd name="connsiteY371" fmla="*/ 6027832 h 6858000"/>
              <a:gd name="connsiteX372" fmla="*/ 3677174 w 7467600"/>
              <a:gd name="connsiteY372" fmla="*/ 5636351 h 6858000"/>
              <a:gd name="connsiteX373" fmla="*/ 3698819 w 7467600"/>
              <a:gd name="connsiteY373" fmla="*/ 5560503 h 6858000"/>
              <a:gd name="connsiteX374" fmla="*/ 3702094 w 7467600"/>
              <a:gd name="connsiteY374" fmla="*/ 5549194 h 6858000"/>
              <a:gd name="connsiteX375" fmla="*/ 3398355 w 7467600"/>
              <a:gd name="connsiteY375" fmla="*/ 6094603 h 6858000"/>
              <a:gd name="connsiteX376" fmla="*/ 3193941 w 7467600"/>
              <a:gd name="connsiteY376" fmla="*/ 6798775 h 6858000"/>
              <a:gd name="connsiteX377" fmla="*/ 3184140 w 7467600"/>
              <a:gd name="connsiteY377" fmla="*/ 6858000 h 6858000"/>
              <a:gd name="connsiteX378" fmla="*/ 3099978 w 7467600"/>
              <a:gd name="connsiteY378" fmla="*/ 6858000 h 6858000"/>
              <a:gd name="connsiteX379" fmla="*/ 3101556 w 7467600"/>
              <a:gd name="connsiteY379" fmla="*/ 6843337 h 6858000"/>
              <a:gd name="connsiteX380" fmla="*/ 3370162 w 7467600"/>
              <a:gd name="connsiteY380" fmla="*/ 5785550 h 6858000"/>
              <a:gd name="connsiteX381" fmla="*/ 3746477 w 7467600"/>
              <a:gd name="connsiteY381" fmla="*/ 5377889 h 6858000"/>
              <a:gd name="connsiteX382" fmla="*/ 3863399 w 7467600"/>
              <a:gd name="connsiteY382" fmla="*/ 5087257 h 6858000"/>
              <a:gd name="connsiteX383" fmla="*/ 3968712 w 7467600"/>
              <a:gd name="connsiteY383" fmla="*/ 4913989 h 6858000"/>
              <a:gd name="connsiteX384" fmla="*/ 2792390 w 7467600"/>
              <a:gd name="connsiteY384" fmla="*/ 5382974 h 6858000"/>
              <a:gd name="connsiteX385" fmla="*/ 2714982 w 7467600"/>
              <a:gd name="connsiteY385" fmla="*/ 5427051 h 6858000"/>
              <a:gd name="connsiteX386" fmla="*/ 2813361 w 7467600"/>
              <a:gd name="connsiteY386" fmla="*/ 6023912 h 6858000"/>
              <a:gd name="connsiteX387" fmla="*/ 2688430 w 7467600"/>
              <a:gd name="connsiteY387" fmla="*/ 6801564 h 6858000"/>
              <a:gd name="connsiteX388" fmla="*/ 2629626 w 7467600"/>
              <a:gd name="connsiteY388" fmla="*/ 6763394 h 6858000"/>
              <a:gd name="connsiteX389" fmla="*/ 2565328 w 7467600"/>
              <a:gd name="connsiteY389" fmla="*/ 5516399 h 6858000"/>
              <a:gd name="connsiteX390" fmla="*/ 1922999 w 7467600"/>
              <a:gd name="connsiteY390" fmla="*/ 5980343 h 6858000"/>
              <a:gd name="connsiteX391" fmla="*/ 1950261 w 7467600"/>
              <a:gd name="connsiteY391" fmla="*/ 6405858 h 6858000"/>
              <a:gd name="connsiteX392" fmla="*/ 2365554 w 7467600"/>
              <a:gd name="connsiteY392" fmla="*/ 6759107 h 6858000"/>
              <a:gd name="connsiteX393" fmla="*/ 2424142 w 7467600"/>
              <a:gd name="connsiteY393" fmla="*/ 6858000 h 6858000"/>
              <a:gd name="connsiteX394" fmla="*/ 2395994 w 7467600"/>
              <a:gd name="connsiteY394" fmla="*/ 6858000 h 6858000"/>
              <a:gd name="connsiteX395" fmla="*/ 2392863 w 7467600"/>
              <a:gd name="connsiteY395" fmla="*/ 6852964 h 6858000"/>
              <a:gd name="connsiteX396" fmla="*/ 2017589 w 7467600"/>
              <a:gd name="connsiteY396" fmla="*/ 6493982 h 6858000"/>
              <a:gd name="connsiteX397" fmla="*/ 2147336 w 7467600"/>
              <a:gd name="connsiteY397" fmla="*/ 6594052 h 6858000"/>
              <a:gd name="connsiteX398" fmla="*/ 2207047 w 7467600"/>
              <a:gd name="connsiteY398" fmla="*/ 6654540 h 6858000"/>
              <a:gd name="connsiteX399" fmla="*/ 2299106 w 7467600"/>
              <a:gd name="connsiteY399" fmla="*/ 6778931 h 6858000"/>
              <a:gd name="connsiteX400" fmla="*/ 2314430 w 7467600"/>
              <a:gd name="connsiteY400" fmla="*/ 6801144 h 6858000"/>
              <a:gd name="connsiteX401" fmla="*/ 2352406 w 7467600"/>
              <a:gd name="connsiteY401" fmla="*/ 6858000 h 6858000"/>
              <a:gd name="connsiteX402" fmla="*/ 2314492 w 7467600"/>
              <a:gd name="connsiteY402" fmla="*/ 6858000 h 6858000"/>
              <a:gd name="connsiteX403" fmla="*/ 2288095 w 7467600"/>
              <a:gd name="connsiteY403" fmla="*/ 6818030 h 6858000"/>
              <a:gd name="connsiteX404" fmla="*/ 2272768 w 7467600"/>
              <a:gd name="connsiteY404" fmla="*/ 6795822 h 6858000"/>
              <a:gd name="connsiteX405" fmla="*/ 2182715 w 7467600"/>
              <a:gd name="connsiteY405" fmla="*/ 6675071 h 6858000"/>
              <a:gd name="connsiteX406" fmla="*/ 2032061 w 7467600"/>
              <a:gd name="connsiteY406" fmla="*/ 6541380 h 6858000"/>
              <a:gd name="connsiteX407" fmla="*/ 2257220 w 7467600"/>
              <a:gd name="connsiteY407" fmla="*/ 6826257 h 6858000"/>
              <a:gd name="connsiteX408" fmla="*/ 2281324 w 7467600"/>
              <a:gd name="connsiteY408" fmla="*/ 6858000 h 6858000"/>
              <a:gd name="connsiteX409" fmla="*/ 2242860 w 7467600"/>
              <a:gd name="connsiteY409" fmla="*/ 6858000 h 6858000"/>
              <a:gd name="connsiteX410" fmla="*/ 2232818 w 7467600"/>
              <a:gd name="connsiteY410" fmla="*/ 6844926 h 6858000"/>
              <a:gd name="connsiteX411" fmla="*/ 1990172 w 7467600"/>
              <a:gd name="connsiteY411" fmla="*/ 6542121 h 6858000"/>
              <a:gd name="connsiteX412" fmla="*/ 2124090 w 7467600"/>
              <a:gd name="connsiteY412" fmla="*/ 6761017 h 6858000"/>
              <a:gd name="connsiteX413" fmla="*/ 2200380 w 7467600"/>
              <a:gd name="connsiteY413" fmla="*/ 6858000 h 6858000"/>
              <a:gd name="connsiteX414" fmla="*/ 2147507 w 7467600"/>
              <a:gd name="connsiteY414" fmla="*/ 6858000 h 6858000"/>
              <a:gd name="connsiteX415" fmla="*/ 2070668 w 7467600"/>
              <a:gd name="connsiteY415" fmla="*/ 6761520 h 6858000"/>
              <a:gd name="connsiteX416" fmla="*/ 1975142 w 7467600"/>
              <a:gd name="connsiteY416" fmla="*/ 6585570 h 6858000"/>
              <a:gd name="connsiteX417" fmla="*/ 2050035 w 7467600"/>
              <a:gd name="connsiteY417" fmla="*/ 6813345 h 6858000"/>
              <a:gd name="connsiteX418" fmla="*/ 2063025 w 7467600"/>
              <a:gd name="connsiteY418" fmla="*/ 6858000 h 6858000"/>
              <a:gd name="connsiteX419" fmla="*/ 2021675 w 7467600"/>
              <a:gd name="connsiteY419" fmla="*/ 6858000 h 6858000"/>
              <a:gd name="connsiteX420" fmla="*/ 2019308 w 7467600"/>
              <a:gd name="connsiteY420" fmla="*/ 6847118 h 6858000"/>
              <a:gd name="connsiteX421" fmla="*/ 1938835 w 7467600"/>
              <a:gd name="connsiteY421" fmla="*/ 6551160 h 6858000"/>
              <a:gd name="connsiteX422" fmla="*/ 1953230 w 7467600"/>
              <a:gd name="connsiteY422" fmla="*/ 6759699 h 6858000"/>
              <a:gd name="connsiteX423" fmla="*/ 1956763 w 7467600"/>
              <a:gd name="connsiteY423" fmla="*/ 6778191 h 6858000"/>
              <a:gd name="connsiteX424" fmla="*/ 1967925 w 7467600"/>
              <a:gd name="connsiteY424" fmla="*/ 6858000 h 6858000"/>
              <a:gd name="connsiteX425" fmla="*/ 1936622 w 7467600"/>
              <a:gd name="connsiteY425" fmla="*/ 6858000 h 6858000"/>
              <a:gd name="connsiteX426" fmla="*/ 1926261 w 7467600"/>
              <a:gd name="connsiteY426" fmla="*/ 6784064 h 6858000"/>
              <a:gd name="connsiteX427" fmla="*/ 1922724 w 7467600"/>
              <a:gd name="connsiteY427" fmla="*/ 6765577 h 6858000"/>
              <a:gd name="connsiteX428" fmla="*/ 1904650 w 7467600"/>
              <a:gd name="connsiteY428" fmla="*/ 6639616 h 6858000"/>
              <a:gd name="connsiteX429" fmla="*/ 1885273 w 7467600"/>
              <a:gd name="connsiteY429" fmla="*/ 6858000 h 6858000"/>
              <a:gd name="connsiteX430" fmla="*/ 1854363 w 7467600"/>
              <a:gd name="connsiteY430" fmla="*/ 6858000 h 6858000"/>
              <a:gd name="connsiteX431" fmla="*/ 1880391 w 7467600"/>
              <a:gd name="connsiteY431" fmla="*/ 6603796 h 6858000"/>
              <a:gd name="connsiteX432" fmla="*/ 1818273 w 7467600"/>
              <a:gd name="connsiteY432" fmla="*/ 6715729 h 6858000"/>
              <a:gd name="connsiteX433" fmla="*/ 1794691 w 7467600"/>
              <a:gd name="connsiteY433" fmla="*/ 6843239 h 6858000"/>
              <a:gd name="connsiteX434" fmla="*/ 1794914 w 7467600"/>
              <a:gd name="connsiteY434" fmla="*/ 6858000 h 6858000"/>
              <a:gd name="connsiteX435" fmla="*/ 1746128 w 7467600"/>
              <a:gd name="connsiteY435" fmla="*/ 6858000 h 6858000"/>
              <a:gd name="connsiteX436" fmla="*/ 1753934 w 7467600"/>
              <a:gd name="connsiteY436" fmla="*/ 6724796 h 6858000"/>
              <a:gd name="connsiteX437" fmla="*/ 1792053 w 7467600"/>
              <a:gd name="connsiteY437" fmla="*/ 6572396 h 6858000"/>
              <a:gd name="connsiteX438" fmla="*/ 1862248 w 7467600"/>
              <a:gd name="connsiteY438" fmla="*/ 6266397 h 6858000"/>
              <a:gd name="connsiteX439" fmla="*/ 1862250 w 7467600"/>
              <a:gd name="connsiteY439" fmla="*/ 6033531 h 6858000"/>
              <a:gd name="connsiteX440" fmla="*/ 1211999 w 7467600"/>
              <a:gd name="connsiteY440" fmla="*/ 6683610 h 6858000"/>
              <a:gd name="connsiteX441" fmla="*/ 1213266 w 7467600"/>
              <a:gd name="connsiteY441" fmla="*/ 6691947 h 6858000"/>
              <a:gd name="connsiteX442" fmla="*/ 1203370 w 7467600"/>
              <a:gd name="connsiteY442" fmla="*/ 6850676 h 6858000"/>
              <a:gd name="connsiteX443" fmla="*/ 1203671 w 7467600"/>
              <a:gd name="connsiteY443" fmla="*/ 6858000 h 6858000"/>
              <a:gd name="connsiteX444" fmla="*/ 1143180 w 7467600"/>
              <a:gd name="connsiteY444" fmla="*/ 6858000 h 6858000"/>
              <a:gd name="connsiteX445" fmla="*/ 1142176 w 7467600"/>
              <a:gd name="connsiteY445" fmla="*/ 6766045 h 6858000"/>
              <a:gd name="connsiteX446" fmla="*/ 1067484 w 7467600"/>
              <a:gd name="connsiteY446" fmla="*/ 6858000 h 6858000"/>
              <a:gd name="connsiteX447" fmla="*/ 953928 w 7467600"/>
              <a:gd name="connsiteY447" fmla="*/ 6858000 h 6858000"/>
              <a:gd name="connsiteX448" fmla="*/ 959715 w 7467600"/>
              <a:gd name="connsiteY448" fmla="*/ 6850185 h 6858000"/>
              <a:gd name="connsiteX449" fmla="*/ 1483788 w 7467600"/>
              <a:gd name="connsiteY449" fmla="*/ 6259174 h 6858000"/>
              <a:gd name="connsiteX450" fmla="*/ 1100671 w 7467600"/>
              <a:gd name="connsiteY450" fmla="*/ 6252137 h 6858000"/>
              <a:gd name="connsiteX451" fmla="*/ 1090144 w 7467600"/>
              <a:gd name="connsiteY451" fmla="*/ 6256748 h 6858000"/>
              <a:gd name="connsiteX452" fmla="*/ 1095872 w 7467600"/>
              <a:gd name="connsiteY452" fmla="*/ 6271892 h 6858000"/>
              <a:gd name="connsiteX453" fmla="*/ 262785 w 7467600"/>
              <a:gd name="connsiteY453" fmla="*/ 6845450 h 6858000"/>
              <a:gd name="connsiteX454" fmla="*/ 209968 w 7467600"/>
              <a:gd name="connsiteY454" fmla="*/ 6770713 h 6858000"/>
              <a:gd name="connsiteX455" fmla="*/ 873460 w 7467600"/>
              <a:gd name="connsiteY455" fmla="*/ 6253768 h 6858000"/>
              <a:gd name="connsiteX456" fmla="*/ 192686 w 7467600"/>
              <a:gd name="connsiteY456" fmla="*/ 5849257 h 6858000"/>
              <a:gd name="connsiteX457" fmla="*/ 4696 w 7467600"/>
              <a:gd name="connsiteY457" fmla="*/ 5697668 h 6858000"/>
              <a:gd name="connsiteX458" fmla="*/ 0 w 7467600"/>
              <a:gd name="connsiteY458" fmla="*/ 5689984 h 6858000"/>
              <a:gd name="connsiteX459" fmla="*/ 0 w 7467600"/>
              <a:gd name="connsiteY459" fmla="*/ 5513472 h 6858000"/>
              <a:gd name="connsiteX460" fmla="*/ 174101 w 7467600"/>
              <a:gd name="connsiteY460" fmla="*/ 5620277 h 6858000"/>
              <a:gd name="connsiteX461" fmla="*/ 891800 w 7467600"/>
              <a:gd name="connsiteY461" fmla="*/ 6036935 h 6858000"/>
              <a:gd name="connsiteX462" fmla="*/ 1072219 w 7467600"/>
              <a:gd name="connsiteY462" fmla="*/ 6169443 h 6858000"/>
              <a:gd name="connsiteX463" fmla="*/ 1074117 w 7467600"/>
              <a:gd name="connsiteY463" fmla="*/ 6170301 h 6858000"/>
              <a:gd name="connsiteX464" fmla="*/ 1083114 w 7467600"/>
              <a:gd name="connsiteY464" fmla="*/ 6174131 h 6858000"/>
              <a:gd name="connsiteX465" fmla="*/ 1543010 w 7467600"/>
              <a:gd name="connsiteY465" fmla="*/ 6191140 h 6858000"/>
              <a:gd name="connsiteX466" fmla="*/ 1551080 w 7467600"/>
              <a:gd name="connsiteY466" fmla="*/ 6195006 h 6858000"/>
              <a:gd name="connsiteX467" fmla="*/ 2345443 w 7467600"/>
              <a:gd name="connsiteY467" fmla="*/ 5549882 h 6858000"/>
              <a:gd name="connsiteX468" fmla="*/ 1721499 w 7467600"/>
              <a:gd name="connsiteY468" fmla="*/ 5599969 h 6858000"/>
              <a:gd name="connsiteX469" fmla="*/ 767716 w 7467600"/>
              <a:gd name="connsiteY469" fmla="*/ 5472768 h 6858000"/>
              <a:gd name="connsiteX470" fmla="*/ 722147 w 7467600"/>
              <a:gd name="connsiteY470" fmla="*/ 5393091 h 6858000"/>
              <a:gd name="connsiteX471" fmla="*/ 1485552 w 7467600"/>
              <a:gd name="connsiteY471" fmla="*/ 5313202 h 6858000"/>
              <a:gd name="connsiteX472" fmla="*/ 2143004 w 7467600"/>
              <a:gd name="connsiteY472" fmla="*/ 5402420 h 6858000"/>
              <a:gd name="connsiteX473" fmla="*/ 1933391 w 7467600"/>
              <a:gd name="connsiteY473" fmla="*/ 5156971 h 6858000"/>
              <a:gd name="connsiteX474" fmla="*/ 1827118 w 7467600"/>
              <a:gd name="connsiteY474" fmla="*/ 4968410 h 6858000"/>
              <a:gd name="connsiteX475" fmla="*/ 1837349 w 7467600"/>
              <a:gd name="connsiteY475" fmla="*/ 4956357 h 6858000"/>
              <a:gd name="connsiteX476" fmla="*/ 2162835 w 7467600"/>
              <a:gd name="connsiteY476" fmla="*/ 5187853 h 6858000"/>
              <a:gd name="connsiteX477" fmla="*/ 2257167 w 7467600"/>
              <a:gd name="connsiteY477" fmla="*/ 5462123 h 6858000"/>
              <a:gd name="connsiteX478" fmla="*/ 2261598 w 7467600"/>
              <a:gd name="connsiteY478" fmla="*/ 5467998 h 6858000"/>
              <a:gd name="connsiteX479" fmla="*/ 2437177 w 7467600"/>
              <a:gd name="connsiteY479" fmla="*/ 5479608 h 6858000"/>
              <a:gd name="connsiteX480" fmla="*/ 2445247 w 7467600"/>
              <a:gd name="connsiteY480" fmla="*/ 5483476 h 6858000"/>
              <a:gd name="connsiteX481" fmla="*/ 2743626 w 7467600"/>
              <a:gd name="connsiteY481" fmla="*/ 5304819 h 6858000"/>
              <a:gd name="connsiteX482" fmla="*/ 3048102 w 7467600"/>
              <a:gd name="connsiteY482" fmla="*/ 5150595 h 6858000"/>
              <a:gd name="connsiteX483" fmla="*/ 1799414 w 7467600"/>
              <a:gd name="connsiteY483" fmla="*/ 4694732 h 6858000"/>
              <a:gd name="connsiteX484" fmla="*/ 1771735 w 7467600"/>
              <a:gd name="connsiteY484" fmla="*/ 4619929 h 6858000"/>
              <a:gd name="connsiteX485" fmla="*/ 3104273 w 7467600"/>
              <a:gd name="connsiteY485" fmla="*/ 5076159 h 6858000"/>
              <a:gd name="connsiteX486" fmla="*/ 3113245 w 7467600"/>
              <a:gd name="connsiteY486" fmla="*/ 5090705 h 6858000"/>
              <a:gd name="connsiteX487" fmla="*/ 3126294 w 7467600"/>
              <a:gd name="connsiteY487" fmla="*/ 5114400 h 6858000"/>
              <a:gd name="connsiteX488" fmla="*/ 3937433 w 7467600"/>
              <a:gd name="connsiteY488" fmla="*/ 4830473 h 6858000"/>
              <a:gd name="connsiteX489" fmla="*/ 3590475 w 7467600"/>
              <a:gd name="connsiteY489" fmla="*/ 4597974 h 6858000"/>
              <a:gd name="connsiteX490" fmla="*/ 3100264 w 7467600"/>
              <a:gd name="connsiteY490" fmla="*/ 4579845 h 6858000"/>
              <a:gd name="connsiteX491" fmla="*/ 2183576 w 7467600"/>
              <a:gd name="connsiteY491" fmla="*/ 4227150 h 6858000"/>
              <a:gd name="connsiteX492" fmla="*/ 2151029 w 7467600"/>
              <a:gd name="connsiteY492" fmla="*/ 4146947 h 6858000"/>
              <a:gd name="connsiteX493" fmla="*/ 3563434 w 7467600"/>
              <a:gd name="connsiteY493" fmla="*/ 4469115 h 6858000"/>
              <a:gd name="connsiteX494" fmla="*/ 3177952 w 7467600"/>
              <a:gd name="connsiteY494" fmla="*/ 3657386 h 6858000"/>
              <a:gd name="connsiteX495" fmla="*/ 3189263 w 7467600"/>
              <a:gd name="connsiteY495" fmla="*/ 3625726 h 6858000"/>
              <a:gd name="connsiteX496" fmla="*/ 3560912 w 7467600"/>
              <a:gd name="connsiteY496" fmla="*/ 4079863 h 6858000"/>
              <a:gd name="connsiteX497" fmla="*/ 3626636 w 7467600"/>
              <a:gd name="connsiteY497" fmla="*/ 4512230 h 6858000"/>
              <a:gd name="connsiteX498" fmla="*/ 3653088 w 7467600"/>
              <a:gd name="connsiteY498" fmla="*/ 4521417 h 6858000"/>
              <a:gd name="connsiteX499" fmla="*/ 3988128 w 7467600"/>
              <a:gd name="connsiteY499" fmla="*/ 4817267 h 6858000"/>
              <a:gd name="connsiteX500" fmla="*/ 4830582 w 7467600"/>
              <a:gd name="connsiteY500" fmla="*/ 4676000 h 6858000"/>
              <a:gd name="connsiteX501" fmla="*/ 4830100 w 7467600"/>
              <a:gd name="connsiteY501" fmla="*/ 4675554 h 6858000"/>
              <a:gd name="connsiteX502" fmla="*/ 4036318 w 7467600"/>
              <a:gd name="connsiteY502" fmla="*/ 4147013 h 6858000"/>
              <a:gd name="connsiteX503" fmla="*/ 3432098 w 7467600"/>
              <a:gd name="connsiteY503" fmla="*/ 3537312 h 6858000"/>
              <a:gd name="connsiteX504" fmla="*/ 3446761 w 7467600"/>
              <a:gd name="connsiteY504" fmla="*/ 3461278 h 6858000"/>
              <a:gd name="connsiteX505" fmla="*/ 4419733 w 7467600"/>
              <a:gd name="connsiteY505" fmla="*/ 3963555 h 6858000"/>
              <a:gd name="connsiteX506" fmla="*/ 4781371 w 7467600"/>
              <a:gd name="connsiteY506" fmla="*/ 4458604 h 6858000"/>
              <a:gd name="connsiteX507" fmla="*/ 4780440 w 7467600"/>
              <a:gd name="connsiteY507" fmla="*/ 4470290 h 6858000"/>
              <a:gd name="connsiteX508" fmla="*/ 4898954 w 7467600"/>
              <a:gd name="connsiteY508" fmla="*/ 4662092 h 6858000"/>
              <a:gd name="connsiteX509" fmla="*/ 4900699 w 7467600"/>
              <a:gd name="connsiteY509" fmla="*/ 4670867 h 6858000"/>
              <a:gd name="connsiteX510" fmla="*/ 5714511 w 7467600"/>
              <a:gd name="connsiteY510" fmla="*/ 4663483 h 6858000"/>
              <a:gd name="connsiteX511" fmla="*/ 5464793 w 7467600"/>
              <a:gd name="connsiteY511" fmla="*/ 4393556 h 6858000"/>
              <a:gd name="connsiteX512" fmla="*/ 5461897 w 7467600"/>
              <a:gd name="connsiteY512" fmla="*/ 4390879 h 6858000"/>
              <a:gd name="connsiteX513" fmla="*/ 4294126 w 7467600"/>
              <a:gd name="connsiteY513" fmla="*/ 3303048 h 6858000"/>
              <a:gd name="connsiteX514" fmla="*/ 4305321 w 7467600"/>
              <a:gd name="connsiteY514" fmla="*/ 3256953 h 6858000"/>
              <a:gd name="connsiteX515" fmla="*/ 4949299 w 7467600"/>
              <a:gd name="connsiteY515" fmla="*/ 3766336 h 6858000"/>
              <a:gd name="connsiteX516" fmla="*/ 5291452 w 7467600"/>
              <a:gd name="connsiteY516" fmla="*/ 4076801 h 6858000"/>
              <a:gd name="connsiteX517" fmla="*/ 5434998 w 7467600"/>
              <a:gd name="connsiteY517" fmla="*/ 4254100 h 6858000"/>
              <a:gd name="connsiteX518" fmla="*/ 5351015 w 7467600"/>
              <a:gd name="connsiteY518" fmla="*/ 3760989 h 6858000"/>
              <a:gd name="connsiteX519" fmla="*/ 5413780 w 7467600"/>
              <a:gd name="connsiteY519" fmla="*/ 2966265 h 6858000"/>
              <a:gd name="connsiteX520" fmla="*/ 5425627 w 7467600"/>
              <a:gd name="connsiteY520" fmla="*/ 2954192 h 6858000"/>
              <a:gd name="connsiteX521" fmla="*/ 6604735 w 7467600"/>
              <a:gd name="connsiteY521" fmla="*/ 2041381 h 6858000"/>
              <a:gd name="connsiteX522" fmla="*/ 7204487 w 7467600"/>
              <a:gd name="connsiteY522" fmla="*/ 2742112 h 6858000"/>
              <a:gd name="connsiteX523" fmla="*/ 7131592 w 7467600"/>
              <a:gd name="connsiteY523" fmla="*/ 2672096 h 6858000"/>
              <a:gd name="connsiteX524" fmla="*/ 6996344 w 7467600"/>
              <a:gd name="connsiteY524" fmla="*/ 2518310 h 6858000"/>
              <a:gd name="connsiteX525" fmla="*/ 6735495 w 7467600"/>
              <a:gd name="connsiteY525" fmla="*/ 2196890 h 6858000"/>
              <a:gd name="connsiteX526" fmla="*/ 6721901 w 7467600"/>
              <a:gd name="connsiteY526" fmla="*/ 2179274 h 6858000"/>
              <a:gd name="connsiteX527" fmla="*/ 6604735 w 7467600"/>
              <a:gd name="connsiteY527" fmla="*/ 2041381 h 6858000"/>
              <a:gd name="connsiteX528" fmla="*/ 6591670 w 7467600"/>
              <a:gd name="connsiteY528" fmla="*/ 1988277 h 6858000"/>
              <a:gd name="connsiteX529" fmla="*/ 6747349 w 7467600"/>
              <a:gd name="connsiteY529" fmla="*/ 2160069 h 6858000"/>
              <a:gd name="connsiteX530" fmla="*/ 6760943 w 7467600"/>
              <a:gd name="connsiteY530" fmla="*/ 2177686 h 6858000"/>
              <a:gd name="connsiteX531" fmla="*/ 7021065 w 7467600"/>
              <a:gd name="connsiteY531" fmla="*/ 2498102 h 6858000"/>
              <a:gd name="connsiteX532" fmla="*/ 7155223 w 7467600"/>
              <a:gd name="connsiteY532" fmla="*/ 2650386 h 6858000"/>
              <a:gd name="connsiteX533" fmla="*/ 7203167 w 7467600"/>
              <a:gd name="connsiteY533" fmla="*/ 2697288 h 6858000"/>
              <a:gd name="connsiteX534" fmla="*/ 6937703 w 7467600"/>
              <a:gd name="connsiteY534" fmla="*/ 2321981 h 6858000"/>
              <a:gd name="connsiteX535" fmla="*/ 6591670 w 7467600"/>
              <a:gd name="connsiteY535" fmla="*/ 1988277 h 6858000"/>
              <a:gd name="connsiteX536" fmla="*/ 5798671 w 7467600"/>
              <a:gd name="connsiteY536" fmla="*/ 1981601 h 6858000"/>
              <a:gd name="connsiteX537" fmla="*/ 5754709 w 7467600"/>
              <a:gd name="connsiteY537" fmla="*/ 2071454 h 6858000"/>
              <a:gd name="connsiteX538" fmla="*/ 5763044 w 7467600"/>
              <a:gd name="connsiteY538" fmla="*/ 2842206 h 6858000"/>
              <a:gd name="connsiteX539" fmla="*/ 5764974 w 7467600"/>
              <a:gd name="connsiteY539" fmla="*/ 2799609 h 6858000"/>
              <a:gd name="connsiteX540" fmla="*/ 5767665 w 7467600"/>
              <a:gd name="connsiteY540" fmla="*/ 2666409 h 6858000"/>
              <a:gd name="connsiteX541" fmla="*/ 5763055 w 7467600"/>
              <a:gd name="connsiteY541" fmla="*/ 2579705 h 6858000"/>
              <a:gd name="connsiteX542" fmla="*/ 5758079 w 7467600"/>
              <a:gd name="connsiteY542" fmla="*/ 2492508 h 6858000"/>
              <a:gd name="connsiteX543" fmla="*/ 5779325 w 7467600"/>
              <a:gd name="connsiteY543" fmla="*/ 2197069 h 6858000"/>
              <a:gd name="connsiteX544" fmla="*/ 5798671 w 7467600"/>
              <a:gd name="connsiteY544" fmla="*/ 1981601 h 6858000"/>
              <a:gd name="connsiteX545" fmla="*/ 5829202 w 7467600"/>
              <a:gd name="connsiteY545" fmla="*/ 1971679 h 6858000"/>
              <a:gd name="connsiteX546" fmla="*/ 5809558 w 7467600"/>
              <a:gd name="connsiteY546" fmla="*/ 2198043 h 6858000"/>
              <a:gd name="connsiteX547" fmla="*/ 5788653 w 7467600"/>
              <a:gd name="connsiteY547" fmla="*/ 2489430 h 6858000"/>
              <a:gd name="connsiteX548" fmla="*/ 5793439 w 7467600"/>
              <a:gd name="connsiteY548" fmla="*/ 2575235 h 6858000"/>
              <a:gd name="connsiteX549" fmla="*/ 5796837 w 7467600"/>
              <a:gd name="connsiteY549" fmla="*/ 2637633 h 6858000"/>
              <a:gd name="connsiteX550" fmla="*/ 5818614 w 7467600"/>
              <a:gd name="connsiteY550" fmla="*/ 2473055 h 6858000"/>
              <a:gd name="connsiteX551" fmla="*/ 5829202 w 7467600"/>
              <a:gd name="connsiteY551" fmla="*/ 1971679 h 6858000"/>
              <a:gd name="connsiteX552" fmla="*/ 5911389 w 7467600"/>
              <a:gd name="connsiteY552" fmla="*/ 1898371 h 6858000"/>
              <a:gd name="connsiteX553" fmla="*/ 6237627 w 7467600"/>
              <a:gd name="connsiteY553" fmla="*/ 2231921 h 6858000"/>
              <a:gd name="connsiteX554" fmla="*/ 5911389 w 7467600"/>
              <a:gd name="connsiteY554" fmla="*/ 1898371 h 6858000"/>
              <a:gd name="connsiteX555" fmla="*/ 6944437 w 7467600"/>
              <a:gd name="connsiteY555" fmla="*/ 1575402 h 6858000"/>
              <a:gd name="connsiteX556" fmla="*/ 6304730 w 7467600"/>
              <a:gd name="connsiteY556" fmla="*/ 1766654 h 6858000"/>
              <a:gd name="connsiteX557" fmla="*/ 6944437 w 7467600"/>
              <a:gd name="connsiteY557" fmla="*/ 1575402 h 6858000"/>
              <a:gd name="connsiteX558" fmla="*/ 7019523 w 7467600"/>
              <a:gd name="connsiteY558" fmla="*/ 1519450 h 6858000"/>
              <a:gd name="connsiteX559" fmla="*/ 6298091 w 7467600"/>
              <a:gd name="connsiteY559" fmla="*/ 1737122 h 6858000"/>
              <a:gd name="connsiteX560" fmla="*/ 7019523 w 7467600"/>
              <a:gd name="connsiteY560" fmla="*/ 1519450 h 6858000"/>
              <a:gd name="connsiteX561" fmla="*/ 2399523 w 7467600"/>
              <a:gd name="connsiteY561" fmla="*/ 1428234 h 6858000"/>
              <a:gd name="connsiteX562" fmla="*/ 2224982 w 7467600"/>
              <a:gd name="connsiteY562" fmla="*/ 1826201 h 6858000"/>
              <a:gd name="connsiteX563" fmla="*/ 2096099 w 7467600"/>
              <a:gd name="connsiteY563" fmla="*/ 2345900 h 6858000"/>
              <a:gd name="connsiteX564" fmla="*/ 2283317 w 7467600"/>
              <a:gd name="connsiteY564" fmla="*/ 1796925 h 6858000"/>
              <a:gd name="connsiteX565" fmla="*/ 2399523 w 7467600"/>
              <a:gd name="connsiteY565" fmla="*/ 1428234 h 6858000"/>
              <a:gd name="connsiteX566" fmla="*/ 2448558 w 7467600"/>
              <a:gd name="connsiteY566" fmla="*/ 1373435 h 6858000"/>
              <a:gd name="connsiteX567" fmla="*/ 2312521 w 7467600"/>
              <a:gd name="connsiteY567" fmla="*/ 1806140 h 6858000"/>
              <a:gd name="connsiteX568" fmla="*/ 2127533 w 7467600"/>
              <a:gd name="connsiteY568" fmla="*/ 2348380 h 6858000"/>
              <a:gd name="connsiteX569" fmla="*/ 2358080 w 7467600"/>
              <a:gd name="connsiteY569" fmla="*/ 1866134 h 6858000"/>
              <a:gd name="connsiteX570" fmla="*/ 2407436 w 7467600"/>
              <a:gd name="connsiteY570" fmla="*/ 1651070 h 6858000"/>
              <a:gd name="connsiteX571" fmla="*/ 2448558 w 7467600"/>
              <a:gd name="connsiteY571" fmla="*/ 1373435 h 6858000"/>
              <a:gd name="connsiteX572" fmla="*/ 278707 w 7467600"/>
              <a:gd name="connsiteY572" fmla="*/ 1352270 h 6858000"/>
              <a:gd name="connsiteX573" fmla="*/ 321570 w 7467600"/>
              <a:gd name="connsiteY573" fmla="*/ 1861610 h 6858000"/>
              <a:gd name="connsiteX574" fmla="*/ 294281 w 7467600"/>
              <a:gd name="connsiteY574" fmla="*/ 1440658 h 6858000"/>
              <a:gd name="connsiteX575" fmla="*/ 278707 w 7467600"/>
              <a:gd name="connsiteY575" fmla="*/ 1352270 h 6858000"/>
              <a:gd name="connsiteX576" fmla="*/ 1423821 w 7467600"/>
              <a:gd name="connsiteY576" fmla="*/ 1351958 h 6858000"/>
              <a:gd name="connsiteX577" fmla="*/ 1638521 w 7467600"/>
              <a:gd name="connsiteY577" fmla="*/ 1908470 h 6858000"/>
              <a:gd name="connsiteX578" fmla="*/ 1754199 w 7467600"/>
              <a:gd name="connsiteY578" fmla="*/ 2149284 h 6858000"/>
              <a:gd name="connsiteX579" fmla="*/ 1908359 w 7467600"/>
              <a:gd name="connsiteY579" fmla="*/ 2364988 h 6858000"/>
              <a:gd name="connsiteX580" fmla="*/ 1647661 w 7467600"/>
              <a:gd name="connsiteY580" fmla="*/ 1825945 h 6858000"/>
              <a:gd name="connsiteX581" fmla="*/ 1423821 w 7467600"/>
              <a:gd name="connsiteY581" fmla="*/ 1351958 h 6858000"/>
              <a:gd name="connsiteX582" fmla="*/ 1431890 w 7467600"/>
              <a:gd name="connsiteY582" fmla="*/ 1306475 h 6858000"/>
              <a:gd name="connsiteX583" fmla="*/ 1507597 w 7467600"/>
              <a:gd name="connsiteY583" fmla="*/ 1446132 h 6858000"/>
              <a:gd name="connsiteX584" fmla="*/ 1674586 w 7467600"/>
              <a:gd name="connsiteY584" fmla="*/ 1813832 h 6858000"/>
              <a:gd name="connsiteX585" fmla="*/ 1815950 w 7467600"/>
              <a:gd name="connsiteY585" fmla="*/ 2128564 h 6858000"/>
              <a:gd name="connsiteX586" fmla="*/ 1984242 w 7467600"/>
              <a:gd name="connsiteY586" fmla="*/ 2430829 h 6858000"/>
              <a:gd name="connsiteX587" fmla="*/ 2014023 w 7467600"/>
              <a:gd name="connsiteY587" fmla="*/ 2450995 h 6858000"/>
              <a:gd name="connsiteX588" fmla="*/ 1747337 w 7467600"/>
              <a:gd name="connsiteY588" fmla="*/ 1855264 h 6858000"/>
              <a:gd name="connsiteX589" fmla="*/ 1533749 w 7467600"/>
              <a:gd name="connsiteY589" fmla="*/ 1478656 h 6858000"/>
              <a:gd name="connsiteX590" fmla="*/ 1431890 w 7467600"/>
              <a:gd name="connsiteY590" fmla="*/ 1306475 h 6858000"/>
              <a:gd name="connsiteX591" fmla="*/ 5052692 w 7467600"/>
              <a:gd name="connsiteY591" fmla="*/ 1292994 h 6858000"/>
              <a:gd name="connsiteX592" fmla="*/ 5200661 w 7467600"/>
              <a:gd name="connsiteY592" fmla="*/ 1635186 h 6858000"/>
              <a:gd name="connsiteX593" fmla="*/ 5297138 w 7467600"/>
              <a:gd name="connsiteY593" fmla="*/ 1906351 h 6858000"/>
              <a:gd name="connsiteX594" fmla="*/ 5052692 w 7467600"/>
              <a:gd name="connsiteY594" fmla="*/ 1292994 h 6858000"/>
              <a:gd name="connsiteX595" fmla="*/ 5009948 w 7467600"/>
              <a:gd name="connsiteY595" fmla="*/ 1273619 h 6858000"/>
              <a:gd name="connsiteX596" fmla="*/ 5121777 w 7467600"/>
              <a:gd name="connsiteY596" fmla="*/ 1654213 h 6858000"/>
              <a:gd name="connsiteX597" fmla="*/ 5293545 w 7467600"/>
              <a:gd name="connsiteY597" fmla="*/ 2072247 h 6858000"/>
              <a:gd name="connsiteX598" fmla="*/ 5294042 w 7467600"/>
              <a:gd name="connsiteY598" fmla="*/ 2065019 h 6858000"/>
              <a:gd name="connsiteX599" fmla="*/ 5171936 w 7467600"/>
              <a:gd name="connsiteY599" fmla="*/ 1647613 h 6858000"/>
              <a:gd name="connsiteX600" fmla="*/ 5009948 w 7467600"/>
              <a:gd name="connsiteY600" fmla="*/ 1273619 h 6858000"/>
              <a:gd name="connsiteX601" fmla="*/ 655236 w 7467600"/>
              <a:gd name="connsiteY601" fmla="*/ 1268632 h 6858000"/>
              <a:gd name="connsiteX602" fmla="*/ 839521 w 7467600"/>
              <a:gd name="connsiteY602" fmla="*/ 1685315 h 6858000"/>
              <a:gd name="connsiteX603" fmla="*/ 1109416 w 7467600"/>
              <a:gd name="connsiteY603" fmla="*/ 2061663 h 6858000"/>
              <a:gd name="connsiteX604" fmla="*/ 1298300 w 7467600"/>
              <a:gd name="connsiteY604" fmla="*/ 2247742 h 6858000"/>
              <a:gd name="connsiteX605" fmla="*/ 1125871 w 7467600"/>
              <a:gd name="connsiteY605" fmla="*/ 1989513 h 6858000"/>
              <a:gd name="connsiteX606" fmla="*/ 981574 w 7467600"/>
              <a:gd name="connsiteY606" fmla="*/ 1783157 h 6858000"/>
              <a:gd name="connsiteX607" fmla="*/ 922198 w 7467600"/>
              <a:gd name="connsiteY607" fmla="*/ 1677437 h 6858000"/>
              <a:gd name="connsiteX608" fmla="*/ 869293 w 7467600"/>
              <a:gd name="connsiteY608" fmla="*/ 1583214 h 6858000"/>
              <a:gd name="connsiteX609" fmla="*/ 751431 w 7467600"/>
              <a:gd name="connsiteY609" fmla="*/ 1405731 h 6858000"/>
              <a:gd name="connsiteX610" fmla="*/ 655236 w 7467600"/>
              <a:gd name="connsiteY610" fmla="*/ 1268632 h 6858000"/>
              <a:gd name="connsiteX611" fmla="*/ 6516292 w 7467600"/>
              <a:gd name="connsiteY611" fmla="*/ 1263064 h 6858000"/>
              <a:gd name="connsiteX612" fmla="*/ 5736320 w 7467600"/>
              <a:gd name="connsiteY612" fmla="*/ 1501803 h 6858000"/>
              <a:gd name="connsiteX613" fmla="*/ 6516292 w 7467600"/>
              <a:gd name="connsiteY613" fmla="*/ 1263064 h 6858000"/>
              <a:gd name="connsiteX614" fmla="*/ 291466 w 7467600"/>
              <a:gd name="connsiteY614" fmla="*/ 1250369 h 6858000"/>
              <a:gd name="connsiteX615" fmla="*/ 323180 w 7467600"/>
              <a:gd name="connsiteY615" fmla="*/ 1435283 h 6858000"/>
              <a:gd name="connsiteX616" fmla="*/ 349381 w 7467600"/>
              <a:gd name="connsiteY616" fmla="*/ 1875041 h 6858000"/>
              <a:gd name="connsiteX617" fmla="*/ 374363 w 7467600"/>
              <a:gd name="connsiteY617" fmla="*/ 1506494 h 6858000"/>
              <a:gd name="connsiteX618" fmla="*/ 302168 w 7467600"/>
              <a:gd name="connsiteY618" fmla="*/ 1274495 h 6858000"/>
              <a:gd name="connsiteX619" fmla="*/ 291466 w 7467600"/>
              <a:gd name="connsiteY619" fmla="*/ 1250369 h 6858000"/>
              <a:gd name="connsiteX620" fmla="*/ 678222 w 7467600"/>
              <a:gd name="connsiteY620" fmla="*/ 1248670 h 6858000"/>
              <a:gd name="connsiteX621" fmla="*/ 775536 w 7467600"/>
              <a:gd name="connsiteY621" fmla="*/ 1388015 h 6858000"/>
              <a:gd name="connsiteX622" fmla="*/ 894529 w 7467600"/>
              <a:gd name="connsiteY622" fmla="*/ 1567739 h 6858000"/>
              <a:gd name="connsiteX623" fmla="*/ 948000 w 7467600"/>
              <a:gd name="connsiteY623" fmla="*/ 1663088 h 6858000"/>
              <a:gd name="connsiteX624" fmla="*/ 1006812 w 7467600"/>
              <a:gd name="connsiteY624" fmla="*/ 1767683 h 6858000"/>
              <a:gd name="connsiteX625" fmla="*/ 1149133 w 7467600"/>
              <a:gd name="connsiteY625" fmla="*/ 1971513 h 6858000"/>
              <a:gd name="connsiteX626" fmla="*/ 1333952 w 7467600"/>
              <a:gd name="connsiteY626" fmla="*/ 2251620 h 6858000"/>
              <a:gd name="connsiteX627" fmla="*/ 1337329 w 7467600"/>
              <a:gd name="connsiteY627" fmla="*/ 2258350 h 6858000"/>
              <a:gd name="connsiteX628" fmla="*/ 1014726 w 7467600"/>
              <a:gd name="connsiteY628" fmla="*/ 1615556 h 6858000"/>
              <a:gd name="connsiteX629" fmla="*/ 678222 w 7467600"/>
              <a:gd name="connsiteY629" fmla="*/ 1248670 h 6858000"/>
              <a:gd name="connsiteX630" fmla="*/ 6691602 w 7467600"/>
              <a:gd name="connsiteY630" fmla="*/ 1140573 h 6858000"/>
              <a:gd name="connsiteX631" fmla="*/ 6571100 w 7467600"/>
              <a:gd name="connsiteY631" fmla="*/ 1183662 h 6858000"/>
              <a:gd name="connsiteX632" fmla="*/ 6241687 w 7467600"/>
              <a:gd name="connsiteY632" fmla="*/ 1257600 h 6858000"/>
              <a:gd name="connsiteX633" fmla="*/ 5693009 w 7467600"/>
              <a:gd name="connsiteY633" fmla="*/ 1478256 h 6858000"/>
              <a:gd name="connsiteX634" fmla="*/ 6548420 w 7467600"/>
              <a:gd name="connsiteY634" fmla="*/ 1214599 h 6858000"/>
              <a:gd name="connsiteX635" fmla="*/ 6605473 w 7467600"/>
              <a:gd name="connsiteY635" fmla="*/ 1184686 h 6858000"/>
              <a:gd name="connsiteX636" fmla="*/ 6691602 w 7467600"/>
              <a:gd name="connsiteY636" fmla="*/ 1140573 h 6858000"/>
              <a:gd name="connsiteX637" fmla="*/ 4002475 w 7467600"/>
              <a:gd name="connsiteY637" fmla="*/ 1037802 h 6858000"/>
              <a:gd name="connsiteX638" fmla="*/ 4000324 w 7467600"/>
              <a:gd name="connsiteY638" fmla="*/ 1039362 h 6858000"/>
              <a:gd name="connsiteX639" fmla="*/ 4002862 w 7467600"/>
              <a:gd name="connsiteY639" fmla="*/ 1042866 h 6858000"/>
              <a:gd name="connsiteX640" fmla="*/ 4002475 w 7467600"/>
              <a:gd name="connsiteY640" fmla="*/ 1037802 h 6858000"/>
              <a:gd name="connsiteX641" fmla="*/ 506322 w 7467600"/>
              <a:gd name="connsiteY641" fmla="*/ 1020997 h 6858000"/>
              <a:gd name="connsiteX642" fmla="*/ 533068 w 7467600"/>
              <a:gd name="connsiteY642" fmla="*/ 1029409 h 6858000"/>
              <a:gd name="connsiteX643" fmla="*/ 1232525 w 7467600"/>
              <a:gd name="connsiteY643" fmla="*/ 1804675 h 6858000"/>
              <a:gd name="connsiteX644" fmla="*/ 1388858 w 7467600"/>
              <a:gd name="connsiteY644" fmla="*/ 2368011 h 6858000"/>
              <a:gd name="connsiteX645" fmla="*/ 1384098 w 7467600"/>
              <a:gd name="connsiteY645" fmla="*/ 2378125 h 6858000"/>
              <a:gd name="connsiteX646" fmla="*/ 1425393 w 7467600"/>
              <a:gd name="connsiteY646" fmla="*/ 2589124 h 6858000"/>
              <a:gd name="connsiteX647" fmla="*/ 1424001 w 7467600"/>
              <a:gd name="connsiteY647" fmla="*/ 2597541 h 6858000"/>
              <a:gd name="connsiteX648" fmla="*/ 2152729 w 7467600"/>
              <a:gd name="connsiteY648" fmla="*/ 2864487 h 6858000"/>
              <a:gd name="connsiteX649" fmla="*/ 2020609 w 7467600"/>
              <a:gd name="connsiteY649" fmla="*/ 2539671 h 6858000"/>
              <a:gd name="connsiteX650" fmla="*/ 2018920 w 7467600"/>
              <a:gd name="connsiteY650" fmla="*/ 2536309 h 6858000"/>
              <a:gd name="connsiteX651" fmla="*/ 1342441 w 7467600"/>
              <a:gd name="connsiteY651" fmla="*/ 1173017 h 6858000"/>
              <a:gd name="connsiteX652" fmla="*/ 1367925 w 7467600"/>
              <a:gd name="connsiteY652" fmla="*/ 1135648 h 6858000"/>
              <a:gd name="connsiteX653" fmla="*/ 1771401 w 7467600"/>
              <a:gd name="connsiteY653" fmla="*/ 1806673 h 6858000"/>
              <a:gd name="connsiteX654" fmla="*/ 1972385 w 7467600"/>
              <a:gd name="connsiteY654" fmla="*/ 2198735 h 6858000"/>
              <a:gd name="connsiteX655" fmla="*/ 2040892 w 7467600"/>
              <a:gd name="connsiteY655" fmla="*/ 2405205 h 6858000"/>
              <a:gd name="connsiteX656" fmla="*/ 2131689 w 7467600"/>
              <a:gd name="connsiteY656" fmla="*/ 1936926 h 6858000"/>
              <a:gd name="connsiteX657" fmla="*/ 2454820 w 7467600"/>
              <a:gd name="connsiteY657" fmla="*/ 1248808 h 6858000"/>
              <a:gd name="connsiteX658" fmla="*/ 2492512 w 7467600"/>
              <a:gd name="connsiteY658" fmla="*/ 1302920 h 6858000"/>
              <a:gd name="connsiteX659" fmla="*/ 2081216 w 7467600"/>
              <a:gd name="connsiteY659" fmla="*/ 2527513 h 6858000"/>
              <a:gd name="connsiteX660" fmla="*/ 2081211 w 7467600"/>
              <a:gd name="connsiteY660" fmla="*/ 2528916 h 6858000"/>
              <a:gd name="connsiteX661" fmla="*/ 2199067 w 7467600"/>
              <a:gd name="connsiteY661" fmla="*/ 2884061 h 6858000"/>
              <a:gd name="connsiteX662" fmla="*/ 3192586 w 7467600"/>
              <a:gd name="connsiteY662" fmla="*/ 3411496 h 6858000"/>
              <a:gd name="connsiteX663" fmla="*/ 3182620 w 7467600"/>
              <a:gd name="connsiteY663" fmla="*/ 3483279 h 6858000"/>
              <a:gd name="connsiteX664" fmla="*/ 2435119 w 7467600"/>
              <a:gd name="connsiteY664" fmla="*/ 3080173 h 6858000"/>
              <a:gd name="connsiteX665" fmla="*/ 2410152 w 7467600"/>
              <a:gd name="connsiteY665" fmla="*/ 3063751 h 6858000"/>
              <a:gd name="connsiteX666" fmla="*/ 2408099 w 7467600"/>
              <a:gd name="connsiteY666" fmla="*/ 3064403 h 6858000"/>
              <a:gd name="connsiteX667" fmla="*/ 2407218 w 7467600"/>
              <a:gd name="connsiteY667" fmla="*/ 3070324 h 6858000"/>
              <a:gd name="connsiteX668" fmla="*/ 2380138 w 7467600"/>
              <a:gd name="connsiteY668" fmla="*/ 3099341 h 6858000"/>
              <a:gd name="connsiteX669" fmla="*/ 1765923 w 7467600"/>
              <a:gd name="connsiteY669" fmla="*/ 3581043 h 6858000"/>
              <a:gd name="connsiteX670" fmla="*/ 1702258 w 7467600"/>
              <a:gd name="connsiteY670" fmla="*/ 3612286 h 6858000"/>
              <a:gd name="connsiteX671" fmla="*/ 1538370 w 7467600"/>
              <a:gd name="connsiteY671" fmla="*/ 3811804 h 6858000"/>
              <a:gd name="connsiteX672" fmla="*/ 542867 w 7467600"/>
              <a:gd name="connsiteY672" fmla="*/ 4944092 h 6858000"/>
              <a:gd name="connsiteX673" fmla="*/ 515800 w 7467600"/>
              <a:gd name="connsiteY673" fmla="*/ 4862180 h 6858000"/>
              <a:gd name="connsiteX674" fmla="*/ 909145 w 7467600"/>
              <a:gd name="connsiteY674" fmla="*/ 4199225 h 6858000"/>
              <a:gd name="connsiteX675" fmla="*/ 1214067 w 7467600"/>
              <a:gd name="connsiteY675" fmla="*/ 3908561 h 6858000"/>
              <a:gd name="connsiteX676" fmla="*/ 640967 w 7467600"/>
              <a:gd name="connsiteY676" fmla="*/ 4105601 h 6858000"/>
              <a:gd name="connsiteX677" fmla="*/ 112563 w 7467600"/>
              <a:gd name="connsiteY677" fmla="*/ 4396952 h 6858000"/>
              <a:gd name="connsiteX678" fmla="*/ 0 w 7467600"/>
              <a:gd name="connsiteY678" fmla="*/ 4466006 h 6858000"/>
              <a:gd name="connsiteX679" fmla="*/ 0 w 7467600"/>
              <a:gd name="connsiteY679" fmla="*/ 4233763 h 6858000"/>
              <a:gd name="connsiteX680" fmla="*/ 36881 w 7467600"/>
              <a:gd name="connsiteY680" fmla="*/ 4200118 h 6858000"/>
              <a:gd name="connsiteX681" fmla="*/ 910534 w 7467600"/>
              <a:gd name="connsiteY681" fmla="*/ 3629753 h 6858000"/>
              <a:gd name="connsiteX682" fmla="*/ 1578717 w 7467600"/>
              <a:gd name="connsiteY682" fmla="*/ 3575982 h 6858000"/>
              <a:gd name="connsiteX683" fmla="*/ 2338780 w 7467600"/>
              <a:gd name="connsiteY683" fmla="*/ 3033725 h 6858000"/>
              <a:gd name="connsiteX684" fmla="*/ 1807991 w 7467600"/>
              <a:gd name="connsiteY684" fmla="*/ 2807184 h 6858000"/>
              <a:gd name="connsiteX685" fmla="*/ 1416358 w 7467600"/>
              <a:gd name="connsiteY685" fmla="*/ 3112571 h 6858000"/>
              <a:gd name="connsiteX686" fmla="*/ 939066 w 7467600"/>
              <a:gd name="connsiteY686" fmla="*/ 3378798 h 6858000"/>
              <a:gd name="connsiteX687" fmla="*/ 115099 w 7467600"/>
              <a:gd name="connsiteY687" fmla="*/ 3607650 h 6858000"/>
              <a:gd name="connsiteX688" fmla="*/ 97284 w 7467600"/>
              <a:gd name="connsiteY688" fmla="*/ 3520393 h 6858000"/>
              <a:gd name="connsiteX689" fmla="*/ 922050 w 7467600"/>
              <a:gd name="connsiteY689" fmla="*/ 3074867 h 6858000"/>
              <a:gd name="connsiteX690" fmla="*/ 1405265 w 7467600"/>
              <a:gd name="connsiteY690" fmla="*/ 3016319 h 6858000"/>
              <a:gd name="connsiteX691" fmla="*/ 1407512 w 7467600"/>
              <a:gd name="connsiteY691" fmla="*/ 3018001 h 6858000"/>
              <a:gd name="connsiteX692" fmla="*/ 1726266 w 7467600"/>
              <a:gd name="connsiteY692" fmla="*/ 2777274 h 6858000"/>
              <a:gd name="connsiteX693" fmla="*/ 625390 w 7467600"/>
              <a:gd name="connsiteY693" fmla="*/ 2514541 h 6858000"/>
              <a:gd name="connsiteX694" fmla="*/ 619799 w 7467600"/>
              <a:gd name="connsiteY694" fmla="*/ 2527180 h 6858000"/>
              <a:gd name="connsiteX695" fmla="*/ 310030 w 7467600"/>
              <a:gd name="connsiteY695" fmla="*/ 2771818 h 6858000"/>
              <a:gd name="connsiteX696" fmla="*/ 173877 w 7467600"/>
              <a:gd name="connsiteY696" fmla="*/ 2937056 h 6858000"/>
              <a:gd name="connsiteX697" fmla="*/ 77889 w 7467600"/>
              <a:gd name="connsiteY697" fmla="*/ 3138440 h 6858000"/>
              <a:gd name="connsiteX698" fmla="*/ 0 w 7467600"/>
              <a:gd name="connsiteY698" fmla="*/ 3271395 h 6858000"/>
              <a:gd name="connsiteX699" fmla="*/ 0 w 7467600"/>
              <a:gd name="connsiteY699" fmla="*/ 3153002 h 6858000"/>
              <a:gd name="connsiteX700" fmla="*/ 2386 w 7467600"/>
              <a:gd name="connsiteY700" fmla="*/ 3149203 h 6858000"/>
              <a:gd name="connsiteX701" fmla="*/ 89753 w 7467600"/>
              <a:gd name="connsiteY701" fmla="*/ 2987702 h 6858000"/>
              <a:gd name="connsiteX702" fmla="*/ 76869 w 7467600"/>
              <a:gd name="connsiteY702" fmla="*/ 3005404 h 6858000"/>
              <a:gd name="connsiteX703" fmla="*/ 32049 w 7467600"/>
              <a:gd name="connsiteY703" fmla="*/ 3065814 h 6858000"/>
              <a:gd name="connsiteX704" fmla="*/ 0 w 7467600"/>
              <a:gd name="connsiteY704" fmla="*/ 3108744 h 6858000"/>
              <a:gd name="connsiteX705" fmla="*/ 0 w 7467600"/>
              <a:gd name="connsiteY705" fmla="*/ 3058059 h 6858000"/>
              <a:gd name="connsiteX706" fmla="*/ 7610 w 7467600"/>
              <a:gd name="connsiteY706" fmla="*/ 3047889 h 6858000"/>
              <a:gd name="connsiteX707" fmla="*/ 52419 w 7467600"/>
              <a:gd name="connsiteY707" fmla="*/ 2987479 h 6858000"/>
              <a:gd name="connsiteX708" fmla="*/ 59142 w 7467600"/>
              <a:gd name="connsiteY708" fmla="*/ 2978488 h 6858000"/>
              <a:gd name="connsiteX709" fmla="*/ 0 w 7467600"/>
              <a:gd name="connsiteY709" fmla="*/ 3015334 h 6858000"/>
              <a:gd name="connsiteX710" fmla="*/ 0 w 7467600"/>
              <a:gd name="connsiteY710" fmla="*/ 2914286 h 6858000"/>
              <a:gd name="connsiteX711" fmla="*/ 36383 w 7467600"/>
              <a:gd name="connsiteY711" fmla="*/ 2901128 h 6858000"/>
              <a:gd name="connsiteX712" fmla="*/ 156329 w 7467600"/>
              <a:gd name="connsiteY712" fmla="*/ 2840533 h 6858000"/>
              <a:gd name="connsiteX713" fmla="*/ 358355 w 7467600"/>
              <a:gd name="connsiteY713" fmla="*/ 2620471 h 6858000"/>
              <a:gd name="connsiteX714" fmla="*/ 510577 w 7467600"/>
              <a:gd name="connsiteY714" fmla="*/ 2501244 h 6858000"/>
              <a:gd name="connsiteX715" fmla="*/ 211967 w 7467600"/>
              <a:gd name="connsiteY715" fmla="*/ 2479171 h 6858000"/>
              <a:gd name="connsiteX716" fmla="*/ 0 w 7467600"/>
              <a:gd name="connsiteY716" fmla="*/ 2476398 h 6858000"/>
              <a:gd name="connsiteX717" fmla="*/ 0 w 7467600"/>
              <a:gd name="connsiteY717" fmla="*/ 2389189 h 6858000"/>
              <a:gd name="connsiteX718" fmla="*/ 103062 w 7467600"/>
              <a:gd name="connsiteY718" fmla="*/ 2389518 h 6858000"/>
              <a:gd name="connsiteX719" fmla="*/ 510734 w 7467600"/>
              <a:gd name="connsiteY719" fmla="*/ 2416201 h 6858000"/>
              <a:gd name="connsiteX720" fmla="*/ 279257 w 7467600"/>
              <a:gd name="connsiteY720" fmla="*/ 2092102 h 6858000"/>
              <a:gd name="connsiteX721" fmla="*/ 65265 w 7467600"/>
              <a:gd name="connsiteY721" fmla="*/ 2006049 h 6858000"/>
              <a:gd name="connsiteX722" fmla="*/ 0 w 7467600"/>
              <a:gd name="connsiteY722" fmla="*/ 1982532 h 6858000"/>
              <a:gd name="connsiteX723" fmla="*/ 0 w 7467600"/>
              <a:gd name="connsiteY723" fmla="*/ 1912789 h 6858000"/>
              <a:gd name="connsiteX724" fmla="*/ 97460 w 7467600"/>
              <a:gd name="connsiteY724" fmla="*/ 1953725 h 6858000"/>
              <a:gd name="connsiteX725" fmla="*/ 221272 w 7467600"/>
              <a:gd name="connsiteY725" fmla="*/ 1980766 h 6858000"/>
              <a:gd name="connsiteX726" fmla="*/ 116765 w 7467600"/>
              <a:gd name="connsiteY726" fmla="*/ 1911033 h 6858000"/>
              <a:gd name="connsiteX727" fmla="*/ 16405 w 7467600"/>
              <a:gd name="connsiteY727" fmla="*/ 1803412 h 6858000"/>
              <a:gd name="connsiteX728" fmla="*/ 0 w 7467600"/>
              <a:gd name="connsiteY728" fmla="*/ 1784777 h 6858000"/>
              <a:gd name="connsiteX729" fmla="*/ 0 w 7467600"/>
              <a:gd name="connsiteY729" fmla="*/ 1740082 h 6858000"/>
              <a:gd name="connsiteX730" fmla="*/ 39394 w 7467600"/>
              <a:gd name="connsiteY730" fmla="*/ 1784856 h 6858000"/>
              <a:gd name="connsiteX731" fmla="*/ 135813 w 7467600"/>
              <a:gd name="connsiteY731" fmla="*/ 1888838 h 6858000"/>
              <a:gd name="connsiteX732" fmla="*/ 242575 w 7467600"/>
              <a:gd name="connsiteY732" fmla="*/ 1958841 h 6858000"/>
              <a:gd name="connsiteX733" fmla="*/ 82197 w 7467600"/>
              <a:gd name="connsiteY733" fmla="*/ 1754826 h 6858000"/>
              <a:gd name="connsiteX734" fmla="*/ 0 w 7467600"/>
              <a:gd name="connsiteY734" fmla="*/ 1679650 h 6858000"/>
              <a:gd name="connsiteX735" fmla="*/ 0 w 7467600"/>
              <a:gd name="connsiteY735" fmla="*/ 1602463 h 6858000"/>
              <a:gd name="connsiteX736" fmla="*/ 84689 w 7467600"/>
              <a:gd name="connsiteY736" fmla="*/ 1677442 h 6858000"/>
              <a:gd name="connsiteX737" fmla="*/ 298437 w 7467600"/>
              <a:gd name="connsiteY737" fmla="*/ 1968019 h 6858000"/>
              <a:gd name="connsiteX738" fmla="*/ 227269 w 7467600"/>
              <a:gd name="connsiteY738" fmla="*/ 1114064 h 6858000"/>
              <a:gd name="connsiteX739" fmla="*/ 248003 w 7467600"/>
              <a:gd name="connsiteY739" fmla="*/ 1089613 h 6858000"/>
              <a:gd name="connsiteX740" fmla="*/ 427020 w 7467600"/>
              <a:gd name="connsiteY740" fmla="*/ 1619803 h 6858000"/>
              <a:gd name="connsiteX741" fmla="*/ 340345 w 7467600"/>
              <a:gd name="connsiteY741" fmla="*/ 2027739 h 6858000"/>
              <a:gd name="connsiteX742" fmla="*/ 360865 w 7467600"/>
              <a:gd name="connsiteY742" fmla="*/ 2044827 h 6858000"/>
              <a:gd name="connsiteX743" fmla="*/ 560414 w 7467600"/>
              <a:gd name="connsiteY743" fmla="*/ 2421457 h 6858000"/>
              <a:gd name="connsiteX744" fmla="*/ 1359703 w 7467600"/>
              <a:gd name="connsiteY744" fmla="*/ 2578554 h 6858000"/>
              <a:gd name="connsiteX745" fmla="*/ 1359422 w 7467600"/>
              <a:gd name="connsiteY745" fmla="*/ 2577994 h 6858000"/>
              <a:gd name="connsiteX746" fmla="*/ 828701 w 7467600"/>
              <a:gd name="connsiteY746" fmla="*/ 1839520 h 6858000"/>
              <a:gd name="connsiteX747" fmla="*/ 494427 w 7467600"/>
              <a:gd name="connsiteY747" fmla="*/ 1092333 h 6858000"/>
              <a:gd name="connsiteX748" fmla="*/ 506322 w 7467600"/>
              <a:gd name="connsiteY748" fmla="*/ 1020997 h 6858000"/>
              <a:gd name="connsiteX749" fmla="*/ 4570198 w 7467600"/>
              <a:gd name="connsiteY749" fmla="*/ 978081 h 6858000"/>
              <a:gd name="connsiteX750" fmla="*/ 4523691 w 7467600"/>
              <a:gd name="connsiteY750" fmla="*/ 1127776 h 6858000"/>
              <a:gd name="connsiteX751" fmla="*/ 4509875 w 7467600"/>
              <a:gd name="connsiteY751" fmla="*/ 1167552 h 6858000"/>
              <a:gd name="connsiteX752" fmla="*/ 4478168 w 7467600"/>
              <a:gd name="connsiteY752" fmla="*/ 1260735 h 6858000"/>
              <a:gd name="connsiteX753" fmla="*/ 4409309 w 7467600"/>
              <a:gd name="connsiteY753" fmla="*/ 1666996 h 6858000"/>
              <a:gd name="connsiteX754" fmla="*/ 4370031 w 7467600"/>
              <a:gd name="connsiteY754" fmla="*/ 1955666 h 6858000"/>
              <a:gd name="connsiteX755" fmla="*/ 4570198 w 7467600"/>
              <a:gd name="connsiteY755" fmla="*/ 978081 h 6858000"/>
              <a:gd name="connsiteX756" fmla="*/ 4557898 w 7467600"/>
              <a:gd name="connsiteY756" fmla="*/ 900011 h 6858000"/>
              <a:gd name="connsiteX757" fmla="*/ 4344840 w 7467600"/>
              <a:gd name="connsiteY757" fmla="*/ 1922038 h 6858000"/>
              <a:gd name="connsiteX758" fmla="*/ 4378710 w 7467600"/>
              <a:gd name="connsiteY758" fmla="*/ 1665516 h 6858000"/>
              <a:gd name="connsiteX759" fmla="*/ 4448798 w 7467600"/>
              <a:gd name="connsiteY759" fmla="*/ 1253024 h 6858000"/>
              <a:gd name="connsiteX760" fmla="*/ 4480315 w 7467600"/>
              <a:gd name="connsiteY760" fmla="*/ 1158454 h 6858000"/>
              <a:gd name="connsiteX761" fmla="*/ 4494133 w 7467600"/>
              <a:gd name="connsiteY761" fmla="*/ 1118676 h 6858000"/>
              <a:gd name="connsiteX762" fmla="*/ 4557898 w 7467600"/>
              <a:gd name="connsiteY762" fmla="*/ 900011 h 6858000"/>
              <a:gd name="connsiteX763" fmla="*/ 5870151 w 7467600"/>
              <a:gd name="connsiteY763" fmla="*/ 898890 h 6858000"/>
              <a:gd name="connsiteX764" fmla="*/ 5861335 w 7467600"/>
              <a:gd name="connsiteY764" fmla="*/ 899177 h 6858000"/>
              <a:gd name="connsiteX765" fmla="*/ 5843702 w 7467600"/>
              <a:gd name="connsiteY765" fmla="*/ 899748 h 6858000"/>
              <a:gd name="connsiteX766" fmla="*/ 5651107 w 7467600"/>
              <a:gd name="connsiteY766" fmla="*/ 920306 h 6858000"/>
              <a:gd name="connsiteX767" fmla="*/ 5459407 w 7467600"/>
              <a:gd name="connsiteY767" fmla="*/ 940975 h 6858000"/>
              <a:gd name="connsiteX768" fmla="*/ 5374846 w 7467600"/>
              <a:gd name="connsiteY768" fmla="*/ 941988 h 6858000"/>
              <a:gd name="connsiteX769" fmla="*/ 5256105 w 7467600"/>
              <a:gd name="connsiteY769" fmla="*/ 945632 h 6858000"/>
              <a:gd name="connsiteX770" fmla="*/ 5107071 w 7467600"/>
              <a:gd name="connsiteY770" fmla="*/ 969720 h 6858000"/>
              <a:gd name="connsiteX771" fmla="*/ 4998681 w 7467600"/>
              <a:gd name="connsiteY771" fmla="*/ 988771 h 6858000"/>
              <a:gd name="connsiteX772" fmla="*/ 5870151 w 7467600"/>
              <a:gd name="connsiteY772" fmla="*/ 898890 h 6858000"/>
              <a:gd name="connsiteX773" fmla="*/ 5504425 w 7467600"/>
              <a:gd name="connsiteY773" fmla="*/ 848067 h 6858000"/>
              <a:gd name="connsiteX774" fmla="*/ 4968849 w 7467600"/>
              <a:gd name="connsiteY774" fmla="*/ 962318 h 6858000"/>
              <a:gd name="connsiteX775" fmla="*/ 5104039 w 7467600"/>
              <a:gd name="connsiteY775" fmla="*/ 940634 h 6858000"/>
              <a:gd name="connsiteX776" fmla="*/ 5256311 w 7467600"/>
              <a:gd name="connsiteY776" fmla="*/ 916490 h 6858000"/>
              <a:gd name="connsiteX777" fmla="*/ 5377381 w 7467600"/>
              <a:gd name="connsiteY777" fmla="*/ 912671 h 6858000"/>
              <a:gd name="connsiteX778" fmla="*/ 5460148 w 7467600"/>
              <a:gd name="connsiteY778" fmla="*/ 911442 h 6858000"/>
              <a:gd name="connsiteX779" fmla="*/ 5648971 w 7467600"/>
              <a:gd name="connsiteY779" fmla="*/ 891331 h 6858000"/>
              <a:gd name="connsiteX780" fmla="*/ 5844807 w 7467600"/>
              <a:gd name="connsiteY780" fmla="*/ 870718 h 6858000"/>
              <a:gd name="connsiteX781" fmla="*/ 5862975 w 7467600"/>
              <a:gd name="connsiteY781" fmla="*/ 869756 h 6858000"/>
              <a:gd name="connsiteX782" fmla="*/ 5920887 w 7467600"/>
              <a:gd name="connsiteY782" fmla="*/ 865929 h 6858000"/>
              <a:gd name="connsiteX783" fmla="*/ 5504425 w 7467600"/>
              <a:gd name="connsiteY783" fmla="*/ 848067 h 6858000"/>
              <a:gd name="connsiteX784" fmla="*/ 3607114 w 7467600"/>
              <a:gd name="connsiteY784" fmla="*/ 467441 h 6858000"/>
              <a:gd name="connsiteX785" fmla="*/ 3296242 w 7467600"/>
              <a:gd name="connsiteY785" fmla="*/ 807991 h 6858000"/>
              <a:gd name="connsiteX786" fmla="*/ 3174674 w 7467600"/>
              <a:gd name="connsiteY786" fmla="*/ 919759 h 6858000"/>
              <a:gd name="connsiteX787" fmla="*/ 3042978 w 7467600"/>
              <a:gd name="connsiteY787" fmla="*/ 1054894 h 6858000"/>
              <a:gd name="connsiteX788" fmla="*/ 2968914 w 7467600"/>
              <a:gd name="connsiteY788" fmla="*/ 1133756 h 6858000"/>
              <a:gd name="connsiteX789" fmla="*/ 3103823 w 7467600"/>
              <a:gd name="connsiteY789" fmla="*/ 1026814 h 6858000"/>
              <a:gd name="connsiteX790" fmla="*/ 3607114 w 7467600"/>
              <a:gd name="connsiteY790" fmla="*/ 467441 h 6858000"/>
              <a:gd name="connsiteX791" fmla="*/ 3744487 w 7467600"/>
              <a:gd name="connsiteY791" fmla="*/ 383136 h 6858000"/>
              <a:gd name="connsiteX792" fmla="*/ 3970213 w 7467600"/>
              <a:gd name="connsiteY792" fmla="*/ 995559 h 6858000"/>
              <a:gd name="connsiteX793" fmla="*/ 3744487 w 7467600"/>
              <a:gd name="connsiteY793" fmla="*/ 383136 h 6858000"/>
              <a:gd name="connsiteX794" fmla="*/ 3624562 w 7467600"/>
              <a:gd name="connsiteY794" fmla="*/ 367041 h 6858000"/>
              <a:gd name="connsiteX795" fmla="*/ 3489712 w 7467600"/>
              <a:gd name="connsiteY795" fmla="*/ 485386 h 6858000"/>
              <a:gd name="connsiteX796" fmla="*/ 3182994 w 7467600"/>
              <a:gd name="connsiteY796" fmla="*/ 828265 h 6858000"/>
              <a:gd name="connsiteX797" fmla="*/ 2892114 w 7467600"/>
              <a:gd name="connsiteY797" fmla="*/ 1172635 h 6858000"/>
              <a:gd name="connsiteX798" fmla="*/ 3021459 w 7467600"/>
              <a:gd name="connsiteY798" fmla="*/ 1035385 h 6858000"/>
              <a:gd name="connsiteX799" fmla="*/ 3153873 w 7467600"/>
              <a:gd name="connsiteY799" fmla="*/ 898971 h 6858000"/>
              <a:gd name="connsiteX800" fmla="*/ 3276511 w 7467600"/>
              <a:gd name="connsiteY800" fmla="*/ 786423 h 6858000"/>
              <a:gd name="connsiteX801" fmla="*/ 3584154 w 7467600"/>
              <a:gd name="connsiteY801" fmla="*/ 448218 h 6858000"/>
              <a:gd name="connsiteX802" fmla="*/ 3624562 w 7467600"/>
              <a:gd name="connsiteY802" fmla="*/ 367041 h 6858000"/>
              <a:gd name="connsiteX803" fmla="*/ 3766672 w 7467600"/>
              <a:gd name="connsiteY803" fmla="*/ 359429 h 6858000"/>
              <a:gd name="connsiteX804" fmla="*/ 3996338 w 7467600"/>
              <a:gd name="connsiteY804" fmla="*/ 968237 h 6858000"/>
              <a:gd name="connsiteX805" fmla="*/ 3766672 w 7467600"/>
              <a:gd name="connsiteY805" fmla="*/ 359429 h 6858000"/>
              <a:gd name="connsiteX806" fmla="*/ 5805386 w 7467600"/>
              <a:gd name="connsiteY806" fmla="*/ 239240 h 6858000"/>
              <a:gd name="connsiteX807" fmla="*/ 5736947 w 7467600"/>
              <a:gd name="connsiteY807" fmla="*/ 261367 h 6858000"/>
              <a:gd name="connsiteX808" fmla="*/ 5427012 w 7467600"/>
              <a:gd name="connsiteY808" fmla="*/ 311272 h 6858000"/>
              <a:gd name="connsiteX809" fmla="*/ 5147818 w 7467600"/>
              <a:gd name="connsiteY809" fmla="*/ 322112 h 6858000"/>
              <a:gd name="connsiteX810" fmla="*/ 5060854 w 7467600"/>
              <a:gd name="connsiteY810" fmla="*/ 311882 h 6858000"/>
              <a:gd name="connsiteX811" fmla="*/ 4945989 w 7467600"/>
              <a:gd name="connsiteY811" fmla="*/ 300516 h 6858000"/>
              <a:gd name="connsiteX812" fmla="*/ 5410479 w 7467600"/>
              <a:gd name="connsiteY812" fmla="*/ 348434 h 6858000"/>
              <a:gd name="connsiteX813" fmla="*/ 5805386 w 7467600"/>
              <a:gd name="connsiteY813" fmla="*/ 239240 h 6858000"/>
              <a:gd name="connsiteX814" fmla="*/ 5905192 w 7467600"/>
              <a:gd name="connsiteY814" fmla="*/ 163079 h 6858000"/>
              <a:gd name="connsiteX815" fmla="*/ 5865655 w 7467600"/>
              <a:gd name="connsiteY815" fmla="*/ 171901 h 6858000"/>
              <a:gd name="connsiteX816" fmla="*/ 5259740 w 7467600"/>
              <a:gd name="connsiteY816" fmla="*/ 257013 h 6858000"/>
              <a:gd name="connsiteX817" fmla="*/ 5208466 w 7467600"/>
              <a:gd name="connsiteY817" fmla="*/ 257550 h 6858000"/>
              <a:gd name="connsiteX818" fmla="*/ 4980204 w 7467600"/>
              <a:gd name="connsiteY818" fmla="*/ 271903 h 6858000"/>
              <a:gd name="connsiteX819" fmla="*/ 5068068 w 7467600"/>
              <a:gd name="connsiteY819" fmla="*/ 282244 h 6858000"/>
              <a:gd name="connsiteX820" fmla="*/ 5153231 w 7467600"/>
              <a:gd name="connsiteY820" fmla="*/ 292240 h 6858000"/>
              <a:gd name="connsiteX821" fmla="*/ 5426491 w 7467600"/>
              <a:gd name="connsiteY821" fmla="*/ 281128 h 6858000"/>
              <a:gd name="connsiteX822" fmla="*/ 5731212 w 7467600"/>
              <a:gd name="connsiteY822" fmla="*/ 231951 h 6858000"/>
              <a:gd name="connsiteX823" fmla="*/ 5905192 w 7467600"/>
              <a:gd name="connsiteY823" fmla="*/ 163079 h 6858000"/>
              <a:gd name="connsiteX824" fmla="*/ 5944437 w 7467600"/>
              <a:gd name="connsiteY824" fmla="*/ 113829 h 6858000"/>
              <a:gd name="connsiteX825" fmla="*/ 5825032 w 7467600"/>
              <a:gd name="connsiteY825" fmla="*/ 146405 h 6858000"/>
              <a:gd name="connsiteX826" fmla="*/ 4955599 w 7467600"/>
              <a:gd name="connsiteY826" fmla="*/ 247008 h 6858000"/>
              <a:gd name="connsiteX827" fmla="*/ 5210104 w 7467600"/>
              <a:gd name="connsiteY827" fmla="*/ 228123 h 6858000"/>
              <a:gd name="connsiteX828" fmla="*/ 5261015 w 7467600"/>
              <a:gd name="connsiteY828" fmla="*/ 227087 h 6858000"/>
              <a:gd name="connsiteX829" fmla="*/ 5861181 w 7467600"/>
              <a:gd name="connsiteY829" fmla="*/ 143093 h 6858000"/>
              <a:gd name="connsiteX830" fmla="*/ 5961252 w 7467600"/>
              <a:gd name="connsiteY830" fmla="*/ 114820 h 6858000"/>
              <a:gd name="connsiteX831" fmla="*/ 5944437 w 7467600"/>
              <a:gd name="connsiteY831" fmla="*/ 113829 h 6858000"/>
              <a:gd name="connsiteX832" fmla="*/ 3882765 w 7467600"/>
              <a:gd name="connsiteY832" fmla="*/ 0 h 6858000"/>
              <a:gd name="connsiteX833" fmla="*/ 3995099 w 7467600"/>
              <a:gd name="connsiteY833" fmla="*/ 0 h 6858000"/>
              <a:gd name="connsiteX834" fmla="*/ 4163818 w 7467600"/>
              <a:gd name="connsiteY834" fmla="*/ 234104 h 6858000"/>
              <a:gd name="connsiteX835" fmla="*/ 4172099 w 7467600"/>
              <a:gd name="connsiteY835" fmla="*/ 234207 h 6858000"/>
              <a:gd name="connsiteX836" fmla="*/ 4784282 w 7467600"/>
              <a:gd name="connsiteY836" fmla="*/ 276561 h 6858000"/>
              <a:gd name="connsiteX837" fmla="*/ 4801687 w 7467600"/>
              <a:gd name="connsiteY837" fmla="*/ 267764 h 6858000"/>
              <a:gd name="connsiteX838" fmla="*/ 6082788 w 7467600"/>
              <a:gd name="connsiteY838" fmla="*/ 64119 h 6858000"/>
              <a:gd name="connsiteX839" fmla="*/ 6099442 w 7467600"/>
              <a:gd name="connsiteY839" fmla="*/ 82568 h 6858000"/>
              <a:gd name="connsiteX840" fmla="*/ 4804137 w 7467600"/>
              <a:gd name="connsiteY840" fmla="*/ 320931 h 6858000"/>
              <a:gd name="connsiteX841" fmla="*/ 4227047 w 7467600"/>
              <a:gd name="connsiteY841" fmla="*/ 313415 h 6858000"/>
              <a:gd name="connsiteX842" fmla="*/ 4346041 w 7467600"/>
              <a:gd name="connsiteY842" fmla="*/ 456086 h 6858000"/>
              <a:gd name="connsiteX843" fmla="*/ 4870967 w 7467600"/>
              <a:gd name="connsiteY843" fmla="*/ 963061 h 6858000"/>
              <a:gd name="connsiteX844" fmla="*/ 4889647 w 7467600"/>
              <a:gd name="connsiteY844" fmla="*/ 957147 h 6858000"/>
              <a:gd name="connsiteX845" fmla="*/ 5422504 w 7467600"/>
              <a:gd name="connsiteY845" fmla="*/ 805191 h 6858000"/>
              <a:gd name="connsiteX846" fmla="*/ 6087656 w 7467600"/>
              <a:gd name="connsiteY846" fmla="*/ 826703 h 6858000"/>
              <a:gd name="connsiteX847" fmla="*/ 6058717 w 7467600"/>
              <a:gd name="connsiteY847" fmla="*/ 865992 h 6858000"/>
              <a:gd name="connsiteX848" fmla="*/ 4974153 w 7467600"/>
              <a:gd name="connsiteY848" fmla="*/ 1045456 h 6858000"/>
              <a:gd name="connsiteX849" fmla="*/ 5627835 w 7467600"/>
              <a:gd name="connsiteY849" fmla="*/ 1472077 h 6858000"/>
              <a:gd name="connsiteX850" fmla="*/ 5629817 w 7467600"/>
              <a:gd name="connsiteY850" fmla="*/ 1471412 h 6858000"/>
              <a:gd name="connsiteX851" fmla="*/ 5634124 w 7467600"/>
              <a:gd name="connsiteY851" fmla="*/ 1470572 h 6858000"/>
              <a:gd name="connsiteX852" fmla="*/ 5755832 w 7467600"/>
              <a:gd name="connsiteY852" fmla="*/ 1383886 h 6858000"/>
              <a:gd name="connsiteX853" fmla="*/ 6014186 w 7467600"/>
              <a:gd name="connsiteY853" fmla="*/ 1279799 h 6858000"/>
              <a:gd name="connsiteX854" fmla="*/ 6901619 w 7467600"/>
              <a:gd name="connsiteY854" fmla="*/ 1047874 h 6858000"/>
              <a:gd name="connsiteX855" fmla="*/ 6931566 w 7467600"/>
              <a:gd name="connsiteY855" fmla="*/ 1062034 h 6858000"/>
              <a:gd name="connsiteX856" fmla="*/ 5790982 w 7467600"/>
              <a:gd name="connsiteY856" fmla="*/ 1561380 h 6858000"/>
              <a:gd name="connsiteX857" fmla="*/ 6188971 w 7467600"/>
              <a:gd name="connsiteY857" fmla="*/ 1755168 h 6858000"/>
              <a:gd name="connsiteX858" fmla="*/ 6202446 w 7467600"/>
              <a:gd name="connsiteY858" fmla="*/ 1752268 h 6858000"/>
              <a:gd name="connsiteX859" fmla="*/ 7179560 w 7467600"/>
              <a:gd name="connsiteY859" fmla="*/ 1467551 h 6858000"/>
              <a:gd name="connsiteX860" fmla="*/ 7158730 w 7467600"/>
              <a:gd name="connsiteY860" fmla="*/ 1507835 h 6858000"/>
              <a:gd name="connsiteX861" fmla="*/ 6326959 w 7467600"/>
              <a:gd name="connsiteY861" fmla="*/ 1817686 h 6858000"/>
              <a:gd name="connsiteX862" fmla="*/ 6537433 w 7467600"/>
              <a:gd name="connsiteY862" fmla="*/ 1907790 h 6858000"/>
              <a:gd name="connsiteX863" fmla="*/ 6550221 w 7467600"/>
              <a:gd name="connsiteY863" fmla="*/ 1910729 h 6858000"/>
              <a:gd name="connsiteX864" fmla="*/ 6964438 w 7467600"/>
              <a:gd name="connsiteY864" fmla="*/ 2209505 h 6858000"/>
              <a:gd name="connsiteX865" fmla="*/ 7367862 w 7467600"/>
              <a:gd name="connsiteY865" fmla="*/ 2806833 h 6858000"/>
              <a:gd name="connsiteX866" fmla="*/ 7364329 w 7467600"/>
              <a:gd name="connsiteY866" fmla="*/ 2826907 h 6858000"/>
              <a:gd name="connsiteX867" fmla="*/ 7290545 w 7467600"/>
              <a:gd name="connsiteY867" fmla="*/ 2850663 h 6858000"/>
              <a:gd name="connsiteX868" fmla="*/ 6472036 w 7467600"/>
              <a:gd name="connsiteY868" fmla="*/ 1959003 h 6858000"/>
              <a:gd name="connsiteX869" fmla="*/ 5792897 w 7467600"/>
              <a:gd name="connsiteY869" fmla="*/ 1647747 h 6858000"/>
              <a:gd name="connsiteX870" fmla="*/ 5842751 w 7467600"/>
              <a:gd name="connsiteY870" fmla="*/ 1816112 h 6858000"/>
              <a:gd name="connsiteX871" fmla="*/ 5847424 w 7467600"/>
              <a:gd name="connsiteY871" fmla="*/ 1815776 h 6858000"/>
              <a:gd name="connsiteX872" fmla="*/ 6399821 w 7467600"/>
              <a:gd name="connsiteY872" fmla="*/ 2344799 h 6858000"/>
              <a:gd name="connsiteX873" fmla="*/ 6323232 w 7467600"/>
              <a:gd name="connsiteY873" fmla="*/ 2389634 h 6858000"/>
              <a:gd name="connsiteX874" fmla="*/ 5942958 w 7467600"/>
              <a:gd name="connsiteY874" fmla="*/ 2077708 h 6858000"/>
              <a:gd name="connsiteX875" fmla="*/ 5921559 w 7467600"/>
              <a:gd name="connsiteY875" fmla="*/ 2378596 h 6858000"/>
              <a:gd name="connsiteX876" fmla="*/ 5817651 w 7467600"/>
              <a:gd name="connsiteY876" fmla="*/ 3023919 h 6858000"/>
              <a:gd name="connsiteX877" fmla="*/ 5729634 w 7467600"/>
              <a:gd name="connsiteY877" fmla="*/ 3051849 h 6858000"/>
              <a:gd name="connsiteX878" fmla="*/ 5611018 w 7467600"/>
              <a:gd name="connsiteY878" fmla="*/ 2316769 h 6858000"/>
              <a:gd name="connsiteX879" fmla="*/ 5687608 w 7467600"/>
              <a:gd name="connsiteY879" fmla="*/ 2039972 h 6858000"/>
              <a:gd name="connsiteX880" fmla="*/ 5657554 w 7467600"/>
              <a:gd name="connsiteY880" fmla="*/ 1576445 h 6858000"/>
              <a:gd name="connsiteX881" fmla="*/ 5150475 w 7467600"/>
              <a:gd name="connsiteY881" fmla="*/ 1274012 h 6858000"/>
              <a:gd name="connsiteX882" fmla="*/ 5349142 w 7467600"/>
              <a:gd name="connsiteY882" fmla="*/ 2204405 h 6858000"/>
              <a:gd name="connsiteX883" fmla="*/ 5262214 w 7467600"/>
              <a:gd name="connsiteY883" fmla="*/ 2233836 h 6858000"/>
              <a:gd name="connsiteX884" fmla="*/ 4981539 w 7467600"/>
              <a:gd name="connsiteY884" fmla="*/ 1542201 h 6858000"/>
              <a:gd name="connsiteX885" fmla="*/ 4958461 w 7467600"/>
              <a:gd name="connsiteY885" fmla="*/ 1136957 h 6858000"/>
              <a:gd name="connsiteX886" fmla="*/ 4655015 w 7467600"/>
              <a:gd name="connsiteY886" fmla="*/ 891426 h 6858000"/>
              <a:gd name="connsiteX887" fmla="*/ 4348002 w 7467600"/>
              <a:gd name="connsiteY887" fmla="*/ 2205895 h 6858000"/>
              <a:gd name="connsiteX888" fmla="*/ 4262250 w 7467600"/>
              <a:gd name="connsiteY888" fmla="*/ 2219972 h 6858000"/>
              <a:gd name="connsiteX889" fmla="*/ 4550611 w 7467600"/>
              <a:gd name="connsiteY889" fmla="*/ 817540 h 6858000"/>
              <a:gd name="connsiteX890" fmla="*/ 4564418 w 7467600"/>
              <a:gd name="connsiteY890" fmla="*/ 808293 h 6858000"/>
              <a:gd name="connsiteX891" fmla="*/ 4266388 w 7467600"/>
              <a:gd name="connsiteY891" fmla="*/ 500083 h 6858000"/>
              <a:gd name="connsiteX892" fmla="*/ 4032842 w 7467600"/>
              <a:gd name="connsiteY892" fmla="*/ 211809 h 6858000"/>
              <a:gd name="connsiteX893" fmla="*/ 3882765 w 7467600"/>
              <a:gd name="connsiteY893" fmla="*/ 0 h 6858000"/>
              <a:gd name="connsiteX894" fmla="*/ 3721337 w 7467600"/>
              <a:gd name="connsiteY894" fmla="*/ 0 h 6858000"/>
              <a:gd name="connsiteX895" fmla="*/ 3797544 w 7467600"/>
              <a:gd name="connsiteY895" fmla="*/ 0 h 6858000"/>
              <a:gd name="connsiteX896" fmla="*/ 3775734 w 7467600"/>
              <a:gd name="connsiteY896" fmla="*/ 95131 h 6858000"/>
              <a:gd name="connsiteX897" fmla="*/ 3724807 w 7467600"/>
              <a:gd name="connsiteY897" fmla="*/ 272257 h 6858000"/>
              <a:gd name="connsiteX898" fmla="*/ 3726844 w 7467600"/>
              <a:gd name="connsiteY898" fmla="*/ 282988 h 6858000"/>
              <a:gd name="connsiteX899" fmla="*/ 3742664 w 7467600"/>
              <a:gd name="connsiteY899" fmla="*/ 279918 h 6858000"/>
              <a:gd name="connsiteX900" fmla="*/ 4103910 w 7467600"/>
              <a:gd name="connsiteY900" fmla="*/ 1161917 h 6858000"/>
              <a:gd name="connsiteX901" fmla="*/ 4020269 w 7467600"/>
              <a:gd name="connsiteY901" fmla="*/ 1200406 h 6858000"/>
              <a:gd name="connsiteX902" fmla="*/ 3674882 w 7467600"/>
              <a:gd name="connsiteY902" fmla="*/ 488524 h 6858000"/>
              <a:gd name="connsiteX903" fmla="*/ 3132682 w 7467600"/>
              <a:gd name="connsiteY903" fmla="*/ 1072284 h 6858000"/>
              <a:gd name="connsiteX904" fmla="*/ 2716346 w 7467600"/>
              <a:gd name="connsiteY904" fmla="*/ 1276376 h 6858000"/>
              <a:gd name="connsiteX905" fmla="*/ 2716772 w 7467600"/>
              <a:gd name="connsiteY905" fmla="*/ 1255462 h 6858000"/>
              <a:gd name="connsiteX906" fmla="*/ 3471096 w 7467600"/>
              <a:gd name="connsiteY906" fmla="*/ 437072 h 6858000"/>
              <a:gd name="connsiteX907" fmla="*/ 3639057 w 7467600"/>
              <a:gd name="connsiteY907" fmla="*/ 286334 h 6858000"/>
              <a:gd name="connsiteX908" fmla="*/ 3640309 w 7467600"/>
              <a:gd name="connsiteY908" fmla="*/ 284664 h 6858000"/>
              <a:gd name="connsiteX909" fmla="*/ 3646022 w 7467600"/>
              <a:gd name="connsiteY909" fmla="*/ 276711 h 6858000"/>
              <a:gd name="connsiteX910" fmla="*/ 3707943 w 7467600"/>
              <a:gd name="connsiteY910" fmla="*/ 65958 h 6858000"/>
              <a:gd name="connsiteX911" fmla="*/ 3721337 w 7467600"/>
              <a:gd name="connsiteY911" fmla="*/ 0 h 6858000"/>
              <a:gd name="connsiteX912" fmla="*/ 2867960 w 7467600"/>
              <a:gd name="connsiteY912" fmla="*/ 0 h 6858000"/>
              <a:gd name="connsiteX913" fmla="*/ 2926351 w 7467600"/>
              <a:gd name="connsiteY913" fmla="*/ 0 h 6858000"/>
              <a:gd name="connsiteX914" fmla="*/ 2902823 w 7467600"/>
              <a:gd name="connsiteY914" fmla="*/ 262929 h 6858000"/>
              <a:gd name="connsiteX915" fmla="*/ 2940663 w 7467600"/>
              <a:gd name="connsiteY915" fmla="*/ 140884 h 6858000"/>
              <a:gd name="connsiteX916" fmla="*/ 2947039 w 7467600"/>
              <a:gd name="connsiteY916" fmla="*/ 122524 h 6858000"/>
              <a:gd name="connsiteX917" fmla="*/ 2984316 w 7467600"/>
              <a:gd name="connsiteY917" fmla="*/ 0 h 6858000"/>
              <a:gd name="connsiteX918" fmla="*/ 3016114 w 7467600"/>
              <a:gd name="connsiteY918" fmla="*/ 0 h 6858000"/>
              <a:gd name="connsiteX919" fmla="*/ 2979949 w 7467600"/>
              <a:gd name="connsiteY919" fmla="*/ 119274 h 6858000"/>
              <a:gd name="connsiteX920" fmla="*/ 3023879 w 7467600"/>
              <a:gd name="connsiteY920" fmla="*/ 0 h 6858000"/>
              <a:gd name="connsiteX921" fmla="*/ 3105400 w 7467600"/>
              <a:gd name="connsiteY921" fmla="*/ 0 h 6858000"/>
              <a:gd name="connsiteX922" fmla="*/ 3094669 w 7467600"/>
              <a:gd name="connsiteY922" fmla="*/ 30308 h 6858000"/>
              <a:gd name="connsiteX923" fmla="*/ 2901945 w 7467600"/>
              <a:gd name="connsiteY923" fmla="*/ 466538 h 6858000"/>
              <a:gd name="connsiteX924" fmla="*/ 2815209 w 7467600"/>
              <a:gd name="connsiteY924" fmla="*/ 497361 h 6858000"/>
              <a:gd name="connsiteX925" fmla="*/ 2844845 w 7467600"/>
              <a:gd name="connsiteY925" fmla="*/ 127638 h 6858000"/>
              <a:gd name="connsiteX926" fmla="*/ 2867960 w 7467600"/>
              <a:gd name="connsiteY926" fmla="*/ 0 h 6858000"/>
              <a:gd name="connsiteX927" fmla="*/ 1057230 w 7467600"/>
              <a:gd name="connsiteY927" fmla="*/ 0 h 6858000"/>
              <a:gd name="connsiteX928" fmla="*/ 1111003 w 7467600"/>
              <a:gd name="connsiteY928" fmla="*/ 0 h 6858000"/>
              <a:gd name="connsiteX929" fmla="*/ 1125553 w 7467600"/>
              <a:gd name="connsiteY929" fmla="*/ 52588 h 6858000"/>
              <a:gd name="connsiteX930" fmla="*/ 1304276 w 7467600"/>
              <a:gd name="connsiteY930" fmla="*/ 476275 h 6858000"/>
              <a:gd name="connsiteX931" fmla="*/ 1492066 w 7467600"/>
              <a:gd name="connsiteY931" fmla="*/ 886333 h 6858000"/>
              <a:gd name="connsiteX932" fmla="*/ 1423698 w 7467600"/>
              <a:gd name="connsiteY932" fmla="*/ 710817 h 6858000"/>
              <a:gd name="connsiteX933" fmla="*/ 1357609 w 7467600"/>
              <a:gd name="connsiteY933" fmla="*/ 532892 h 6858000"/>
              <a:gd name="connsiteX934" fmla="*/ 1309550 w 7467600"/>
              <a:gd name="connsiteY934" fmla="*/ 374031 h 6858000"/>
              <a:gd name="connsiteX935" fmla="*/ 1193673 w 7467600"/>
              <a:gd name="connsiteY935" fmla="*/ 49533 h 6858000"/>
              <a:gd name="connsiteX936" fmla="*/ 1164391 w 7467600"/>
              <a:gd name="connsiteY936" fmla="*/ 0 h 6858000"/>
              <a:gd name="connsiteX937" fmla="*/ 1200666 w 7467600"/>
              <a:gd name="connsiteY937" fmla="*/ 0 h 6858000"/>
              <a:gd name="connsiteX938" fmla="*/ 1223408 w 7467600"/>
              <a:gd name="connsiteY938" fmla="*/ 38996 h 6858000"/>
              <a:gd name="connsiteX939" fmla="*/ 1339635 w 7467600"/>
              <a:gd name="connsiteY939" fmla="*/ 365517 h 6858000"/>
              <a:gd name="connsiteX940" fmla="*/ 1387469 w 7467600"/>
              <a:gd name="connsiteY940" fmla="*/ 523079 h 6858000"/>
              <a:gd name="connsiteX941" fmla="*/ 1452685 w 7467600"/>
              <a:gd name="connsiteY941" fmla="*/ 699806 h 6858000"/>
              <a:gd name="connsiteX942" fmla="*/ 1492092 w 7467600"/>
              <a:gd name="connsiteY942" fmla="*/ 800424 h 6858000"/>
              <a:gd name="connsiteX943" fmla="*/ 1455302 w 7467600"/>
              <a:gd name="connsiteY943" fmla="*/ 632913 h 6858000"/>
              <a:gd name="connsiteX944" fmla="*/ 1222336 w 7467600"/>
              <a:gd name="connsiteY944" fmla="*/ 9480 h 6858000"/>
              <a:gd name="connsiteX945" fmla="*/ 1214634 w 7467600"/>
              <a:gd name="connsiteY945" fmla="*/ 0 h 6858000"/>
              <a:gd name="connsiteX946" fmla="*/ 1289827 w 7467600"/>
              <a:gd name="connsiteY946" fmla="*/ 0 h 6858000"/>
              <a:gd name="connsiteX947" fmla="*/ 1321076 w 7467600"/>
              <a:gd name="connsiteY947" fmla="*/ 59722 h 6858000"/>
              <a:gd name="connsiteX948" fmla="*/ 1512579 w 7467600"/>
              <a:gd name="connsiteY948" fmla="*/ 626441 h 6858000"/>
              <a:gd name="connsiteX949" fmla="*/ 1506076 w 7467600"/>
              <a:gd name="connsiteY949" fmla="*/ 1089289 h 6858000"/>
              <a:gd name="connsiteX950" fmla="*/ 1486346 w 7467600"/>
              <a:gd name="connsiteY950" fmla="*/ 1079919 h 6858000"/>
              <a:gd name="connsiteX951" fmla="*/ 1070511 w 7467600"/>
              <a:gd name="connsiteY951" fmla="*/ 48609 h 6858000"/>
              <a:gd name="connsiteX952" fmla="*/ 1057230 w 7467600"/>
              <a:gd name="connsiteY952" fmla="*/ 0 h 6858000"/>
              <a:gd name="connsiteX953" fmla="*/ 43151 w 7467600"/>
              <a:gd name="connsiteY953" fmla="*/ 0 h 6858000"/>
              <a:gd name="connsiteX954" fmla="*/ 95283 w 7467600"/>
              <a:gd name="connsiteY954" fmla="*/ 0 h 6858000"/>
              <a:gd name="connsiteX955" fmla="*/ 300708 w 7467600"/>
              <a:gd name="connsiteY955" fmla="*/ 154571 h 6858000"/>
              <a:gd name="connsiteX956" fmla="*/ 530414 w 7467600"/>
              <a:gd name="connsiteY956" fmla="*/ 354673 h 6858000"/>
              <a:gd name="connsiteX957" fmla="*/ 333785 w 7467600"/>
              <a:gd name="connsiteY957" fmla="*/ 161564 h 6858000"/>
              <a:gd name="connsiteX958" fmla="*/ 147005 w 7467600"/>
              <a:gd name="connsiteY958" fmla="*/ 0 h 6858000"/>
              <a:gd name="connsiteX959" fmla="*/ 272509 w 7467600"/>
              <a:gd name="connsiteY959" fmla="*/ 0 h 6858000"/>
              <a:gd name="connsiteX960" fmla="*/ 326276 w 7467600"/>
              <a:gd name="connsiteY960" fmla="*/ 45847 h 6858000"/>
              <a:gd name="connsiteX961" fmla="*/ 823759 w 7467600"/>
              <a:gd name="connsiteY961" fmla="*/ 574145 h 6858000"/>
              <a:gd name="connsiteX962" fmla="*/ 811254 w 7467600"/>
              <a:gd name="connsiteY962" fmla="*/ 665546 h 6858000"/>
              <a:gd name="connsiteX963" fmla="*/ 154042 w 7467600"/>
              <a:gd name="connsiteY963" fmla="*/ 261522 h 6858000"/>
              <a:gd name="connsiteX964" fmla="*/ 13550 w 7467600"/>
              <a:gd name="connsiteY964" fmla="*/ 158423 h 6858000"/>
              <a:gd name="connsiteX965" fmla="*/ 0 w 7467600"/>
              <a:gd name="connsiteY965" fmla="*/ 146618 h 6858000"/>
              <a:gd name="connsiteX966" fmla="*/ 0 w 7467600"/>
              <a:gd name="connsiteY966" fmla="*/ 59161 h 6858000"/>
              <a:gd name="connsiteX967" fmla="*/ 45427 w 7467600"/>
              <a:gd name="connsiteY967" fmla="*/ 101078 h 6858000"/>
              <a:gd name="connsiteX968" fmla="*/ 630103 w 7467600"/>
              <a:gd name="connsiteY968" fmla="*/ 485885 h 6858000"/>
              <a:gd name="connsiteX969" fmla="*/ 532040 w 7467600"/>
              <a:gd name="connsiteY969" fmla="*/ 399359 h 6858000"/>
              <a:gd name="connsiteX970" fmla="*/ 517618 w 7467600"/>
              <a:gd name="connsiteY970" fmla="*/ 385726 h 6858000"/>
              <a:gd name="connsiteX971" fmla="*/ 285074 w 7467600"/>
              <a:gd name="connsiteY971" fmla="*/ 182755 h 6858000"/>
              <a:gd name="connsiteX972" fmla="*/ 43151 w 7467600"/>
              <a:gd name="connsiteY97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7105827 w 7467600"/>
              <a:gd name="connsiteY81" fmla="*/ 5718700 h 6858000"/>
              <a:gd name="connsiteX82" fmla="*/ 7356878 w 7467600"/>
              <a:gd name="connsiteY82" fmla="*/ 5981332 h 6858000"/>
              <a:gd name="connsiteX83" fmla="*/ 7467600 w 7467600"/>
              <a:gd name="connsiteY83" fmla="*/ 6117703 h 6858000"/>
              <a:gd name="connsiteX84" fmla="*/ 7467600 w 7467600"/>
              <a:gd name="connsiteY84" fmla="*/ 6163634 h 6858000"/>
              <a:gd name="connsiteX85" fmla="*/ 7403637 w 7467600"/>
              <a:gd name="connsiteY85" fmla="*/ 6083957 h 6858000"/>
              <a:gd name="connsiteX86" fmla="*/ 7254615 w 7467600"/>
              <a:gd name="connsiteY86" fmla="*/ 5911918 h 6858000"/>
              <a:gd name="connsiteX87" fmla="*/ 7312589 w 7467600"/>
              <a:gd name="connsiteY87" fmla="*/ 5982309 h 6858000"/>
              <a:gd name="connsiteX88" fmla="*/ 7448321 w 7467600"/>
              <a:gd name="connsiteY88" fmla="*/ 6190991 h 6858000"/>
              <a:gd name="connsiteX89" fmla="*/ 7467600 w 7467600"/>
              <a:gd name="connsiteY89" fmla="*/ 6221686 h 6858000"/>
              <a:gd name="connsiteX90" fmla="*/ 7467600 w 7467600"/>
              <a:gd name="connsiteY90" fmla="*/ 6334256 h 6858000"/>
              <a:gd name="connsiteX91" fmla="*/ 7454976 w 7467600"/>
              <a:gd name="connsiteY91" fmla="*/ 6318297 h 6858000"/>
              <a:gd name="connsiteX92" fmla="*/ 7042773 w 7467600"/>
              <a:gd name="connsiteY92" fmla="*/ 5734011 h 6858000"/>
              <a:gd name="connsiteX93" fmla="*/ 1456157 w 7467600"/>
              <a:gd name="connsiteY93" fmla="*/ 5371404 h 6858000"/>
              <a:gd name="connsiteX94" fmla="*/ 1244432 w 7467600"/>
              <a:gd name="connsiteY94" fmla="*/ 5385601 h 6858000"/>
              <a:gd name="connsiteX95" fmla="*/ 973990 w 7467600"/>
              <a:gd name="connsiteY95" fmla="*/ 5424940 h 6858000"/>
              <a:gd name="connsiteX96" fmla="*/ 1103809 w 7467600"/>
              <a:gd name="connsiteY96" fmla="*/ 5433720 h 6858000"/>
              <a:gd name="connsiteX97" fmla="*/ 1123454 w 7467600"/>
              <a:gd name="connsiteY97" fmla="*/ 5435727 h 6858000"/>
              <a:gd name="connsiteX98" fmla="*/ 1737017 w 7467600"/>
              <a:gd name="connsiteY98" fmla="*/ 5452183 h 6858000"/>
              <a:gd name="connsiteX99" fmla="*/ 1824397 w 7467600"/>
              <a:gd name="connsiteY99" fmla="*/ 5447757 h 6858000"/>
              <a:gd name="connsiteX100" fmla="*/ 2070059 w 7467600"/>
              <a:gd name="connsiteY100" fmla="*/ 5441660 h 6858000"/>
              <a:gd name="connsiteX101" fmla="*/ 1456157 w 7467600"/>
              <a:gd name="connsiteY101" fmla="*/ 5371404 h 6858000"/>
              <a:gd name="connsiteX102" fmla="*/ 4988186 w 7467600"/>
              <a:gd name="connsiteY102" fmla="*/ 5216467 h 6858000"/>
              <a:gd name="connsiteX103" fmla="*/ 4777334 w 7467600"/>
              <a:gd name="connsiteY103" fmla="*/ 5406072 h 6858000"/>
              <a:gd name="connsiteX104" fmla="*/ 4718341 w 7467600"/>
              <a:gd name="connsiteY104" fmla="*/ 5468043 h 6858000"/>
              <a:gd name="connsiteX105" fmla="*/ 4604655 w 7467600"/>
              <a:gd name="connsiteY105" fmla="*/ 5583434 h 6858000"/>
              <a:gd name="connsiteX106" fmla="*/ 4565074 w 7467600"/>
              <a:gd name="connsiteY106" fmla="*/ 5618550 h 6858000"/>
              <a:gd name="connsiteX107" fmla="*/ 4988186 w 7467600"/>
              <a:gd name="connsiteY107" fmla="*/ 5216467 h 6858000"/>
              <a:gd name="connsiteX108" fmla="*/ 4978032 w 7467600"/>
              <a:gd name="connsiteY108" fmla="*/ 5183809 h 6858000"/>
              <a:gd name="connsiteX109" fmla="*/ 4463413 w 7467600"/>
              <a:gd name="connsiteY109" fmla="*/ 5615162 h 6858000"/>
              <a:gd name="connsiteX110" fmla="*/ 4358134 w 7467600"/>
              <a:gd name="connsiteY110" fmla="*/ 5742791 h 6858000"/>
              <a:gd name="connsiteX111" fmla="*/ 4376219 w 7467600"/>
              <a:gd name="connsiteY111" fmla="*/ 5729027 h 6858000"/>
              <a:gd name="connsiteX112" fmla="*/ 4582340 w 7467600"/>
              <a:gd name="connsiteY112" fmla="*/ 5561037 h 6858000"/>
              <a:gd name="connsiteX113" fmla="*/ 4694684 w 7467600"/>
              <a:gd name="connsiteY113" fmla="*/ 5447098 h 6858000"/>
              <a:gd name="connsiteX114" fmla="*/ 4754123 w 7467600"/>
              <a:gd name="connsiteY114" fmla="*/ 5384643 h 6858000"/>
              <a:gd name="connsiteX115" fmla="*/ 4978032 w 7467600"/>
              <a:gd name="connsiteY115" fmla="*/ 5183809 h 6858000"/>
              <a:gd name="connsiteX116" fmla="*/ 1903353 w 7467600"/>
              <a:gd name="connsiteY116" fmla="*/ 5044827 h 6858000"/>
              <a:gd name="connsiteX117" fmla="*/ 1936931 w 7467600"/>
              <a:gd name="connsiteY117" fmla="*/ 5093954 h 6858000"/>
              <a:gd name="connsiteX118" fmla="*/ 2195868 w 7467600"/>
              <a:gd name="connsiteY118" fmla="*/ 5396574 h 6858000"/>
              <a:gd name="connsiteX119" fmla="*/ 2088852 w 7467600"/>
              <a:gd name="connsiteY119" fmla="*/ 5166123 h 6858000"/>
              <a:gd name="connsiteX120" fmla="*/ 1958241 w 7467600"/>
              <a:gd name="connsiteY120" fmla="*/ 5067955 h 6858000"/>
              <a:gd name="connsiteX121" fmla="*/ 1903353 w 7467600"/>
              <a:gd name="connsiteY121" fmla="*/ 5044827 h 6858000"/>
              <a:gd name="connsiteX122" fmla="*/ 1979378 w 7467600"/>
              <a:gd name="connsiteY122" fmla="*/ 4769504 h 6858000"/>
              <a:gd name="connsiteX123" fmla="*/ 2882120 w 7467600"/>
              <a:gd name="connsiteY123" fmla="*/ 5064547 h 6858000"/>
              <a:gd name="connsiteX124" fmla="*/ 2793103 w 7467600"/>
              <a:gd name="connsiteY124" fmla="*/ 5039699 h 6858000"/>
              <a:gd name="connsiteX125" fmla="*/ 2770041 w 7467600"/>
              <a:gd name="connsiteY125" fmla="*/ 5033634 h 6858000"/>
              <a:gd name="connsiteX126" fmla="*/ 1979378 w 7467600"/>
              <a:gd name="connsiteY126" fmla="*/ 4769504 h 6858000"/>
              <a:gd name="connsiteX127" fmla="*/ 1927410 w 7467600"/>
              <a:gd name="connsiteY127" fmla="*/ 4716164 h 6858000"/>
              <a:gd name="connsiteX128" fmla="*/ 1959587 w 7467600"/>
              <a:gd name="connsiteY128" fmla="*/ 4728849 h 6858000"/>
              <a:gd name="connsiteX129" fmla="*/ 2777707 w 7467600"/>
              <a:gd name="connsiteY129" fmla="*/ 5003991 h 6858000"/>
              <a:gd name="connsiteX130" fmla="*/ 2800768 w 7467600"/>
              <a:gd name="connsiteY130" fmla="*/ 5010056 h 6858000"/>
              <a:gd name="connsiteX131" fmla="*/ 2879408 w 7467600"/>
              <a:gd name="connsiteY131" fmla="*/ 5031590 h 6858000"/>
              <a:gd name="connsiteX132" fmla="*/ 2862295 w 7467600"/>
              <a:gd name="connsiteY132" fmla="*/ 5022958 h 6858000"/>
              <a:gd name="connsiteX133" fmla="*/ 2813343 w 7467600"/>
              <a:gd name="connsiteY133" fmla="*/ 4998369 h 6858000"/>
              <a:gd name="connsiteX134" fmla="*/ 2646245 w 7467600"/>
              <a:gd name="connsiteY134" fmla="*/ 4930999 h 6858000"/>
              <a:gd name="connsiteX135" fmla="*/ 1999243 w 7467600"/>
              <a:gd name="connsiteY135" fmla="*/ 4730524 h 6858000"/>
              <a:gd name="connsiteX136" fmla="*/ 1979527 w 7467600"/>
              <a:gd name="connsiteY136" fmla="*/ 4726651 h 6858000"/>
              <a:gd name="connsiteX137" fmla="*/ 1927410 w 7467600"/>
              <a:gd name="connsiteY137" fmla="*/ 4716164 h 6858000"/>
              <a:gd name="connsiteX138" fmla="*/ 1997014 w 7467600"/>
              <a:gd name="connsiteY138" fmla="*/ 4698007 h 6858000"/>
              <a:gd name="connsiteX139" fmla="*/ 2005458 w 7467600"/>
              <a:gd name="connsiteY139" fmla="*/ 4699540 h 6858000"/>
              <a:gd name="connsiteX140" fmla="*/ 2657186 w 7467600"/>
              <a:gd name="connsiteY140" fmla="*/ 4901687 h 6858000"/>
              <a:gd name="connsiteX141" fmla="*/ 2826662 w 7467600"/>
              <a:gd name="connsiteY141" fmla="*/ 4970362 h 6858000"/>
              <a:gd name="connsiteX142" fmla="*/ 2876100 w 7467600"/>
              <a:gd name="connsiteY142" fmla="*/ 4995397 h 6858000"/>
              <a:gd name="connsiteX143" fmla="*/ 3042600 w 7467600"/>
              <a:gd name="connsiteY143" fmla="*/ 5059532 h 6858000"/>
              <a:gd name="connsiteX144" fmla="*/ 1997014 w 7467600"/>
              <a:gd name="connsiteY144" fmla="*/ 4698007 h 6858000"/>
              <a:gd name="connsiteX145" fmla="*/ 2305292 w 7467600"/>
              <a:gd name="connsiteY145" fmla="*/ 4219492 h 6858000"/>
              <a:gd name="connsiteX146" fmla="*/ 3360922 w 7467600"/>
              <a:gd name="connsiteY146" fmla="*/ 4529373 h 6858000"/>
              <a:gd name="connsiteX147" fmla="*/ 3492420 w 7467600"/>
              <a:gd name="connsiteY147" fmla="*/ 4510145 h 6858000"/>
              <a:gd name="connsiteX148" fmla="*/ 3364086 w 7467600"/>
              <a:gd name="connsiteY148" fmla="*/ 4480340 h 6858000"/>
              <a:gd name="connsiteX149" fmla="*/ 3225818 w 7467600"/>
              <a:gd name="connsiteY149" fmla="*/ 4411822 h 6858000"/>
              <a:gd name="connsiteX150" fmla="*/ 3129696 w 7467600"/>
              <a:gd name="connsiteY150" fmla="*/ 4360704 h 6858000"/>
              <a:gd name="connsiteX151" fmla="*/ 2814545 w 7467600"/>
              <a:gd name="connsiteY151" fmla="*/ 4282955 h 6858000"/>
              <a:gd name="connsiteX152" fmla="*/ 2305292 w 7467600"/>
              <a:gd name="connsiteY152" fmla="*/ 4219492 h 6858000"/>
              <a:gd name="connsiteX153" fmla="*/ 2626982 w 7467600"/>
              <a:gd name="connsiteY153" fmla="*/ 4206450 h 6858000"/>
              <a:gd name="connsiteX154" fmla="*/ 2490617 w 7467600"/>
              <a:gd name="connsiteY154" fmla="*/ 4206951 h 6858000"/>
              <a:gd name="connsiteX155" fmla="*/ 2819869 w 7467600"/>
              <a:gd name="connsiteY155" fmla="*/ 4252936 h 6858000"/>
              <a:gd name="connsiteX156" fmla="*/ 3143018 w 7467600"/>
              <a:gd name="connsiteY156" fmla="*/ 4332698 h 6858000"/>
              <a:gd name="connsiteX157" fmla="*/ 3241520 w 7467600"/>
              <a:gd name="connsiteY157" fmla="*/ 4385112 h 6858000"/>
              <a:gd name="connsiteX158" fmla="*/ 3374575 w 7467600"/>
              <a:gd name="connsiteY158" fmla="*/ 4451517 h 6858000"/>
              <a:gd name="connsiteX159" fmla="*/ 3505221 w 7467600"/>
              <a:gd name="connsiteY159" fmla="*/ 4480757 h 6858000"/>
              <a:gd name="connsiteX160" fmla="*/ 2626982 w 7467600"/>
              <a:gd name="connsiteY160" fmla="*/ 4206450 h 6858000"/>
              <a:gd name="connsiteX161" fmla="*/ 1310106 w 7467600"/>
              <a:gd name="connsiteY161" fmla="*/ 3943217 h 6858000"/>
              <a:gd name="connsiteX162" fmla="*/ 854994 w 7467600"/>
              <a:gd name="connsiteY162" fmla="*/ 4399136 h 6858000"/>
              <a:gd name="connsiteX163" fmla="*/ 742462 w 7467600"/>
              <a:gd name="connsiteY163" fmla="*/ 4594648 h 6858000"/>
              <a:gd name="connsiteX164" fmla="*/ 820602 w 7467600"/>
              <a:gd name="connsiteY164" fmla="*/ 4485915 h 6858000"/>
              <a:gd name="connsiteX165" fmla="*/ 878295 w 7467600"/>
              <a:gd name="connsiteY165" fmla="*/ 4403594 h 6858000"/>
              <a:gd name="connsiteX166" fmla="*/ 1240607 w 7467600"/>
              <a:gd name="connsiteY166" fmla="*/ 4010401 h 6858000"/>
              <a:gd name="connsiteX167" fmla="*/ 1310106 w 7467600"/>
              <a:gd name="connsiteY167" fmla="*/ 3943217 h 6858000"/>
              <a:gd name="connsiteX168" fmla="*/ 1423113 w 7467600"/>
              <a:gd name="connsiteY168" fmla="*/ 3874565 h 6858000"/>
              <a:gd name="connsiteX169" fmla="*/ 1260565 w 7467600"/>
              <a:gd name="connsiteY169" fmla="*/ 4031982 h 6858000"/>
              <a:gd name="connsiteX170" fmla="*/ 901900 w 7467600"/>
              <a:gd name="connsiteY170" fmla="*/ 4421236 h 6858000"/>
              <a:gd name="connsiteX171" fmla="*/ 845044 w 7467600"/>
              <a:gd name="connsiteY171" fmla="*/ 4502436 h 6858000"/>
              <a:gd name="connsiteX172" fmla="*/ 685926 w 7467600"/>
              <a:gd name="connsiteY172" fmla="*/ 4703069 h 6858000"/>
              <a:gd name="connsiteX173" fmla="*/ 684248 w 7467600"/>
              <a:gd name="connsiteY173" fmla="*/ 4706721 h 6858000"/>
              <a:gd name="connsiteX174" fmla="*/ 1423113 w 7467600"/>
              <a:gd name="connsiteY174" fmla="*/ 3874565 h 6858000"/>
              <a:gd name="connsiteX175" fmla="*/ 3316479 w 7467600"/>
              <a:gd name="connsiteY175" fmla="*/ 3872136 h 6858000"/>
              <a:gd name="connsiteX176" fmla="*/ 3546806 w 7467600"/>
              <a:gd name="connsiteY176" fmla="*/ 4356139 h 6858000"/>
              <a:gd name="connsiteX177" fmla="*/ 3364433 w 7467600"/>
              <a:gd name="connsiteY177" fmla="*/ 3953121 h 6858000"/>
              <a:gd name="connsiteX178" fmla="*/ 3316479 w 7467600"/>
              <a:gd name="connsiteY178" fmla="*/ 3872136 h 6858000"/>
              <a:gd name="connsiteX179" fmla="*/ 3291335 w 7467600"/>
              <a:gd name="connsiteY179" fmla="*/ 3767420 h 6858000"/>
              <a:gd name="connsiteX180" fmla="*/ 3390805 w 7467600"/>
              <a:gd name="connsiteY180" fmla="*/ 3937163 h 6858000"/>
              <a:gd name="connsiteX181" fmla="*/ 3579062 w 7467600"/>
              <a:gd name="connsiteY181" fmla="*/ 4359040 h 6858000"/>
              <a:gd name="connsiteX182" fmla="*/ 3467355 w 7467600"/>
              <a:gd name="connsiteY182" fmla="*/ 3988130 h 6858000"/>
              <a:gd name="connsiteX183" fmla="*/ 3310753 w 7467600"/>
              <a:gd name="connsiteY183" fmla="*/ 3787140 h 6858000"/>
              <a:gd name="connsiteX184" fmla="*/ 3291335 w 7467600"/>
              <a:gd name="connsiteY184" fmla="*/ 3767420 h 6858000"/>
              <a:gd name="connsiteX185" fmla="*/ 1635889 w 7467600"/>
              <a:gd name="connsiteY185" fmla="*/ 3709494 h 6858000"/>
              <a:gd name="connsiteX186" fmla="*/ 1634800 w 7467600"/>
              <a:gd name="connsiteY186" fmla="*/ 3731111 h 6858000"/>
              <a:gd name="connsiteX187" fmla="*/ 1635889 w 7467600"/>
              <a:gd name="connsiteY187" fmla="*/ 3709494 h 6858000"/>
              <a:gd name="connsiteX188" fmla="*/ 1510397 w 7467600"/>
              <a:gd name="connsiteY188" fmla="*/ 3684705 h 6858000"/>
              <a:gd name="connsiteX189" fmla="*/ 1146550 w 7467600"/>
              <a:gd name="connsiteY189" fmla="*/ 3802012 h 6858000"/>
              <a:gd name="connsiteX190" fmla="*/ 698834 w 7467600"/>
              <a:gd name="connsiteY190" fmla="*/ 3952272 h 6858000"/>
              <a:gd name="connsiteX191" fmla="*/ 34256 w 7467600"/>
              <a:gd name="connsiteY191" fmla="*/ 4347603 h 6858000"/>
              <a:gd name="connsiteX192" fmla="*/ 527241 w 7467600"/>
              <a:gd name="connsiteY192" fmla="*/ 4065078 h 6858000"/>
              <a:gd name="connsiteX193" fmla="*/ 1510397 w 7467600"/>
              <a:gd name="connsiteY193" fmla="*/ 3684705 h 6858000"/>
              <a:gd name="connsiteX194" fmla="*/ 1313114 w 7467600"/>
              <a:gd name="connsiteY194" fmla="*/ 3655216 h 6858000"/>
              <a:gd name="connsiteX195" fmla="*/ 1109304 w 7467600"/>
              <a:gd name="connsiteY195" fmla="*/ 3669030 h 6858000"/>
              <a:gd name="connsiteX196" fmla="*/ 8129 w 7467600"/>
              <a:gd name="connsiteY196" fmla="*/ 4330519 h 6858000"/>
              <a:gd name="connsiteX197" fmla="*/ 687572 w 7467600"/>
              <a:gd name="connsiteY197" fmla="*/ 3925629 h 6858000"/>
              <a:gd name="connsiteX198" fmla="*/ 1138365 w 7467600"/>
              <a:gd name="connsiteY198" fmla="*/ 3774515 h 6858000"/>
              <a:gd name="connsiteX199" fmla="*/ 1505579 w 7467600"/>
              <a:gd name="connsiteY199" fmla="*/ 3655526 h 6858000"/>
              <a:gd name="connsiteX200" fmla="*/ 1313114 w 7467600"/>
              <a:gd name="connsiteY200" fmla="*/ 3655216 h 6858000"/>
              <a:gd name="connsiteX201" fmla="*/ 3655073 w 7467600"/>
              <a:gd name="connsiteY201" fmla="*/ 3650884 h 6858000"/>
              <a:gd name="connsiteX202" fmla="*/ 3989938 w 7467600"/>
              <a:gd name="connsiteY202" fmla="*/ 3991685 h 6858000"/>
              <a:gd name="connsiteX203" fmla="*/ 4393907 w 7467600"/>
              <a:gd name="connsiteY203" fmla="*/ 4261258 h 6858000"/>
              <a:gd name="connsiteX204" fmla="*/ 4648051 w 7467600"/>
              <a:gd name="connsiteY204" fmla="*/ 4374051 h 6858000"/>
              <a:gd name="connsiteX205" fmla="*/ 4383389 w 7467600"/>
              <a:gd name="connsiteY205" fmla="*/ 4184369 h 6858000"/>
              <a:gd name="connsiteX206" fmla="*/ 4165508 w 7467600"/>
              <a:gd name="connsiteY206" fmla="*/ 4035196 h 6858000"/>
              <a:gd name="connsiteX207" fmla="*/ 4068162 w 7467600"/>
              <a:gd name="connsiteY207" fmla="*/ 3953394 h 6858000"/>
              <a:gd name="connsiteX208" fmla="*/ 3981416 w 7467600"/>
              <a:gd name="connsiteY208" fmla="*/ 3880482 h 6858000"/>
              <a:gd name="connsiteX209" fmla="*/ 3800147 w 7467600"/>
              <a:gd name="connsiteY209" fmla="*/ 3749872 h 6858000"/>
              <a:gd name="connsiteX210" fmla="*/ 3655073 w 7467600"/>
              <a:gd name="connsiteY210" fmla="*/ 3650884 h 6858000"/>
              <a:gd name="connsiteX211" fmla="*/ 3670252 w 7467600"/>
              <a:gd name="connsiteY211" fmla="*/ 3622798 h 6858000"/>
              <a:gd name="connsiteX212" fmla="*/ 3817258 w 7467600"/>
              <a:gd name="connsiteY212" fmla="*/ 3723577 h 6858000"/>
              <a:gd name="connsiteX213" fmla="*/ 4000461 w 7467600"/>
              <a:gd name="connsiteY213" fmla="*/ 3855966 h 6858000"/>
              <a:gd name="connsiteX214" fmla="*/ 4088180 w 7467600"/>
              <a:gd name="connsiteY214" fmla="*/ 3929774 h 6858000"/>
              <a:gd name="connsiteX215" fmla="*/ 4184555 w 7467600"/>
              <a:gd name="connsiteY215" fmla="*/ 4010683 h 6858000"/>
              <a:gd name="connsiteX216" fmla="*/ 4399563 w 7467600"/>
              <a:gd name="connsiteY216" fmla="*/ 4158106 h 6858000"/>
              <a:gd name="connsiteX217" fmla="*/ 4684469 w 7467600"/>
              <a:gd name="connsiteY217" fmla="*/ 4364680 h 6858000"/>
              <a:gd name="connsiteX218" fmla="*/ 4690271 w 7467600"/>
              <a:gd name="connsiteY218" fmla="*/ 4370034 h 6858000"/>
              <a:gd name="connsiteX219" fmla="*/ 4136093 w 7467600"/>
              <a:gd name="connsiteY219" fmla="*/ 3858466 h 6858000"/>
              <a:gd name="connsiteX220" fmla="*/ 3670252 w 7467600"/>
              <a:gd name="connsiteY220" fmla="*/ 3622798 h 6858000"/>
              <a:gd name="connsiteX221" fmla="*/ 4440129 w 7467600"/>
              <a:gd name="connsiteY221" fmla="*/ 3448571 h 6858000"/>
              <a:gd name="connsiteX222" fmla="*/ 4856525 w 7467600"/>
              <a:gd name="connsiteY222" fmla="*/ 3915351 h 6858000"/>
              <a:gd name="connsiteX223" fmla="*/ 5059055 w 7467600"/>
              <a:gd name="connsiteY223" fmla="*/ 4108918 h 6858000"/>
              <a:gd name="connsiteX224" fmla="*/ 5290070 w 7467600"/>
              <a:gd name="connsiteY224" fmla="*/ 4263619 h 6858000"/>
              <a:gd name="connsiteX225" fmla="*/ 4834991 w 7467600"/>
              <a:gd name="connsiteY225" fmla="*/ 3830985 h 6858000"/>
              <a:gd name="connsiteX226" fmla="*/ 4440129 w 7467600"/>
              <a:gd name="connsiteY226" fmla="*/ 3448571 h 6858000"/>
              <a:gd name="connsiteX227" fmla="*/ 4441737 w 7467600"/>
              <a:gd name="connsiteY227" fmla="*/ 3399734 h 6858000"/>
              <a:gd name="connsiteX228" fmla="*/ 4431236 w 7467600"/>
              <a:gd name="connsiteY228" fmla="*/ 3400954 h 6858000"/>
              <a:gd name="connsiteX229" fmla="*/ 4557150 w 7467600"/>
              <a:gd name="connsiteY229" fmla="*/ 3510023 h 6858000"/>
              <a:gd name="connsiteX230" fmla="*/ 4856936 w 7467600"/>
              <a:gd name="connsiteY230" fmla="*/ 3809146 h 6858000"/>
              <a:gd name="connsiteX231" fmla="*/ 5111996 w 7467600"/>
              <a:gd name="connsiteY231" fmla="*/ 4065759 h 6858000"/>
              <a:gd name="connsiteX232" fmla="*/ 5388878 w 7467600"/>
              <a:gd name="connsiteY232" fmla="*/ 4300185 h 6858000"/>
              <a:gd name="connsiteX233" fmla="*/ 5425556 w 7467600"/>
              <a:gd name="connsiteY233" fmla="*/ 4308967 h 6858000"/>
              <a:gd name="connsiteX234" fmla="*/ 4943646 w 7467600"/>
              <a:gd name="connsiteY234" fmla="*/ 3822916 h 6858000"/>
              <a:gd name="connsiteX235" fmla="*/ 4594837 w 7467600"/>
              <a:gd name="connsiteY235" fmla="*/ 3532274 h 6858000"/>
              <a:gd name="connsiteX236" fmla="*/ 4441737 w 7467600"/>
              <a:gd name="connsiteY236" fmla="*/ 3399734 h 6858000"/>
              <a:gd name="connsiteX237" fmla="*/ 5425834 w 7467600"/>
              <a:gd name="connsiteY237" fmla="*/ 3162785 h 6858000"/>
              <a:gd name="connsiteX238" fmla="*/ 5401644 w 7467600"/>
              <a:gd name="connsiteY238" fmla="*/ 3617847 h 6858000"/>
              <a:gd name="connsiteX239" fmla="*/ 5467256 w 7467600"/>
              <a:gd name="connsiteY239" fmla="*/ 4175494 h 6858000"/>
              <a:gd name="connsiteX240" fmla="*/ 5448069 w 7467600"/>
              <a:gd name="connsiteY240" fmla="*/ 3567554 h 6858000"/>
              <a:gd name="connsiteX241" fmla="*/ 5425834 w 7467600"/>
              <a:gd name="connsiteY241" fmla="*/ 3162785 h 6858000"/>
              <a:gd name="connsiteX242" fmla="*/ 1318687 w 7467600"/>
              <a:gd name="connsiteY242" fmla="*/ 3113840 h 6858000"/>
              <a:gd name="connsiteX243" fmla="*/ 1066793 w 7467600"/>
              <a:gd name="connsiteY243" fmla="*/ 3212171 h 6858000"/>
              <a:gd name="connsiteX244" fmla="*/ 993319 w 7467600"/>
              <a:gd name="connsiteY244" fmla="*/ 3247648 h 6858000"/>
              <a:gd name="connsiteX245" fmla="*/ 853081 w 7467600"/>
              <a:gd name="connsiteY245" fmla="*/ 3312410 h 6858000"/>
              <a:gd name="connsiteX246" fmla="*/ 805957 w 7467600"/>
              <a:gd name="connsiteY246" fmla="*/ 3330443 h 6858000"/>
              <a:gd name="connsiteX247" fmla="*/ 1318687 w 7467600"/>
              <a:gd name="connsiteY247" fmla="*/ 3113840 h 6858000"/>
              <a:gd name="connsiteX248" fmla="*/ 5453702 w 7467600"/>
              <a:gd name="connsiteY248" fmla="*/ 3090882 h 6858000"/>
              <a:gd name="connsiteX249" fmla="*/ 5480135 w 7467600"/>
              <a:gd name="connsiteY249" fmla="*/ 3565802 h 6858000"/>
              <a:gd name="connsiteX250" fmla="*/ 5499023 w 7467600"/>
              <a:gd name="connsiteY250" fmla="*/ 4166310 h 6858000"/>
              <a:gd name="connsiteX251" fmla="*/ 5547022 w 7467600"/>
              <a:gd name="connsiteY251" fmla="*/ 3607838 h 6858000"/>
              <a:gd name="connsiteX252" fmla="*/ 5515964 w 7467600"/>
              <a:gd name="connsiteY252" fmla="*/ 3378541 h 6858000"/>
              <a:gd name="connsiteX253" fmla="*/ 5453702 w 7467600"/>
              <a:gd name="connsiteY253" fmla="*/ 3090882 h 6858000"/>
              <a:gd name="connsiteX254" fmla="*/ 1238695 w 7467600"/>
              <a:gd name="connsiteY254" fmla="*/ 3076820 h 6858000"/>
              <a:gd name="connsiteX255" fmla="*/ 716371 w 7467600"/>
              <a:gd name="connsiteY255" fmla="*/ 3293249 h 6858000"/>
              <a:gd name="connsiteX256" fmla="*/ 579522 w 7467600"/>
              <a:gd name="connsiteY256" fmla="*/ 3371759 h 6858000"/>
              <a:gd name="connsiteX257" fmla="*/ 600288 w 7467600"/>
              <a:gd name="connsiteY257" fmla="*/ 3365555 h 6858000"/>
              <a:gd name="connsiteX258" fmla="*/ 840692 w 7467600"/>
              <a:gd name="connsiteY258" fmla="*/ 3284921 h 6858000"/>
              <a:gd name="connsiteX259" fmla="*/ 979248 w 7467600"/>
              <a:gd name="connsiteY259" fmla="*/ 3221003 h 6858000"/>
              <a:gd name="connsiteX260" fmla="*/ 1053282 w 7467600"/>
              <a:gd name="connsiteY260" fmla="*/ 3185247 h 6858000"/>
              <a:gd name="connsiteX261" fmla="*/ 1320603 w 7467600"/>
              <a:gd name="connsiteY261" fmla="*/ 3081281 h 6858000"/>
              <a:gd name="connsiteX262" fmla="*/ 1238695 w 7467600"/>
              <a:gd name="connsiteY262" fmla="*/ 3076820 h 6858000"/>
              <a:gd name="connsiteX263" fmla="*/ 5425627 w 7467600"/>
              <a:gd name="connsiteY263" fmla="*/ 2954192 h 6858000"/>
              <a:gd name="connsiteX264" fmla="*/ 5470770 w 7467600"/>
              <a:gd name="connsiteY264" fmla="*/ 3005435 h 6858000"/>
              <a:gd name="connsiteX265" fmla="*/ 5519779 w 7467600"/>
              <a:gd name="connsiteY265" fmla="*/ 4359223 h 6858000"/>
              <a:gd name="connsiteX266" fmla="*/ 5520293 w 7467600"/>
              <a:gd name="connsiteY266" fmla="*/ 4360602 h 6858000"/>
              <a:gd name="connsiteX267" fmla="*/ 5767221 w 7467600"/>
              <a:gd name="connsiteY267" fmla="*/ 4665564 h 6858000"/>
              <a:gd name="connsiteX268" fmla="*/ 6937169 w 7467600"/>
              <a:gd name="connsiteY268" fmla="*/ 4815941 h 6858000"/>
              <a:gd name="connsiteX269" fmla="*/ 6953922 w 7467600"/>
              <a:gd name="connsiteY269" fmla="*/ 4890068 h 6858000"/>
              <a:gd name="connsiteX270" fmla="*/ 6071359 w 7467600"/>
              <a:gd name="connsiteY270" fmla="*/ 4770770 h 6858000"/>
              <a:gd name="connsiteX271" fmla="*/ 6038839 w 7467600"/>
              <a:gd name="connsiteY271" fmla="*/ 4764474 h 6858000"/>
              <a:gd name="connsiteX272" fmla="*/ 6038706 w 7467600"/>
              <a:gd name="connsiteY272" fmla="*/ 4763847 h 6858000"/>
              <a:gd name="connsiteX273" fmla="*/ 6037784 w 7467600"/>
              <a:gd name="connsiteY273" fmla="*/ 4764270 h 6858000"/>
              <a:gd name="connsiteX274" fmla="*/ 6038839 w 7467600"/>
              <a:gd name="connsiteY274" fmla="*/ 4764474 h 6858000"/>
              <a:gd name="connsiteX275" fmla="*/ 6040338 w 7467600"/>
              <a:gd name="connsiteY275" fmla="*/ 4771418 h 6858000"/>
              <a:gd name="connsiteX276" fmla="*/ 6024488 w 7467600"/>
              <a:gd name="connsiteY276" fmla="*/ 4809903 h 6858000"/>
              <a:gd name="connsiteX277" fmla="*/ 5599771 w 7467600"/>
              <a:gd name="connsiteY277" fmla="*/ 5509652 h 6858000"/>
              <a:gd name="connsiteX278" fmla="*/ 5548843 w 7467600"/>
              <a:gd name="connsiteY278" fmla="*/ 5563845 h 6858000"/>
              <a:gd name="connsiteX279" fmla="*/ 5940952 w 7467600"/>
              <a:gd name="connsiteY279" fmla="*/ 6250028 h 6858000"/>
              <a:gd name="connsiteX280" fmla="*/ 6043441 w 7467600"/>
              <a:gd name="connsiteY280" fmla="*/ 6665847 h 6858000"/>
              <a:gd name="connsiteX281" fmla="*/ 6093432 w 7467600"/>
              <a:gd name="connsiteY281" fmla="*/ 6858000 h 6858000"/>
              <a:gd name="connsiteX282" fmla="*/ 6034344 w 7467600"/>
              <a:gd name="connsiteY282" fmla="*/ 6858000 h 6858000"/>
              <a:gd name="connsiteX283" fmla="*/ 6026679 w 7467600"/>
              <a:gd name="connsiteY283" fmla="*/ 6836959 h 6858000"/>
              <a:gd name="connsiteX284" fmla="*/ 5800441 w 7467600"/>
              <a:gd name="connsiteY284" fmla="*/ 6335286 h 6858000"/>
              <a:gd name="connsiteX285" fmla="*/ 5526562 w 7467600"/>
              <a:gd name="connsiteY285" fmla="*/ 5705388 h 6858000"/>
              <a:gd name="connsiteX286" fmla="*/ 5519640 w 7467600"/>
              <a:gd name="connsiteY286" fmla="*/ 5683774 h 6858000"/>
              <a:gd name="connsiteX287" fmla="*/ 5844559 w 7467600"/>
              <a:gd name="connsiteY287" fmla="*/ 6553349 h 6858000"/>
              <a:gd name="connsiteX288" fmla="*/ 5975994 w 7467600"/>
              <a:gd name="connsiteY288" fmla="*/ 6858000 h 6858000"/>
              <a:gd name="connsiteX289" fmla="*/ 5898547 w 7467600"/>
              <a:gd name="connsiteY289" fmla="*/ 6858000 h 6858000"/>
              <a:gd name="connsiteX290" fmla="*/ 5682041 w 7467600"/>
              <a:gd name="connsiteY290" fmla="*/ 6355860 h 6858000"/>
              <a:gd name="connsiteX291" fmla="*/ 5461758 w 7467600"/>
              <a:gd name="connsiteY291" fmla="*/ 5820220 h 6858000"/>
              <a:gd name="connsiteX292" fmla="*/ 5237282 w 7467600"/>
              <a:gd name="connsiteY292" fmla="*/ 6579086 h 6858000"/>
              <a:gd name="connsiteX293" fmla="*/ 5115009 w 7467600"/>
              <a:gd name="connsiteY293" fmla="*/ 6858000 h 6858000"/>
              <a:gd name="connsiteX294" fmla="*/ 5028074 w 7467600"/>
              <a:gd name="connsiteY294" fmla="*/ 6858000 h 6858000"/>
              <a:gd name="connsiteX295" fmla="*/ 5079508 w 7467600"/>
              <a:gd name="connsiteY295" fmla="*/ 6749074 h 6858000"/>
              <a:gd name="connsiteX296" fmla="*/ 5371846 w 7467600"/>
              <a:gd name="connsiteY296" fmla="*/ 5924413 h 6858000"/>
              <a:gd name="connsiteX297" fmla="*/ 5270512 w 7467600"/>
              <a:gd name="connsiteY297" fmla="*/ 6138975 h 6858000"/>
              <a:gd name="connsiteX298" fmla="*/ 5062409 w 7467600"/>
              <a:gd name="connsiteY298" fmla="*/ 6653544 h 6858000"/>
              <a:gd name="connsiteX299" fmla="*/ 5036628 w 7467600"/>
              <a:gd name="connsiteY299" fmla="*/ 6754247 h 6858000"/>
              <a:gd name="connsiteX300" fmla="*/ 5009112 w 7467600"/>
              <a:gd name="connsiteY300" fmla="*/ 6858000 h 6858000"/>
              <a:gd name="connsiteX301" fmla="*/ 4976679 w 7467600"/>
              <a:gd name="connsiteY301" fmla="*/ 6858000 h 6858000"/>
              <a:gd name="connsiteX302" fmla="*/ 5006537 w 7467600"/>
              <a:gd name="connsiteY302" fmla="*/ 6747068 h 6858000"/>
              <a:gd name="connsiteX303" fmla="*/ 5032723 w 7467600"/>
              <a:gd name="connsiteY303" fmla="*/ 6644957 h 6858000"/>
              <a:gd name="connsiteX304" fmla="*/ 5242949 w 7467600"/>
              <a:gd name="connsiteY304" fmla="*/ 6125175 h 6858000"/>
              <a:gd name="connsiteX305" fmla="*/ 5286321 w 7467600"/>
              <a:gd name="connsiteY305" fmla="*/ 6033555 h 6858000"/>
              <a:gd name="connsiteX306" fmla="*/ 5008210 w 7467600"/>
              <a:gd name="connsiteY306" fmla="*/ 6649194 h 6858000"/>
              <a:gd name="connsiteX307" fmla="*/ 4986321 w 7467600"/>
              <a:gd name="connsiteY307" fmla="*/ 6765687 h 6858000"/>
              <a:gd name="connsiteX308" fmla="*/ 4973474 w 7467600"/>
              <a:gd name="connsiteY308" fmla="*/ 6858000 h 6858000"/>
              <a:gd name="connsiteX309" fmla="*/ 4907178 w 7467600"/>
              <a:gd name="connsiteY309" fmla="*/ 6858000 h 6858000"/>
              <a:gd name="connsiteX310" fmla="*/ 4910810 w 7467600"/>
              <a:gd name="connsiteY310" fmla="*/ 6829660 h 6858000"/>
              <a:gd name="connsiteX311" fmla="*/ 4987461 w 7467600"/>
              <a:gd name="connsiteY311" fmla="*/ 6432994 h 6858000"/>
              <a:gd name="connsiteX312" fmla="*/ 5179262 w 7467600"/>
              <a:gd name="connsiteY312" fmla="*/ 6035044 h 6858000"/>
              <a:gd name="connsiteX313" fmla="*/ 4689678 w 7467600"/>
              <a:gd name="connsiteY313" fmla="*/ 6440241 h 6858000"/>
              <a:gd name="connsiteX314" fmla="*/ 4477543 w 7467600"/>
              <a:gd name="connsiteY314" fmla="*/ 6674836 h 6858000"/>
              <a:gd name="connsiteX315" fmla="*/ 4329957 w 7467600"/>
              <a:gd name="connsiteY315" fmla="*/ 6858000 h 6858000"/>
              <a:gd name="connsiteX316" fmla="*/ 4218595 w 7467600"/>
              <a:gd name="connsiteY316" fmla="*/ 6858000 h 6858000"/>
              <a:gd name="connsiteX317" fmla="*/ 4368888 w 7467600"/>
              <a:gd name="connsiteY317" fmla="*/ 6668412 h 6858000"/>
              <a:gd name="connsiteX318" fmla="*/ 4563091 w 7467600"/>
              <a:gd name="connsiteY318" fmla="*/ 6442508 h 6858000"/>
              <a:gd name="connsiteX319" fmla="*/ 5387324 w 7467600"/>
              <a:gd name="connsiteY319" fmla="*/ 5705830 h 6858000"/>
              <a:gd name="connsiteX320" fmla="*/ 5073620 w 7467600"/>
              <a:gd name="connsiteY320" fmla="*/ 5955437 h 6858000"/>
              <a:gd name="connsiteX321" fmla="*/ 4689789 w 7467600"/>
              <a:gd name="connsiteY321" fmla="*/ 6268382 h 6858000"/>
              <a:gd name="connsiteX322" fmla="*/ 4418722 w 7467600"/>
              <a:gd name="connsiteY322" fmla="*/ 6570886 h 6858000"/>
              <a:gd name="connsiteX323" fmla="*/ 4214944 w 7467600"/>
              <a:gd name="connsiteY323" fmla="*/ 6858000 h 6858000"/>
              <a:gd name="connsiteX324" fmla="*/ 4177898 w 7467600"/>
              <a:gd name="connsiteY324" fmla="*/ 6858000 h 6858000"/>
              <a:gd name="connsiteX325" fmla="*/ 4391597 w 7467600"/>
              <a:gd name="connsiteY325" fmla="*/ 6556370 h 6858000"/>
              <a:gd name="connsiteX326" fmla="*/ 4668889 w 7467600"/>
              <a:gd name="connsiteY326" fmla="*/ 6246399 h 6858000"/>
              <a:gd name="connsiteX327" fmla="*/ 5055427 w 7467600"/>
              <a:gd name="connsiteY327" fmla="*/ 5931476 h 6858000"/>
              <a:gd name="connsiteX328" fmla="*/ 5371814 w 7467600"/>
              <a:gd name="connsiteY328" fmla="*/ 5678975 h 6858000"/>
              <a:gd name="connsiteX329" fmla="*/ 4987918 w 7467600"/>
              <a:gd name="connsiteY329" fmla="*/ 5838701 h 6858000"/>
              <a:gd name="connsiteX330" fmla="*/ 4317146 w 7467600"/>
              <a:gd name="connsiteY330" fmla="*/ 6587716 h 6858000"/>
              <a:gd name="connsiteX331" fmla="*/ 4171627 w 7467600"/>
              <a:gd name="connsiteY331" fmla="*/ 6858000 h 6858000"/>
              <a:gd name="connsiteX332" fmla="*/ 4081585 w 7467600"/>
              <a:gd name="connsiteY332" fmla="*/ 6858000 h 6858000"/>
              <a:gd name="connsiteX333" fmla="*/ 4238603 w 7467600"/>
              <a:gd name="connsiteY333" fmla="*/ 6559341 h 6858000"/>
              <a:gd name="connsiteX334" fmla="*/ 4778333 w 7467600"/>
              <a:gd name="connsiteY334" fmla="*/ 5873626 h 6858000"/>
              <a:gd name="connsiteX335" fmla="*/ 5414185 w 7467600"/>
              <a:gd name="connsiteY335" fmla="*/ 5573882 h 6858000"/>
              <a:gd name="connsiteX336" fmla="*/ 5959648 w 7467600"/>
              <a:gd name="connsiteY336" fmla="*/ 4760797 h 6858000"/>
              <a:gd name="connsiteX337" fmla="*/ 5355019 w 7467600"/>
              <a:gd name="connsiteY337" fmla="*/ 4734672 h 6858000"/>
              <a:gd name="connsiteX338" fmla="*/ 5083565 w 7467600"/>
              <a:gd name="connsiteY338" fmla="*/ 5179121 h 6858000"/>
              <a:gd name="connsiteX339" fmla="*/ 4713577 w 7467600"/>
              <a:gd name="connsiteY339" fmla="*/ 5616803 h 6858000"/>
              <a:gd name="connsiteX340" fmla="*/ 3989559 w 7467600"/>
              <a:gd name="connsiteY340" fmla="*/ 6145945 h 6858000"/>
              <a:gd name="connsiteX341" fmla="*/ 3939824 w 7467600"/>
              <a:gd name="connsiteY341" fmla="*/ 6066900 h 6858000"/>
              <a:gd name="connsiteX342" fmla="*/ 4584537 w 7467600"/>
              <a:gd name="connsiteY342" fmla="*/ 5324826 h 6858000"/>
              <a:gd name="connsiteX343" fmla="*/ 5037105 w 7467600"/>
              <a:gd name="connsiteY343" fmla="*/ 5088765 h 6858000"/>
              <a:gd name="connsiteX344" fmla="*/ 5039930 w 7467600"/>
              <a:gd name="connsiteY344" fmla="*/ 5089585 h 6858000"/>
              <a:gd name="connsiteX345" fmla="*/ 5263764 w 7467600"/>
              <a:gd name="connsiteY345" fmla="*/ 4735525 h 6858000"/>
              <a:gd name="connsiteX346" fmla="*/ 4086300 w 7467600"/>
              <a:gd name="connsiteY346" fmla="*/ 4884599 h 6858000"/>
              <a:gd name="connsiteX347" fmla="*/ 4085485 w 7467600"/>
              <a:gd name="connsiteY347" fmla="*/ 4899070 h 6858000"/>
              <a:gd name="connsiteX348" fmla="*/ 3871915 w 7467600"/>
              <a:gd name="connsiteY348" fmla="*/ 5253645 h 6858000"/>
              <a:gd name="connsiteX349" fmla="*/ 3799374 w 7467600"/>
              <a:gd name="connsiteY349" fmla="*/ 5466127 h 6858000"/>
              <a:gd name="connsiteX350" fmla="*/ 3498850 w 7467600"/>
              <a:gd name="connsiteY350" fmla="*/ 6661888 h 6858000"/>
              <a:gd name="connsiteX351" fmla="*/ 3399216 w 7467600"/>
              <a:gd name="connsiteY351" fmla="*/ 6858000 h 6858000"/>
              <a:gd name="connsiteX352" fmla="*/ 3303688 w 7467600"/>
              <a:gd name="connsiteY352" fmla="*/ 6858000 h 6858000"/>
              <a:gd name="connsiteX353" fmla="*/ 3391774 w 7467600"/>
              <a:gd name="connsiteY353" fmla="*/ 6697181 h 6858000"/>
              <a:gd name="connsiteX354" fmla="*/ 3735540 w 7467600"/>
              <a:gd name="connsiteY354" fmla="*/ 5546923 h 6858000"/>
              <a:gd name="connsiteX355" fmla="*/ 3729438 w 7467600"/>
              <a:gd name="connsiteY355" fmla="*/ 5569058 h 6858000"/>
              <a:gd name="connsiteX356" fmla="*/ 3707782 w 7467600"/>
              <a:gd name="connsiteY356" fmla="*/ 5644908 h 6858000"/>
              <a:gd name="connsiteX357" fmla="*/ 3583827 w 7467600"/>
              <a:gd name="connsiteY357" fmla="*/ 6039215 h 6858000"/>
              <a:gd name="connsiteX358" fmla="*/ 3547861 w 7467600"/>
              <a:gd name="connsiteY358" fmla="*/ 6129609 h 6858000"/>
              <a:gd name="connsiteX359" fmla="*/ 3490905 w 7467600"/>
              <a:gd name="connsiteY359" fmla="*/ 6277660 h 6858000"/>
              <a:gd name="connsiteX360" fmla="*/ 3455859 w 7467600"/>
              <a:gd name="connsiteY360" fmla="*/ 6391301 h 6858000"/>
              <a:gd name="connsiteX361" fmla="*/ 3429112 w 7467600"/>
              <a:gd name="connsiteY361" fmla="*/ 6479469 h 6858000"/>
              <a:gd name="connsiteX362" fmla="*/ 3304862 w 7467600"/>
              <a:gd name="connsiteY362" fmla="*/ 6796476 h 6858000"/>
              <a:gd name="connsiteX363" fmla="*/ 3276071 w 7467600"/>
              <a:gd name="connsiteY363" fmla="*/ 6858000 h 6858000"/>
              <a:gd name="connsiteX364" fmla="*/ 3240805 w 7467600"/>
              <a:gd name="connsiteY364" fmla="*/ 6858000 h 6858000"/>
              <a:gd name="connsiteX365" fmla="*/ 3275917 w 7467600"/>
              <a:gd name="connsiteY365" fmla="*/ 6783192 h 6858000"/>
              <a:gd name="connsiteX366" fmla="*/ 3399358 w 7467600"/>
              <a:gd name="connsiteY366" fmla="*/ 6469011 h 6858000"/>
              <a:gd name="connsiteX367" fmla="*/ 3425650 w 7467600"/>
              <a:gd name="connsiteY367" fmla="*/ 6381333 h 6858000"/>
              <a:gd name="connsiteX368" fmla="*/ 3460661 w 7467600"/>
              <a:gd name="connsiteY368" fmla="*/ 6266763 h 6858000"/>
              <a:gd name="connsiteX369" fmla="*/ 3518021 w 7467600"/>
              <a:gd name="connsiteY369" fmla="*/ 6117298 h 6858000"/>
              <a:gd name="connsiteX370" fmla="*/ 3554035 w 7467600"/>
              <a:gd name="connsiteY370" fmla="*/ 6027832 h 6858000"/>
              <a:gd name="connsiteX371" fmla="*/ 3677174 w 7467600"/>
              <a:gd name="connsiteY371" fmla="*/ 5636351 h 6858000"/>
              <a:gd name="connsiteX372" fmla="*/ 3698819 w 7467600"/>
              <a:gd name="connsiteY372" fmla="*/ 5560503 h 6858000"/>
              <a:gd name="connsiteX373" fmla="*/ 3702094 w 7467600"/>
              <a:gd name="connsiteY373" fmla="*/ 5549194 h 6858000"/>
              <a:gd name="connsiteX374" fmla="*/ 3398355 w 7467600"/>
              <a:gd name="connsiteY374" fmla="*/ 6094603 h 6858000"/>
              <a:gd name="connsiteX375" fmla="*/ 3193941 w 7467600"/>
              <a:gd name="connsiteY375" fmla="*/ 6798775 h 6858000"/>
              <a:gd name="connsiteX376" fmla="*/ 3184140 w 7467600"/>
              <a:gd name="connsiteY376" fmla="*/ 6858000 h 6858000"/>
              <a:gd name="connsiteX377" fmla="*/ 3099978 w 7467600"/>
              <a:gd name="connsiteY377" fmla="*/ 6858000 h 6858000"/>
              <a:gd name="connsiteX378" fmla="*/ 3101556 w 7467600"/>
              <a:gd name="connsiteY378" fmla="*/ 6843337 h 6858000"/>
              <a:gd name="connsiteX379" fmla="*/ 3370162 w 7467600"/>
              <a:gd name="connsiteY379" fmla="*/ 5785550 h 6858000"/>
              <a:gd name="connsiteX380" fmla="*/ 3746477 w 7467600"/>
              <a:gd name="connsiteY380" fmla="*/ 5377889 h 6858000"/>
              <a:gd name="connsiteX381" fmla="*/ 3863399 w 7467600"/>
              <a:gd name="connsiteY381" fmla="*/ 5087257 h 6858000"/>
              <a:gd name="connsiteX382" fmla="*/ 3968712 w 7467600"/>
              <a:gd name="connsiteY382" fmla="*/ 4913989 h 6858000"/>
              <a:gd name="connsiteX383" fmla="*/ 2792390 w 7467600"/>
              <a:gd name="connsiteY383" fmla="*/ 5382974 h 6858000"/>
              <a:gd name="connsiteX384" fmla="*/ 2714982 w 7467600"/>
              <a:gd name="connsiteY384" fmla="*/ 5427051 h 6858000"/>
              <a:gd name="connsiteX385" fmla="*/ 2813361 w 7467600"/>
              <a:gd name="connsiteY385" fmla="*/ 6023912 h 6858000"/>
              <a:gd name="connsiteX386" fmla="*/ 2688430 w 7467600"/>
              <a:gd name="connsiteY386" fmla="*/ 6801564 h 6858000"/>
              <a:gd name="connsiteX387" fmla="*/ 2629626 w 7467600"/>
              <a:gd name="connsiteY387" fmla="*/ 6763394 h 6858000"/>
              <a:gd name="connsiteX388" fmla="*/ 2565328 w 7467600"/>
              <a:gd name="connsiteY388" fmla="*/ 5516399 h 6858000"/>
              <a:gd name="connsiteX389" fmla="*/ 1922999 w 7467600"/>
              <a:gd name="connsiteY389" fmla="*/ 5980343 h 6858000"/>
              <a:gd name="connsiteX390" fmla="*/ 1950261 w 7467600"/>
              <a:gd name="connsiteY390" fmla="*/ 6405858 h 6858000"/>
              <a:gd name="connsiteX391" fmla="*/ 2365554 w 7467600"/>
              <a:gd name="connsiteY391" fmla="*/ 6759107 h 6858000"/>
              <a:gd name="connsiteX392" fmla="*/ 2424142 w 7467600"/>
              <a:gd name="connsiteY392" fmla="*/ 6858000 h 6858000"/>
              <a:gd name="connsiteX393" fmla="*/ 2395994 w 7467600"/>
              <a:gd name="connsiteY393" fmla="*/ 6858000 h 6858000"/>
              <a:gd name="connsiteX394" fmla="*/ 2392863 w 7467600"/>
              <a:gd name="connsiteY394" fmla="*/ 6852964 h 6858000"/>
              <a:gd name="connsiteX395" fmla="*/ 2017589 w 7467600"/>
              <a:gd name="connsiteY395" fmla="*/ 6493982 h 6858000"/>
              <a:gd name="connsiteX396" fmla="*/ 2147336 w 7467600"/>
              <a:gd name="connsiteY396" fmla="*/ 6594052 h 6858000"/>
              <a:gd name="connsiteX397" fmla="*/ 2207047 w 7467600"/>
              <a:gd name="connsiteY397" fmla="*/ 6654540 h 6858000"/>
              <a:gd name="connsiteX398" fmla="*/ 2299106 w 7467600"/>
              <a:gd name="connsiteY398" fmla="*/ 6778931 h 6858000"/>
              <a:gd name="connsiteX399" fmla="*/ 2314430 w 7467600"/>
              <a:gd name="connsiteY399" fmla="*/ 6801144 h 6858000"/>
              <a:gd name="connsiteX400" fmla="*/ 2352406 w 7467600"/>
              <a:gd name="connsiteY400" fmla="*/ 6858000 h 6858000"/>
              <a:gd name="connsiteX401" fmla="*/ 2314492 w 7467600"/>
              <a:gd name="connsiteY401" fmla="*/ 6858000 h 6858000"/>
              <a:gd name="connsiteX402" fmla="*/ 2288095 w 7467600"/>
              <a:gd name="connsiteY402" fmla="*/ 6818030 h 6858000"/>
              <a:gd name="connsiteX403" fmla="*/ 2272768 w 7467600"/>
              <a:gd name="connsiteY403" fmla="*/ 6795822 h 6858000"/>
              <a:gd name="connsiteX404" fmla="*/ 2182715 w 7467600"/>
              <a:gd name="connsiteY404" fmla="*/ 6675071 h 6858000"/>
              <a:gd name="connsiteX405" fmla="*/ 2032061 w 7467600"/>
              <a:gd name="connsiteY405" fmla="*/ 6541380 h 6858000"/>
              <a:gd name="connsiteX406" fmla="*/ 2257220 w 7467600"/>
              <a:gd name="connsiteY406" fmla="*/ 6826257 h 6858000"/>
              <a:gd name="connsiteX407" fmla="*/ 2281324 w 7467600"/>
              <a:gd name="connsiteY407" fmla="*/ 6858000 h 6858000"/>
              <a:gd name="connsiteX408" fmla="*/ 2242860 w 7467600"/>
              <a:gd name="connsiteY408" fmla="*/ 6858000 h 6858000"/>
              <a:gd name="connsiteX409" fmla="*/ 2232818 w 7467600"/>
              <a:gd name="connsiteY409" fmla="*/ 6844926 h 6858000"/>
              <a:gd name="connsiteX410" fmla="*/ 1990172 w 7467600"/>
              <a:gd name="connsiteY410" fmla="*/ 6542121 h 6858000"/>
              <a:gd name="connsiteX411" fmla="*/ 2124090 w 7467600"/>
              <a:gd name="connsiteY411" fmla="*/ 6761017 h 6858000"/>
              <a:gd name="connsiteX412" fmla="*/ 2200380 w 7467600"/>
              <a:gd name="connsiteY412" fmla="*/ 6858000 h 6858000"/>
              <a:gd name="connsiteX413" fmla="*/ 2147507 w 7467600"/>
              <a:gd name="connsiteY413" fmla="*/ 6858000 h 6858000"/>
              <a:gd name="connsiteX414" fmla="*/ 2070668 w 7467600"/>
              <a:gd name="connsiteY414" fmla="*/ 6761520 h 6858000"/>
              <a:gd name="connsiteX415" fmla="*/ 1975142 w 7467600"/>
              <a:gd name="connsiteY415" fmla="*/ 6585570 h 6858000"/>
              <a:gd name="connsiteX416" fmla="*/ 2050035 w 7467600"/>
              <a:gd name="connsiteY416" fmla="*/ 6813345 h 6858000"/>
              <a:gd name="connsiteX417" fmla="*/ 2063025 w 7467600"/>
              <a:gd name="connsiteY417" fmla="*/ 6858000 h 6858000"/>
              <a:gd name="connsiteX418" fmla="*/ 2021675 w 7467600"/>
              <a:gd name="connsiteY418" fmla="*/ 6858000 h 6858000"/>
              <a:gd name="connsiteX419" fmla="*/ 2019308 w 7467600"/>
              <a:gd name="connsiteY419" fmla="*/ 6847118 h 6858000"/>
              <a:gd name="connsiteX420" fmla="*/ 1938835 w 7467600"/>
              <a:gd name="connsiteY420" fmla="*/ 6551160 h 6858000"/>
              <a:gd name="connsiteX421" fmla="*/ 1953230 w 7467600"/>
              <a:gd name="connsiteY421" fmla="*/ 6759699 h 6858000"/>
              <a:gd name="connsiteX422" fmla="*/ 1956763 w 7467600"/>
              <a:gd name="connsiteY422" fmla="*/ 6778191 h 6858000"/>
              <a:gd name="connsiteX423" fmla="*/ 1967925 w 7467600"/>
              <a:gd name="connsiteY423" fmla="*/ 6858000 h 6858000"/>
              <a:gd name="connsiteX424" fmla="*/ 1936622 w 7467600"/>
              <a:gd name="connsiteY424" fmla="*/ 6858000 h 6858000"/>
              <a:gd name="connsiteX425" fmla="*/ 1926261 w 7467600"/>
              <a:gd name="connsiteY425" fmla="*/ 6784064 h 6858000"/>
              <a:gd name="connsiteX426" fmla="*/ 1922724 w 7467600"/>
              <a:gd name="connsiteY426" fmla="*/ 6765577 h 6858000"/>
              <a:gd name="connsiteX427" fmla="*/ 1904650 w 7467600"/>
              <a:gd name="connsiteY427" fmla="*/ 6639616 h 6858000"/>
              <a:gd name="connsiteX428" fmla="*/ 1885273 w 7467600"/>
              <a:gd name="connsiteY428" fmla="*/ 6858000 h 6858000"/>
              <a:gd name="connsiteX429" fmla="*/ 1854363 w 7467600"/>
              <a:gd name="connsiteY429" fmla="*/ 6858000 h 6858000"/>
              <a:gd name="connsiteX430" fmla="*/ 1880391 w 7467600"/>
              <a:gd name="connsiteY430" fmla="*/ 6603796 h 6858000"/>
              <a:gd name="connsiteX431" fmla="*/ 1818273 w 7467600"/>
              <a:gd name="connsiteY431" fmla="*/ 6715729 h 6858000"/>
              <a:gd name="connsiteX432" fmla="*/ 1794691 w 7467600"/>
              <a:gd name="connsiteY432" fmla="*/ 6843239 h 6858000"/>
              <a:gd name="connsiteX433" fmla="*/ 1794914 w 7467600"/>
              <a:gd name="connsiteY433" fmla="*/ 6858000 h 6858000"/>
              <a:gd name="connsiteX434" fmla="*/ 1746128 w 7467600"/>
              <a:gd name="connsiteY434" fmla="*/ 6858000 h 6858000"/>
              <a:gd name="connsiteX435" fmla="*/ 1753934 w 7467600"/>
              <a:gd name="connsiteY435" fmla="*/ 6724796 h 6858000"/>
              <a:gd name="connsiteX436" fmla="*/ 1792053 w 7467600"/>
              <a:gd name="connsiteY436" fmla="*/ 6572396 h 6858000"/>
              <a:gd name="connsiteX437" fmla="*/ 1862248 w 7467600"/>
              <a:gd name="connsiteY437" fmla="*/ 6266397 h 6858000"/>
              <a:gd name="connsiteX438" fmla="*/ 1862250 w 7467600"/>
              <a:gd name="connsiteY438" fmla="*/ 6033531 h 6858000"/>
              <a:gd name="connsiteX439" fmla="*/ 1211999 w 7467600"/>
              <a:gd name="connsiteY439" fmla="*/ 6683610 h 6858000"/>
              <a:gd name="connsiteX440" fmla="*/ 1213266 w 7467600"/>
              <a:gd name="connsiteY440" fmla="*/ 6691947 h 6858000"/>
              <a:gd name="connsiteX441" fmla="*/ 1203370 w 7467600"/>
              <a:gd name="connsiteY441" fmla="*/ 6850676 h 6858000"/>
              <a:gd name="connsiteX442" fmla="*/ 1203671 w 7467600"/>
              <a:gd name="connsiteY442" fmla="*/ 6858000 h 6858000"/>
              <a:gd name="connsiteX443" fmla="*/ 1143180 w 7467600"/>
              <a:gd name="connsiteY443" fmla="*/ 6858000 h 6858000"/>
              <a:gd name="connsiteX444" fmla="*/ 1142176 w 7467600"/>
              <a:gd name="connsiteY444" fmla="*/ 6766045 h 6858000"/>
              <a:gd name="connsiteX445" fmla="*/ 1067484 w 7467600"/>
              <a:gd name="connsiteY445" fmla="*/ 6858000 h 6858000"/>
              <a:gd name="connsiteX446" fmla="*/ 953928 w 7467600"/>
              <a:gd name="connsiteY446" fmla="*/ 6858000 h 6858000"/>
              <a:gd name="connsiteX447" fmla="*/ 959715 w 7467600"/>
              <a:gd name="connsiteY447" fmla="*/ 6850185 h 6858000"/>
              <a:gd name="connsiteX448" fmla="*/ 1483788 w 7467600"/>
              <a:gd name="connsiteY448" fmla="*/ 6259174 h 6858000"/>
              <a:gd name="connsiteX449" fmla="*/ 1100671 w 7467600"/>
              <a:gd name="connsiteY449" fmla="*/ 6252137 h 6858000"/>
              <a:gd name="connsiteX450" fmla="*/ 1090144 w 7467600"/>
              <a:gd name="connsiteY450" fmla="*/ 6256748 h 6858000"/>
              <a:gd name="connsiteX451" fmla="*/ 1095872 w 7467600"/>
              <a:gd name="connsiteY451" fmla="*/ 6271892 h 6858000"/>
              <a:gd name="connsiteX452" fmla="*/ 262785 w 7467600"/>
              <a:gd name="connsiteY452" fmla="*/ 6845450 h 6858000"/>
              <a:gd name="connsiteX453" fmla="*/ 209968 w 7467600"/>
              <a:gd name="connsiteY453" fmla="*/ 6770713 h 6858000"/>
              <a:gd name="connsiteX454" fmla="*/ 873460 w 7467600"/>
              <a:gd name="connsiteY454" fmla="*/ 6253768 h 6858000"/>
              <a:gd name="connsiteX455" fmla="*/ 192686 w 7467600"/>
              <a:gd name="connsiteY455" fmla="*/ 5849257 h 6858000"/>
              <a:gd name="connsiteX456" fmla="*/ 4696 w 7467600"/>
              <a:gd name="connsiteY456" fmla="*/ 5697668 h 6858000"/>
              <a:gd name="connsiteX457" fmla="*/ 0 w 7467600"/>
              <a:gd name="connsiteY457" fmla="*/ 5689984 h 6858000"/>
              <a:gd name="connsiteX458" fmla="*/ 0 w 7467600"/>
              <a:gd name="connsiteY458" fmla="*/ 5513472 h 6858000"/>
              <a:gd name="connsiteX459" fmla="*/ 174101 w 7467600"/>
              <a:gd name="connsiteY459" fmla="*/ 5620277 h 6858000"/>
              <a:gd name="connsiteX460" fmla="*/ 891800 w 7467600"/>
              <a:gd name="connsiteY460" fmla="*/ 6036935 h 6858000"/>
              <a:gd name="connsiteX461" fmla="*/ 1072219 w 7467600"/>
              <a:gd name="connsiteY461" fmla="*/ 6169443 h 6858000"/>
              <a:gd name="connsiteX462" fmla="*/ 1074117 w 7467600"/>
              <a:gd name="connsiteY462" fmla="*/ 6170301 h 6858000"/>
              <a:gd name="connsiteX463" fmla="*/ 1083114 w 7467600"/>
              <a:gd name="connsiteY463" fmla="*/ 6174131 h 6858000"/>
              <a:gd name="connsiteX464" fmla="*/ 1543010 w 7467600"/>
              <a:gd name="connsiteY464" fmla="*/ 6191140 h 6858000"/>
              <a:gd name="connsiteX465" fmla="*/ 1551080 w 7467600"/>
              <a:gd name="connsiteY465" fmla="*/ 6195006 h 6858000"/>
              <a:gd name="connsiteX466" fmla="*/ 2345443 w 7467600"/>
              <a:gd name="connsiteY466" fmla="*/ 5549882 h 6858000"/>
              <a:gd name="connsiteX467" fmla="*/ 1721499 w 7467600"/>
              <a:gd name="connsiteY467" fmla="*/ 5599969 h 6858000"/>
              <a:gd name="connsiteX468" fmla="*/ 767716 w 7467600"/>
              <a:gd name="connsiteY468" fmla="*/ 5472768 h 6858000"/>
              <a:gd name="connsiteX469" fmla="*/ 722147 w 7467600"/>
              <a:gd name="connsiteY469" fmla="*/ 5393091 h 6858000"/>
              <a:gd name="connsiteX470" fmla="*/ 1485552 w 7467600"/>
              <a:gd name="connsiteY470" fmla="*/ 5313202 h 6858000"/>
              <a:gd name="connsiteX471" fmla="*/ 2143004 w 7467600"/>
              <a:gd name="connsiteY471" fmla="*/ 5402420 h 6858000"/>
              <a:gd name="connsiteX472" fmla="*/ 1933391 w 7467600"/>
              <a:gd name="connsiteY472" fmla="*/ 5156971 h 6858000"/>
              <a:gd name="connsiteX473" fmla="*/ 1827118 w 7467600"/>
              <a:gd name="connsiteY473" fmla="*/ 4968410 h 6858000"/>
              <a:gd name="connsiteX474" fmla="*/ 1837349 w 7467600"/>
              <a:gd name="connsiteY474" fmla="*/ 4956357 h 6858000"/>
              <a:gd name="connsiteX475" fmla="*/ 2162835 w 7467600"/>
              <a:gd name="connsiteY475" fmla="*/ 5187853 h 6858000"/>
              <a:gd name="connsiteX476" fmla="*/ 2257167 w 7467600"/>
              <a:gd name="connsiteY476" fmla="*/ 5462123 h 6858000"/>
              <a:gd name="connsiteX477" fmla="*/ 2261598 w 7467600"/>
              <a:gd name="connsiteY477" fmla="*/ 5467998 h 6858000"/>
              <a:gd name="connsiteX478" fmla="*/ 2437177 w 7467600"/>
              <a:gd name="connsiteY478" fmla="*/ 5479608 h 6858000"/>
              <a:gd name="connsiteX479" fmla="*/ 2445247 w 7467600"/>
              <a:gd name="connsiteY479" fmla="*/ 5483476 h 6858000"/>
              <a:gd name="connsiteX480" fmla="*/ 2743626 w 7467600"/>
              <a:gd name="connsiteY480" fmla="*/ 5304819 h 6858000"/>
              <a:gd name="connsiteX481" fmla="*/ 3048102 w 7467600"/>
              <a:gd name="connsiteY481" fmla="*/ 5150595 h 6858000"/>
              <a:gd name="connsiteX482" fmla="*/ 1799414 w 7467600"/>
              <a:gd name="connsiteY482" fmla="*/ 4694732 h 6858000"/>
              <a:gd name="connsiteX483" fmla="*/ 1771735 w 7467600"/>
              <a:gd name="connsiteY483" fmla="*/ 4619929 h 6858000"/>
              <a:gd name="connsiteX484" fmla="*/ 3104273 w 7467600"/>
              <a:gd name="connsiteY484" fmla="*/ 5076159 h 6858000"/>
              <a:gd name="connsiteX485" fmla="*/ 3113245 w 7467600"/>
              <a:gd name="connsiteY485" fmla="*/ 5090705 h 6858000"/>
              <a:gd name="connsiteX486" fmla="*/ 3126294 w 7467600"/>
              <a:gd name="connsiteY486" fmla="*/ 5114400 h 6858000"/>
              <a:gd name="connsiteX487" fmla="*/ 3937433 w 7467600"/>
              <a:gd name="connsiteY487" fmla="*/ 4830473 h 6858000"/>
              <a:gd name="connsiteX488" fmla="*/ 3590475 w 7467600"/>
              <a:gd name="connsiteY488" fmla="*/ 4597974 h 6858000"/>
              <a:gd name="connsiteX489" fmla="*/ 3100264 w 7467600"/>
              <a:gd name="connsiteY489" fmla="*/ 4579845 h 6858000"/>
              <a:gd name="connsiteX490" fmla="*/ 2183576 w 7467600"/>
              <a:gd name="connsiteY490" fmla="*/ 4227150 h 6858000"/>
              <a:gd name="connsiteX491" fmla="*/ 2151029 w 7467600"/>
              <a:gd name="connsiteY491" fmla="*/ 4146947 h 6858000"/>
              <a:gd name="connsiteX492" fmla="*/ 3563434 w 7467600"/>
              <a:gd name="connsiteY492" fmla="*/ 4469115 h 6858000"/>
              <a:gd name="connsiteX493" fmla="*/ 3177952 w 7467600"/>
              <a:gd name="connsiteY493" fmla="*/ 3657386 h 6858000"/>
              <a:gd name="connsiteX494" fmla="*/ 3189263 w 7467600"/>
              <a:gd name="connsiteY494" fmla="*/ 3625726 h 6858000"/>
              <a:gd name="connsiteX495" fmla="*/ 3560912 w 7467600"/>
              <a:gd name="connsiteY495" fmla="*/ 4079863 h 6858000"/>
              <a:gd name="connsiteX496" fmla="*/ 3626636 w 7467600"/>
              <a:gd name="connsiteY496" fmla="*/ 4512230 h 6858000"/>
              <a:gd name="connsiteX497" fmla="*/ 3653088 w 7467600"/>
              <a:gd name="connsiteY497" fmla="*/ 4521417 h 6858000"/>
              <a:gd name="connsiteX498" fmla="*/ 3988128 w 7467600"/>
              <a:gd name="connsiteY498" fmla="*/ 4817267 h 6858000"/>
              <a:gd name="connsiteX499" fmla="*/ 4830582 w 7467600"/>
              <a:gd name="connsiteY499" fmla="*/ 4676000 h 6858000"/>
              <a:gd name="connsiteX500" fmla="*/ 4830100 w 7467600"/>
              <a:gd name="connsiteY500" fmla="*/ 4675554 h 6858000"/>
              <a:gd name="connsiteX501" fmla="*/ 4036318 w 7467600"/>
              <a:gd name="connsiteY501" fmla="*/ 4147013 h 6858000"/>
              <a:gd name="connsiteX502" fmla="*/ 3432098 w 7467600"/>
              <a:gd name="connsiteY502" fmla="*/ 3537312 h 6858000"/>
              <a:gd name="connsiteX503" fmla="*/ 3446761 w 7467600"/>
              <a:gd name="connsiteY503" fmla="*/ 3461278 h 6858000"/>
              <a:gd name="connsiteX504" fmla="*/ 4419733 w 7467600"/>
              <a:gd name="connsiteY504" fmla="*/ 3963555 h 6858000"/>
              <a:gd name="connsiteX505" fmla="*/ 4781371 w 7467600"/>
              <a:gd name="connsiteY505" fmla="*/ 4458604 h 6858000"/>
              <a:gd name="connsiteX506" fmla="*/ 4780440 w 7467600"/>
              <a:gd name="connsiteY506" fmla="*/ 4470290 h 6858000"/>
              <a:gd name="connsiteX507" fmla="*/ 4898954 w 7467600"/>
              <a:gd name="connsiteY507" fmla="*/ 4662092 h 6858000"/>
              <a:gd name="connsiteX508" fmla="*/ 4900699 w 7467600"/>
              <a:gd name="connsiteY508" fmla="*/ 4670867 h 6858000"/>
              <a:gd name="connsiteX509" fmla="*/ 5714511 w 7467600"/>
              <a:gd name="connsiteY509" fmla="*/ 4663483 h 6858000"/>
              <a:gd name="connsiteX510" fmla="*/ 5464793 w 7467600"/>
              <a:gd name="connsiteY510" fmla="*/ 4393556 h 6858000"/>
              <a:gd name="connsiteX511" fmla="*/ 5461897 w 7467600"/>
              <a:gd name="connsiteY511" fmla="*/ 4390879 h 6858000"/>
              <a:gd name="connsiteX512" fmla="*/ 4294126 w 7467600"/>
              <a:gd name="connsiteY512" fmla="*/ 3303048 h 6858000"/>
              <a:gd name="connsiteX513" fmla="*/ 4305321 w 7467600"/>
              <a:gd name="connsiteY513" fmla="*/ 3256953 h 6858000"/>
              <a:gd name="connsiteX514" fmla="*/ 4949299 w 7467600"/>
              <a:gd name="connsiteY514" fmla="*/ 3766336 h 6858000"/>
              <a:gd name="connsiteX515" fmla="*/ 5291452 w 7467600"/>
              <a:gd name="connsiteY515" fmla="*/ 4076801 h 6858000"/>
              <a:gd name="connsiteX516" fmla="*/ 5434998 w 7467600"/>
              <a:gd name="connsiteY516" fmla="*/ 4254100 h 6858000"/>
              <a:gd name="connsiteX517" fmla="*/ 5351015 w 7467600"/>
              <a:gd name="connsiteY517" fmla="*/ 3760989 h 6858000"/>
              <a:gd name="connsiteX518" fmla="*/ 5413780 w 7467600"/>
              <a:gd name="connsiteY518" fmla="*/ 2966265 h 6858000"/>
              <a:gd name="connsiteX519" fmla="*/ 5425627 w 7467600"/>
              <a:gd name="connsiteY519" fmla="*/ 2954192 h 6858000"/>
              <a:gd name="connsiteX520" fmla="*/ 6604735 w 7467600"/>
              <a:gd name="connsiteY520" fmla="*/ 2041381 h 6858000"/>
              <a:gd name="connsiteX521" fmla="*/ 7204487 w 7467600"/>
              <a:gd name="connsiteY521" fmla="*/ 2742112 h 6858000"/>
              <a:gd name="connsiteX522" fmla="*/ 7131592 w 7467600"/>
              <a:gd name="connsiteY522" fmla="*/ 2672096 h 6858000"/>
              <a:gd name="connsiteX523" fmla="*/ 6996344 w 7467600"/>
              <a:gd name="connsiteY523" fmla="*/ 2518310 h 6858000"/>
              <a:gd name="connsiteX524" fmla="*/ 6735495 w 7467600"/>
              <a:gd name="connsiteY524" fmla="*/ 2196890 h 6858000"/>
              <a:gd name="connsiteX525" fmla="*/ 6721901 w 7467600"/>
              <a:gd name="connsiteY525" fmla="*/ 2179274 h 6858000"/>
              <a:gd name="connsiteX526" fmla="*/ 6604735 w 7467600"/>
              <a:gd name="connsiteY526" fmla="*/ 2041381 h 6858000"/>
              <a:gd name="connsiteX527" fmla="*/ 6591670 w 7467600"/>
              <a:gd name="connsiteY527" fmla="*/ 1988277 h 6858000"/>
              <a:gd name="connsiteX528" fmla="*/ 6747349 w 7467600"/>
              <a:gd name="connsiteY528" fmla="*/ 2160069 h 6858000"/>
              <a:gd name="connsiteX529" fmla="*/ 6760943 w 7467600"/>
              <a:gd name="connsiteY529" fmla="*/ 2177686 h 6858000"/>
              <a:gd name="connsiteX530" fmla="*/ 7021065 w 7467600"/>
              <a:gd name="connsiteY530" fmla="*/ 2498102 h 6858000"/>
              <a:gd name="connsiteX531" fmla="*/ 7155223 w 7467600"/>
              <a:gd name="connsiteY531" fmla="*/ 2650386 h 6858000"/>
              <a:gd name="connsiteX532" fmla="*/ 7203167 w 7467600"/>
              <a:gd name="connsiteY532" fmla="*/ 2697288 h 6858000"/>
              <a:gd name="connsiteX533" fmla="*/ 6937703 w 7467600"/>
              <a:gd name="connsiteY533" fmla="*/ 2321981 h 6858000"/>
              <a:gd name="connsiteX534" fmla="*/ 6591670 w 7467600"/>
              <a:gd name="connsiteY534" fmla="*/ 1988277 h 6858000"/>
              <a:gd name="connsiteX535" fmla="*/ 5798671 w 7467600"/>
              <a:gd name="connsiteY535" fmla="*/ 1981601 h 6858000"/>
              <a:gd name="connsiteX536" fmla="*/ 5754709 w 7467600"/>
              <a:gd name="connsiteY536" fmla="*/ 2071454 h 6858000"/>
              <a:gd name="connsiteX537" fmla="*/ 5763044 w 7467600"/>
              <a:gd name="connsiteY537" fmla="*/ 2842206 h 6858000"/>
              <a:gd name="connsiteX538" fmla="*/ 5764974 w 7467600"/>
              <a:gd name="connsiteY538" fmla="*/ 2799609 h 6858000"/>
              <a:gd name="connsiteX539" fmla="*/ 5767665 w 7467600"/>
              <a:gd name="connsiteY539" fmla="*/ 2666409 h 6858000"/>
              <a:gd name="connsiteX540" fmla="*/ 5763055 w 7467600"/>
              <a:gd name="connsiteY540" fmla="*/ 2579705 h 6858000"/>
              <a:gd name="connsiteX541" fmla="*/ 5758079 w 7467600"/>
              <a:gd name="connsiteY541" fmla="*/ 2492508 h 6858000"/>
              <a:gd name="connsiteX542" fmla="*/ 5779325 w 7467600"/>
              <a:gd name="connsiteY542" fmla="*/ 2197069 h 6858000"/>
              <a:gd name="connsiteX543" fmla="*/ 5798671 w 7467600"/>
              <a:gd name="connsiteY543" fmla="*/ 1981601 h 6858000"/>
              <a:gd name="connsiteX544" fmla="*/ 5829202 w 7467600"/>
              <a:gd name="connsiteY544" fmla="*/ 1971679 h 6858000"/>
              <a:gd name="connsiteX545" fmla="*/ 5809558 w 7467600"/>
              <a:gd name="connsiteY545" fmla="*/ 2198043 h 6858000"/>
              <a:gd name="connsiteX546" fmla="*/ 5788653 w 7467600"/>
              <a:gd name="connsiteY546" fmla="*/ 2489430 h 6858000"/>
              <a:gd name="connsiteX547" fmla="*/ 5793439 w 7467600"/>
              <a:gd name="connsiteY547" fmla="*/ 2575235 h 6858000"/>
              <a:gd name="connsiteX548" fmla="*/ 5796837 w 7467600"/>
              <a:gd name="connsiteY548" fmla="*/ 2637633 h 6858000"/>
              <a:gd name="connsiteX549" fmla="*/ 5818614 w 7467600"/>
              <a:gd name="connsiteY549" fmla="*/ 2473055 h 6858000"/>
              <a:gd name="connsiteX550" fmla="*/ 5829202 w 7467600"/>
              <a:gd name="connsiteY550" fmla="*/ 1971679 h 6858000"/>
              <a:gd name="connsiteX551" fmla="*/ 5911389 w 7467600"/>
              <a:gd name="connsiteY551" fmla="*/ 1898371 h 6858000"/>
              <a:gd name="connsiteX552" fmla="*/ 6237627 w 7467600"/>
              <a:gd name="connsiteY552" fmla="*/ 2231921 h 6858000"/>
              <a:gd name="connsiteX553" fmla="*/ 5911389 w 7467600"/>
              <a:gd name="connsiteY553" fmla="*/ 1898371 h 6858000"/>
              <a:gd name="connsiteX554" fmla="*/ 6944437 w 7467600"/>
              <a:gd name="connsiteY554" fmla="*/ 1575402 h 6858000"/>
              <a:gd name="connsiteX555" fmla="*/ 6304730 w 7467600"/>
              <a:gd name="connsiteY555" fmla="*/ 1766654 h 6858000"/>
              <a:gd name="connsiteX556" fmla="*/ 6944437 w 7467600"/>
              <a:gd name="connsiteY556" fmla="*/ 1575402 h 6858000"/>
              <a:gd name="connsiteX557" fmla="*/ 7019523 w 7467600"/>
              <a:gd name="connsiteY557" fmla="*/ 1519450 h 6858000"/>
              <a:gd name="connsiteX558" fmla="*/ 6298091 w 7467600"/>
              <a:gd name="connsiteY558" fmla="*/ 1737122 h 6858000"/>
              <a:gd name="connsiteX559" fmla="*/ 7019523 w 7467600"/>
              <a:gd name="connsiteY559" fmla="*/ 1519450 h 6858000"/>
              <a:gd name="connsiteX560" fmla="*/ 2399523 w 7467600"/>
              <a:gd name="connsiteY560" fmla="*/ 1428234 h 6858000"/>
              <a:gd name="connsiteX561" fmla="*/ 2224982 w 7467600"/>
              <a:gd name="connsiteY561" fmla="*/ 1826201 h 6858000"/>
              <a:gd name="connsiteX562" fmla="*/ 2096099 w 7467600"/>
              <a:gd name="connsiteY562" fmla="*/ 2345900 h 6858000"/>
              <a:gd name="connsiteX563" fmla="*/ 2283317 w 7467600"/>
              <a:gd name="connsiteY563" fmla="*/ 1796925 h 6858000"/>
              <a:gd name="connsiteX564" fmla="*/ 2399523 w 7467600"/>
              <a:gd name="connsiteY564" fmla="*/ 1428234 h 6858000"/>
              <a:gd name="connsiteX565" fmla="*/ 2448558 w 7467600"/>
              <a:gd name="connsiteY565" fmla="*/ 1373435 h 6858000"/>
              <a:gd name="connsiteX566" fmla="*/ 2312521 w 7467600"/>
              <a:gd name="connsiteY566" fmla="*/ 1806140 h 6858000"/>
              <a:gd name="connsiteX567" fmla="*/ 2127533 w 7467600"/>
              <a:gd name="connsiteY567" fmla="*/ 2348380 h 6858000"/>
              <a:gd name="connsiteX568" fmla="*/ 2358080 w 7467600"/>
              <a:gd name="connsiteY568" fmla="*/ 1866134 h 6858000"/>
              <a:gd name="connsiteX569" fmla="*/ 2407436 w 7467600"/>
              <a:gd name="connsiteY569" fmla="*/ 1651070 h 6858000"/>
              <a:gd name="connsiteX570" fmla="*/ 2448558 w 7467600"/>
              <a:gd name="connsiteY570" fmla="*/ 1373435 h 6858000"/>
              <a:gd name="connsiteX571" fmla="*/ 278707 w 7467600"/>
              <a:gd name="connsiteY571" fmla="*/ 1352270 h 6858000"/>
              <a:gd name="connsiteX572" fmla="*/ 321570 w 7467600"/>
              <a:gd name="connsiteY572" fmla="*/ 1861610 h 6858000"/>
              <a:gd name="connsiteX573" fmla="*/ 294281 w 7467600"/>
              <a:gd name="connsiteY573" fmla="*/ 1440658 h 6858000"/>
              <a:gd name="connsiteX574" fmla="*/ 278707 w 7467600"/>
              <a:gd name="connsiteY574" fmla="*/ 1352270 h 6858000"/>
              <a:gd name="connsiteX575" fmla="*/ 1423821 w 7467600"/>
              <a:gd name="connsiteY575" fmla="*/ 1351958 h 6858000"/>
              <a:gd name="connsiteX576" fmla="*/ 1638521 w 7467600"/>
              <a:gd name="connsiteY576" fmla="*/ 1908470 h 6858000"/>
              <a:gd name="connsiteX577" fmla="*/ 1754199 w 7467600"/>
              <a:gd name="connsiteY577" fmla="*/ 2149284 h 6858000"/>
              <a:gd name="connsiteX578" fmla="*/ 1908359 w 7467600"/>
              <a:gd name="connsiteY578" fmla="*/ 2364988 h 6858000"/>
              <a:gd name="connsiteX579" fmla="*/ 1647661 w 7467600"/>
              <a:gd name="connsiteY579" fmla="*/ 1825945 h 6858000"/>
              <a:gd name="connsiteX580" fmla="*/ 1423821 w 7467600"/>
              <a:gd name="connsiteY580" fmla="*/ 1351958 h 6858000"/>
              <a:gd name="connsiteX581" fmla="*/ 1431890 w 7467600"/>
              <a:gd name="connsiteY581" fmla="*/ 1306475 h 6858000"/>
              <a:gd name="connsiteX582" fmla="*/ 1507597 w 7467600"/>
              <a:gd name="connsiteY582" fmla="*/ 1446132 h 6858000"/>
              <a:gd name="connsiteX583" fmla="*/ 1674586 w 7467600"/>
              <a:gd name="connsiteY583" fmla="*/ 1813832 h 6858000"/>
              <a:gd name="connsiteX584" fmla="*/ 1815950 w 7467600"/>
              <a:gd name="connsiteY584" fmla="*/ 2128564 h 6858000"/>
              <a:gd name="connsiteX585" fmla="*/ 1984242 w 7467600"/>
              <a:gd name="connsiteY585" fmla="*/ 2430829 h 6858000"/>
              <a:gd name="connsiteX586" fmla="*/ 2014023 w 7467600"/>
              <a:gd name="connsiteY586" fmla="*/ 2450995 h 6858000"/>
              <a:gd name="connsiteX587" fmla="*/ 1747337 w 7467600"/>
              <a:gd name="connsiteY587" fmla="*/ 1855264 h 6858000"/>
              <a:gd name="connsiteX588" fmla="*/ 1533749 w 7467600"/>
              <a:gd name="connsiteY588" fmla="*/ 1478656 h 6858000"/>
              <a:gd name="connsiteX589" fmla="*/ 1431890 w 7467600"/>
              <a:gd name="connsiteY589" fmla="*/ 1306475 h 6858000"/>
              <a:gd name="connsiteX590" fmla="*/ 5052692 w 7467600"/>
              <a:gd name="connsiteY590" fmla="*/ 1292994 h 6858000"/>
              <a:gd name="connsiteX591" fmla="*/ 5200661 w 7467600"/>
              <a:gd name="connsiteY591" fmla="*/ 1635186 h 6858000"/>
              <a:gd name="connsiteX592" fmla="*/ 5297138 w 7467600"/>
              <a:gd name="connsiteY592" fmla="*/ 1906351 h 6858000"/>
              <a:gd name="connsiteX593" fmla="*/ 5052692 w 7467600"/>
              <a:gd name="connsiteY593" fmla="*/ 1292994 h 6858000"/>
              <a:gd name="connsiteX594" fmla="*/ 5009948 w 7467600"/>
              <a:gd name="connsiteY594" fmla="*/ 1273619 h 6858000"/>
              <a:gd name="connsiteX595" fmla="*/ 5121777 w 7467600"/>
              <a:gd name="connsiteY595" fmla="*/ 1654213 h 6858000"/>
              <a:gd name="connsiteX596" fmla="*/ 5293545 w 7467600"/>
              <a:gd name="connsiteY596" fmla="*/ 2072247 h 6858000"/>
              <a:gd name="connsiteX597" fmla="*/ 5294042 w 7467600"/>
              <a:gd name="connsiteY597" fmla="*/ 2065019 h 6858000"/>
              <a:gd name="connsiteX598" fmla="*/ 5171936 w 7467600"/>
              <a:gd name="connsiteY598" fmla="*/ 1647613 h 6858000"/>
              <a:gd name="connsiteX599" fmla="*/ 5009948 w 7467600"/>
              <a:gd name="connsiteY599" fmla="*/ 1273619 h 6858000"/>
              <a:gd name="connsiteX600" fmla="*/ 655236 w 7467600"/>
              <a:gd name="connsiteY600" fmla="*/ 1268632 h 6858000"/>
              <a:gd name="connsiteX601" fmla="*/ 839521 w 7467600"/>
              <a:gd name="connsiteY601" fmla="*/ 1685315 h 6858000"/>
              <a:gd name="connsiteX602" fmla="*/ 1109416 w 7467600"/>
              <a:gd name="connsiteY602" fmla="*/ 2061663 h 6858000"/>
              <a:gd name="connsiteX603" fmla="*/ 1298300 w 7467600"/>
              <a:gd name="connsiteY603" fmla="*/ 2247742 h 6858000"/>
              <a:gd name="connsiteX604" fmla="*/ 1125871 w 7467600"/>
              <a:gd name="connsiteY604" fmla="*/ 1989513 h 6858000"/>
              <a:gd name="connsiteX605" fmla="*/ 981574 w 7467600"/>
              <a:gd name="connsiteY605" fmla="*/ 1783157 h 6858000"/>
              <a:gd name="connsiteX606" fmla="*/ 922198 w 7467600"/>
              <a:gd name="connsiteY606" fmla="*/ 1677437 h 6858000"/>
              <a:gd name="connsiteX607" fmla="*/ 869293 w 7467600"/>
              <a:gd name="connsiteY607" fmla="*/ 1583214 h 6858000"/>
              <a:gd name="connsiteX608" fmla="*/ 751431 w 7467600"/>
              <a:gd name="connsiteY608" fmla="*/ 1405731 h 6858000"/>
              <a:gd name="connsiteX609" fmla="*/ 655236 w 7467600"/>
              <a:gd name="connsiteY609" fmla="*/ 1268632 h 6858000"/>
              <a:gd name="connsiteX610" fmla="*/ 6516292 w 7467600"/>
              <a:gd name="connsiteY610" fmla="*/ 1263064 h 6858000"/>
              <a:gd name="connsiteX611" fmla="*/ 5736320 w 7467600"/>
              <a:gd name="connsiteY611" fmla="*/ 1501803 h 6858000"/>
              <a:gd name="connsiteX612" fmla="*/ 6516292 w 7467600"/>
              <a:gd name="connsiteY612" fmla="*/ 1263064 h 6858000"/>
              <a:gd name="connsiteX613" fmla="*/ 291466 w 7467600"/>
              <a:gd name="connsiteY613" fmla="*/ 1250369 h 6858000"/>
              <a:gd name="connsiteX614" fmla="*/ 323180 w 7467600"/>
              <a:gd name="connsiteY614" fmla="*/ 1435283 h 6858000"/>
              <a:gd name="connsiteX615" fmla="*/ 349381 w 7467600"/>
              <a:gd name="connsiteY615" fmla="*/ 1875041 h 6858000"/>
              <a:gd name="connsiteX616" fmla="*/ 374363 w 7467600"/>
              <a:gd name="connsiteY616" fmla="*/ 1506494 h 6858000"/>
              <a:gd name="connsiteX617" fmla="*/ 302168 w 7467600"/>
              <a:gd name="connsiteY617" fmla="*/ 1274495 h 6858000"/>
              <a:gd name="connsiteX618" fmla="*/ 291466 w 7467600"/>
              <a:gd name="connsiteY618" fmla="*/ 1250369 h 6858000"/>
              <a:gd name="connsiteX619" fmla="*/ 678222 w 7467600"/>
              <a:gd name="connsiteY619" fmla="*/ 1248670 h 6858000"/>
              <a:gd name="connsiteX620" fmla="*/ 775536 w 7467600"/>
              <a:gd name="connsiteY620" fmla="*/ 1388015 h 6858000"/>
              <a:gd name="connsiteX621" fmla="*/ 894529 w 7467600"/>
              <a:gd name="connsiteY621" fmla="*/ 1567739 h 6858000"/>
              <a:gd name="connsiteX622" fmla="*/ 948000 w 7467600"/>
              <a:gd name="connsiteY622" fmla="*/ 1663088 h 6858000"/>
              <a:gd name="connsiteX623" fmla="*/ 1006812 w 7467600"/>
              <a:gd name="connsiteY623" fmla="*/ 1767683 h 6858000"/>
              <a:gd name="connsiteX624" fmla="*/ 1149133 w 7467600"/>
              <a:gd name="connsiteY624" fmla="*/ 1971513 h 6858000"/>
              <a:gd name="connsiteX625" fmla="*/ 1333952 w 7467600"/>
              <a:gd name="connsiteY625" fmla="*/ 2251620 h 6858000"/>
              <a:gd name="connsiteX626" fmla="*/ 1337329 w 7467600"/>
              <a:gd name="connsiteY626" fmla="*/ 2258350 h 6858000"/>
              <a:gd name="connsiteX627" fmla="*/ 1014726 w 7467600"/>
              <a:gd name="connsiteY627" fmla="*/ 1615556 h 6858000"/>
              <a:gd name="connsiteX628" fmla="*/ 678222 w 7467600"/>
              <a:gd name="connsiteY628" fmla="*/ 1248670 h 6858000"/>
              <a:gd name="connsiteX629" fmla="*/ 6691602 w 7467600"/>
              <a:gd name="connsiteY629" fmla="*/ 1140573 h 6858000"/>
              <a:gd name="connsiteX630" fmla="*/ 6571100 w 7467600"/>
              <a:gd name="connsiteY630" fmla="*/ 1183662 h 6858000"/>
              <a:gd name="connsiteX631" fmla="*/ 6241687 w 7467600"/>
              <a:gd name="connsiteY631" fmla="*/ 1257600 h 6858000"/>
              <a:gd name="connsiteX632" fmla="*/ 5693009 w 7467600"/>
              <a:gd name="connsiteY632" fmla="*/ 1478256 h 6858000"/>
              <a:gd name="connsiteX633" fmla="*/ 6548420 w 7467600"/>
              <a:gd name="connsiteY633" fmla="*/ 1214599 h 6858000"/>
              <a:gd name="connsiteX634" fmla="*/ 6605473 w 7467600"/>
              <a:gd name="connsiteY634" fmla="*/ 1184686 h 6858000"/>
              <a:gd name="connsiteX635" fmla="*/ 6691602 w 7467600"/>
              <a:gd name="connsiteY635" fmla="*/ 1140573 h 6858000"/>
              <a:gd name="connsiteX636" fmla="*/ 4002475 w 7467600"/>
              <a:gd name="connsiteY636" fmla="*/ 1037802 h 6858000"/>
              <a:gd name="connsiteX637" fmla="*/ 4000324 w 7467600"/>
              <a:gd name="connsiteY637" fmla="*/ 1039362 h 6858000"/>
              <a:gd name="connsiteX638" fmla="*/ 4002862 w 7467600"/>
              <a:gd name="connsiteY638" fmla="*/ 1042866 h 6858000"/>
              <a:gd name="connsiteX639" fmla="*/ 4002475 w 7467600"/>
              <a:gd name="connsiteY639" fmla="*/ 1037802 h 6858000"/>
              <a:gd name="connsiteX640" fmla="*/ 506322 w 7467600"/>
              <a:gd name="connsiteY640" fmla="*/ 1020997 h 6858000"/>
              <a:gd name="connsiteX641" fmla="*/ 533068 w 7467600"/>
              <a:gd name="connsiteY641" fmla="*/ 1029409 h 6858000"/>
              <a:gd name="connsiteX642" fmla="*/ 1232525 w 7467600"/>
              <a:gd name="connsiteY642" fmla="*/ 1804675 h 6858000"/>
              <a:gd name="connsiteX643" fmla="*/ 1388858 w 7467600"/>
              <a:gd name="connsiteY643" fmla="*/ 2368011 h 6858000"/>
              <a:gd name="connsiteX644" fmla="*/ 1384098 w 7467600"/>
              <a:gd name="connsiteY644" fmla="*/ 2378125 h 6858000"/>
              <a:gd name="connsiteX645" fmla="*/ 1425393 w 7467600"/>
              <a:gd name="connsiteY645" fmla="*/ 2589124 h 6858000"/>
              <a:gd name="connsiteX646" fmla="*/ 1424001 w 7467600"/>
              <a:gd name="connsiteY646" fmla="*/ 2597541 h 6858000"/>
              <a:gd name="connsiteX647" fmla="*/ 2152729 w 7467600"/>
              <a:gd name="connsiteY647" fmla="*/ 2864487 h 6858000"/>
              <a:gd name="connsiteX648" fmla="*/ 2020609 w 7467600"/>
              <a:gd name="connsiteY648" fmla="*/ 2539671 h 6858000"/>
              <a:gd name="connsiteX649" fmla="*/ 2018920 w 7467600"/>
              <a:gd name="connsiteY649" fmla="*/ 2536309 h 6858000"/>
              <a:gd name="connsiteX650" fmla="*/ 1342441 w 7467600"/>
              <a:gd name="connsiteY650" fmla="*/ 1173017 h 6858000"/>
              <a:gd name="connsiteX651" fmla="*/ 1367925 w 7467600"/>
              <a:gd name="connsiteY651" fmla="*/ 1135648 h 6858000"/>
              <a:gd name="connsiteX652" fmla="*/ 1771401 w 7467600"/>
              <a:gd name="connsiteY652" fmla="*/ 1806673 h 6858000"/>
              <a:gd name="connsiteX653" fmla="*/ 1972385 w 7467600"/>
              <a:gd name="connsiteY653" fmla="*/ 2198735 h 6858000"/>
              <a:gd name="connsiteX654" fmla="*/ 2040892 w 7467600"/>
              <a:gd name="connsiteY654" fmla="*/ 2405205 h 6858000"/>
              <a:gd name="connsiteX655" fmla="*/ 2131689 w 7467600"/>
              <a:gd name="connsiteY655" fmla="*/ 1936926 h 6858000"/>
              <a:gd name="connsiteX656" fmla="*/ 2454820 w 7467600"/>
              <a:gd name="connsiteY656" fmla="*/ 1248808 h 6858000"/>
              <a:gd name="connsiteX657" fmla="*/ 2492512 w 7467600"/>
              <a:gd name="connsiteY657" fmla="*/ 1302920 h 6858000"/>
              <a:gd name="connsiteX658" fmla="*/ 2081216 w 7467600"/>
              <a:gd name="connsiteY658" fmla="*/ 2527513 h 6858000"/>
              <a:gd name="connsiteX659" fmla="*/ 2081211 w 7467600"/>
              <a:gd name="connsiteY659" fmla="*/ 2528916 h 6858000"/>
              <a:gd name="connsiteX660" fmla="*/ 2199067 w 7467600"/>
              <a:gd name="connsiteY660" fmla="*/ 2884061 h 6858000"/>
              <a:gd name="connsiteX661" fmla="*/ 3192586 w 7467600"/>
              <a:gd name="connsiteY661" fmla="*/ 3411496 h 6858000"/>
              <a:gd name="connsiteX662" fmla="*/ 3182620 w 7467600"/>
              <a:gd name="connsiteY662" fmla="*/ 3483279 h 6858000"/>
              <a:gd name="connsiteX663" fmla="*/ 2435119 w 7467600"/>
              <a:gd name="connsiteY663" fmla="*/ 3080173 h 6858000"/>
              <a:gd name="connsiteX664" fmla="*/ 2410152 w 7467600"/>
              <a:gd name="connsiteY664" fmla="*/ 3063751 h 6858000"/>
              <a:gd name="connsiteX665" fmla="*/ 2408099 w 7467600"/>
              <a:gd name="connsiteY665" fmla="*/ 3064403 h 6858000"/>
              <a:gd name="connsiteX666" fmla="*/ 2407218 w 7467600"/>
              <a:gd name="connsiteY666" fmla="*/ 3070324 h 6858000"/>
              <a:gd name="connsiteX667" fmla="*/ 2380138 w 7467600"/>
              <a:gd name="connsiteY667" fmla="*/ 3099341 h 6858000"/>
              <a:gd name="connsiteX668" fmla="*/ 1765923 w 7467600"/>
              <a:gd name="connsiteY668" fmla="*/ 3581043 h 6858000"/>
              <a:gd name="connsiteX669" fmla="*/ 1702258 w 7467600"/>
              <a:gd name="connsiteY669" fmla="*/ 3612286 h 6858000"/>
              <a:gd name="connsiteX670" fmla="*/ 1538370 w 7467600"/>
              <a:gd name="connsiteY670" fmla="*/ 3811804 h 6858000"/>
              <a:gd name="connsiteX671" fmla="*/ 542867 w 7467600"/>
              <a:gd name="connsiteY671" fmla="*/ 4944092 h 6858000"/>
              <a:gd name="connsiteX672" fmla="*/ 515800 w 7467600"/>
              <a:gd name="connsiteY672" fmla="*/ 4862180 h 6858000"/>
              <a:gd name="connsiteX673" fmla="*/ 909145 w 7467600"/>
              <a:gd name="connsiteY673" fmla="*/ 4199225 h 6858000"/>
              <a:gd name="connsiteX674" fmla="*/ 1214067 w 7467600"/>
              <a:gd name="connsiteY674" fmla="*/ 3908561 h 6858000"/>
              <a:gd name="connsiteX675" fmla="*/ 640967 w 7467600"/>
              <a:gd name="connsiteY675" fmla="*/ 4105601 h 6858000"/>
              <a:gd name="connsiteX676" fmla="*/ 112563 w 7467600"/>
              <a:gd name="connsiteY676" fmla="*/ 4396952 h 6858000"/>
              <a:gd name="connsiteX677" fmla="*/ 0 w 7467600"/>
              <a:gd name="connsiteY677" fmla="*/ 4466006 h 6858000"/>
              <a:gd name="connsiteX678" fmla="*/ 0 w 7467600"/>
              <a:gd name="connsiteY678" fmla="*/ 4233763 h 6858000"/>
              <a:gd name="connsiteX679" fmla="*/ 36881 w 7467600"/>
              <a:gd name="connsiteY679" fmla="*/ 4200118 h 6858000"/>
              <a:gd name="connsiteX680" fmla="*/ 910534 w 7467600"/>
              <a:gd name="connsiteY680" fmla="*/ 3629753 h 6858000"/>
              <a:gd name="connsiteX681" fmla="*/ 1578717 w 7467600"/>
              <a:gd name="connsiteY681" fmla="*/ 3575982 h 6858000"/>
              <a:gd name="connsiteX682" fmla="*/ 2338780 w 7467600"/>
              <a:gd name="connsiteY682" fmla="*/ 3033725 h 6858000"/>
              <a:gd name="connsiteX683" fmla="*/ 1807991 w 7467600"/>
              <a:gd name="connsiteY683" fmla="*/ 2807184 h 6858000"/>
              <a:gd name="connsiteX684" fmla="*/ 1416358 w 7467600"/>
              <a:gd name="connsiteY684" fmla="*/ 3112571 h 6858000"/>
              <a:gd name="connsiteX685" fmla="*/ 939066 w 7467600"/>
              <a:gd name="connsiteY685" fmla="*/ 3378798 h 6858000"/>
              <a:gd name="connsiteX686" fmla="*/ 115099 w 7467600"/>
              <a:gd name="connsiteY686" fmla="*/ 3607650 h 6858000"/>
              <a:gd name="connsiteX687" fmla="*/ 97284 w 7467600"/>
              <a:gd name="connsiteY687" fmla="*/ 3520393 h 6858000"/>
              <a:gd name="connsiteX688" fmla="*/ 922050 w 7467600"/>
              <a:gd name="connsiteY688" fmla="*/ 3074867 h 6858000"/>
              <a:gd name="connsiteX689" fmla="*/ 1405265 w 7467600"/>
              <a:gd name="connsiteY689" fmla="*/ 3016319 h 6858000"/>
              <a:gd name="connsiteX690" fmla="*/ 1407512 w 7467600"/>
              <a:gd name="connsiteY690" fmla="*/ 3018001 h 6858000"/>
              <a:gd name="connsiteX691" fmla="*/ 1726266 w 7467600"/>
              <a:gd name="connsiteY691" fmla="*/ 2777274 h 6858000"/>
              <a:gd name="connsiteX692" fmla="*/ 625390 w 7467600"/>
              <a:gd name="connsiteY692" fmla="*/ 2514541 h 6858000"/>
              <a:gd name="connsiteX693" fmla="*/ 619799 w 7467600"/>
              <a:gd name="connsiteY693" fmla="*/ 2527180 h 6858000"/>
              <a:gd name="connsiteX694" fmla="*/ 310030 w 7467600"/>
              <a:gd name="connsiteY694" fmla="*/ 2771818 h 6858000"/>
              <a:gd name="connsiteX695" fmla="*/ 173877 w 7467600"/>
              <a:gd name="connsiteY695" fmla="*/ 2937056 h 6858000"/>
              <a:gd name="connsiteX696" fmla="*/ 77889 w 7467600"/>
              <a:gd name="connsiteY696" fmla="*/ 3138440 h 6858000"/>
              <a:gd name="connsiteX697" fmla="*/ 0 w 7467600"/>
              <a:gd name="connsiteY697" fmla="*/ 3271395 h 6858000"/>
              <a:gd name="connsiteX698" fmla="*/ 0 w 7467600"/>
              <a:gd name="connsiteY698" fmla="*/ 3153002 h 6858000"/>
              <a:gd name="connsiteX699" fmla="*/ 2386 w 7467600"/>
              <a:gd name="connsiteY699" fmla="*/ 3149203 h 6858000"/>
              <a:gd name="connsiteX700" fmla="*/ 89753 w 7467600"/>
              <a:gd name="connsiteY700" fmla="*/ 2987702 h 6858000"/>
              <a:gd name="connsiteX701" fmla="*/ 76869 w 7467600"/>
              <a:gd name="connsiteY701" fmla="*/ 3005404 h 6858000"/>
              <a:gd name="connsiteX702" fmla="*/ 32049 w 7467600"/>
              <a:gd name="connsiteY702" fmla="*/ 3065814 h 6858000"/>
              <a:gd name="connsiteX703" fmla="*/ 0 w 7467600"/>
              <a:gd name="connsiteY703" fmla="*/ 3108744 h 6858000"/>
              <a:gd name="connsiteX704" fmla="*/ 0 w 7467600"/>
              <a:gd name="connsiteY704" fmla="*/ 3058059 h 6858000"/>
              <a:gd name="connsiteX705" fmla="*/ 7610 w 7467600"/>
              <a:gd name="connsiteY705" fmla="*/ 3047889 h 6858000"/>
              <a:gd name="connsiteX706" fmla="*/ 52419 w 7467600"/>
              <a:gd name="connsiteY706" fmla="*/ 2987479 h 6858000"/>
              <a:gd name="connsiteX707" fmla="*/ 59142 w 7467600"/>
              <a:gd name="connsiteY707" fmla="*/ 2978488 h 6858000"/>
              <a:gd name="connsiteX708" fmla="*/ 0 w 7467600"/>
              <a:gd name="connsiteY708" fmla="*/ 3015334 h 6858000"/>
              <a:gd name="connsiteX709" fmla="*/ 0 w 7467600"/>
              <a:gd name="connsiteY709" fmla="*/ 2914286 h 6858000"/>
              <a:gd name="connsiteX710" fmla="*/ 36383 w 7467600"/>
              <a:gd name="connsiteY710" fmla="*/ 2901128 h 6858000"/>
              <a:gd name="connsiteX711" fmla="*/ 156329 w 7467600"/>
              <a:gd name="connsiteY711" fmla="*/ 2840533 h 6858000"/>
              <a:gd name="connsiteX712" fmla="*/ 358355 w 7467600"/>
              <a:gd name="connsiteY712" fmla="*/ 2620471 h 6858000"/>
              <a:gd name="connsiteX713" fmla="*/ 510577 w 7467600"/>
              <a:gd name="connsiteY713" fmla="*/ 2501244 h 6858000"/>
              <a:gd name="connsiteX714" fmla="*/ 211967 w 7467600"/>
              <a:gd name="connsiteY714" fmla="*/ 2479171 h 6858000"/>
              <a:gd name="connsiteX715" fmla="*/ 0 w 7467600"/>
              <a:gd name="connsiteY715" fmla="*/ 2476398 h 6858000"/>
              <a:gd name="connsiteX716" fmla="*/ 0 w 7467600"/>
              <a:gd name="connsiteY716" fmla="*/ 2389189 h 6858000"/>
              <a:gd name="connsiteX717" fmla="*/ 103062 w 7467600"/>
              <a:gd name="connsiteY717" fmla="*/ 2389518 h 6858000"/>
              <a:gd name="connsiteX718" fmla="*/ 510734 w 7467600"/>
              <a:gd name="connsiteY718" fmla="*/ 2416201 h 6858000"/>
              <a:gd name="connsiteX719" fmla="*/ 279257 w 7467600"/>
              <a:gd name="connsiteY719" fmla="*/ 2092102 h 6858000"/>
              <a:gd name="connsiteX720" fmla="*/ 65265 w 7467600"/>
              <a:gd name="connsiteY720" fmla="*/ 2006049 h 6858000"/>
              <a:gd name="connsiteX721" fmla="*/ 0 w 7467600"/>
              <a:gd name="connsiteY721" fmla="*/ 1982532 h 6858000"/>
              <a:gd name="connsiteX722" fmla="*/ 0 w 7467600"/>
              <a:gd name="connsiteY722" fmla="*/ 1912789 h 6858000"/>
              <a:gd name="connsiteX723" fmla="*/ 97460 w 7467600"/>
              <a:gd name="connsiteY723" fmla="*/ 1953725 h 6858000"/>
              <a:gd name="connsiteX724" fmla="*/ 221272 w 7467600"/>
              <a:gd name="connsiteY724" fmla="*/ 1980766 h 6858000"/>
              <a:gd name="connsiteX725" fmla="*/ 116765 w 7467600"/>
              <a:gd name="connsiteY725" fmla="*/ 1911033 h 6858000"/>
              <a:gd name="connsiteX726" fmla="*/ 16405 w 7467600"/>
              <a:gd name="connsiteY726" fmla="*/ 1803412 h 6858000"/>
              <a:gd name="connsiteX727" fmla="*/ 0 w 7467600"/>
              <a:gd name="connsiteY727" fmla="*/ 1784777 h 6858000"/>
              <a:gd name="connsiteX728" fmla="*/ 0 w 7467600"/>
              <a:gd name="connsiteY728" fmla="*/ 1740082 h 6858000"/>
              <a:gd name="connsiteX729" fmla="*/ 39394 w 7467600"/>
              <a:gd name="connsiteY729" fmla="*/ 1784856 h 6858000"/>
              <a:gd name="connsiteX730" fmla="*/ 135813 w 7467600"/>
              <a:gd name="connsiteY730" fmla="*/ 1888838 h 6858000"/>
              <a:gd name="connsiteX731" fmla="*/ 242575 w 7467600"/>
              <a:gd name="connsiteY731" fmla="*/ 1958841 h 6858000"/>
              <a:gd name="connsiteX732" fmla="*/ 82197 w 7467600"/>
              <a:gd name="connsiteY732" fmla="*/ 1754826 h 6858000"/>
              <a:gd name="connsiteX733" fmla="*/ 0 w 7467600"/>
              <a:gd name="connsiteY733" fmla="*/ 1679650 h 6858000"/>
              <a:gd name="connsiteX734" fmla="*/ 0 w 7467600"/>
              <a:gd name="connsiteY734" fmla="*/ 1602463 h 6858000"/>
              <a:gd name="connsiteX735" fmla="*/ 84689 w 7467600"/>
              <a:gd name="connsiteY735" fmla="*/ 1677442 h 6858000"/>
              <a:gd name="connsiteX736" fmla="*/ 298437 w 7467600"/>
              <a:gd name="connsiteY736" fmla="*/ 1968019 h 6858000"/>
              <a:gd name="connsiteX737" fmla="*/ 227269 w 7467600"/>
              <a:gd name="connsiteY737" fmla="*/ 1114064 h 6858000"/>
              <a:gd name="connsiteX738" fmla="*/ 248003 w 7467600"/>
              <a:gd name="connsiteY738" fmla="*/ 1089613 h 6858000"/>
              <a:gd name="connsiteX739" fmla="*/ 427020 w 7467600"/>
              <a:gd name="connsiteY739" fmla="*/ 1619803 h 6858000"/>
              <a:gd name="connsiteX740" fmla="*/ 340345 w 7467600"/>
              <a:gd name="connsiteY740" fmla="*/ 2027739 h 6858000"/>
              <a:gd name="connsiteX741" fmla="*/ 360865 w 7467600"/>
              <a:gd name="connsiteY741" fmla="*/ 2044827 h 6858000"/>
              <a:gd name="connsiteX742" fmla="*/ 560414 w 7467600"/>
              <a:gd name="connsiteY742" fmla="*/ 2421457 h 6858000"/>
              <a:gd name="connsiteX743" fmla="*/ 1359703 w 7467600"/>
              <a:gd name="connsiteY743" fmla="*/ 2578554 h 6858000"/>
              <a:gd name="connsiteX744" fmla="*/ 1359422 w 7467600"/>
              <a:gd name="connsiteY744" fmla="*/ 2577994 h 6858000"/>
              <a:gd name="connsiteX745" fmla="*/ 828701 w 7467600"/>
              <a:gd name="connsiteY745" fmla="*/ 1839520 h 6858000"/>
              <a:gd name="connsiteX746" fmla="*/ 494427 w 7467600"/>
              <a:gd name="connsiteY746" fmla="*/ 1092333 h 6858000"/>
              <a:gd name="connsiteX747" fmla="*/ 506322 w 7467600"/>
              <a:gd name="connsiteY747" fmla="*/ 1020997 h 6858000"/>
              <a:gd name="connsiteX748" fmla="*/ 4570198 w 7467600"/>
              <a:gd name="connsiteY748" fmla="*/ 978081 h 6858000"/>
              <a:gd name="connsiteX749" fmla="*/ 4523691 w 7467600"/>
              <a:gd name="connsiteY749" fmla="*/ 1127776 h 6858000"/>
              <a:gd name="connsiteX750" fmla="*/ 4509875 w 7467600"/>
              <a:gd name="connsiteY750" fmla="*/ 1167552 h 6858000"/>
              <a:gd name="connsiteX751" fmla="*/ 4478168 w 7467600"/>
              <a:gd name="connsiteY751" fmla="*/ 1260735 h 6858000"/>
              <a:gd name="connsiteX752" fmla="*/ 4409309 w 7467600"/>
              <a:gd name="connsiteY752" fmla="*/ 1666996 h 6858000"/>
              <a:gd name="connsiteX753" fmla="*/ 4370031 w 7467600"/>
              <a:gd name="connsiteY753" fmla="*/ 1955666 h 6858000"/>
              <a:gd name="connsiteX754" fmla="*/ 4570198 w 7467600"/>
              <a:gd name="connsiteY754" fmla="*/ 978081 h 6858000"/>
              <a:gd name="connsiteX755" fmla="*/ 4557898 w 7467600"/>
              <a:gd name="connsiteY755" fmla="*/ 900011 h 6858000"/>
              <a:gd name="connsiteX756" fmla="*/ 4344840 w 7467600"/>
              <a:gd name="connsiteY756" fmla="*/ 1922038 h 6858000"/>
              <a:gd name="connsiteX757" fmla="*/ 4378710 w 7467600"/>
              <a:gd name="connsiteY757" fmla="*/ 1665516 h 6858000"/>
              <a:gd name="connsiteX758" fmla="*/ 4448798 w 7467600"/>
              <a:gd name="connsiteY758" fmla="*/ 1253024 h 6858000"/>
              <a:gd name="connsiteX759" fmla="*/ 4480315 w 7467600"/>
              <a:gd name="connsiteY759" fmla="*/ 1158454 h 6858000"/>
              <a:gd name="connsiteX760" fmla="*/ 4494133 w 7467600"/>
              <a:gd name="connsiteY760" fmla="*/ 1118676 h 6858000"/>
              <a:gd name="connsiteX761" fmla="*/ 4557898 w 7467600"/>
              <a:gd name="connsiteY761" fmla="*/ 900011 h 6858000"/>
              <a:gd name="connsiteX762" fmla="*/ 5870151 w 7467600"/>
              <a:gd name="connsiteY762" fmla="*/ 898890 h 6858000"/>
              <a:gd name="connsiteX763" fmla="*/ 5861335 w 7467600"/>
              <a:gd name="connsiteY763" fmla="*/ 899177 h 6858000"/>
              <a:gd name="connsiteX764" fmla="*/ 5843702 w 7467600"/>
              <a:gd name="connsiteY764" fmla="*/ 899748 h 6858000"/>
              <a:gd name="connsiteX765" fmla="*/ 5651107 w 7467600"/>
              <a:gd name="connsiteY765" fmla="*/ 920306 h 6858000"/>
              <a:gd name="connsiteX766" fmla="*/ 5459407 w 7467600"/>
              <a:gd name="connsiteY766" fmla="*/ 940975 h 6858000"/>
              <a:gd name="connsiteX767" fmla="*/ 5374846 w 7467600"/>
              <a:gd name="connsiteY767" fmla="*/ 941988 h 6858000"/>
              <a:gd name="connsiteX768" fmla="*/ 5256105 w 7467600"/>
              <a:gd name="connsiteY768" fmla="*/ 945632 h 6858000"/>
              <a:gd name="connsiteX769" fmla="*/ 5107071 w 7467600"/>
              <a:gd name="connsiteY769" fmla="*/ 969720 h 6858000"/>
              <a:gd name="connsiteX770" fmla="*/ 4998681 w 7467600"/>
              <a:gd name="connsiteY770" fmla="*/ 988771 h 6858000"/>
              <a:gd name="connsiteX771" fmla="*/ 5870151 w 7467600"/>
              <a:gd name="connsiteY771" fmla="*/ 898890 h 6858000"/>
              <a:gd name="connsiteX772" fmla="*/ 5504425 w 7467600"/>
              <a:gd name="connsiteY772" fmla="*/ 848067 h 6858000"/>
              <a:gd name="connsiteX773" fmla="*/ 4968849 w 7467600"/>
              <a:gd name="connsiteY773" fmla="*/ 962318 h 6858000"/>
              <a:gd name="connsiteX774" fmla="*/ 5104039 w 7467600"/>
              <a:gd name="connsiteY774" fmla="*/ 940634 h 6858000"/>
              <a:gd name="connsiteX775" fmla="*/ 5256311 w 7467600"/>
              <a:gd name="connsiteY775" fmla="*/ 916490 h 6858000"/>
              <a:gd name="connsiteX776" fmla="*/ 5377381 w 7467600"/>
              <a:gd name="connsiteY776" fmla="*/ 912671 h 6858000"/>
              <a:gd name="connsiteX777" fmla="*/ 5460148 w 7467600"/>
              <a:gd name="connsiteY777" fmla="*/ 911442 h 6858000"/>
              <a:gd name="connsiteX778" fmla="*/ 5648971 w 7467600"/>
              <a:gd name="connsiteY778" fmla="*/ 891331 h 6858000"/>
              <a:gd name="connsiteX779" fmla="*/ 5844807 w 7467600"/>
              <a:gd name="connsiteY779" fmla="*/ 870718 h 6858000"/>
              <a:gd name="connsiteX780" fmla="*/ 5862975 w 7467600"/>
              <a:gd name="connsiteY780" fmla="*/ 869756 h 6858000"/>
              <a:gd name="connsiteX781" fmla="*/ 5920887 w 7467600"/>
              <a:gd name="connsiteY781" fmla="*/ 865929 h 6858000"/>
              <a:gd name="connsiteX782" fmla="*/ 5504425 w 7467600"/>
              <a:gd name="connsiteY782" fmla="*/ 848067 h 6858000"/>
              <a:gd name="connsiteX783" fmla="*/ 3607114 w 7467600"/>
              <a:gd name="connsiteY783" fmla="*/ 467441 h 6858000"/>
              <a:gd name="connsiteX784" fmla="*/ 3296242 w 7467600"/>
              <a:gd name="connsiteY784" fmla="*/ 807991 h 6858000"/>
              <a:gd name="connsiteX785" fmla="*/ 3174674 w 7467600"/>
              <a:gd name="connsiteY785" fmla="*/ 919759 h 6858000"/>
              <a:gd name="connsiteX786" fmla="*/ 3042978 w 7467600"/>
              <a:gd name="connsiteY786" fmla="*/ 1054894 h 6858000"/>
              <a:gd name="connsiteX787" fmla="*/ 2968914 w 7467600"/>
              <a:gd name="connsiteY787" fmla="*/ 1133756 h 6858000"/>
              <a:gd name="connsiteX788" fmla="*/ 3103823 w 7467600"/>
              <a:gd name="connsiteY788" fmla="*/ 1026814 h 6858000"/>
              <a:gd name="connsiteX789" fmla="*/ 3607114 w 7467600"/>
              <a:gd name="connsiteY789" fmla="*/ 467441 h 6858000"/>
              <a:gd name="connsiteX790" fmla="*/ 3744487 w 7467600"/>
              <a:gd name="connsiteY790" fmla="*/ 383136 h 6858000"/>
              <a:gd name="connsiteX791" fmla="*/ 3970213 w 7467600"/>
              <a:gd name="connsiteY791" fmla="*/ 995559 h 6858000"/>
              <a:gd name="connsiteX792" fmla="*/ 3744487 w 7467600"/>
              <a:gd name="connsiteY792" fmla="*/ 383136 h 6858000"/>
              <a:gd name="connsiteX793" fmla="*/ 3624562 w 7467600"/>
              <a:gd name="connsiteY793" fmla="*/ 367041 h 6858000"/>
              <a:gd name="connsiteX794" fmla="*/ 3489712 w 7467600"/>
              <a:gd name="connsiteY794" fmla="*/ 485386 h 6858000"/>
              <a:gd name="connsiteX795" fmla="*/ 3182994 w 7467600"/>
              <a:gd name="connsiteY795" fmla="*/ 828265 h 6858000"/>
              <a:gd name="connsiteX796" fmla="*/ 2892114 w 7467600"/>
              <a:gd name="connsiteY796" fmla="*/ 1172635 h 6858000"/>
              <a:gd name="connsiteX797" fmla="*/ 3021459 w 7467600"/>
              <a:gd name="connsiteY797" fmla="*/ 1035385 h 6858000"/>
              <a:gd name="connsiteX798" fmla="*/ 3153873 w 7467600"/>
              <a:gd name="connsiteY798" fmla="*/ 898971 h 6858000"/>
              <a:gd name="connsiteX799" fmla="*/ 3276511 w 7467600"/>
              <a:gd name="connsiteY799" fmla="*/ 786423 h 6858000"/>
              <a:gd name="connsiteX800" fmla="*/ 3584154 w 7467600"/>
              <a:gd name="connsiteY800" fmla="*/ 448218 h 6858000"/>
              <a:gd name="connsiteX801" fmla="*/ 3624562 w 7467600"/>
              <a:gd name="connsiteY801" fmla="*/ 367041 h 6858000"/>
              <a:gd name="connsiteX802" fmla="*/ 3766672 w 7467600"/>
              <a:gd name="connsiteY802" fmla="*/ 359429 h 6858000"/>
              <a:gd name="connsiteX803" fmla="*/ 3996338 w 7467600"/>
              <a:gd name="connsiteY803" fmla="*/ 968237 h 6858000"/>
              <a:gd name="connsiteX804" fmla="*/ 3766672 w 7467600"/>
              <a:gd name="connsiteY804" fmla="*/ 359429 h 6858000"/>
              <a:gd name="connsiteX805" fmla="*/ 5805386 w 7467600"/>
              <a:gd name="connsiteY805" fmla="*/ 239240 h 6858000"/>
              <a:gd name="connsiteX806" fmla="*/ 5736947 w 7467600"/>
              <a:gd name="connsiteY806" fmla="*/ 261367 h 6858000"/>
              <a:gd name="connsiteX807" fmla="*/ 5427012 w 7467600"/>
              <a:gd name="connsiteY807" fmla="*/ 311272 h 6858000"/>
              <a:gd name="connsiteX808" fmla="*/ 5147818 w 7467600"/>
              <a:gd name="connsiteY808" fmla="*/ 322112 h 6858000"/>
              <a:gd name="connsiteX809" fmla="*/ 5060854 w 7467600"/>
              <a:gd name="connsiteY809" fmla="*/ 311882 h 6858000"/>
              <a:gd name="connsiteX810" fmla="*/ 4945989 w 7467600"/>
              <a:gd name="connsiteY810" fmla="*/ 300516 h 6858000"/>
              <a:gd name="connsiteX811" fmla="*/ 5410479 w 7467600"/>
              <a:gd name="connsiteY811" fmla="*/ 348434 h 6858000"/>
              <a:gd name="connsiteX812" fmla="*/ 5805386 w 7467600"/>
              <a:gd name="connsiteY812" fmla="*/ 239240 h 6858000"/>
              <a:gd name="connsiteX813" fmla="*/ 5905192 w 7467600"/>
              <a:gd name="connsiteY813" fmla="*/ 163079 h 6858000"/>
              <a:gd name="connsiteX814" fmla="*/ 5865655 w 7467600"/>
              <a:gd name="connsiteY814" fmla="*/ 171901 h 6858000"/>
              <a:gd name="connsiteX815" fmla="*/ 5259740 w 7467600"/>
              <a:gd name="connsiteY815" fmla="*/ 257013 h 6858000"/>
              <a:gd name="connsiteX816" fmla="*/ 5208466 w 7467600"/>
              <a:gd name="connsiteY816" fmla="*/ 257550 h 6858000"/>
              <a:gd name="connsiteX817" fmla="*/ 4980204 w 7467600"/>
              <a:gd name="connsiteY817" fmla="*/ 271903 h 6858000"/>
              <a:gd name="connsiteX818" fmla="*/ 5068068 w 7467600"/>
              <a:gd name="connsiteY818" fmla="*/ 282244 h 6858000"/>
              <a:gd name="connsiteX819" fmla="*/ 5153231 w 7467600"/>
              <a:gd name="connsiteY819" fmla="*/ 292240 h 6858000"/>
              <a:gd name="connsiteX820" fmla="*/ 5426491 w 7467600"/>
              <a:gd name="connsiteY820" fmla="*/ 281128 h 6858000"/>
              <a:gd name="connsiteX821" fmla="*/ 5731212 w 7467600"/>
              <a:gd name="connsiteY821" fmla="*/ 231951 h 6858000"/>
              <a:gd name="connsiteX822" fmla="*/ 5905192 w 7467600"/>
              <a:gd name="connsiteY822" fmla="*/ 163079 h 6858000"/>
              <a:gd name="connsiteX823" fmla="*/ 5944437 w 7467600"/>
              <a:gd name="connsiteY823" fmla="*/ 113829 h 6858000"/>
              <a:gd name="connsiteX824" fmla="*/ 5825032 w 7467600"/>
              <a:gd name="connsiteY824" fmla="*/ 146405 h 6858000"/>
              <a:gd name="connsiteX825" fmla="*/ 4955599 w 7467600"/>
              <a:gd name="connsiteY825" fmla="*/ 247008 h 6858000"/>
              <a:gd name="connsiteX826" fmla="*/ 5210104 w 7467600"/>
              <a:gd name="connsiteY826" fmla="*/ 228123 h 6858000"/>
              <a:gd name="connsiteX827" fmla="*/ 5261015 w 7467600"/>
              <a:gd name="connsiteY827" fmla="*/ 227087 h 6858000"/>
              <a:gd name="connsiteX828" fmla="*/ 5861181 w 7467600"/>
              <a:gd name="connsiteY828" fmla="*/ 143093 h 6858000"/>
              <a:gd name="connsiteX829" fmla="*/ 5961252 w 7467600"/>
              <a:gd name="connsiteY829" fmla="*/ 114820 h 6858000"/>
              <a:gd name="connsiteX830" fmla="*/ 5944437 w 7467600"/>
              <a:gd name="connsiteY830" fmla="*/ 113829 h 6858000"/>
              <a:gd name="connsiteX831" fmla="*/ 3882765 w 7467600"/>
              <a:gd name="connsiteY831" fmla="*/ 0 h 6858000"/>
              <a:gd name="connsiteX832" fmla="*/ 3995099 w 7467600"/>
              <a:gd name="connsiteY832" fmla="*/ 0 h 6858000"/>
              <a:gd name="connsiteX833" fmla="*/ 4163818 w 7467600"/>
              <a:gd name="connsiteY833" fmla="*/ 234104 h 6858000"/>
              <a:gd name="connsiteX834" fmla="*/ 4172099 w 7467600"/>
              <a:gd name="connsiteY834" fmla="*/ 234207 h 6858000"/>
              <a:gd name="connsiteX835" fmla="*/ 4784282 w 7467600"/>
              <a:gd name="connsiteY835" fmla="*/ 276561 h 6858000"/>
              <a:gd name="connsiteX836" fmla="*/ 4801687 w 7467600"/>
              <a:gd name="connsiteY836" fmla="*/ 267764 h 6858000"/>
              <a:gd name="connsiteX837" fmla="*/ 6082788 w 7467600"/>
              <a:gd name="connsiteY837" fmla="*/ 64119 h 6858000"/>
              <a:gd name="connsiteX838" fmla="*/ 6099442 w 7467600"/>
              <a:gd name="connsiteY838" fmla="*/ 82568 h 6858000"/>
              <a:gd name="connsiteX839" fmla="*/ 4804137 w 7467600"/>
              <a:gd name="connsiteY839" fmla="*/ 320931 h 6858000"/>
              <a:gd name="connsiteX840" fmla="*/ 4227047 w 7467600"/>
              <a:gd name="connsiteY840" fmla="*/ 313415 h 6858000"/>
              <a:gd name="connsiteX841" fmla="*/ 4346041 w 7467600"/>
              <a:gd name="connsiteY841" fmla="*/ 456086 h 6858000"/>
              <a:gd name="connsiteX842" fmla="*/ 4870967 w 7467600"/>
              <a:gd name="connsiteY842" fmla="*/ 963061 h 6858000"/>
              <a:gd name="connsiteX843" fmla="*/ 4889647 w 7467600"/>
              <a:gd name="connsiteY843" fmla="*/ 957147 h 6858000"/>
              <a:gd name="connsiteX844" fmla="*/ 5422504 w 7467600"/>
              <a:gd name="connsiteY844" fmla="*/ 805191 h 6858000"/>
              <a:gd name="connsiteX845" fmla="*/ 6087656 w 7467600"/>
              <a:gd name="connsiteY845" fmla="*/ 826703 h 6858000"/>
              <a:gd name="connsiteX846" fmla="*/ 6058717 w 7467600"/>
              <a:gd name="connsiteY846" fmla="*/ 865992 h 6858000"/>
              <a:gd name="connsiteX847" fmla="*/ 4974153 w 7467600"/>
              <a:gd name="connsiteY847" fmla="*/ 1045456 h 6858000"/>
              <a:gd name="connsiteX848" fmla="*/ 5627835 w 7467600"/>
              <a:gd name="connsiteY848" fmla="*/ 1472077 h 6858000"/>
              <a:gd name="connsiteX849" fmla="*/ 5629817 w 7467600"/>
              <a:gd name="connsiteY849" fmla="*/ 1471412 h 6858000"/>
              <a:gd name="connsiteX850" fmla="*/ 5634124 w 7467600"/>
              <a:gd name="connsiteY850" fmla="*/ 1470572 h 6858000"/>
              <a:gd name="connsiteX851" fmla="*/ 5755832 w 7467600"/>
              <a:gd name="connsiteY851" fmla="*/ 1383886 h 6858000"/>
              <a:gd name="connsiteX852" fmla="*/ 6014186 w 7467600"/>
              <a:gd name="connsiteY852" fmla="*/ 1279799 h 6858000"/>
              <a:gd name="connsiteX853" fmla="*/ 6901619 w 7467600"/>
              <a:gd name="connsiteY853" fmla="*/ 1047874 h 6858000"/>
              <a:gd name="connsiteX854" fmla="*/ 6931566 w 7467600"/>
              <a:gd name="connsiteY854" fmla="*/ 1062034 h 6858000"/>
              <a:gd name="connsiteX855" fmla="*/ 5790982 w 7467600"/>
              <a:gd name="connsiteY855" fmla="*/ 1561380 h 6858000"/>
              <a:gd name="connsiteX856" fmla="*/ 6188971 w 7467600"/>
              <a:gd name="connsiteY856" fmla="*/ 1755168 h 6858000"/>
              <a:gd name="connsiteX857" fmla="*/ 6202446 w 7467600"/>
              <a:gd name="connsiteY857" fmla="*/ 1752268 h 6858000"/>
              <a:gd name="connsiteX858" fmla="*/ 7179560 w 7467600"/>
              <a:gd name="connsiteY858" fmla="*/ 1467551 h 6858000"/>
              <a:gd name="connsiteX859" fmla="*/ 7158730 w 7467600"/>
              <a:gd name="connsiteY859" fmla="*/ 1507835 h 6858000"/>
              <a:gd name="connsiteX860" fmla="*/ 6326959 w 7467600"/>
              <a:gd name="connsiteY860" fmla="*/ 1817686 h 6858000"/>
              <a:gd name="connsiteX861" fmla="*/ 6537433 w 7467600"/>
              <a:gd name="connsiteY861" fmla="*/ 1907790 h 6858000"/>
              <a:gd name="connsiteX862" fmla="*/ 6550221 w 7467600"/>
              <a:gd name="connsiteY862" fmla="*/ 1910729 h 6858000"/>
              <a:gd name="connsiteX863" fmla="*/ 6964438 w 7467600"/>
              <a:gd name="connsiteY863" fmla="*/ 2209505 h 6858000"/>
              <a:gd name="connsiteX864" fmla="*/ 7367862 w 7467600"/>
              <a:gd name="connsiteY864" fmla="*/ 2806833 h 6858000"/>
              <a:gd name="connsiteX865" fmla="*/ 7364329 w 7467600"/>
              <a:gd name="connsiteY865" fmla="*/ 2826907 h 6858000"/>
              <a:gd name="connsiteX866" fmla="*/ 7290545 w 7467600"/>
              <a:gd name="connsiteY866" fmla="*/ 2850663 h 6858000"/>
              <a:gd name="connsiteX867" fmla="*/ 6472036 w 7467600"/>
              <a:gd name="connsiteY867" fmla="*/ 1959003 h 6858000"/>
              <a:gd name="connsiteX868" fmla="*/ 5792897 w 7467600"/>
              <a:gd name="connsiteY868" fmla="*/ 1647747 h 6858000"/>
              <a:gd name="connsiteX869" fmla="*/ 5842751 w 7467600"/>
              <a:gd name="connsiteY869" fmla="*/ 1816112 h 6858000"/>
              <a:gd name="connsiteX870" fmla="*/ 5847424 w 7467600"/>
              <a:gd name="connsiteY870" fmla="*/ 1815776 h 6858000"/>
              <a:gd name="connsiteX871" fmla="*/ 6399821 w 7467600"/>
              <a:gd name="connsiteY871" fmla="*/ 2344799 h 6858000"/>
              <a:gd name="connsiteX872" fmla="*/ 6323232 w 7467600"/>
              <a:gd name="connsiteY872" fmla="*/ 2389634 h 6858000"/>
              <a:gd name="connsiteX873" fmla="*/ 5942958 w 7467600"/>
              <a:gd name="connsiteY873" fmla="*/ 2077708 h 6858000"/>
              <a:gd name="connsiteX874" fmla="*/ 5921559 w 7467600"/>
              <a:gd name="connsiteY874" fmla="*/ 2378596 h 6858000"/>
              <a:gd name="connsiteX875" fmla="*/ 5817651 w 7467600"/>
              <a:gd name="connsiteY875" fmla="*/ 3023919 h 6858000"/>
              <a:gd name="connsiteX876" fmla="*/ 5729634 w 7467600"/>
              <a:gd name="connsiteY876" fmla="*/ 3051849 h 6858000"/>
              <a:gd name="connsiteX877" fmla="*/ 5611018 w 7467600"/>
              <a:gd name="connsiteY877" fmla="*/ 2316769 h 6858000"/>
              <a:gd name="connsiteX878" fmla="*/ 5687608 w 7467600"/>
              <a:gd name="connsiteY878" fmla="*/ 2039972 h 6858000"/>
              <a:gd name="connsiteX879" fmla="*/ 5657554 w 7467600"/>
              <a:gd name="connsiteY879" fmla="*/ 1576445 h 6858000"/>
              <a:gd name="connsiteX880" fmla="*/ 5150475 w 7467600"/>
              <a:gd name="connsiteY880" fmla="*/ 1274012 h 6858000"/>
              <a:gd name="connsiteX881" fmla="*/ 5349142 w 7467600"/>
              <a:gd name="connsiteY881" fmla="*/ 2204405 h 6858000"/>
              <a:gd name="connsiteX882" fmla="*/ 5262214 w 7467600"/>
              <a:gd name="connsiteY882" fmla="*/ 2233836 h 6858000"/>
              <a:gd name="connsiteX883" fmla="*/ 4981539 w 7467600"/>
              <a:gd name="connsiteY883" fmla="*/ 1542201 h 6858000"/>
              <a:gd name="connsiteX884" fmla="*/ 4958461 w 7467600"/>
              <a:gd name="connsiteY884" fmla="*/ 1136957 h 6858000"/>
              <a:gd name="connsiteX885" fmla="*/ 4655015 w 7467600"/>
              <a:gd name="connsiteY885" fmla="*/ 891426 h 6858000"/>
              <a:gd name="connsiteX886" fmla="*/ 4348002 w 7467600"/>
              <a:gd name="connsiteY886" fmla="*/ 2205895 h 6858000"/>
              <a:gd name="connsiteX887" fmla="*/ 4262250 w 7467600"/>
              <a:gd name="connsiteY887" fmla="*/ 2219972 h 6858000"/>
              <a:gd name="connsiteX888" fmla="*/ 4550611 w 7467600"/>
              <a:gd name="connsiteY888" fmla="*/ 817540 h 6858000"/>
              <a:gd name="connsiteX889" fmla="*/ 4564418 w 7467600"/>
              <a:gd name="connsiteY889" fmla="*/ 808293 h 6858000"/>
              <a:gd name="connsiteX890" fmla="*/ 4266388 w 7467600"/>
              <a:gd name="connsiteY890" fmla="*/ 500083 h 6858000"/>
              <a:gd name="connsiteX891" fmla="*/ 4032842 w 7467600"/>
              <a:gd name="connsiteY891" fmla="*/ 211809 h 6858000"/>
              <a:gd name="connsiteX892" fmla="*/ 3882765 w 7467600"/>
              <a:gd name="connsiteY892" fmla="*/ 0 h 6858000"/>
              <a:gd name="connsiteX893" fmla="*/ 3721337 w 7467600"/>
              <a:gd name="connsiteY893" fmla="*/ 0 h 6858000"/>
              <a:gd name="connsiteX894" fmla="*/ 3797544 w 7467600"/>
              <a:gd name="connsiteY894" fmla="*/ 0 h 6858000"/>
              <a:gd name="connsiteX895" fmla="*/ 3775734 w 7467600"/>
              <a:gd name="connsiteY895" fmla="*/ 95131 h 6858000"/>
              <a:gd name="connsiteX896" fmla="*/ 3724807 w 7467600"/>
              <a:gd name="connsiteY896" fmla="*/ 272257 h 6858000"/>
              <a:gd name="connsiteX897" fmla="*/ 3726844 w 7467600"/>
              <a:gd name="connsiteY897" fmla="*/ 282988 h 6858000"/>
              <a:gd name="connsiteX898" fmla="*/ 3742664 w 7467600"/>
              <a:gd name="connsiteY898" fmla="*/ 279918 h 6858000"/>
              <a:gd name="connsiteX899" fmla="*/ 4103910 w 7467600"/>
              <a:gd name="connsiteY899" fmla="*/ 1161917 h 6858000"/>
              <a:gd name="connsiteX900" fmla="*/ 4020269 w 7467600"/>
              <a:gd name="connsiteY900" fmla="*/ 1200406 h 6858000"/>
              <a:gd name="connsiteX901" fmla="*/ 3674882 w 7467600"/>
              <a:gd name="connsiteY901" fmla="*/ 488524 h 6858000"/>
              <a:gd name="connsiteX902" fmla="*/ 3132682 w 7467600"/>
              <a:gd name="connsiteY902" fmla="*/ 1072284 h 6858000"/>
              <a:gd name="connsiteX903" fmla="*/ 2716346 w 7467600"/>
              <a:gd name="connsiteY903" fmla="*/ 1276376 h 6858000"/>
              <a:gd name="connsiteX904" fmla="*/ 2716772 w 7467600"/>
              <a:gd name="connsiteY904" fmla="*/ 1255462 h 6858000"/>
              <a:gd name="connsiteX905" fmla="*/ 3471096 w 7467600"/>
              <a:gd name="connsiteY905" fmla="*/ 437072 h 6858000"/>
              <a:gd name="connsiteX906" fmla="*/ 3639057 w 7467600"/>
              <a:gd name="connsiteY906" fmla="*/ 286334 h 6858000"/>
              <a:gd name="connsiteX907" fmla="*/ 3640309 w 7467600"/>
              <a:gd name="connsiteY907" fmla="*/ 284664 h 6858000"/>
              <a:gd name="connsiteX908" fmla="*/ 3646022 w 7467600"/>
              <a:gd name="connsiteY908" fmla="*/ 276711 h 6858000"/>
              <a:gd name="connsiteX909" fmla="*/ 3707943 w 7467600"/>
              <a:gd name="connsiteY909" fmla="*/ 65958 h 6858000"/>
              <a:gd name="connsiteX910" fmla="*/ 3721337 w 7467600"/>
              <a:gd name="connsiteY910" fmla="*/ 0 h 6858000"/>
              <a:gd name="connsiteX911" fmla="*/ 2867960 w 7467600"/>
              <a:gd name="connsiteY911" fmla="*/ 0 h 6858000"/>
              <a:gd name="connsiteX912" fmla="*/ 2926351 w 7467600"/>
              <a:gd name="connsiteY912" fmla="*/ 0 h 6858000"/>
              <a:gd name="connsiteX913" fmla="*/ 2902823 w 7467600"/>
              <a:gd name="connsiteY913" fmla="*/ 262929 h 6858000"/>
              <a:gd name="connsiteX914" fmla="*/ 2940663 w 7467600"/>
              <a:gd name="connsiteY914" fmla="*/ 140884 h 6858000"/>
              <a:gd name="connsiteX915" fmla="*/ 2947039 w 7467600"/>
              <a:gd name="connsiteY915" fmla="*/ 122524 h 6858000"/>
              <a:gd name="connsiteX916" fmla="*/ 2984316 w 7467600"/>
              <a:gd name="connsiteY916" fmla="*/ 0 h 6858000"/>
              <a:gd name="connsiteX917" fmla="*/ 3016114 w 7467600"/>
              <a:gd name="connsiteY917" fmla="*/ 0 h 6858000"/>
              <a:gd name="connsiteX918" fmla="*/ 2979949 w 7467600"/>
              <a:gd name="connsiteY918" fmla="*/ 119274 h 6858000"/>
              <a:gd name="connsiteX919" fmla="*/ 3023879 w 7467600"/>
              <a:gd name="connsiteY919" fmla="*/ 0 h 6858000"/>
              <a:gd name="connsiteX920" fmla="*/ 3105400 w 7467600"/>
              <a:gd name="connsiteY920" fmla="*/ 0 h 6858000"/>
              <a:gd name="connsiteX921" fmla="*/ 3094669 w 7467600"/>
              <a:gd name="connsiteY921" fmla="*/ 30308 h 6858000"/>
              <a:gd name="connsiteX922" fmla="*/ 2901945 w 7467600"/>
              <a:gd name="connsiteY922" fmla="*/ 466538 h 6858000"/>
              <a:gd name="connsiteX923" fmla="*/ 2815209 w 7467600"/>
              <a:gd name="connsiteY923" fmla="*/ 497361 h 6858000"/>
              <a:gd name="connsiteX924" fmla="*/ 2844845 w 7467600"/>
              <a:gd name="connsiteY924" fmla="*/ 127638 h 6858000"/>
              <a:gd name="connsiteX925" fmla="*/ 2867960 w 7467600"/>
              <a:gd name="connsiteY925" fmla="*/ 0 h 6858000"/>
              <a:gd name="connsiteX926" fmla="*/ 1057230 w 7467600"/>
              <a:gd name="connsiteY926" fmla="*/ 0 h 6858000"/>
              <a:gd name="connsiteX927" fmla="*/ 1111003 w 7467600"/>
              <a:gd name="connsiteY927" fmla="*/ 0 h 6858000"/>
              <a:gd name="connsiteX928" fmla="*/ 1125553 w 7467600"/>
              <a:gd name="connsiteY928" fmla="*/ 52588 h 6858000"/>
              <a:gd name="connsiteX929" fmla="*/ 1304276 w 7467600"/>
              <a:gd name="connsiteY929" fmla="*/ 476275 h 6858000"/>
              <a:gd name="connsiteX930" fmla="*/ 1492066 w 7467600"/>
              <a:gd name="connsiteY930" fmla="*/ 886333 h 6858000"/>
              <a:gd name="connsiteX931" fmla="*/ 1423698 w 7467600"/>
              <a:gd name="connsiteY931" fmla="*/ 710817 h 6858000"/>
              <a:gd name="connsiteX932" fmla="*/ 1357609 w 7467600"/>
              <a:gd name="connsiteY932" fmla="*/ 532892 h 6858000"/>
              <a:gd name="connsiteX933" fmla="*/ 1309550 w 7467600"/>
              <a:gd name="connsiteY933" fmla="*/ 374031 h 6858000"/>
              <a:gd name="connsiteX934" fmla="*/ 1193673 w 7467600"/>
              <a:gd name="connsiteY934" fmla="*/ 49533 h 6858000"/>
              <a:gd name="connsiteX935" fmla="*/ 1164391 w 7467600"/>
              <a:gd name="connsiteY935" fmla="*/ 0 h 6858000"/>
              <a:gd name="connsiteX936" fmla="*/ 1200666 w 7467600"/>
              <a:gd name="connsiteY936" fmla="*/ 0 h 6858000"/>
              <a:gd name="connsiteX937" fmla="*/ 1223408 w 7467600"/>
              <a:gd name="connsiteY937" fmla="*/ 38996 h 6858000"/>
              <a:gd name="connsiteX938" fmla="*/ 1339635 w 7467600"/>
              <a:gd name="connsiteY938" fmla="*/ 365517 h 6858000"/>
              <a:gd name="connsiteX939" fmla="*/ 1387469 w 7467600"/>
              <a:gd name="connsiteY939" fmla="*/ 523079 h 6858000"/>
              <a:gd name="connsiteX940" fmla="*/ 1452685 w 7467600"/>
              <a:gd name="connsiteY940" fmla="*/ 699806 h 6858000"/>
              <a:gd name="connsiteX941" fmla="*/ 1492092 w 7467600"/>
              <a:gd name="connsiteY941" fmla="*/ 800424 h 6858000"/>
              <a:gd name="connsiteX942" fmla="*/ 1455302 w 7467600"/>
              <a:gd name="connsiteY942" fmla="*/ 632913 h 6858000"/>
              <a:gd name="connsiteX943" fmla="*/ 1222336 w 7467600"/>
              <a:gd name="connsiteY943" fmla="*/ 9480 h 6858000"/>
              <a:gd name="connsiteX944" fmla="*/ 1214634 w 7467600"/>
              <a:gd name="connsiteY944" fmla="*/ 0 h 6858000"/>
              <a:gd name="connsiteX945" fmla="*/ 1289827 w 7467600"/>
              <a:gd name="connsiteY945" fmla="*/ 0 h 6858000"/>
              <a:gd name="connsiteX946" fmla="*/ 1321076 w 7467600"/>
              <a:gd name="connsiteY946" fmla="*/ 59722 h 6858000"/>
              <a:gd name="connsiteX947" fmla="*/ 1512579 w 7467600"/>
              <a:gd name="connsiteY947" fmla="*/ 626441 h 6858000"/>
              <a:gd name="connsiteX948" fmla="*/ 1506076 w 7467600"/>
              <a:gd name="connsiteY948" fmla="*/ 1089289 h 6858000"/>
              <a:gd name="connsiteX949" fmla="*/ 1486346 w 7467600"/>
              <a:gd name="connsiteY949" fmla="*/ 1079919 h 6858000"/>
              <a:gd name="connsiteX950" fmla="*/ 1070511 w 7467600"/>
              <a:gd name="connsiteY950" fmla="*/ 48609 h 6858000"/>
              <a:gd name="connsiteX951" fmla="*/ 1057230 w 7467600"/>
              <a:gd name="connsiteY951" fmla="*/ 0 h 6858000"/>
              <a:gd name="connsiteX952" fmla="*/ 43151 w 7467600"/>
              <a:gd name="connsiteY952" fmla="*/ 0 h 6858000"/>
              <a:gd name="connsiteX953" fmla="*/ 95283 w 7467600"/>
              <a:gd name="connsiteY953" fmla="*/ 0 h 6858000"/>
              <a:gd name="connsiteX954" fmla="*/ 300708 w 7467600"/>
              <a:gd name="connsiteY954" fmla="*/ 154571 h 6858000"/>
              <a:gd name="connsiteX955" fmla="*/ 530414 w 7467600"/>
              <a:gd name="connsiteY955" fmla="*/ 354673 h 6858000"/>
              <a:gd name="connsiteX956" fmla="*/ 333785 w 7467600"/>
              <a:gd name="connsiteY956" fmla="*/ 161564 h 6858000"/>
              <a:gd name="connsiteX957" fmla="*/ 147005 w 7467600"/>
              <a:gd name="connsiteY957" fmla="*/ 0 h 6858000"/>
              <a:gd name="connsiteX958" fmla="*/ 272509 w 7467600"/>
              <a:gd name="connsiteY958" fmla="*/ 0 h 6858000"/>
              <a:gd name="connsiteX959" fmla="*/ 326276 w 7467600"/>
              <a:gd name="connsiteY959" fmla="*/ 45847 h 6858000"/>
              <a:gd name="connsiteX960" fmla="*/ 823759 w 7467600"/>
              <a:gd name="connsiteY960" fmla="*/ 574145 h 6858000"/>
              <a:gd name="connsiteX961" fmla="*/ 811254 w 7467600"/>
              <a:gd name="connsiteY961" fmla="*/ 665546 h 6858000"/>
              <a:gd name="connsiteX962" fmla="*/ 154042 w 7467600"/>
              <a:gd name="connsiteY962" fmla="*/ 261522 h 6858000"/>
              <a:gd name="connsiteX963" fmla="*/ 13550 w 7467600"/>
              <a:gd name="connsiteY963" fmla="*/ 158423 h 6858000"/>
              <a:gd name="connsiteX964" fmla="*/ 0 w 7467600"/>
              <a:gd name="connsiteY964" fmla="*/ 146618 h 6858000"/>
              <a:gd name="connsiteX965" fmla="*/ 0 w 7467600"/>
              <a:gd name="connsiteY965" fmla="*/ 59161 h 6858000"/>
              <a:gd name="connsiteX966" fmla="*/ 45427 w 7467600"/>
              <a:gd name="connsiteY966" fmla="*/ 101078 h 6858000"/>
              <a:gd name="connsiteX967" fmla="*/ 630103 w 7467600"/>
              <a:gd name="connsiteY967" fmla="*/ 485885 h 6858000"/>
              <a:gd name="connsiteX968" fmla="*/ 532040 w 7467600"/>
              <a:gd name="connsiteY968" fmla="*/ 399359 h 6858000"/>
              <a:gd name="connsiteX969" fmla="*/ 517618 w 7467600"/>
              <a:gd name="connsiteY969" fmla="*/ 385726 h 6858000"/>
              <a:gd name="connsiteX970" fmla="*/ 285074 w 7467600"/>
              <a:gd name="connsiteY970" fmla="*/ 182755 h 6858000"/>
              <a:gd name="connsiteX971" fmla="*/ 43151 w 7467600"/>
              <a:gd name="connsiteY97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7042773 w 7467600"/>
              <a:gd name="connsiteY91" fmla="*/ 5734011 h 6858000"/>
              <a:gd name="connsiteX92" fmla="*/ 1456157 w 7467600"/>
              <a:gd name="connsiteY92" fmla="*/ 5371404 h 6858000"/>
              <a:gd name="connsiteX93" fmla="*/ 1244432 w 7467600"/>
              <a:gd name="connsiteY93" fmla="*/ 5385601 h 6858000"/>
              <a:gd name="connsiteX94" fmla="*/ 973990 w 7467600"/>
              <a:gd name="connsiteY94" fmla="*/ 5424940 h 6858000"/>
              <a:gd name="connsiteX95" fmla="*/ 1103809 w 7467600"/>
              <a:gd name="connsiteY95" fmla="*/ 5433720 h 6858000"/>
              <a:gd name="connsiteX96" fmla="*/ 1123454 w 7467600"/>
              <a:gd name="connsiteY96" fmla="*/ 5435727 h 6858000"/>
              <a:gd name="connsiteX97" fmla="*/ 1737017 w 7467600"/>
              <a:gd name="connsiteY97" fmla="*/ 5452183 h 6858000"/>
              <a:gd name="connsiteX98" fmla="*/ 1824397 w 7467600"/>
              <a:gd name="connsiteY98" fmla="*/ 5447757 h 6858000"/>
              <a:gd name="connsiteX99" fmla="*/ 2070059 w 7467600"/>
              <a:gd name="connsiteY99" fmla="*/ 5441660 h 6858000"/>
              <a:gd name="connsiteX100" fmla="*/ 1456157 w 7467600"/>
              <a:gd name="connsiteY100" fmla="*/ 5371404 h 6858000"/>
              <a:gd name="connsiteX101" fmla="*/ 4988186 w 7467600"/>
              <a:gd name="connsiteY101" fmla="*/ 5216467 h 6858000"/>
              <a:gd name="connsiteX102" fmla="*/ 4777334 w 7467600"/>
              <a:gd name="connsiteY102" fmla="*/ 5406072 h 6858000"/>
              <a:gd name="connsiteX103" fmla="*/ 4718341 w 7467600"/>
              <a:gd name="connsiteY103" fmla="*/ 5468043 h 6858000"/>
              <a:gd name="connsiteX104" fmla="*/ 4604655 w 7467600"/>
              <a:gd name="connsiteY104" fmla="*/ 5583434 h 6858000"/>
              <a:gd name="connsiteX105" fmla="*/ 4565074 w 7467600"/>
              <a:gd name="connsiteY105" fmla="*/ 5618550 h 6858000"/>
              <a:gd name="connsiteX106" fmla="*/ 4988186 w 7467600"/>
              <a:gd name="connsiteY106" fmla="*/ 5216467 h 6858000"/>
              <a:gd name="connsiteX107" fmla="*/ 4978032 w 7467600"/>
              <a:gd name="connsiteY107" fmla="*/ 5183809 h 6858000"/>
              <a:gd name="connsiteX108" fmla="*/ 4463413 w 7467600"/>
              <a:gd name="connsiteY108" fmla="*/ 5615162 h 6858000"/>
              <a:gd name="connsiteX109" fmla="*/ 4358134 w 7467600"/>
              <a:gd name="connsiteY109" fmla="*/ 5742791 h 6858000"/>
              <a:gd name="connsiteX110" fmla="*/ 4376219 w 7467600"/>
              <a:gd name="connsiteY110" fmla="*/ 5729027 h 6858000"/>
              <a:gd name="connsiteX111" fmla="*/ 4582340 w 7467600"/>
              <a:gd name="connsiteY111" fmla="*/ 5561037 h 6858000"/>
              <a:gd name="connsiteX112" fmla="*/ 4694684 w 7467600"/>
              <a:gd name="connsiteY112" fmla="*/ 5447098 h 6858000"/>
              <a:gd name="connsiteX113" fmla="*/ 4754123 w 7467600"/>
              <a:gd name="connsiteY113" fmla="*/ 5384643 h 6858000"/>
              <a:gd name="connsiteX114" fmla="*/ 4978032 w 7467600"/>
              <a:gd name="connsiteY114" fmla="*/ 5183809 h 6858000"/>
              <a:gd name="connsiteX115" fmla="*/ 1903353 w 7467600"/>
              <a:gd name="connsiteY115" fmla="*/ 5044827 h 6858000"/>
              <a:gd name="connsiteX116" fmla="*/ 1936931 w 7467600"/>
              <a:gd name="connsiteY116" fmla="*/ 5093954 h 6858000"/>
              <a:gd name="connsiteX117" fmla="*/ 2195868 w 7467600"/>
              <a:gd name="connsiteY117" fmla="*/ 5396574 h 6858000"/>
              <a:gd name="connsiteX118" fmla="*/ 2088852 w 7467600"/>
              <a:gd name="connsiteY118" fmla="*/ 5166123 h 6858000"/>
              <a:gd name="connsiteX119" fmla="*/ 1958241 w 7467600"/>
              <a:gd name="connsiteY119" fmla="*/ 5067955 h 6858000"/>
              <a:gd name="connsiteX120" fmla="*/ 1903353 w 7467600"/>
              <a:gd name="connsiteY120" fmla="*/ 5044827 h 6858000"/>
              <a:gd name="connsiteX121" fmla="*/ 1979378 w 7467600"/>
              <a:gd name="connsiteY121" fmla="*/ 4769504 h 6858000"/>
              <a:gd name="connsiteX122" fmla="*/ 2882120 w 7467600"/>
              <a:gd name="connsiteY122" fmla="*/ 5064547 h 6858000"/>
              <a:gd name="connsiteX123" fmla="*/ 2793103 w 7467600"/>
              <a:gd name="connsiteY123" fmla="*/ 5039699 h 6858000"/>
              <a:gd name="connsiteX124" fmla="*/ 2770041 w 7467600"/>
              <a:gd name="connsiteY124" fmla="*/ 5033634 h 6858000"/>
              <a:gd name="connsiteX125" fmla="*/ 1979378 w 7467600"/>
              <a:gd name="connsiteY125" fmla="*/ 4769504 h 6858000"/>
              <a:gd name="connsiteX126" fmla="*/ 1927410 w 7467600"/>
              <a:gd name="connsiteY126" fmla="*/ 4716164 h 6858000"/>
              <a:gd name="connsiteX127" fmla="*/ 1959587 w 7467600"/>
              <a:gd name="connsiteY127" fmla="*/ 4728849 h 6858000"/>
              <a:gd name="connsiteX128" fmla="*/ 2777707 w 7467600"/>
              <a:gd name="connsiteY128" fmla="*/ 5003991 h 6858000"/>
              <a:gd name="connsiteX129" fmla="*/ 2800768 w 7467600"/>
              <a:gd name="connsiteY129" fmla="*/ 5010056 h 6858000"/>
              <a:gd name="connsiteX130" fmla="*/ 2879408 w 7467600"/>
              <a:gd name="connsiteY130" fmla="*/ 5031590 h 6858000"/>
              <a:gd name="connsiteX131" fmla="*/ 2862295 w 7467600"/>
              <a:gd name="connsiteY131" fmla="*/ 5022958 h 6858000"/>
              <a:gd name="connsiteX132" fmla="*/ 2813343 w 7467600"/>
              <a:gd name="connsiteY132" fmla="*/ 4998369 h 6858000"/>
              <a:gd name="connsiteX133" fmla="*/ 2646245 w 7467600"/>
              <a:gd name="connsiteY133" fmla="*/ 4930999 h 6858000"/>
              <a:gd name="connsiteX134" fmla="*/ 1999243 w 7467600"/>
              <a:gd name="connsiteY134" fmla="*/ 4730524 h 6858000"/>
              <a:gd name="connsiteX135" fmla="*/ 1979527 w 7467600"/>
              <a:gd name="connsiteY135" fmla="*/ 4726651 h 6858000"/>
              <a:gd name="connsiteX136" fmla="*/ 1927410 w 7467600"/>
              <a:gd name="connsiteY136" fmla="*/ 4716164 h 6858000"/>
              <a:gd name="connsiteX137" fmla="*/ 1997014 w 7467600"/>
              <a:gd name="connsiteY137" fmla="*/ 4698007 h 6858000"/>
              <a:gd name="connsiteX138" fmla="*/ 2005458 w 7467600"/>
              <a:gd name="connsiteY138" fmla="*/ 4699540 h 6858000"/>
              <a:gd name="connsiteX139" fmla="*/ 2657186 w 7467600"/>
              <a:gd name="connsiteY139" fmla="*/ 4901687 h 6858000"/>
              <a:gd name="connsiteX140" fmla="*/ 2826662 w 7467600"/>
              <a:gd name="connsiteY140" fmla="*/ 4970362 h 6858000"/>
              <a:gd name="connsiteX141" fmla="*/ 2876100 w 7467600"/>
              <a:gd name="connsiteY141" fmla="*/ 4995397 h 6858000"/>
              <a:gd name="connsiteX142" fmla="*/ 3042600 w 7467600"/>
              <a:gd name="connsiteY142" fmla="*/ 5059532 h 6858000"/>
              <a:gd name="connsiteX143" fmla="*/ 1997014 w 7467600"/>
              <a:gd name="connsiteY143" fmla="*/ 4698007 h 6858000"/>
              <a:gd name="connsiteX144" fmla="*/ 2305292 w 7467600"/>
              <a:gd name="connsiteY144" fmla="*/ 4219492 h 6858000"/>
              <a:gd name="connsiteX145" fmla="*/ 3360922 w 7467600"/>
              <a:gd name="connsiteY145" fmla="*/ 4529373 h 6858000"/>
              <a:gd name="connsiteX146" fmla="*/ 3492420 w 7467600"/>
              <a:gd name="connsiteY146" fmla="*/ 4510145 h 6858000"/>
              <a:gd name="connsiteX147" fmla="*/ 3364086 w 7467600"/>
              <a:gd name="connsiteY147" fmla="*/ 4480340 h 6858000"/>
              <a:gd name="connsiteX148" fmla="*/ 3225818 w 7467600"/>
              <a:gd name="connsiteY148" fmla="*/ 4411822 h 6858000"/>
              <a:gd name="connsiteX149" fmla="*/ 3129696 w 7467600"/>
              <a:gd name="connsiteY149" fmla="*/ 4360704 h 6858000"/>
              <a:gd name="connsiteX150" fmla="*/ 2814545 w 7467600"/>
              <a:gd name="connsiteY150" fmla="*/ 4282955 h 6858000"/>
              <a:gd name="connsiteX151" fmla="*/ 2305292 w 7467600"/>
              <a:gd name="connsiteY151" fmla="*/ 4219492 h 6858000"/>
              <a:gd name="connsiteX152" fmla="*/ 2626982 w 7467600"/>
              <a:gd name="connsiteY152" fmla="*/ 4206450 h 6858000"/>
              <a:gd name="connsiteX153" fmla="*/ 2490617 w 7467600"/>
              <a:gd name="connsiteY153" fmla="*/ 4206951 h 6858000"/>
              <a:gd name="connsiteX154" fmla="*/ 2819869 w 7467600"/>
              <a:gd name="connsiteY154" fmla="*/ 4252936 h 6858000"/>
              <a:gd name="connsiteX155" fmla="*/ 3143018 w 7467600"/>
              <a:gd name="connsiteY155" fmla="*/ 4332698 h 6858000"/>
              <a:gd name="connsiteX156" fmla="*/ 3241520 w 7467600"/>
              <a:gd name="connsiteY156" fmla="*/ 4385112 h 6858000"/>
              <a:gd name="connsiteX157" fmla="*/ 3374575 w 7467600"/>
              <a:gd name="connsiteY157" fmla="*/ 4451517 h 6858000"/>
              <a:gd name="connsiteX158" fmla="*/ 3505221 w 7467600"/>
              <a:gd name="connsiteY158" fmla="*/ 4480757 h 6858000"/>
              <a:gd name="connsiteX159" fmla="*/ 2626982 w 7467600"/>
              <a:gd name="connsiteY159" fmla="*/ 4206450 h 6858000"/>
              <a:gd name="connsiteX160" fmla="*/ 1310106 w 7467600"/>
              <a:gd name="connsiteY160" fmla="*/ 3943217 h 6858000"/>
              <a:gd name="connsiteX161" fmla="*/ 854994 w 7467600"/>
              <a:gd name="connsiteY161" fmla="*/ 4399136 h 6858000"/>
              <a:gd name="connsiteX162" fmla="*/ 742462 w 7467600"/>
              <a:gd name="connsiteY162" fmla="*/ 4594648 h 6858000"/>
              <a:gd name="connsiteX163" fmla="*/ 820602 w 7467600"/>
              <a:gd name="connsiteY163" fmla="*/ 4485915 h 6858000"/>
              <a:gd name="connsiteX164" fmla="*/ 878295 w 7467600"/>
              <a:gd name="connsiteY164" fmla="*/ 4403594 h 6858000"/>
              <a:gd name="connsiteX165" fmla="*/ 1240607 w 7467600"/>
              <a:gd name="connsiteY165" fmla="*/ 4010401 h 6858000"/>
              <a:gd name="connsiteX166" fmla="*/ 1310106 w 7467600"/>
              <a:gd name="connsiteY166" fmla="*/ 3943217 h 6858000"/>
              <a:gd name="connsiteX167" fmla="*/ 1423113 w 7467600"/>
              <a:gd name="connsiteY167" fmla="*/ 3874565 h 6858000"/>
              <a:gd name="connsiteX168" fmla="*/ 1260565 w 7467600"/>
              <a:gd name="connsiteY168" fmla="*/ 4031982 h 6858000"/>
              <a:gd name="connsiteX169" fmla="*/ 901900 w 7467600"/>
              <a:gd name="connsiteY169" fmla="*/ 4421236 h 6858000"/>
              <a:gd name="connsiteX170" fmla="*/ 845044 w 7467600"/>
              <a:gd name="connsiteY170" fmla="*/ 4502436 h 6858000"/>
              <a:gd name="connsiteX171" fmla="*/ 685926 w 7467600"/>
              <a:gd name="connsiteY171" fmla="*/ 4703069 h 6858000"/>
              <a:gd name="connsiteX172" fmla="*/ 684248 w 7467600"/>
              <a:gd name="connsiteY172" fmla="*/ 4706721 h 6858000"/>
              <a:gd name="connsiteX173" fmla="*/ 1423113 w 7467600"/>
              <a:gd name="connsiteY173" fmla="*/ 3874565 h 6858000"/>
              <a:gd name="connsiteX174" fmla="*/ 3316479 w 7467600"/>
              <a:gd name="connsiteY174" fmla="*/ 3872136 h 6858000"/>
              <a:gd name="connsiteX175" fmla="*/ 3546806 w 7467600"/>
              <a:gd name="connsiteY175" fmla="*/ 4356139 h 6858000"/>
              <a:gd name="connsiteX176" fmla="*/ 3364433 w 7467600"/>
              <a:gd name="connsiteY176" fmla="*/ 3953121 h 6858000"/>
              <a:gd name="connsiteX177" fmla="*/ 3316479 w 7467600"/>
              <a:gd name="connsiteY177" fmla="*/ 3872136 h 6858000"/>
              <a:gd name="connsiteX178" fmla="*/ 3291335 w 7467600"/>
              <a:gd name="connsiteY178" fmla="*/ 3767420 h 6858000"/>
              <a:gd name="connsiteX179" fmla="*/ 3390805 w 7467600"/>
              <a:gd name="connsiteY179" fmla="*/ 3937163 h 6858000"/>
              <a:gd name="connsiteX180" fmla="*/ 3579062 w 7467600"/>
              <a:gd name="connsiteY180" fmla="*/ 4359040 h 6858000"/>
              <a:gd name="connsiteX181" fmla="*/ 3467355 w 7467600"/>
              <a:gd name="connsiteY181" fmla="*/ 3988130 h 6858000"/>
              <a:gd name="connsiteX182" fmla="*/ 3310753 w 7467600"/>
              <a:gd name="connsiteY182" fmla="*/ 3787140 h 6858000"/>
              <a:gd name="connsiteX183" fmla="*/ 3291335 w 7467600"/>
              <a:gd name="connsiteY183" fmla="*/ 3767420 h 6858000"/>
              <a:gd name="connsiteX184" fmla="*/ 1635889 w 7467600"/>
              <a:gd name="connsiteY184" fmla="*/ 3709494 h 6858000"/>
              <a:gd name="connsiteX185" fmla="*/ 1634800 w 7467600"/>
              <a:gd name="connsiteY185" fmla="*/ 3731111 h 6858000"/>
              <a:gd name="connsiteX186" fmla="*/ 1635889 w 7467600"/>
              <a:gd name="connsiteY186" fmla="*/ 3709494 h 6858000"/>
              <a:gd name="connsiteX187" fmla="*/ 1510397 w 7467600"/>
              <a:gd name="connsiteY187" fmla="*/ 3684705 h 6858000"/>
              <a:gd name="connsiteX188" fmla="*/ 1146550 w 7467600"/>
              <a:gd name="connsiteY188" fmla="*/ 3802012 h 6858000"/>
              <a:gd name="connsiteX189" fmla="*/ 698834 w 7467600"/>
              <a:gd name="connsiteY189" fmla="*/ 3952272 h 6858000"/>
              <a:gd name="connsiteX190" fmla="*/ 34256 w 7467600"/>
              <a:gd name="connsiteY190" fmla="*/ 4347603 h 6858000"/>
              <a:gd name="connsiteX191" fmla="*/ 527241 w 7467600"/>
              <a:gd name="connsiteY191" fmla="*/ 4065078 h 6858000"/>
              <a:gd name="connsiteX192" fmla="*/ 1510397 w 7467600"/>
              <a:gd name="connsiteY192" fmla="*/ 3684705 h 6858000"/>
              <a:gd name="connsiteX193" fmla="*/ 1313114 w 7467600"/>
              <a:gd name="connsiteY193" fmla="*/ 3655216 h 6858000"/>
              <a:gd name="connsiteX194" fmla="*/ 1109304 w 7467600"/>
              <a:gd name="connsiteY194" fmla="*/ 3669030 h 6858000"/>
              <a:gd name="connsiteX195" fmla="*/ 8129 w 7467600"/>
              <a:gd name="connsiteY195" fmla="*/ 4330519 h 6858000"/>
              <a:gd name="connsiteX196" fmla="*/ 687572 w 7467600"/>
              <a:gd name="connsiteY196" fmla="*/ 3925629 h 6858000"/>
              <a:gd name="connsiteX197" fmla="*/ 1138365 w 7467600"/>
              <a:gd name="connsiteY197" fmla="*/ 3774515 h 6858000"/>
              <a:gd name="connsiteX198" fmla="*/ 1505579 w 7467600"/>
              <a:gd name="connsiteY198" fmla="*/ 3655526 h 6858000"/>
              <a:gd name="connsiteX199" fmla="*/ 1313114 w 7467600"/>
              <a:gd name="connsiteY199" fmla="*/ 3655216 h 6858000"/>
              <a:gd name="connsiteX200" fmla="*/ 3655073 w 7467600"/>
              <a:gd name="connsiteY200" fmla="*/ 3650884 h 6858000"/>
              <a:gd name="connsiteX201" fmla="*/ 3989938 w 7467600"/>
              <a:gd name="connsiteY201" fmla="*/ 3991685 h 6858000"/>
              <a:gd name="connsiteX202" fmla="*/ 4393907 w 7467600"/>
              <a:gd name="connsiteY202" fmla="*/ 4261258 h 6858000"/>
              <a:gd name="connsiteX203" fmla="*/ 4648051 w 7467600"/>
              <a:gd name="connsiteY203" fmla="*/ 4374051 h 6858000"/>
              <a:gd name="connsiteX204" fmla="*/ 4383389 w 7467600"/>
              <a:gd name="connsiteY204" fmla="*/ 4184369 h 6858000"/>
              <a:gd name="connsiteX205" fmla="*/ 4165508 w 7467600"/>
              <a:gd name="connsiteY205" fmla="*/ 4035196 h 6858000"/>
              <a:gd name="connsiteX206" fmla="*/ 4068162 w 7467600"/>
              <a:gd name="connsiteY206" fmla="*/ 3953394 h 6858000"/>
              <a:gd name="connsiteX207" fmla="*/ 3981416 w 7467600"/>
              <a:gd name="connsiteY207" fmla="*/ 3880482 h 6858000"/>
              <a:gd name="connsiteX208" fmla="*/ 3800147 w 7467600"/>
              <a:gd name="connsiteY208" fmla="*/ 3749872 h 6858000"/>
              <a:gd name="connsiteX209" fmla="*/ 3655073 w 7467600"/>
              <a:gd name="connsiteY209" fmla="*/ 3650884 h 6858000"/>
              <a:gd name="connsiteX210" fmla="*/ 3670252 w 7467600"/>
              <a:gd name="connsiteY210" fmla="*/ 3622798 h 6858000"/>
              <a:gd name="connsiteX211" fmla="*/ 3817258 w 7467600"/>
              <a:gd name="connsiteY211" fmla="*/ 3723577 h 6858000"/>
              <a:gd name="connsiteX212" fmla="*/ 4000461 w 7467600"/>
              <a:gd name="connsiteY212" fmla="*/ 3855966 h 6858000"/>
              <a:gd name="connsiteX213" fmla="*/ 4088180 w 7467600"/>
              <a:gd name="connsiteY213" fmla="*/ 3929774 h 6858000"/>
              <a:gd name="connsiteX214" fmla="*/ 4184555 w 7467600"/>
              <a:gd name="connsiteY214" fmla="*/ 4010683 h 6858000"/>
              <a:gd name="connsiteX215" fmla="*/ 4399563 w 7467600"/>
              <a:gd name="connsiteY215" fmla="*/ 4158106 h 6858000"/>
              <a:gd name="connsiteX216" fmla="*/ 4684469 w 7467600"/>
              <a:gd name="connsiteY216" fmla="*/ 4364680 h 6858000"/>
              <a:gd name="connsiteX217" fmla="*/ 4690271 w 7467600"/>
              <a:gd name="connsiteY217" fmla="*/ 4370034 h 6858000"/>
              <a:gd name="connsiteX218" fmla="*/ 4136093 w 7467600"/>
              <a:gd name="connsiteY218" fmla="*/ 3858466 h 6858000"/>
              <a:gd name="connsiteX219" fmla="*/ 3670252 w 7467600"/>
              <a:gd name="connsiteY219" fmla="*/ 3622798 h 6858000"/>
              <a:gd name="connsiteX220" fmla="*/ 4440129 w 7467600"/>
              <a:gd name="connsiteY220" fmla="*/ 3448571 h 6858000"/>
              <a:gd name="connsiteX221" fmla="*/ 4856525 w 7467600"/>
              <a:gd name="connsiteY221" fmla="*/ 3915351 h 6858000"/>
              <a:gd name="connsiteX222" fmla="*/ 5059055 w 7467600"/>
              <a:gd name="connsiteY222" fmla="*/ 4108918 h 6858000"/>
              <a:gd name="connsiteX223" fmla="*/ 5290070 w 7467600"/>
              <a:gd name="connsiteY223" fmla="*/ 4263619 h 6858000"/>
              <a:gd name="connsiteX224" fmla="*/ 4834991 w 7467600"/>
              <a:gd name="connsiteY224" fmla="*/ 3830985 h 6858000"/>
              <a:gd name="connsiteX225" fmla="*/ 4440129 w 7467600"/>
              <a:gd name="connsiteY225" fmla="*/ 3448571 h 6858000"/>
              <a:gd name="connsiteX226" fmla="*/ 4441737 w 7467600"/>
              <a:gd name="connsiteY226" fmla="*/ 3399734 h 6858000"/>
              <a:gd name="connsiteX227" fmla="*/ 4431236 w 7467600"/>
              <a:gd name="connsiteY227" fmla="*/ 3400954 h 6858000"/>
              <a:gd name="connsiteX228" fmla="*/ 4557150 w 7467600"/>
              <a:gd name="connsiteY228" fmla="*/ 3510023 h 6858000"/>
              <a:gd name="connsiteX229" fmla="*/ 4856936 w 7467600"/>
              <a:gd name="connsiteY229" fmla="*/ 3809146 h 6858000"/>
              <a:gd name="connsiteX230" fmla="*/ 5111996 w 7467600"/>
              <a:gd name="connsiteY230" fmla="*/ 4065759 h 6858000"/>
              <a:gd name="connsiteX231" fmla="*/ 5388878 w 7467600"/>
              <a:gd name="connsiteY231" fmla="*/ 4300185 h 6858000"/>
              <a:gd name="connsiteX232" fmla="*/ 5425556 w 7467600"/>
              <a:gd name="connsiteY232" fmla="*/ 4308967 h 6858000"/>
              <a:gd name="connsiteX233" fmla="*/ 4943646 w 7467600"/>
              <a:gd name="connsiteY233" fmla="*/ 3822916 h 6858000"/>
              <a:gd name="connsiteX234" fmla="*/ 4594837 w 7467600"/>
              <a:gd name="connsiteY234" fmla="*/ 3532274 h 6858000"/>
              <a:gd name="connsiteX235" fmla="*/ 4441737 w 7467600"/>
              <a:gd name="connsiteY235" fmla="*/ 3399734 h 6858000"/>
              <a:gd name="connsiteX236" fmla="*/ 5425834 w 7467600"/>
              <a:gd name="connsiteY236" fmla="*/ 3162785 h 6858000"/>
              <a:gd name="connsiteX237" fmla="*/ 5401644 w 7467600"/>
              <a:gd name="connsiteY237" fmla="*/ 3617847 h 6858000"/>
              <a:gd name="connsiteX238" fmla="*/ 5467256 w 7467600"/>
              <a:gd name="connsiteY238" fmla="*/ 4175494 h 6858000"/>
              <a:gd name="connsiteX239" fmla="*/ 5448069 w 7467600"/>
              <a:gd name="connsiteY239" fmla="*/ 3567554 h 6858000"/>
              <a:gd name="connsiteX240" fmla="*/ 5425834 w 7467600"/>
              <a:gd name="connsiteY240" fmla="*/ 3162785 h 6858000"/>
              <a:gd name="connsiteX241" fmla="*/ 1318687 w 7467600"/>
              <a:gd name="connsiteY241" fmla="*/ 3113840 h 6858000"/>
              <a:gd name="connsiteX242" fmla="*/ 1066793 w 7467600"/>
              <a:gd name="connsiteY242" fmla="*/ 3212171 h 6858000"/>
              <a:gd name="connsiteX243" fmla="*/ 993319 w 7467600"/>
              <a:gd name="connsiteY243" fmla="*/ 3247648 h 6858000"/>
              <a:gd name="connsiteX244" fmla="*/ 853081 w 7467600"/>
              <a:gd name="connsiteY244" fmla="*/ 3312410 h 6858000"/>
              <a:gd name="connsiteX245" fmla="*/ 805957 w 7467600"/>
              <a:gd name="connsiteY245" fmla="*/ 3330443 h 6858000"/>
              <a:gd name="connsiteX246" fmla="*/ 1318687 w 7467600"/>
              <a:gd name="connsiteY246" fmla="*/ 3113840 h 6858000"/>
              <a:gd name="connsiteX247" fmla="*/ 5453702 w 7467600"/>
              <a:gd name="connsiteY247" fmla="*/ 3090882 h 6858000"/>
              <a:gd name="connsiteX248" fmla="*/ 5480135 w 7467600"/>
              <a:gd name="connsiteY248" fmla="*/ 3565802 h 6858000"/>
              <a:gd name="connsiteX249" fmla="*/ 5499023 w 7467600"/>
              <a:gd name="connsiteY249" fmla="*/ 4166310 h 6858000"/>
              <a:gd name="connsiteX250" fmla="*/ 5547022 w 7467600"/>
              <a:gd name="connsiteY250" fmla="*/ 3607838 h 6858000"/>
              <a:gd name="connsiteX251" fmla="*/ 5515964 w 7467600"/>
              <a:gd name="connsiteY251" fmla="*/ 3378541 h 6858000"/>
              <a:gd name="connsiteX252" fmla="*/ 5453702 w 7467600"/>
              <a:gd name="connsiteY252" fmla="*/ 3090882 h 6858000"/>
              <a:gd name="connsiteX253" fmla="*/ 1238695 w 7467600"/>
              <a:gd name="connsiteY253" fmla="*/ 3076820 h 6858000"/>
              <a:gd name="connsiteX254" fmla="*/ 716371 w 7467600"/>
              <a:gd name="connsiteY254" fmla="*/ 3293249 h 6858000"/>
              <a:gd name="connsiteX255" fmla="*/ 579522 w 7467600"/>
              <a:gd name="connsiteY255" fmla="*/ 3371759 h 6858000"/>
              <a:gd name="connsiteX256" fmla="*/ 600288 w 7467600"/>
              <a:gd name="connsiteY256" fmla="*/ 3365555 h 6858000"/>
              <a:gd name="connsiteX257" fmla="*/ 840692 w 7467600"/>
              <a:gd name="connsiteY257" fmla="*/ 3284921 h 6858000"/>
              <a:gd name="connsiteX258" fmla="*/ 979248 w 7467600"/>
              <a:gd name="connsiteY258" fmla="*/ 3221003 h 6858000"/>
              <a:gd name="connsiteX259" fmla="*/ 1053282 w 7467600"/>
              <a:gd name="connsiteY259" fmla="*/ 3185247 h 6858000"/>
              <a:gd name="connsiteX260" fmla="*/ 1320603 w 7467600"/>
              <a:gd name="connsiteY260" fmla="*/ 3081281 h 6858000"/>
              <a:gd name="connsiteX261" fmla="*/ 1238695 w 7467600"/>
              <a:gd name="connsiteY261" fmla="*/ 3076820 h 6858000"/>
              <a:gd name="connsiteX262" fmla="*/ 5425627 w 7467600"/>
              <a:gd name="connsiteY262" fmla="*/ 2954192 h 6858000"/>
              <a:gd name="connsiteX263" fmla="*/ 5470770 w 7467600"/>
              <a:gd name="connsiteY263" fmla="*/ 3005435 h 6858000"/>
              <a:gd name="connsiteX264" fmla="*/ 5519779 w 7467600"/>
              <a:gd name="connsiteY264" fmla="*/ 4359223 h 6858000"/>
              <a:gd name="connsiteX265" fmla="*/ 5520293 w 7467600"/>
              <a:gd name="connsiteY265" fmla="*/ 4360602 h 6858000"/>
              <a:gd name="connsiteX266" fmla="*/ 5767221 w 7467600"/>
              <a:gd name="connsiteY266" fmla="*/ 4665564 h 6858000"/>
              <a:gd name="connsiteX267" fmla="*/ 6937169 w 7467600"/>
              <a:gd name="connsiteY267" fmla="*/ 4815941 h 6858000"/>
              <a:gd name="connsiteX268" fmla="*/ 6953922 w 7467600"/>
              <a:gd name="connsiteY268" fmla="*/ 4890068 h 6858000"/>
              <a:gd name="connsiteX269" fmla="*/ 6071359 w 7467600"/>
              <a:gd name="connsiteY269" fmla="*/ 4770770 h 6858000"/>
              <a:gd name="connsiteX270" fmla="*/ 6038839 w 7467600"/>
              <a:gd name="connsiteY270" fmla="*/ 4764474 h 6858000"/>
              <a:gd name="connsiteX271" fmla="*/ 6038706 w 7467600"/>
              <a:gd name="connsiteY271" fmla="*/ 4763847 h 6858000"/>
              <a:gd name="connsiteX272" fmla="*/ 6037784 w 7467600"/>
              <a:gd name="connsiteY272" fmla="*/ 4764270 h 6858000"/>
              <a:gd name="connsiteX273" fmla="*/ 6038839 w 7467600"/>
              <a:gd name="connsiteY273" fmla="*/ 4764474 h 6858000"/>
              <a:gd name="connsiteX274" fmla="*/ 6040338 w 7467600"/>
              <a:gd name="connsiteY274" fmla="*/ 4771418 h 6858000"/>
              <a:gd name="connsiteX275" fmla="*/ 6024488 w 7467600"/>
              <a:gd name="connsiteY275" fmla="*/ 4809903 h 6858000"/>
              <a:gd name="connsiteX276" fmla="*/ 5599771 w 7467600"/>
              <a:gd name="connsiteY276" fmla="*/ 5509652 h 6858000"/>
              <a:gd name="connsiteX277" fmla="*/ 5548843 w 7467600"/>
              <a:gd name="connsiteY277" fmla="*/ 5563845 h 6858000"/>
              <a:gd name="connsiteX278" fmla="*/ 5940952 w 7467600"/>
              <a:gd name="connsiteY278" fmla="*/ 6250028 h 6858000"/>
              <a:gd name="connsiteX279" fmla="*/ 6043441 w 7467600"/>
              <a:gd name="connsiteY279" fmla="*/ 6665847 h 6858000"/>
              <a:gd name="connsiteX280" fmla="*/ 6093432 w 7467600"/>
              <a:gd name="connsiteY280" fmla="*/ 6858000 h 6858000"/>
              <a:gd name="connsiteX281" fmla="*/ 6034344 w 7467600"/>
              <a:gd name="connsiteY281" fmla="*/ 6858000 h 6858000"/>
              <a:gd name="connsiteX282" fmla="*/ 6026679 w 7467600"/>
              <a:gd name="connsiteY282" fmla="*/ 6836959 h 6858000"/>
              <a:gd name="connsiteX283" fmla="*/ 5800441 w 7467600"/>
              <a:gd name="connsiteY283" fmla="*/ 6335286 h 6858000"/>
              <a:gd name="connsiteX284" fmla="*/ 5526562 w 7467600"/>
              <a:gd name="connsiteY284" fmla="*/ 5705388 h 6858000"/>
              <a:gd name="connsiteX285" fmla="*/ 5519640 w 7467600"/>
              <a:gd name="connsiteY285" fmla="*/ 5683774 h 6858000"/>
              <a:gd name="connsiteX286" fmla="*/ 5844559 w 7467600"/>
              <a:gd name="connsiteY286" fmla="*/ 6553349 h 6858000"/>
              <a:gd name="connsiteX287" fmla="*/ 5975994 w 7467600"/>
              <a:gd name="connsiteY287" fmla="*/ 6858000 h 6858000"/>
              <a:gd name="connsiteX288" fmla="*/ 5898547 w 7467600"/>
              <a:gd name="connsiteY288" fmla="*/ 6858000 h 6858000"/>
              <a:gd name="connsiteX289" fmla="*/ 5682041 w 7467600"/>
              <a:gd name="connsiteY289" fmla="*/ 6355860 h 6858000"/>
              <a:gd name="connsiteX290" fmla="*/ 5461758 w 7467600"/>
              <a:gd name="connsiteY290" fmla="*/ 5820220 h 6858000"/>
              <a:gd name="connsiteX291" fmla="*/ 5237282 w 7467600"/>
              <a:gd name="connsiteY291" fmla="*/ 6579086 h 6858000"/>
              <a:gd name="connsiteX292" fmla="*/ 5115009 w 7467600"/>
              <a:gd name="connsiteY292" fmla="*/ 6858000 h 6858000"/>
              <a:gd name="connsiteX293" fmla="*/ 5028074 w 7467600"/>
              <a:gd name="connsiteY293" fmla="*/ 6858000 h 6858000"/>
              <a:gd name="connsiteX294" fmla="*/ 5079508 w 7467600"/>
              <a:gd name="connsiteY294" fmla="*/ 6749074 h 6858000"/>
              <a:gd name="connsiteX295" fmla="*/ 5371846 w 7467600"/>
              <a:gd name="connsiteY295" fmla="*/ 5924413 h 6858000"/>
              <a:gd name="connsiteX296" fmla="*/ 5270512 w 7467600"/>
              <a:gd name="connsiteY296" fmla="*/ 6138975 h 6858000"/>
              <a:gd name="connsiteX297" fmla="*/ 5062409 w 7467600"/>
              <a:gd name="connsiteY297" fmla="*/ 6653544 h 6858000"/>
              <a:gd name="connsiteX298" fmla="*/ 5036628 w 7467600"/>
              <a:gd name="connsiteY298" fmla="*/ 6754247 h 6858000"/>
              <a:gd name="connsiteX299" fmla="*/ 5009112 w 7467600"/>
              <a:gd name="connsiteY299" fmla="*/ 6858000 h 6858000"/>
              <a:gd name="connsiteX300" fmla="*/ 4976679 w 7467600"/>
              <a:gd name="connsiteY300" fmla="*/ 6858000 h 6858000"/>
              <a:gd name="connsiteX301" fmla="*/ 5006537 w 7467600"/>
              <a:gd name="connsiteY301" fmla="*/ 6747068 h 6858000"/>
              <a:gd name="connsiteX302" fmla="*/ 5032723 w 7467600"/>
              <a:gd name="connsiteY302" fmla="*/ 6644957 h 6858000"/>
              <a:gd name="connsiteX303" fmla="*/ 5242949 w 7467600"/>
              <a:gd name="connsiteY303" fmla="*/ 6125175 h 6858000"/>
              <a:gd name="connsiteX304" fmla="*/ 5286321 w 7467600"/>
              <a:gd name="connsiteY304" fmla="*/ 6033555 h 6858000"/>
              <a:gd name="connsiteX305" fmla="*/ 5008210 w 7467600"/>
              <a:gd name="connsiteY305" fmla="*/ 6649194 h 6858000"/>
              <a:gd name="connsiteX306" fmla="*/ 4986321 w 7467600"/>
              <a:gd name="connsiteY306" fmla="*/ 6765687 h 6858000"/>
              <a:gd name="connsiteX307" fmla="*/ 4973474 w 7467600"/>
              <a:gd name="connsiteY307" fmla="*/ 6858000 h 6858000"/>
              <a:gd name="connsiteX308" fmla="*/ 4907178 w 7467600"/>
              <a:gd name="connsiteY308" fmla="*/ 6858000 h 6858000"/>
              <a:gd name="connsiteX309" fmla="*/ 4910810 w 7467600"/>
              <a:gd name="connsiteY309" fmla="*/ 6829660 h 6858000"/>
              <a:gd name="connsiteX310" fmla="*/ 4987461 w 7467600"/>
              <a:gd name="connsiteY310" fmla="*/ 6432994 h 6858000"/>
              <a:gd name="connsiteX311" fmla="*/ 5179262 w 7467600"/>
              <a:gd name="connsiteY311" fmla="*/ 6035044 h 6858000"/>
              <a:gd name="connsiteX312" fmla="*/ 4689678 w 7467600"/>
              <a:gd name="connsiteY312" fmla="*/ 6440241 h 6858000"/>
              <a:gd name="connsiteX313" fmla="*/ 4477543 w 7467600"/>
              <a:gd name="connsiteY313" fmla="*/ 6674836 h 6858000"/>
              <a:gd name="connsiteX314" fmla="*/ 4329957 w 7467600"/>
              <a:gd name="connsiteY314" fmla="*/ 6858000 h 6858000"/>
              <a:gd name="connsiteX315" fmla="*/ 4218595 w 7467600"/>
              <a:gd name="connsiteY315" fmla="*/ 6858000 h 6858000"/>
              <a:gd name="connsiteX316" fmla="*/ 4368888 w 7467600"/>
              <a:gd name="connsiteY316" fmla="*/ 6668412 h 6858000"/>
              <a:gd name="connsiteX317" fmla="*/ 4563091 w 7467600"/>
              <a:gd name="connsiteY317" fmla="*/ 6442508 h 6858000"/>
              <a:gd name="connsiteX318" fmla="*/ 5387324 w 7467600"/>
              <a:gd name="connsiteY318" fmla="*/ 5705830 h 6858000"/>
              <a:gd name="connsiteX319" fmla="*/ 5073620 w 7467600"/>
              <a:gd name="connsiteY319" fmla="*/ 5955437 h 6858000"/>
              <a:gd name="connsiteX320" fmla="*/ 4689789 w 7467600"/>
              <a:gd name="connsiteY320" fmla="*/ 6268382 h 6858000"/>
              <a:gd name="connsiteX321" fmla="*/ 4418722 w 7467600"/>
              <a:gd name="connsiteY321" fmla="*/ 6570886 h 6858000"/>
              <a:gd name="connsiteX322" fmla="*/ 4214944 w 7467600"/>
              <a:gd name="connsiteY322" fmla="*/ 6858000 h 6858000"/>
              <a:gd name="connsiteX323" fmla="*/ 4177898 w 7467600"/>
              <a:gd name="connsiteY323" fmla="*/ 6858000 h 6858000"/>
              <a:gd name="connsiteX324" fmla="*/ 4391597 w 7467600"/>
              <a:gd name="connsiteY324" fmla="*/ 6556370 h 6858000"/>
              <a:gd name="connsiteX325" fmla="*/ 4668889 w 7467600"/>
              <a:gd name="connsiteY325" fmla="*/ 6246399 h 6858000"/>
              <a:gd name="connsiteX326" fmla="*/ 5055427 w 7467600"/>
              <a:gd name="connsiteY326" fmla="*/ 5931476 h 6858000"/>
              <a:gd name="connsiteX327" fmla="*/ 5371814 w 7467600"/>
              <a:gd name="connsiteY327" fmla="*/ 5678975 h 6858000"/>
              <a:gd name="connsiteX328" fmla="*/ 4987918 w 7467600"/>
              <a:gd name="connsiteY328" fmla="*/ 5838701 h 6858000"/>
              <a:gd name="connsiteX329" fmla="*/ 4317146 w 7467600"/>
              <a:gd name="connsiteY329" fmla="*/ 6587716 h 6858000"/>
              <a:gd name="connsiteX330" fmla="*/ 4171627 w 7467600"/>
              <a:gd name="connsiteY330" fmla="*/ 6858000 h 6858000"/>
              <a:gd name="connsiteX331" fmla="*/ 4081585 w 7467600"/>
              <a:gd name="connsiteY331" fmla="*/ 6858000 h 6858000"/>
              <a:gd name="connsiteX332" fmla="*/ 4238603 w 7467600"/>
              <a:gd name="connsiteY332" fmla="*/ 6559341 h 6858000"/>
              <a:gd name="connsiteX333" fmla="*/ 4778333 w 7467600"/>
              <a:gd name="connsiteY333" fmla="*/ 5873626 h 6858000"/>
              <a:gd name="connsiteX334" fmla="*/ 5414185 w 7467600"/>
              <a:gd name="connsiteY334" fmla="*/ 5573882 h 6858000"/>
              <a:gd name="connsiteX335" fmla="*/ 5959648 w 7467600"/>
              <a:gd name="connsiteY335" fmla="*/ 4760797 h 6858000"/>
              <a:gd name="connsiteX336" fmla="*/ 5355019 w 7467600"/>
              <a:gd name="connsiteY336" fmla="*/ 4734672 h 6858000"/>
              <a:gd name="connsiteX337" fmla="*/ 5083565 w 7467600"/>
              <a:gd name="connsiteY337" fmla="*/ 5179121 h 6858000"/>
              <a:gd name="connsiteX338" fmla="*/ 4713577 w 7467600"/>
              <a:gd name="connsiteY338" fmla="*/ 5616803 h 6858000"/>
              <a:gd name="connsiteX339" fmla="*/ 3989559 w 7467600"/>
              <a:gd name="connsiteY339" fmla="*/ 6145945 h 6858000"/>
              <a:gd name="connsiteX340" fmla="*/ 3939824 w 7467600"/>
              <a:gd name="connsiteY340" fmla="*/ 6066900 h 6858000"/>
              <a:gd name="connsiteX341" fmla="*/ 4584537 w 7467600"/>
              <a:gd name="connsiteY341" fmla="*/ 5324826 h 6858000"/>
              <a:gd name="connsiteX342" fmla="*/ 5037105 w 7467600"/>
              <a:gd name="connsiteY342" fmla="*/ 5088765 h 6858000"/>
              <a:gd name="connsiteX343" fmla="*/ 5039930 w 7467600"/>
              <a:gd name="connsiteY343" fmla="*/ 5089585 h 6858000"/>
              <a:gd name="connsiteX344" fmla="*/ 5263764 w 7467600"/>
              <a:gd name="connsiteY344" fmla="*/ 4735525 h 6858000"/>
              <a:gd name="connsiteX345" fmla="*/ 4086300 w 7467600"/>
              <a:gd name="connsiteY345" fmla="*/ 4884599 h 6858000"/>
              <a:gd name="connsiteX346" fmla="*/ 4085485 w 7467600"/>
              <a:gd name="connsiteY346" fmla="*/ 4899070 h 6858000"/>
              <a:gd name="connsiteX347" fmla="*/ 3871915 w 7467600"/>
              <a:gd name="connsiteY347" fmla="*/ 5253645 h 6858000"/>
              <a:gd name="connsiteX348" fmla="*/ 3799374 w 7467600"/>
              <a:gd name="connsiteY348" fmla="*/ 5466127 h 6858000"/>
              <a:gd name="connsiteX349" fmla="*/ 3498850 w 7467600"/>
              <a:gd name="connsiteY349" fmla="*/ 6661888 h 6858000"/>
              <a:gd name="connsiteX350" fmla="*/ 3399216 w 7467600"/>
              <a:gd name="connsiteY350" fmla="*/ 6858000 h 6858000"/>
              <a:gd name="connsiteX351" fmla="*/ 3303688 w 7467600"/>
              <a:gd name="connsiteY351" fmla="*/ 6858000 h 6858000"/>
              <a:gd name="connsiteX352" fmla="*/ 3391774 w 7467600"/>
              <a:gd name="connsiteY352" fmla="*/ 6697181 h 6858000"/>
              <a:gd name="connsiteX353" fmla="*/ 3735540 w 7467600"/>
              <a:gd name="connsiteY353" fmla="*/ 5546923 h 6858000"/>
              <a:gd name="connsiteX354" fmla="*/ 3729438 w 7467600"/>
              <a:gd name="connsiteY354" fmla="*/ 5569058 h 6858000"/>
              <a:gd name="connsiteX355" fmla="*/ 3707782 w 7467600"/>
              <a:gd name="connsiteY355" fmla="*/ 5644908 h 6858000"/>
              <a:gd name="connsiteX356" fmla="*/ 3583827 w 7467600"/>
              <a:gd name="connsiteY356" fmla="*/ 6039215 h 6858000"/>
              <a:gd name="connsiteX357" fmla="*/ 3547861 w 7467600"/>
              <a:gd name="connsiteY357" fmla="*/ 6129609 h 6858000"/>
              <a:gd name="connsiteX358" fmla="*/ 3490905 w 7467600"/>
              <a:gd name="connsiteY358" fmla="*/ 6277660 h 6858000"/>
              <a:gd name="connsiteX359" fmla="*/ 3455859 w 7467600"/>
              <a:gd name="connsiteY359" fmla="*/ 6391301 h 6858000"/>
              <a:gd name="connsiteX360" fmla="*/ 3429112 w 7467600"/>
              <a:gd name="connsiteY360" fmla="*/ 6479469 h 6858000"/>
              <a:gd name="connsiteX361" fmla="*/ 3304862 w 7467600"/>
              <a:gd name="connsiteY361" fmla="*/ 6796476 h 6858000"/>
              <a:gd name="connsiteX362" fmla="*/ 3276071 w 7467600"/>
              <a:gd name="connsiteY362" fmla="*/ 6858000 h 6858000"/>
              <a:gd name="connsiteX363" fmla="*/ 3240805 w 7467600"/>
              <a:gd name="connsiteY363" fmla="*/ 6858000 h 6858000"/>
              <a:gd name="connsiteX364" fmla="*/ 3275917 w 7467600"/>
              <a:gd name="connsiteY364" fmla="*/ 6783192 h 6858000"/>
              <a:gd name="connsiteX365" fmla="*/ 3399358 w 7467600"/>
              <a:gd name="connsiteY365" fmla="*/ 6469011 h 6858000"/>
              <a:gd name="connsiteX366" fmla="*/ 3425650 w 7467600"/>
              <a:gd name="connsiteY366" fmla="*/ 6381333 h 6858000"/>
              <a:gd name="connsiteX367" fmla="*/ 3460661 w 7467600"/>
              <a:gd name="connsiteY367" fmla="*/ 6266763 h 6858000"/>
              <a:gd name="connsiteX368" fmla="*/ 3518021 w 7467600"/>
              <a:gd name="connsiteY368" fmla="*/ 6117298 h 6858000"/>
              <a:gd name="connsiteX369" fmla="*/ 3554035 w 7467600"/>
              <a:gd name="connsiteY369" fmla="*/ 6027832 h 6858000"/>
              <a:gd name="connsiteX370" fmla="*/ 3677174 w 7467600"/>
              <a:gd name="connsiteY370" fmla="*/ 5636351 h 6858000"/>
              <a:gd name="connsiteX371" fmla="*/ 3698819 w 7467600"/>
              <a:gd name="connsiteY371" fmla="*/ 5560503 h 6858000"/>
              <a:gd name="connsiteX372" fmla="*/ 3702094 w 7467600"/>
              <a:gd name="connsiteY372" fmla="*/ 5549194 h 6858000"/>
              <a:gd name="connsiteX373" fmla="*/ 3398355 w 7467600"/>
              <a:gd name="connsiteY373" fmla="*/ 6094603 h 6858000"/>
              <a:gd name="connsiteX374" fmla="*/ 3193941 w 7467600"/>
              <a:gd name="connsiteY374" fmla="*/ 6798775 h 6858000"/>
              <a:gd name="connsiteX375" fmla="*/ 3184140 w 7467600"/>
              <a:gd name="connsiteY375" fmla="*/ 6858000 h 6858000"/>
              <a:gd name="connsiteX376" fmla="*/ 3099978 w 7467600"/>
              <a:gd name="connsiteY376" fmla="*/ 6858000 h 6858000"/>
              <a:gd name="connsiteX377" fmla="*/ 3101556 w 7467600"/>
              <a:gd name="connsiteY377" fmla="*/ 6843337 h 6858000"/>
              <a:gd name="connsiteX378" fmla="*/ 3370162 w 7467600"/>
              <a:gd name="connsiteY378" fmla="*/ 5785550 h 6858000"/>
              <a:gd name="connsiteX379" fmla="*/ 3746477 w 7467600"/>
              <a:gd name="connsiteY379" fmla="*/ 5377889 h 6858000"/>
              <a:gd name="connsiteX380" fmla="*/ 3863399 w 7467600"/>
              <a:gd name="connsiteY380" fmla="*/ 5087257 h 6858000"/>
              <a:gd name="connsiteX381" fmla="*/ 3968712 w 7467600"/>
              <a:gd name="connsiteY381" fmla="*/ 4913989 h 6858000"/>
              <a:gd name="connsiteX382" fmla="*/ 2792390 w 7467600"/>
              <a:gd name="connsiteY382" fmla="*/ 5382974 h 6858000"/>
              <a:gd name="connsiteX383" fmla="*/ 2714982 w 7467600"/>
              <a:gd name="connsiteY383" fmla="*/ 5427051 h 6858000"/>
              <a:gd name="connsiteX384" fmla="*/ 2813361 w 7467600"/>
              <a:gd name="connsiteY384" fmla="*/ 6023912 h 6858000"/>
              <a:gd name="connsiteX385" fmla="*/ 2688430 w 7467600"/>
              <a:gd name="connsiteY385" fmla="*/ 6801564 h 6858000"/>
              <a:gd name="connsiteX386" fmla="*/ 2629626 w 7467600"/>
              <a:gd name="connsiteY386" fmla="*/ 6763394 h 6858000"/>
              <a:gd name="connsiteX387" fmla="*/ 2565328 w 7467600"/>
              <a:gd name="connsiteY387" fmla="*/ 5516399 h 6858000"/>
              <a:gd name="connsiteX388" fmla="*/ 1922999 w 7467600"/>
              <a:gd name="connsiteY388" fmla="*/ 5980343 h 6858000"/>
              <a:gd name="connsiteX389" fmla="*/ 1950261 w 7467600"/>
              <a:gd name="connsiteY389" fmla="*/ 6405858 h 6858000"/>
              <a:gd name="connsiteX390" fmla="*/ 2365554 w 7467600"/>
              <a:gd name="connsiteY390" fmla="*/ 6759107 h 6858000"/>
              <a:gd name="connsiteX391" fmla="*/ 2424142 w 7467600"/>
              <a:gd name="connsiteY391" fmla="*/ 6858000 h 6858000"/>
              <a:gd name="connsiteX392" fmla="*/ 2395994 w 7467600"/>
              <a:gd name="connsiteY392" fmla="*/ 6858000 h 6858000"/>
              <a:gd name="connsiteX393" fmla="*/ 2392863 w 7467600"/>
              <a:gd name="connsiteY393" fmla="*/ 6852964 h 6858000"/>
              <a:gd name="connsiteX394" fmla="*/ 2017589 w 7467600"/>
              <a:gd name="connsiteY394" fmla="*/ 6493982 h 6858000"/>
              <a:gd name="connsiteX395" fmla="*/ 2147336 w 7467600"/>
              <a:gd name="connsiteY395" fmla="*/ 6594052 h 6858000"/>
              <a:gd name="connsiteX396" fmla="*/ 2207047 w 7467600"/>
              <a:gd name="connsiteY396" fmla="*/ 6654540 h 6858000"/>
              <a:gd name="connsiteX397" fmla="*/ 2299106 w 7467600"/>
              <a:gd name="connsiteY397" fmla="*/ 6778931 h 6858000"/>
              <a:gd name="connsiteX398" fmla="*/ 2314430 w 7467600"/>
              <a:gd name="connsiteY398" fmla="*/ 6801144 h 6858000"/>
              <a:gd name="connsiteX399" fmla="*/ 2352406 w 7467600"/>
              <a:gd name="connsiteY399" fmla="*/ 6858000 h 6858000"/>
              <a:gd name="connsiteX400" fmla="*/ 2314492 w 7467600"/>
              <a:gd name="connsiteY400" fmla="*/ 6858000 h 6858000"/>
              <a:gd name="connsiteX401" fmla="*/ 2288095 w 7467600"/>
              <a:gd name="connsiteY401" fmla="*/ 6818030 h 6858000"/>
              <a:gd name="connsiteX402" fmla="*/ 2272768 w 7467600"/>
              <a:gd name="connsiteY402" fmla="*/ 6795822 h 6858000"/>
              <a:gd name="connsiteX403" fmla="*/ 2182715 w 7467600"/>
              <a:gd name="connsiteY403" fmla="*/ 6675071 h 6858000"/>
              <a:gd name="connsiteX404" fmla="*/ 2032061 w 7467600"/>
              <a:gd name="connsiteY404" fmla="*/ 6541380 h 6858000"/>
              <a:gd name="connsiteX405" fmla="*/ 2257220 w 7467600"/>
              <a:gd name="connsiteY405" fmla="*/ 6826257 h 6858000"/>
              <a:gd name="connsiteX406" fmla="*/ 2281324 w 7467600"/>
              <a:gd name="connsiteY406" fmla="*/ 6858000 h 6858000"/>
              <a:gd name="connsiteX407" fmla="*/ 2242860 w 7467600"/>
              <a:gd name="connsiteY407" fmla="*/ 6858000 h 6858000"/>
              <a:gd name="connsiteX408" fmla="*/ 2232818 w 7467600"/>
              <a:gd name="connsiteY408" fmla="*/ 6844926 h 6858000"/>
              <a:gd name="connsiteX409" fmla="*/ 1990172 w 7467600"/>
              <a:gd name="connsiteY409" fmla="*/ 6542121 h 6858000"/>
              <a:gd name="connsiteX410" fmla="*/ 2124090 w 7467600"/>
              <a:gd name="connsiteY410" fmla="*/ 6761017 h 6858000"/>
              <a:gd name="connsiteX411" fmla="*/ 2200380 w 7467600"/>
              <a:gd name="connsiteY411" fmla="*/ 6858000 h 6858000"/>
              <a:gd name="connsiteX412" fmla="*/ 2147507 w 7467600"/>
              <a:gd name="connsiteY412" fmla="*/ 6858000 h 6858000"/>
              <a:gd name="connsiteX413" fmla="*/ 2070668 w 7467600"/>
              <a:gd name="connsiteY413" fmla="*/ 6761520 h 6858000"/>
              <a:gd name="connsiteX414" fmla="*/ 1975142 w 7467600"/>
              <a:gd name="connsiteY414" fmla="*/ 6585570 h 6858000"/>
              <a:gd name="connsiteX415" fmla="*/ 2050035 w 7467600"/>
              <a:gd name="connsiteY415" fmla="*/ 6813345 h 6858000"/>
              <a:gd name="connsiteX416" fmla="*/ 2063025 w 7467600"/>
              <a:gd name="connsiteY416" fmla="*/ 6858000 h 6858000"/>
              <a:gd name="connsiteX417" fmla="*/ 2021675 w 7467600"/>
              <a:gd name="connsiteY417" fmla="*/ 6858000 h 6858000"/>
              <a:gd name="connsiteX418" fmla="*/ 2019308 w 7467600"/>
              <a:gd name="connsiteY418" fmla="*/ 6847118 h 6858000"/>
              <a:gd name="connsiteX419" fmla="*/ 1938835 w 7467600"/>
              <a:gd name="connsiteY419" fmla="*/ 6551160 h 6858000"/>
              <a:gd name="connsiteX420" fmla="*/ 1953230 w 7467600"/>
              <a:gd name="connsiteY420" fmla="*/ 6759699 h 6858000"/>
              <a:gd name="connsiteX421" fmla="*/ 1956763 w 7467600"/>
              <a:gd name="connsiteY421" fmla="*/ 6778191 h 6858000"/>
              <a:gd name="connsiteX422" fmla="*/ 1967925 w 7467600"/>
              <a:gd name="connsiteY422" fmla="*/ 6858000 h 6858000"/>
              <a:gd name="connsiteX423" fmla="*/ 1936622 w 7467600"/>
              <a:gd name="connsiteY423" fmla="*/ 6858000 h 6858000"/>
              <a:gd name="connsiteX424" fmla="*/ 1926261 w 7467600"/>
              <a:gd name="connsiteY424" fmla="*/ 6784064 h 6858000"/>
              <a:gd name="connsiteX425" fmla="*/ 1922724 w 7467600"/>
              <a:gd name="connsiteY425" fmla="*/ 6765577 h 6858000"/>
              <a:gd name="connsiteX426" fmla="*/ 1904650 w 7467600"/>
              <a:gd name="connsiteY426" fmla="*/ 6639616 h 6858000"/>
              <a:gd name="connsiteX427" fmla="*/ 1885273 w 7467600"/>
              <a:gd name="connsiteY427" fmla="*/ 6858000 h 6858000"/>
              <a:gd name="connsiteX428" fmla="*/ 1854363 w 7467600"/>
              <a:gd name="connsiteY428" fmla="*/ 6858000 h 6858000"/>
              <a:gd name="connsiteX429" fmla="*/ 1880391 w 7467600"/>
              <a:gd name="connsiteY429" fmla="*/ 6603796 h 6858000"/>
              <a:gd name="connsiteX430" fmla="*/ 1818273 w 7467600"/>
              <a:gd name="connsiteY430" fmla="*/ 6715729 h 6858000"/>
              <a:gd name="connsiteX431" fmla="*/ 1794691 w 7467600"/>
              <a:gd name="connsiteY431" fmla="*/ 6843239 h 6858000"/>
              <a:gd name="connsiteX432" fmla="*/ 1794914 w 7467600"/>
              <a:gd name="connsiteY432" fmla="*/ 6858000 h 6858000"/>
              <a:gd name="connsiteX433" fmla="*/ 1746128 w 7467600"/>
              <a:gd name="connsiteY433" fmla="*/ 6858000 h 6858000"/>
              <a:gd name="connsiteX434" fmla="*/ 1753934 w 7467600"/>
              <a:gd name="connsiteY434" fmla="*/ 6724796 h 6858000"/>
              <a:gd name="connsiteX435" fmla="*/ 1792053 w 7467600"/>
              <a:gd name="connsiteY435" fmla="*/ 6572396 h 6858000"/>
              <a:gd name="connsiteX436" fmla="*/ 1862248 w 7467600"/>
              <a:gd name="connsiteY436" fmla="*/ 6266397 h 6858000"/>
              <a:gd name="connsiteX437" fmla="*/ 1862250 w 7467600"/>
              <a:gd name="connsiteY437" fmla="*/ 6033531 h 6858000"/>
              <a:gd name="connsiteX438" fmla="*/ 1211999 w 7467600"/>
              <a:gd name="connsiteY438" fmla="*/ 6683610 h 6858000"/>
              <a:gd name="connsiteX439" fmla="*/ 1213266 w 7467600"/>
              <a:gd name="connsiteY439" fmla="*/ 6691947 h 6858000"/>
              <a:gd name="connsiteX440" fmla="*/ 1203370 w 7467600"/>
              <a:gd name="connsiteY440" fmla="*/ 6850676 h 6858000"/>
              <a:gd name="connsiteX441" fmla="*/ 1203671 w 7467600"/>
              <a:gd name="connsiteY441" fmla="*/ 6858000 h 6858000"/>
              <a:gd name="connsiteX442" fmla="*/ 1143180 w 7467600"/>
              <a:gd name="connsiteY442" fmla="*/ 6858000 h 6858000"/>
              <a:gd name="connsiteX443" fmla="*/ 1142176 w 7467600"/>
              <a:gd name="connsiteY443" fmla="*/ 6766045 h 6858000"/>
              <a:gd name="connsiteX444" fmla="*/ 1067484 w 7467600"/>
              <a:gd name="connsiteY444" fmla="*/ 6858000 h 6858000"/>
              <a:gd name="connsiteX445" fmla="*/ 953928 w 7467600"/>
              <a:gd name="connsiteY445" fmla="*/ 6858000 h 6858000"/>
              <a:gd name="connsiteX446" fmla="*/ 959715 w 7467600"/>
              <a:gd name="connsiteY446" fmla="*/ 6850185 h 6858000"/>
              <a:gd name="connsiteX447" fmla="*/ 1483788 w 7467600"/>
              <a:gd name="connsiteY447" fmla="*/ 6259174 h 6858000"/>
              <a:gd name="connsiteX448" fmla="*/ 1100671 w 7467600"/>
              <a:gd name="connsiteY448" fmla="*/ 6252137 h 6858000"/>
              <a:gd name="connsiteX449" fmla="*/ 1090144 w 7467600"/>
              <a:gd name="connsiteY449" fmla="*/ 6256748 h 6858000"/>
              <a:gd name="connsiteX450" fmla="*/ 1095872 w 7467600"/>
              <a:gd name="connsiteY450" fmla="*/ 6271892 h 6858000"/>
              <a:gd name="connsiteX451" fmla="*/ 262785 w 7467600"/>
              <a:gd name="connsiteY451" fmla="*/ 6845450 h 6858000"/>
              <a:gd name="connsiteX452" fmla="*/ 209968 w 7467600"/>
              <a:gd name="connsiteY452" fmla="*/ 6770713 h 6858000"/>
              <a:gd name="connsiteX453" fmla="*/ 873460 w 7467600"/>
              <a:gd name="connsiteY453" fmla="*/ 6253768 h 6858000"/>
              <a:gd name="connsiteX454" fmla="*/ 192686 w 7467600"/>
              <a:gd name="connsiteY454" fmla="*/ 5849257 h 6858000"/>
              <a:gd name="connsiteX455" fmla="*/ 4696 w 7467600"/>
              <a:gd name="connsiteY455" fmla="*/ 5697668 h 6858000"/>
              <a:gd name="connsiteX456" fmla="*/ 0 w 7467600"/>
              <a:gd name="connsiteY456" fmla="*/ 5689984 h 6858000"/>
              <a:gd name="connsiteX457" fmla="*/ 0 w 7467600"/>
              <a:gd name="connsiteY457" fmla="*/ 5513472 h 6858000"/>
              <a:gd name="connsiteX458" fmla="*/ 174101 w 7467600"/>
              <a:gd name="connsiteY458" fmla="*/ 5620277 h 6858000"/>
              <a:gd name="connsiteX459" fmla="*/ 891800 w 7467600"/>
              <a:gd name="connsiteY459" fmla="*/ 6036935 h 6858000"/>
              <a:gd name="connsiteX460" fmla="*/ 1072219 w 7467600"/>
              <a:gd name="connsiteY460" fmla="*/ 6169443 h 6858000"/>
              <a:gd name="connsiteX461" fmla="*/ 1074117 w 7467600"/>
              <a:gd name="connsiteY461" fmla="*/ 6170301 h 6858000"/>
              <a:gd name="connsiteX462" fmla="*/ 1083114 w 7467600"/>
              <a:gd name="connsiteY462" fmla="*/ 6174131 h 6858000"/>
              <a:gd name="connsiteX463" fmla="*/ 1543010 w 7467600"/>
              <a:gd name="connsiteY463" fmla="*/ 6191140 h 6858000"/>
              <a:gd name="connsiteX464" fmla="*/ 1551080 w 7467600"/>
              <a:gd name="connsiteY464" fmla="*/ 6195006 h 6858000"/>
              <a:gd name="connsiteX465" fmla="*/ 2345443 w 7467600"/>
              <a:gd name="connsiteY465" fmla="*/ 5549882 h 6858000"/>
              <a:gd name="connsiteX466" fmla="*/ 1721499 w 7467600"/>
              <a:gd name="connsiteY466" fmla="*/ 5599969 h 6858000"/>
              <a:gd name="connsiteX467" fmla="*/ 767716 w 7467600"/>
              <a:gd name="connsiteY467" fmla="*/ 5472768 h 6858000"/>
              <a:gd name="connsiteX468" fmla="*/ 722147 w 7467600"/>
              <a:gd name="connsiteY468" fmla="*/ 5393091 h 6858000"/>
              <a:gd name="connsiteX469" fmla="*/ 1485552 w 7467600"/>
              <a:gd name="connsiteY469" fmla="*/ 5313202 h 6858000"/>
              <a:gd name="connsiteX470" fmla="*/ 2143004 w 7467600"/>
              <a:gd name="connsiteY470" fmla="*/ 5402420 h 6858000"/>
              <a:gd name="connsiteX471" fmla="*/ 1933391 w 7467600"/>
              <a:gd name="connsiteY471" fmla="*/ 5156971 h 6858000"/>
              <a:gd name="connsiteX472" fmla="*/ 1827118 w 7467600"/>
              <a:gd name="connsiteY472" fmla="*/ 4968410 h 6858000"/>
              <a:gd name="connsiteX473" fmla="*/ 1837349 w 7467600"/>
              <a:gd name="connsiteY473" fmla="*/ 4956357 h 6858000"/>
              <a:gd name="connsiteX474" fmla="*/ 2162835 w 7467600"/>
              <a:gd name="connsiteY474" fmla="*/ 5187853 h 6858000"/>
              <a:gd name="connsiteX475" fmla="*/ 2257167 w 7467600"/>
              <a:gd name="connsiteY475" fmla="*/ 5462123 h 6858000"/>
              <a:gd name="connsiteX476" fmla="*/ 2261598 w 7467600"/>
              <a:gd name="connsiteY476" fmla="*/ 5467998 h 6858000"/>
              <a:gd name="connsiteX477" fmla="*/ 2437177 w 7467600"/>
              <a:gd name="connsiteY477" fmla="*/ 5479608 h 6858000"/>
              <a:gd name="connsiteX478" fmla="*/ 2445247 w 7467600"/>
              <a:gd name="connsiteY478" fmla="*/ 5483476 h 6858000"/>
              <a:gd name="connsiteX479" fmla="*/ 2743626 w 7467600"/>
              <a:gd name="connsiteY479" fmla="*/ 5304819 h 6858000"/>
              <a:gd name="connsiteX480" fmla="*/ 3048102 w 7467600"/>
              <a:gd name="connsiteY480" fmla="*/ 5150595 h 6858000"/>
              <a:gd name="connsiteX481" fmla="*/ 1799414 w 7467600"/>
              <a:gd name="connsiteY481" fmla="*/ 4694732 h 6858000"/>
              <a:gd name="connsiteX482" fmla="*/ 1771735 w 7467600"/>
              <a:gd name="connsiteY482" fmla="*/ 4619929 h 6858000"/>
              <a:gd name="connsiteX483" fmla="*/ 3104273 w 7467600"/>
              <a:gd name="connsiteY483" fmla="*/ 5076159 h 6858000"/>
              <a:gd name="connsiteX484" fmla="*/ 3113245 w 7467600"/>
              <a:gd name="connsiteY484" fmla="*/ 5090705 h 6858000"/>
              <a:gd name="connsiteX485" fmla="*/ 3126294 w 7467600"/>
              <a:gd name="connsiteY485" fmla="*/ 5114400 h 6858000"/>
              <a:gd name="connsiteX486" fmla="*/ 3937433 w 7467600"/>
              <a:gd name="connsiteY486" fmla="*/ 4830473 h 6858000"/>
              <a:gd name="connsiteX487" fmla="*/ 3590475 w 7467600"/>
              <a:gd name="connsiteY487" fmla="*/ 4597974 h 6858000"/>
              <a:gd name="connsiteX488" fmla="*/ 3100264 w 7467600"/>
              <a:gd name="connsiteY488" fmla="*/ 4579845 h 6858000"/>
              <a:gd name="connsiteX489" fmla="*/ 2183576 w 7467600"/>
              <a:gd name="connsiteY489" fmla="*/ 4227150 h 6858000"/>
              <a:gd name="connsiteX490" fmla="*/ 2151029 w 7467600"/>
              <a:gd name="connsiteY490" fmla="*/ 4146947 h 6858000"/>
              <a:gd name="connsiteX491" fmla="*/ 3563434 w 7467600"/>
              <a:gd name="connsiteY491" fmla="*/ 4469115 h 6858000"/>
              <a:gd name="connsiteX492" fmla="*/ 3177952 w 7467600"/>
              <a:gd name="connsiteY492" fmla="*/ 3657386 h 6858000"/>
              <a:gd name="connsiteX493" fmla="*/ 3189263 w 7467600"/>
              <a:gd name="connsiteY493" fmla="*/ 3625726 h 6858000"/>
              <a:gd name="connsiteX494" fmla="*/ 3560912 w 7467600"/>
              <a:gd name="connsiteY494" fmla="*/ 4079863 h 6858000"/>
              <a:gd name="connsiteX495" fmla="*/ 3626636 w 7467600"/>
              <a:gd name="connsiteY495" fmla="*/ 4512230 h 6858000"/>
              <a:gd name="connsiteX496" fmla="*/ 3653088 w 7467600"/>
              <a:gd name="connsiteY496" fmla="*/ 4521417 h 6858000"/>
              <a:gd name="connsiteX497" fmla="*/ 3988128 w 7467600"/>
              <a:gd name="connsiteY497" fmla="*/ 4817267 h 6858000"/>
              <a:gd name="connsiteX498" fmla="*/ 4830582 w 7467600"/>
              <a:gd name="connsiteY498" fmla="*/ 4676000 h 6858000"/>
              <a:gd name="connsiteX499" fmla="*/ 4830100 w 7467600"/>
              <a:gd name="connsiteY499" fmla="*/ 4675554 h 6858000"/>
              <a:gd name="connsiteX500" fmla="*/ 4036318 w 7467600"/>
              <a:gd name="connsiteY500" fmla="*/ 4147013 h 6858000"/>
              <a:gd name="connsiteX501" fmla="*/ 3432098 w 7467600"/>
              <a:gd name="connsiteY501" fmla="*/ 3537312 h 6858000"/>
              <a:gd name="connsiteX502" fmla="*/ 3446761 w 7467600"/>
              <a:gd name="connsiteY502" fmla="*/ 3461278 h 6858000"/>
              <a:gd name="connsiteX503" fmla="*/ 4419733 w 7467600"/>
              <a:gd name="connsiteY503" fmla="*/ 3963555 h 6858000"/>
              <a:gd name="connsiteX504" fmla="*/ 4781371 w 7467600"/>
              <a:gd name="connsiteY504" fmla="*/ 4458604 h 6858000"/>
              <a:gd name="connsiteX505" fmla="*/ 4780440 w 7467600"/>
              <a:gd name="connsiteY505" fmla="*/ 4470290 h 6858000"/>
              <a:gd name="connsiteX506" fmla="*/ 4898954 w 7467600"/>
              <a:gd name="connsiteY506" fmla="*/ 4662092 h 6858000"/>
              <a:gd name="connsiteX507" fmla="*/ 4900699 w 7467600"/>
              <a:gd name="connsiteY507" fmla="*/ 4670867 h 6858000"/>
              <a:gd name="connsiteX508" fmla="*/ 5714511 w 7467600"/>
              <a:gd name="connsiteY508" fmla="*/ 4663483 h 6858000"/>
              <a:gd name="connsiteX509" fmla="*/ 5464793 w 7467600"/>
              <a:gd name="connsiteY509" fmla="*/ 4393556 h 6858000"/>
              <a:gd name="connsiteX510" fmla="*/ 5461897 w 7467600"/>
              <a:gd name="connsiteY510" fmla="*/ 4390879 h 6858000"/>
              <a:gd name="connsiteX511" fmla="*/ 4294126 w 7467600"/>
              <a:gd name="connsiteY511" fmla="*/ 3303048 h 6858000"/>
              <a:gd name="connsiteX512" fmla="*/ 4305321 w 7467600"/>
              <a:gd name="connsiteY512" fmla="*/ 3256953 h 6858000"/>
              <a:gd name="connsiteX513" fmla="*/ 4949299 w 7467600"/>
              <a:gd name="connsiteY513" fmla="*/ 3766336 h 6858000"/>
              <a:gd name="connsiteX514" fmla="*/ 5291452 w 7467600"/>
              <a:gd name="connsiteY514" fmla="*/ 4076801 h 6858000"/>
              <a:gd name="connsiteX515" fmla="*/ 5434998 w 7467600"/>
              <a:gd name="connsiteY515" fmla="*/ 4254100 h 6858000"/>
              <a:gd name="connsiteX516" fmla="*/ 5351015 w 7467600"/>
              <a:gd name="connsiteY516" fmla="*/ 3760989 h 6858000"/>
              <a:gd name="connsiteX517" fmla="*/ 5413780 w 7467600"/>
              <a:gd name="connsiteY517" fmla="*/ 2966265 h 6858000"/>
              <a:gd name="connsiteX518" fmla="*/ 5425627 w 7467600"/>
              <a:gd name="connsiteY518" fmla="*/ 2954192 h 6858000"/>
              <a:gd name="connsiteX519" fmla="*/ 6604735 w 7467600"/>
              <a:gd name="connsiteY519" fmla="*/ 2041381 h 6858000"/>
              <a:gd name="connsiteX520" fmla="*/ 7204487 w 7467600"/>
              <a:gd name="connsiteY520" fmla="*/ 2742112 h 6858000"/>
              <a:gd name="connsiteX521" fmla="*/ 7131592 w 7467600"/>
              <a:gd name="connsiteY521" fmla="*/ 2672096 h 6858000"/>
              <a:gd name="connsiteX522" fmla="*/ 6996344 w 7467600"/>
              <a:gd name="connsiteY522" fmla="*/ 2518310 h 6858000"/>
              <a:gd name="connsiteX523" fmla="*/ 6735495 w 7467600"/>
              <a:gd name="connsiteY523" fmla="*/ 2196890 h 6858000"/>
              <a:gd name="connsiteX524" fmla="*/ 6721901 w 7467600"/>
              <a:gd name="connsiteY524" fmla="*/ 2179274 h 6858000"/>
              <a:gd name="connsiteX525" fmla="*/ 6604735 w 7467600"/>
              <a:gd name="connsiteY525" fmla="*/ 2041381 h 6858000"/>
              <a:gd name="connsiteX526" fmla="*/ 6591670 w 7467600"/>
              <a:gd name="connsiteY526" fmla="*/ 1988277 h 6858000"/>
              <a:gd name="connsiteX527" fmla="*/ 6747349 w 7467600"/>
              <a:gd name="connsiteY527" fmla="*/ 2160069 h 6858000"/>
              <a:gd name="connsiteX528" fmla="*/ 6760943 w 7467600"/>
              <a:gd name="connsiteY528" fmla="*/ 2177686 h 6858000"/>
              <a:gd name="connsiteX529" fmla="*/ 7021065 w 7467600"/>
              <a:gd name="connsiteY529" fmla="*/ 2498102 h 6858000"/>
              <a:gd name="connsiteX530" fmla="*/ 7155223 w 7467600"/>
              <a:gd name="connsiteY530" fmla="*/ 2650386 h 6858000"/>
              <a:gd name="connsiteX531" fmla="*/ 7203167 w 7467600"/>
              <a:gd name="connsiteY531" fmla="*/ 2697288 h 6858000"/>
              <a:gd name="connsiteX532" fmla="*/ 6937703 w 7467600"/>
              <a:gd name="connsiteY532" fmla="*/ 2321981 h 6858000"/>
              <a:gd name="connsiteX533" fmla="*/ 6591670 w 7467600"/>
              <a:gd name="connsiteY533" fmla="*/ 1988277 h 6858000"/>
              <a:gd name="connsiteX534" fmla="*/ 5798671 w 7467600"/>
              <a:gd name="connsiteY534" fmla="*/ 1981601 h 6858000"/>
              <a:gd name="connsiteX535" fmla="*/ 5754709 w 7467600"/>
              <a:gd name="connsiteY535" fmla="*/ 2071454 h 6858000"/>
              <a:gd name="connsiteX536" fmla="*/ 5763044 w 7467600"/>
              <a:gd name="connsiteY536" fmla="*/ 2842206 h 6858000"/>
              <a:gd name="connsiteX537" fmla="*/ 5764974 w 7467600"/>
              <a:gd name="connsiteY537" fmla="*/ 2799609 h 6858000"/>
              <a:gd name="connsiteX538" fmla="*/ 5767665 w 7467600"/>
              <a:gd name="connsiteY538" fmla="*/ 2666409 h 6858000"/>
              <a:gd name="connsiteX539" fmla="*/ 5763055 w 7467600"/>
              <a:gd name="connsiteY539" fmla="*/ 2579705 h 6858000"/>
              <a:gd name="connsiteX540" fmla="*/ 5758079 w 7467600"/>
              <a:gd name="connsiteY540" fmla="*/ 2492508 h 6858000"/>
              <a:gd name="connsiteX541" fmla="*/ 5779325 w 7467600"/>
              <a:gd name="connsiteY541" fmla="*/ 2197069 h 6858000"/>
              <a:gd name="connsiteX542" fmla="*/ 5798671 w 7467600"/>
              <a:gd name="connsiteY542" fmla="*/ 1981601 h 6858000"/>
              <a:gd name="connsiteX543" fmla="*/ 5829202 w 7467600"/>
              <a:gd name="connsiteY543" fmla="*/ 1971679 h 6858000"/>
              <a:gd name="connsiteX544" fmla="*/ 5809558 w 7467600"/>
              <a:gd name="connsiteY544" fmla="*/ 2198043 h 6858000"/>
              <a:gd name="connsiteX545" fmla="*/ 5788653 w 7467600"/>
              <a:gd name="connsiteY545" fmla="*/ 2489430 h 6858000"/>
              <a:gd name="connsiteX546" fmla="*/ 5793439 w 7467600"/>
              <a:gd name="connsiteY546" fmla="*/ 2575235 h 6858000"/>
              <a:gd name="connsiteX547" fmla="*/ 5796837 w 7467600"/>
              <a:gd name="connsiteY547" fmla="*/ 2637633 h 6858000"/>
              <a:gd name="connsiteX548" fmla="*/ 5818614 w 7467600"/>
              <a:gd name="connsiteY548" fmla="*/ 2473055 h 6858000"/>
              <a:gd name="connsiteX549" fmla="*/ 5829202 w 7467600"/>
              <a:gd name="connsiteY549" fmla="*/ 1971679 h 6858000"/>
              <a:gd name="connsiteX550" fmla="*/ 5911389 w 7467600"/>
              <a:gd name="connsiteY550" fmla="*/ 1898371 h 6858000"/>
              <a:gd name="connsiteX551" fmla="*/ 6237627 w 7467600"/>
              <a:gd name="connsiteY551" fmla="*/ 2231921 h 6858000"/>
              <a:gd name="connsiteX552" fmla="*/ 5911389 w 7467600"/>
              <a:gd name="connsiteY552" fmla="*/ 1898371 h 6858000"/>
              <a:gd name="connsiteX553" fmla="*/ 6944437 w 7467600"/>
              <a:gd name="connsiteY553" fmla="*/ 1575402 h 6858000"/>
              <a:gd name="connsiteX554" fmla="*/ 6304730 w 7467600"/>
              <a:gd name="connsiteY554" fmla="*/ 1766654 h 6858000"/>
              <a:gd name="connsiteX555" fmla="*/ 6944437 w 7467600"/>
              <a:gd name="connsiteY555" fmla="*/ 1575402 h 6858000"/>
              <a:gd name="connsiteX556" fmla="*/ 7019523 w 7467600"/>
              <a:gd name="connsiteY556" fmla="*/ 1519450 h 6858000"/>
              <a:gd name="connsiteX557" fmla="*/ 6298091 w 7467600"/>
              <a:gd name="connsiteY557" fmla="*/ 1737122 h 6858000"/>
              <a:gd name="connsiteX558" fmla="*/ 7019523 w 7467600"/>
              <a:gd name="connsiteY558" fmla="*/ 1519450 h 6858000"/>
              <a:gd name="connsiteX559" fmla="*/ 2399523 w 7467600"/>
              <a:gd name="connsiteY559" fmla="*/ 1428234 h 6858000"/>
              <a:gd name="connsiteX560" fmla="*/ 2224982 w 7467600"/>
              <a:gd name="connsiteY560" fmla="*/ 1826201 h 6858000"/>
              <a:gd name="connsiteX561" fmla="*/ 2096099 w 7467600"/>
              <a:gd name="connsiteY561" fmla="*/ 2345900 h 6858000"/>
              <a:gd name="connsiteX562" fmla="*/ 2283317 w 7467600"/>
              <a:gd name="connsiteY562" fmla="*/ 1796925 h 6858000"/>
              <a:gd name="connsiteX563" fmla="*/ 2399523 w 7467600"/>
              <a:gd name="connsiteY563" fmla="*/ 1428234 h 6858000"/>
              <a:gd name="connsiteX564" fmla="*/ 2448558 w 7467600"/>
              <a:gd name="connsiteY564" fmla="*/ 1373435 h 6858000"/>
              <a:gd name="connsiteX565" fmla="*/ 2312521 w 7467600"/>
              <a:gd name="connsiteY565" fmla="*/ 1806140 h 6858000"/>
              <a:gd name="connsiteX566" fmla="*/ 2127533 w 7467600"/>
              <a:gd name="connsiteY566" fmla="*/ 2348380 h 6858000"/>
              <a:gd name="connsiteX567" fmla="*/ 2358080 w 7467600"/>
              <a:gd name="connsiteY567" fmla="*/ 1866134 h 6858000"/>
              <a:gd name="connsiteX568" fmla="*/ 2407436 w 7467600"/>
              <a:gd name="connsiteY568" fmla="*/ 1651070 h 6858000"/>
              <a:gd name="connsiteX569" fmla="*/ 2448558 w 7467600"/>
              <a:gd name="connsiteY569" fmla="*/ 1373435 h 6858000"/>
              <a:gd name="connsiteX570" fmla="*/ 278707 w 7467600"/>
              <a:gd name="connsiteY570" fmla="*/ 1352270 h 6858000"/>
              <a:gd name="connsiteX571" fmla="*/ 321570 w 7467600"/>
              <a:gd name="connsiteY571" fmla="*/ 1861610 h 6858000"/>
              <a:gd name="connsiteX572" fmla="*/ 294281 w 7467600"/>
              <a:gd name="connsiteY572" fmla="*/ 1440658 h 6858000"/>
              <a:gd name="connsiteX573" fmla="*/ 278707 w 7467600"/>
              <a:gd name="connsiteY573" fmla="*/ 1352270 h 6858000"/>
              <a:gd name="connsiteX574" fmla="*/ 1423821 w 7467600"/>
              <a:gd name="connsiteY574" fmla="*/ 1351958 h 6858000"/>
              <a:gd name="connsiteX575" fmla="*/ 1638521 w 7467600"/>
              <a:gd name="connsiteY575" fmla="*/ 1908470 h 6858000"/>
              <a:gd name="connsiteX576" fmla="*/ 1754199 w 7467600"/>
              <a:gd name="connsiteY576" fmla="*/ 2149284 h 6858000"/>
              <a:gd name="connsiteX577" fmla="*/ 1908359 w 7467600"/>
              <a:gd name="connsiteY577" fmla="*/ 2364988 h 6858000"/>
              <a:gd name="connsiteX578" fmla="*/ 1647661 w 7467600"/>
              <a:gd name="connsiteY578" fmla="*/ 1825945 h 6858000"/>
              <a:gd name="connsiteX579" fmla="*/ 1423821 w 7467600"/>
              <a:gd name="connsiteY579" fmla="*/ 1351958 h 6858000"/>
              <a:gd name="connsiteX580" fmla="*/ 1431890 w 7467600"/>
              <a:gd name="connsiteY580" fmla="*/ 1306475 h 6858000"/>
              <a:gd name="connsiteX581" fmla="*/ 1507597 w 7467600"/>
              <a:gd name="connsiteY581" fmla="*/ 1446132 h 6858000"/>
              <a:gd name="connsiteX582" fmla="*/ 1674586 w 7467600"/>
              <a:gd name="connsiteY582" fmla="*/ 1813832 h 6858000"/>
              <a:gd name="connsiteX583" fmla="*/ 1815950 w 7467600"/>
              <a:gd name="connsiteY583" fmla="*/ 2128564 h 6858000"/>
              <a:gd name="connsiteX584" fmla="*/ 1984242 w 7467600"/>
              <a:gd name="connsiteY584" fmla="*/ 2430829 h 6858000"/>
              <a:gd name="connsiteX585" fmla="*/ 2014023 w 7467600"/>
              <a:gd name="connsiteY585" fmla="*/ 2450995 h 6858000"/>
              <a:gd name="connsiteX586" fmla="*/ 1747337 w 7467600"/>
              <a:gd name="connsiteY586" fmla="*/ 1855264 h 6858000"/>
              <a:gd name="connsiteX587" fmla="*/ 1533749 w 7467600"/>
              <a:gd name="connsiteY587" fmla="*/ 1478656 h 6858000"/>
              <a:gd name="connsiteX588" fmla="*/ 1431890 w 7467600"/>
              <a:gd name="connsiteY588" fmla="*/ 1306475 h 6858000"/>
              <a:gd name="connsiteX589" fmla="*/ 5052692 w 7467600"/>
              <a:gd name="connsiteY589" fmla="*/ 1292994 h 6858000"/>
              <a:gd name="connsiteX590" fmla="*/ 5200661 w 7467600"/>
              <a:gd name="connsiteY590" fmla="*/ 1635186 h 6858000"/>
              <a:gd name="connsiteX591" fmla="*/ 5297138 w 7467600"/>
              <a:gd name="connsiteY591" fmla="*/ 1906351 h 6858000"/>
              <a:gd name="connsiteX592" fmla="*/ 5052692 w 7467600"/>
              <a:gd name="connsiteY592" fmla="*/ 1292994 h 6858000"/>
              <a:gd name="connsiteX593" fmla="*/ 5009948 w 7467600"/>
              <a:gd name="connsiteY593" fmla="*/ 1273619 h 6858000"/>
              <a:gd name="connsiteX594" fmla="*/ 5121777 w 7467600"/>
              <a:gd name="connsiteY594" fmla="*/ 1654213 h 6858000"/>
              <a:gd name="connsiteX595" fmla="*/ 5293545 w 7467600"/>
              <a:gd name="connsiteY595" fmla="*/ 2072247 h 6858000"/>
              <a:gd name="connsiteX596" fmla="*/ 5294042 w 7467600"/>
              <a:gd name="connsiteY596" fmla="*/ 2065019 h 6858000"/>
              <a:gd name="connsiteX597" fmla="*/ 5171936 w 7467600"/>
              <a:gd name="connsiteY597" fmla="*/ 1647613 h 6858000"/>
              <a:gd name="connsiteX598" fmla="*/ 5009948 w 7467600"/>
              <a:gd name="connsiteY598" fmla="*/ 1273619 h 6858000"/>
              <a:gd name="connsiteX599" fmla="*/ 655236 w 7467600"/>
              <a:gd name="connsiteY599" fmla="*/ 1268632 h 6858000"/>
              <a:gd name="connsiteX600" fmla="*/ 839521 w 7467600"/>
              <a:gd name="connsiteY600" fmla="*/ 1685315 h 6858000"/>
              <a:gd name="connsiteX601" fmla="*/ 1109416 w 7467600"/>
              <a:gd name="connsiteY601" fmla="*/ 2061663 h 6858000"/>
              <a:gd name="connsiteX602" fmla="*/ 1298300 w 7467600"/>
              <a:gd name="connsiteY602" fmla="*/ 2247742 h 6858000"/>
              <a:gd name="connsiteX603" fmla="*/ 1125871 w 7467600"/>
              <a:gd name="connsiteY603" fmla="*/ 1989513 h 6858000"/>
              <a:gd name="connsiteX604" fmla="*/ 981574 w 7467600"/>
              <a:gd name="connsiteY604" fmla="*/ 1783157 h 6858000"/>
              <a:gd name="connsiteX605" fmla="*/ 922198 w 7467600"/>
              <a:gd name="connsiteY605" fmla="*/ 1677437 h 6858000"/>
              <a:gd name="connsiteX606" fmla="*/ 869293 w 7467600"/>
              <a:gd name="connsiteY606" fmla="*/ 1583214 h 6858000"/>
              <a:gd name="connsiteX607" fmla="*/ 751431 w 7467600"/>
              <a:gd name="connsiteY607" fmla="*/ 1405731 h 6858000"/>
              <a:gd name="connsiteX608" fmla="*/ 655236 w 7467600"/>
              <a:gd name="connsiteY608" fmla="*/ 1268632 h 6858000"/>
              <a:gd name="connsiteX609" fmla="*/ 6516292 w 7467600"/>
              <a:gd name="connsiteY609" fmla="*/ 1263064 h 6858000"/>
              <a:gd name="connsiteX610" fmla="*/ 5736320 w 7467600"/>
              <a:gd name="connsiteY610" fmla="*/ 1501803 h 6858000"/>
              <a:gd name="connsiteX611" fmla="*/ 6516292 w 7467600"/>
              <a:gd name="connsiteY611" fmla="*/ 1263064 h 6858000"/>
              <a:gd name="connsiteX612" fmla="*/ 291466 w 7467600"/>
              <a:gd name="connsiteY612" fmla="*/ 1250369 h 6858000"/>
              <a:gd name="connsiteX613" fmla="*/ 323180 w 7467600"/>
              <a:gd name="connsiteY613" fmla="*/ 1435283 h 6858000"/>
              <a:gd name="connsiteX614" fmla="*/ 349381 w 7467600"/>
              <a:gd name="connsiteY614" fmla="*/ 1875041 h 6858000"/>
              <a:gd name="connsiteX615" fmla="*/ 374363 w 7467600"/>
              <a:gd name="connsiteY615" fmla="*/ 1506494 h 6858000"/>
              <a:gd name="connsiteX616" fmla="*/ 302168 w 7467600"/>
              <a:gd name="connsiteY616" fmla="*/ 1274495 h 6858000"/>
              <a:gd name="connsiteX617" fmla="*/ 291466 w 7467600"/>
              <a:gd name="connsiteY617" fmla="*/ 1250369 h 6858000"/>
              <a:gd name="connsiteX618" fmla="*/ 678222 w 7467600"/>
              <a:gd name="connsiteY618" fmla="*/ 1248670 h 6858000"/>
              <a:gd name="connsiteX619" fmla="*/ 775536 w 7467600"/>
              <a:gd name="connsiteY619" fmla="*/ 1388015 h 6858000"/>
              <a:gd name="connsiteX620" fmla="*/ 894529 w 7467600"/>
              <a:gd name="connsiteY620" fmla="*/ 1567739 h 6858000"/>
              <a:gd name="connsiteX621" fmla="*/ 948000 w 7467600"/>
              <a:gd name="connsiteY621" fmla="*/ 1663088 h 6858000"/>
              <a:gd name="connsiteX622" fmla="*/ 1006812 w 7467600"/>
              <a:gd name="connsiteY622" fmla="*/ 1767683 h 6858000"/>
              <a:gd name="connsiteX623" fmla="*/ 1149133 w 7467600"/>
              <a:gd name="connsiteY623" fmla="*/ 1971513 h 6858000"/>
              <a:gd name="connsiteX624" fmla="*/ 1333952 w 7467600"/>
              <a:gd name="connsiteY624" fmla="*/ 2251620 h 6858000"/>
              <a:gd name="connsiteX625" fmla="*/ 1337329 w 7467600"/>
              <a:gd name="connsiteY625" fmla="*/ 2258350 h 6858000"/>
              <a:gd name="connsiteX626" fmla="*/ 1014726 w 7467600"/>
              <a:gd name="connsiteY626" fmla="*/ 1615556 h 6858000"/>
              <a:gd name="connsiteX627" fmla="*/ 678222 w 7467600"/>
              <a:gd name="connsiteY627" fmla="*/ 1248670 h 6858000"/>
              <a:gd name="connsiteX628" fmla="*/ 6691602 w 7467600"/>
              <a:gd name="connsiteY628" fmla="*/ 1140573 h 6858000"/>
              <a:gd name="connsiteX629" fmla="*/ 6571100 w 7467600"/>
              <a:gd name="connsiteY629" fmla="*/ 1183662 h 6858000"/>
              <a:gd name="connsiteX630" fmla="*/ 6241687 w 7467600"/>
              <a:gd name="connsiteY630" fmla="*/ 1257600 h 6858000"/>
              <a:gd name="connsiteX631" fmla="*/ 5693009 w 7467600"/>
              <a:gd name="connsiteY631" fmla="*/ 1478256 h 6858000"/>
              <a:gd name="connsiteX632" fmla="*/ 6548420 w 7467600"/>
              <a:gd name="connsiteY632" fmla="*/ 1214599 h 6858000"/>
              <a:gd name="connsiteX633" fmla="*/ 6605473 w 7467600"/>
              <a:gd name="connsiteY633" fmla="*/ 1184686 h 6858000"/>
              <a:gd name="connsiteX634" fmla="*/ 6691602 w 7467600"/>
              <a:gd name="connsiteY634" fmla="*/ 1140573 h 6858000"/>
              <a:gd name="connsiteX635" fmla="*/ 4002475 w 7467600"/>
              <a:gd name="connsiteY635" fmla="*/ 1037802 h 6858000"/>
              <a:gd name="connsiteX636" fmla="*/ 4000324 w 7467600"/>
              <a:gd name="connsiteY636" fmla="*/ 1039362 h 6858000"/>
              <a:gd name="connsiteX637" fmla="*/ 4002862 w 7467600"/>
              <a:gd name="connsiteY637" fmla="*/ 1042866 h 6858000"/>
              <a:gd name="connsiteX638" fmla="*/ 4002475 w 7467600"/>
              <a:gd name="connsiteY638" fmla="*/ 1037802 h 6858000"/>
              <a:gd name="connsiteX639" fmla="*/ 506322 w 7467600"/>
              <a:gd name="connsiteY639" fmla="*/ 1020997 h 6858000"/>
              <a:gd name="connsiteX640" fmla="*/ 533068 w 7467600"/>
              <a:gd name="connsiteY640" fmla="*/ 1029409 h 6858000"/>
              <a:gd name="connsiteX641" fmla="*/ 1232525 w 7467600"/>
              <a:gd name="connsiteY641" fmla="*/ 1804675 h 6858000"/>
              <a:gd name="connsiteX642" fmla="*/ 1388858 w 7467600"/>
              <a:gd name="connsiteY642" fmla="*/ 2368011 h 6858000"/>
              <a:gd name="connsiteX643" fmla="*/ 1384098 w 7467600"/>
              <a:gd name="connsiteY643" fmla="*/ 2378125 h 6858000"/>
              <a:gd name="connsiteX644" fmla="*/ 1425393 w 7467600"/>
              <a:gd name="connsiteY644" fmla="*/ 2589124 h 6858000"/>
              <a:gd name="connsiteX645" fmla="*/ 1424001 w 7467600"/>
              <a:gd name="connsiteY645" fmla="*/ 2597541 h 6858000"/>
              <a:gd name="connsiteX646" fmla="*/ 2152729 w 7467600"/>
              <a:gd name="connsiteY646" fmla="*/ 2864487 h 6858000"/>
              <a:gd name="connsiteX647" fmla="*/ 2020609 w 7467600"/>
              <a:gd name="connsiteY647" fmla="*/ 2539671 h 6858000"/>
              <a:gd name="connsiteX648" fmla="*/ 2018920 w 7467600"/>
              <a:gd name="connsiteY648" fmla="*/ 2536309 h 6858000"/>
              <a:gd name="connsiteX649" fmla="*/ 1342441 w 7467600"/>
              <a:gd name="connsiteY649" fmla="*/ 1173017 h 6858000"/>
              <a:gd name="connsiteX650" fmla="*/ 1367925 w 7467600"/>
              <a:gd name="connsiteY650" fmla="*/ 1135648 h 6858000"/>
              <a:gd name="connsiteX651" fmla="*/ 1771401 w 7467600"/>
              <a:gd name="connsiteY651" fmla="*/ 1806673 h 6858000"/>
              <a:gd name="connsiteX652" fmla="*/ 1972385 w 7467600"/>
              <a:gd name="connsiteY652" fmla="*/ 2198735 h 6858000"/>
              <a:gd name="connsiteX653" fmla="*/ 2040892 w 7467600"/>
              <a:gd name="connsiteY653" fmla="*/ 2405205 h 6858000"/>
              <a:gd name="connsiteX654" fmla="*/ 2131689 w 7467600"/>
              <a:gd name="connsiteY654" fmla="*/ 1936926 h 6858000"/>
              <a:gd name="connsiteX655" fmla="*/ 2454820 w 7467600"/>
              <a:gd name="connsiteY655" fmla="*/ 1248808 h 6858000"/>
              <a:gd name="connsiteX656" fmla="*/ 2492512 w 7467600"/>
              <a:gd name="connsiteY656" fmla="*/ 1302920 h 6858000"/>
              <a:gd name="connsiteX657" fmla="*/ 2081216 w 7467600"/>
              <a:gd name="connsiteY657" fmla="*/ 2527513 h 6858000"/>
              <a:gd name="connsiteX658" fmla="*/ 2081211 w 7467600"/>
              <a:gd name="connsiteY658" fmla="*/ 2528916 h 6858000"/>
              <a:gd name="connsiteX659" fmla="*/ 2199067 w 7467600"/>
              <a:gd name="connsiteY659" fmla="*/ 2884061 h 6858000"/>
              <a:gd name="connsiteX660" fmla="*/ 3192586 w 7467600"/>
              <a:gd name="connsiteY660" fmla="*/ 3411496 h 6858000"/>
              <a:gd name="connsiteX661" fmla="*/ 3182620 w 7467600"/>
              <a:gd name="connsiteY661" fmla="*/ 3483279 h 6858000"/>
              <a:gd name="connsiteX662" fmla="*/ 2435119 w 7467600"/>
              <a:gd name="connsiteY662" fmla="*/ 3080173 h 6858000"/>
              <a:gd name="connsiteX663" fmla="*/ 2410152 w 7467600"/>
              <a:gd name="connsiteY663" fmla="*/ 3063751 h 6858000"/>
              <a:gd name="connsiteX664" fmla="*/ 2408099 w 7467600"/>
              <a:gd name="connsiteY664" fmla="*/ 3064403 h 6858000"/>
              <a:gd name="connsiteX665" fmla="*/ 2407218 w 7467600"/>
              <a:gd name="connsiteY665" fmla="*/ 3070324 h 6858000"/>
              <a:gd name="connsiteX666" fmla="*/ 2380138 w 7467600"/>
              <a:gd name="connsiteY666" fmla="*/ 3099341 h 6858000"/>
              <a:gd name="connsiteX667" fmla="*/ 1765923 w 7467600"/>
              <a:gd name="connsiteY667" fmla="*/ 3581043 h 6858000"/>
              <a:gd name="connsiteX668" fmla="*/ 1702258 w 7467600"/>
              <a:gd name="connsiteY668" fmla="*/ 3612286 h 6858000"/>
              <a:gd name="connsiteX669" fmla="*/ 1538370 w 7467600"/>
              <a:gd name="connsiteY669" fmla="*/ 3811804 h 6858000"/>
              <a:gd name="connsiteX670" fmla="*/ 542867 w 7467600"/>
              <a:gd name="connsiteY670" fmla="*/ 4944092 h 6858000"/>
              <a:gd name="connsiteX671" fmla="*/ 515800 w 7467600"/>
              <a:gd name="connsiteY671" fmla="*/ 4862180 h 6858000"/>
              <a:gd name="connsiteX672" fmla="*/ 909145 w 7467600"/>
              <a:gd name="connsiteY672" fmla="*/ 4199225 h 6858000"/>
              <a:gd name="connsiteX673" fmla="*/ 1214067 w 7467600"/>
              <a:gd name="connsiteY673" fmla="*/ 3908561 h 6858000"/>
              <a:gd name="connsiteX674" fmla="*/ 640967 w 7467600"/>
              <a:gd name="connsiteY674" fmla="*/ 4105601 h 6858000"/>
              <a:gd name="connsiteX675" fmla="*/ 112563 w 7467600"/>
              <a:gd name="connsiteY675" fmla="*/ 4396952 h 6858000"/>
              <a:gd name="connsiteX676" fmla="*/ 0 w 7467600"/>
              <a:gd name="connsiteY676" fmla="*/ 4466006 h 6858000"/>
              <a:gd name="connsiteX677" fmla="*/ 0 w 7467600"/>
              <a:gd name="connsiteY677" fmla="*/ 4233763 h 6858000"/>
              <a:gd name="connsiteX678" fmla="*/ 36881 w 7467600"/>
              <a:gd name="connsiteY678" fmla="*/ 4200118 h 6858000"/>
              <a:gd name="connsiteX679" fmla="*/ 910534 w 7467600"/>
              <a:gd name="connsiteY679" fmla="*/ 3629753 h 6858000"/>
              <a:gd name="connsiteX680" fmla="*/ 1578717 w 7467600"/>
              <a:gd name="connsiteY680" fmla="*/ 3575982 h 6858000"/>
              <a:gd name="connsiteX681" fmla="*/ 2338780 w 7467600"/>
              <a:gd name="connsiteY681" fmla="*/ 3033725 h 6858000"/>
              <a:gd name="connsiteX682" fmla="*/ 1807991 w 7467600"/>
              <a:gd name="connsiteY682" fmla="*/ 2807184 h 6858000"/>
              <a:gd name="connsiteX683" fmla="*/ 1416358 w 7467600"/>
              <a:gd name="connsiteY683" fmla="*/ 3112571 h 6858000"/>
              <a:gd name="connsiteX684" fmla="*/ 939066 w 7467600"/>
              <a:gd name="connsiteY684" fmla="*/ 3378798 h 6858000"/>
              <a:gd name="connsiteX685" fmla="*/ 115099 w 7467600"/>
              <a:gd name="connsiteY685" fmla="*/ 3607650 h 6858000"/>
              <a:gd name="connsiteX686" fmla="*/ 97284 w 7467600"/>
              <a:gd name="connsiteY686" fmla="*/ 3520393 h 6858000"/>
              <a:gd name="connsiteX687" fmla="*/ 922050 w 7467600"/>
              <a:gd name="connsiteY687" fmla="*/ 3074867 h 6858000"/>
              <a:gd name="connsiteX688" fmla="*/ 1405265 w 7467600"/>
              <a:gd name="connsiteY688" fmla="*/ 3016319 h 6858000"/>
              <a:gd name="connsiteX689" fmla="*/ 1407512 w 7467600"/>
              <a:gd name="connsiteY689" fmla="*/ 3018001 h 6858000"/>
              <a:gd name="connsiteX690" fmla="*/ 1726266 w 7467600"/>
              <a:gd name="connsiteY690" fmla="*/ 2777274 h 6858000"/>
              <a:gd name="connsiteX691" fmla="*/ 625390 w 7467600"/>
              <a:gd name="connsiteY691" fmla="*/ 2514541 h 6858000"/>
              <a:gd name="connsiteX692" fmla="*/ 619799 w 7467600"/>
              <a:gd name="connsiteY692" fmla="*/ 2527180 h 6858000"/>
              <a:gd name="connsiteX693" fmla="*/ 310030 w 7467600"/>
              <a:gd name="connsiteY693" fmla="*/ 2771818 h 6858000"/>
              <a:gd name="connsiteX694" fmla="*/ 173877 w 7467600"/>
              <a:gd name="connsiteY694" fmla="*/ 2937056 h 6858000"/>
              <a:gd name="connsiteX695" fmla="*/ 77889 w 7467600"/>
              <a:gd name="connsiteY695" fmla="*/ 3138440 h 6858000"/>
              <a:gd name="connsiteX696" fmla="*/ 0 w 7467600"/>
              <a:gd name="connsiteY696" fmla="*/ 3271395 h 6858000"/>
              <a:gd name="connsiteX697" fmla="*/ 0 w 7467600"/>
              <a:gd name="connsiteY697" fmla="*/ 3153002 h 6858000"/>
              <a:gd name="connsiteX698" fmla="*/ 2386 w 7467600"/>
              <a:gd name="connsiteY698" fmla="*/ 3149203 h 6858000"/>
              <a:gd name="connsiteX699" fmla="*/ 89753 w 7467600"/>
              <a:gd name="connsiteY699" fmla="*/ 2987702 h 6858000"/>
              <a:gd name="connsiteX700" fmla="*/ 76869 w 7467600"/>
              <a:gd name="connsiteY700" fmla="*/ 3005404 h 6858000"/>
              <a:gd name="connsiteX701" fmla="*/ 32049 w 7467600"/>
              <a:gd name="connsiteY701" fmla="*/ 3065814 h 6858000"/>
              <a:gd name="connsiteX702" fmla="*/ 0 w 7467600"/>
              <a:gd name="connsiteY702" fmla="*/ 3108744 h 6858000"/>
              <a:gd name="connsiteX703" fmla="*/ 0 w 7467600"/>
              <a:gd name="connsiteY703" fmla="*/ 3058059 h 6858000"/>
              <a:gd name="connsiteX704" fmla="*/ 7610 w 7467600"/>
              <a:gd name="connsiteY704" fmla="*/ 3047889 h 6858000"/>
              <a:gd name="connsiteX705" fmla="*/ 52419 w 7467600"/>
              <a:gd name="connsiteY705" fmla="*/ 2987479 h 6858000"/>
              <a:gd name="connsiteX706" fmla="*/ 59142 w 7467600"/>
              <a:gd name="connsiteY706" fmla="*/ 2978488 h 6858000"/>
              <a:gd name="connsiteX707" fmla="*/ 0 w 7467600"/>
              <a:gd name="connsiteY707" fmla="*/ 3015334 h 6858000"/>
              <a:gd name="connsiteX708" fmla="*/ 0 w 7467600"/>
              <a:gd name="connsiteY708" fmla="*/ 2914286 h 6858000"/>
              <a:gd name="connsiteX709" fmla="*/ 36383 w 7467600"/>
              <a:gd name="connsiteY709" fmla="*/ 2901128 h 6858000"/>
              <a:gd name="connsiteX710" fmla="*/ 156329 w 7467600"/>
              <a:gd name="connsiteY710" fmla="*/ 2840533 h 6858000"/>
              <a:gd name="connsiteX711" fmla="*/ 358355 w 7467600"/>
              <a:gd name="connsiteY711" fmla="*/ 2620471 h 6858000"/>
              <a:gd name="connsiteX712" fmla="*/ 510577 w 7467600"/>
              <a:gd name="connsiteY712" fmla="*/ 2501244 h 6858000"/>
              <a:gd name="connsiteX713" fmla="*/ 211967 w 7467600"/>
              <a:gd name="connsiteY713" fmla="*/ 2479171 h 6858000"/>
              <a:gd name="connsiteX714" fmla="*/ 0 w 7467600"/>
              <a:gd name="connsiteY714" fmla="*/ 2476398 h 6858000"/>
              <a:gd name="connsiteX715" fmla="*/ 0 w 7467600"/>
              <a:gd name="connsiteY715" fmla="*/ 2389189 h 6858000"/>
              <a:gd name="connsiteX716" fmla="*/ 103062 w 7467600"/>
              <a:gd name="connsiteY716" fmla="*/ 2389518 h 6858000"/>
              <a:gd name="connsiteX717" fmla="*/ 510734 w 7467600"/>
              <a:gd name="connsiteY717" fmla="*/ 2416201 h 6858000"/>
              <a:gd name="connsiteX718" fmla="*/ 279257 w 7467600"/>
              <a:gd name="connsiteY718" fmla="*/ 2092102 h 6858000"/>
              <a:gd name="connsiteX719" fmla="*/ 65265 w 7467600"/>
              <a:gd name="connsiteY719" fmla="*/ 2006049 h 6858000"/>
              <a:gd name="connsiteX720" fmla="*/ 0 w 7467600"/>
              <a:gd name="connsiteY720" fmla="*/ 1982532 h 6858000"/>
              <a:gd name="connsiteX721" fmla="*/ 0 w 7467600"/>
              <a:gd name="connsiteY721" fmla="*/ 1912789 h 6858000"/>
              <a:gd name="connsiteX722" fmla="*/ 97460 w 7467600"/>
              <a:gd name="connsiteY722" fmla="*/ 1953725 h 6858000"/>
              <a:gd name="connsiteX723" fmla="*/ 221272 w 7467600"/>
              <a:gd name="connsiteY723" fmla="*/ 1980766 h 6858000"/>
              <a:gd name="connsiteX724" fmla="*/ 116765 w 7467600"/>
              <a:gd name="connsiteY724" fmla="*/ 1911033 h 6858000"/>
              <a:gd name="connsiteX725" fmla="*/ 16405 w 7467600"/>
              <a:gd name="connsiteY725" fmla="*/ 1803412 h 6858000"/>
              <a:gd name="connsiteX726" fmla="*/ 0 w 7467600"/>
              <a:gd name="connsiteY726" fmla="*/ 1784777 h 6858000"/>
              <a:gd name="connsiteX727" fmla="*/ 0 w 7467600"/>
              <a:gd name="connsiteY727" fmla="*/ 1740082 h 6858000"/>
              <a:gd name="connsiteX728" fmla="*/ 39394 w 7467600"/>
              <a:gd name="connsiteY728" fmla="*/ 1784856 h 6858000"/>
              <a:gd name="connsiteX729" fmla="*/ 135813 w 7467600"/>
              <a:gd name="connsiteY729" fmla="*/ 1888838 h 6858000"/>
              <a:gd name="connsiteX730" fmla="*/ 242575 w 7467600"/>
              <a:gd name="connsiteY730" fmla="*/ 1958841 h 6858000"/>
              <a:gd name="connsiteX731" fmla="*/ 82197 w 7467600"/>
              <a:gd name="connsiteY731" fmla="*/ 1754826 h 6858000"/>
              <a:gd name="connsiteX732" fmla="*/ 0 w 7467600"/>
              <a:gd name="connsiteY732" fmla="*/ 1679650 h 6858000"/>
              <a:gd name="connsiteX733" fmla="*/ 0 w 7467600"/>
              <a:gd name="connsiteY733" fmla="*/ 1602463 h 6858000"/>
              <a:gd name="connsiteX734" fmla="*/ 84689 w 7467600"/>
              <a:gd name="connsiteY734" fmla="*/ 1677442 h 6858000"/>
              <a:gd name="connsiteX735" fmla="*/ 298437 w 7467600"/>
              <a:gd name="connsiteY735" fmla="*/ 1968019 h 6858000"/>
              <a:gd name="connsiteX736" fmla="*/ 227269 w 7467600"/>
              <a:gd name="connsiteY736" fmla="*/ 1114064 h 6858000"/>
              <a:gd name="connsiteX737" fmla="*/ 248003 w 7467600"/>
              <a:gd name="connsiteY737" fmla="*/ 1089613 h 6858000"/>
              <a:gd name="connsiteX738" fmla="*/ 427020 w 7467600"/>
              <a:gd name="connsiteY738" fmla="*/ 1619803 h 6858000"/>
              <a:gd name="connsiteX739" fmla="*/ 340345 w 7467600"/>
              <a:gd name="connsiteY739" fmla="*/ 2027739 h 6858000"/>
              <a:gd name="connsiteX740" fmla="*/ 360865 w 7467600"/>
              <a:gd name="connsiteY740" fmla="*/ 2044827 h 6858000"/>
              <a:gd name="connsiteX741" fmla="*/ 560414 w 7467600"/>
              <a:gd name="connsiteY741" fmla="*/ 2421457 h 6858000"/>
              <a:gd name="connsiteX742" fmla="*/ 1359703 w 7467600"/>
              <a:gd name="connsiteY742" fmla="*/ 2578554 h 6858000"/>
              <a:gd name="connsiteX743" fmla="*/ 1359422 w 7467600"/>
              <a:gd name="connsiteY743" fmla="*/ 2577994 h 6858000"/>
              <a:gd name="connsiteX744" fmla="*/ 828701 w 7467600"/>
              <a:gd name="connsiteY744" fmla="*/ 1839520 h 6858000"/>
              <a:gd name="connsiteX745" fmla="*/ 494427 w 7467600"/>
              <a:gd name="connsiteY745" fmla="*/ 1092333 h 6858000"/>
              <a:gd name="connsiteX746" fmla="*/ 506322 w 7467600"/>
              <a:gd name="connsiteY746" fmla="*/ 1020997 h 6858000"/>
              <a:gd name="connsiteX747" fmla="*/ 4570198 w 7467600"/>
              <a:gd name="connsiteY747" fmla="*/ 978081 h 6858000"/>
              <a:gd name="connsiteX748" fmla="*/ 4523691 w 7467600"/>
              <a:gd name="connsiteY748" fmla="*/ 1127776 h 6858000"/>
              <a:gd name="connsiteX749" fmla="*/ 4509875 w 7467600"/>
              <a:gd name="connsiteY749" fmla="*/ 1167552 h 6858000"/>
              <a:gd name="connsiteX750" fmla="*/ 4478168 w 7467600"/>
              <a:gd name="connsiteY750" fmla="*/ 1260735 h 6858000"/>
              <a:gd name="connsiteX751" fmla="*/ 4409309 w 7467600"/>
              <a:gd name="connsiteY751" fmla="*/ 1666996 h 6858000"/>
              <a:gd name="connsiteX752" fmla="*/ 4370031 w 7467600"/>
              <a:gd name="connsiteY752" fmla="*/ 1955666 h 6858000"/>
              <a:gd name="connsiteX753" fmla="*/ 4570198 w 7467600"/>
              <a:gd name="connsiteY753" fmla="*/ 978081 h 6858000"/>
              <a:gd name="connsiteX754" fmla="*/ 4557898 w 7467600"/>
              <a:gd name="connsiteY754" fmla="*/ 900011 h 6858000"/>
              <a:gd name="connsiteX755" fmla="*/ 4344840 w 7467600"/>
              <a:gd name="connsiteY755" fmla="*/ 1922038 h 6858000"/>
              <a:gd name="connsiteX756" fmla="*/ 4378710 w 7467600"/>
              <a:gd name="connsiteY756" fmla="*/ 1665516 h 6858000"/>
              <a:gd name="connsiteX757" fmla="*/ 4448798 w 7467600"/>
              <a:gd name="connsiteY757" fmla="*/ 1253024 h 6858000"/>
              <a:gd name="connsiteX758" fmla="*/ 4480315 w 7467600"/>
              <a:gd name="connsiteY758" fmla="*/ 1158454 h 6858000"/>
              <a:gd name="connsiteX759" fmla="*/ 4494133 w 7467600"/>
              <a:gd name="connsiteY759" fmla="*/ 1118676 h 6858000"/>
              <a:gd name="connsiteX760" fmla="*/ 4557898 w 7467600"/>
              <a:gd name="connsiteY760" fmla="*/ 900011 h 6858000"/>
              <a:gd name="connsiteX761" fmla="*/ 5870151 w 7467600"/>
              <a:gd name="connsiteY761" fmla="*/ 898890 h 6858000"/>
              <a:gd name="connsiteX762" fmla="*/ 5861335 w 7467600"/>
              <a:gd name="connsiteY762" fmla="*/ 899177 h 6858000"/>
              <a:gd name="connsiteX763" fmla="*/ 5843702 w 7467600"/>
              <a:gd name="connsiteY763" fmla="*/ 899748 h 6858000"/>
              <a:gd name="connsiteX764" fmla="*/ 5651107 w 7467600"/>
              <a:gd name="connsiteY764" fmla="*/ 920306 h 6858000"/>
              <a:gd name="connsiteX765" fmla="*/ 5459407 w 7467600"/>
              <a:gd name="connsiteY765" fmla="*/ 940975 h 6858000"/>
              <a:gd name="connsiteX766" fmla="*/ 5374846 w 7467600"/>
              <a:gd name="connsiteY766" fmla="*/ 941988 h 6858000"/>
              <a:gd name="connsiteX767" fmla="*/ 5256105 w 7467600"/>
              <a:gd name="connsiteY767" fmla="*/ 945632 h 6858000"/>
              <a:gd name="connsiteX768" fmla="*/ 5107071 w 7467600"/>
              <a:gd name="connsiteY768" fmla="*/ 969720 h 6858000"/>
              <a:gd name="connsiteX769" fmla="*/ 4998681 w 7467600"/>
              <a:gd name="connsiteY769" fmla="*/ 988771 h 6858000"/>
              <a:gd name="connsiteX770" fmla="*/ 5870151 w 7467600"/>
              <a:gd name="connsiteY770" fmla="*/ 898890 h 6858000"/>
              <a:gd name="connsiteX771" fmla="*/ 5504425 w 7467600"/>
              <a:gd name="connsiteY771" fmla="*/ 848067 h 6858000"/>
              <a:gd name="connsiteX772" fmla="*/ 4968849 w 7467600"/>
              <a:gd name="connsiteY772" fmla="*/ 962318 h 6858000"/>
              <a:gd name="connsiteX773" fmla="*/ 5104039 w 7467600"/>
              <a:gd name="connsiteY773" fmla="*/ 940634 h 6858000"/>
              <a:gd name="connsiteX774" fmla="*/ 5256311 w 7467600"/>
              <a:gd name="connsiteY774" fmla="*/ 916490 h 6858000"/>
              <a:gd name="connsiteX775" fmla="*/ 5377381 w 7467600"/>
              <a:gd name="connsiteY775" fmla="*/ 912671 h 6858000"/>
              <a:gd name="connsiteX776" fmla="*/ 5460148 w 7467600"/>
              <a:gd name="connsiteY776" fmla="*/ 911442 h 6858000"/>
              <a:gd name="connsiteX777" fmla="*/ 5648971 w 7467600"/>
              <a:gd name="connsiteY777" fmla="*/ 891331 h 6858000"/>
              <a:gd name="connsiteX778" fmla="*/ 5844807 w 7467600"/>
              <a:gd name="connsiteY778" fmla="*/ 870718 h 6858000"/>
              <a:gd name="connsiteX779" fmla="*/ 5862975 w 7467600"/>
              <a:gd name="connsiteY779" fmla="*/ 869756 h 6858000"/>
              <a:gd name="connsiteX780" fmla="*/ 5920887 w 7467600"/>
              <a:gd name="connsiteY780" fmla="*/ 865929 h 6858000"/>
              <a:gd name="connsiteX781" fmla="*/ 5504425 w 7467600"/>
              <a:gd name="connsiteY781" fmla="*/ 848067 h 6858000"/>
              <a:gd name="connsiteX782" fmla="*/ 3607114 w 7467600"/>
              <a:gd name="connsiteY782" fmla="*/ 467441 h 6858000"/>
              <a:gd name="connsiteX783" fmla="*/ 3296242 w 7467600"/>
              <a:gd name="connsiteY783" fmla="*/ 807991 h 6858000"/>
              <a:gd name="connsiteX784" fmla="*/ 3174674 w 7467600"/>
              <a:gd name="connsiteY784" fmla="*/ 919759 h 6858000"/>
              <a:gd name="connsiteX785" fmla="*/ 3042978 w 7467600"/>
              <a:gd name="connsiteY785" fmla="*/ 1054894 h 6858000"/>
              <a:gd name="connsiteX786" fmla="*/ 2968914 w 7467600"/>
              <a:gd name="connsiteY786" fmla="*/ 1133756 h 6858000"/>
              <a:gd name="connsiteX787" fmla="*/ 3103823 w 7467600"/>
              <a:gd name="connsiteY787" fmla="*/ 1026814 h 6858000"/>
              <a:gd name="connsiteX788" fmla="*/ 3607114 w 7467600"/>
              <a:gd name="connsiteY788" fmla="*/ 467441 h 6858000"/>
              <a:gd name="connsiteX789" fmla="*/ 3744487 w 7467600"/>
              <a:gd name="connsiteY789" fmla="*/ 383136 h 6858000"/>
              <a:gd name="connsiteX790" fmla="*/ 3970213 w 7467600"/>
              <a:gd name="connsiteY790" fmla="*/ 995559 h 6858000"/>
              <a:gd name="connsiteX791" fmla="*/ 3744487 w 7467600"/>
              <a:gd name="connsiteY791" fmla="*/ 383136 h 6858000"/>
              <a:gd name="connsiteX792" fmla="*/ 3624562 w 7467600"/>
              <a:gd name="connsiteY792" fmla="*/ 367041 h 6858000"/>
              <a:gd name="connsiteX793" fmla="*/ 3489712 w 7467600"/>
              <a:gd name="connsiteY793" fmla="*/ 485386 h 6858000"/>
              <a:gd name="connsiteX794" fmla="*/ 3182994 w 7467600"/>
              <a:gd name="connsiteY794" fmla="*/ 828265 h 6858000"/>
              <a:gd name="connsiteX795" fmla="*/ 2892114 w 7467600"/>
              <a:gd name="connsiteY795" fmla="*/ 1172635 h 6858000"/>
              <a:gd name="connsiteX796" fmla="*/ 3021459 w 7467600"/>
              <a:gd name="connsiteY796" fmla="*/ 1035385 h 6858000"/>
              <a:gd name="connsiteX797" fmla="*/ 3153873 w 7467600"/>
              <a:gd name="connsiteY797" fmla="*/ 898971 h 6858000"/>
              <a:gd name="connsiteX798" fmla="*/ 3276511 w 7467600"/>
              <a:gd name="connsiteY798" fmla="*/ 786423 h 6858000"/>
              <a:gd name="connsiteX799" fmla="*/ 3584154 w 7467600"/>
              <a:gd name="connsiteY799" fmla="*/ 448218 h 6858000"/>
              <a:gd name="connsiteX800" fmla="*/ 3624562 w 7467600"/>
              <a:gd name="connsiteY800" fmla="*/ 367041 h 6858000"/>
              <a:gd name="connsiteX801" fmla="*/ 3766672 w 7467600"/>
              <a:gd name="connsiteY801" fmla="*/ 359429 h 6858000"/>
              <a:gd name="connsiteX802" fmla="*/ 3996338 w 7467600"/>
              <a:gd name="connsiteY802" fmla="*/ 968237 h 6858000"/>
              <a:gd name="connsiteX803" fmla="*/ 3766672 w 7467600"/>
              <a:gd name="connsiteY803" fmla="*/ 359429 h 6858000"/>
              <a:gd name="connsiteX804" fmla="*/ 5805386 w 7467600"/>
              <a:gd name="connsiteY804" fmla="*/ 239240 h 6858000"/>
              <a:gd name="connsiteX805" fmla="*/ 5736947 w 7467600"/>
              <a:gd name="connsiteY805" fmla="*/ 261367 h 6858000"/>
              <a:gd name="connsiteX806" fmla="*/ 5427012 w 7467600"/>
              <a:gd name="connsiteY806" fmla="*/ 311272 h 6858000"/>
              <a:gd name="connsiteX807" fmla="*/ 5147818 w 7467600"/>
              <a:gd name="connsiteY807" fmla="*/ 322112 h 6858000"/>
              <a:gd name="connsiteX808" fmla="*/ 5060854 w 7467600"/>
              <a:gd name="connsiteY808" fmla="*/ 311882 h 6858000"/>
              <a:gd name="connsiteX809" fmla="*/ 4945989 w 7467600"/>
              <a:gd name="connsiteY809" fmla="*/ 300516 h 6858000"/>
              <a:gd name="connsiteX810" fmla="*/ 5410479 w 7467600"/>
              <a:gd name="connsiteY810" fmla="*/ 348434 h 6858000"/>
              <a:gd name="connsiteX811" fmla="*/ 5805386 w 7467600"/>
              <a:gd name="connsiteY811" fmla="*/ 239240 h 6858000"/>
              <a:gd name="connsiteX812" fmla="*/ 5905192 w 7467600"/>
              <a:gd name="connsiteY812" fmla="*/ 163079 h 6858000"/>
              <a:gd name="connsiteX813" fmla="*/ 5865655 w 7467600"/>
              <a:gd name="connsiteY813" fmla="*/ 171901 h 6858000"/>
              <a:gd name="connsiteX814" fmla="*/ 5259740 w 7467600"/>
              <a:gd name="connsiteY814" fmla="*/ 257013 h 6858000"/>
              <a:gd name="connsiteX815" fmla="*/ 5208466 w 7467600"/>
              <a:gd name="connsiteY815" fmla="*/ 257550 h 6858000"/>
              <a:gd name="connsiteX816" fmla="*/ 4980204 w 7467600"/>
              <a:gd name="connsiteY816" fmla="*/ 271903 h 6858000"/>
              <a:gd name="connsiteX817" fmla="*/ 5068068 w 7467600"/>
              <a:gd name="connsiteY817" fmla="*/ 282244 h 6858000"/>
              <a:gd name="connsiteX818" fmla="*/ 5153231 w 7467600"/>
              <a:gd name="connsiteY818" fmla="*/ 292240 h 6858000"/>
              <a:gd name="connsiteX819" fmla="*/ 5426491 w 7467600"/>
              <a:gd name="connsiteY819" fmla="*/ 281128 h 6858000"/>
              <a:gd name="connsiteX820" fmla="*/ 5731212 w 7467600"/>
              <a:gd name="connsiteY820" fmla="*/ 231951 h 6858000"/>
              <a:gd name="connsiteX821" fmla="*/ 5905192 w 7467600"/>
              <a:gd name="connsiteY821" fmla="*/ 163079 h 6858000"/>
              <a:gd name="connsiteX822" fmla="*/ 5944437 w 7467600"/>
              <a:gd name="connsiteY822" fmla="*/ 113829 h 6858000"/>
              <a:gd name="connsiteX823" fmla="*/ 5825032 w 7467600"/>
              <a:gd name="connsiteY823" fmla="*/ 146405 h 6858000"/>
              <a:gd name="connsiteX824" fmla="*/ 4955599 w 7467600"/>
              <a:gd name="connsiteY824" fmla="*/ 247008 h 6858000"/>
              <a:gd name="connsiteX825" fmla="*/ 5210104 w 7467600"/>
              <a:gd name="connsiteY825" fmla="*/ 228123 h 6858000"/>
              <a:gd name="connsiteX826" fmla="*/ 5261015 w 7467600"/>
              <a:gd name="connsiteY826" fmla="*/ 227087 h 6858000"/>
              <a:gd name="connsiteX827" fmla="*/ 5861181 w 7467600"/>
              <a:gd name="connsiteY827" fmla="*/ 143093 h 6858000"/>
              <a:gd name="connsiteX828" fmla="*/ 5961252 w 7467600"/>
              <a:gd name="connsiteY828" fmla="*/ 114820 h 6858000"/>
              <a:gd name="connsiteX829" fmla="*/ 5944437 w 7467600"/>
              <a:gd name="connsiteY829" fmla="*/ 113829 h 6858000"/>
              <a:gd name="connsiteX830" fmla="*/ 3882765 w 7467600"/>
              <a:gd name="connsiteY830" fmla="*/ 0 h 6858000"/>
              <a:gd name="connsiteX831" fmla="*/ 3995099 w 7467600"/>
              <a:gd name="connsiteY831" fmla="*/ 0 h 6858000"/>
              <a:gd name="connsiteX832" fmla="*/ 4163818 w 7467600"/>
              <a:gd name="connsiteY832" fmla="*/ 234104 h 6858000"/>
              <a:gd name="connsiteX833" fmla="*/ 4172099 w 7467600"/>
              <a:gd name="connsiteY833" fmla="*/ 234207 h 6858000"/>
              <a:gd name="connsiteX834" fmla="*/ 4784282 w 7467600"/>
              <a:gd name="connsiteY834" fmla="*/ 276561 h 6858000"/>
              <a:gd name="connsiteX835" fmla="*/ 4801687 w 7467600"/>
              <a:gd name="connsiteY835" fmla="*/ 267764 h 6858000"/>
              <a:gd name="connsiteX836" fmla="*/ 6082788 w 7467600"/>
              <a:gd name="connsiteY836" fmla="*/ 64119 h 6858000"/>
              <a:gd name="connsiteX837" fmla="*/ 6099442 w 7467600"/>
              <a:gd name="connsiteY837" fmla="*/ 82568 h 6858000"/>
              <a:gd name="connsiteX838" fmla="*/ 4804137 w 7467600"/>
              <a:gd name="connsiteY838" fmla="*/ 320931 h 6858000"/>
              <a:gd name="connsiteX839" fmla="*/ 4227047 w 7467600"/>
              <a:gd name="connsiteY839" fmla="*/ 313415 h 6858000"/>
              <a:gd name="connsiteX840" fmla="*/ 4346041 w 7467600"/>
              <a:gd name="connsiteY840" fmla="*/ 456086 h 6858000"/>
              <a:gd name="connsiteX841" fmla="*/ 4870967 w 7467600"/>
              <a:gd name="connsiteY841" fmla="*/ 963061 h 6858000"/>
              <a:gd name="connsiteX842" fmla="*/ 4889647 w 7467600"/>
              <a:gd name="connsiteY842" fmla="*/ 957147 h 6858000"/>
              <a:gd name="connsiteX843" fmla="*/ 5422504 w 7467600"/>
              <a:gd name="connsiteY843" fmla="*/ 805191 h 6858000"/>
              <a:gd name="connsiteX844" fmla="*/ 6087656 w 7467600"/>
              <a:gd name="connsiteY844" fmla="*/ 826703 h 6858000"/>
              <a:gd name="connsiteX845" fmla="*/ 6058717 w 7467600"/>
              <a:gd name="connsiteY845" fmla="*/ 865992 h 6858000"/>
              <a:gd name="connsiteX846" fmla="*/ 4974153 w 7467600"/>
              <a:gd name="connsiteY846" fmla="*/ 1045456 h 6858000"/>
              <a:gd name="connsiteX847" fmla="*/ 5627835 w 7467600"/>
              <a:gd name="connsiteY847" fmla="*/ 1472077 h 6858000"/>
              <a:gd name="connsiteX848" fmla="*/ 5629817 w 7467600"/>
              <a:gd name="connsiteY848" fmla="*/ 1471412 h 6858000"/>
              <a:gd name="connsiteX849" fmla="*/ 5634124 w 7467600"/>
              <a:gd name="connsiteY849" fmla="*/ 1470572 h 6858000"/>
              <a:gd name="connsiteX850" fmla="*/ 5755832 w 7467600"/>
              <a:gd name="connsiteY850" fmla="*/ 1383886 h 6858000"/>
              <a:gd name="connsiteX851" fmla="*/ 6014186 w 7467600"/>
              <a:gd name="connsiteY851" fmla="*/ 1279799 h 6858000"/>
              <a:gd name="connsiteX852" fmla="*/ 6901619 w 7467600"/>
              <a:gd name="connsiteY852" fmla="*/ 1047874 h 6858000"/>
              <a:gd name="connsiteX853" fmla="*/ 6931566 w 7467600"/>
              <a:gd name="connsiteY853" fmla="*/ 1062034 h 6858000"/>
              <a:gd name="connsiteX854" fmla="*/ 5790982 w 7467600"/>
              <a:gd name="connsiteY854" fmla="*/ 1561380 h 6858000"/>
              <a:gd name="connsiteX855" fmla="*/ 6188971 w 7467600"/>
              <a:gd name="connsiteY855" fmla="*/ 1755168 h 6858000"/>
              <a:gd name="connsiteX856" fmla="*/ 6202446 w 7467600"/>
              <a:gd name="connsiteY856" fmla="*/ 1752268 h 6858000"/>
              <a:gd name="connsiteX857" fmla="*/ 7179560 w 7467600"/>
              <a:gd name="connsiteY857" fmla="*/ 1467551 h 6858000"/>
              <a:gd name="connsiteX858" fmla="*/ 7158730 w 7467600"/>
              <a:gd name="connsiteY858" fmla="*/ 1507835 h 6858000"/>
              <a:gd name="connsiteX859" fmla="*/ 6326959 w 7467600"/>
              <a:gd name="connsiteY859" fmla="*/ 1817686 h 6858000"/>
              <a:gd name="connsiteX860" fmla="*/ 6537433 w 7467600"/>
              <a:gd name="connsiteY860" fmla="*/ 1907790 h 6858000"/>
              <a:gd name="connsiteX861" fmla="*/ 6550221 w 7467600"/>
              <a:gd name="connsiteY861" fmla="*/ 1910729 h 6858000"/>
              <a:gd name="connsiteX862" fmla="*/ 6964438 w 7467600"/>
              <a:gd name="connsiteY862" fmla="*/ 2209505 h 6858000"/>
              <a:gd name="connsiteX863" fmla="*/ 7367862 w 7467600"/>
              <a:gd name="connsiteY863" fmla="*/ 2806833 h 6858000"/>
              <a:gd name="connsiteX864" fmla="*/ 7364329 w 7467600"/>
              <a:gd name="connsiteY864" fmla="*/ 2826907 h 6858000"/>
              <a:gd name="connsiteX865" fmla="*/ 7290545 w 7467600"/>
              <a:gd name="connsiteY865" fmla="*/ 2850663 h 6858000"/>
              <a:gd name="connsiteX866" fmla="*/ 6472036 w 7467600"/>
              <a:gd name="connsiteY866" fmla="*/ 1959003 h 6858000"/>
              <a:gd name="connsiteX867" fmla="*/ 5792897 w 7467600"/>
              <a:gd name="connsiteY867" fmla="*/ 1647747 h 6858000"/>
              <a:gd name="connsiteX868" fmla="*/ 5842751 w 7467600"/>
              <a:gd name="connsiteY868" fmla="*/ 1816112 h 6858000"/>
              <a:gd name="connsiteX869" fmla="*/ 5847424 w 7467600"/>
              <a:gd name="connsiteY869" fmla="*/ 1815776 h 6858000"/>
              <a:gd name="connsiteX870" fmla="*/ 6399821 w 7467600"/>
              <a:gd name="connsiteY870" fmla="*/ 2344799 h 6858000"/>
              <a:gd name="connsiteX871" fmla="*/ 6323232 w 7467600"/>
              <a:gd name="connsiteY871" fmla="*/ 2389634 h 6858000"/>
              <a:gd name="connsiteX872" fmla="*/ 5942958 w 7467600"/>
              <a:gd name="connsiteY872" fmla="*/ 2077708 h 6858000"/>
              <a:gd name="connsiteX873" fmla="*/ 5921559 w 7467600"/>
              <a:gd name="connsiteY873" fmla="*/ 2378596 h 6858000"/>
              <a:gd name="connsiteX874" fmla="*/ 5817651 w 7467600"/>
              <a:gd name="connsiteY874" fmla="*/ 3023919 h 6858000"/>
              <a:gd name="connsiteX875" fmla="*/ 5729634 w 7467600"/>
              <a:gd name="connsiteY875" fmla="*/ 3051849 h 6858000"/>
              <a:gd name="connsiteX876" fmla="*/ 5611018 w 7467600"/>
              <a:gd name="connsiteY876" fmla="*/ 2316769 h 6858000"/>
              <a:gd name="connsiteX877" fmla="*/ 5687608 w 7467600"/>
              <a:gd name="connsiteY877" fmla="*/ 2039972 h 6858000"/>
              <a:gd name="connsiteX878" fmla="*/ 5657554 w 7467600"/>
              <a:gd name="connsiteY878" fmla="*/ 1576445 h 6858000"/>
              <a:gd name="connsiteX879" fmla="*/ 5150475 w 7467600"/>
              <a:gd name="connsiteY879" fmla="*/ 1274012 h 6858000"/>
              <a:gd name="connsiteX880" fmla="*/ 5349142 w 7467600"/>
              <a:gd name="connsiteY880" fmla="*/ 2204405 h 6858000"/>
              <a:gd name="connsiteX881" fmla="*/ 5262214 w 7467600"/>
              <a:gd name="connsiteY881" fmla="*/ 2233836 h 6858000"/>
              <a:gd name="connsiteX882" fmla="*/ 4981539 w 7467600"/>
              <a:gd name="connsiteY882" fmla="*/ 1542201 h 6858000"/>
              <a:gd name="connsiteX883" fmla="*/ 4958461 w 7467600"/>
              <a:gd name="connsiteY883" fmla="*/ 1136957 h 6858000"/>
              <a:gd name="connsiteX884" fmla="*/ 4655015 w 7467600"/>
              <a:gd name="connsiteY884" fmla="*/ 891426 h 6858000"/>
              <a:gd name="connsiteX885" fmla="*/ 4348002 w 7467600"/>
              <a:gd name="connsiteY885" fmla="*/ 2205895 h 6858000"/>
              <a:gd name="connsiteX886" fmla="*/ 4262250 w 7467600"/>
              <a:gd name="connsiteY886" fmla="*/ 2219972 h 6858000"/>
              <a:gd name="connsiteX887" fmla="*/ 4550611 w 7467600"/>
              <a:gd name="connsiteY887" fmla="*/ 817540 h 6858000"/>
              <a:gd name="connsiteX888" fmla="*/ 4564418 w 7467600"/>
              <a:gd name="connsiteY888" fmla="*/ 808293 h 6858000"/>
              <a:gd name="connsiteX889" fmla="*/ 4266388 w 7467600"/>
              <a:gd name="connsiteY889" fmla="*/ 500083 h 6858000"/>
              <a:gd name="connsiteX890" fmla="*/ 4032842 w 7467600"/>
              <a:gd name="connsiteY890" fmla="*/ 211809 h 6858000"/>
              <a:gd name="connsiteX891" fmla="*/ 3882765 w 7467600"/>
              <a:gd name="connsiteY891" fmla="*/ 0 h 6858000"/>
              <a:gd name="connsiteX892" fmla="*/ 3721337 w 7467600"/>
              <a:gd name="connsiteY892" fmla="*/ 0 h 6858000"/>
              <a:gd name="connsiteX893" fmla="*/ 3797544 w 7467600"/>
              <a:gd name="connsiteY893" fmla="*/ 0 h 6858000"/>
              <a:gd name="connsiteX894" fmla="*/ 3775734 w 7467600"/>
              <a:gd name="connsiteY894" fmla="*/ 95131 h 6858000"/>
              <a:gd name="connsiteX895" fmla="*/ 3724807 w 7467600"/>
              <a:gd name="connsiteY895" fmla="*/ 272257 h 6858000"/>
              <a:gd name="connsiteX896" fmla="*/ 3726844 w 7467600"/>
              <a:gd name="connsiteY896" fmla="*/ 282988 h 6858000"/>
              <a:gd name="connsiteX897" fmla="*/ 3742664 w 7467600"/>
              <a:gd name="connsiteY897" fmla="*/ 279918 h 6858000"/>
              <a:gd name="connsiteX898" fmla="*/ 4103910 w 7467600"/>
              <a:gd name="connsiteY898" fmla="*/ 1161917 h 6858000"/>
              <a:gd name="connsiteX899" fmla="*/ 4020269 w 7467600"/>
              <a:gd name="connsiteY899" fmla="*/ 1200406 h 6858000"/>
              <a:gd name="connsiteX900" fmla="*/ 3674882 w 7467600"/>
              <a:gd name="connsiteY900" fmla="*/ 488524 h 6858000"/>
              <a:gd name="connsiteX901" fmla="*/ 3132682 w 7467600"/>
              <a:gd name="connsiteY901" fmla="*/ 1072284 h 6858000"/>
              <a:gd name="connsiteX902" fmla="*/ 2716346 w 7467600"/>
              <a:gd name="connsiteY902" fmla="*/ 1276376 h 6858000"/>
              <a:gd name="connsiteX903" fmla="*/ 2716772 w 7467600"/>
              <a:gd name="connsiteY903" fmla="*/ 1255462 h 6858000"/>
              <a:gd name="connsiteX904" fmla="*/ 3471096 w 7467600"/>
              <a:gd name="connsiteY904" fmla="*/ 437072 h 6858000"/>
              <a:gd name="connsiteX905" fmla="*/ 3639057 w 7467600"/>
              <a:gd name="connsiteY905" fmla="*/ 286334 h 6858000"/>
              <a:gd name="connsiteX906" fmla="*/ 3640309 w 7467600"/>
              <a:gd name="connsiteY906" fmla="*/ 284664 h 6858000"/>
              <a:gd name="connsiteX907" fmla="*/ 3646022 w 7467600"/>
              <a:gd name="connsiteY907" fmla="*/ 276711 h 6858000"/>
              <a:gd name="connsiteX908" fmla="*/ 3707943 w 7467600"/>
              <a:gd name="connsiteY908" fmla="*/ 65958 h 6858000"/>
              <a:gd name="connsiteX909" fmla="*/ 3721337 w 7467600"/>
              <a:gd name="connsiteY909" fmla="*/ 0 h 6858000"/>
              <a:gd name="connsiteX910" fmla="*/ 2867960 w 7467600"/>
              <a:gd name="connsiteY910" fmla="*/ 0 h 6858000"/>
              <a:gd name="connsiteX911" fmla="*/ 2926351 w 7467600"/>
              <a:gd name="connsiteY911" fmla="*/ 0 h 6858000"/>
              <a:gd name="connsiteX912" fmla="*/ 2902823 w 7467600"/>
              <a:gd name="connsiteY912" fmla="*/ 262929 h 6858000"/>
              <a:gd name="connsiteX913" fmla="*/ 2940663 w 7467600"/>
              <a:gd name="connsiteY913" fmla="*/ 140884 h 6858000"/>
              <a:gd name="connsiteX914" fmla="*/ 2947039 w 7467600"/>
              <a:gd name="connsiteY914" fmla="*/ 122524 h 6858000"/>
              <a:gd name="connsiteX915" fmla="*/ 2984316 w 7467600"/>
              <a:gd name="connsiteY915" fmla="*/ 0 h 6858000"/>
              <a:gd name="connsiteX916" fmla="*/ 3016114 w 7467600"/>
              <a:gd name="connsiteY916" fmla="*/ 0 h 6858000"/>
              <a:gd name="connsiteX917" fmla="*/ 2979949 w 7467600"/>
              <a:gd name="connsiteY917" fmla="*/ 119274 h 6858000"/>
              <a:gd name="connsiteX918" fmla="*/ 3023879 w 7467600"/>
              <a:gd name="connsiteY918" fmla="*/ 0 h 6858000"/>
              <a:gd name="connsiteX919" fmla="*/ 3105400 w 7467600"/>
              <a:gd name="connsiteY919" fmla="*/ 0 h 6858000"/>
              <a:gd name="connsiteX920" fmla="*/ 3094669 w 7467600"/>
              <a:gd name="connsiteY920" fmla="*/ 30308 h 6858000"/>
              <a:gd name="connsiteX921" fmla="*/ 2901945 w 7467600"/>
              <a:gd name="connsiteY921" fmla="*/ 466538 h 6858000"/>
              <a:gd name="connsiteX922" fmla="*/ 2815209 w 7467600"/>
              <a:gd name="connsiteY922" fmla="*/ 497361 h 6858000"/>
              <a:gd name="connsiteX923" fmla="*/ 2844845 w 7467600"/>
              <a:gd name="connsiteY923" fmla="*/ 127638 h 6858000"/>
              <a:gd name="connsiteX924" fmla="*/ 2867960 w 7467600"/>
              <a:gd name="connsiteY924" fmla="*/ 0 h 6858000"/>
              <a:gd name="connsiteX925" fmla="*/ 1057230 w 7467600"/>
              <a:gd name="connsiteY925" fmla="*/ 0 h 6858000"/>
              <a:gd name="connsiteX926" fmla="*/ 1111003 w 7467600"/>
              <a:gd name="connsiteY926" fmla="*/ 0 h 6858000"/>
              <a:gd name="connsiteX927" fmla="*/ 1125553 w 7467600"/>
              <a:gd name="connsiteY927" fmla="*/ 52588 h 6858000"/>
              <a:gd name="connsiteX928" fmla="*/ 1304276 w 7467600"/>
              <a:gd name="connsiteY928" fmla="*/ 476275 h 6858000"/>
              <a:gd name="connsiteX929" fmla="*/ 1492066 w 7467600"/>
              <a:gd name="connsiteY929" fmla="*/ 886333 h 6858000"/>
              <a:gd name="connsiteX930" fmla="*/ 1423698 w 7467600"/>
              <a:gd name="connsiteY930" fmla="*/ 710817 h 6858000"/>
              <a:gd name="connsiteX931" fmla="*/ 1357609 w 7467600"/>
              <a:gd name="connsiteY931" fmla="*/ 532892 h 6858000"/>
              <a:gd name="connsiteX932" fmla="*/ 1309550 w 7467600"/>
              <a:gd name="connsiteY932" fmla="*/ 374031 h 6858000"/>
              <a:gd name="connsiteX933" fmla="*/ 1193673 w 7467600"/>
              <a:gd name="connsiteY933" fmla="*/ 49533 h 6858000"/>
              <a:gd name="connsiteX934" fmla="*/ 1164391 w 7467600"/>
              <a:gd name="connsiteY934" fmla="*/ 0 h 6858000"/>
              <a:gd name="connsiteX935" fmla="*/ 1200666 w 7467600"/>
              <a:gd name="connsiteY935" fmla="*/ 0 h 6858000"/>
              <a:gd name="connsiteX936" fmla="*/ 1223408 w 7467600"/>
              <a:gd name="connsiteY936" fmla="*/ 38996 h 6858000"/>
              <a:gd name="connsiteX937" fmla="*/ 1339635 w 7467600"/>
              <a:gd name="connsiteY937" fmla="*/ 365517 h 6858000"/>
              <a:gd name="connsiteX938" fmla="*/ 1387469 w 7467600"/>
              <a:gd name="connsiteY938" fmla="*/ 523079 h 6858000"/>
              <a:gd name="connsiteX939" fmla="*/ 1452685 w 7467600"/>
              <a:gd name="connsiteY939" fmla="*/ 699806 h 6858000"/>
              <a:gd name="connsiteX940" fmla="*/ 1492092 w 7467600"/>
              <a:gd name="connsiteY940" fmla="*/ 800424 h 6858000"/>
              <a:gd name="connsiteX941" fmla="*/ 1455302 w 7467600"/>
              <a:gd name="connsiteY941" fmla="*/ 632913 h 6858000"/>
              <a:gd name="connsiteX942" fmla="*/ 1222336 w 7467600"/>
              <a:gd name="connsiteY942" fmla="*/ 9480 h 6858000"/>
              <a:gd name="connsiteX943" fmla="*/ 1214634 w 7467600"/>
              <a:gd name="connsiteY943" fmla="*/ 0 h 6858000"/>
              <a:gd name="connsiteX944" fmla="*/ 1289827 w 7467600"/>
              <a:gd name="connsiteY944" fmla="*/ 0 h 6858000"/>
              <a:gd name="connsiteX945" fmla="*/ 1321076 w 7467600"/>
              <a:gd name="connsiteY945" fmla="*/ 59722 h 6858000"/>
              <a:gd name="connsiteX946" fmla="*/ 1512579 w 7467600"/>
              <a:gd name="connsiteY946" fmla="*/ 626441 h 6858000"/>
              <a:gd name="connsiteX947" fmla="*/ 1506076 w 7467600"/>
              <a:gd name="connsiteY947" fmla="*/ 1089289 h 6858000"/>
              <a:gd name="connsiteX948" fmla="*/ 1486346 w 7467600"/>
              <a:gd name="connsiteY948" fmla="*/ 1079919 h 6858000"/>
              <a:gd name="connsiteX949" fmla="*/ 1070511 w 7467600"/>
              <a:gd name="connsiteY949" fmla="*/ 48609 h 6858000"/>
              <a:gd name="connsiteX950" fmla="*/ 1057230 w 7467600"/>
              <a:gd name="connsiteY950" fmla="*/ 0 h 6858000"/>
              <a:gd name="connsiteX951" fmla="*/ 43151 w 7467600"/>
              <a:gd name="connsiteY951" fmla="*/ 0 h 6858000"/>
              <a:gd name="connsiteX952" fmla="*/ 95283 w 7467600"/>
              <a:gd name="connsiteY952" fmla="*/ 0 h 6858000"/>
              <a:gd name="connsiteX953" fmla="*/ 300708 w 7467600"/>
              <a:gd name="connsiteY953" fmla="*/ 154571 h 6858000"/>
              <a:gd name="connsiteX954" fmla="*/ 530414 w 7467600"/>
              <a:gd name="connsiteY954" fmla="*/ 354673 h 6858000"/>
              <a:gd name="connsiteX955" fmla="*/ 333785 w 7467600"/>
              <a:gd name="connsiteY955" fmla="*/ 161564 h 6858000"/>
              <a:gd name="connsiteX956" fmla="*/ 147005 w 7467600"/>
              <a:gd name="connsiteY956" fmla="*/ 0 h 6858000"/>
              <a:gd name="connsiteX957" fmla="*/ 272509 w 7467600"/>
              <a:gd name="connsiteY957" fmla="*/ 0 h 6858000"/>
              <a:gd name="connsiteX958" fmla="*/ 326276 w 7467600"/>
              <a:gd name="connsiteY958" fmla="*/ 45847 h 6858000"/>
              <a:gd name="connsiteX959" fmla="*/ 823759 w 7467600"/>
              <a:gd name="connsiteY959" fmla="*/ 574145 h 6858000"/>
              <a:gd name="connsiteX960" fmla="*/ 811254 w 7467600"/>
              <a:gd name="connsiteY960" fmla="*/ 665546 h 6858000"/>
              <a:gd name="connsiteX961" fmla="*/ 154042 w 7467600"/>
              <a:gd name="connsiteY961" fmla="*/ 261522 h 6858000"/>
              <a:gd name="connsiteX962" fmla="*/ 13550 w 7467600"/>
              <a:gd name="connsiteY962" fmla="*/ 158423 h 6858000"/>
              <a:gd name="connsiteX963" fmla="*/ 0 w 7467600"/>
              <a:gd name="connsiteY963" fmla="*/ 146618 h 6858000"/>
              <a:gd name="connsiteX964" fmla="*/ 0 w 7467600"/>
              <a:gd name="connsiteY964" fmla="*/ 59161 h 6858000"/>
              <a:gd name="connsiteX965" fmla="*/ 45427 w 7467600"/>
              <a:gd name="connsiteY965" fmla="*/ 101078 h 6858000"/>
              <a:gd name="connsiteX966" fmla="*/ 630103 w 7467600"/>
              <a:gd name="connsiteY966" fmla="*/ 485885 h 6858000"/>
              <a:gd name="connsiteX967" fmla="*/ 532040 w 7467600"/>
              <a:gd name="connsiteY967" fmla="*/ 399359 h 6858000"/>
              <a:gd name="connsiteX968" fmla="*/ 517618 w 7467600"/>
              <a:gd name="connsiteY968" fmla="*/ 385726 h 6858000"/>
              <a:gd name="connsiteX969" fmla="*/ 285074 w 7467600"/>
              <a:gd name="connsiteY969" fmla="*/ 182755 h 6858000"/>
              <a:gd name="connsiteX970" fmla="*/ 43151 w 7467600"/>
              <a:gd name="connsiteY97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1456157 w 7467600"/>
              <a:gd name="connsiteY91" fmla="*/ 5371404 h 6858000"/>
              <a:gd name="connsiteX92" fmla="*/ 1244432 w 7467600"/>
              <a:gd name="connsiteY92" fmla="*/ 5385601 h 6858000"/>
              <a:gd name="connsiteX93" fmla="*/ 973990 w 7467600"/>
              <a:gd name="connsiteY93" fmla="*/ 5424940 h 6858000"/>
              <a:gd name="connsiteX94" fmla="*/ 1103809 w 7467600"/>
              <a:gd name="connsiteY94" fmla="*/ 5433720 h 6858000"/>
              <a:gd name="connsiteX95" fmla="*/ 1123454 w 7467600"/>
              <a:gd name="connsiteY95" fmla="*/ 5435727 h 6858000"/>
              <a:gd name="connsiteX96" fmla="*/ 1737017 w 7467600"/>
              <a:gd name="connsiteY96" fmla="*/ 5452183 h 6858000"/>
              <a:gd name="connsiteX97" fmla="*/ 1824397 w 7467600"/>
              <a:gd name="connsiteY97" fmla="*/ 5447757 h 6858000"/>
              <a:gd name="connsiteX98" fmla="*/ 2070059 w 7467600"/>
              <a:gd name="connsiteY98" fmla="*/ 5441660 h 6858000"/>
              <a:gd name="connsiteX99" fmla="*/ 1456157 w 7467600"/>
              <a:gd name="connsiteY99" fmla="*/ 5371404 h 6858000"/>
              <a:gd name="connsiteX100" fmla="*/ 4988186 w 7467600"/>
              <a:gd name="connsiteY100" fmla="*/ 5216467 h 6858000"/>
              <a:gd name="connsiteX101" fmla="*/ 4777334 w 7467600"/>
              <a:gd name="connsiteY101" fmla="*/ 5406072 h 6858000"/>
              <a:gd name="connsiteX102" fmla="*/ 4718341 w 7467600"/>
              <a:gd name="connsiteY102" fmla="*/ 5468043 h 6858000"/>
              <a:gd name="connsiteX103" fmla="*/ 4604655 w 7467600"/>
              <a:gd name="connsiteY103" fmla="*/ 5583434 h 6858000"/>
              <a:gd name="connsiteX104" fmla="*/ 4565074 w 7467600"/>
              <a:gd name="connsiteY104" fmla="*/ 5618550 h 6858000"/>
              <a:gd name="connsiteX105" fmla="*/ 4988186 w 7467600"/>
              <a:gd name="connsiteY105" fmla="*/ 5216467 h 6858000"/>
              <a:gd name="connsiteX106" fmla="*/ 4978032 w 7467600"/>
              <a:gd name="connsiteY106" fmla="*/ 5183809 h 6858000"/>
              <a:gd name="connsiteX107" fmla="*/ 4463413 w 7467600"/>
              <a:gd name="connsiteY107" fmla="*/ 5615162 h 6858000"/>
              <a:gd name="connsiteX108" fmla="*/ 4358134 w 7467600"/>
              <a:gd name="connsiteY108" fmla="*/ 5742791 h 6858000"/>
              <a:gd name="connsiteX109" fmla="*/ 4376219 w 7467600"/>
              <a:gd name="connsiteY109" fmla="*/ 5729027 h 6858000"/>
              <a:gd name="connsiteX110" fmla="*/ 4582340 w 7467600"/>
              <a:gd name="connsiteY110" fmla="*/ 5561037 h 6858000"/>
              <a:gd name="connsiteX111" fmla="*/ 4694684 w 7467600"/>
              <a:gd name="connsiteY111" fmla="*/ 5447098 h 6858000"/>
              <a:gd name="connsiteX112" fmla="*/ 4754123 w 7467600"/>
              <a:gd name="connsiteY112" fmla="*/ 5384643 h 6858000"/>
              <a:gd name="connsiteX113" fmla="*/ 4978032 w 7467600"/>
              <a:gd name="connsiteY113" fmla="*/ 5183809 h 6858000"/>
              <a:gd name="connsiteX114" fmla="*/ 1903353 w 7467600"/>
              <a:gd name="connsiteY114" fmla="*/ 5044827 h 6858000"/>
              <a:gd name="connsiteX115" fmla="*/ 1936931 w 7467600"/>
              <a:gd name="connsiteY115" fmla="*/ 5093954 h 6858000"/>
              <a:gd name="connsiteX116" fmla="*/ 2195868 w 7467600"/>
              <a:gd name="connsiteY116" fmla="*/ 5396574 h 6858000"/>
              <a:gd name="connsiteX117" fmla="*/ 2088852 w 7467600"/>
              <a:gd name="connsiteY117" fmla="*/ 5166123 h 6858000"/>
              <a:gd name="connsiteX118" fmla="*/ 1958241 w 7467600"/>
              <a:gd name="connsiteY118" fmla="*/ 5067955 h 6858000"/>
              <a:gd name="connsiteX119" fmla="*/ 1903353 w 7467600"/>
              <a:gd name="connsiteY119" fmla="*/ 5044827 h 6858000"/>
              <a:gd name="connsiteX120" fmla="*/ 1979378 w 7467600"/>
              <a:gd name="connsiteY120" fmla="*/ 4769504 h 6858000"/>
              <a:gd name="connsiteX121" fmla="*/ 2882120 w 7467600"/>
              <a:gd name="connsiteY121" fmla="*/ 5064547 h 6858000"/>
              <a:gd name="connsiteX122" fmla="*/ 2793103 w 7467600"/>
              <a:gd name="connsiteY122" fmla="*/ 5039699 h 6858000"/>
              <a:gd name="connsiteX123" fmla="*/ 2770041 w 7467600"/>
              <a:gd name="connsiteY123" fmla="*/ 5033634 h 6858000"/>
              <a:gd name="connsiteX124" fmla="*/ 1979378 w 7467600"/>
              <a:gd name="connsiteY124" fmla="*/ 4769504 h 6858000"/>
              <a:gd name="connsiteX125" fmla="*/ 1927410 w 7467600"/>
              <a:gd name="connsiteY125" fmla="*/ 4716164 h 6858000"/>
              <a:gd name="connsiteX126" fmla="*/ 1959587 w 7467600"/>
              <a:gd name="connsiteY126" fmla="*/ 4728849 h 6858000"/>
              <a:gd name="connsiteX127" fmla="*/ 2777707 w 7467600"/>
              <a:gd name="connsiteY127" fmla="*/ 5003991 h 6858000"/>
              <a:gd name="connsiteX128" fmla="*/ 2800768 w 7467600"/>
              <a:gd name="connsiteY128" fmla="*/ 5010056 h 6858000"/>
              <a:gd name="connsiteX129" fmla="*/ 2879408 w 7467600"/>
              <a:gd name="connsiteY129" fmla="*/ 5031590 h 6858000"/>
              <a:gd name="connsiteX130" fmla="*/ 2862295 w 7467600"/>
              <a:gd name="connsiteY130" fmla="*/ 5022958 h 6858000"/>
              <a:gd name="connsiteX131" fmla="*/ 2813343 w 7467600"/>
              <a:gd name="connsiteY131" fmla="*/ 4998369 h 6858000"/>
              <a:gd name="connsiteX132" fmla="*/ 2646245 w 7467600"/>
              <a:gd name="connsiteY132" fmla="*/ 4930999 h 6858000"/>
              <a:gd name="connsiteX133" fmla="*/ 1999243 w 7467600"/>
              <a:gd name="connsiteY133" fmla="*/ 4730524 h 6858000"/>
              <a:gd name="connsiteX134" fmla="*/ 1979527 w 7467600"/>
              <a:gd name="connsiteY134" fmla="*/ 4726651 h 6858000"/>
              <a:gd name="connsiteX135" fmla="*/ 1927410 w 7467600"/>
              <a:gd name="connsiteY135" fmla="*/ 4716164 h 6858000"/>
              <a:gd name="connsiteX136" fmla="*/ 1997014 w 7467600"/>
              <a:gd name="connsiteY136" fmla="*/ 4698007 h 6858000"/>
              <a:gd name="connsiteX137" fmla="*/ 2005458 w 7467600"/>
              <a:gd name="connsiteY137" fmla="*/ 4699540 h 6858000"/>
              <a:gd name="connsiteX138" fmla="*/ 2657186 w 7467600"/>
              <a:gd name="connsiteY138" fmla="*/ 4901687 h 6858000"/>
              <a:gd name="connsiteX139" fmla="*/ 2826662 w 7467600"/>
              <a:gd name="connsiteY139" fmla="*/ 4970362 h 6858000"/>
              <a:gd name="connsiteX140" fmla="*/ 2876100 w 7467600"/>
              <a:gd name="connsiteY140" fmla="*/ 4995397 h 6858000"/>
              <a:gd name="connsiteX141" fmla="*/ 3042600 w 7467600"/>
              <a:gd name="connsiteY141" fmla="*/ 5059532 h 6858000"/>
              <a:gd name="connsiteX142" fmla="*/ 1997014 w 7467600"/>
              <a:gd name="connsiteY142" fmla="*/ 4698007 h 6858000"/>
              <a:gd name="connsiteX143" fmla="*/ 2305292 w 7467600"/>
              <a:gd name="connsiteY143" fmla="*/ 4219492 h 6858000"/>
              <a:gd name="connsiteX144" fmla="*/ 3360922 w 7467600"/>
              <a:gd name="connsiteY144" fmla="*/ 4529373 h 6858000"/>
              <a:gd name="connsiteX145" fmla="*/ 3492420 w 7467600"/>
              <a:gd name="connsiteY145" fmla="*/ 4510145 h 6858000"/>
              <a:gd name="connsiteX146" fmla="*/ 3364086 w 7467600"/>
              <a:gd name="connsiteY146" fmla="*/ 4480340 h 6858000"/>
              <a:gd name="connsiteX147" fmla="*/ 3225818 w 7467600"/>
              <a:gd name="connsiteY147" fmla="*/ 4411822 h 6858000"/>
              <a:gd name="connsiteX148" fmla="*/ 3129696 w 7467600"/>
              <a:gd name="connsiteY148" fmla="*/ 4360704 h 6858000"/>
              <a:gd name="connsiteX149" fmla="*/ 2814545 w 7467600"/>
              <a:gd name="connsiteY149" fmla="*/ 4282955 h 6858000"/>
              <a:gd name="connsiteX150" fmla="*/ 2305292 w 7467600"/>
              <a:gd name="connsiteY150" fmla="*/ 4219492 h 6858000"/>
              <a:gd name="connsiteX151" fmla="*/ 2626982 w 7467600"/>
              <a:gd name="connsiteY151" fmla="*/ 4206450 h 6858000"/>
              <a:gd name="connsiteX152" fmla="*/ 2490617 w 7467600"/>
              <a:gd name="connsiteY152" fmla="*/ 4206951 h 6858000"/>
              <a:gd name="connsiteX153" fmla="*/ 2819869 w 7467600"/>
              <a:gd name="connsiteY153" fmla="*/ 4252936 h 6858000"/>
              <a:gd name="connsiteX154" fmla="*/ 3143018 w 7467600"/>
              <a:gd name="connsiteY154" fmla="*/ 4332698 h 6858000"/>
              <a:gd name="connsiteX155" fmla="*/ 3241520 w 7467600"/>
              <a:gd name="connsiteY155" fmla="*/ 4385112 h 6858000"/>
              <a:gd name="connsiteX156" fmla="*/ 3374575 w 7467600"/>
              <a:gd name="connsiteY156" fmla="*/ 4451517 h 6858000"/>
              <a:gd name="connsiteX157" fmla="*/ 3505221 w 7467600"/>
              <a:gd name="connsiteY157" fmla="*/ 4480757 h 6858000"/>
              <a:gd name="connsiteX158" fmla="*/ 2626982 w 7467600"/>
              <a:gd name="connsiteY158" fmla="*/ 4206450 h 6858000"/>
              <a:gd name="connsiteX159" fmla="*/ 1310106 w 7467600"/>
              <a:gd name="connsiteY159" fmla="*/ 3943217 h 6858000"/>
              <a:gd name="connsiteX160" fmla="*/ 854994 w 7467600"/>
              <a:gd name="connsiteY160" fmla="*/ 4399136 h 6858000"/>
              <a:gd name="connsiteX161" fmla="*/ 742462 w 7467600"/>
              <a:gd name="connsiteY161" fmla="*/ 4594648 h 6858000"/>
              <a:gd name="connsiteX162" fmla="*/ 820602 w 7467600"/>
              <a:gd name="connsiteY162" fmla="*/ 4485915 h 6858000"/>
              <a:gd name="connsiteX163" fmla="*/ 878295 w 7467600"/>
              <a:gd name="connsiteY163" fmla="*/ 4403594 h 6858000"/>
              <a:gd name="connsiteX164" fmla="*/ 1240607 w 7467600"/>
              <a:gd name="connsiteY164" fmla="*/ 4010401 h 6858000"/>
              <a:gd name="connsiteX165" fmla="*/ 1310106 w 7467600"/>
              <a:gd name="connsiteY165" fmla="*/ 3943217 h 6858000"/>
              <a:gd name="connsiteX166" fmla="*/ 1423113 w 7467600"/>
              <a:gd name="connsiteY166" fmla="*/ 3874565 h 6858000"/>
              <a:gd name="connsiteX167" fmla="*/ 1260565 w 7467600"/>
              <a:gd name="connsiteY167" fmla="*/ 4031982 h 6858000"/>
              <a:gd name="connsiteX168" fmla="*/ 901900 w 7467600"/>
              <a:gd name="connsiteY168" fmla="*/ 4421236 h 6858000"/>
              <a:gd name="connsiteX169" fmla="*/ 845044 w 7467600"/>
              <a:gd name="connsiteY169" fmla="*/ 4502436 h 6858000"/>
              <a:gd name="connsiteX170" fmla="*/ 685926 w 7467600"/>
              <a:gd name="connsiteY170" fmla="*/ 4703069 h 6858000"/>
              <a:gd name="connsiteX171" fmla="*/ 684248 w 7467600"/>
              <a:gd name="connsiteY171" fmla="*/ 4706721 h 6858000"/>
              <a:gd name="connsiteX172" fmla="*/ 1423113 w 7467600"/>
              <a:gd name="connsiteY172" fmla="*/ 3874565 h 6858000"/>
              <a:gd name="connsiteX173" fmla="*/ 3316479 w 7467600"/>
              <a:gd name="connsiteY173" fmla="*/ 3872136 h 6858000"/>
              <a:gd name="connsiteX174" fmla="*/ 3546806 w 7467600"/>
              <a:gd name="connsiteY174" fmla="*/ 4356139 h 6858000"/>
              <a:gd name="connsiteX175" fmla="*/ 3364433 w 7467600"/>
              <a:gd name="connsiteY175" fmla="*/ 3953121 h 6858000"/>
              <a:gd name="connsiteX176" fmla="*/ 3316479 w 7467600"/>
              <a:gd name="connsiteY176" fmla="*/ 3872136 h 6858000"/>
              <a:gd name="connsiteX177" fmla="*/ 3291335 w 7467600"/>
              <a:gd name="connsiteY177" fmla="*/ 3767420 h 6858000"/>
              <a:gd name="connsiteX178" fmla="*/ 3390805 w 7467600"/>
              <a:gd name="connsiteY178" fmla="*/ 3937163 h 6858000"/>
              <a:gd name="connsiteX179" fmla="*/ 3579062 w 7467600"/>
              <a:gd name="connsiteY179" fmla="*/ 4359040 h 6858000"/>
              <a:gd name="connsiteX180" fmla="*/ 3467355 w 7467600"/>
              <a:gd name="connsiteY180" fmla="*/ 3988130 h 6858000"/>
              <a:gd name="connsiteX181" fmla="*/ 3310753 w 7467600"/>
              <a:gd name="connsiteY181" fmla="*/ 3787140 h 6858000"/>
              <a:gd name="connsiteX182" fmla="*/ 3291335 w 7467600"/>
              <a:gd name="connsiteY182" fmla="*/ 3767420 h 6858000"/>
              <a:gd name="connsiteX183" fmla="*/ 1635889 w 7467600"/>
              <a:gd name="connsiteY183" fmla="*/ 3709494 h 6858000"/>
              <a:gd name="connsiteX184" fmla="*/ 1634800 w 7467600"/>
              <a:gd name="connsiteY184" fmla="*/ 3731111 h 6858000"/>
              <a:gd name="connsiteX185" fmla="*/ 1635889 w 7467600"/>
              <a:gd name="connsiteY185" fmla="*/ 3709494 h 6858000"/>
              <a:gd name="connsiteX186" fmla="*/ 1510397 w 7467600"/>
              <a:gd name="connsiteY186" fmla="*/ 3684705 h 6858000"/>
              <a:gd name="connsiteX187" fmla="*/ 1146550 w 7467600"/>
              <a:gd name="connsiteY187" fmla="*/ 3802012 h 6858000"/>
              <a:gd name="connsiteX188" fmla="*/ 698834 w 7467600"/>
              <a:gd name="connsiteY188" fmla="*/ 3952272 h 6858000"/>
              <a:gd name="connsiteX189" fmla="*/ 34256 w 7467600"/>
              <a:gd name="connsiteY189" fmla="*/ 4347603 h 6858000"/>
              <a:gd name="connsiteX190" fmla="*/ 527241 w 7467600"/>
              <a:gd name="connsiteY190" fmla="*/ 4065078 h 6858000"/>
              <a:gd name="connsiteX191" fmla="*/ 1510397 w 7467600"/>
              <a:gd name="connsiteY191" fmla="*/ 3684705 h 6858000"/>
              <a:gd name="connsiteX192" fmla="*/ 1313114 w 7467600"/>
              <a:gd name="connsiteY192" fmla="*/ 3655216 h 6858000"/>
              <a:gd name="connsiteX193" fmla="*/ 1109304 w 7467600"/>
              <a:gd name="connsiteY193" fmla="*/ 3669030 h 6858000"/>
              <a:gd name="connsiteX194" fmla="*/ 8129 w 7467600"/>
              <a:gd name="connsiteY194" fmla="*/ 4330519 h 6858000"/>
              <a:gd name="connsiteX195" fmla="*/ 687572 w 7467600"/>
              <a:gd name="connsiteY195" fmla="*/ 3925629 h 6858000"/>
              <a:gd name="connsiteX196" fmla="*/ 1138365 w 7467600"/>
              <a:gd name="connsiteY196" fmla="*/ 3774515 h 6858000"/>
              <a:gd name="connsiteX197" fmla="*/ 1505579 w 7467600"/>
              <a:gd name="connsiteY197" fmla="*/ 3655526 h 6858000"/>
              <a:gd name="connsiteX198" fmla="*/ 1313114 w 7467600"/>
              <a:gd name="connsiteY198" fmla="*/ 3655216 h 6858000"/>
              <a:gd name="connsiteX199" fmla="*/ 3655073 w 7467600"/>
              <a:gd name="connsiteY199" fmla="*/ 3650884 h 6858000"/>
              <a:gd name="connsiteX200" fmla="*/ 3989938 w 7467600"/>
              <a:gd name="connsiteY200" fmla="*/ 3991685 h 6858000"/>
              <a:gd name="connsiteX201" fmla="*/ 4393907 w 7467600"/>
              <a:gd name="connsiteY201" fmla="*/ 4261258 h 6858000"/>
              <a:gd name="connsiteX202" fmla="*/ 4648051 w 7467600"/>
              <a:gd name="connsiteY202" fmla="*/ 4374051 h 6858000"/>
              <a:gd name="connsiteX203" fmla="*/ 4383389 w 7467600"/>
              <a:gd name="connsiteY203" fmla="*/ 4184369 h 6858000"/>
              <a:gd name="connsiteX204" fmla="*/ 4165508 w 7467600"/>
              <a:gd name="connsiteY204" fmla="*/ 4035196 h 6858000"/>
              <a:gd name="connsiteX205" fmla="*/ 4068162 w 7467600"/>
              <a:gd name="connsiteY205" fmla="*/ 3953394 h 6858000"/>
              <a:gd name="connsiteX206" fmla="*/ 3981416 w 7467600"/>
              <a:gd name="connsiteY206" fmla="*/ 3880482 h 6858000"/>
              <a:gd name="connsiteX207" fmla="*/ 3800147 w 7467600"/>
              <a:gd name="connsiteY207" fmla="*/ 3749872 h 6858000"/>
              <a:gd name="connsiteX208" fmla="*/ 3655073 w 7467600"/>
              <a:gd name="connsiteY208" fmla="*/ 3650884 h 6858000"/>
              <a:gd name="connsiteX209" fmla="*/ 3670252 w 7467600"/>
              <a:gd name="connsiteY209" fmla="*/ 3622798 h 6858000"/>
              <a:gd name="connsiteX210" fmla="*/ 3817258 w 7467600"/>
              <a:gd name="connsiteY210" fmla="*/ 3723577 h 6858000"/>
              <a:gd name="connsiteX211" fmla="*/ 4000461 w 7467600"/>
              <a:gd name="connsiteY211" fmla="*/ 3855966 h 6858000"/>
              <a:gd name="connsiteX212" fmla="*/ 4088180 w 7467600"/>
              <a:gd name="connsiteY212" fmla="*/ 3929774 h 6858000"/>
              <a:gd name="connsiteX213" fmla="*/ 4184555 w 7467600"/>
              <a:gd name="connsiteY213" fmla="*/ 4010683 h 6858000"/>
              <a:gd name="connsiteX214" fmla="*/ 4399563 w 7467600"/>
              <a:gd name="connsiteY214" fmla="*/ 4158106 h 6858000"/>
              <a:gd name="connsiteX215" fmla="*/ 4684469 w 7467600"/>
              <a:gd name="connsiteY215" fmla="*/ 4364680 h 6858000"/>
              <a:gd name="connsiteX216" fmla="*/ 4690271 w 7467600"/>
              <a:gd name="connsiteY216" fmla="*/ 4370034 h 6858000"/>
              <a:gd name="connsiteX217" fmla="*/ 4136093 w 7467600"/>
              <a:gd name="connsiteY217" fmla="*/ 3858466 h 6858000"/>
              <a:gd name="connsiteX218" fmla="*/ 3670252 w 7467600"/>
              <a:gd name="connsiteY218" fmla="*/ 3622798 h 6858000"/>
              <a:gd name="connsiteX219" fmla="*/ 4440129 w 7467600"/>
              <a:gd name="connsiteY219" fmla="*/ 3448571 h 6858000"/>
              <a:gd name="connsiteX220" fmla="*/ 4856525 w 7467600"/>
              <a:gd name="connsiteY220" fmla="*/ 3915351 h 6858000"/>
              <a:gd name="connsiteX221" fmla="*/ 5059055 w 7467600"/>
              <a:gd name="connsiteY221" fmla="*/ 4108918 h 6858000"/>
              <a:gd name="connsiteX222" fmla="*/ 5290070 w 7467600"/>
              <a:gd name="connsiteY222" fmla="*/ 4263619 h 6858000"/>
              <a:gd name="connsiteX223" fmla="*/ 4834991 w 7467600"/>
              <a:gd name="connsiteY223" fmla="*/ 3830985 h 6858000"/>
              <a:gd name="connsiteX224" fmla="*/ 4440129 w 7467600"/>
              <a:gd name="connsiteY224" fmla="*/ 3448571 h 6858000"/>
              <a:gd name="connsiteX225" fmla="*/ 4441737 w 7467600"/>
              <a:gd name="connsiteY225" fmla="*/ 3399734 h 6858000"/>
              <a:gd name="connsiteX226" fmla="*/ 4431236 w 7467600"/>
              <a:gd name="connsiteY226" fmla="*/ 3400954 h 6858000"/>
              <a:gd name="connsiteX227" fmla="*/ 4557150 w 7467600"/>
              <a:gd name="connsiteY227" fmla="*/ 3510023 h 6858000"/>
              <a:gd name="connsiteX228" fmla="*/ 4856936 w 7467600"/>
              <a:gd name="connsiteY228" fmla="*/ 3809146 h 6858000"/>
              <a:gd name="connsiteX229" fmla="*/ 5111996 w 7467600"/>
              <a:gd name="connsiteY229" fmla="*/ 4065759 h 6858000"/>
              <a:gd name="connsiteX230" fmla="*/ 5388878 w 7467600"/>
              <a:gd name="connsiteY230" fmla="*/ 4300185 h 6858000"/>
              <a:gd name="connsiteX231" fmla="*/ 5425556 w 7467600"/>
              <a:gd name="connsiteY231" fmla="*/ 4308967 h 6858000"/>
              <a:gd name="connsiteX232" fmla="*/ 4943646 w 7467600"/>
              <a:gd name="connsiteY232" fmla="*/ 3822916 h 6858000"/>
              <a:gd name="connsiteX233" fmla="*/ 4594837 w 7467600"/>
              <a:gd name="connsiteY233" fmla="*/ 3532274 h 6858000"/>
              <a:gd name="connsiteX234" fmla="*/ 4441737 w 7467600"/>
              <a:gd name="connsiteY234" fmla="*/ 3399734 h 6858000"/>
              <a:gd name="connsiteX235" fmla="*/ 5425834 w 7467600"/>
              <a:gd name="connsiteY235" fmla="*/ 3162785 h 6858000"/>
              <a:gd name="connsiteX236" fmla="*/ 5401644 w 7467600"/>
              <a:gd name="connsiteY236" fmla="*/ 3617847 h 6858000"/>
              <a:gd name="connsiteX237" fmla="*/ 5467256 w 7467600"/>
              <a:gd name="connsiteY237" fmla="*/ 4175494 h 6858000"/>
              <a:gd name="connsiteX238" fmla="*/ 5448069 w 7467600"/>
              <a:gd name="connsiteY238" fmla="*/ 3567554 h 6858000"/>
              <a:gd name="connsiteX239" fmla="*/ 5425834 w 7467600"/>
              <a:gd name="connsiteY239" fmla="*/ 3162785 h 6858000"/>
              <a:gd name="connsiteX240" fmla="*/ 1318687 w 7467600"/>
              <a:gd name="connsiteY240" fmla="*/ 3113840 h 6858000"/>
              <a:gd name="connsiteX241" fmla="*/ 1066793 w 7467600"/>
              <a:gd name="connsiteY241" fmla="*/ 3212171 h 6858000"/>
              <a:gd name="connsiteX242" fmla="*/ 993319 w 7467600"/>
              <a:gd name="connsiteY242" fmla="*/ 3247648 h 6858000"/>
              <a:gd name="connsiteX243" fmla="*/ 853081 w 7467600"/>
              <a:gd name="connsiteY243" fmla="*/ 3312410 h 6858000"/>
              <a:gd name="connsiteX244" fmla="*/ 805957 w 7467600"/>
              <a:gd name="connsiteY244" fmla="*/ 3330443 h 6858000"/>
              <a:gd name="connsiteX245" fmla="*/ 1318687 w 7467600"/>
              <a:gd name="connsiteY245" fmla="*/ 3113840 h 6858000"/>
              <a:gd name="connsiteX246" fmla="*/ 5453702 w 7467600"/>
              <a:gd name="connsiteY246" fmla="*/ 3090882 h 6858000"/>
              <a:gd name="connsiteX247" fmla="*/ 5480135 w 7467600"/>
              <a:gd name="connsiteY247" fmla="*/ 3565802 h 6858000"/>
              <a:gd name="connsiteX248" fmla="*/ 5499023 w 7467600"/>
              <a:gd name="connsiteY248" fmla="*/ 4166310 h 6858000"/>
              <a:gd name="connsiteX249" fmla="*/ 5547022 w 7467600"/>
              <a:gd name="connsiteY249" fmla="*/ 3607838 h 6858000"/>
              <a:gd name="connsiteX250" fmla="*/ 5515964 w 7467600"/>
              <a:gd name="connsiteY250" fmla="*/ 3378541 h 6858000"/>
              <a:gd name="connsiteX251" fmla="*/ 5453702 w 7467600"/>
              <a:gd name="connsiteY251" fmla="*/ 3090882 h 6858000"/>
              <a:gd name="connsiteX252" fmla="*/ 1238695 w 7467600"/>
              <a:gd name="connsiteY252" fmla="*/ 3076820 h 6858000"/>
              <a:gd name="connsiteX253" fmla="*/ 716371 w 7467600"/>
              <a:gd name="connsiteY253" fmla="*/ 3293249 h 6858000"/>
              <a:gd name="connsiteX254" fmla="*/ 579522 w 7467600"/>
              <a:gd name="connsiteY254" fmla="*/ 3371759 h 6858000"/>
              <a:gd name="connsiteX255" fmla="*/ 600288 w 7467600"/>
              <a:gd name="connsiteY255" fmla="*/ 3365555 h 6858000"/>
              <a:gd name="connsiteX256" fmla="*/ 840692 w 7467600"/>
              <a:gd name="connsiteY256" fmla="*/ 3284921 h 6858000"/>
              <a:gd name="connsiteX257" fmla="*/ 979248 w 7467600"/>
              <a:gd name="connsiteY257" fmla="*/ 3221003 h 6858000"/>
              <a:gd name="connsiteX258" fmla="*/ 1053282 w 7467600"/>
              <a:gd name="connsiteY258" fmla="*/ 3185247 h 6858000"/>
              <a:gd name="connsiteX259" fmla="*/ 1320603 w 7467600"/>
              <a:gd name="connsiteY259" fmla="*/ 3081281 h 6858000"/>
              <a:gd name="connsiteX260" fmla="*/ 1238695 w 7467600"/>
              <a:gd name="connsiteY260" fmla="*/ 3076820 h 6858000"/>
              <a:gd name="connsiteX261" fmla="*/ 5425627 w 7467600"/>
              <a:gd name="connsiteY261" fmla="*/ 2954192 h 6858000"/>
              <a:gd name="connsiteX262" fmla="*/ 5470770 w 7467600"/>
              <a:gd name="connsiteY262" fmla="*/ 3005435 h 6858000"/>
              <a:gd name="connsiteX263" fmla="*/ 5519779 w 7467600"/>
              <a:gd name="connsiteY263" fmla="*/ 4359223 h 6858000"/>
              <a:gd name="connsiteX264" fmla="*/ 5520293 w 7467600"/>
              <a:gd name="connsiteY264" fmla="*/ 4360602 h 6858000"/>
              <a:gd name="connsiteX265" fmla="*/ 5767221 w 7467600"/>
              <a:gd name="connsiteY265" fmla="*/ 4665564 h 6858000"/>
              <a:gd name="connsiteX266" fmla="*/ 6937169 w 7467600"/>
              <a:gd name="connsiteY266" fmla="*/ 4815941 h 6858000"/>
              <a:gd name="connsiteX267" fmla="*/ 6953922 w 7467600"/>
              <a:gd name="connsiteY267" fmla="*/ 4890068 h 6858000"/>
              <a:gd name="connsiteX268" fmla="*/ 6071359 w 7467600"/>
              <a:gd name="connsiteY268" fmla="*/ 4770770 h 6858000"/>
              <a:gd name="connsiteX269" fmla="*/ 6038839 w 7467600"/>
              <a:gd name="connsiteY269" fmla="*/ 4764474 h 6858000"/>
              <a:gd name="connsiteX270" fmla="*/ 6038706 w 7467600"/>
              <a:gd name="connsiteY270" fmla="*/ 4763847 h 6858000"/>
              <a:gd name="connsiteX271" fmla="*/ 6037784 w 7467600"/>
              <a:gd name="connsiteY271" fmla="*/ 4764270 h 6858000"/>
              <a:gd name="connsiteX272" fmla="*/ 6038839 w 7467600"/>
              <a:gd name="connsiteY272" fmla="*/ 4764474 h 6858000"/>
              <a:gd name="connsiteX273" fmla="*/ 6040338 w 7467600"/>
              <a:gd name="connsiteY273" fmla="*/ 4771418 h 6858000"/>
              <a:gd name="connsiteX274" fmla="*/ 6024488 w 7467600"/>
              <a:gd name="connsiteY274" fmla="*/ 4809903 h 6858000"/>
              <a:gd name="connsiteX275" fmla="*/ 5599771 w 7467600"/>
              <a:gd name="connsiteY275" fmla="*/ 5509652 h 6858000"/>
              <a:gd name="connsiteX276" fmla="*/ 5548843 w 7467600"/>
              <a:gd name="connsiteY276" fmla="*/ 5563845 h 6858000"/>
              <a:gd name="connsiteX277" fmla="*/ 5940952 w 7467600"/>
              <a:gd name="connsiteY277" fmla="*/ 6250028 h 6858000"/>
              <a:gd name="connsiteX278" fmla="*/ 6043441 w 7467600"/>
              <a:gd name="connsiteY278" fmla="*/ 6665847 h 6858000"/>
              <a:gd name="connsiteX279" fmla="*/ 6093432 w 7467600"/>
              <a:gd name="connsiteY279" fmla="*/ 6858000 h 6858000"/>
              <a:gd name="connsiteX280" fmla="*/ 6034344 w 7467600"/>
              <a:gd name="connsiteY280" fmla="*/ 6858000 h 6858000"/>
              <a:gd name="connsiteX281" fmla="*/ 6026679 w 7467600"/>
              <a:gd name="connsiteY281" fmla="*/ 6836959 h 6858000"/>
              <a:gd name="connsiteX282" fmla="*/ 5800441 w 7467600"/>
              <a:gd name="connsiteY282" fmla="*/ 6335286 h 6858000"/>
              <a:gd name="connsiteX283" fmla="*/ 5526562 w 7467600"/>
              <a:gd name="connsiteY283" fmla="*/ 5705388 h 6858000"/>
              <a:gd name="connsiteX284" fmla="*/ 5519640 w 7467600"/>
              <a:gd name="connsiteY284" fmla="*/ 5683774 h 6858000"/>
              <a:gd name="connsiteX285" fmla="*/ 5844559 w 7467600"/>
              <a:gd name="connsiteY285" fmla="*/ 6553349 h 6858000"/>
              <a:gd name="connsiteX286" fmla="*/ 5975994 w 7467600"/>
              <a:gd name="connsiteY286" fmla="*/ 6858000 h 6858000"/>
              <a:gd name="connsiteX287" fmla="*/ 5898547 w 7467600"/>
              <a:gd name="connsiteY287" fmla="*/ 6858000 h 6858000"/>
              <a:gd name="connsiteX288" fmla="*/ 5682041 w 7467600"/>
              <a:gd name="connsiteY288" fmla="*/ 6355860 h 6858000"/>
              <a:gd name="connsiteX289" fmla="*/ 5461758 w 7467600"/>
              <a:gd name="connsiteY289" fmla="*/ 5820220 h 6858000"/>
              <a:gd name="connsiteX290" fmla="*/ 5237282 w 7467600"/>
              <a:gd name="connsiteY290" fmla="*/ 6579086 h 6858000"/>
              <a:gd name="connsiteX291" fmla="*/ 5115009 w 7467600"/>
              <a:gd name="connsiteY291" fmla="*/ 6858000 h 6858000"/>
              <a:gd name="connsiteX292" fmla="*/ 5028074 w 7467600"/>
              <a:gd name="connsiteY292" fmla="*/ 6858000 h 6858000"/>
              <a:gd name="connsiteX293" fmla="*/ 5079508 w 7467600"/>
              <a:gd name="connsiteY293" fmla="*/ 6749074 h 6858000"/>
              <a:gd name="connsiteX294" fmla="*/ 5371846 w 7467600"/>
              <a:gd name="connsiteY294" fmla="*/ 5924413 h 6858000"/>
              <a:gd name="connsiteX295" fmla="*/ 5270512 w 7467600"/>
              <a:gd name="connsiteY295" fmla="*/ 6138975 h 6858000"/>
              <a:gd name="connsiteX296" fmla="*/ 5062409 w 7467600"/>
              <a:gd name="connsiteY296" fmla="*/ 6653544 h 6858000"/>
              <a:gd name="connsiteX297" fmla="*/ 5036628 w 7467600"/>
              <a:gd name="connsiteY297" fmla="*/ 6754247 h 6858000"/>
              <a:gd name="connsiteX298" fmla="*/ 5009112 w 7467600"/>
              <a:gd name="connsiteY298" fmla="*/ 6858000 h 6858000"/>
              <a:gd name="connsiteX299" fmla="*/ 4976679 w 7467600"/>
              <a:gd name="connsiteY299" fmla="*/ 6858000 h 6858000"/>
              <a:gd name="connsiteX300" fmla="*/ 5006537 w 7467600"/>
              <a:gd name="connsiteY300" fmla="*/ 6747068 h 6858000"/>
              <a:gd name="connsiteX301" fmla="*/ 5032723 w 7467600"/>
              <a:gd name="connsiteY301" fmla="*/ 6644957 h 6858000"/>
              <a:gd name="connsiteX302" fmla="*/ 5242949 w 7467600"/>
              <a:gd name="connsiteY302" fmla="*/ 6125175 h 6858000"/>
              <a:gd name="connsiteX303" fmla="*/ 5286321 w 7467600"/>
              <a:gd name="connsiteY303" fmla="*/ 6033555 h 6858000"/>
              <a:gd name="connsiteX304" fmla="*/ 5008210 w 7467600"/>
              <a:gd name="connsiteY304" fmla="*/ 6649194 h 6858000"/>
              <a:gd name="connsiteX305" fmla="*/ 4986321 w 7467600"/>
              <a:gd name="connsiteY305" fmla="*/ 6765687 h 6858000"/>
              <a:gd name="connsiteX306" fmla="*/ 4973474 w 7467600"/>
              <a:gd name="connsiteY306" fmla="*/ 6858000 h 6858000"/>
              <a:gd name="connsiteX307" fmla="*/ 4907178 w 7467600"/>
              <a:gd name="connsiteY307" fmla="*/ 6858000 h 6858000"/>
              <a:gd name="connsiteX308" fmla="*/ 4910810 w 7467600"/>
              <a:gd name="connsiteY308" fmla="*/ 6829660 h 6858000"/>
              <a:gd name="connsiteX309" fmla="*/ 4987461 w 7467600"/>
              <a:gd name="connsiteY309" fmla="*/ 6432994 h 6858000"/>
              <a:gd name="connsiteX310" fmla="*/ 5179262 w 7467600"/>
              <a:gd name="connsiteY310" fmla="*/ 6035044 h 6858000"/>
              <a:gd name="connsiteX311" fmla="*/ 4689678 w 7467600"/>
              <a:gd name="connsiteY311" fmla="*/ 6440241 h 6858000"/>
              <a:gd name="connsiteX312" fmla="*/ 4477543 w 7467600"/>
              <a:gd name="connsiteY312" fmla="*/ 6674836 h 6858000"/>
              <a:gd name="connsiteX313" fmla="*/ 4329957 w 7467600"/>
              <a:gd name="connsiteY313" fmla="*/ 6858000 h 6858000"/>
              <a:gd name="connsiteX314" fmla="*/ 4218595 w 7467600"/>
              <a:gd name="connsiteY314" fmla="*/ 6858000 h 6858000"/>
              <a:gd name="connsiteX315" fmla="*/ 4368888 w 7467600"/>
              <a:gd name="connsiteY315" fmla="*/ 6668412 h 6858000"/>
              <a:gd name="connsiteX316" fmla="*/ 4563091 w 7467600"/>
              <a:gd name="connsiteY316" fmla="*/ 6442508 h 6858000"/>
              <a:gd name="connsiteX317" fmla="*/ 5387324 w 7467600"/>
              <a:gd name="connsiteY317" fmla="*/ 5705830 h 6858000"/>
              <a:gd name="connsiteX318" fmla="*/ 5073620 w 7467600"/>
              <a:gd name="connsiteY318" fmla="*/ 5955437 h 6858000"/>
              <a:gd name="connsiteX319" fmla="*/ 4689789 w 7467600"/>
              <a:gd name="connsiteY319" fmla="*/ 6268382 h 6858000"/>
              <a:gd name="connsiteX320" fmla="*/ 4418722 w 7467600"/>
              <a:gd name="connsiteY320" fmla="*/ 6570886 h 6858000"/>
              <a:gd name="connsiteX321" fmla="*/ 4214944 w 7467600"/>
              <a:gd name="connsiteY321" fmla="*/ 6858000 h 6858000"/>
              <a:gd name="connsiteX322" fmla="*/ 4177898 w 7467600"/>
              <a:gd name="connsiteY322" fmla="*/ 6858000 h 6858000"/>
              <a:gd name="connsiteX323" fmla="*/ 4391597 w 7467600"/>
              <a:gd name="connsiteY323" fmla="*/ 6556370 h 6858000"/>
              <a:gd name="connsiteX324" fmla="*/ 4668889 w 7467600"/>
              <a:gd name="connsiteY324" fmla="*/ 6246399 h 6858000"/>
              <a:gd name="connsiteX325" fmla="*/ 5055427 w 7467600"/>
              <a:gd name="connsiteY325" fmla="*/ 5931476 h 6858000"/>
              <a:gd name="connsiteX326" fmla="*/ 5371814 w 7467600"/>
              <a:gd name="connsiteY326" fmla="*/ 5678975 h 6858000"/>
              <a:gd name="connsiteX327" fmla="*/ 4987918 w 7467600"/>
              <a:gd name="connsiteY327" fmla="*/ 5838701 h 6858000"/>
              <a:gd name="connsiteX328" fmla="*/ 4317146 w 7467600"/>
              <a:gd name="connsiteY328" fmla="*/ 6587716 h 6858000"/>
              <a:gd name="connsiteX329" fmla="*/ 4171627 w 7467600"/>
              <a:gd name="connsiteY329" fmla="*/ 6858000 h 6858000"/>
              <a:gd name="connsiteX330" fmla="*/ 4081585 w 7467600"/>
              <a:gd name="connsiteY330" fmla="*/ 6858000 h 6858000"/>
              <a:gd name="connsiteX331" fmla="*/ 4238603 w 7467600"/>
              <a:gd name="connsiteY331" fmla="*/ 6559341 h 6858000"/>
              <a:gd name="connsiteX332" fmla="*/ 4778333 w 7467600"/>
              <a:gd name="connsiteY332" fmla="*/ 5873626 h 6858000"/>
              <a:gd name="connsiteX333" fmla="*/ 5414185 w 7467600"/>
              <a:gd name="connsiteY333" fmla="*/ 5573882 h 6858000"/>
              <a:gd name="connsiteX334" fmla="*/ 5959648 w 7467600"/>
              <a:gd name="connsiteY334" fmla="*/ 4760797 h 6858000"/>
              <a:gd name="connsiteX335" fmla="*/ 5355019 w 7467600"/>
              <a:gd name="connsiteY335" fmla="*/ 4734672 h 6858000"/>
              <a:gd name="connsiteX336" fmla="*/ 5083565 w 7467600"/>
              <a:gd name="connsiteY336" fmla="*/ 5179121 h 6858000"/>
              <a:gd name="connsiteX337" fmla="*/ 4713577 w 7467600"/>
              <a:gd name="connsiteY337" fmla="*/ 5616803 h 6858000"/>
              <a:gd name="connsiteX338" fmla="*/ 3989559 w 7467600"/>
              <a:gd name="connsiteY338" fmla="*/ 6145945 h 6858000"/>
              <a:gd name="connsiteX339" fmla="*/ 3939824 w 7467600"/>
              <a:gd name="connsiteY339" fmla="*/ 6066900 h 6858000"/>
              <a:gd name="connsiteX340" fmla="*/ 4584537 w 7467600"/>
              <a:gd name="connsiteY340" fmla="*/ 5324826 h 6858000"/>
              <a:gd name="connsiteX341" fmla="*/ 5037105 w 7467600"/>
              <a:gd name="connsiteY341" fmla="*/ 5088765 h 6858000"/>
              <a:gd name="connsiteX342" fmla="*/ 5039930 w 7467600"/>
              <a:gd name="connsiteY342" fmla="*/ 5089585 h 6858000"/>
              <a:gd name="connsiteX343" fmla="*/ 5263764 w 7467600"/>
              <a:gd name="connsiteY343" fmla="*/ 4735525 h 6858000"/>
              <a:gd name="connsiteX344" fmla="*/ 4086300 w 7467600"/>
              <a:gd name="connsiteY344" fmla="*/ 4884599 h 6858000"/>
              <a:gd name="connsiteX345" fmla="*/ 4085485 w 7467600"/>
              <a:gd name="connsiteY345" fmla="*/ 4899070 h 6858000"/>
              <a:gd name="connsiteX346" fmla="*/ 3871915 w 7467600"/>
              <a:gd name="connsiteY346" fmla="*/ 5253645 h 6858000"/>
              <a:gd name="connsiteX347" fmla="*/ 3799374 w 7467600"/>
              <a:gd name="connsiteY347" fmla="*/ 5466127 h 6858000"/>
              <a:gd name="connsiteX348" fmla="*/ 3498850 w 7467600"/>
              <a:gd name="connsiteY348" fmla="*/ 6661888 h 6858000"/>
              <a:gd name="connsiteX349" fmla="*/ 3399216 w 7467600"/>
              <a:gd name="connsiteY349" fmla="*/ 6858000 h 6858000"/>
              <a:gd name="connsiteX350" fmla="*/ 3303688 w 7467600"/>
              <a:gd name="connsiteY350" fmla="*/ 6858000 h 6858000"/>
              <a:gd name="connsiteX351" fmla="*/ 3391774 w 7467600"/>
              <a:gd name="connsiteY351" fmla="*/ 6697181 h 6858000"/>
              <a:gd name="connsiteX352" fmla="*/ 3735540 w 7467600"/>
              <a:gd name="connsiteY352" fmla="*/ 5546923 h 6858000"/>
              <a:gd name="connsiteX353" fmla="*/ 3729438 w 7467600"/>
              <a:gd name="connsiteY353" fmla="*/ 5569058 h 6858000"/>
              <a:gd name="connsiteX354" fmla="*/ 3707782 w 7467600"/>
              <a:gd name="connsiteY354" fmla="*/ 5644908 h 6858000"/>
              <a:gd name="connsiteX355" fmla="*/ 3583827 w 7467600"/>
              <a:gd name="connsiteY355" fmla="*/ 6039215 h 6858000"/>
              <a:gd name="connsiteX356" fmla="*/ 3547861 w 7467600"/>
              <a:gd name="connsiteY356" fmla="*/ 6129609 h 6858000"/>
              <a:gd name="connsiteX357" fmla="*/ 3490905 w 7467600"/>
              <a:gd name="connsiteY357" fmla="*/ 6277660 h 6858000"/>
              <a:gd name="connsiteX358" fmla="*/ 3455859 w 7467600"/>
              <a:gd name="connsiteY358" fmla="*/ 6391301 h 6858000"/>
              <a:gd name="connsiteX359" fmla="*/ 3429112 w 7467600"/>
              <a:gd name="connsiteY359" fmla="*/ 6479469 h 6858000"/>
              <a:gd name="connsiteX360" fmla="*/ 3304862 w 7467600"/>
              <a:gd name="connsiteY360" fmla="*/ 6796476 h 6858000"/>
              <a:gd name="connsiteX361" fmla="*/ 3276071 w 7467600"/>
              <a:gd name="connsiteY361" fmla="*/ 6858000 h 6858000"/>
              <a:gd name="connsiteX362" fmla="*/ 3240805 w 7467600"/>
              <a:gd name="connsiteY362" fmla="*/ 6858000 h 6858000"/>
              <a:gd name="connsiteX363" fmla="*/ 3275917 w 7467600"/>
              <a:gd name="connsiteY363" fmla="*/ 6783192 h 6858000"/>
              <a:gd name="connsiteX364" fmla="*/ 3399358 w 7467600"/>
              <a:gd name="connsiteY364" fmla="*/ 6469011 h 6858000"/>
              <a:gd name="connsiteX365" fmla="*/ 3425650 w 7467600"/>
              <a:gd name="connsiteY365" fmla="*/ 6381333 h 6858000"/>
              <a:gd name="connsiteX366" fmla="*/ 3460661 w 7467600"/>
              <a:gd name="connsiteY366" fmla="*/ 6266763 h 6858000"/>
              <a:gd name="connsiteX367" fmla="*/ 3518021 w 7467600"/>
              <a:gd name="connsiteY367" fmla="*/ 6117298 h 6858000"/>
              <a:gd name="connsiteX368" fmla="*/ 3554035 w 7467600"/>
              <a:gd name="connsiteY368" fmla="*/ 6027832 h 6858000"/>
              <a:gd name="connsiteX369" fmla="*/ 3677174 w 7467600"/>
              <a:gd name="connsiteY369" fmla="*/ 5636351 h 6858000"/>
              <a:gd name="connsiteX370" fmla="*/ 3698819 w 7467600"/>
              <a:gd name="connsiteY370" fmla="*/ 5560503 h 6858000"/>
              <a:gd name="connsiteX371" fmla="*/ 3702094 w 7467600"/>
              <a:gd name="connsiteY371" fmla="*/ 5549194 h 6858000"/>
              <a:gd name="connsiteX372" fmla="*/ 3398355 w 7467600"/>
              <a:gd name="connsiteY372" fmla="*/ 6094603 h 6858000"/>
              <a:gd name="connsiteX373" fmla="*/ 3193941 w 7467600"/>
              <a:gd name="connsiteY373" fmla="*/ 6798775 h 6858000"/>
              <a:gd name="connsiteX374" fmla="*/ 3184140 w 7467600"/>
              <a:gd name="connsiteY374" fmla="*/ 6858000 h 6858000"/>
              <a:gd name="connsiteX375" fmla="*/ 3099978 w 7467600"/>
              <a:gd name="connsiteY375" fmla="*/ 6858000 h 6858000"/>
              <a:gd name="connsiteX376" fmla="*/ 3101556 w 7467600"/>
              <a:gd name="connsiteY376" fmla="*/ 6843337 h 6858000"/>
              <a:gd name="connsiteX377" fmla="*/ 3370162 w 7467600"/>
              <a:gd name="connsiteY377" fmla="*/ 5785550 h 6858000"/>
              <a:gd name="connsiteX378" fmla="*/ 3746477 w 7467600"/>
              <a:gd name="connsiteY378" fmla="*/ 5377889 h 6858000"/>
              <a:gd name="connsiteX379" fmla="*/ 3863399 w 7467600"/>
              <a:gd name="connsiteY379" fmla="*/ 5087257 h 6858000"/>
              <a:gd name="connsiteX380" fmla="*/ 3968712 w 7467600"/>
              <a:gd name="connsiteY380" fmla="*/ 4913989 h 6858000"/>
              <a:gd name="connsiteX381" fmla="*/ 2792390 w 7467600"/>
              <a:gd name="connsiteY381" fmla="*/ 5382974 h 6858000"/>
              <a:gd name="connsiteX382" fmla="*/ 2714982 w 7467600"/>
              <a:gd name="connsiteY382" fmla="*/ 5427051 h 6858000"/>
              <a:gd name="connsiteX383" fmla="*/ 2813361 w 7467600"/>
              <a:gd name="connsiteY383" fmla="*/ 6023912 h 6858000"/>
              <a:gd name="connsiteX384" fmla="*/ 2688430 w 7467600"/>
              <a:gd name="connsiteY384" fmla="*/ 6801564 h 6858000"/>
              <a:gd name="connsiteX385" fmla="*/ 2629626 w 7467600"/>
              <a:gd name="connsiteY385" fmla="*/ 6763394 h 6858000"/>
              <a:gd name="connsiteX386" fmla="*/ 2565328 w 7467600"/>
              <a:gd name="connsiteY386" fmla="*/ 5516399 h 6858000"/>
              <a:gd name="connsiteX387" fmla="*/ 1922999 w 7467600"/>
              <a:gd name="connsiteY387" fmla="*/ 5980343 h 6858000"/>
              <a:gd name="connsiteX388" fmla="*/ 1950261 w 7467600"/>
              <a:gd name="connsiteY388" fmla="*/ 6405858 h 6858000"/>
              <a:gd name="connsiteX389" fmla="*/ 2365554 w 7467600"/>
              <a:gd name="connsiteY389" fmla="*/ 6759107 h 6858000"/>
              <a:gd name="connsiteX390" fmla="*/ 2424142 w 7467600"/>
              <a:gd name="connsiteY390" fmla="*/ 6858000 h 6858000"/>
              <a:gd name="connsiteX391" fmla="*/ 2395994 w 7467600"/>
              <a:gd name="connsiteY391" fmla="*/ 6858000 h 6858000"/>
              <a:gd name="connsiteX392" fmla="*/ 2392863 w 7467600"/>
              <a:gd name="connsiteY392" fmla="*/ 6852964 h 6858000"/>
              <a:gd name="connsiteX393" fmla="*/ 2017589 w 7467600"/>
              <a:gd name="connsiteY393" fmla="*/ 6493982 h 6858000"/>
              <a:gd name="connsiteX394" fmla="*/ 2147336 w 7467600"/>
              <a:gd name="connsiteY394" fmla="*/ 6594052 h 6858000"/>
              <a:gd name="connsiteX395" fmla="*/ 2207047 w 7467600"/>
              <a:gd name="connsiteY395" fmla="*/ 6654540 h 6858000"/>
              <a:gd name="connsiteX396" fmla="*/ 2299106 w 7467600"/>
              <a:gd name="connsiteY396" fmla="*/ 6778931 h 6858000"/>
              <a:gd name="connsiteX397" fmla="*/ 2314430 w 7467600"/>
              <a:gd name="connsiteY397" fmla="*/ 6801144 h 6858000"/>
              <a:gd name="connsiteX398" fmla="*/ 2352406 w 7467600"/>
              <a:gd name="connsiteY398" fmla="*/ 6858000 h 6858000"/>
              <a:gd name="connsiteX399" fmla="*/ 2314492 w 7467600"/>
              <a:gd name="connsiteY399" fmla="*/ 6858000 h 6858000"/>
              <a:gd name="connsiteX400" fmla="*/ 2288095 w 7467600"/>
              <a:gd name="connsiteY400" fmla="*/ 6818030 h 6858000"/>
              <a:gd name="connsiteX401" fmla="*/ 2272768 w 7467600"/>
              <a:gd name="connsiteY401" fmla="*/ 6795822 h 6858000"/>
              <a:gd name="connsiteX402" fmla="*/ 2182715 w 7467600"/>
              <a:gd name="connsiteY402" fmla="*/ 6675071 h 6858000"/>
              <a:gd name="connsiteX403" fmla="*/ 2032061 w 7467600"/>
              <a:gd name="connsiteY403" fmla="*/ 6541380 h 6858000"/>
              <a:gd name="connsiteX404" fmla="*/ 2257220 w 7467600"/>
              <a:gd name="connsiteY404" fmla="*/ 6826257 h 6858000"/>
              <a:gd name="connsiteX405" fmla="*/ 2281324 w 7467600"/>
              <a:gd name="connsiteY405" fmla="*/ 6858000 h 6858000"/>
              <a:gd name="connsiteX406" fmla="*/ 2242860 w 7467600"/>
              <a:gd name="connsiteY406" fmla="*/ 6858000 h 6858000"/>
              <a:gd name="connsiteX407" fmla="*/ 2232818 w 7467600"/>
              <a:gd name="connsiteY407" fmla="*/ 6844926 h 6858000"/>
              <a:gd name="connsiteX408" fmla="*/ 1990172 w 7467600"/>
              <a:gd name="connsiteY408" fmla="*/ 6542121 h 6858000"/>
              <a:gd name="connsiteX409" fmla="*/ 2124090 w 7467600"/>
              <a:gd name="connsiteY409" fmla="*/ 6761017 h 6858000"/>
              <a:gd name="connsiteX410" fmla="*/ 2200380 w 7467600"/>
              <a:gd name="connsiteY410" fmla="*/ 6858000 h 6858000"/>
              <a:gd name="connsiteX411" fmla="*/ 2147507 w 7467600"/>
              <a:gd name="connsiteY411" fmla="*/ 6858000 h 6858000"/>
              <a:gd name="connsiteX412" fmla="*/ 2070668 w 7467600"/>
              <a:gd name="connsiteY412" fmla="*/ 6761520 h 6858000"/>
              <a:gd name="connsiteX413" fmla="*/ 1975142 w 7467600"/>
              <a:gd name="connsiteY413" fmla="*/ 6585570 h 6858000"/>
              <a:gd name="connsiteX414" fmla="*/ 2050035 w 7467600"/>
              <a:gd name="connsiteY414" fmla="*/ 6813345 h 6858000"/>
              <a:gd name="connsiteX415" fmla="*/ 2063025 w 7467600"/>
              <a:gd name="connsiteY415" fmla="*/ 6858000 h 6858000"/>
              <a:gd name="connsiteX416" fmla="*/ 2021675 w 7467600"/>
              <a:gd name="connsiteY416" fmla="*/ 6858000 h 6858000"/>
              <a:gd name="connsiteX417" fmla="*/ 2019308 w 7467600"/>
              <a:gd name="connsiteY417" fmla="*/ 6847118 h 6858000"/>
              <a:gd name="connsiteX418" fmla="*/ 1938835 w 7467600"/>
              <a:gd name="connsiteY418" fmla="*/ 6551160 h 6858000"/>
              <a:gd name="connsiteX419" fmla="*/ 1953230 w 7467600"/>
              <a:gd name="connsiteY419" fmla="*/ 6759699 h 6858000"/>
              <a:gd name="connsiteX420" fmla="*/ 1956763 w 7467600"/>
              <a:gd name="connsiteY420" fmla="*/ 6778191 h 6858000"/>
              <a:gd name="connsiteX421" fmla="*/ 1967925 w 7467600"/>
              <a:gd name="connsiteY421" fmla="*/ 6858000 h 6858000"/>
              <a:gd name="connsiteX422" fmla="*/ 1936622 w 7467600"/>
              <a:gd name="connsiteY422" fmla="*/ 6858000 h 6858000"/>
              <a:gd name="connsiteX423" fmla="*/ 1926261 w 7467600"/>
              <a:gd name="connsiteY423" fmla="*/ 6784064 h 6858000"/>
              <a:gd name="connsiteX424" fmla="*/ 1922724 w 7467600"/>
              <a:gd name="connsiteY424" fmla="*/ 6765577 h 6858000"/>
              <a:gd name="connsiteX425" fmla="*/ 1904650 w 7467600"/>
              <a:gd name="connsiteY425" fmla="*/ 6639616 h 6858000"/>
              <a:gd name="connsiteX426" fmla="*/ 1885273 w 7467600"/>
              <a:gd name="connsiteY426" fmla="*/ 6858000 h 6858000"/>
              <a:gd name="connsiteX427" fmla="*/ 1854363 w 7467600"/>
              <a:gd name="connsiteY427" fmla="*/ 6858000 h 6858000"/>
              <a:gd name="connsiteX428" fmla="*/ 1880391 w 7467600"/>
              <a:gd name="connsiteY428" fmla="*/ 6603796 h 6858000"/>
              <a:gd name="connsiteX429" fmla="*/ 1818273 w 7467600"/>
              <a:gd name="connsiteY429" fmla="*/ 6715729 h 6858000"/>
              <a:gd name="connsiteX430" fmla="*/ 1794691 w 7467600"/>
              <a:gd name="connsiteY430" fmla="*/ 6843239 h 6858000"/>
              <a:gd name="connsiteX431" fmla="*/ 1794914 w 7467600"/>
              <a:gd name="connsiteY431" fmla="*/ 6858000 h 6858000"/>
              <a:gd name="connsiteX432" fmla="*/ 1746128 w 7467600"/>
              <a:gd name="connsiteY432" fmla="*/ 6858000 h 6858000"/>
              <a:gd name="connsiteX433" fmla="*/ 1753934 w 7467600"/>
              <a:gd name="connsiteY433" fmla="*/ 6724796 h 6858000"/>
              <a:gd name="connsiteX434" fmla="*/ 1792053 w 7467600"/>
              <a:gd name="connsiteY434" fmla="*/ 6572396 h 6858000"/>
              <a:gd name="connsiteX435" fmla="*/ 1862248 w 7467600"/>
              <a:gd name="connsiteY435" fmla="*/ 6266397 h 6858000"/>
              <a:gd name="connsiteX436" fmla="*/ 1862250 w 7467600"/>
              <a:gd name="connsiteY436" fmla="*/ 6033531 h 6858000"/>
              <a:gd name="connsiteX437" fmla="*/ 1211999 w 7467600"/>
              <a:gd name="connsiteY437" fmla="*/ 6683610 h 6858000"/>
              <a:gd name="connsiteX438" fmla="*/ 1213266 w 7467600"/>
              <a:gd name="connsiteY438" fmla="*/ 6691947 h 6858000"/>
              <a:gd name="connsiteX439" fmla="*/ 1203370 w 7467600"/>
              <a:gd name="connsiteY439" fmla="*/ 6850676 h 6858000"/>
              <a:gd name="connsiteX440" fmla="*/ 1203671 w 7467600"/>
              <a:gd name="connsiteY440" fmla="*/ 6858000 h 6858000"/>
              <a:gd name="connsiteX441" fmla="*/ 1143180 w 7467600"/>
              <a:gd name="connsiteY441" fmla="*/ 6858000 h 6858000"/>
              <a:gd name="connsiteX442" fmla="*/ 1142176 w 7467600"/>
              <a:gd name="connsiteY442" fmla="*/ 6766045 h 6858000"/>
              <a:gd name="connsiteX443" fmla="*/ 1067484 w 7467600"/>
              <a:gd name="connsiteY443" fmla="*/ 6858000 h 6858000"/>
              <a:gd name="connsiteX444" fmla="*/ 953928 w 7467600"/>
              <a:gd name="connsiteY444" fmla="*/ 6858000 h 6858000"/>
              <a:gd name="connsiteX445" fmla="*/ 959715 w 7467600"/>
              <a:gd name="connsiteY445" fmla="*/ 6850185 h 6858000"/>
              <a:gd name="connsiteX446" fmla="*/ 1483788 w 7467600"/>
              <a:gd name="connsiteY446" fmla="*/ 6259174 h 6858000"/>
              <a:gd name="connsiteX447" fmla="*/ 1100671 w 7467600"/>
              <a:gd name="connsiteY447" fmla="*/ 6252137 h 6858000"/>
              <a:gd name="connsiteX448" fmla="*/ 1090144 w 7467600"/>
              <a:gd name="connsiteY448" fmla="*/ 6256748 h 6858000"/>
              <a:gd name="connsiteX449" fmla="*/ 1095872 w 7467600"/>
              <a:gd name="connsiteY449" fmla="*/ 6271892 h 6858000"/>
              <a:gd name="connsiteX450" fmla="*/ 262785 w 7467600"/>
              <a:gd name="connsiteY450" fmla="*/ 6845450 h 6858000"/>
              <a:gd name="connsiteX451" fmla="*/ 209968 w 7467600"/>
              <a:gd name="connsiteY451" fmla="*/ 6770713 h 6858000"/>
              <a:gd name="connsiteX452" fmla="*/ 873460 w 7467600"/>
              <a:gd name="connsiteY452" fmla="*/ 6253768 h 6858000"/>
              <a:gd name="connsiteX453" fmla="*/ 192686 w 7467600"/>
              <a:gd name="connsiteY453" fmla="*/ 5849257 h 6858000"/>
              <a:gd name="connsiteX454" fmla="*/ 4696 w 7467600"/>
              <a:gd name="connsiteY454" fmla="*/ 5697668 h 6858000"/>
              <a:gd name="connsiteX455" fmla="*/ 0 w 7467600"/>
              <a:gd name="connsiteY455" fmla="*/ 5689984 h 6858000"/>
              <a:gd name="connsiteX456" fmla="*/ 0 w 7467600"/>
              <a:gd name="connsiteY456" fmla="*/ 5513472 h 6858000"/>
              <a:gd name="connsiteX457" fmla="*/ 174101 w 7467600"/>
              <a:gd name="connsiteY457" fmla="*/ 5620277 h 6858000"/>
              <a:gd name="connsiteX458" fmla="*/ 891800 w 7467600"/>
              <a:gd name="connsiteY458" fmla="*/ 6036935 h 6858000"/>
              <a:gd name="connsiteX459" fmla="*/ 1072219 w 7467600"/>
              <a:gd name="connsiteY459" fmla="*/ 6169443 h 6858000"/>
              <a:gd name="connsiteX460" fmla="*/ 1074117 w 7467600"/>
              <a:gd name="connsiteY460" fmla="*/ 6170301 h 6858000"/>
              <a:gd name="connsiteX461" fmla="*/ 1083114 w 7467600"/>
              <a:gd name="connsiteY461" fmla="*/ 6174131 h 6858000"/>
              <a:gd name="connsiteX462" fmla="*/ 1543010 w 7467600"/>
              <a:gd name="connsiteY462" fmla="*/ 6191140 h 6858000"/>
              <a:gd name="connsiteX463" fmla="*/ 1551080 w 7467600"/>
              <a:gd name="connsiteY463" fmla="*/ 6195006 h 6858000"/>
              <a:gd name="connsiteX464" fmla="*/ 2345443 w 7467600"/>
              <a:gd name="connsiteY464" fmla="*/ 5549882 h 6858000"/>
              <a:gd name="connsiteX465" fmla="*/ 1721499 w 7467600"/>
              <a:gd name="connsiteY465" fmla="*/ 5599969 h 6858000"/>
              <a:gd name="connsiteX466" fmla="*/ 767716 w 7467600"/>
              <a:gd name="connsiteY466" fmla="*/ 5472768 h 6858000"/>
              <a:gd name="connsiteX467" fmla="*/ 722147 w 7467600"/>
              <a:gd name="connsiteY467" fmla="*/ 5393091 h 6858000"/>
              <a:gd name="connsiteX468" fmla="*/ 1485552 w 7467600"/>
              <a:gd name="connsiteY468" fmla="*/ 5313202 h 6858000"/>
              <a:gd name="connsiteX469" fmla="*/ 2143004 w 7467600"/>
              <a:gd name="connsiteY469" fmla="*/ 5402420 h 6858000"/>
              <a:gd name="connsiteX470" fmla="*/ 1933391 w 7467600"/>
              <a:gd name="connsiteY470" fmla="*/ 5156971 h 6858000"/>
              <a:gd name="connsiteX471" fmla="*/ 1827118 w 7467600"/>
              <a:gd name="connsiteY471" fmla="*/ 4968410 h 6858000"/>
              <a:gd name="connsiteX472" fmla="*/ 1837349 w 7467600"/>
              <a:gd name="connsiteY472" fmla="*/ 4956357 h 6858000"/>
              <a:gd name="connsiteX473" fmla="*/ 2162835 w 7467600"/>
              <a:gd name="connsiteY473" fmla="*/ 5187853 h 6858000"/>
              <a:gd name="connsiteX474" fmla="*/ 2257167 w 7467600"/>
              <a:gd name="connsiteY474" fmla="*/ 5462123 h 6858000"/>
              <a:gd name="connsiteX475" fmla="*/ 2261598 w 7467600"/>
              <a:gd name="connsiteY475" fmla="*/ 5467998 h 6858000"/>
              <a:gd name="connsiteX476" fmla="*/ 2437177 w 7467600"/>
              <a:gd name="connsiteY476" fmla="*/ 5479608 h 6858000"/>
              <a:gd name="connsiteX477" fmla="*/ 2445247 w 7467600"/>
              <a:gd name="connsiteY477" fmla="*/ 5483476 h 6858000"/>
              <a:gd name="connsiteX478" fmla="*/ 2743626 w 7467600"/>
              <a:gd name="connsiteY478" fmla="*/ 5304819 h 6858000"/>
              <a:gd name="connsiteX479" fmla="*/ 3048102 w 7467600"/>
              <a:gd name="connsiteY479" fmla="*/ 5150595 h 6858000"/>
              <a:gd name="connsiteX480" fmla="*/ 1799414 w 7467600"/>
              <a:gd name="connsiteY480" fmla="*/ 4694732 h 6858000"/>
              <a:gd name="connsiteX481" fmla="*/ 1771735 w 7467600"/>
              <a:gd name="connsiteY481" fmla="*/ 4619929 h 6858000"/>
              <a:gd name="connsiteX482" fmla="*/ 3104273 w 7467600"/>
              <a:gd name="connsiteY482" fmla="*/ 5076159 h 6858000"/>
              <a:gd name="connsiteX483" fmla="*/ 3113245 w 7467600"/>
              <a:gd name="connsiteY483" fmla="*/ 5090705 h 6858000"/>
              <a:gd name="connsiteX484" fmla="*/ 3126294 w 7467600"/>
              <a:gd name="connsiteY484" fmla="*/ 5114400 h 6858000"/>
              <a:gd name="connsiteX485" fmla="*/ 3937433 w 7467600"/>
              <a:gd name="connsiteY485" fmla="*/ 4830473 h 6858000"/>
              <a:gd name="connsiteX486" fmla="*/ 3590475 w 7467600"/>
              <a:gd name="connsiteY486" fmla="*/ 4597974 h 6858000"/>
              <a:gd name="connsiteX487" fmla="*/ 3100264 w 7467600"/>
              <a:gd name="connsiteY487" fmla="*/ 4579845 h 6858000"/>
              <a:gd name="connsiteX488" fmla="*/ 2183576 w 7467600"/>
              <a:gd name="connsiteY488" fmla="*/ 4227150 h 6858000"/>
              <a:gd name="connsiteX489" fmla="*/ 2151029 w 7467600"/>
              <a:gd name="connsiteY489" fmla="*/ 4146947 h 6858000"/>
              <a:gd name="connsiteX490" fmla="*/ 3563434 w 7467600"/>
              <a:gd name="connsiteY490" fmla="*/ 4469115 h 6858000"/>
              <a:gd name="connsiteX491" fmla="*/ 3177952 w 7467600"/>
              <a:gd name="connsiteY491" fmla="*/ 3657386 h 6858000"/>
              <a:gd name="connsiteX492" fmla="*/ 3189263 w 7467600"/>
              <a:gd name="connsiteY492" fmla="*/ 3625726 h 6858000"/>
              <a:gd name="connsiteX493" fmla="*/ 3560912 w 7467600"/>
              <a:gd name="connsiteY493" fmla="*/ 4079863 h 6858000"/>
              <a:gd name="connsiteX494" fmla="*/ 3626636 w 7467600"/>
              <a:gd name="connsiteY494" fmla="*/ 4512230 h 6858000"/>
              <a:gd name="connsiteX495" fmla="*/ 3653088 w 7467600"/>
              <a:gd name="connsiteY495" fmla="*/ 4521417 h 6858000"/>
              <a:gd name="connsiteX496" fmla="*/ 3988128 w 7467600"/>
              <a:gd name="connsiteY496" fmla="*/ 4817267 h 6858000"/>
              <a:gd name="connsiteX497" fmla="*/ 4830582 w 7467600"/>
              <a:gd name="connsiteY497" fmla="*/ 4676000 h 6858000"/>
              <a:gd name="connsiteX498" fmla="*/ 4830100 w 7467600"/>
              <a:gd name="connsiteY498" fmla="*/ 4675554 h 6858000"/>
              <a:gd name="connsiteX499" fmla="*/ 4036318 w 7467600"/>
              <a:gd name="connsiteY499" fmla="*/ 4147013 h 6858000"/>
              <a:gd name="connsiteX500" fmla="*/ 3432098 w 7467600"/>
              <a:gd name="connsiteY500" fmla="*/ 3537312 h 6858000"/>
              <a:gd name="connsiteX501" fmla="*/ 3446761 w 7467600"/>
              <a:gd name="connsiteY501" fmla="*/ 3461278 h 6858000"/>
              <a:gd name="connsiteX502" fmla="*/ 4419733 w 7467600"/>
              <a:gd name="connsiteY502" fmla="*/ 3963555 h 6858000"/>
              <a:gd name="connsiteX503" fmla="*/ 4781371 w 7467600"/>
              <a:gd name="connsiteY503" fmla="*/ 4458604 h 6858000"/>
              <a:gd name="connsiteX504" fmla="*/ 4780440 w 7467600"/>
              <a:gd name="connsiteY504" fmla="*/ 4470290 h 6858000"/>
              <a:gd name="connsiteX505" fmla="*/ 4898954 w 7467600"/>
              <a:gd name="connsiteY505" fmla="*/ 4662092 h 6858000"/>
              <a:gd name="connsiteX506" fmla="*/ 4900699 w 7467600"/>
              <a:gd name="connsiteY506" fmla="*/ 4670867 h 6858000"/>
              <a:gd name="connsiteX507" fmla="*/ 5714511 w 7467600"/>
              <a:gd name="connsiteY507" fmla="*/ 4663483 h 6858000"/>
              <a:gd name="connsiteX508" fmla="*/ 5464793 w 7467600"/>
              <a:gd name="connsiteY508" fmla="*/ 4393556 h 6858000"/>
              <a:gd name="connsiteX509" fmla="*/ 5461897 w 7467600"/>
              <a:gd name="connsiteY509" fmla="*/ 4390879 h 6858000"/>
              <a:gd name="connsiteX510" fmla="*/ 4294126 w 7467600"/>
              <a:gd name="connsiteY510" fmla="*/ 3303048 h 6858000"/>
              <a:gd name="connsiteX511" fmla="*/ 4305321 w 7467600"/>
              <a:gd name="connsiteY511" fmla="*/ 3256953 h 6858000"/>
              <a:gd name="connsiteX512" fmla="*/ 4949299 w 7467600"/>
              <a:gd name="connsiteY512" fmla="*/ 3766336 h 6858000"/>
              <a:gd name="connsiteX513" fmla="*/ 5291452 w 7467600"/>
              <a:gd name="connsiteY513" fmla="*/ 4076801 h 6858000"/>
              <a:gd name="connsiteX514" fmla="*/ 5434998 w 7467600"/>
              <a:gd name="connsiteY514" fmla="*/ 4254100 h 6858000"/>
              <a:gd name="connsiteX515" fmla="*/ 5351015 w 7467600"/>
              <a:gd name="connsiteY515" fmla="*/ 3760989 h 6858000"/>
              <a:gd name="connsiteX516" fmla="*/ 5413780 w 7467600"/>
              <a:gd name="connsiteY516" fmla="*/ 2966265 h 6858000"/>
              <a:gd name="connsiteX517" fmla="*/ 5425627 w 7467600"/>
              <a:gd name="connsiteY517" fmla="*/ 2954192 h 6858000"/>
              <a:gd name="connsiteX518" fmla="*/ 6604735 w 7467600"/>
              <a:gd name="connsiteY518" fmla="*/ 2041381 h 6858000"/>
              <a:gd name="connsiteX519" fmla="*/ 7204487 w 7467600"/>
              <a:gd name="connsiteY519" fmla="*/ 2742112 h 6858000"/>
              <a:gd name="connsiteX520" fmla="*/ 7131592 w 7467600"/>
              <a:gd name="connsiteY520" fmla="*/ 2672096 h 6858000"/>
              <a:gd name="connsiteX521" fmla="*/ 6996344 w 7467600"/>
              <a:gd name="connsiteY521" fmla="*/ 2518310 h 6858000"/>
              <a:gd name="connsiteX522" fmla="*/ 6735495 w 7467600"/>
              <a:gd name="connsiteY522" fmla="*/ 2196890 h 6858000"/>
              <a:gd name="connsiteX523" fmla="*/ 6721901 w 7467600"/>
              <a:gd name="connsiteY523" fmla="*/ 2179274 h 6858000"/>
              <a:gd name="connsiteX524" fmla="*/ 6604735 w 7467600"/>
              <a:gd name="connsiteY524" fmla="*/ 2041381 h 6858000"/>
              <a:gd name="connsiteX525" fmla="*/ 6591670 w 7467600"/>
              <a:gd name="connsiteY525" fmla="*/ 1988277 h 6858000"/>
              <a:gd name="connsiteX526" fmla="*/ 6747349 w 7467600"/>
              <a:gd name="connsiteY526" fmla="*/ 2160069 h 6858000"/>
              <a:gd name="connsiteX527" fmla="*/ 6760943 w 7467600"/>
              <a:gd name="connsiteY527" fmla="*/ 2177686 h 6858000"/>
              <a:gd name="connsiteX528" fmla="*/ 7021065 w 7467600"/>
              <a:gd name="connsiteY528" fmla="*/ 2498102 h 6858000"/>
              <a:gd name="connsiteX529" fmla="*/ 7155223 w 7467600"/>
              <a:gd name="connsiteY529" fmla="*/ 2650386 h 6858000"/>
              <a:gd name="connsiteX530" fmla="*/ 7203167 w 7467600"/>
              <a:gd name="connsiteY530" fmla="*/ 2697288 h 6858000"/>
              <a:gd name="connsiteX531" fmla="*/ 6937703 w 7467600"/>
              <a:gd name="connsiteY531" fmla="*/ 2321981 h 6858000"/>
              <a:gd name="connsiteX532" fmla="*/ 6591670 w 7467600"/>
              <a:gd name="connsiteY532" fmla="*/ 1988277 h 6858000"/>
              <a:gd name="connsiteX533" fmla="*/ 5798671 w 7467600"/>
              <a:gd name="connsiteY533" fmla="*/ 1981601 h 6858000"/>
              <a:gd name="connsiteX534" fmla="*/ 5754709 w 7467600"/>
              <a:gd name="connsiteY534" fmla="*/ 2071454 h 6858000"/>
              <a:gd name="connsiteX535" fmla="*/ 5763044 w 7467600"/>
              <a:gd name="connsiteY535" fmla="*/ 2842206 h 6858000"/>
              <a:gd name="connsiteX536" fmla="*/ 5764974 w 7467600"/>
              <a:gd name="connsiteY536" fmla="*/ 2799609 h 6858000"/>
              <a:gd name="connsiteX537" fmla="*/ 5767665 w 7467600"/>
              <a:gd name="connsiteY537" fmla="*/ 2666409 h 6858000"/>
              <a:gd name="connsiteX538" fmla="*/ 5763055 w 7467600"/>
              <a:gd name="connsiteY538" fmla="*/ 2579705 h 6858000"/>
              <a:gd name="connsiteX539" fmla="*/ 5758079 w 7467600"/>
              <a:gd name="connsiteY539" fmla="*/ 2492508 h 6858000"/>
              <a:gd name="connsiteX540" fmla="*/ 5779325 w 7467600"/>
              <a:gd name="connsiteY540" fmla="*/ 2197069 h 6858000"/>
              <a:gd name="connsiteX541" fmla="*/ 5798671 w 7467600"/>
              <a:gd name="connsiteY541" fmla="*/ 1981601 h 6858000"/>
              <a:gd name="connsiteX542" fmla="*/ 5829202 w 7467600"/>
              <a:gd name="connsiteY542" fmla="*/ 1971679 h 6858000"/>
              <a:gd name="connsiteX543" fmla="*/ 5809558 w 7467600"/>
              <a:gd name="connsiteY543" fmla="*/ 2198043 h 6858000"/>
              <a:gd name="connsiteX544" fmla="*/ 5788653 w 7467600"/>
              <a:gd name="connsiteY544" fmla="*/ 2489430 h 6858000"/>
              <a:gd name="connsiteX545" fmla="*/ 5793439 w 7467600"/>
              <a:gd name="connsiteY545" fmla="*/ 2575235 h 6858000"/>
              <a:gd name="connsiteX546" fmla="*/ 5796837 w 7467600"/>
              <a:gd name="connsiteY546" fmla="*/ 2637633 h 6858000"/>
              <a:gd name="connsiteX547" fmla="*/ 5818614 w 7467600"/>
              <a:gd name="connsiteY547" fmla="*/ 2473055 h 6858000"/>
              <a:gd name="connsiteX548" fmla="*/ 5829202 w 7467600"/>
              <a:gd name="connsiteY548" fmla="*/ 1971679 h 6858000"/>
              <a:gd name="connsiteX549" fmla="*/ 5911389 w 7467600"/>
              <a:gd name="connsiteY549" fmla="*/ 1898371 h 6858000"/>
              <a:gd name="connsiteX550" fmla="*/ 6237627 w 7467600"/>
              <a:gd name="connsiteY550" fmla="*/ 2231921 h 6858000"/>
              <a:gd name="connsiteX551" fmla="*/ 5911389 w 7467600"/>
              <a:gd name="connsiteY551" fmla="*/ 1898371 h 6858000"/>
              <a:gd name="connsiteX552" fmla="*/ 6944437 w 7467600"/>
              <a:gd name="connsiteY552" fmla="*/ 1575402 h 6858000"/>
              <a:gd name="connsiteX553" fmla="*/ 6304730 w 7467600"/>
              <a:gd name="connsiteY553" fmla="*/ 1766654 h 6858000"/>
              <a:gd name="connsiteX554" fmla="*/ 6944437 w 7467600"/>
              <a:gd name="connsiteY554" fmla="*/ 1575402 h 6858000"/>
              <a:gd name="connsiteX555" fmla="*/ 7019523 w 7467600"/>
              <a:gd name="connsiteY555" fmla="*/ 1519450 h 6858000"/>
              <a:gd name="connsiteX556" fmla="*/ 6298091 w 7467600"/>
              <a:gd name="connsiteY556" fmla="*/ 1737122 h 6858000"/>
              <a:gd name="connsiteX557" fmla="*/ 7019523 w 7467600"/>
              <a:gd name="connsiteY557" fmla="*/ 1519450 h 6858000"/>
              <a:gd name="connsiteX558" fmla="*/ 2399523 w 7467600"/>
              <a:gd name="connsiteY558" fmla="*/ 1428234 h 6858000"/>
              <a:gd name="connsiteX559" fmla="*/ 2224982 w 7467600"/>
              <a:gd name="connsiteY559" fmla="*/ 1826201 h 6858000"/>
              <a:gd name="connsiteX560" fmla="*/ 2096099 w 7467600"/>
              <a:gd name="connsiteY560" fmla="*/ 2345900 h 6858000"/>
              <a:gd name="connsiteX561" fmla="*/ 2283317 w 7467600"/>
              <a:gd name="connsiteY561" fmla="*/ 1796925 h 6858000"/>
              <a:gd name="connsiteX562" fmla="*/ 2399523 w 7467600"/>
              <a:gd name="connsiteY562" fmla="*/ 1428234 h 6858000"/>
              <a:gd name="connsiteX563" fmla="*/ 2448558 w 7467600"/>
              <a:gd name="connsiteY563" fmla="*/ 1373435 h 6858000"/>
              <a:gd name="connsiteX564" fmla="*/ 2312521 w 7467600"/>
              <a:gd name="connsiteY564" fmla="*/ 1806140 h 6858000"/>
              <a:gd name="connsiteX565" fmla="*/ 2127533 w 7467600"/>
              <a:gd name="connsiteY565" fmla="*/ 2348380 h 6858000"/>
              <a:gd name="connsiteX566" fmla="*/ 2358080 w 7467600"/>
              <a:gd name="connsiteY566" fmla="*/ 1866134 h 6858000"/>
              <a:gd name="connsiteX567" fmla="*/ 2407436 w 7467600"/>
              <a:gd name="connsiteY567" fmla="*/ 1651070 h 6858000"/>
              <a:gd name="connsiteX568" fmla="*/ 2448558 w 7467600"/>
              <a:gd name="connsiteY568" fmla="*/ 1373435 h 6858000"/>
              <a:gd name="connsiteX569" fmla="*/ 278707 w 7467600"/>
              <a:gd name="connsiteY569" fmla="*/ 1352270 h 6858000"/>
              <a:gd name="connsiteX570" fmla="*/ 321570 w 7467600"/>
              <a:gd name="connsiteY570" fmla="*/ 1861610 h 6858000"/>
              <a:gd name="connsiteX571" fmla="*/ 294281 w 7467600"/>
              <a:gd name="connsiteY571" fmla="*/ 1440658 h 6858000"/>
              <a:gd name="connsiteX572" fmla="*/ 278707 w 7467600"/>
              <a:gd name="connsiteY572" fmla="*/ 1352270 h 6858000"/>
              <a:gd name="connsiteX573" fmla="*/ 1423821 w 7467600"/>
              <a:gd name="connsiteY573" fmla="*/ 1351958 h 6858000"/>
              <a:gd name="connsiteX574" fmla="*/ 1638521 w 7467600"/>
              <a:gd name="connsiteY574" fmla="*/ 1908470 h 6858000"/>
              <a:gd name="connsiteX575" fmla="*/ 1754199 w 7467600"/>
              <a:gd name="connsiteY575" fmla="*/ 2149284 h 6858000"/>
              <a:gd name="connsiteX576" fmla="*/ 1908359 w 7467600"/>
              <a:gd name="connsiteY576" fmla="*/ 2364988 h 6858000"/>
              <a:gd name="connsiteX577" fmla="*/ 1647661 w 7467600"/>
              <a:gd name="connsiteY577" fmla="*/ 1825945 h 6858000"/>
              <a:gd name="connsiteX578" fmla="*/ 1423821 w 7467600"/>
              <a:gd name="connsiteY578" fmla="*/ 1351958 h 6858000"/>
              <a:gd name="connsiteX579" fmla="*/ 1431890 w 7467600"/>
              <a:gd name="connsiteY579" fmla="*/ 1306475 h 6858000"/>
              <a:gd name="connsiteX580" fmla="*/ 1507597 w 7467600"/>
              <a:gd name="connsiteY580" fmla="*/ 1446132 h 6858000"/>
              <a:gd name="connsiteX581" fmla="*/ 1674586 w 7467600"/>
              <a:gd name="connsiteY581" fmla="*/ 1813832 h 6858000"/>
              <a:gd name="connsiteX582" fmla="*/ 1815950 w 7467600"/>
              <a:gd name="connsiteY582" fmla="*/ 2128564 h 6858000"/>
              <a:gd name="connsiteX583" fmla="*/ 1984242 w 7467600"/>
              <a:gd name="connsiteY583" fmla="*/ 2430829 h 6858000"/>
              <a:gd name="connsiteX584" fmla="*/ 2014023 w 7467600"/>
              <a:gd name="connsiteY584" fmla="*/ 2450995 h 6858000"/>
              <a:gd name="connsiteX585" fmla="*/ 1747337 w 7467600"/>
              <a:gd name="connsiteY585" fmla="*/ 1855264 h 6858000"/>
              <a:gd name="connsiteX586" fmla="*/ 1533749 w 7467600"/>
              <a:gd name="connsiteY586" fmla="*/ 1478656 h 6858000"/>
              <a:gd name="connsiteX587" fmla="*/ 1431890 w 7467600"/>
              <a:gd name="connsiteY587" fmla="*/ 1306475 h 6858000"/>
              <a:gd name="connsiteX588" fmla="*/ 5052692 w 7467600"/>
              <a:gd name="connsiteY588" fmla="*/ 1292994 h 6858000"/>
              <a:gd name="connsiteX589" fmla="*/ 5200661 w 7467600"/>
              <a:gd name="connsiteY589" fmla="*/ 1635186 h 6858000"/>
              <a:gd name="connsiteX590" fmla="*/ 5297138 w 7467600"/>
              <a:gd name="connsiteY590" fmla="*/ 1906351 h 6858000"/>
              <a:gd name="connsiteX591" fmla="*/ 5052692 w 7467600"/>
              <a:gd name="connsiteY591" fmla="*/ 1292994 h 6858000"/>
              <a:gd name="connsiteX592" fmla="*/ 5009948 w 7467600"/>
              <a:gd name="connsiteY592" fmla="*/ 1273619 h 6858000"/>
              <a:gd name="connsiteX593" fmla="*/ 5121777 w 7467600"/>
              <a:gd name="connsiteY593" fmla="*/ 1654213 h 6858000"/>
              <a:gd name="connsiteX594" fmla="*/ 5293545 w 7467600"/>
              <a:gd name="connsiteY594" fmla="*/ 2072247 h 6858000"/>
              <a:gd name="connsiteX595" fmla="*/ 5294042 w 7467600"/>
              <a:gd name="connsiteY595" fmla="*/ 2065019 h 6858000"/>
              <a:gd name="connsiteX596" fmla="*/ 5171936 w 7467600"/>
              <a:gd name="connsiteY596" fmla="*/ 1647613 h 6858000"/>
              <a:gd name="connsiteX597" fmla="*/ 5009948 w 7467600"/>
              <a:gd name="connsiteY597" fmla="*/ 1273619 h 6858000"/>
              <a:gd name="connsiteX598" fmla="*/ 655236 w 7467600"/>
              <a:gd name="connsiteY598" fmla="*/ 1268632 h 6858000"/>
              <a:gd name="connsiteX599" fmla="*/ 839521 w 7467600"/>
              <a:gd name="connsiteY599" fmla="*/ 1685315 h 6858000"/>
              <a:gd name="connsiteX600" fmla="*/ 1109416 w 7467600"/>
              <a:gd name="connsiteY600" fmla="*/ 2061663 h 6858000"/>
              <a:gd name="connsiteX601" fmla="*/ 1298300 w 7467600"/>
              <a:gd name="connsiteY601" fmla="*/ 2247742 h 6858000"/>
              <a:gd name="connsiteX602" fmla="*/ 1125871 w 7467600"/>
              <a:gd name="connsiteY602" fmla="*/ 1989513 h 6858000"/>
              <a:gd name="connsiteX603" fmla="*/ 981574 w 7467600"/>
              <a:gd name="connsiteY603" fmla="*/ 1783157 h 6858000"/>
              <a:gd name="connsiteX604" fmla="*/ 922198 w 7467600"/>
              <a:gd name="connsiteY604" fmla="*/ 1677437 h 6858000"/>
              <a:gd name="connsiteX605" fmla="*/ 869293 w 7467600"/>
              <a:gd name="connsiteY605" fmla="*/ 1583214 h 6858000"/>
              <a:gd name="connsiteX606" fmla="*/ 751431 w 7467600"/>
              <a:gd name="connsiteY606" fmla="*/ 1405731 h 6858000"/>
              <a:gd name="connsiteX607" fmla="*/ 655236 w 7467600"/>
              <a:gd name="connsiteY607" fmla="*/ 1268632 h 6858000"/>
              <a:gd name="connsiteX608" fmla="*/ 6516292 w 7467600"/>
              <a:gd name="connsiteY608" fmla="*/ 1263064 h 6858000"/>
              <a:gd name="connsiteX609" fmla="*/ 5736320 w 7467600"/>
              <a:gd name="connsiteY609" fmla="*/ 1501803 h 6858000"/>
              <a:gd name="connsiteX610" fmla="*/ 6516292 w 7467600"/>
              <a:gd name="connsiteY610" fmla="*/ 1263064 h 6858000"/>
              <a:gd name="connsiteX611" fmla="*/ 291466 w 7467600"/>
              <a:gd name="connsiteY611" fmla="*/ 1250369 h 6858000"/>
              <a:gd name="connsiteX612" fmla="*/ 323180 w 7467600"/>
              <a:gd name="connsiteY612" fmla="*/ 1435283 h 6858000"/>
              <a:gd name="connsiteX613" fmla="*/ 349381 w 7467600"/>
              <a:gd name="connsiteY613" fmla="*/ 1875041 h 6858000"/>
              <a:gd name="connsiteX614" fmla="*/ 374363 w 7467600"/>
              <a:gd name="connsiteY614" fmla="*/ 1506494 h 6858000"/>
              <a:gd name="connsiteX615" fmla="*/ 302168 w 7467600"/>
              <a:gd name="connsiteY615" fmla="*/ 1274495 h 6858000"/>
              <a:gd name="connsiteX616" fmla="*/ 291466 w 7467600"/>
              <a:gd name="connsiteY616" fmla="*/ 1250369 h 6858000"/>
              <a:gd name="connsiteX617" fmla="*/ 678222 w 7467600"/>
              <a:gd name="connsiteY617" fmla="*/ 1248670 h 6858000"/>
              <a:gd name="connsiteX618" fmla="*/ 775536 w 7467600"/>
              <a:gd name="connsiteY618" fmla="*/ 1388015 h 6858000"/>
              <a:gd name="connsiteX619" fmla="*/ 894529 w 7467600"/>
              <a:gd name="connsiteY619" fmla="*/ 1567739 h 6858000"/>
              <a:gd name="connsiteX620" fmla="*/ 948000 w 7467600"/>
              <a:gd name="connsiteY620" fmla="*/ 1663088 h 6858000"/>
              <a:gd name="connsiteX621" fmla="*/ 1006812 w 7467600"/>
              <a:gd name="connsiteY621" fmla="*/ 1767683 h 6858000"/>
              <a:gd name="connsiteX622" fmla="*/ 1149133 w 7467600"/>
              <a:gd name="connsiteY622" fmla="*/ 1971513 h 6858000"/>
              <a:gd name="connsiteX623" fmla="*/ 1333952 w 7467600"/>
              <a:gd name="connsiteY623" fmla="*/ 2251620 h 6858000"/>
              <a:gd name="connsiteX624" fmla="*/ 1337329 w 7467600"/>
              <a:gd name="connsiteY624" fmla="*/ 2258350 h 6858000"/>
              <a:gd name="connsiteX625" fmla="*/ 1014726 w 7467600"/>
              <a:gd name="connsiteY625" fmla="*/ 1615556 h 6858000"/>
              <a:gd name="connsiteX626" fmla="*/ 678222 w 7467600"/>
              <a:gd name="connsiteY626" fmla="*/ 1248670 h 6858000"/>
              <a:gd name="connsiteX627" fmla="*/ 6691602 w 7467600"/>
              <a:gd name="connsiteY627" fmla="*/ 1140573 h 6858000"/>
              <a:gd name="connsiteX628" fmla="*/ 6571100 w 7467600"/>
              <a:gd name="connsiteY628" fmla="*/ 1183662 h 6858000"/>
              <a:gd name="connsiteX629" fmla="*/ 6241687 w 7467600"/>
              <a:gd name="connsiteY629" fmla="*/ 1257600 h 6858000"/>
              <a:gd name="connsiteX630" fmla="*/ 5693009 w 7467600"/>
              <a:gd name="connsiteY630" fmla="*/ 1478256 h 6858000"/>
              <a:gd name="connsiteX631" fmla="*/ 6548420 w 7467600"/>
              <a:gd name="connsiteY631" fmla="*/ 1214599 h 6858000"/>
              <a:gd name="connsiteX632" fmla="*/ 6605473 w 7467600"/>
              <a:gd name="connsiteY632" fmla="*/ 1184686 h 6858000"/>
              <a:gd name="connsiteX633" fmla="*/ 6691602 w 7467600"/>
              <a:gd name="connsiteY633" fmla="*/ 1140573 h 6858000"/>
              <a:gd name="connsiteX634" fmla="*/ 4002475 w 7467600"/>
              <a:gd name="connsiteY634" fmla="*/ 1037802 h 6858000"/>
              <a:gd name="connsiteX635" fmla="*/ 4000324 w 7467600"/>
              <a:gd name="connsiteY635" fmla="*/ 1039362 h 6858000"/>
              <a:gd name="connsiteX636" fmla="*/ 4002862 w 7467600"/>
              <a:gd name="connsiteY636" fmla="*/ 1042866 h 6858000"/>
              <a:gd name="connsiteX637" fmla="*/ 4002475 w 7467600"/>
              <a:gd name="connsiteY637" fmla="*/ 1037802 h 6858000"/>
              <a:gd name="connsiteX638" fmla="*/ 506322 w 7467600"/>
              <a:gd name="connsiteY638" fmla="*/ 1020997 h 6858000"/>
              <a:gd name="connsiteX639" fmla="*/ 533068 w 7467600"/>
              <a:gd name="connsiteY639" fmla="*/ 1029409 h 6858000"/>
              <a:gd name="connsiteX640" fmla="*/ 1232525 w 7467600"/>
              <a:gd name="connsiteY640" fmla="*/ 1804675 h 6858000"/>
              <a:gd name="connsiteX641" fmla="*/ 1388858 w 7467600"/>
              <a:gd name="connsiteY641" fmla="*/ 2368011 h 6858000"/>
              <a:gd name="connsiteX642" fmla="*/ 1384098 w 7467600"/>
              <a:gd name="connsiteY642" fmla="*/ 2378125 h 6858000"/>
              <a:gd name="connsiteX643" fmla="*/ 1425393 w 7467600"/>
              <a:gd name="connsiteY643" fmla="*/ 2589124 h 6858000"/>
              <a:gd name="connsiteX644" fmla="*/ 1424001 w 7467600"/>
              <a:gd name="connsiteY644" fmla="*/ 2597541 h 6858000"/>
              <a:gd name="connsiteX645" fmla="*/ 2152729 w 7467600"/>
              <a:gd name="connsiteY645" fmla="*/ 2864487 h 6858000"/>
              <a:gd name="connsiteX646" fmla="*/ 2020609 w 7467600"/>
              <a:gd name="connsiteY646" fmla="*/ 2539671 h 6858000"/>
              <a:gd name="connsiteX647" fmla="*/ 2018920 w 7467600"/>
              <a:gd name="connsiteY647" fmla="*/ 2536309 h 6858000"/>
              <a:gd name="connsiteX648" fmla="*/ 1342441 w 7467600"/>
              <a:gd name="connsiteY648" fmla="*/ 1173017 h 6858000"/>
              <a:gd name="connsiteX649" fmla="*/ 1367925 w 7467600"/>
              <a:gd name="connsiteY649" fmla="*/ 1135648 h 6858000"/>
              <a:gd name="connsiteX650" fmla="*/ 1771401 w 7467600"/>
              <a:gd name="connsiteY650" fmla="*/ 1806673 h 6858000"/>
              <a:gd name="connsiteX651" fmla="*/ 1972385 w 7467600"/>
              <a:gd name="connsiteY651" fmla="*/ 2198735 h 6858000"/>
              <a:gd name="connsiteX652" fmla="*/ 2040892 w 7467600"/>
              <a:gd name="connsiteY652" fmla="*/ 2405205 h 6858000"/>
              <a:gd name="connsiteX653" fmla="*/ 2131689 w 7467600"/>
              <a:gd name="connsiteY653" fmla="*/ 1936926 h 6858000"/>
              <a:gd name="connsiteX654" fmla="*/ 2454820 w 7467600"/>
              <a:gd name="connsiteY654" fmla="*/ 1248808 h 6858000"/>
              <a:gd name="connsiteX655" fmla="*/ 2492512 w 7467600"/>
              <a:gd name="connsiteY655" fmla="*/ 1302920 h 6858000"/>
              <a:gd name="connsiteX656" fmla="*/ 2081216 w 7467600"/>
              <a:gd name="connsiteY656" fmla="*/ 2527513 h 6858000"/>
              <a:gd name="connsiteX657" fmla="*/ 2081211 w 7467600"/>
              <a:gd name="connsiteY657" fmla="*/ 2528916 h 6858000"/>
              <a:gd name="connsiteX658" fmla="*/ 2199067 w 7467600"/>
              <a:gd name="connsiteY658" fmla="*/ 2884061 h 6858000"/>
              <a:gd name="connsiteX659" fmla="*/ 3192586 w 7467600"/>
              <a:gd name="connsiteY659" fmla="*/ 3411496 h 6858000"/>
              <a:gd name="connsiteX660" fmla="*/ 3182620 w 7467600"/>
              <a:gd name="connsiteY660" fmla="*/ 3483279 h 6858000"/>
              <a:gd name="connsiteX661" fmla="*/ 2435119 w 7467600"/>
              <a:gd name="connsiteY661" fmla="*/ 3080173 h 6858000"/>
              <a:gd name="connsiteX662" fmla="*/ 2410152 w 7467600"/>
              <a:gd name="connsiteY662" fmla="*/ 3063751 h 6858000"/>
              <a:gd name="connsiteX663" fmla="*/ 2408099 w 7467600"/>
              <a:gd name="connsiteY663" fmla="*/ 3064403 h 6858000"/>
              <a:gd name="connsiteX664" fmla="*/ 2407218 w 7467600"/>
              <a:gd name="connsiteY664" fmla="*/ 3070324 h 6858000"/>
              <a:gd name="connsiteX665" fmla="*/ 2380138 w 7467600"/>
              <a:gd name="connsiteY665" fmla="*/ 3099341 h 6858000"/>
              <a:gd name="connsiteX666" fmla="*/ 1765923 w 7467600"/>
              <a:gd name="connsiteY666" fmla="*/ 3581043 h 6858000"/>
              <a:gd name="connsiteX667" fmla="*/ 1702258 w 7467600"/>
              <a:gd name="connsiteY667" fmla="*/ 3612286 h 6858000"/>
              <a:gd name="connsiteX668" fmla="*/ 1538370 w 7467600"/>
              <a:gd name="connsiteY668" fmla="*/ 3811804 h 6858000"/>
              <a:gd name="connsiteX669" fmla="*/ 542867 w 7467600"/>
              <a:gd name="connsiteY669" fmla="*/ 4944092 h 6858000"/>
              <a:gd name="connsiteX670" fmla="*/ 515800 w 7467600"/>
              <a:gd name="connsiteY670" fmla="*/ 4862180 h 6858000"/>
              <a:gd name="connsiteX671" fmla="*/ 909145 w 7467600"/>
              <a:gd name="connsiteY671" fmla="*/ 4199225 h 6858000"/>
              <a:gd name="connsiteX672" fmla="*/ 1214067 w 7467600"/>
              <a:gd name="connsiteY672" fmla="*/ 3908561 h 6858000"/>
              <a:gd name="connsiteX673" fmla="*/ 640967 w 7467600"/>
              <a:gd name="connsiteY673" fmla="*/ 4105601 h 6858000"/>
              <a:gd name="connsiteX674" fmla="*/ 112563 w 7467600"/>
              <a:gd name="connsiteY674" fmla="*/ 4396952 h 6858000"/>
              <a:gd name="connsiteX675" fmla="*/ 0 w 7467600"/>
              <a:gd name="connsiteY675" fmla="*/ 4466006 h 6858000"/>
              <a:gd name="connsiteX676" fmla="*/ 0 w 7467600"/>
              <a:gd name="connsiteY676" fmla="*/ 4233763 h 6858000"/>
              <a:gd name="connsiteX677" fmla="*/ 36881 w 7467600"/>
              <a:gd name="connsiteY677" fmla="*/ 4200118 h 6858000"/>
              <a:gd name="connsiteX678" fmla="*/ 910534 w 7467600"/>
              <a:gd name="connsiteY678" fmla="*/ 3629753 h 6858000"/>
              <a:gd name="connsiteX679" fmla="*/ 1578717 w 7467600"/>
              <a:gd name="connsiteY679" fmla="*/ 3575982 h 6858000"/>
              <a:gd name="connsiteX680" fmla="*/ 2338780 w 7467600"/>
              <a:gd name="connsiteY680" fmla="*/ 3033725 h 6858000"/>
              <a:gd name="connsiteX681" fmla="*/ 1807991 w 7467600"/>
              <a:gd name="connsiteY681" fmla="*/ 2807184 h 6858000"/>
              <a:gd name="connsiteX682" fmla="*/ 1416358 w 7467600"/>
              <a:gd name="connsiteY682" fmla="*/ 3112571 h 6858000"/>
              <a:gd name="connsiteX683" fmla="*/ 939066 w 7467600"/>
              <a:gd name="connsiteY683" fmla="*/ 3378798 h 6858000"/>
              <a:gd name="connsiteX684" fmla="*/ 115099 w 7467600"/>
              <a:gd name="connsiteY684" fmla="*/ 3607650 h 6858000"/>
              <a:gd name="connsiteX685" fmla="*/ 97284 w 7467600"/>
              <a:gd name="connsiteY685" fmla="*/ 3520393 h 6858000"/>
              <a:gd name="connsiteX686" fmla="*/ 922050 w 7467600"/>
              <a:gd name="connsiteY686" fmla="*/ 3074867 h 6858000"/>
              <a:gd name="connsiteX687" fmla="*/ 1405265 w 7467600"/>
              <a:gd name="connsiteY687" fmla="*/ 3016319 h 6858000"/>
              <a:gd name="connsiteX688" fmla="*/ 1407512 w 7467600"/>
              <a:gd name="connsiteY688" fmla="*/ 3018001 h 6858000"/>
              <a:gd name="connsiteX689" fmla="*/ 1726266 w 7467600"/>
              <a:gd name="connsiteY689" fmla="*/ 2777274 h 6858000"/>
              <a:gd name="connsiteX690" fmla="*/ 625390 w 7467600"/>
              <a:gd name="connsiteY690" fmla="*/ 2514541 h 6858000"/>
              <a:gd name="connsiteX691" fmla="*/ 619799 w 7467600"/>
              <a:gd name="connsiteY691" fmla="*/ 2527180 h 6858000"/>
              <a:gd name="connsiteX692" fmla="*/ 310030 w 7467600"/>
              <a:gd name="connsiteY692" fmla="*/ 2771818 h 6858000"/>
              <a:gd name="connsiteX693" fmla="*/ 173877 w 7467600"/>
              <a:gd name="connsiteY693" fmla="*/ 2937056 h 6858000"/>
              <a:gd name="connsiteX694" fmla="*/ 77889 w 7467600"/>
              <a:gd name="connsiteY694" fmla="*/ 3138440 h 6858000"/>
              <a:gd name="connsiteX695" fmla="*/ 0 w 7467600"/>
              <a:gd name="connsiteY695" fmla="*/ 3271395 h 6858000"/>
              <a:gd name="connsiteX696" fmla="*/ 0 w 7467600"/>
              <a:gd name="connsiteY696" fmla="*/ 3153002 h 6858000"/>
              <a:gd name="connsiteX697" fmla="*/ 2386 w 7467600"/>
              <a:gd name="connsiteY697" fmla="*/ 3149203 h 6858000"/>
              <a:gd name="connsiteX698" fmla="*/ 89753 w 7467600"/>
              <a:gd name="connsiteY698" fmla="*/ 2987702 h 6858000"/>
              <a:gd name="connsiteX699" fmla="*/ 76869 w 7467600"/>
              <a:gd name="connsiteY699" fmla="*/ 3005404 h 6858000"/>
              <a:gd name="connsiteX700" fmla="*/ 32049 w 7467600"/>
              <a:gd name="connsiteY700" fmla="*/ 3065814 h 6858000"/>
              <a:gd name="connsiteX701" fmla="*/ 0 w 7467600"/>
              <a:gd name="connsiteY701" fmla="*/ 3108744 h 6858000"/>
              <a:gd name="connsiteX702" fmla="*/ 0 w 7467600"/>
              <a:gd name="connsiteY702" fmla="*/ 3058059 h 6858000"/>
              <a:gd name="connsiteX703" fmla="*/ 7610 w 7467600"/>
              <a:gd name="connsiteY703" fmla="*/ 3047889 h 6858000"/>
              <a:gd name="connsiteX704" fmla="*/ 52419 w 7467600"/>
              <a:gd name="connsiteY704" fmla="*/ 2987479 h 6858000"/>
              <a:gd name="connsiteX705" fmla="*/ 59142 w 7467600"/>
              <a:gd name="connsiteY705" fmla="*/ 2978488 h 6858000"/>
              <a:gd name="connsiteX706" fmla="*/ 0 w 7467600"/>
              <a:gd name="connsiteY706" fmla="*/ 3015334 h 6858000"/>
              <a:gd name="connsiteX707" fmla="*/ 0 w 7467600"/>
              <a:gd name="connsiteY707" fmla="*/ 2914286 h 6858000"/>
              <a:gd name="connsiteX708" fmla="*/ 36383 w 7467600"/>
              <a:gd name="connsiteY708" fmla="*/ 2901128 h 6858000"/>
              <a:gd name="connsiteX709" fmla="*/ 156329 w 7467600"/>
              <a:gd name="connsiteY709" fmla="*/ 2840533 h 6858000"/>
              <a:gd name="connsiteX710" fmla="*/ 358355 w 7467600"/>
              <a:gd name="connsiteY710" fmla="*/ 2620471 h 6858000"/>
              <a:gd name="connsiteX711" fmla="*/ 510577 w 7467600"/>
              <a:gd name="connsiteY711" fmla="*/ 2501244 h 6858000"/>
              <a:gd name="connsiteX712" fmla="*/ 211967 w 7467600"/>
              <a:gd name="connsiteY712" fmla="*/ 2479171 h 6858000"/>
              <a:gd name="connsiteX713" fmla="*/ 0 w 7467600"/>
              <a:gd name="connsiteY713" fmla="*/ 2476398 h 6858000"/>
              <a:gd name="connsiteX714" fmla="*/ 0 w 7467600"/>
              <a:gd name="connsiteY714" fmla="*/ 2389189 h 6858000"/>
              <a:gd name="connsiteX715" fmla="*/ 103062 w 7467600"/>
              <a:gd name="connsiteY715" fmla="*/ 2389518 h 6858000"/>
              <a:gd name="connsiteX716" fmla="*/ 510734 w 7467600"/>
              <a:gd name="connsiteY716" fmla="*/ 2416201 h 6858000"/>
              <a:gd name="connsiteX717" fmla="*/ 279257 w 7467600"/>
              <a:gd name="connsiteY717" fmla="*/ 2092102 h 6858000"/>
              <a:gd name="connsiteX718" fmla="*/ 65265 w 7467600"/>
              <a:gd name="connsiteY718" fmla="*/ 2006049 h 6858000"/>
              <a:gd name="connsiteX719" fmla="*/ 0 w 7467600"/>
              <a:gd name="connsiteY719" fmla="*/ 1982532 h 6858000"/>
              <a:gd name="connsiteX720" fmla="*/ 0 w 7467600"/>
              <a:gd name="connsiteY720" fmla="*/ 1912789 h 6858000"/>
              <a:gd name="connsiteX721" fmla="*/ 97460 w 7467600"/>
              <a:gd name="connsiteY721" fmla="*/ 1953725 h 6858000"/>
              <a:gd name="connsiteX722" fmla="*/ 221272 w 7467600"/>
              <a:gd name="connsiteY722" fmla="*/ 1980766 h 6858000"/>
              <a:gd name="connsiteX723" fmla="*/ 116765 w 7467600"/>
              <a:gd name="connsiteY723" fmla="*/ 1911033 h 6858000"/>
              <a:gd name="connsiteX724" fmla="*/ 16405 w 7467600"/>
              <a:gd name="connsiteY724" fmla="*/ 1803412 h 6858000"/>
              <a:gd name="connsiteX725" fmla="*/ 0 w 7467600"/>
              <a:gd name="connsiteY725" fmla="*/ 1784777 h 6858000"/>
              <a:gd name="connsiteX726" fmla="*/ 0 w 7467600"/>
              <a:gd name="connsiteY726" fmla="*/ 1740082 h 6858000"/>
              <a:gd name="connsiteX727" fmla="*/ 39394 w 7467600"/>
              <a:gd name="connsiteY727" fmla="*/ 1784856 h 6858000"/>
              <a:gd name="connsiteX728" fmla="*/ 135813 w 7467600"/>
              <a:gd name="connsiteY728" fmla="*/ 1888838 h 6858000"/>
              <a:gd name="connsiteX729" fmla="*/ 242575 w 7467600"/>
              <a:gd name="connsiteY729" fmla="*/ 1958841 h 6858000"/>
              <a:gd name="connsiteX730" fmla="*/ 82197 w 7467600"/>
              <a:gd name="connsiteY730" fmla="*/ 1754826 h 6858000"/>
              <a:gd name="connsiteX731" fmla="*/ 0 w 7467600"/>
              <a:gd name="connsiteY731" fmla="*/ 1679650 h 6858000"/>
              <a:gd name="connsiteX732" fmla="*/ 0 w 7467600"/>
              <a:gd name="connsiteY732" fmla="*/ 1602463 h 6858000"/>
              <a:gd name="connsiteX733" fmla="*/ 84689 w 7467600"/>
              <a:gd name="connsiteY733" fmla="*/ 1677442 h 6858000"/>
              <a:gd name="connsiteX734" fmla="*/ 298437 w 7467600"/>
              <a:gd name="connsiteY734" fmla="*/ 1968019 h 6858000"/>
              <a:gd name="connsiteX735" fmla="*/ 227269 w 7467600"/>
              <a:gd name="connsiteY735" fmla="*/ 1114064 h 6858000"/>
              <a:gd name="connsiteX736" fmla="*/ 248003 w 7467600"/>
              <a:gd name="connsiteY736" fmla="*/ 1089613 h 6858000"/>
              <a:gd name="connsiteX737" fmla="*/ 427020 w 7467600"/>
              <a:gd name="connsiteY737" fmla="*/ 1619803 h 6858000"/>
              <a:gd name="connsiteX738" fmla="*/ 340345 w 7467600"/>
              <a:gd name="connsiteY738" fmla="*/ 2027739 h 6858000"/>
              <a:gd name="connsiteX739" fmla="*/ 360865 w 7467600"/>
              <a:gd name="connsiteY739" fmla="*/ 2044827 h 6858000"/>
              <a:gd name="connsiteX740" fmla="*/ 560414 w 7467600"/>
              <a:gd name="connsiteY740" fmla="*/ 2421457 h 6858000"/>
              <a:gd name="connsiteX741" fmla="*/ 1359703 w 7467600"/>
              <a:gd name="connsiteY741" fmla="*/ 2578554 h 6858000"/>
              <a:gd name="connsiteX742" fmla="*/ 1359422 w 7467600"/>
              <a:gd name="connsiteY742" fmla="*/ 2577994 h 6858000"/>
              <a:gd name="connsiteX743" fmla="*/ 828701 w 7467600"/>
              <a:gd name="connsiteY743" fmla="*/ 1839520 h 6858000"/>
              <a:gd name="connsiteX744" fmla="*/ 494427 w 7467600"/>
              <a:gd name="connsiteY744" fmla="*/ 1092333 h 6858000"/>
              <a:gd name="connsiteX745" fmla="*/ 506322 w 7467600"/>
              <a:gd name="connsiteY745" fmla="*/ 1020997 h 6858000"/>
              <a:gd name="connsiteX746" fmla="*/ 4570198 w 7467600"/>
              <a:gd name="connsiteY746" fmla="*/ 978081 h 6858000"/>
              <a:gd name="connsiteX747" fmla="*/ 4523691 w 7467600"/>
              <a:gd name="connsiteY747" fmla="*/ 1127776 h 6858000"/>
              <a:gd name="connsiteX748" fmla="*/ 4509875 w 7467600"/>
              <a:gd name="connsiteY748" fmla="*/ 1167552 h 6858000"/>
              <a:gd name="connsiteX749" fmla="*/ 4478168 w 7467600"/>
              <a:gd name="connsiteY749" fmla="*/ 1260735 h 6858000"/>
              <a:gd name="connsiteX750" fmla="*/ 4409309 w 7467600"/>
              <a:gd name="connsiteY750" fmla="*/ 1666996 h 6858000"/>
              <a:gd name="connsiteX751" fmla="*/ 4370031 w 7467600"/>
              <a:gd name="connsiteY751" fmla="*/ 1955666 h 6858000"/>
              <a:gd name="connsiteX752" fmla="*/ 4570198 w 7467600"/>
              <a:gd name="connsiteY752" fmla="*/ 978081 h 6858000"/>
              <a:gd name="connsiteX753" fmla="*/ 4557898 w 7467600"/>
              <a:gd name="connsiteY753" fmla="*/ 900011 h 6858000"/>
              <a:gd name="connsiteX754" fmla="*/ 4344840 w 7467600"/>
              <a:gd name="connsiteY754" fmla="*/ 1922038 h 6858000"/>
              <a:gd name="connsiteX755" fmla="*/ 4378710 w 7467600"/>
              <a:gd name="connsiteY755" fmla="*/ 1665516 h 6858000"/>
              <a:gd name="connsiteX756" fmla="*/ 4448798 w 7467600"/>
              <a:gd name="connsiteY756" fmla="*/ 1253024 h 6858000"/>
              <a:gd name="connsiteX757" fmla="*/ 4480315 w 7467600"/>
              <a:gd name="connsiteY757" fmla="*/ 1158454 h 6858000"/>
              <a:gd name="connsiteX758" fmla="*/ 4494133 w 7467600"/>
              <a:gd name="connsiteY758" fmla="*/ 1118676 h 6858000"/>
              <a:gd name="connsiteX759" fmla="*/ 4557898 w 7467600"/>
              <a:gd name="connsiteY759" fmla="*/ 900011 h 6858000"/>
              <a:gd name="connsiteX760" fmla="*/ 5870151 w 7467600"/>
              <a:gd name="connsiteY760" fmla="*/ 898890 h 6858000"/>
              <a:gd name="connsiteX761" fmla="*/ 5861335 w 7467600"/>
              <a:gd name="connsiteY761" fmla="*/ 899177 h 6858000"/>
              <a:gd name="connsiteX762" fmla="*/ 5843702 w 7467600"/>
              <a:gd name="connsiteY762" fmla="*/ 899748 h 6858000"/>
              <a:gd name="connsiteX763" fmla="*/ 5651107 w 7467600"/>
              <a:gd name="connsiteY763" fmla="*/ 920306 h 6858000"/>
              <a:gd name="connsiteX764" fmla="*/ 5459407 w 7467600"/>
              <a:gd name="connsiteY764" fmla="*/ 940975 h 6858000"/>
              <a:gd name="connsiteX765" fmla="*/ 5374846 w 7467600"/>
              <a:gd name="connsiteY765" fmla="*/ 941988 h 6858000"/>
              <a:gd name="connsiteX766" fmla="*/ 5256105 w 7467600"/>
              <a:gd name="connsiteY766" fmla="*/ 945632 h 6858000"/>
              <a:gd name="connsiteX767" fmla="*/ 5107071 w 7467600"/>
              <a:gd name="connsiteY767" fmla="*/ 969720 h 6858000"/>
              <a:gd name="connsiteX768" fmla="*/ 4998681 w 7467600"/>
              <a:gd name="connsiteY768" fmla="*/ 988771 h 6858000"/>
              <a:gd name="connsiteX769" fmla="*/ 5870151 w 7467600"/>
              <a:gd name="connsiteY769" fmla="*/ 898890 h 6858000"/>
              <a:gd name="connsiteX770" fmla="*/ 5504425 w 7467600"/>
              <a:gd name="connsiteY770" fmla="*/ 848067 h 6858000"/>
              <a:gd name="connsiteX771" fmla="*/ 4968849 w 7467600"/>
              <a:gd name="connsiteY771" fmla="*/ 962318 h 6858000"/>
              <a:gd name="connsiteX772" fmla="*/ 5104039 w 7467600"/>
              <a:gd name="connsiteY772" fmla="*/ 940634 h 6858000"/>
              <a:gd name="connsiteX773" fmla="*/ 5256311 w 7467600"/>
              <a:gd name="connsiteY773" fmla="*/ 916490 h 6858000"/>
              <a:gd name="connsiteX774" fmla="*/ 5377381 w 7467600"/>
              <a:gd name="connsiteY774" fmla="*/ 912671 h 6858000"/>
              <a:gd name="connsiteX775" fmla="*/ 5460148 w 7467600"/>
              <a:gd name="connsiteY775" fmla="*/ 911442 h 6858000"/>
              <a:gd name="connsiteX776" fmla="*/ 5648971 w 7467600"/>
              <a:gd name="connsiteY776" fmla="*/ 891331 h 6858000"/>
              <a:gd name="connsiteX777" fmla="*/ 5844807 w 7467600"/>
              <a:gd name="connsiteY777" fmla="*/ 870718 h 6858000"/>
              <a:gd name="connsiteX778" fmla="*/ 5862975 w 7467600"/>
              <a:gd name="connsiteY778" fmla="*/ 869756 h 6858000"/>
              <a:gd name="connsiteX779" fmla="*/ 5920887 w 7467600"/>
              <a:gd name="connsiteY779" fmla="*/ 865929 h 6858000"/>
              <a:gd name="connsiteX780" fmla="*/ 5504425 w 7467600"/>
              <a:gd name="connsiteY780" fmla="*/ 848067 h 6858000"/>
              <a:gd name="connsiteX781" fmla="*/ 3607114 w 7467600"/>
              <a:gd name="connsiteY781" fmla="*/ 467441 h 6858000"/>
              <a:gd name="connsiteX782" fmla="*/ 3296242 w 7467600"/>
              <a:gd name="connsiteY782" fmla="*/ 807991 h 6858000"/>
              <a:gd name="connsiteX783" fmla="*/ 3174674 w 7467600"/>
              <a:gd name="connsiteY783" fmla="*/ 919759 h 6858000"/>
              <a:gd name="connsiteX784" fmla="*/ 3042978 w 7467600"/>
              <a:gd name="connsiteY784" fmla="*/ 1054894 h 6858000"/>
              <a:gd name="connsiteX785" fmla="*/ 2968914 w 7467600"/>
              <a:gd name="connsiteY785" fmla="*/ 1133756 h 6858000"/>
              <a:gd name="connsiteX786" fmla="*/ 3103823 w 7467600"/>
              <a:gd name="connsiteY786" fmla="*/ 1026814 h 6858000"/>
              <a:gd name="connsiteX787" fmla="*/ 3607114 w 7467600"/>
              <a:gd name="connsiteY787" fmla="*/ 467441 h 6858000"/>
              <a:gd name="connsiteX788" fmla="*/ 3744487 w 7467600"/>
              <a:gd name="connsiteY788" fmla="*/ 383136 h 6858000"/>
              <a:gd name="connsiteX789" fmla="*/ 3970213 w 7467600"/>
              <a:gd name="connsiteY789" fmla="*/ 995559 h 6858000"/>
              <a:gd name="connsiteX790" fmla="*/ 3744487 w 7467600"/>
              <a:gd name="connsiteY790" fmla="*/ 383136 h 6858000"/>
              <a:gd name="connsiteX791" fmla="*/ 3624562 w 7467600"/>
              <a:gd name="connsiteY791" fmla="*/ 367041 h 6858000"/>
              <a:gd name="connsiteX792" fmla="*/ 3489712 w 7467600"/>
              <a:gd name="connsiteY792" fmla="*/ 485386 h 6858000"/>
              <a:gd name="connsiteX793" fmla="*/ 3182994 w 7467600"/>
              <a:gd name="connsiteY793" fmla="*/ 828265 h 6858000"/>
              <a:gd name="connsiteX794" fmla="*/ 2892114 w 7467600"/>
              <a:gd name="connsiteY794" fmla="*/ 1172635 h 6858000"/>
              <a:gd name="connsiteX795" fmla="*/ 3021459 w 7467600"/>
              <a:gd name="connsiteY795" fmla="*/ 1035385 h 6858000"/>
              <a:gd name="connsiteX796" fmla="*/ 3153873 w 7467600"/>
              <a:gd name="connsiteY796" fmla="*/ 898971 h 6858000"/>
              <a:gd name="connsiteX797" fmla="*/ 3276511 w 7467600"/>
              <a:gd name="connsiteY797" fmla="*/ 786423 h 6858000"/>
              <a:gd name="connsiteX798" fmla="*/ 3584154 w 7467600"/>
              <a:gd name="connsiteY798" fmla="*/ 448218 h 6858000"/>
              <a:gd name="connsiteX799" fmla="*/ 3624562 w 7467600"/>
              <a:gd name="connsiteY799" fmla="*/ 367041 h 6858000"/>
              <a:gd name="connsiteX800" fmla="*/ 3766672 w 7467600"/>
              <a:gd name="connsiteY800" fmla="*/ 359429 h 6858000"/>
              <a:gd name="connsiteX801" fmla="*/ 3996338 w 7467600"/>
              <a:gd name="connsiteY801" fmla="*/ 968237 h 6858000"/>
              <a:gd name="connsiteX802" fmla="*/ 3766672 w 7467600"/>
              <a:gd name="connsiteY802" fmla="*/ 359429 h 6858000"/>
              <a:gd name="connsiteX803" fmla="*/ 5805386 w 7467600"/>
              <a:gd name="connsiteY803" fmla="*/ 239240 h 6858000"/>
              <a:gd name="connsiteX804" fmla="*/ 5736947 w 7467600"/>
              <a:gd name="connsiteY804" fmla="*/ 261367 h 6858000"/>
              <a:gd name="connsiteX805" fmla="*/ 5427012 w 7467600"/>
              <a:gd name="connsiteY805" fmla="*/ 311272 h 6858000"/>
              <a:gd name="connsiteX806" fmla="*/ 5147818 w 7467600"/>
              <a:gd name="connsiteY806" fmla="*/ 322112 h 6858000"/>
              <a:gd name="connsiteX807" fmla="*/ 5060854 w 7467600"/>
              <a:gd name="connsiteY807" fmla="*/ 311882 h 6858000"/>
              <a:gd name="connsiteX808" fmla="*/ 4945989 w 7467600"/>
              <a:gd name="connsiteY808" fmla="*/ 300516 h 6858000"/>
              <a:gd name="connsiteX809" fmla="*/ 5410479 w 7467600"/>
              <a:gd name="connsiteY809" fmla="*/ 348434 h 6858000"/>
              <a:gd name="connsiteX810" fmla="*/ 5805386 w 7467600"/>
              <a:gd name="connsiteY810" fmla="*/ 239240 h 6858000"/>
              <a:gd name="connsiteX811" fmla="*/ 5905192 w 7467600"/>
              <a:gd name="connsiteY811" fmla="*/ 163079 h 6858000"/>
              <a:gd name="connsiteX812" fmla="*/ 5865655 w 7467600"/>
              <a:gd name="connsiteY812" fmla="*/ 171901 h 6858000"/>
              <a:gd name="connsiteX813" fmla="*/ 5259740 w 7467600"/>
              <a:gd name="connsiteY813" fmla="*/ 257013 h 6858000"/>
              <a:gd name="connsiteX814" fmla="*/ 5208466 w 7467600"/>
              <a:gd name="connsiteY814" fmla="*/ 257550 h 6858000"/>
              <a:gd name="connsiteX815" fmla="*/ 4980204 w 7467600"/>
              <a:gd name="connsiteY815" fmla="*/ 271903 h 6858000"/>
              <a:gd name="connsiteX816" fmla="*/ 5068068 w 7467600"/>
              <a:gd name="connsiteY816" fmla="*/ 282244 h 6858000"/>
              <a:gd name="connsiteX817" fmla="*/ 5153231 w 7467600"/>
              <a:gd name="connsiteY817" fmla="*/ 292240 h 6858000"/>
              <a:gd name="connsiteX818" fmla="*/ 5426491 w 7467600"/>
              <a:gd name="connsiteY818" fmla="*/ 281128 h 6858000"/>
              <a:gd name="connsiteX819" fmla="*/ 5731212 w 7467600"/>
              <a:gd name="connsiteY819" fmla="*/ 231951 h 6858000"/>
              <a:gd name="connsiteX820" fmla="*/ 5905192 w 7467600"/>
              <a:gd name="connsiteY820" fmla="*/ 163079 h 6858000"/>
              <a:gd name="connsiteX821" fmla="*/ 5944437 w 7467600"/>
              <a:gd name="connsiteY821" fmla="*/ 113829 h 6858000"/>
              <a:gd name="connsiteX822" fmla="*/ 5825032 w 7467600"/>
              <a:gd name="connsiteY822" fmla="*/ 146405 h 6858000"/>
              <a:gd name="connsiteX823" fmla="*/ 4955599 w 7467600"/>
              <a:gd name="connsiteY823" fmla="*/ 247008 h 6858000"/>
              <a:gd name="connsiteX824" fmla="*/ 5210104 w 7467600"/>
              <a:gd name="connsiteY824" fmla="*/ 228123 h 6858000"/>
              <a:gd name="connsiteX825" fmla="*/ 5261015 w 7467600"/>
              <a:gd name="connsiteY825" fmla="*/ 227087 h 6858000"/>
              <a:gd name="connsiteX826" fmla="*/ 5861181 w 7467600"/>
              <a:gd name="connsiteY826" fmla="*/ 143093 h 6858000"/>
              <a:gd name="connsiteX827" fmla="*/ 5961252 w 7467600"/>
              <a:gd name="connsiteY827" fmla="*/ 114820 h 6858000"/>
              <a:gd name="connsiteX828" fmla="*/ 5944437 w 7467600"/>
              <a:gd name="connsiteY828" fmla="*/ 113829 h 6858000"/>
              <a:gd name="connsiteX829" fmla="*/ 3882765 w 7467600"/>
              <a:gd name="connsiteY829" fmla="*/ 0 h 6858000"/>
              <a:gd name="connsiteX830" fmla="*/ 3995099 w 7467600"/>
              <a:gd name="connsiteY830" fmla="*/ 0 h 6858000"/>
              <a:gd name="connsiteX831" fmla="*/ 4163818 w 7467600"/>
              <a:gd name="connsiteY831" fmla="*/ 234104 h 6858000"/>
              <a:gd name="connsiteX832" fmla="*/ 4172099 w 7467600"/>
              <a:gd name="connsiteY832" fmla="*/ 234207 h 6858000"/>
              <a:gd name="connsiteX833" fmla="*/ 4784282 w 7467600"/>
              <a:gd name="connsiteY833" fmla="*/ 276561 h 6858000"/>
              <a:gd name="connsiteX834" fmla="*/ 4801687 w 7467600"/>
              <a:gd name="connsiteY834" fmla="*/ 267764 h 6858000"/>
              <a:gd name="connsiteX835" fmla="*/ 6082788 w 7467600"/>
              <a:gd name="connsiteY835" fmla="*/ 64119 h 6858000"/>
              <a:gd name="connsiteX836" fmla="*/ 6099442 w 7467600"/>
              <a:gd name="connsiteY836" fmla="*/ 82568 h 6858000"/>
              <a:gd name="connsiteX837" fmla="*/ 4804137 w 7467600"/>
              <a:gd name="connsiteY837" fmla="*/ 320931 h 6858000"/>
              <a:gd name="connsiteX838" fmla="*/ 4227047 w 7467600"/>
              <a:gd name="connsiteY838" fmla="*/ 313415 h 6858000"/>
              <a:gd name="connsiteX839" fmla="*/ 4346041 w 7467600"/>
              <a:gd name="connsiteY839" fmla="*/ 456086 h 6858000"/>
              <a:gd name="connsiteX840" fmla="*/ 4870967 w 7467600"/>
              <a:gd name="connsiteY840" fmla="*/ 963061 h 6858000"/>
              <a:gd name="connsiteX841" fmla="*/ 4889647 w 7467600"/>
              <a:gd name="connsiteY841" fmla="*/ 957147 h 6858000"/>
              <a:gd name="connsiteX842" fmla="*/ 5422504 w 7467600"/>
              <a:gd name="connsiteY842" fmla="*/ 805191 h 6858000"/>
              <a:gd name="connsiteX843" fmla="*/ 6087656 w 7467600"/>
              <a:gd name="connsiteY843" fmla="*/ 826703 h 6858000"/>
              <a:gd name="connsiteX844" fmla="*/ 6058717 w 7467600"/>
              <a:gd name="connsiteY844" fmla="*/ 865992 h 6858000"/>
              <a:gd name="connsiteX845" fmla="*/ 4974153 w 7467600"/>
              <a:gd name="connsiteY845" fmla="*/ 1045456 h 6858000"/>
              <a:gd name="connsiteX846" fmla="*/ 5627835 w 7467600"/>
              <a:gd name="connsiteY846" fmla="*/ 1472077 h 6858000"/>
              <a:gd name="connsiteX847" fmla="*/ 5629817 w 7467600"/>
              <a:gd name="connsiteY847" fmla="*/ 1471412 h 6858000"/>
              <a:gd name="connsiteX848" fmla="*/ 5634124 w 7467600"/>
              <a:gd name="connsiteY848" fmla="*/ 1470572 h 6858000"/>
              <a:gd name="connsiteX849" fmla="*/ 5755832 w 7467600"/>
              <a:gd name="connsiteY849" fmla="*/ 1383886 h 6858000"/>
              <a:gd name="connsiteX850" fmla="*/ 6014186 w 7467600"/>
              <a:gd name="connsiteY850" fmla="*/ 1279799 h 6858000"/>
              <a:gd name="connsiteX851" fmla="*/ 6901619 w 7467600"/>
              <a:gd name="connsiteY851" fmla="*/ 1047874 h 6858000"/>
              <a:gd name="connsiteX852" fmla="*/ 6931566 w 7467600"/>
              <a:gd name="connsiteY852" fmla="*/ 1062034 h 6858000"/>
              <a:gd name="connsiteX853" fmla="*/ 5790982 w 7467600"/>
              <a:gd name="connsiteY853" fmla="*/ 1561380 h 6858000"/>
              <a:gd name="connsiteX854" fmla="*/ 6188971 w 7467600"/>
              <a:gd name="connsiteY854" fmla="*/ 1755168 h 6858000"/>
              <a:gd name="connsiteX855" fmla="*/ 6202446 w 7467600"/>
              <a:gd name="connsiteY855" fmla="*/ 1752268 h 6858000"/>
              <a:gd name="connsiteX856" fmla="*/ 7179560 w 7467600"/>
              <a:gd name="connsiteY856" fmla="*/ 1467551 h 6858000"/>
              <a:gd name="connsiteX857" fmla="*/ 7158730 w 7467600"/>
              <a:gd name="connsiteY857" fmla="*/ 1507835 h 6858000"/>
              <a:gd name="connsiteX858" fmla="*/ 6326959 w 7467600"/>
              <a:gd name="connsiteY858" fmla="*/ 1817686 h 6858000"/>
              <a:gd name="connsiteX859" fmla="*/ 6537433 w 7467600"/>
              <a:gd name="connsiteY859" fmla="*/ 1907790 h 6858000"/>
              <a:gd name="connsiteX860" fmla="*/ 6550221 w 7467600"/>
              <a:gd name="connsiteY860" fmla="*/ 1910729 h 6858000"/>
              <a:gd name="connsiteX861" fmla="*/ 6964438 w 7467600"/>
              <a:gd name="connsiteY861" fmla="*/ 2209505 h 6858000"/>
              <a:gd name="connsiteX862" fmla="*/ 7367862 w 7467600"/>
              <a:gd name="connsiteY862" fmla="*/ 2806833 h 6858000"/>
              <a:gd name="connsiteX863" fmla="*/ 7364329 w 7467600"/>
              <a:gd name="connsiteY863" fmla="*/ 2826907 h 6858000"/>
              <a:gd name="connsiteX864" fmla="*/ 7290545 w 7467600"/>
              <a:gd name="connsiteY864" fmla="*/ 2850663 h 6858000"/>
              <a:gd name="connsiteX865" fmla="*/ 6472036 w 7467600"/>
              <a:gd name="connsiteY865" fmla="*/ 1959003 h 6858000"/>
              <a:gd name="connsiteX866" fmla="*/ 5792897 w 7467600"/>
              <a:gd name="connsiteY866" fmla="*/ 1647747 h 6858000"/>
              <a:gd name="connsiteX867" fmla="*/ 5842751 w 7467600"/>
              <a:gd name="connsiteY867" fmla="*/ 1816112 h 6858000"/>
              <a:gd name="connsiteX868" fmla="*/ 5847424 w 7467600"/>
              <a:gd name="connsiteY868" fmla="*/ 1815776 h 6858000"/>
              <a:gd name="connsiteX869" fmla="*/ 6399821 w 7467600"/>
              <a:gd name="connsiteY869" fmla="*/ 2344799 h 6858000"/>
              <a:gd name="connsiteX870" fmla="*/ 6323232 w 7467600"/>
              <a:gd name="connsiteY870" fmla="*/ 2389634 h 6858000"/>
              <a:gd name="connsiteX871" fmla="*/ 5942958 w 7467600"/>
              <a:gd name="connsiteY871" fmla="*/ 2077708 h 6858000"/>
              <a:gd name="connsiteX872" fmla="*/ 5921559 w 7467600"/>
              <a:gd name="connsiteY872" fmla="*/ 2378596 h 6858000"/>
              <a:gd name="connsiteX873" fmla="*/ 5817651 w 7467600"/>
              <a:gd name="connsiteY873" fmla="*/ 3023919 h 6858000"/>
              <a:gd name="connsiteX874" fmla="*/ 5729634 w 7467600"/>
              <a:gd name="connsiteY874" fmla="*/ 3051849 h 6858000"/>
              <a:gd name="connsiteX875" fmla="*/ 5611018 w 7467600"/>
              <a:gd name="connsiteY875" fmla="*/ 2316769 h 6858000"/>
              <a:gd name="connsiteX876" fmla="*/ 5687608 w 7467600"/>
              <a:gd name="connsiteY876" fmla="*/ 2039972 h 6858000"/>
              <a:gd name="connsiteX877" fmla="*/ 5657554 w 7467600"/>
              <a:gd name="connsiteY877" fmla="*/ 1576445 h 6858000"/>
              <a:gd name="connsiteX878" fmla="*/ 5150475 w 7467600"/>
              <a:gd name="connsiteY878" fmla="*/ 1274012 h 6858000"/>
              <a:gd name="connsiteX879" fmla="*/ 5349142 w 7467600"/>
              <a:gd name="connsiteY879" fmla="*/ 2204405 h 6858000"/>
              <a:gd name="connsiteX880" fmla="*/ 5262214 w 7467600"/>
              <a:gd name="connsiteY880" fmla="*/ 2233836 h 6858000"/>
              <a:gd name="connsiteX881" fmla="*/ 4981539 w 7467600"/>
              <a:gd name="connsiteY881" fmla="*/ 1542201 h 6858000"/>
              <a:gd name="connsiteX882" fmla="*/ 4958461 w 7467600"/>
              <a:gd name="connsiteY882" fmla="*/ 1136957 h 6858000"/>
              <a:gd name="connsiteX883" fmla="*/ 4655015 w 7467600"/>
              <a:gd name="connsiteY883" fmla="*/ 891426 h 6858000"/>
              <a:gd name="connsiteX884" fmla="*/ 4348002 w 7467600"/>
              <a:gd name="connsiteY884" fmla="*/ 2205895 h 6858000"/>
              <a:gd name="connsiteX885" fmla="*/ 4262250 w 7467600"/>
              <a:gd name="connsiteY885" fmla="*/ 2219972 h 6858000"/>
              <a:gd name="connsiteX886" fmla="*/ 4550611 w 7467600"/>
              <a:gd name="connsiteY886" fmla="*/ 817540 h 6858000"/>
              <a:gd name="connsiteX887" fmla="*/ 4564418 w 7467600"/>
              <a:gd name="connsiteY887" fmla="*/ 808293 h 6858000"/>
              <a:gd name="connsiteX888" fmla="*/ 4266388 w 7467600"/>
              <a:gd name="connsiteY888" fmla="*/ 500083 h 6858000"/>
              <a:gd name="connsiteX889" fmla="*/ 4032842 w 7467600"/>
              <a:gd name="connsiteY889" fmla="*/ 211809 h 6858000"/>
              <a:gd name="connsiteX890" fmla="*/ 3882765 w 7467600"/>
              <a:gd name="connsiteY890" fmla="*/ 0 h 6858000"/>
              <a:gd name="connsiteX891" fmla="*/ 3721337 w 7467600"/>
              <a:gd name="connsiteY891" fmla="*/ 0 h 6858000"/>
              <a:gd name="connsiteX892" fmla="*/ 3797544 w 7467600"/>
              <a:gd name="connsiteY892" fmla="*/ 0 h 6858000"/>
              <a:gd name="connsiteX893" fmla="*/ 3775734 w 7467600"/>
              <a:gd name="connsiteY893" fmla="*/ 95131 h 6858000"/>
              <a:gd name="connsiteX894" fmla="*/ 3724807 w 7467600"/>
              <a:gd name="connsiteY894" fmla="*/ 272257 h 6858000"/>
              <a:gd name="connsiteX895" fmla="*/ 3726844 w 7467600"/>
              <a:gd name="connsiteY895" fmla="*/ 282988 h 6858000"/>
              <a:gd name="connsiteX896" fmla="*/ 3742664 w 7467600"/>
              <a:gd name="connsiteY896" fmla="*/ 279918 h 6858000"/>
              <a:gd name="connsiteX897" fmla="*/ 4103910 w 7467600"/>
              <a:gd name="connsiteY897" fmla="*/ 1161917 h 6858000"/>
              <a:gd name="connsiteX898" fmla="*/ 4020269 w 7467600"/>
              <a:gd name="connsiteY898" fmla="*/ 1200406 h 6858000"/>
              <a:gd name="connsiteX899" fmla="*/ 3674882 w 7467600"/>
              <a:gd name="connsiteY899" fmla="*/ 488524 h 6858000"/>
              <a:gd name="connsiteX900" fmla="*/ 3132682 w 7467600"/>
              <a:gd name="connsiteY900" fmla="*/ 1072284 h 6858000"/>
              <a:gd name="connsiteX901" fmla="*/ 2716346 w 7467600"/>
              <a:gd name="connsiteY901" fmla="*/ 1276376 h 6858000"/>
              <a:gd name="connsiteX902" fmla="*/ 2716772 w 7467600"/>
              <a:gd name="connsiteY902" fmla="*/ 1255462 h 6858000"/>
              <a:gd name="connsiteX903" fmla="*/ 3471096 w 7467600"/>
              <a:gd name="connsiteY903" fmla="*/ 437072 h 6858000"/>
              <a:gd name="connsiteX904" fmla="*/ 3639057 w 7467600"/>
              <a:gd name="connsiteY904" fmla="*/ 286334 h 6858000"/>
              <a:gd name="connsiteX905" fmla="*/ 3640309 w 7467600"/>
              <a:gd name="connsiteY905" fmla="*/ 284664 h 6858000"/>
              <a:gd name="connsiteX906" fmla="*/ 3646022 w 7467600"/>
              <a:gd name="connsiteY906" fmla="*/ 276711 h 6858000"/>
              <a:gd name="connsiteX907" fmla="*/ 3707943 w 7467600"/>
              <a:gd name="connsiteY907" fmla="*/ 65958 h 6858000"/>
              <a:gd name="connsiteX908" fmla="*/ 3721337 w 7467600"/>
              <a:gd name="connsiteY908" fmla="*/ 0 h 6858000"/>
              <a:gd name="connsiteX909" fmla="*/ 2867960 w 7467600"/>
              <a:gd name="connsiteY909" fmla="*/ 0 h 6858000"/>
              <a:gd name="connsiteX910" fmla="*/ 2926351 w 7467600"/>
              <a:gd name="connsiteY910" fmla="*/ 0 h 6858000"/>
              <a:gd name="connsiteX911" fmla="*/ 2902823 w 7467600"/>
              <a:gd name="connsiteY911" fmla="*/ 262929 h 6858000"/>
              <a:gd name="connsiteX912" fmla="*/ 2940663 w 7467600"/>
              <a:gd name="connsiteY912" fmla="*/ 140884 h 6858000"/>
              <a:gd name="connsiteX913" fmla="*/ 2947039 w 7467600"/>
              <a:gd name="connsiteY913" fmla="*/ 122524 h 6858000"/>
              <a:gd name="connsiteX914" fmla="*/ 2984316 w 7467600"/>
              <a:gd name="connsiteY914" fmla="*/ 0 h 6858000"/>
              <a:gd name="connsiteX915" fmla="*/ 3016114 w 7467600"/>
              <a:gd name="connsiteY915" fmla="*/ 0 h 6858000"/>
              <a:gd name="connsiteX916" fmla="*/ 2979949 w 7467600"/>
              <a:gd name="connsiteY916" fmla="*/ 119274 h 6858000"/>
              <a:gd name="connsiteX917" fmla="*/ 3023879 w 7467600"/>
              <a:gd name="connsiteY917" fmla="*/ 0 h 6858000"/>
              <a:gd name="connsiteX918" fmla="*/ 3105400 w 7467600"/>
              <a:gd name="connsiteY918" fmla="*/ 0 h 6858000"/>
              <a:gd name="connsiteX919" fmla="*/ 3094669 w 7467600"/>
              <a:gd name="connsiteY919" fmla="*/ 30308 h 6858000"/>
              <a:gd name="connsiteX920" fmla="*/ 2901945 w 7467600"/>
              <a:gd name="connsiteY920" fmla="*/ 466538 h 6858000"/>
              <a:gd name="connsiteX921" fmla="*/ 2815209 w 7467600"/>
              <a:gd name="connsiteY921" fmla="*/ 497361 h 6858000"/>
              <a:gd name="connsiteX922" fmla="*/ 2844845 w 7467600"/>
              <a:gd name="connsiteY922" fmla="*/ 127638 h 6858000"/>
              <a:gd name="connsiteX923" fmla="*/ 2867960 w 7467600"/>
              <a:gd name="connsiteY923" fmla="*/ 0 h 6858000"/>
              <a:gd name="connsiteX924" fmla="*/ 1057230 w 7467600"/>
              <a:gd name="connsiteY924" fmla="*/ 0 h 6858000"/>
              <a:gd name="connsiteX925" fmla="*/ 1111003 w 7467600"/>
              <a:gd name="connsiteY925" fmla="*/ 0 h 6858000"/>
              <a:gd name="connsiteX926" fmla="*/ 1125553 w 7467600"/>
              <a:gd name="connsiteY926" fmla="*/ 52588 h 6858000"/>
              <a:gd name="connsiteX927" fmla="*/ 1304276 w 7467600"/>
              <a:gd name="connsiteY927" fmla="*/ 476275 h 6858000"/>
              <a:gd name="connsiteX928" fmla="*/ 1492066 w 7467600"/>
              <a:gd name="connsiteY928" fmla="*/ 886333 h 6858000"/>
              <a:gd name="connsiteX929" fmla="*/ 1423698 w 7467600"/>
              <a:gd name="connsiteY929" fmla="*/ 710817 h 6858000"/>
              <a:gd name="connsiteX930" fmla="*/ 1357609 w 7467600"/>
              <a:gd name="connsiteY930" fmla="*/ 532892 h 6858000"/>
              <a:gd name="connsiteX931" fmla="*/ 1309550 w 7467600"/>
              <a:gd name="connsiteY931" fmla="*/ 374031 h 6858000"/>
              <a:gd name="connsiteX932" fmla="*/ 1193673 w 7467600"/>
              <a:gd name="connsiteY932" fmla="*/ 49533 h 6858000"/>
              <a:gd name="connsiteX933" fmla="*/ 1164391 w 7467600"/>
              <a:gd name="connsiteY933" fmla="*/ 0 h 6858000"/>
              <a:gd name="connsiteX934" fmla="*/ 1200666 w 7467600"/>
              <a:gd name="connsiteY934" fmla="*/ 0 h 6858000"/>
              <a:gd name="connsiteX935" fmla="*/ 1223408 w 7467600"/>
              <a:gd name="connsiteY935" fmla="*/ 38996 h 6858000"/>
              <a:gd name="connsiteX936" fmla="*/ 1339635 w 7467600"/>
              <a:gd name="connsiteY936" fmla="*/ 365517 h 6858000"/>
              <a:gd name="connsiteX937" fmla="*/ 1387469 w 7467600"/>
              <a:gd name="connsiteY937" fmla="*/ 523079 h 6858000"/>
              <a:gd name="connsiteX938" fmla="*/ 1452685 w 7467600"/>
              <a:gd name="connsiteY938" fmla="*/ 699806 h 6858000"/>
              <a:gd name="connsiteX939" fmla="*/ 1492092 w 7467600"/>
              <a:gd name="connsiteY939" fmla="*/ 800424 h 6858000"/>
              <a:gd name="connsiteX940" fmla="*/ 1455302 w 7467600"/>
              <a:gd name="connsiteY940" fmla="*/ 632913 h 6858000"/>
              <a:gd name="connsiteX941" fmla="*/ 1222336 w 7467600"/>
              <a:gd name="connsiteY941" fmla="*/ 9480 h 6858000"/>
              <a:gd name="connsiteX942" fmla="*/ 1214634 w 7467600"/>
              <a:gd name="connsiteY942" fmla="*/ 0 h 6858000"/>
              <a:gd name="connsiteX943" fmla="*/ 1289827 w 7467600"/>
              <a:gd name="connsiteY943" fmla="*/ 0 h 6858000"/>
              <a:gd name="connsiteX944" fmla="*/ 1321076 w 7467600"/>
              <a:gd name="connsiteY944" fmla="*/ 59722 h 6858000"/>
              <a:gd name="connsiteX945" fmla="*/ 1512579 w 7467600"/>
              <a:gd name="connsiteY945" fmla="*/ 626441 h 6858000"/>
              <a:gd name="connsiteX946" fmla="*/ 1506076 w 7467600"/>
              <a:gd name="connsiteY946" fmla="*/ 1089289 h 6858000"/>
              <a:gd name="connsiteX947" fmla="*/ 1486346 w 7467600"/>
              <a:gd name="connsiteY947" fmla="*/ 1079919 h 6858000"/>
              <a:gd name="connsiteX948" fmla="*/ 1070511 w 7467600"/>
              <a:gd name="connsiteY948" fmla="*/ 48609 h 6858000"/>
              <a:gd name="connsiteX949" fmla="*/ 1057230 w 7467600"/>
              <a:gd name="connsiteY949" fmla="*/ 0 h 6858000"/>
              <a:gd name="connsiteX950" fmla="*/ 43151 w 7467600"/>
              <a:gd name="connsiteY950" fmla="*/ 0 h 6858000"/>
              <a:gd name="connsiteX951" fmla="*/ 95283 w 7467600"/>
              <a:gd name="connsiteY951" fmla="*/ 0 h 6858000"/>
              <a:gd name="connsiteX952" fmla="*/ 300708 w 7467600"/>
              <a:gd name="connsiteY952" fmla="*/ 154571 h 6858000"/>
              <a:gd name="connsiteX953" fmla="*/ 530414 w 7467600"/>
              <a:gd name="connsiteY953" fmla="*/ 354673 h 6858000"/>
              <a:gd name="connsiteX954" fmla="*/ 333785 w 7467600"/>
              <a:gd name="connsiteY954" fmla="*/ 161564 h 6858000"/>
              <a:gd name="connsiteX955" fmla="*/ 147005 w 7467600"/>
              <a:gd name="connsiteY955" fmla="*/ 0 h 6858000"/>
              <a:gd name="connsiteX956" fmla="*/ 272509 w 7467600"/>
              <a:gd name="connsiteY956" fmla="*/ 0 h 6858000"/>
              <a:gd name="connsiteX957" fmla="*/ 326276 w 7467600"/>
              <a:gd name="connsiteY957" fmla="*/ 45847 h 6858000"/>
              <a:gd name="connsiteX958" fmla="*/ 823759 w 7467600"/>
              <a:gd name="connsiteY958" fmla="*/ 574145 h 6858000"/>
              <a:gd name="connsiteX959" fmla="*/ 811254 w 7467600"/>
              <a:gd name="connsiteY959" fmla="*/ 665546 h 6858000"/>
              <a:gd name="connsiteX960" fmla="*/ 154042 w 7467600"/>
              <a:gd name="connsiteY960" fmla="*/ 261522 h 6858000"/>
              <a:gd name="connsiteX961" fmla="*/ 13550 w 7467600"/>
              <a:gd name="connsiteY961" fmla="*/ 158423 h 6858000"/>
              <a:gd name="connsiteX962" fmla="*/ 0 w 7467600"/>
              <a:gd name="connsiteY962" fmla="*/ 146618 h 6858000"/>
              <a:gd name="connsiteX963" fmla="*/ 0 w 7467600"/>
              <a:gd name="connsiteY963" fmla="*/ 59161 h 6858000"/>
              <a:gd name="connsiteX964" fmla="*/ 45427 w 7467600"/>
              <a:gd name="connsiteY964" fmla="*/ 101078 h 6858000"/>
              <a:gd name="connsiteX965" fmla="*/ 630103 w 7467600"/>
              <a:gd name="connsiteY965" fmla="*/ 485885 h 6858000"/>
              <a:gd name="connsiteX966" fmla="*/ 532040 w 7467600"/>
              <a:gd name="connsiteY966" fmla="*/ 399359 h 6858000"/>
              <a:gd name="connsiteX967" fmla="*/ 517618 w 7467600"/>
              <a:gd name="connsiteY967" fmla="*/ 385726 h 6858000"/>
              <a:gd name="connsiteX968" fmla="*/ 285074 w 7467600"/>
              <a:gd name="connsiteY968" fmla="*/ 182755 h 6858000"/>
              <a:gd name="connsiteX969" fmla="*/ 43151 w 7467600"/>
              <a:gd name="connsiteY96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356878 w 7467600"/>
              <a:gd name="connsiteY80" fmla="*/ 5981332 h 6858000"/>
              <a:gd name="connsiteX81" fmla="*/ 7467600 w 7467600"/>
              <a:gd name="connsiteY81" fmla="*/ 6117703 h 6858000"/>
              <a:gd name="connsiteX82" fmla="*/ 7467600 w 7467600"/>
              <a:gd name="connsiteY82" fmla="*/ 6163634 h 6858000"/>
              <a:gd name="connsiteX83" fmla="*/ 7403637 w 7467600"/>
              <a:gd name="connsiteY83" fmla="*/ 6083957 h 6858000"/>
              <a:gd name="connsiteX84" fmla="*/ 7254615 w 7467600"/>
              <a:gd name="connsiteY84" fmla="*/ 5911918 h 6858000"/>
              <a:gd name="connsiteX85" fmla="*/ 7312589 w 7467600"/>
              <a:gd name="connsiteY85" fmla="*/ 5982309 h 6858000"/>
              <a:gd name="connsiteX86" fmla="*/ 7448321 w 7467600"/>
              <a:gd name="connsiteY86" fmla="*/ 6190991 h 6858000"/>
              <a:gd name="connsiteX87" fmla="*/ 7467600 w 7467600"/>
              <a:gd name="connsiteY87" fmla="*/ 6221686 h 6858000"/>
              <a:gd name="connsiteX88" fmla="*/ 7467600 w 7467600"/>
              <a:gd name="connsiteY88" fmla="*/ 6334256 h 6858000"/>
              <a:gd name="connsiteX89" fmla="*/ 7454976 w 7467600"/>
              <a:gd name="connsiteY89" fmla="*/ 6318297 h 6858000"/>
              <a:gd name="connsiteX90" fmla="*/ 1456157 w 7467600"/>
              <a:gd name="connsiteY90" fmla="*/ 5371404 h 6858000"/>
              <a:gd name="connsiteX91" fmla="*/ 1244432 w 7467600"/>
              <a:gd name="connsiteY91" fmla="*/ 5385601 h 6858000"/>
              <a:gd name="connsiteX92" fmla="*/ 973990 w 7467600"/>
              <a:gd name="connsiteY92" fmla="*/ 5424940 h 6858000"/>
              <a:gd name="connsiteX93" fmla="*/ 1103809 w 7467600"/>
              <a:gd name="connsiteY93" fmla="*/ 5433720 h 6858000"/>
              <a:gd name="connsiteX94" fmla="*/ 1123454 w 7467600"/>
              <a:gd name="connsiteY94" fmla="*/ 5435727 h 6858000"/>
              <a:gd name="connsiteX95" fmla="*/ 1737017 w 7467600"/>
              <a:gd name="connsiteY95" fmla="*/ 5452183 h 6858000"/>
              <a:gd name="connsiteX96" fmla="*/ 1824397 w 7467600"/>
              <a:gd name="connsiteY96" fmla="*/ 5447757 h 6858000"/>
              <a:gd name="connsiteX97" fmla="*/ 2070059 w 7467600"/>
              <a:gd name="connsiteY97" fmla="*/ 5441660 h 6858000"/>
              <a:gd name="connsiteX98" fmla="*/ 1456157 w 7467600"/>
              <a:gd name="connsiteY98" fmla="*/ 5371404 h 6858000"/>
              <a:gd name="connsiteX99" fmla="*/ 4988186 w 7467600"/>
              <a:gd name="connsiteY99" fmla="*/ 5216467 h 6858000"/>
              <a:gd name="connsiteX100" fmla="*/ 4777334 w 7467600"/>
              <a:gd name="connsiteY100" fmla="*/ 5406072 h 6858000"/>
              <a:gd name="connsiteX101" fmla="*/ 4718341 w 7467600"/>
              <a:gd name="connsiteY101" fmla="*/ 5468043 h 6858000"/>
              <a:gd name="connsiteX102" fmla="*/ 4604655 w 7467600"/>
              <a:gd name="connsiteY102" fmla="*/ 5583434 h 6858000"/>
              <a:gd name="connsiteX103" fmla="*/ 4565074 w 7467600"/>
              <a:gd name="connsiteY103" fmla="*/ 5618550 h 6858000"/>
              <a:gd name="connsiteX104" fmla="*/ 4988186 w 7467600"/>
              <a:gd name="connsiteY104" fmla="*/ 5216467 h 6858000"/>
              <a:gd name="connsiteX105" fmla="*/ 4978032 w 7467600"/>
              <a:gd name="connsiteY105" fmla="*/ 5183809 h 6858000"/>
              <a:gd name="connsiteX106" fmla="*/ 4463413 w 7467600"/>
              <a:gd name="connsiteY106" fmla="*/ 5615162 h 6858000"/>
              <a:gd name="connsiteX107" fmla="*/ 4358134 w 7467600"/>
              <a:gd name="connsiteY107" fmla="*/ 5742791 h 6858000"/>
              <a:gd name="connsiteX108" fmla="*/ 4376219 w 7467600"/>
              <a:gd name="connsiteY108" fmla="*/ 5729027 h 6858000"/>
              <a:gd name="connsiteX109" fmla="*/ 4582340 w 7467600"/>
              <a:gd name="connsiteY109" fmla="*/ 5561037 h 6858000"/>
              <a:gd name="connsiteX110" fmla="*/ 4694684 w 7467600"/>
              <a:gd name="connsiteY110" fmla="*/ 5447098 h 6858000"/>
              <a:gd name="connsiteX111" fmla="*/ 4754123 w 7467600"/>
              <a:gd name="connsiteY111" fmla="*/ 5384643 h 6858000"/>
              <a:gd name="connsiteX112" fmla="*/ 4978032 w 7467600"/>
              <a:gd name="connsiteY112" fmla="*/ 5183809 h 6858000"/>
              <a:gd name="connsiteX113" fmla="*/ 1903353 w 7467600"/>
              <a:gd name="connsiteY113" fmla="*/ 5044827 h 6858000"/>
              <a:gd name="connsiteX114" fmla="*/ 1936931 w 7467600"/>
              <a:gd name="connsiteY114" fmla="*/ 5093954 h 6858000"/>
              <a:gd name="connsiteX115" fmla="*/ 2195868 w 7467600"/>
              <a:gd name="connsiteY115" fmla="*/ 5396574 h 6858000"/>
              <a:gd name="connsiteX116" fmla="*/ 2088852 w 7467600"/>
              <a:gd name="connsiteY116" fmla="*/ 5166123 h 6858000"/>
              <a:gd name="connsiteX117" fmla="*/ 1958241 w 7467600"/>
              <a:gd name="connsiteY117" fmla="*/ 5067955 h 6858000"/>
              <a:gd name="connsiteX118" fmla="*/ 1903353 w 7467600"/>
              <a:gd name="connsiteY118" fmla="*/ 5044827 h 6858000"/>
              <a:gd name="connsiteX119" fmla="*/ 1979378 w 7467600"/>
              <a:gd name="connsiteY119" fmla="*/ 4769504 h 6858000"/>
              <a:gd name="connsiteX120" fmla="*/ 2882120 w 7467600"/>
              <a:gd name="connsiteY120" fmla="*/ 5064547 h 6858000"/>
              <a:gd name="connsiteX121" fmla="*/ 2793103 w 7467600"/>
              <a:gd name="connsiteY121" fmla="*/ 5039699 h 6858000"/>
              <a:gd name="connsiteX122" fmla="*/ 2770041 w 7467600"/>
              <a:gd name="connsiteY122" fmla="*/ 5033634 h 6858000"/>
              <a:gd name="connsiteX123" fmla="*/ 1979378 w 7467600"/>
              <a:gd name="connsiteY123" fmla="*/ 4769504 h 6858000"/>
              <a:gd name="connsiteX124" fmla="*/ 1927410 w 7467600"/>
              <a:gd name="connsiteY124" fmla="*/ 4716164 h 6858000"/>
              <a:gd name="connsiteX125" fmla="*/ 1959587 w 7467600"/>
              <a:gd name="connsiteY125" fmla="*/ 4728849 h 6858000"/>
              <a:gd name="connsiteX126" fmla="*/ 2777707 w 7467600"/>
              <a:gd name="connsiteY126" fmla="*/ 5003991 h 6858000"/>
              <a:gd name="connsiteX127" fmla="*/ 2800768 w 7467600"/>
              <a:gd name="connsiteY127" fmla="*/ 5010056 h 6858000"/>
              <a:gd name="connsiteX128" fmla="*/ 2879408 w 7467600"/>
              <a:gd name="connsiteY128" fmla="*/ 5031590 h 6858000"/>
              <a:gd name="connsiteX129" fmla="*/ 2862295 w 7467600"/>
              <a:gd name="connsiteY129" fmla="*/ 5022958 h 6858000"/>
              <a:gd name="connsiteX130" fmla="*/ 2813343 w 7467600"/>
              <a:gd name="connsiteY130" fmla="*/ 4998369 h 6858000"/>
              <a:gd name="connsiteX131" fmla="*/ 2646245 w 7467600"/>
              <a:gd name="connsiteY131" fmla="*/ 4930999 h 6858000"/>
              <a:gd name="connsiteX132" fmla="*/ 1999243 w 7467600"/>
              <a:gd name="connsiteY132" fmla="*/ 4730524 h 6858000"/>
              <a:gd name="connsiteX133" fmla="*/ 1979527 w 7467600"/>
              <a:gd name="connsiteY133" fmla="*/ 4726651 h 6858000"/>
              <a:gd name="connsiteX134" fmla="*/ 1927410 w 7467600"/>
              <a:gd name="connsiteY134" fmla="*/ 4716164 h 6858000"/>
              <a:gd name="connsiteX135" fmla="*/ 1997014 w 7467600"/>
              <a:gd name="connsiteY135" fmla="*/ 4698007 h 6858000"/>
              <a:gd name="connsiteX136" fmla="*/ 2005458 w 7467600"/>
              <a:gd name="connsiteY136" fmla="*/ 4699540 h 6858000"/>
              <a:gd name="connsiteX137" fmla="*/ 2657186 w 7467600"/>
              <a:gd name="connsiteY137" fmla="*/ 4901687 h 6858000"/>
              <a:gd name="connsiteX138" fmla="*/ 2826662 w 7467600"/>
              <a:gd name="connsiteY138" fmla="*/ 4970362 h 6858000"/>
              <a:gd name="connsiteX139" fmla="*/ 2876100 w 7467600"/>
              <a:gd name="connsiteY139" fmla="*/ 4995397 h 6858000"/>
              <a:gd name="connsiteX140" fmla="*/ 3042600 w 7467600"/>
              <a:gd name="connsiteY140" fmla="*/ 5059532 h 6858000"/>
              <a:gd name="connsiteX141" fmla="*/ 1997014 w 7467600"/>
              <a:gd name="connsiteY141" fmla="*/ 4698007 h 6858000"/>
              <a:gd name="connsiteX142" fmla="*/ 2305292 w 7467600"/>
              <a:gd name="connsiteY142" fmla="*/ 4219492 h 6858000"/>
              <a:gd name="connsiteX143" fmla="*/ 3360922 w 7467600"/>
              <a:gd name="connsiteY143" fmla="*/ 4529373 h 6858000"/>
              <a:gd name="connsiteX144" fmla="*/ 3492420 w 7467600"/>
              <a:gd name="connsiteY144" fmla="*/ 4510145 h 6858000"/>
              <a:gd name="connsiteX145" fmla="*/ 3364086 w 7467600"/>
              <a:gd name="connsiteY145" fmla="*/ 4480340 h 6858000"/>
              <a:gd name="connsiteX146" fmla="*/ 3225818 w 7467600"/>
              <a:gd name="connsiteY146" fmla="*/ 4411822 h 6858000"/>
              <a:gd name="connsiteX147" fmla="*/ 3129696 w 7467600"/>
              <a:gd name="connsiteY147" fmla="*/ 4360704 h 6858000"/>
              <a:gd name="connsiteX148" fmla="*/ 2814545 w 7467600"/>
              <a:gd name="connsiteY148" fmla="*/ 4282955 h 6858000"/>
              <a:gd name="connsiteX149" fmla="*/ 2305292 w 7467600"/>
              <a:gd name="connsiteY149" fmla="*/ 4219492 h 6858000"/>
              <a:gd name="connsiteX150" fmla="*/ 2626982 w 7467600"/>
              <a:gd name="connsiteY150" fmla="*/ 4206450 h 6858000"/>
              <a:gd name="connsiteX151" fmla="*/ 2490617 w 7467600"/>
              <a:gd name="connsiteY151" fmla="*/ 4206951 h 6858000"/>
              <a:gd name="connsiteX152" fmla="*/ 2819869 w 7467600"/>
              <a:gd name="connsiteY152" fmla="*/ 4252936 h 6858000"/>
              <a:gd name="connsiteX153" fmla="*/ 3143018 w 7467600"/>
              <a:gd name="connsiteY153" fmla="*/ 4332698 h 6858000"/>
              <a:gd name="connsiteX154" fmla="*/ 3241520 w 7467600"/>
              <a:gd name="connsiteY154" fmla="*/ 4385112 h 6858000"/>
              <a:gd name="connsiteX155" fmla="*/ 3374575 w 7467600"/>
              <a:gd name="connsiteY155" fmla="*/ 4451517 h 6858000"/>
              <a:gd name="connsiteX156" fmla="*/ 3505221 w 7467600"/>
              <a:gd name="connsiteY156" fmla="*/ 4480757 h 6858000"/>
              <a:gd name="connsiteX157" fmla="*/ 2626982 w 7467600"/>
              <a:gd name="connsiteY157" fmla="*/ 4206450 h 6858000"/>
              <a:gd name="connsiteX158" fmla="*/ 1310106 w 7467600"/>
              <a:gd name="connsiteY158" fmla="*/ 3943217 h 6858000"/>
              <a:gd name="connsiteX159" fmla="*/ 854994 w 7467600"/>
              <a:gd name="connsiteY159" fmla="*/ 4399136 h 6858000"/>
              <a:gd name="connsiteX160" fmla="*/ 742462 w 7467600"/>
              <a:gd name="connsiteY160" fmla="*/ 4594648 h 6858000"/>
              <a:gd name="connsiteX161" fmla="*/ 820602 w 7467600"/>
              <a:gd name="connsiteY161" fmla="*/ 4485915 h 6858000"/>
              <a:gd name="connsiteX162" fmla="*/ 878295 w 7467600"/>
              <a:gd name="connsiteY162" fmla="*/ 4403594 h 6858000"/>
              <a:gd name="connsiteX163" fmla="*/ 1240607 w 7467600"/>
              <a:gd name="connsiteY163" fmla="*/ 4010401 h 6858000"/>
              <a:gd name="connsiteX164" fmla="*/ 1310106 w 7467600"/>
              <a:gd name="connsiteY164" fmla="*/ 3943217 h 6858000"/>
              <a:gd name="connsiteX165" fmla="*/ 1423113 w 7467600"/>
              <a:gd name="connsiteY165" fmla="*/ 3874565 h 6858000"/>
              <a:gd name="connsiteX166" fmla="*/ 1260565 w 7467600"/>
              <a:gd name="connsiteY166" fmla="*/ 4031982 h 6858000"/>
              <a:gd name="connsiteX167" fmla="*/ 901900 w 7467600"/>
              <a:gd name="connsiteY167" fmla="*/ 4421236 h 6858000"/>
              <a:gd name="connsiteX168" fmla="*/ 845044 w 7467600"/>
              <a:gd name="connsiteY168" fmla="*/ 4502436 h 6858000"/>
              <a:gd name="connsiteX169" fmla="*/ 685926 w 7467600"/>
              <a:gd name="connsiteY169" fmla="*/ 4703069 h 6858000"/>
              <a:gd name="connsiteX170" fmla="*/ 684248 w 7467600"/>
              <a:gd name="connsiteY170" fmla="*/ 4706721 h 6858000"/>
              <a:gd name="connsiteX171" fmla="*/ 1423113 w 7467600"/>
              <a:gd name="connsiteY171" fmla="*/ 3874565 h 6858000"/>
              <a:gd name="connsiteX172" fmla="*/ 3316479 w 7467600"/>
              <a:gd name="connsiteY172" fmla="*/ 3872136 h 6858000"/>
              <a:gd name="connsiteX173" fmla="*/ 3546806 w 7467600"/>
              <a:gd name="connsiteY173" fmla="*/ 4356139 h 6858000"/>
              <a:gd name="connsiteX174" fmla="*/ 3364433 w 7467600"/>
              <a:gd name="connsiteY174" fmla="*/ 3953121 h 6858000"/>
              <a:gd name="connsiteX175" fmla="*/ 3316479 w 7467600"/>
              <a:gd name="connsiteY175" fmla="*/ 3872136 h 6858000"/>
              <a:gd name="connsiteX176" fmla="*/ 3291335 w 7467600"/>
              <a:gd name="connsiteY176" fmla="*/ 3767420 h 6858000"/>
              <a:gd name="connsiteX177" fmla="*/ 3390805 w 7467600"/>
              <a:gd name="connsiteY177" fmla="*/ 3937163 h 6858000"/>
              <a:gd name="connsiteX178" fmla="*/ 3579062 w 7467600"/>
              <a:gd name="connsiteY178" fmla="*/ 4359040 h 6858000"/>
              <a:gd name="connsiteX179" fmla="*/ 3467355 w 7467600"/>
              <a:gd name="connsiteY179" fmla="*/ 3988130 h 6858000"/>
              <a:gd name="connsiteX180" fmla="*/ 3310753 w 7467600"/>
              <a:gd name="connsiteY180" fmla="*/ 3787140 h 6858000"/>
              <a:gd name="connsiteX181" fmla="*/ 3291335 w 7467600"/>
              <a:gd name="connsiteY181" fmla="*/ 3767420 h 6858000"/>
              <a:gd name="connsiteX182" fmla="*/ 1635889 w 7467600"/>
              <a:gd name="connsiteY182" fmla="*/ 3709494 h 6858000"/>
              <a:gd name="connsiteX183" fmla="*/ 1634800 w 7467600"/>
              <a:gd name="connsiteY183" fmla="*/ 3731111 h 6858000"/>
              <a:gd name="connsiteX184" fmla="*/ 1635889 w 7467600"/>
              <a:gd name="connsiteY184" fmla="*/ 3709494 h 6858000"/>
              <a:gd name="connsiteX185" fmla="*/ 1510397 w 7467600"/>
              <a:gd name="connsiteY185" fmla="*/ 3684705 h 6858000"/>
              <a:gd name="connsiteX186" fmla="*/ 1146550 w 7467600"/>
              <a:gd name="connsiteY186" fmla="*/ 3802012 h 6858000"/>
              <a:gd name="connsiteX187" fmla="*/ 698834 w 7467600"/>
              <a:gd name="connsiteY187" fmla="*/ 3952272 h 6858000"/>
              <a:gd name="connsiteX188" fmla="*/ 34256 w 7467600"/>
              <a:gd name="connsiteY188" fmla="*/ 4347603 h 6858000"/>
              <a:gd name="connsiteX189" fmla="*/ 527241 w 7467600"/>
              <a:gd name="connsiteY189" fmla="*/ 4065078 h 6858000"/>
              <a:gd name="connsiteX190" fmla="*/ 1510397 w 7467600"/>
              <a:gd name="connsiteY190" fmla="*/ 3684705 h 6858000"/>
              <a:gd name="connsiteX191" fmla="*/ 1313114 w 7467600"/>
              <a:gd name="connsiteY191" fmla="*/ 3655216 h 6858000"/>
              <a:gd name="connsiteX192" fmla="*/ 1109304 w 7467600"/>
              <a:gd name="connsiteY192" fmla="*/ 3669030 h 6858000"/>
              <a:gd name="connsiteX193" fmla="*/ 8129 w 7467600"/>
              <a:gd name="connsiteY193" fmla="*/ 4330519 h 6858000"/>
              <a:gd name="connsiteX194" fmla="*/ 687572 w 7467600"/>
              <a:gd name="connsiteY194" fmla="*/ 3925629 h 6858000"/>
              <a:gd name="connsiteX195" fmla="*/ 1138365 w 7467600"/>
              <a:gd name="connsiteY195" fmla="*/ 3774515 h 6858000"/>
              <a:gd name="connsiteX196" fmla="*/ 1505579 w 7467600"/>
              <a:gd name="connsiteY196" fmla="*/ 3655526 h 6858000"/>
              <a:gd name="connsiteX197" fmla="*/ 1313114 w 7467600"/>
              <a:gd name="connsiteY197" fmla="*/ 3655216 h 6858000"/>
              <a:gd name="connsiteX198" fmla="*/ 3655073 w 7467600"/>
              <a:gd name="connsiteY198" fmla="*/ 3650884 h 6858000"/>
              <a:gd name="connsiteX199" fmla="*/ 3989938 w 7467600"/>
              <a:gd name="connsiteY199" fmla="*/ 3991685 h 6858000"/>
              <a:gd name="connsiteX200" fmla="*/ 4393907 w 7467600"/>
              <a:gd name="connsiteY200" fmla="*/ 4261258 h 6858000"/>
              <a:gd name="connsiteX201" fmla="*/ 4648051 w 7467600"/>
              <a:gd name="connsiteY201" fmla="*/ 4374051 h 6858000"/>
              <a:gd name="connsiteX202" fmla="*/ 4383389 w 7467600"/>
              <a:gd name="connsiteY202" fmla="*/ 4184369 h 6858000"/>
              <a:gd name="connsiteX203" fmla="*/ 4165508 w 7467600"/>
              <a:gd name="connsiteY203" fmla="*/ 4035196 h 6858000"/>
              <a:gd name="connsiteX204" fmla="*/ 4068162 w 7467600"/>
              <a:gd name="connsiteY204" fmla="*/ 3953394 h 6858000"/>
              <a:gd name="connsiteX205" fmla="*/ 3981416 w 7467600"/>
              <a:gd name="connsiteY205" fmla="*/ 3880482 h 6858000"/>
              <a:gd name="connsiteX206" fmla="*/ 3800147 w 7467600"/>
              <a:gd name="connsiteY206" fmla="*/ 3749872 h 6858000"/>
              <a:gd name="connsiteX207" fmla="*/ 3655073 w 7467600"/>
              <a:gd name="connsiteY207" fmla="*/ 3650884 h 6858000"/>
              <a:gd name="connsiteX208" fmla="*/ 3670252 w 7467600"/>
              <a:gd name="connsiteY208" fmla="*/ 3622798 h 6858000"/>
              <a:gd name="connsiteX209" fmla="*/ 3817258 w 7467600"/>
              <a:gd name="connsiteY209" fmla="*/ 3723577 h 6858000"/>
              <a:gd name="connsiteX210" fmla="*/ 4000461 w 7467600"/>
              <a:gd name="connsiteY210" fmla="*/ 3855966 h 6858000"/>
              <a:gd name="connsiteX211" fmla="*/ 4088180 w 7467600"/>
              <a:gd name="connsiteY211" fmla="*/ 3929774 h 6858000"/>
              <a:gd name="connsiteX212" fmla="*/ 4184555 w 7467600"/>
              <a:gd name="connsiteY212" fmla="*/ 4010683 h 6858000"/>
              <a:gd name="connsiteX213" fmla="*/ 4399563 w 7467600"/>
              <a:gd name="connsiteY213" fmla="*/ 4158106 h 6858000"/>
              <a:gd name="connsiteX214" fmla="*/ 4684469 w 7467600"/>
              <a:gd name="connsiteY214" fmla="*/ 4364680 h 6858000"/>
              <a:gd name="connsiteX215" fmla="*/ 4690271 w 7467600"/>
              <a:gd name="connsiteY215" fmla="*/ 4370034 h 6858000"/>
              <a:gd name="connsiteX216" fmla="*/ 4136093 w 7467600"/>
              <a:gd name="connsiteY216" fmla="*/ 3858466 h 6858000"/>
              <a:gd name="connsiteX217" fmla="*/ 3670252 w 7467600"/>
              <a:gd name="connsiteY217" fmla="*/ 3622798 h 6858000"/>
              <a:gd name="connsiteX218" fmla="*/ 4440129 w 7467600"/>
              <a:gd name="connsiteY218" fmla="*/ 3448571 h 6858000"/>
              <a:gd name="connsiteX219" fmla="*/ 4856525 w 7467600"/>
              <a:gd name="connsiteY219" fmla="*/ 3915351 h 6858000"/>
              <a:gd name="connsiteX220" fmla="*/ 5059055 w 7467600"/>
              <a:gd name="connsiteY220" fmla="*/ 4108918 h 6858000"/>
              <a:gd name="connsiteX221" fmla="*/ 5290070 w 7467600"/>
              <a:gd name="connsiteY221" fmla="*/ 4263619 h 6858000"/>
              <a:gd name="connsiteX222" fmla="*/ 4834991 w 7467600"/>
              <a:gd name="connsiteY222" fmla="*/ 3830985 h 6858000"/>
              <a:gd name="connsiteX223" fmla="*/ 4440129 w 7467600"/>
              <a:gd name="connsiteY223" fmla="*/ 3448571 h 6858000"/>
              <a:gd name="connsiteX224" fmla="*/ 4441737 w 7467600"/>
              <a:gd name="connsiteY224" fmla="*/ 3399734 h 6858000"/>
              <a:gd name="connsiteX225" fmla="*/ 4431236 w 7467600"/>
              <a:gd name="connsiteY225" fmla="*/ 3400954 h 6858000"/>
              <a:gd name="connsiteX226" fmla="*/ 4557150 w 7467600"/>
              <a:gd name="connsiteY226" fmla="*/ 3510023 h 6858000"/>
              <a:gd name="connsiteX227" fmla="*/ 4856936 w 7467600"/>
              <a:gd name="connsiteY227" fmla="*/ 3809146 h 6858000"/>
              <a:gd name="connsiteX228" fmla="*/ 5111996 w 7467600"/>
              <a:gd name="connsiteY228" fmla="*/ 4065759 h 6858000"/>
              <a:gd name="connsiteX229" fmla="*/ 5388878 w 7467600"/>
              <a:gd name="connsiteY229" fmla="*/ 4300185 h 6858000"/>
              <a:gd name="connsiteX230" fmla="*/ 5425556 w 7467600"/>
              <a:gd name="connsiteY230" fmla="*/ 4308967 h 6858000"/>
              <a:gd name="connsiteX231" fmla="*/ 4943646 w 7467600"/>
              <a:gd name="connsiteY231" fmla="*/ 3822916 h 6858000"/>
              <a:gd name="connsiteX232" fmla="*/ 4594837 w 7467600"/>
              <a:gd name="connsiteY232" fmla="*/ 3532274 h 6858000"/>
              <a:gd name="connsiteX233" fmla="*/ 4441737 w 7467600"/>
              <a:gd name="connsiteY233" fmla="*/ 3399734 h 6858000"/>
              <a:gd name="connsiteX234" fmla="*/ 5425834 w 7467600"/>
              <a:gd name="connsiteY234" fmla="*/ 3162785 h 6858000"/>
              <a:gd name="connsiteX235" fmla="*/ 5401644 w 7467600"/>
              <a:gd name="connsiteY235" fmla="*/ 3617847 h 6858000"/>
              <a:gd name="connsiteX236" fmla="*/ 5467256 w 7467600"/>
              <a:gd name="connsiteY236" fmla="*/ 4175494 h 6858000"/>
              <a:gd name="connsiteX237" fmla="*/ 5448069 w 7467600"/>
              <a:gd name="connsiteY237" fmla="*/ 3567554 h 6858000"/>
              <a:gd name="connsiteX238" fmla="*/ 5425834 w 7467600"/>
              <a:gd name="connsiteY238" fmla="*/ 3162785 h 6858000"/>
              <a:gd name="connsiteX239" fmla="*/ 1318687 w 7467600"/>
              <a:gd name="connsiteY239" fmla="*/ 3113840 h 6858000"/>
              <a:gd name="connsiteX240" fmla="*/ 1066793 w 7467600"/>
              <a:gd name="connsiteY240" fmla="*/ 3212171 h 6858000"/>
              <a:gd name="connsiteX241" fmla="*/ 993319 w 7467600"/>
              <a:gd name="connsiteY241" fmla="*/ 3247648 h 6858000"/>
              <a:gd name="connsiteX242" fmla="*/ 853081 w 7467600"/>
              <a:gd name="connsiteY242" fmla="*/ 3312410 h 6858000"/>
              <a:gd name="connsiteX243" fmla="*/ 805957 w 7467600"/>
              <a:gd name="connsiteY243" fmla="*/ 3330443 h 6858000"/>
              <a:gd name="connsiteX244" fmla="*/ 1318687 w 7467600"/>
              <a:gd name="connsiteY244" fmla="*/ 3113840 h 6858000"/>
              <a:gd name="connsiteX245" fmla="*/ 5453702 w 7467600"/>
              <a:gd name="connsiteY245" fmla="*/ 3090882 h 6858000"/>
              <a:gd name="connsiteX246" fmla="*/ 5480135 w 7467600"/>
              <a:gd name="connsiteY246" fmla="*/ 3565802 h 6858000"/>
              <a:gd name="connsiteX247" fmla="*/ 5499023 w 7467600"/>
              <a:gd name="connsiteY247" fmla="*/ 4166310 h 6858000"/>
              <a:gd name="connsiteX248" fmla="*/ 5547022 w 7467600"/>
              <a:gd name="connsiteY248" fmla="*/ 3607838 h 6858000"/>
              <a:gd name="connsiteX249" fmla="*/ 5515964 w 7467600"/>
              <a:gd name="connsiteY249" fmla="*/ 3378541 h 6858000"/>
              <a:gd name="connsiteX250" fmla="*/ 5453702 w 7467600"/>
              <a:gd name="connsiteY250" fmla="*/ 3090882 h 6858000"/>
              <a:gd name="connsiteX251" fmla="*/ 1238695 w 7467600"/>
              <a:gd name="connsiteY251" fmla="*/ 3076820 h 6858000"/>
              <a:gd name="connsiteX252" fmla="*/ 716371 w 7467600"/>
              <a:gd name="connsiteY252" fmla="*/ 3293249 h 6858000"/>
              <a:gd name="connsiteX253" fmla="*/ 579522 w 7467600"/>
              <a:gd name="connsiteY253" fmla="*/ 3371759 h 6858000"/>
              <a:gd name="connsiteX254" fmla="*/ 600288 w 7467600"/>
              <a:gd name="connsiteY254" fmla="*/ 3365555 h 6858000"/>
              <a:gd name="connsiteX255" fmla="*/ 840692 w 7467600"/>
              <a:gd name="connsiteY255" fmla="*/ 3284921 h 6858000"/>
              <a:gd name="connsiteX256" fmla="*/ 979248 w 7467600"/>
              <a:gd name="connsiteY256" fmla="*/ 3221003 h 6858000"/>
              <a:gd name="connsiteX257" fmla="*/ 1053282 w 7467600"/>
              <a:gd name="connsiteY257" fmla="*/ 3185247 h 6858000"/>
              <a:gd name="connsiteX258" fmla="*/ 1320603 w 7467600"/>
              <a:gd name="connsiteY258" fmla="*/ 3081281 h 6858000"/>
              <a:gd name="connsiteX259" fmla="*/ 1238695 w 7467600"/>
              <a:gd name="connsiteY259" fmla="*/ 3076820 h 6858000"/>
              <a:gd name="connsiteX260" fmla="*/ 5425627 w 7467600"/>
              <a:gd name="connsiteY260" fmla="*/ 2954192 h 6858000"/>
              <a:gd name="connsiteX261" fmla="*/ 5470770 w 7467600"/>
              <a:gd name="connsiteY261" fmla="*/ 3005435 h 6858000"/>
              <a:gd name="connsiteX262" fmla="*/ 5519779 w 7467600"/>
              <a:gd name="connsiteY262" fmla="*/ 4359223 h 6858000"/>
              <a:gd name="connsiteX263" fmla="*/ 5520293 w 7467600"/>
              <a:gd name="connsiteY263" fmla="*/ 4360602 h 6858000"/>
              <a:gd name="connsiteX264" fmla="*/ 5767221 w 7467600"/>
              <a:gd name="connsiteY264" fmla="*/ 4665564 h 6858000"/>
              <a:gd name="connsiteX265" fmla="*/ 6937169 w 7467600"/>
              <a:gd name="connsiteY265" fmla="*/ 4815941 h 6858000"/>
              <a:gd name="connsiteX266" fmla="*/ 6953922 w 7467600"/>
              <a:gd name="connsiteY266" fmla="*/ 4890068 h 6858000"/>
              <a:gd name="connsiteX267" fmla="*/ 6071359 w 7467600"/>
              <a:gd name="connsiteY267" fmla="*/ 4770770 h 6858000"/>
              <a:gd name="connsiteX268" fmla="*/ 6038839 w 7467600"/>
              <a:gd name="connsiteY268" fmla="*/ 4764474 h 6858000"/>
              <a:gd name="connsiteX269" fmla="*/ 6038706 w 7467600"/>
              <a:gd name="connsiteY269" fmla="*/ 4763847 h 6858000"/>
              <a:gd name="connsiteX270" fmla="*/ 6037784 w 7467600"/>
              <a:gd name="connsiteY270" fmla="*/ 4764270 h 6858000"/>
              <a:gd name="connsiteX271" fmla="*/ 6038839 w 7467600"/>
              <a:gd name="connsiteY271" fmla="*/ 4764474 h 6858000"/>
              <a:gd name="connsiteX272" fmla="*/ 6040338 w 7467600"/>
              <a:gd name="connsiteY272" fmla="*/ 4771418 h 6858000"/>
              <a:gd name="connsiteX273" fmla="*/ 6024488 w 7467600"/>
              <a:gd name="connsiteY273" fmla="*/ 4809903 h 6858000"/>
              <a:gd name="connsiteX274" fmla="*/ 5599771 w 7467600"/>
              <a:gd name="connsiteY274" fmla="*/ 5509652 h 6858000"/>
              <a:gd name="connsiteX275" fmla="*/ 5548843 w 7467600"/>
              <a:gd name="connsiteY275" fmla="*/ 5563845 h 6858000"/>
              <a:gd name="connsiteX276" fmla="*/ 5940952 w 7467600"/>
              <a:gd name="connsiteY276" fmla="*/ 6250028 h 6858000"/>
              <a:gd name="connsiteX277" fmla="*/ 6043441 w 7467600"/>
              <a:gd name="connsiteY277" fmla="*/ 6665847 h 6858000"/>
              <a:gd name="connsiteX278" fmla="*/ 6093432 w 7467600"/>
              <a:gd name="connsiteY278" fmla="*/ 6858000 h 6858000"/>
              <a:gd name="connsiteX279" fmla="*/ 6034344 w 7467600"/>
              <a:gd name="connsiteY279" fmla="*/ 6858000 h 6858000"/>
              <a:gd name="connsiteX280" fmla="*/ 6026679 w 7467600"/>
              <a:gd name="connsiteY280" fmla="*/ 6836959 h 6858000"/>
              <a:gd name="connsiteX281" fmla="*/ 5800441 w 7467600"/>
              <a:gd name="connsiteY281" fmla="*/ 6335286 h 6858000"/>
              <a:gd name="connsiteX282" fmla="*/ 5526562 w 7467600"/>
              <a:gd name="connsiteY282" fmla="*/ 5705388 h 6858000"/>
              <a:gd name="connsiteX283" fmla="*/ 5519640 w 7467600"/>
              <a:gd name="connsiteY283" fmla="*/ 5683774 h 6858000"/>
              <a:gd name="connsiteX284" fmla="*/ 5844559 w 7467600"/>
              <a:gd name="connsiteY284" fmla="*/ 6553349 h 6858000"/>
              <a:gd name="connsiteX285" fmla="*/ 5975994 w 7467600"/>
              <a:gd name="connsiteY285" fmla="*/ 6858000 h 6858000"/>
              <a:gd name="connsiteX286" fmla="*/ 5898547 w 7467600"/>
              <a:gd name="connsiteY286" fmla="*/ 6858000 h 6858000"/>
              <a:gd name="connsiteX287" fmla="*/ 5682041 w 7467600"/>
              <a:gd name="connsiteY287" fmla="*/ 6355860 h 6858000"/>
              <a:gd name="connsiteX288" fmla="*/ 5461758 w 7467600"/>
              <a:gd name="connsiteY288" fmla="*/ 5820220 h 6858000"/>
              <a:gd name="connsiteX289" fmla="*/ 5237282 w 7467600"/>
              <a:gd name="connsiteY289" fmla="*/ 6579086 h 6858000"/>
              <a:gd name="connsiteX290" fmla="*/ 5115009 w 7467600"/>
              <a:gd name="connsiteY290" fmla="*/ 6858000 h 6858000"/>
              <a:gd name="connsiteX291" fmla="*/ 5028074 w 7467600"/>
              <a:gd name="connsiteY291" fmla="*/ 6858000 h 6858000"/>
              <a:gd name="connsiteX292" fmla="*/ 5079508 w 7467600"/>
              <a:gd name="connsiteY292" fmla="*/ 6749074 h 6858000"/>
              <a:gd name="connsiteX293" fmla="*/ 5371846 w 7467600"/>
              <a:gd name="connsiteY293" fmla="*/ 5924413 h 6858000"/>
              <a:gd name="connsiteX294" fmla="*/ 5270512 w 7467600"/>
              <a:gd name="connsiteY294" fmla="*/ 6138975 h 6858000"/>
              <a:gd name="connsiteX295" fmla="*/ 5062409 w 7467600"/>
              <a:gd name="connsiteY295" fmla="*/ 6653544 h 6858000"/>
              <a:gd name="connsiteX296" fmla="*/ 5036628 w 7467600"/>
              <a:gd name="connsiteY296" fmla="*/ 6754247 h 6858000"/>
              <a:gd name="connsiteX297" fmla="*/ 5009112 w 7467600"/>
              <a:gd name="connsiteY297" fmla="*/ 6858000 h 6858000"/>
              <a:gd name="connsiteX298" fmla="*/ 4976679 w 7467600"/>
              <a:gd name="connsiteY298" fmla="*/ 6858000 h 6858000"/>
              <a:gd name="connsiteX299" fmla="*/ 5006537 w 7467600"/>
              <a:gd name="connsiteY299" fmla="*/ 6747068 h 6858000"/>
              <a:gd name="connsiteX300" fmla="*/ 5032723 w 7467600"/>
              <a:gd name="connsiteY300" fmla="*/ 6644957 h 6858000"/>
              <a:gd name="connsiteX301" fmla="*/ 5242949 w 7467600"/>
              <a:gd name="connsiteY301" fmla="*/ 6125175 h 6858000"/>
              <a:gd name="connsiteX302" fmla="*/ 5286321 w 7467600"/>
              <a:gd name="connsiteY302" fmla="*/ 6033555 h 6858000"/>
              <a:gd name="connsiteX303" fmla="*/ 5008210 w 7467600"/>
              <a:gd name="connsiteY303" fmla="*/ 6649194 h 6858000"/>
              <a:gd name="connsiteX304" fmla="*/ 4986321 w 7467600"/>
              <a:gd name="connsiteY304" fmla="*/ 6765687 h 6858000"/>
              <a:gd name="connsiteX305" fmla="*/ 4973474 w 7467600"/>
              <a:gd name="connsiteY305" fmla="*/ 6858000 h 6858000"/>
              <a:gd name="connsiteX306" fmla="*/ 4907178 w 7467600"/>
              <a:gd name="connsiteY306" fmla="*/ 6858000 h 6858000"/>
              <a:gd name="connsiteX307" fmla="*/ 4910810 w 7467600"/>
              <a:gd name="connsiteY307" fmla="*/ 6829660 h 6858000"/>
              <a:gd name="connsiteX308" fmla="*/ 4987461 w 7467600"/>
              <a:gd name="connsiteY308" fmla="*/ 6432994 h 6858000"/>
              <a:gd name="connsiteX309" fmla="*/ 5179262 w 7467600"/>
              <a:gd name="connsiteY309" fmla="*/ 6035044 h 6858000"/>
              <a:gd name="connsiteX310" fmla="*/ 4689678 w 7467600"/>
              <a:gd name="connsiteY310" fmla="*/ 6440241 h 6858000"/>
              <a:gd name="connsiteX311" fmla="*/ 4477543 w 7467600"/>
              <a:gd name="connsiteY311" fmla="*/ 6674836 h 6858000"/>
              <a:gd name="connsiteX312" fmla="*/ 4329957 w 7467600"/>
              <a:gd name="connsiteY312" fmla="*/ 6858000 h 6858000"/>
              <a:gd name="connsiteX313" fmla="*/ 4218595 w 7467600"/>
              <a:gd name="connsiteY313" fmla="*/ 6858000 h 6858000"/>
              <a:gd name="connsiteX314" fmla="*/ 4368888 w 7467600"/>
              <a:gd name="connsiteY314" fmla="*/ 6668412 h 6858000"/>
              <a:gd name="connsiteX315" fmla="*/ 4563091 w 7467600"/>
              <a:gd name="connsiteY315" fmla="*/ 6442508 h 6858000"/>
              <a:gd name="connsiteX316" fmla="*/ 5387324 w 7467600"/>
              <a:gd name="connsiteY316" fmla="*/ 5705830 h 6858000"/>
              <a:gd name="connsiteX317" fmla="*/ 5073620 w 7467600"/>
              <a:gd name="connsiteY317" fmla="*/ 5955437 h 6858000"/>
              <a:gd name="connsiteX318" fmla="*/ 4689789 w 7467600"/>
              <a:gd name="connsiteY318" fmla="*/ 6268382 h 6858000"/>
              <a:gd name="connsiteX319" fmla="*/ 4418722 w 7467600"/>
              <a:gd name="connsiteY319" fmla="*/ 6570886 h 6858000"/>
              <a:gd name="connsiteX320" fmla="*/ 4214944 w 7467600"/>
              <a:gd name="connsiteY320" fmla="*/ 6858000 h 6858000"/>
              <a:gd name="connsiteX321" fmla="*/ 4177898 w 7467600"/>
              <a:gd name="connsiteY321" fmla="*/ 6858000 h 6858000"/>
              <a:gd name="connsiteX322" fmla="*/ 4391597 w 7467600"/>
              <a:gd name="connsiteY322" fmla="*/ 6556370 h 6858000"/>
              <a:gd name="connsiteX323" fmla="*/ 4668889 w 7467600"/>
              <a:gd name="connsiteY323" fmla="*/ 6246399 h 6858000"/>
              <a:gd name="connsiteX324" fmla="*/ 5055427 w 7467600"/>
              <a:gd name="connsiteY324" fmla="*/ 5931476 h 6858000"/>
              <a:gd name="connsiteX325" fmla="*/ 5371814 w 7467600"/>
              <a:gd name="connsiteY325" fmla="*/ 5678975 h 6858000"/>
              <a:gd name="connsiteX326" fmla="*/ 4987918 w 7467600"/>
              <a:gd name="connsiteY326" fmla="*/ 5838701 h 6858000"/>
              <a:gd name="connsiteX327" fmla="*/ 4317146 w 7467600"/>
              <a:gd name="connsiteY327" fmla="*/ 6587716 h 6858000"/>
              <a:gd name="connsiteX328" fmla="*/ 4171627 w 7467600"/>
              <a:gd name="connsiteY328" fmla="*/ 6858000 h 6858000"/>
              <a:gd name="connsiteX329" fmla="*/ 4081585 w 7467600"/>
              <a:gd name="connsiteY329" fmla="*/ 6858000 h 6858000"/>
              <a:gd name="connsiteX330" fmla="*/ 4238603 w 7467600"/>
              <a:gd name="connsiteY330" fmla="*/ 6559341 h 6858000"/>
              <a:gd name="connsiteX331" fmla="*/ 4778333 w 7467600"/>
              <a:gd name="connsiteY331" fmla="*/ 5873626 h 6858000"/>
              <a:gd name="connsiteX332" fmla="*/ 5414185 w 7467600"/>
              <a:gd name="connsiteY332" fmla="*/ 5573882 h 6858000"/>
              <a:gd name="connsiteX333" fmla="*/ 5959648 w 7467600"/>
              <a:gd name="connsiteY333" fmla="*/ 4760797 h 6858000"/>
              <a:gd name="connsiteX334" fmla="*/ 5355019 w 7467600"/>
              <a:gd name="connsiteY334" fmla="*/ 4734672 h 6858000"/>
              <a:gd name="connsiteX335" fmla="*/ 5083565 w 7467600"/>
              <a:gd name="connsiteY335" fmla="*/ 5179121 h 6858000"/>
              <a:gd name="connsiteX336" fmla="*/ 4713577 w 7467600"/>
              <a:gd name="connsiteY336" fmla="*/ 5616803 h 6858000"/>
              <a:gd name="connsiteX337" fmla="*/ 3989559 w 7467600"/>
              <a:gd name="connsiteY337" fmla="*/ 6145945 h 6858000"/>
              <a:gd name="connsiteX338" fmla="*/ 3939824 w 7467600"/>
              <a:gd name="connsiteY338" fmla="*/ 6066900 h 6858000"/>
              <a:gd name="connsiteX339" fmla="*/ 4584537 w 7467600"/>
              <a:gd name="connsiteY339" fmla="*/ 5324826 h 6858000"/>
              <a:gd name="connsiteX340" fmla="*/ 5037105 w 7467600"/>
              <a:gd name="connsiteY340" fmla="*/ 5088765 h 6858000"/>
              <a:gd name="connsiteX341" fmla="*/ 5039930 w 7467600"/>
              <a:gd name="connsiteY341" fmla="*/ 5089585 h 6858000"/>
              <a:gd name="connsiteX342" fmla="*/ 5263764 w 7467600"/>
              <a:gd name="connsiteY342" fmla="*/ 4735525 h 6858000"/>
              <a:gd name="connsiteX343" fmla="*/ 4086300 w 7467600"/>
              <a:gd name="connsiteY343" fmla="*/ 4884599 h 6858000"/>
              <a:gd name="connsiteX344" fmla="*/ 4085485 w 7467600"/>
              <a:gd name="connsiteY344" fmla="*/ 4899070 h 6858000"/>
              <a:gd name="connsiteX345" fmla="*/ 3871915 w 7467600"/>
              <a:gd name="connsiteY345" fmla="*/ 5253645 h 6858000"/>
              <a:gd name="connsiteX346" fmla="*/ 3799374 w 7467600"/>
              <a:gd name="connsiteY346" fmla="*/ 5466127 h 6858000"/>
              <a:gd name="connsiteX347" fmla="*/ 3498850 w 7467600"/>
              <a:gd name="connsiteY347" fmla="*/ 6661888 h 6858000"/>
              <a:gd name="connsiteX348" fmla="*/ 3399216 w 7467600"/>
              <a:gd name="connsiteY348" fmla="*/ 6858000 h 6858000"/>
              <a:gd name="connsiteX349" fmla="*/ 3303688 w 7467600"/>
              <a:gd name="connsiteY349" fmla="*/ 6858000 h 6858000"/>
              <a:gd name="connsiteX350" fmla="*/ 3391774 w 7467600"/>
              <a:gd name="connsiteY350" fmla="*/ 6697181 h 6858000"/>
              <a:gd name="connsiteX351" fmla="*/ 3735540 w 7467600"/>
              <a:gd name="connsiteY351" fmla="*/ 5546923 h 6858000"/>
              <a:gd name="connsiteX352" fmla="*/ 3729438 w 7467600"/>
              <a:gd name="connsiteY352" fmla="*/ 5569058 h 6858000"/>
              <a:gd name="connsiteX353" fmla="*/ 3707782 w 7467600"/>
              <a:gd name="connsiteY353" fmla="*/ 5644908 h 6858000"/>
              <a:gd name="connsiteX354" fmla="*/ 3583827 w 7467600"/>
              <a:gd name="connsiteY354" fmla="*/ 6039215 h 6858000"/>
              <a:gd name="connsiteX355" fmla="*/ 3547861 w 7467600"/>
              <a:gd name="connsiteY355" fmla="*/ 6129609 h 6858000"/>
              <a:gd name="connsiteX356" fmla="*/ 3490905 w 7467600"/>
              <a:gd name="connsiteY356" fmla="*/ 6277660 h 6858000"/>
              <a:gd name="connsiteX357" fmla="*/ 3455859 w 7467600"/>
              <a:gd name="connsiteY357" fmla="*/ 6391301 h 6858000"/>
              <a:gd name="connsiteX358" fmla="*/ 3429112 w 7467600"/>
              <a:gd name="connsiteY358" fmla="*/ 6479469 h 6858000"/>
              <a:gd name="connsiteX359" fmla="*/ 3304862 w 7467600"/>
              <a:gd name="connsiteY359" fmla="*/ 6796476 h 6858000"/>
              <a:gd name="connsiteX360" fmla="*/ 3276071 w 7467600"/>
              <a:gd name="connsiteY360" fmla="*/ 6858000 h 6858000"/>
              <a:gd name="connsiteX361" fmla="*/ 3240805 w 7467600"/>
              <a:gd name="connsiteY361" fmla="*/ 6858000 h 6858000"/>
              <a:gd name="connsiteX362" fmla="*/ 3275917 w 7467600"/>
              <a:gd name="connsiteY362" fmla="*/ 6783192 h 6858000"/>
              <a:gd name="connsiteX363" fmla="*/ 3399358 w 7467600"/>
              <a:gd name="connsiteY363" fmla="*/ 6469011 h 6858000"/>
              <a:gd name="connsiteX364" fmla="*/ 3425650 w 7467600"/>
              <a:gd name="connsiteY364" fmla="*/ 6381333 h 6858000"/>
              <a:gd name="connsiteX365" fmla="*/ 3460661 w 7467600"/>
              <a:gd name="connsiteY365" fmla="*/ 6266763 h 6858000"/>
              <a:gd name="connsiteX366" fmla="*/ 3518021 w 7467600"/>
              <a:gd name="connsiteY366" fmla="*/ 6117298 h 6858000"/>
              <a:gd name="connsiteX367" fmla="*/ 3554035 w 7467600"/>
              <a:gd name="connsiteY367" fmla="*/ 6027832 h 6858000"/>
              <a:gd name="connsiteX368" fmla="*/ 3677174 w 7467600"/>
              <a:gd name="connsiteY368" fmla="*/ 5636351 h 6858000"/>
              <a:gd name="connsiteX369" fmla="*/ 3698819 w 7467600"/>
              <a:gd name="connsiteY369" fmla="*/ 5560503 h 6858000"/>
              <a:gd name="connsiteX370" fmla="*/ 3702094 w 7467600"/>
              <a:gd name="connsiteY370" fmla="*/ 5549194 h 6858000"/>
              <a:gd name="connsiteX371" fmla="*/ 3398355 w 7467600"/>
              <a:gd name="connsiteY371" fmla="*/ 6094603 h 6858000"/>
              <a:gd name="connsiteX372" fmla="*/ 3193941 w 7467600"/>
              <a:gd name="connsiteY372" fmla="*/ 6798775 h 6858000"/>
              <a:gd name="connsiteX373" fmla="*/ 3184140 w 7467600"/>
              <a:gd name="connsiteY373" fmla="*/ 6858000 h 6858000"/>
              <a:gd name="connsiteX374" fmla="*/ 3099978 w 7467600"/>
              <a:gd name="connsiteY374" fmla="*/ 6858000 h 6858000"/>
              <a:gd name="connsiteX375" fmla="*/ 3101556 w 7467600"/>
              <a:gd name="connsiteY375" fmla="*/ 6843337 h 6858000"/>
              <a:gd name="connsiteX376" fmla="*/ 3370162 w 7467600"/>
              <a:gd name="connsiteY376" fmla="*/ 5785550 h 6858000"/>
              <a:gd name="connsiteX377" fmla="*/ 3746477 w 7467600"/>
              <a:gd name="connsiteY377" fmla="*/ 5377889 h 6858000"/>
              <a:gd name="connsiteX378" fmla="*/ 3863399 w 7467600"/>
              <a:gd name="connsiteY378" fmla="*/ 5087257 h 6858000"/>
              <a:gd name="connsiteX379" fmla="*/ 3968712 w 7467600"/>
              <a:gd name="connsiteY379" fmla="*/ 4913989 h 6858000"/>
              <a:gd name="connsiteX380" fmla="*/ 2792390 w 7467600"/>
              <a:gd name="connsiteY380" fmla="*/ 5382974 h 6858000"/>
              <a:gd name="connsiteX381" fmla="*/ 2714982 w 7467600"/>
              <a:gd name="connsiteY381" fmla="*/ 5427051 h 6858000"/>
              <a:gd name="connsiteX382" fmla="*/ 2813361 w 7467600"/>
              <a:gd name="connsiteY382" fmla="*/ 6023912 h 6858000"/>
              <a:gd name="connsiteX383" fmla="*/ 2688430 w 7467600"/>
              <a:gd name="connsiteY383" fmla="*/ 6801564 h 6858000"/>
              <a:gd name="connsiteX384" fmla="*/ 2629626 w 7467600"/>
              <a:gd name="connsiteY384" fmla="*/ 6763394 h 6858000"/>
              <a:gd name="connsiteX385" fmla="*/ 2565328 w 7467600"/>
              <a:gd name="connsiteY385" fmla="*/ 5516399 h 6858000"/>
              <a:gd name="connsiteX386" fmla="*/ 1922999 w 7467600"/>
              <a:gd name="connsiteY386" fmla="*/ 5980343 h 6858000"/>
              <a:gd name="connsiteX387" fmla="*/ 1950261 w 7467600"/>
              <a:gd name="connsiteY387" fmla="*/ 6405858 h 6858000"/>
              <a:gd name="connsiteX388" fmla="*/ 2365554 w 7467600"/>
              <a:gd name="connsiteY388" fmla="*/ 6759107 h 6858000"/>
              <a:gd name="connsiteX389" fmla="*/ 2424142 w 7467600"/>
              <a:gd name="connsiteY389" fmla="*/ 6858000 h 6858000"/>
              <a:gd name="connsiteX390" fmla="*/ 2395994 w 7467600"/>
              <a:gd name="connsiteY390" fmla="*/ 6858000 h 6858000"/>
              <a:gd name="connsiteX391" fmla="*/ 2392863 w 7467600"/>
              <a:gd name="connsiteY391" fmla="*/ 6852964 h 6858000"/>
              <a:gd name="connsiteX392" fmla="*/ 2017589 w 7467600"/>
              <a:gd name="connsiteY392" fmla="*/ 6493982 h 6858000"/>
              <a:gd name="connsiteX393" fmla="*/ 2147336 w 7467600"/>
              <a:gd name="connsiteY393" fmla="*/ 6594052 h 6858000"/>
              <a:gd name="connsiteX394" fmla="*/ 2207047 w 7467600"/>
              <a:gd name="connsiteY394" fmla="*/ 6654540 h 6858000"/>
              <a:gd name="connsiteX395" fmla="*/ 2299106 w 7467600"/>
              <a:gd name="connsiteY395" fmla="*/ 6778931 h 6858000"/>
              <a:gd name="connsiteX396" fmla="*/ 2314430 w 7467600"/>
              <a:gd name="connsiteY396" fmla="*/ 6801144 h 6858000"/>
              <a:gd name="connsiteX397" fmla="*/ 2352406 w 7467600"/>
              <a:gd name="connsiteY397" fmla="*/ 6858000 h 6858000"/>
              <a:gd name="connsiteX398" fmla="*/ 2314492 w 7467600"/>
              <a:gd name="connsiteY398" fmla="*/ 6858000 h 6858000"/>
              <a:gd name="connsiteX399" fmla="*/ 2288095 w 7467600"/>
              <a:gd name="connsiteY399" fmla="*/ 6818030 h 6858000"/>
              <a:gd name="connsiteX400" fmla="*/ 2272768 w 7467600"/>
              <a:gd name="connsiteY400" fmla="*/ 6795822 h 6858000"/>
              <a:gd name="connsiteX401" fmla="*/ 2182715 w 7467600"/>
              <a:gd name="connsiteY401" fmla="*/ 6675071 h 6858000"/>
              <a:gd name="connsiteX402" fmla="*/ 2032061 w 7467600"/>
              <a:gd name="connsiteY402" fmla="*/ 6541380 h 6858000"/>
              <a:gd name="connsiteX403" fmla="*/ 2257220 w 7467600"/>
              <a:gd name="connsiteY403" fmla="*/ 6826257 h 6858000"/>
              <a:gd name="connsiteX404" fmla="*/ 2281324 w 7467600"/>
              <a:gd name="connsiteY404" fmla="*/ 6858000 h 6858000"/>
              <a:gd name="connsiteX405" fmla="*/ 2242860 w 7467600"/>
              <a:gd name="connsiteY405" fmla="*/ 6858000 h 6858000"/>
              <a:gd name="connsiteX406" fmla="*/ 2232818 w 7467600"/>
              <a:gd name="connsiteY406" fmla="*/ 6844926 h 6858000"/>
              <a:gd name="connsiteX407" fmla="*/ 1990172 w 7467600"/>
              <a:gd name="connsiteY407" fmla="*/ 6542121 h 6858000"/>
              <a:gd name="connsiteX408" fmla="*/ 2124090 w 7467600"/>
              <a:gd name="connsiteY408" fmla="*/ 6761017 h 6858000"/>
              <a:gd name="connsiteX409" fmla="*/ 2200380 w 7467600"/>
              <a:gd name="connsiteY409" fmla="*/ 6858000 h 6858000"/>
              <a:gd name="connsiteX410" fmla="*/ 2147507 w 7467600"/>
              <a:gd name="connsiteY410" fmla="*/ 6858000 h 6858000"/>
              <a:gd name="connsiteX411" fmla="*/ 2070668 w 7467600"/>
              <a:gd name="connsiteY411" fmla="*/ 6761520 h 6858000"/>
              <a:gd name="connsiteX412" fmla="*/ 1975142 w 7467600"/>
              <a:gd name="connsiteY412" fmla="*/ 6585570 h 6858000"/>
              <a:gd name="connsiteX413" fmla="*/ 2050035 w 7467600"/>
              <a:gd name="connsiteY413" fmla="*/ 6813345 h 6858000"/>
              <a:gd name="connsiteX414" fmla="*/ 2063025 w 7467600"/>
              <a:gd name="connsiteY414" fmla="*/ 6858000 h 6858000"/>
              <a:gd name="connsiteX415" fmla="*/ 2021675 w 7467600"/>
              <a:gd name="connsiteY415" fmla="*/ 6858000 h 6858000"/>
              <a:gd name="connsiteX416" fmla="*/ 2019308 w 7467600"/>
              <a:gd name="connsiteY416" fmla="*/ 6847118 h 6858000"/>
              <a:gd name="connsiteX417" fmla="*/ 1938835 w 7467600"/>
              <a:gd name="connsiteY417" fmla="*/ 6551160 h 6858000"/>
              <a:gd name="connsiteX418" fmla="*/ 1953230 w 7467600"/>
              <a:gd name="connsiteY418" fmla="*/ 6759699 h 6858000"/>
              <a:gd name="connsiteX419" fmla="*/ 1956763 w 7467600"/>
              <a:gd name="connsiteY419" fmla="*/ 6778191 h 6858000"/>
              <a:gd name="connsiteX420" fmla="*/ 1967925 w 7467600"/>
              <a:gd name="connsiteY420" fmla="*/ 6858000 h 6858000"/>
              <a:gd name="connsiteX421" fmla="*/ 1936622 w 7467600"/>
              <a:gd name="connsiteY421" fmla="*/ 6858000 h 6858000"/>
              <a:gd name="connsiteX422" fmla="*/ 1926261 w 7467600"/>
              <a:gd name="connsiteY422" fmla="*/ 6784064 h 6858000"/>
              <a:gd name="connsiteX423" fmla="*/ 1922724 w 7467600"/>
              <a:gd name="connsiteY423" fmla="*/ 6765577 h 6858000"/>
              <a:gd name="connsiteX424" fmla="*/ 1904650 w 7467600"/>
              <a:gd name="connsiteY424" fmla="*/ 6639616 h 6858000"/>
              <a:gd name="connsiteX425" fmla="*/ 1885273 w 7467600"/>
              <a:gd name="connsiteY425" fmla="*/ 6858000 h 6858000"/>
              <a:gd name="connsiteX426" fmla="*/ 1854363 w 7467600"/>
              <a:gd name="connsiteY426" fmla="*/ 6858000 h 6858000"/>
              <a:gd name="connsiteX427" fmla="*/ 1880391 w 7467600"/>
              <a:gd name="connsiteY427" fmla="*/ 6603796 h 6858000"/>
              <a:gd name="connsiteX428" fmla="*/ 1818273 w 7467600"/>
              <a:gd name="connsiteY428" fmla="*/ 6715729 h 6858000"/>
              <a:gd name="connsiteX429" fmla="*/ 1794691 w 7467600"/>
              <a:gd name="connsiteY429" fmla="*/ 6843239 h 6858000"/>
              <a:gd name="connsiteX430" fmla="*/ 1794914 w 7467600"/>
              <a:gd name="connsiteY430" fmla="*/ 6858000 h 6858000"/>
              <a:gd name="connsiteX431" fmla="*/ 1746128 w 7467600"/>
              <a:gd name="connsiteY431" fmla="*/ 6858000 h 6858000"/>
              <a:gd name="connsiteX432" fmla="*/ 1753934 w 7467600"/>
              <a:gd name="connsiteY432" fmla="*/ 6724796 h 6858000"/>
              <a:gd name="connsiteX433" fmla="*/ 1792053 w 7467600"/>
              <a:gd name="connsiteY433" fmla="*/ 6572396 h 6858000"/>
              <a:gd name="connsiteX434" fmla="*/ 1862248 w 7467600"/>
              <a:gd name="connsiteY434" fmla="*/ 6266397 h 6858000"/>
              <a:gd name="connsiteX435" fmla="*/ 1862250 w 7467600"/>
              <a:gd name="connsiteY435" fmla="*/ 6033531 h 6858000"/>
              <a:gd name="connsiteX436" fmla="*/ 1211999 w 7467600"/>
              <a:gd name="connsiteY436" fmla="*/ 6683610 h 6858000"/>
              <a:gd name="connsiteX437" fmla="*/ 1213266 w 7467600"/>
              <a:gd name="connsiteY437" fmla="*/ 6691947 h 6858000"/>
              <a:gd name="connsiteX438" fmla="*/ 1203370 w 7467600"/>
              <a:gd name="connsiteY438" fmla="*/ 6850676 h 6858000"/>
              <a:gd name="connsiteX439" fmla="*/ 1203671 w 7467600"/>
              <a:gd name="connsiteY439" fmla="*/ 6858000 h 6858000"/>
              <a:gd name="connsiteX440" fmla="*/ 1143180 w 7467600"/>
              <a:gd name="connsiteY440" fmla="*/ 6858000 h 6858000"/>
              <a:gd name="connsiteX441" fmla="*/ 1142176 w 7467600"/>
              <a:gd name="connsiteY441" fmla="*/ 6766045 h 6858000"/>
              <a:gd name="connsiteX442" fmla="*/ 1067484 w 7467600"/>
              <a:gd name="connsiteY442" fmla="*/ 6858000 h 6858000"/>
              <a:gd name="connsiteX443" fmla="*/ 953928 w 7467600"/>
              <a:gd name="connsiteY443" fmla="*/ 6858000 h 6858000"/>
              <a:gd name="connsiteX444" fmla="*/ 959715 w 7467600"/>
              <a:gd name="connsiteY444" fmla="*/ 6850185 h 6858000"/>
              <a:gd name="connsiteX445" fmla="*/ 1483788 w 7467600"/>
              <a:gd name="connsiteY445" fmla="*/ 6259174 h 6858000"/>
              <a:gd name="connsiteX446" fmla="*/ 1100671 w 7467600"/>
              <a:gd name="connsiteY446" fmla="*/ 6252137 h 6858000"/>
              <a:gd name="connsiteX447" fmla="*/ 1090144 w 7467600"/>
              <a:gd name="connsiteY447" fmla="*/ 6256748 h 6858000"/>
              <a:gd name="connsiteX448" fmla="*/ 1095872 w 7467600"/>
              <a:gd name="connsiteY448" fmla="*/ 6271892 h 6858000"/>
              <a:gd name="connsiteX449" fmla="*/ 262785 w 7467600"/>
              <a:gd name="connsiteY449" fmla="*/ 6845450 h 6858000"/>
              <a:gd name="connsiteX450" fmla="*/ 209968 w 7467600"/>
              <a:gd name="connsiteY450" fmla="*/ 6770713 h 6858000"/>
              <a:gd name="connsiteX451" fmla="*/ 873460 w 7467600"/>
              <a:gd name="connsiteY451" fmla="*/ 6253768 h 6858000"/>
              <a:gd name="connsiteX452" fmla="*/ 192686 w 7467600"/>
              <a:gd name="connsiteY452" fmla="*/ 5849257 h 6858000"/>
              <a:gd name="connsiteX453" fmla="*/ 4696 w 7467600"/>
              <a:gd name="connsiteY453" fmla="*/ 5697668 h 6858000"/>
              <a:gd name="connsiteX454" fmla="*/ 0 w 7467600"/>
              <a:gd name="connsiteY454" fmla="*/ 5689984 h 6858000"/>
              <a:gd name="connsiteX455" fmla="*/ 0 w 7467600"/>
              <a:gd name="connsiteY455" fmla="*/ 5513472 h 6858000"/>
              <a:gd name="connsiteX456" fmla="*/ 174101 w 7467600"/>
              <a:gd name="connsiteY456" fmla="*/ 5620277 h 6858000"/>
              <a:gd name="connsiteX457" fmla="*/ 891800 w 7467600"/>
              <a:gd name="connsiteY457" fmla="*/ 6036935 h 6858000"/>
              <a:gd name="connsiteX458" fmla="*/ 1072219 w 7467600"/>
              <a:gd name="connsiteY458" fmla="*/ 6169443 h 6858000"/>
              <a:gd name="connsiteX459" fmla="*/ 1074117 w 7467600"/>
              <a:gd name="connsiteY459" fmla="*/ 6170301 h 6858000"/>
              <a:gd name="connsiteX460" fmla="*/ 1083114 w 7467600"/>
              <a:gd name="connsiteY460" fmla="*/ 6174131 h 6858000"/>
              <a:gd name="connsiteX461" fmla="*/ 1543010 w 7467600"/>
              <a:gd name="connsiteY461" fmla="*/ 6191140 h 6858000"/>
              <a:gd name="connsiteX462" fmla="*/ 1551080 w 7467600"/>
              <a:gd name="connsiteY462" fmla="*/ 6195006 h 6858000"/>
              <a:gd name="connsiteX463" fmla="*/ 2345443 w 7467600"/>
              <a:gd name="connsiteY463" fmla="*/ 5549882 h 6858000"/>
              <a:gd name="connsiteX464" fmla="*/ 1721499 w 7467600"/>
              <a:gd name="connsiteY464" fmla="*/ 5599969 h 6858000"/>
              <a:gd name="connsiteX465" fmla="*/ 767716 w 7467600"/>
              <a:gd name="connsiteY465" fmla="*/ 5472768 h 6858000"/>
              <a:gd name="connsiteX466" fmla="*/ 722147 w 7467600"/>
              <a:gd name="connsiteY466" fmla="*/ 5393091 h 6858000"/>
              <a:gd name="connsiteX467" fmla="*/ 1485552 w 7467600"/>
              <a:gd name="connsiteY467" fmla="*/ 5313202 h 6858000"/>
              <a:gd name="connsiteX468" fmla="*/ 2143004 w 7467600"/>
              <a:gd name="connsiteY468" fmla="*/ 5402420 h 6858000"/>
              <a:gd name="connsiteX469" fmla="*/ 1933391 w 7467600"/>
              <a:gd name="connsiteY469" fmla="*/ 5156971 h 6858000"/>
              <a:gd name="connsiteX470" fmla="*/ 1827118 w 7467600"/>
              <a:gd name="connsiteY470" fmla="*/ 4968410 h 6858000"/>
              <a:gd name="connsiteX471" fmla="*/ 1837349 w 7467600"/>
              <a:gd name="connsiteY471" fmla="*/ 4956357 h 6858000"/>
              <a:gd name="connsiteX472" fmla="*/ 2162835 w 7467600"/>
              <a:gd name="connsiteY472" fmla="*/ 5187853 h 6858000"/>
              <a:gd name="connsiteX473" fmla="*/ 2257167 w 7467600"/>
              <a:gd name="connsiteY473" fmla="*/ 5462123 h 6858000"/>
              <a:gd name="connsiteX474" fmla="*/ 2261598 w 7467600"/>
              <a:gd name="connsiteY474" fmla="*/ 5467998 h 6858000"/>
              <a:gd name="connsiteX475" fmla="*/ 2437177 w 7467600"/>
              <a:gd name="connsiteY475" fmla="*/ 5479608 h 6858000"/>
              <a:gd name="connsiteX476" fmla="*/ 2445247 w 7467600"/>
              <a:gd name="connsiteY476" fmla="*/ 5483476 h 6858000"/>
              <a:gd name="connsiteX477" fmla="*/ 2743626 w 7467600"/>
              <a:gd name="connsiteY477" fmla="*/ 5304819 h 6858000"/>
              <a:gd name="connsiteX478" fmla="*/ 3048102 w 7467600"/>
              <a:gd name="connsiteY478" fmla="*/ 5150595 h 6858000"/>
              <a:gd name="connsiteX479" fmla="*/ 1799414 w 7467600"/>
              <a:gd name="connsiteY479" fmla="*/ 4694732 h 6858000"/>
              <a:gd name="connsiteX480" fmla="*/ 1771735 w 7467600"/>
              <a:gd name="connsiteY480" fmla="*/ 4619929 h 6858000"/>
              <a:gd name="connsiteX481" fmla="*/ 3104273 w 7467600"/>
              <a:gd name="connsiteY481" fmla="*/ 5076159 h 6858000"/>
              <a:gd name="connsiteX482" fmla="*/ 3113245 w 7467600"/>
              <a:gd name="connsiteY482" fmla="*/ 5090705 h 6858000"/>
              <a:gd name="connsiteX483" fmla="*/ 3126294 w 7467600"/>
              <a:gd name="connsiteY483" fmla="*/ 5114400 h 6858000"/>
              <a:gd name="connsiteX484" fmla="*/ 3937433 w 7467600"/>
              <a:gd name="connsiteY484" fmla="*/ 4830473 h 6858000"/>
              <a:gd name="connsiteX485" fmla="*/ 3590475 w 7467600"/>
              <a:gd name="connsiteY485" fmla="*/ 4597974 h 6858000"/>
              <a:gd name="connsiteX486" fmla="*/ 3100264 w 7467600"/>
              <a:gd name="connsiteY486" fmla="*/ 4579845 h 6858000"/>
              <a:gd name="connsiteX487" fmla="*/ 2183576 w 7467600"/>
              <a:gd name="connsiteY487" fmla="*/ 4227150 h 6858000"/>
              <a:gd name="connsiteX488" fmla="*/ 2151029 w 7467600"/>
              <a:gd name="connsiteY488" fmla="*/ 4146947 h 6858000"/>
              <a:gd name="connsiteX489" fmla="*/ 3563434 w 7467600"/>
              <a:gd name="connsiteY489" fmla="*/ 4469115 h 6858000"/>
              <a:gd name="connsiteX490" fmla="*/ 3177952 w 7467600"/>
              <a:gd name="connsiteY490" fmla="*/ 3657386 h 6858000"/>
              <a:gd name="connsiteX491" fmla="*/ 3189263 w 7467600"/>
              <a:gd name="connsiteY491" fmla="*/ 3625726 h 6858000"/>
              <a:gd name="connsiteX492" fmla="*/ 3560912 w 7467600"/>
              <a:gd name="connsiteY492" fmla="*/ 4079863 h 6858000"/>
              <a:gd name="connsiteX493" fmla="*/ 3626636 w 7467600"/>
              <a:gd name="connsiteY493" fmla="*/ 4512230 h 6858000"/>
              <a:gd name="connsiteX494" fmla="*/ 3653088 w 7467600"/>
              <a:gd name="connsiteY494" fmla="*/ 4521417 h 6858000"/>
              <a:gd name="connsiteX495" fmla="*/ 3988128 w 7467600"/>
              <a:gd name="connsiteY495" fmla="*/ 4817267 h 6858000"/>
              <a:gd name="connsiteX496" fmla="*/ 4830582 w 7467600"/>
              <a:gd name="connsiteY496" fmla="*/ 4676000 h 6858000"/>
              <a:gd name="connsiteX497" fmla="*/ 4830100 w 7467600"/>
              <a:gd name="connsiteY497" fmla="*/ 4675554 h 6858000"/>
              <a:gd name="connsiteX498" fmla="*/ 4036318 w 7467600"/>
              <a:gd name="connsiteY498" fmla="*/ 4147013 h 6858000"/>
              <a:gd name="connsiteX499" fmla="*/ 3432098 w 7467600"/>
              <a:gd name="connsiteY499" fmla="*/ 3537312 h 6858000"/>
              <a:gd name="connsiteX500" fmla="*/ 3446761 w 7467600"/>
              <a:gd name="connsiteY500" fmla="*/ 3461278 h 6858000"/>
              <a:gd name="connsiteX501" fmla="*/ 4419733 w 7467600"/>
              <a:gd name="connsiteY501" fmla="*/ 3963555 h 6858000"/>
              <a:gd name="connsiteX502" fmla="*/ 4781371 w 7467600"/>
              <a:gd name="connsiteY502" fmla="*/ 4458604 h 6858000"/>
              <a:gd name="connsiteX503" fmla="*/ 4780440 w 7467600"/>
              <a:gd name="connsiteY503" fmla="*/ 4470290 h 6858000"/>
              <a:gd name="connsiteX504" fmla="*/ 4898954 w 7467600"/>
              <a:gd name="connsiteY504" fmla="*/ 4662092 h 6858000"/>
              <a:gd name="connsiteX505" fmla="*/ 4900699 w 7467600"/>
              <a:gd name="connsiteY505" fmla="*/ 4670867 h 6858000"/>
              <a:gd name="connsiteX506" fmla="*/ 5714511 w 7467600"/>
              <a:gd name="connsiteY506" fmla="*/ 4663483 h 6858000"/>
              <a:gd name="connsiteX507" fmla="*/ 5464793 w 7467600"/>
              <a:gd name="connsiteY507" fmla="*/ 4393556 h 6858000"/>
              <a:gd name="connsiteX508" fmla="*/ 5461897 w 7467600"/>
              <a:gd name="connsiteY508" fmla="*/ 4390879 h 6858000"/>
              <a:gd name="connsiteX509" fmla="*/ 4294126 w 7467600"/>
              <a:gd name="connsiteY509" fmla="*/ 3303048 h 6858000"/>
              <a:gd name="connsiteX510" fmla="*/ 4305321 w 7467600"/>
              <a:gd name="connsiteY510" fmla="*/ 3256953 h 6858000"/>
              <a:gd name="connsiteX511" fmla="*/ 4949299 w 7467600"/>
              <a:gd name="connsiteY511" fmla="*/ 3766336 h 6858000"/>
              <a:gd name="connsiteX512" fmla="*/ 5291452 w 7467600"/>
              <a:gd name="connsiteY512" fmla="*/ 4076801 h 6858000"/>
              <a:gd name="connsiteX513" fmla="*/ 5434998 w 7467600"/>
              <a:gd name="connsiteY513" fmla="*/ 4254100 h 6858000"/>
              <a:gd name="connsiteX514" fmla="*/ 5351015 w 7467600"/>
              <a:gd name="connsiteY514" fmla="*/ 3760989 h 6858000"/>
              <a:gd name="connsiteX515" fmla="*/ 5413780 w 7467600"/>
              <a:gd name="connsiteY515" fmla="*/ 2966265 h 6858000"/>
              <a:gd name="connsiteX516" fmla="*/ 5425627 w 7467600"/>
              <a:gd name="connsiteY516" fmla="*/ 2954192 h 6858000"/>
              <a:gd name="connsiteX517" fmla="*/ 6604735 w 7467600"/>
              <a:gd name="connsiteY517" fmla="*/ 2041381 h 6858000"/>
              <a:gd name="connsiteX518" fmla="*/ 7204487 w 7467600"/>
              <a:gd name="connsiteY518" fmla="*/ 2742112 h 6858000"/>
              <a:gd name="connsiteX519" fmla="*/ 7131592 w 7467600"/>
              <a:gd name="connsiteY519" fmla="*/ 2672096 h 6858000"/>
              <a:gd name="connsiteX520" fmla="*/ 6996344 w 7467600"/>
              <a:gd name="connsiteY520" fmla="*/ 2518310 h 6858000"/>
              <a:gd name="connsiteX521" fmla="*/ 6735495 w 7467600"/>
              <a:gd name="connsiteY521" fmla="*/ 2196890 h 6858000"/>
              <a:gd name="connsiteX522" fmla="*/ 6721901 w 7467600"/>
              <a:gd name="connsiteY522" fmla="*/ 2179274 h 6858000"/>
              <a:gd name="connsiteX523" fmla="*/ 6604735 w 7467600"/>
              <a:gd name="connsiteY523" fmla="*/ 2041381 h 6858000"/>
              <a:gd name="connsiteX524" fmla="*/ 6591670 w 7467600"/>
              <a:gd name="connsiteY524" fmla="*/ 1988277 h 6858000"/>
              <a:gd name="connsiteX525" fmla="*/ 6747349 w 7467600"/>
              <a:gd name="connsiteY525" fmla="*/ 2160069 h 6858000"/>
              <a:gd name="connsiteX526" fmla="*/ 6760943 w 7467600"/>
              <a:gd name="connsiteY526" fmla="*/ 2177686 h 6858000"/>
              <a:gd name="connsiteX527" fmla="*/ 7021065 w 7467600"/>
              <a:gd name="connsiteY527" fmla="*/ 2498102 h 6858000"/>
              <a:gd name="connsiteX528" fmla="*/ 7155223 w 7467600"/>
              <a:gd name="connsiteY528" fmla="*/ 2650386 h 6858000"/>
              <a:gd name="connsiteX529" fmla="*/ 7203167 w 7467600"/>
              <a:gd name="connsiteY529" fmla="*/ 2697288 h 6858000"/>
              <a:gd name="connsiteX530" fmla="*/ 6937703 w 7467600"/>
              <a:gd name="connsiteY530" fmla="*/ 2321981 h 6858000"/>
              <a:gd name="connsiteX531" fmla="*/ 6591670 w 7467600"/>
              <a:gd name="connsiteY531" fmla="*/ 1988277 h 6858000"/>
              <a:gd name="connsiteX532" fmla="*/ 5798671 w 7467600"/>
              <a:gd name="connsiteY532" fmla="*/ 1981601 h 6858000"/>
              <a:gd name="connsiteX533" fmla="*/ 5754709 w 7467600"/>
              <a:gd name="connsiteY533" fmla="*/ 2071454 h 6858000"/>
              <a:gd name="connsiteX534" fmla="*/ 5763044 w 7467600"/>
              <a:gd name="connsiteY534" fmla="*/ 2842206 h 6858000"/>
              <a:gd name="connsiteX535" fmla="*/ 5764974 w 7467600"/>
              <a:gd name="connsiteY535" fmla="*/ 2799609 h 6858000"/>
              <a:gd name="connsiteX536" fmla="*/ 5767665 w 7467600"/>
              <a:gd name="connsiteY536" fmla="*/ 2666409 h 6858000"/>
              <a:gd name="connsiteX537" fmla="*/ 5763055 w 7467600"/>
              <a:gd name="connsiteY537" fmla="*/ 2579705 h 6858000"/>
              <a:gd name="connsiteX538" fmla="*/ 5758079 w 7467600"/>
              <a:gd name="connsiteY538" fmla="*/ 2492508 h 6858000"/>
              <a:gd name="connsiteX539" fmla="*/ 5779325 w 7467600"/>
              <a:gd name="connsiteY539" fmla="*/ 2197069 h 6858000"/>
              <a:gd name="connsiteX540" fmla="*/ 5798671 w 7467600"/>
              <a:gd name="connsiteY540" fmla="*/ 1981601 h 6858000"/>
              <a:gd name="connsiteX541" fmla="*/ 5829202 w 7467600"/>
              <a:gd name="connsiteY541" fmla="*/ 1971679 h 6858000"/>
              <a:gd name="connsiteX542" fmla="*/ 5809558 w 7467600"/>
              <a:gd name="connsiteY542" fmla="*/ 2198043 h 6858000"/>
              <a:gd name="connsiteX543" fmla="*/ 5788653 w 7467600"/>
              <a:gd name="connsiteY543" fmla="*/ 2489430 h 6858000"/>
              <a:gd name="connsiteX544" fmla="*/ 5793439 w 7467600"/>
              <a:gd name="connsiteY544" fmla="*/ 2575235 h 6858000"/>
              <a:gd name="connsiteX545" fmla="*/ 5796837 w 7467600"/>
              <a:gd name="connsiteY545" fmla="*/ 2637633 h 6858000"/>
              <a:gd name="connsiteX546" fmla="*/ 5818614 w 7467600"/>
              <a:gd name="connsiteY546" fmla="*/ 2473055 h 6858000"/>
              <a:gd name="connsiteX547" fmla="*/ 5829202 w 7467600"/>
              <a:gd name="connsiteY547" fmla="*/ 1971679 h 6858000"/>
              <a:gd name="connsiteX548" fmla="*/ 5911389 w 7467600"/>
              <a:gd name="connsiteY548" fmla="*/ 1898371 h 6858000"/>
              <a:gd name="connsiteX549" fmla="*/ 6237627 w 7467600"/>
              <a:gd name="connsiteY549" fmla="*/ 2231921 h 6858000"/>
              <a:gd name="connsiteX550" fmla="*/ 5911389 w 7467600"/>
              <a:gd name="connsiteY550" fmla="*/ 1898371 h 6858000"/>
              <a:gd name="connsiteX551" fmla="*/ 6944437 w 7467600"/>
              <a:gd name="connsiteY551" fmla="*/ 1575402 h 6858000"/>
              <a:gd name="connsiteX552" fmla="*/ 6304730 w 7467600"/>
              <a:gd name="connsiteY552" fmla="*/ 1766654 h 6858000"/>
              <a:gd name="connsiteX553" fmla="*/ 6944437 w 7467600"/>
              <a:gd name="connsiteY553" fmla="*/ 1575402 h 6858000"/>
              <a:gd name="connsiteX554" fmla="*/ 7019523 w 7467600"/>
              <a:gd name="connsiteY554" fmla="*/ 1519450 h 6858000"/>
              <a:gd name="connsiteX555" fmla="*/ 6298091 w 7467600"/>
              <a:gd name="connsiteY555" fmla="*/ 1737122 h 6858000"/>
              <a:gd name="connsiteX556" fmla="*/ 7019523 w 7467600"/>
              <a:gd name="connsiteY556" fmla="*/ 1519450 h 6858000"/>
              <a:gd name="connsiteX557" fmla="*/ 2399523 w 7467600"/>
              <a:gd name="connsiteY557" fmla="*/ 1428234 h 6858000"/>
              <a:gd name="connsiteX558" fmla="*/ 2224982 w 7467600"/>
              <a:gd name="connsiteY558" fmla="*/ 1826201 h 6858000"/>
              <a:gd name="connsiteX559" fmla="*/ 2096099 w 7467600"/>
              <a:gd name="connsiteY559" fmla="*/ 2345900 h 6858000"/>
              <a:gd name="connsiteX560" fmla="*/ 2283317 w 7467600"/>
              <a:gd name="connsiteY560" fmla="*/ 1796925 h 6858000"/>
              <a:gd name="connsiteX561" fmla="*/ 2399523 w 7467600"/>
              <a:gd name="connsiteY561" fmla="*/ 1428234 h 6858000"/>
              <a:gd name="connsiteX562" fmla="*/ 2448558 w 7467600"/>
              <a:gd name="connsiteY562" fmla="*/ 1373435 h 6858000"/>
              <a:gd name="connsiteX563" fmla="*/ 2312521 w 7467600"/>
              <a:gd name="connsiteY563" fmla="*/ 1806140 h 6858000"/>
              <a:gd name="connsiteX564" fmla="*/ 2127533 w 7467600"/>
              <a:gd name="connsiteY564" fmla="*/ 2348380 h 6858000"/>
              <a:gd name="connsiteX565" fmla="*/ 2358080 w 7467600"/>
              <a:gd name="connsiteY565" fmla="*/ 1866134 h 6858000"/>
              <a:gd name="connsiteX566" fmla="*/ 2407436 w 7467600"/>
              <a:gd name="connsiteY566" fmla="*/ 1651070 h 6858000"/>
              <a:gd name="connsiteX567" fmla="*/ 2448558 w 7467600"/>
              <a:gd name="connsiteY567" fmla="*/ 1373435 h 6858000"/>
              <a:gd name="connsiteX568" fmla="*/ 278707 w 7467600"/>
              <a:gd name="connsiteY568" fmla="*/ 1352270 h 6858000"/>
              <a:gd name="connsiteX569" fmla="*/ 321570 w 7467600"/>
              <a:gd name="connsiteY569" fmla="*/ 1861610 h 6858000"/>
              <a:gd name="connsiteX570" fmla="*/ 294281 w 7467600"/>
              <a:gd name="connsiteY570" fmla="*/ 1440658 h 6858000"/>
              <a:gd name="connsiteX571" fmla="*/ 278707 w 7467600"/>
              <a:gd name="connsiteY571" fmla="*/ 1352270 h 6858000"/>
              <a:gd name="connsiteX572" fmla="*/ 1423821 w 7467600"/>
              <a:gd name="connsiteY572" fmla="*/ 1351958 h 6858000"/>
              <a:gd name="connsiteX573" fmla="*/ 1638521 w 7467600"/>
              <a:gd name="connsiteY573" fmla="*/ 1908470 h 6858000"/>
              <a:gd name="connsiteX574" fmla="*/ 1754199 w 7467600"/>
              <a:gd name="connsiteY574" fmla="*/ 2149284 h 6858000"/>
              <a:gd name="connsiteX575" fmla="*/ 1908359 w 7467600"/>
              <a:gd name="connsiteY575" fmla="*/ 2364988 h 6858000"/>
              <a:gd name="connsiteX576" fmla="*/ 1647661 w 7467600"/>
              <a:gd name="connsiteY576" fmla="*/ 1825945 h 6858000"/>
              <a:gd name="connsiteX577" fmla="*/ 1423821 w 7467600"/>
              <a:gd name="connsiteY577" fmla="*/ 1351958 h 6858000"/>
              <a:gd name="connsiteX578" fmla="*/ 1431890 w 7467600"/>
              <a:gd name="connsiteY578" fmla="*/ 1306475 h 6858000"/>
              <a:gd name="connsiteX579" fmla="*/ 1507597 w 7467600"/>
              <a:gd name="connsiteY579" fmla="*/ 1446132 h 6858000"/>
              <a:gd name="connsiteX580" fmla="*/ 1674586 w 7467600"/>
              <a:gd name="connsiteY580" fmla="*/ 1813832 h 6858000"/>
              <a:gd name="connsiteX581" fmla="*/ 1815950 w 7467600"/>
              <a:gd name="connsiteY581" fmla="*/ 2128564 h 6858000"/>
              <a:gd name="connsiteX582" fmla="*/ 1984242 w 7467600"/>
              <a:gd name="connsiteY582" fmla="*/ 2430829 h 6858000"/>
              <a:gd name="connsiteX583" fmla="*/ 2014023 w 7467600"/>
              <a:gd name="connsiteY583" fmla="*/ 2450995 h 6858000"/>
              <a:gd name="connsiteX584" fmla="*/ 1747337 w 7467600"/>
              <a:gd name="connsiteY584" fmla="*/ 1855264 h 6858000"/>
              <a:gd name="connsiteX585" fmla="*/ 1533749 w 7467600"/>
              <a:gd name="connsiteY585" fmla="*/ 1478656 h 6858000"/>
              <a:gd name="connsiteX586" fmla="*/ 1431890 w 7467600"/>
              <a:gd name="connsiteY586" fmla="*/ 1306475 h 6858000"/>
              <a:gd name="connsiteX587" fmla="*/ 5052692 w 7467600"/>
              <a:gd name="connsiteY587" fmla="*/ 1292994 h 6858000"/>
              <a:gd name="connsiteX588" fmla="*/ 5200661 w 7467600"/>
              <a:gd name="connsiteY588" fmla="*/ 1635186 h 6858000"/>
              <a:gd name="connsiteX589" fmla="*/ 5297138 w 7467600"/>
              <a:gd name="connsiteY589" fmla="*/ 1906351 h 6858000"/>
              <a:gd name="connsiteX590" fmla="*/ 5052692 w 7467600"/>
              <a:gd name="connsiteY590" fmla="*/ 1292994 h 6858000"/>
              <a:gd name="connsiteX591" fmla="*/ 5009948 w 7467600"/>
              <a:gd name="connsiteY591" fmla="*/ 1273619 h 6858000"/>
              <a:gd name="connsiteX592" fmla="*/ 5121777 w 7467600"/>
              <a:gd name="connsiteY592" fmla="*/ 1654213 h 6858000"/>
              <a:gd name="connsiteX593" fmla="*/ 5293545 w 7467600"/>
              <a:gd name="connsiteY593" fmla="*/ 2072247 h 6858000"/>
              <a:gd name="connsiteX594" fmla="*/ 5294042 w 7467600"/>
              <a:gd name="connsiteY594" fmla="*/ 2065019 h 6858000"/>
              <a:gd name="connsiteX595" fmla="*/ 5171936 w 7467600"/>
              <a:gd name="connsiteY595" fmla="*/ 1647613 h 6858000"/>
              <a:gd name="connsiteX596" fmla="*/ 5009948 w 7467600"/>
              <a:gd name="connsiteY596" fmla="*/ 1273619 h 6858000"/>
              <a:gd name="connsiteX597" fmla="*/ 655236 w 7467600"/>
              <a:gd name="connsiteY597" fmla="*/ 1268632 h 6858000"/>
              <a:gd name="connsiteX598" fmla="*/ 839521 w 7467600"/>
              <a:gd name="connsiteY598" fmla="*/ 1685315 h 6858000"/>
              <a:gd name="connsiteX599" fmla="*/ 1109416 w 7467600"/>
              <a:gd name="connsiteY599" fmla="*/ 2061663 h 6858000"/>
              <a:gd name="connsiteX600" fmla="*/ 1298300 w 7467600"/>
              <a:gd name="connsiteY600" fmla="*/ 2247742 h 6858000"/>
              <a:gd name="connsiteX601" fmla="*/ 1125871 w 7467600"/>
              <a:gd name="connsiteY601" fmla="*/ 1989513 h 6858000"/>
              <a:gd name="connsiteX602" fmla="*/ 981574 w 7467600"/>
              <a:gd name="connsiteY602" fmla="*/ 1783157 h 6858000"/>
              <a:gd name="connsiteX603" fmla="*/ 922198 w 7467600"/>
              <a:gd name="connsiteY603" fmla="*/ 1677437 h 6858000"/>
              <a:gd name="connsiteX604" fmla="*/ 869293 w 7467600"/>
              <a:gd name="connsiteY604" fmla="*/ 1583214 h 6858000"/>
              <a:gd name="connsiteX605" fmla="*/ 751431 w 7467600"/>
              <a:gd name="connsiteY605" fmla="*/ 1405731 h 6858000"/>
              <a:gd name="connsiteX606" fmla="*/ 655236 w 7467600"/>
              <a:gd name="connsiteY606" fmla="*/ 1268632 h 6858000"/>
              <a:gd name="connsiteX607" fmla="*/ 6516292 w 7467600"/>
              <a:gd name="connsiteY607" fmla="*/ 1263064 h 6858000"/>
              <a:gd name="connsiteX608" fmla="*/ 5736320 w 7467600"/>
              <a:gd name="connsiteY608" fmla="*/ 1501803 h 6858000"/>
              <a:gd name="connsiteX609" fmla="*/ 6516292 w 7467600"/>
              <a:gd name="connsiteY609" fmla="*/ 1263064 h 6858000"/>
              <a:gd name="connsiteX610" fmla="*/ 291466 w 7467600"/>
              <a:gd name="connsiteY610" fmla="*/ 1250369 h 6858000"/>
              <a:gd name="connsiteX611" fmla="*/ 323180 w 7467600"/>
              <a:gd name="connsiteY611" fmla="*/ 1435283 h 6858000"/>
              <a:gd name="connsiteX612" fmla="*/ 349381 w 7467600"/>
              <a:gd name="connsiteY612" fmla="*/ 1875041 h 6858000"/>
              <a:gd name="connsiteX613" fmla="*/ 374363 w 7467600"/>
              <a:gd name="connsiteY613" fmla="*/ 1506494 h 6858000"/>
              <a:gd name="connsiteX614" fmla="*/ 302168 w 7467600"/>
              <a:gd name="connsiteY614" fmla="*/ 1274495 h 6858000"/>
              <a:gd name="connsiteX615" fmla="*/ 291466 w 7467600"/>
              <a:gd name="connsiteY615" fmla="*/ 1250369 h 6858000"/>
              <a:gd name="connsiteX616" fmla="*/ 678222 w 7467600"/>
              <a:gd name="connsiteY616" fmla="*/ 1248670 h 6858000"/>
              <a:gd name="connsiteX617" fmla="*/ 775536 w 7467600"/>
              <a:gd name="connsiteY617" fmla="*/ 1388015 h 6858000"/>
              <a:gd name="connsiteX618" fmla="*/ 894529 w 7467600"/>
              <a:gd name="connsiteY618" fmla="*/ 1567739 h 6858000"/>
              <a:gd name="connsiteX619" fmla="*/ 948000 w 7467600"/>
              <a:gd name="connsiteY619" fmla="*/ 1663088 h 6858000"/>
              <a:gd name="connsiteX620" fmla="*/ 1006812 w 7467600"/>
              <a:gd name="connsiteY620" fmla="*/ 1767683 h 6858000"/>
              <a:gd name="connsiteX621" fmla="*/ 1149133 w 7467600"/>
              <a:gd name="connsiteY621" fmla="*/ 1971513 h 6858000"/>
              <a:gd name="connsiteX622" fmla="*/ 1333952 w 7467600"/>
              <a:gd name="connsiteY622" fmla="*/ 2251620 h 6858000"/>
              <a:gd name="connsiteX623" fmla="*/ 1337329 w 7467600"/>
              <a:gd name="connsiteY623" fmla="*/ 2258350 h 6858000"/>
              <a:gd name="connsiteX624" fmla="*/ 1014726 w 7467600"/>
              <a:gd name="connsiteY624" fmla="*/ 1615556 h 6858000"/>
              <a:gd name="connsiteX625" fmla="*/ 678222 w 7467600"/>
              <a:gd name="connsiteY625" fmla="*/ 1248670 h 6858000"/>
              <a:gd name="connsiteX626" fmla="*/ 6691602 w 7467600"/>
              <a:gd name="connsiteY626" fmla="*/ 1140573 h 6858000"/>
              <a:gd name="connsiteX627" fmla="*/ 6571100 w 7467600"/>
              <a:gd name="connsiteY627" fmla="*/ 1183662 h 6858000"/>
              <a:gd name="connsiteX628" fmla="*/ 6241687 w 7467600"/>
              <a:gd name="connsiteY628" fmla="*/ 1257600 h 6858000"/>
              <a:gd name="connsiteX629" fmla="*/ 5693009 w 7467600"/>
              <a:gd name="connsiteY629" fmla="*/ 1478256 h 6858000"/>
              <a:gd name="connsiteX630" fmla="*/ 6548420 w 7467600"/>
              <a:gd name="connsiteY630" fmla="*/ 1214599 h 6858000"/>
              <a:gd name="connsiteX631" fmla="*/ 6605473 w 7467600"/>
              <a:gd name="connsiteY631" fmla="*/ 1184686 h 6858000"/>
              <a:gd name="connsiteX632" fmla="*/ 6691602 w 7467600"/>
              <a:gd name="connsiteY632" fmla="*/ 1140573 h 6858000"/>
              <a:gd name="connsiteX633" fmla="*/ 4002475 w 7467600"/>
              <a:gd name="connsiteY633" fmla="*/ 1037802 h 6858000"/>
              <a:gd name="connsiteX634" fmla="*/ 4000324 w 7467600"/>
              <a:gd name="connsiteY634" fmla="*/ 1039362 h 6858000"/>
              <a:gd name="connsiteX635" fmla="*/ 4002862 w 7467600"/>
              <a:gd name="connsiteY635" fmla="*/ 1042866 h 6858000"/>
              <a:gd name="connsiteX636" fmla="*/ 4002475 w 7467600"/>
              <a:gd name="connsiteY636" fmla="*/ 1037802 h 6858000"/>
              <a:gd name="connsiteX637" fmla="*/ 506322 w 7467600"/>
              <a:gd name="connsiteY637" fmla="*/ 1020997 h 6858000"/>
              <a:gd name="connsiteX638" fmla="*/ 533068 w 7467600"/>
              <a:gd name="connsiteY638" fmla="*/ 1029409 h 6858000"/>
              <a:gd name="connsiteX639" fmla="*/ 1232525 w 7467600"/>
              <a:gd name="connsiteY639" fmla="*/ 1804675 h 6858000"/>
              <a:gd name="connsiteX640" fmla="*/ 1388858 w 7467600"/>
              <a:gd name="connsiteY640" fmla="*/ 2368011 h 6858000"/>
              <a:gd name="connsiteX641" fmla="*/ 1384098 w 7467600"/>
              <a:gd name="connsiteY641" fmla="*/ 2378125 h 6858000"/>
              <a:gd name="connsiteX642" fmla="*/ 1425393 w 7467600"/>
              <a:gd name="connsiteY642" fmla="*/ 2589124 h 6858000"/>
              <a:gd name="connsiteX643" fmla="*/ 1424001 w 7467600"/>
              <a:gd name="connsiteY643" fmla="*/ 2597541 h 6858000"/>
              <a:gd name="connsiteX644" fmla="*/ 2152729 w 7467600"/>
              <a:gd name="connsiteY644" fmla="*/ 2864487 h 6858000"/>
              <a:gd name="connsiteX645" fmla="*/ 2020609 w 7467600"/>
              <a:gd name="connsiteY645" fmla="*/ 2539671 h 6858000"/>
              <a:gd name="connsiteX646" fmla="*/ 2018920 w 7467600"/>
              <a:gd name="connsiteY646" fmla="*/ 2536309 h 6858000"/>
              <a:gd name="connsiteX647" fmla="*/ 1342441 w 7467600"/>
              <a:gd name="connsiteY647" fmla="*/ 1173017 h 6858000"/>
              <a:gd name="connsiteX648" fmla="*/ 1367925 w 7467600"/>
              <a:gd name="connsiteY648" fmla="*/ 1135648 h 6858000"/>
              <a:gd name="connsiteX649" fmla="*/ 1771401 w 7467600"/>
              <a:gd name="connsiteY649" fmla="*/ 1806673 h 6858000"/>
              <a:gd name="connsiteX650" fmla="*/ 1972385 w 7467600"/>
              <a:gd name="connsiteY650" fmla="*/ 2198735 h 6858000"/>
              <a:gd name="connsiteX651" fmla="*/ 2040892 w 7467600"/>
              <a:gd name="connsiteY651" fmla="*/ 2405205 h 6858000"/>
              <a:gd name="connsiteX652" fmla="*/ 2131689 w 7467600"/>
              <a:gd name="connsiteY652" fmla="*/ 1936926 h 6858000"/>
              <a:gd name="connsiteX653" fmla="*/ 2454820 w 7467600"/>
              <a:gd name="connsiteY653" fmla="*/ 1248808 h 6858000"/>
              <a:gd name="connsiteX654" fmla="*/ 2492512 w 7467600"/>
              <a:gd name="connsiteY654" fmla="*/ 1302920 h 6858000"/>
              <a:gd name="connsiteX655" fmla="*/ 2081216 w 7467600"/>
              <a:gd name="connsiteY655" fmla="*/ 2527513 h 6858000"/>
              <a:gd name="connsiteX656" fmla="*/ 2081211 w 7467600"/>
              <a:gd name="connsiteY656" fmla="*/ 2528916 h 6858000"/>
              <a:gd name="connsiteX657" fmla="*/ 2199067 w 7467600"/>
              <a:gd name="connsiteY657" fmla="*/ 2884061 h 6858000"/>
              <a:gd name="connsiteX658" fmla="*/ 3192586 w 7467600"/>
              <a:gd name="connsiteY658" fmla="*/ 3411496 h 6858000"/>
              <a:gd name="connsiteX659" fmla="*/ 3182620 w 7467600"/>
              <a:gd name="connsiteY659" fmla="*/ 3483279 h 6858000"/>
              <a:gd name="connsiteX660" fmla="*/ 2435119 w 7467600"/>
              <a:gd name="connsiteY660" fmla="*/ 3080173 h 6858000"/>
              <a:gd name="connsiteX661" fmla="*/ 2410152 w 7467600"/>
              <a:gd name="connsiteY661" fmla="*/ 3063751 h 6858000"/>
              <a:gd name="connsiteX662" fmla="*/ 2408099 w 7467600"/>
              <a:gd name="connsiteY662" fmla="*/ 3064403 h 6858000"/>
              <a:gd name="connsiteX663" fmla="*/ 2407218 w 7467600"/>
              <a:gd name="connsiteY663" fmla="*/ 3070324 h 6858000"/>
              <a:gd name="connsiteX664" fmla="*/ 2380138 w 7467600"/>
              <a:gd name="connsiteY664" fmla="*/ 3099341 h 6858000"/>
              <a:gd name="connsiteX665" fmla="*/ 1765923 w 7467600"/>
              <a:gd name="connsiteY665" fmla="*/ 3581043 h 6858000"/>
              <a:gd name="connsiteX666" fmla="*/ 1702258 w 7467600"/>
              <a:gd name="connsiteY666" fmla="*/ 3612286 h 6858000"/>
              <a:gd name="connsiteX667" fmla="*/ 1538370 w 7467600"/>
              <a:gd name="connsiteY667" fmla="*/ 3811804 h 6858000"/>
              <a:gd name="connsiteX668" fmla="*/ 542867 w 7467600"/>
              <a:gd name="connsiteY668" fmla="*/ 4944092 h 6858000"/>
              <a:gd name="connsiteX669" fmla="*/ 515800 w 7467600"/>
              <a:gd name="connsiteY669" fmla="*/ 4862180 h 6858000"/>
              <a:gd name="connsiteX670" fmla="*/ 909145 w 7467600"/>
              <a:gd name="connsiteY670" fmla="*/ 4199225 h 6858000"/>
              <a:gd name="connsiteX671" fmla="*/ 1214067 w 7467600"/>
              <a:gd name="connsiteY671" fmla="*/ 3908561 h 6858000"/>
              <a:gd name="connsiteX672" fmla="*/ 640967 w 7467600"/>
              <a:gd name="connsiteY672" fmla="*/ 4105601 h 6858000"/>
              <a:gd name="connsiteX673" fmla="*/ 112563 w 7467600"/>
              <a:gd name="connsiteY673" fmla="*/ 4396952 h 6858000"/>
              <a:gd name="connsiteX674" fmla="*/ 0 w 7467600"/>
              <a:gd name="connsiteY674" fmla="*/ 4466006 h 6858000"/>
              <a:gd name="connsiteX675" fmla="*/ 0 w 7467600"/>
              <a:gd name="connsiteY675" fmla="*/ 4233763 h 6858000"/>
              <a:gd name="connsiteX676" fmla="*/ 36881 w 7467600"/>
              <a:gd name="connsiteY676" fmla="*/ 4200118 h 6858000"/>
              <a:gd name="connsiteX677" fmla="*/ 910534 w 7467600"/>
              <a:gd name="connsiteY677" fmla="*/ 3629753 h 6858000"/>
              <a:gd name="connsiteX678" fmla="*/ 1578717 w 7467600"/>
              <a:gd name="connsiteY678" fmla="*/ 3575982 h 6858000"/>
              <a:gd name="connsiteX679" fmla="*/ 2338780 w 7467600"/>
              <a:gd name="connsiteY679" fmla="*/ 3033725 h 6858000"/>
              <a:gd name="connsiteX680" fmla="*/ 1807991 w 7467600"/>
              <a:gd name="connsiteY680" fmla="*/ 2807184 h 6858000"/>
              <a:gd name="connsiteX681" fmla="*/ 1416358 w 7467600"/>
              <a:gd name="connsiteY681" fmla="*/ 3112571 h 6858000"/>
              <a:gd name="connsiteX682" fmla="*/ 939066 w 7467600"/>
              <a:gd name="connsiteY682" fmla="*/ 3378798 h 6858000"/>
              <a:gd name="connsiteX683" fmla="*/ 115099 w 7467600"/>
              <a:gd name="connsiteY683" fmla="*/ 3607650 h 6858000"/>
              <a:gd name="connsiteX684" fmla="*/ 97284 w 7467600"/>
              <a:gd name="connsiteY684" fmla="*/ 3520393 h 6858000"/>
              <a:gd name="connsiteX685" fmla="*/ 922050 w 7467600"/>
              <a:gd name="connsiteY685" fmla="*/ 3074867 h 6858000"/>
              <a:gd name="connsiteX686" fmla="*/ 1405265 w 7467600"/>
              <a:gd name="connsiteY686" fmla="*/ 3016319 h 6858000"/>
              <a:gd name="connsiteX687" fmla="*/ 1407512 w 7467600"/>
              <a:gd name="connsiteY687" fmla="*/ 3018001 h 6858000"/>
              <a:gd name="connsiteX688" fmla="*/ 1726266 w 7467600"/>
              <a:gd name="connsiteY688" fmla="*/ 2777274 h 6858000"/>
              <a:gd name="connsiteX689" fmla="*/ 625390 w 7467600"/>
              <a:gd name="connsiteY689" fmla="*/ 2514541 h 6858000"/>
              <a:gd name="connsiteX690" fmla="*/ 619799 w 7467600"/>
              <a:gd name="connsiteY690" fmla="*/ 2527180 h 6858000"/>
              <a:gd name="connsiteX691" fmla="*/ 310030 w 7467600"/>
              <a:gd name="connsiteY691" fmla="*/ 2771818 h 6858000"/>
              <a:gd name="connsiteX692" fmla="*/ 173877 w 7467600"/>
              <a:gd name="connsiteY692" fmla="*/ 2937056 h 6858000"/>
              <a:gd name="connsiteX693" fmla="*/ 77889 w 7467600"/>
              <a:gd name="connsiteY693" fmla="*/ 3138440 h 6858000"/>
              <a:gd name="connsiteX694" fmla="*/ 0 w 7467600"/>
              <a:gd name="connsiteY694" fmla="*/ 3271395 h 6858000"/>
              <a:gd name="connsiteX695" fmla="*/ 0 w 7467600"/>
              <a:gd name="connsiteY695" fmla="*/ 3153002 h 6858000"/>
              <a:gd name="connsiteX696" fmla="*/ 2386 w 7467600"/>
              <a:gd name="connsiteY696" fmla="*/ 3149203 h 6858000"/>
              <a:gd name="connsiteX697" fmla="*/ 89753 w 7467600"/>
              <a:gd name="connsiteY697" fmla="*/ 2987702 h 6858000"/>
              <a:gd name="connsiteX698" fmla="*/ 76869 w 7467600"/>
              <a:gd name="connsiteY698" fmla="*/ 3005404 h 6858000"/>
              <a:gd name="connsiteX699" fmla="*/ 32049 w 7467600"/>
              <a:gd name="connsiteY699" fmla="*/ 3065814 h 6858000"/>
              <a:gd name="connsiteX700" fmla="*/ 0 w 7467600"/>
              <a:gd name="connsiteY700" fmla="*/ 3108744 h 6858000"/>
              <a:gd name="connsiteX701" fmla="*/ 0 w 7467600"/>
              <a:gd name="connsiteY701" fmla="*/ 3058059 h 6858000"/>
              <a:gd name="connsiteX702" fmla="*/ 7610 w 7467600"/>
              <a:gd name="connsiteY702" fmla="*/ 3047889 h 6858000"/>
              <a:gd name="connsiteX703" fmla="*/ 52419 w 7467600"/>
              <a:gd name="connsiteY703" fmla="*/ 2987479 h 6858000"/>
              <a:gd name="connsiteX704" fmla="*/ 59142 w 7467600"/>
              <a:gd name="connsiteY704" fmla="*/ 2978488 h 6858000"/>
              <a:gd name="connsiteX705" fmla="*/ 0 w 7467600"/>
              <a:gd name="connsiteY705" fmla="*/ 3015334 h 6858000"/>
              <a:gd name="connsiteX706" fmla="*/ 0 w 7467600"/>
              <a:gd name="connsiteY706" fmla="*/ 2914286 h 6858000"/>
              <a:gd name="connsiteX707" fmla="*/ 36383 w 7467600"/>
              <a:gd name="connsiteY707" fmla="*/ 2901128 h 6858000"/>
              <a:gd name="connsiteX708" fmla="*/ 156329 w 7467600"/>
              <a:gd name="connsiteY708" fmla="*/ 2840533 h 6858000"/>
              <a:gd name="connsiteX709" fmla="*/ 358355 w 7467600"/>
              <a:gd name="connsiteY709" fmla="*/ 2620471 h 6858000"/>
              <a:gd name="connsiteX710" fmla="*/ 510577 w 7467600"/>
              <a:gd name="connsiteY710" fmla="*/ 2501244 h 6858000"/>
              <a:gd name="connsiteX711" fmla="*/ 211967 w 7467600"/>
              <a:gd name="connsiteY711" fmla="*/ 2479171 h 6858000"/>
              <a:gd name="connsiteX712" fmla="*/ 0 w 7467600"/>
              <a:gd name="connsiteY712" fmla="*/ 2476398 h 6858000"/>
              <a:gd name="connsiteX713" fmla="*/ 0 w 7467600"/>
              <a:gd name="connsiteY713" fmla="*/ 2389189 h 6858000"/>
              <a:gd name="connsiteX714" fmla="*/ 103062 w 7467600"/>
              <a:gd name="connsiteY714" fmla="*/ 2389518 h 6858000"/>
              <a:gd name="connsiteX715" fmla="*/ 510734 w 7467600"/>
              <a:gd name="connsiteY715" fmla="*/ 2416201 h 6858000"/>
              <a:gd name="connsiteX716" fmla="*/ 279257 w 7467600"/>
              <a:gd name="connsiteY716" fmla="*/ 2092102 h 6858000"/>
              <a:gd name="connsiteX717" fmla="*/ 65265 w 7467600"/>
              <a:gd name="connsiteY717" fmla="*/ 2006049 h 6858000"/>
              <a:gd name="connsiteX718" fmla="*/ 0 w 7467600"/>
              <a:gd name="connsiteY718" fmla="*/ 1982532 h 6858000"/>
              <a:gd name="connsiteX719" fmla="*/ 0 w 7467600"/>
              <a:gd name="connsiteY719" fmla="*/ 1912789 h 6858000"/>
              <a:gd name="connsiteX720" fmla="*/ 97460 w 7467600"/>
              <a:gd name="connsiteY720" fmla="*/ 1953725 h 6858000"/>
              <a:gd name="connsiteX721" fmla="*/ 221272 w 7467600"/>
              <a:gd name="connsiteY721" fmla="*/ 1980766 h 6858000"/>
              <a:gd name="connsiteX722" fmla="*/ 116765 w 7467600"/>
              <a:gd name="connsiteY722" fmla="*/ 1911033 h 6858000"/>
              <a:gd name="connsiteX723" fmla="*/ 16405 w 7467600"/>
              <a:gd name="connsiteY723" fmla="*/ 1803412 h 6858000"/>
              <a:gd name="connsiteX724" fmla="*/ 0 w 7467600"/>
              <a:gd name="connsiteY724" fmla="*/ 1784777 h 6858000"/>
              <a:gd name="connsiteX725" fmla="*/ 0 w 7467600"/>
              <a:gd name="connsiteY725" fmla="*/ 1740082 h 6858000"/>
              <a:gd name="connsiteX726" fmla="*/ 39394 w 7467600"/>
              <a:gd name="connsiteY726" fmla="*/ 1784856 h 6858000"/>
              <a:gd name="connsiteX727" fmla="*/ 135813 w 7467600"/>
              <a:gd name="connsiteY727" fmla="*/ 1888838 h 6858000"/>
              <a:gd name="connsiteX728" fmla="*/ 242575 w 7467600"/>
              <a:gd name="connsiteY728" fmla="*/ 1958841 h 6858000"/>
              <a:gd name="connsiteX729" fmla="*/ 82197 w 7467600"/>
              <a:gd name="connsiteY729" fmla="*/ 1754826 h 6858000"/>
              <a:gd name="connsiteX730" fmla="*/ 0 w 7467600"/>
              <a:gd name="connsiteY730" fmla="*/ 1679650 h 6858000"/>
              <a:gd name="connsiteX731" fmla="*/ 0 w 7467600"/>
              <a:gd name="connsiteY731" fmla="*/ 1602463 h 6858000"/>
              <a:gd name="connsiteX732" fmla="*/ 84689 w 7467600"/>
              <a:gd name="connsiteY732" fmla="*/ 1677442 h 6858000"/>
              <a:gd name="connsiteX733" fmla="*/ 298437 w 7467600"/>
              <a:gd name="connsiteY733" fmla="*/ 1968019 h 6858000"/>
              <a:gd name="connsiteX734" fmla="*/ 227269 w 7467600"/>
              <a:gd name="connsiteY734" fmla="*/ 1114064 h 6858000"/>
              <a:gd name="connsiteX735" fmla="*/ 248003 w 7467600"/>
              <a:gd name="connsiteY735" fmla="*/ 1089613 h 6858000"/>
              <a:gd name="connsiteX736" fmla="*/ 427020 w 7467600"/>
              <a:gd name="connsiteY736" fmla="*/ 1619803 h 6858000"/>
              <a:gd name="connsiteX737" fmla="*/ 340345 w 7467600"/>
              <a:gd name="connsiteY737" fmla="*/ 2027739 h 6858000"/>
              <a:gd name="connsiteX738" fmla="*/ 360865 w 7467600"/>
              <a:gd name="connsiteY738" fmla="*/ 2044827 h 6858000"/>
              <a:gd name="connsiteX739" fmla="*/ 560414 w 7467600"/>
              <a:gd name="connsiteY739" fmla="*/ 2421457 h 6858000"/>
              <a:gd name="connsiteX740" fmla="*/ 1359703 w 7467600"/>
              <a:gd name="connsiteY740" fmla="*/ 2578554 h 6858000"/>
              <a:gd name="connsiteX741" fmla="*/ 1359422 w 7467600"/>
              <a:gd name="connsiteY741" fmla="*/ 2577994 h 6858000"/>
              <a:gd name="connsiteX742" fmla="*/ 828701 w 7467600"/>
              <a:gd name="connsiteY742" fmla="*/ 1839520 h 6858000"/>
              <a:gd name="connsiteX743" fmla="*/ 494427 w 7467600"/>
              <a:gd name="connsiteY743" fmla="*/ 1092333 h 6858000"/>
              <a:gd name="connsiteX744" fmla="*/ 506322 w 7467600"/>
              <a:gd name="connsiteY744" fmla="*/ 1020997 h 6858000"/>
              <a:gd name="connsiteX745" fmla="*/ 4570198 w 7467600"/>
              <a:gd name="connsiteY745" fmla="*/ 978081 h 6858000"/>
              <a:gd name="connsiteX746" fmla="*/ 4523691 w 7467600"/>
              <a:gd name="connsiteY746" fmla="*/ 1127776 h 6858000"/>
              <a:gd name="connsiteX747" fmla="*/ 4509875 w 7467600"/>
              <a:gd name="connsiteY747" fmla="*/ 1167552 h 6858000"/>
              <a:gd name="connsiteX748" fmla="*/ 4478168 w 7467600"/>
              <a:gd name="connsiteY748" fmla="*/ 1260735 h 6858000"/>
              <a:gd name="connsiteX749" fmla="*/ 4409309 w 7467600"/>
              <a:gd name="connsiteY749" fmla="*/ 1666996 h 6858000"/>
              <a:gd name="connsiteX750" fmla="*/ 4370031 w 7467600"/>
              <a:gd name="connsiteY750" fmla="*/ 1955666 h 6858000"/>
              <a:gd name="connsiteX751" fmla="*/ 4570198 w 7467600"/>
              <a:gd name="connsiteY751" fmla="*/ 978081 h 6858000"/>
              <a:gd name="connsiteX752" fmla="*/ 4557898 w 7467600"/>
              <a:gd name="connsiteY752" fmla="*/ 900011 h 6858000"/>
              <a:gd name="connsiteX753" fmla="*/ 4344840 w 7467600"/>
              <a:gd name="connsiteY753" fmla="*/ 1922038 h 6858000"/>
              <a:gd name="connsiteX754" fmla="*/ 4378710 w 7467600"/>
              <a:gd name="connsiteY754" fmla="*/ 1665516 h 6858000"/>
              <a:gd name="connsiteX755" fmla="*/ 4448798 w 7467600"/>
              <a:gd name="connsiteY755" fmla="*/ 1253024 h 6858000"/>
              <a:gd name="connsiteX756" fmla="*/ 4480315 w 7467600"/>
              <a:gd name="connsiteY756" fmla="*/ 1158454 h 6858000"/>
              <a:gd name="connsiteX757" fmla="*/ 4494133 w 7467600"/>
              <a:gd name="connsiteY757" fmla="*/ 1118676 h 6858000"/>
              <a:gd name="connsiteX758" fmla="*/ 4557898 w 7467600"/>
              <a:gd name="connsiteY758" fmla="*/ 900011 h 6858000"/>
              <a:gd name="connsiteX759" fmla="*/ 5870151 w 7467600"/>
              <a:gd name="connsiteY759" fmla="*/ 898890 h 6858000"/>
              <a:gd name="connsiteX760" fmla="*/ 5861335 w 7467600"/>
              <a:gd name="connsiteY760" fmla="*/ 899177 h 6858000"/>
              <a:gd name="connsiteX761" fmla="*/ 5843702 w 7467600"/>
              <a:gd name="connsiteY761" fmla="*/ 899748 h 6858000"/>
              <a:gd name="connsiteX762" fmla="*/ 5651107 w 7467600"/>
              <a:gd name="connsiteY762" fmla="*/ 920306 h 6858000"/>
              <a:gd name="connsiteX763" fmla="*/ 5459407 w 7467600"/>
              <a:gd name="connsiteY763" fmla="*/ 940975 h 6858000"/>
              <a:gd name="connsiteX764" fmla="*/ 5374846 w 7467600"/>
              <a:gd name="connsiteY764" fmla="*/ 941988 h 6858000"/>
              <a:gd name="connsiteX765" fmla="*/ 5256105 w 7467600"/>
              <a:gd name="connsiteY765" fmla="*/ 945632 h 6858000"/>
              <a:gd name="connsiteX766" fmla="*/ 5107071 w 7467600"/>
              <a:gd name="connsiteY766" fmla="*/ 969720 h 6858000"/>
              <a:gd name="connsiteX767" fmla="*/ 4998681 w 7467600"/>
              <a:gd name="connsiteY767" fmla="*/ 988771 h 6858000"/>
              <a:gd name="connsiteX768" fmla="*/ 5870151 w 7467600"/>
              <a:gd name="connsiteY768" fmla="*/ 898890 h 6858000"/>
              <a:gd name="connsiteX769" fmla="*/ 5504425 w 7467600"/>
              <a:gd name="connsiteY769" fmla="*/ 848067 h 6858000"/>
              <a:gd name="connsiteX770" fmla="*/ 4968849 w 7467600"/>
              <a:gd name="connsiteY770" fmla="*/ 962318 h 6858000"/>
              <a:gd name="connsiteX771" fmla="*/ 5104039 w 7467600"/>
              <a:gd name="connsiteY771" fmla="*/ 940634 h 6858000"/>
              <a:gd name="connsiteX772" fmla="*/ 5256311 w 7467600"/>
              <a:gd name="connsiteY772" fmla="*/ 916490 h 6858000"/>
              <a:gd name="connsiteX773" fmla="*/ 5377381 w 7467600"/>
              <a:gd name="connsiteY773" fmla="*/ 912671 h 6858000"/>
              <a:gd name="connsiteX774" fmla="*/ 5460148 w 7467600"/>
              <a:gd name="connsiteY774" fmla="*/ 911442 h 6858000"/>
              <a:gd name="connsiteX775" fmla="*/ 5648971 w 7467600"/>
              <a:gd name="connsiteY775" fmla="*/ 891331 h 6858000"/>
              <a:gd name="connsiteX776" fmla="*/ 5844807 w 7467600"/>
              <a:gd name="connsiteY776" fmla="*/ 870718 h 6858000"/>
              <a:gd name="connsiteX777" fmla="*/ 5862975 w 7467600"/>
              <a:gd name="connsiteY777" fmla="*/ 869756 h 6858000"/>
              <a:gd name="connsiteX778" fmla="*/ 5920887 w 7467600"/>
              <a:gd name="connsiteY778" fmla="*/ 865929 h 6858000"/>
              <a:gd name="connsiteX779" fmla="*/ 5504425 w 7467600"/>
              <a:gd name="connsiteY779" fmla="*/ 848067 h 6858000"/>
              <a:gd name="connsiteX780" fmla="*/ 3607114 w 7467600"/>
              <a:gd name="connsiteY780" fmla="*/ 467441 h 6858000"/>
              <a:gd name="connsiteX781" fmla="*/ 3296242 w 7467600"/>
              <a:gd name="connsiteY781" fmla="*/ 807991 h 6858000"/>
              <a:gd name="connsiteX782" fmla="*/ 3174674 w 7467600"/>
              <a:gd name="connsiteY782" fmla="*/ 919759 h 6858000"/>
              <a:gd name="connsiteX783" fmla="*/ 3042978 w 7467600"/>
              <a:gd name="connsiteY783" fmla="*/ 1054894 h 6858000"/>
              <a:gd name="connsiteX784" fmla="*/ 2968914 w 7467600"/>
              <a:gd name="connsiteY784" fmla="*/ 1133756 h 6858000"/>
              <a:gd name="connsiteX785" fmla="*/ 3103823 w 7467600"/>
              <a:gd name="connsiteY785" fmla="*/ 1026814 h 6858000"/>
              <a:gd name="connsiteX786" fmla="*/ 3607114 w 7467600"/>
              <a:gd name="connsiteY786" fmla="*/ 467441 h 6858000"/>
              <a:gd name="connsiteX787" fmla="*/ 3744487 w 7467600"/>
              <a:gd name="connsiteY787" fmla="*/ 383136 h 6858000"/>
              <a:gd name="connsiteX788" fmla="*/ 3970213 w 7467600"/>
              <a:gd name="connsiteY788" fmla="*/ 995559 h 6858000"/>
              <a:gd name="connsiteX789" fmla="*/ 3744487 w 7467600"/>
              <a:gd name="connsiteY789" fmla="*/ 383136 h 6858000"/>
              <a:gd name="connsiteX790" fmla="*/ 3624562 w 7467600"/>
              <a:gd name="connsiteY790" fmla="*/ 367041 h 6858000"/>
              <a:gd name="connsiteX791" fmla="*/ 3489712 w 7467600"/>
              <a:gd name="connsiteY791" fmla="*/ 485386 h 6858000"/>
              <a:gd name="connsiteX792" fmla="*/ 3182994 w 7467600"/>
              <a:gd name="connsiteY792" fmla="*/ 828265 h 6858000"/>
              <a:gd name="connsiteX793" fmla="*/ 2892114 w 7467600"/>
              <a:gd name="connsiteY793" fmla="*/ 1172635 h 6858000"/>
              <a:gd name="connsiteX794" fmla="*/ 3021459 w 7467600"/>
              <a:gd name="connsiteY794" fmla="*/ 1035385 h 6858000"/>
              <a:gd name="connsiteX795" fmla="*/ 3153873 w 7467600"/>
              <a:gd name="connsiteY795" fmla="*/ 898971 h 6858000"/>
              <a:gd name="connsiteX796" fmla="*/ 3276511 w 7467600"/>
              <a:gd name="connsiteY796" fmla="*/ 786423 h 6858000"/>
              <a:gd name="connsiteX797" fmla="*/ 3584154 w 7467600"/>
              <a:gd name="connsiteY797" fmla="*/ 448218 h 6858000"/>
              <a:gd name="connsiteX798" fmla="*/ 3624562 w 7467600"/>
              <a:gd name="connsiteY798" fmla="*/ 367041 h 6858000"/>
              <a:gd name="connsiteX799" fmla="*/ 3766672 w 7467600"/>
              <a:gd name="connsiteY799" fmla="*/ 359429 h 6858000"/>
              <a:gd name="connsiteX800" fmla="*/ 3996338 w 7467600"/>
              <a:gd name="connsiteY800" fmla="*/ 968237 h 6858000"/>
              <a:gd name="connsiteX801" fmla="*/ 3766672 w 7467600"/>
              <a:gd name="connsiteY801" fmla="*/ 359429 h 6858000"/>
              <a:gd name="connsiteX802" fmla="*/ 5805386 w 7467600"/>
              <a:gd name="connsiteY802" fmla="*/ 239240 h 6858000"/>
              <a:gd name="connsiteX803" fmla="*/ 5736947 w 7467600"/>
              <a:gd name="connsiteY803" fmla="*/ 261367 h 6858000"/>
              <a:gd name="connsiteX804" fmla="*/ 5427012 w 7467600"/>
              <a:gd name="connsiteY804" fmla="*/ 311272 h 6858000"/>
              <a:gd name="connsiteX805" fmla="*/ 5147818 w 7467600"/>
              <a:gd name="connsiteY805" fmla="*/ 322112 h 6858000"/>
              <a:gd name="connsiteX806" fmla="*/ 5060854 w 7467600"/>
              <a:gd name="connsiteY806" fmla="*/ 311882 h 6858000"/>
              <a:gd name="connsiteX807" fmla="*/ 4945989 w 7467600"/>
              <a:gd name="connsiteY807" fmla="*/ 300516 h 6858000"/>
              <a:gd name="connsiteX808" fmla="*/ 5410479 w 7467600"/>
              <a:gd name="connsiteY808" fmla="*/ 348434 h 6858000"/>
              <a:gd name="connsiteX809" fmla="*/ 5805386 w 7467600"/>
              <a:gd name="connsiteY809" fmla="*/ 239240 h 6858000"/>
              <a:gd name="connsiteX810" fmla="*/ 5905192 w 7467600"/>
              <a:gd name="connsiteY810" fmla="*/ 163079 h 6858000"/>
              <a:gd name="connsiteX811" fmla="*/ 5865655 w 7467600"/>
              <a:gd name="connsiteY811" fmla="*/ 171901 h 6858000"/>
              <a:gd name="connsiteX812" fmla="*/ 5259740 w 7467600"/>
              <a:gd name="connsiteY812" fmla="*/ 257013 h 6858000"/>
              <a:gd name="connsiteX813" fmla="*/ 5208466 w 7467600"/>
              <a:gd name="connsiteY813" fmla="*/ 257550 h 6858000"/>
              <a:gd name="connsiteX814" fmla="*/ 4980204 w 7467600"/>
              <a:gd name="connsiteY814" fmla="*/ 271903 h 6858000"/>
              <a:gd name="connsiteX815" fmla="*/ 5068068 w 7467600"/>
              <a:gd name="connsiteY815" fmla="*/ 282244 h 6858000"/>
              <a:gd name="connsiteX816" fmla="*/ 5153231 w 7467600"/>
              <a:gd name="connsiteY816" fmla="*/ 292240 h 6858000"/>
              <a:gd name="connsiteX817" fmla="*/ 5426491 w 7467600"/>
              <a:gd name="connsiteY817" fmla="*/ 281128 h 6858000"/>
              <a:gd name="connsiteX818" fmla="*/ 5731212 w 7467600"/>
              <a:gd name="connsiteY818" fmla="*/ 231951 h 6858000"/>
              <a:gd name="connsiteX819" fmla="*/ 5905192 w 7467600"/>
              <a:gd name="connsiteY819" fmla="*/ 163079 h 6858000"/>
              <a:gd name="connsiteX820" fmla="*/ 5944437 w 7467600"/>
              <a:gd name="connsiteY820" fmla="*/ 113829 h 6858000"/>
              <a:gd name="connsiteX821" fmla="*/ 5825032 w 7467600"/>
              <a:gd name="connsiteY821" fmla="*/ 146405 h 6858000"/>
              <a:gd name="connsiteX822" fmla="*/ 4955599 w 7467600"/>
              <a:gd name="connsiteY822" fmla="*/ 247008 h 6858000"/>
              <a:gd name="connsiteX823" fmla="*/ 5210104 w 7467600"/>
              <a:gd name="connsiteY823" fmla="*/ 228123 h 6858000"/>
              <a:gd name="connsiteX824" fmla="*/ 5261015 w 7467600"/>
              <a:gd name="connsiteY824" fmla="*/ 227087 h 6858000"/>
              <a:gd name="connsiteX825" fmla="*/ 5861181 w 7467600"/>
              <a:gd name="connsiteY825" fmla="*/ 143093 h 6858000"/>
              <a:gd name="connsiteX826" fmla="*/ 5961252 w 7467600"/>
              <a:gd name="connsiteY826" fmla="*/ 114820 h 6858000"/>
              <a:gd name="connsiteX827" fmla="*/ 5944437 w 7467600"/>
              <a:gd name="connsiteY827" fmla="*/ 113829 h 6858000"/>
              <a:gd name="connsiteX828" fmla="*/ 3882765 w 7467600"/>
              <a:gd name="connsiteY828" fmla="*/ 0 h 6858000"/>
              <a:gd name="connsiteX829" fmla="*/ 3995099 w 7467600"/>
              <a:gd name="connsiteY829" fmla="*/ 0 h 6858000"/>
              <a:gd name="connsiteX830" fmla="*/ 4163818 w 7467600"/>
              <a:gd name="connsiteY830" fmla="*/ 234104 h 6858000"/>
              <a:gd name="connsiteX831" fmla="*/ 4172099 w 7467600"/>
              <a:gd name="connsiteY831" fmla="*/ 234207 h 6858000"/>
              <a:gd name="connsiteX832" fmla="*/ 4784282 w 7467600"/>
              <a:gd name="connsiteY832" fmla="*/ 276561 h 6858000"/>
              <a:gd name="connsiteX833" fmla="*/ 4801687 w 7467600"/>
              <a:gd name="connsiteY833" fmla="*/ 267764 h 6858000"/>
              <a:gd name="connsiteX834" fmla="*/ 6082788 w 7467600"/>
              <a:gd name="connsiteY834" fmla="*/ 64119 h 6858000"/>
              <a:gd name="connsiteX835" fmla="*/ 6099442 w 7467600"/>
              <a:gd name="connsiteY835" fmla="*/ 82568 h 6858000"/>
              <a:gd name="connsiteX836" fmla="*/ 4804137 w 7467600"/>
              <a:gd name="connsiteY836" fmla="*/ 320931 h 6858000"/>
              <a:gd name="connsiteX837" fmla="*/ 4227047 w 7467600"/>
              <a:gd name="connsiteY837" fmla="*/ 313415 h 6858000"/>
              <a:gd name="connsiteX838" fmla="*/ 4346041 w 7467600"/>
              <a:gd name="connsiteY838" fmla="*/ 456086 h 6858000"/>
              <a:gd name="connsiteX839" fmla="*/ 4870967 w 7467600"/>
              <a:gd name="connsiteY839" fmla="*/ 963061 h 6858000"/>
              <a:gd name="connsiteX840" fmla="*/ 4889647 w 7467600"/>
              <a:gd name="connsiteY840" fmla="*/ 957147 h 6858000"/>
              <a:gd name="connsiteX841" fmla="*/ 5422504 w 7467600"/>
              <a:gd name="connsiteY841" fmla="*/ 805191 h 6858000"/>
              <a:gd name="connsiteX842" fmla="*/ 6087656 w 7467600"/>
              <a:gd name="connsiteY842" fmla="*/ 826703 h 6858000"/>
              <a:gd name="connsiteX843" fmla="*/ 6058717 w 7467600"/>
              <a:gd name="connsiteY843" fmla="*/ 865992 h 6858000"/>
              <a:gd name="connsiteX844" fmla="*/ 4974153 w 7467600"/>
              <a:gd name="connsiteY844" fmla="*/ 1045456 h 6858000"/>
              <a:gd name="connsiteX845" fmla="*/ 5627835 w 7467600"/>
              <a:gd name="connsiteY845" fmla="*/ 1472077 h 6858000"/>
              <a:gd name="connsiteX846" fmla="*/ 5629817 w 7467600"/>
              <a:gd name="connsiteY846" fmla="*/ 1471412 h 6858000"/>
              <a:gd name="connsiteX847" fmla="*/ 5634124 w 7467600"/>
              <a:gd name="connsiteY847" fmla="*/ 1470572 h 6858000"/>
              <a:gd name="connsiteX848" fmla="*/ 5755832 w 7467600"/>
              <a:gd name="connsiteY848" fmla="*/ 1383886 h 6858000"/>
              <a:gd name="connsiteX849" fmla="*/ 6014186 w 7467600"/>
              <a:gd name="connsiteY849" fmla="*/ 1279799 h 6858000"/>
              <a:gd name="connsiteX850" fmla="*/ 6901619 w 7467600"/>
              <a:gd name="connsiteY850" fmla="*/ 1047874 h 6858000"/>
              <a:gd name="connsiteX851" fmla="*/ 6931566 w 7467600"/>
              <a:gd name="connsiteY851" fmla="*/ 1062034 h 6858000"/>
              <a:gd name="connsiteX852" fmla="*/ 5790982 w 7467600"/>
              <a:gd name="connsiteY852" fmla="*/ 1561380 h 6858000"/>
              <a:gd name="connsiteX853" fmla="*/ 6188971 w 7467600"/>
              <a:gd name="connsiteY853" fmla="*/ 1755168 h 6858000"/>
              <a:gd name="connsiteX854" fmla="*/ 6202446 w 7467600"/>
              <a:gd name="connsiteY854" fmla="*/ 1752268 h 6858000"/>
              <a:gd name="connsiteX855" fmla="*/ 7179560 w 7467600"/>
              <a:gd name="connsiteY855" fmla="*/ 1467551 h 6858000"/>
              <a:gd name="connsiteX856" fmla="*/ 7158730 w 7467600"/>
              <a:gd name="connsiteY856" fmla="*/ 1507835 h 6858000"/>
              <a:gd name="connsiteX857" fmla="*/ 6326959 w 7467600"/>
              <a:gd name="connsiteY857" fmla="*/ 1817686 h 6858000"/>
              <a:gd name="connsiteX858" fmla="*/ 6537433 w 7467600"/>
              <a:gd name="connsiteY858" fmla="*/ 1907790 h 6858000"/>
              <a:gd name="connsiteX859" fmla="*/ 6550221 w 7467600"/>
              <a:gd name="connsiteY859" fmla="*/ 1910729 h 6858000"/>
              <a:gd name="connsiteX860" fmla="*/ 6964438 w 7467600"/>
              <a:gd name="connsiteY860" fmla="*/ 2209505 h 6858000"/>
              <a:gd name="connsiteX861" fmla="*/ 7367862 w 7467600"/>
              <a:gd name="connsiteY861" fmla="*/ 2806833 h 6858000"/>
              <a:gd name="connsiteX862" fmla="*/ 7364329 w 7467600"/>
              <a:gd name="connsiteY862" fmla="*/ 2826907 h 6858000"/>
              <a:gd name="connsiteX863" fmla="*/ 7290545 w 7467600"/>
              <a:gd name="connsiteY863" fmla="*/ 2850663 h 6858000"/>
              <a:gd name="connsiteX864" fmla="*/ 6472036 w 7467600"/>
              <a:gd name="connsiteY864" fmla="*/ 1959003 h 6858000"/>
              <a:gd name="connsiteX865" fmla="*/ 5792897 w 7467600"/>
              <a:gd name="connsiteY865" fmla="*/ 1647747 h 6858000"/>
              <a:gd name="connsiteX866" fmla="*/ 5842751 w 7467600"/>
              <a:gd name="connsiteY866" fmla="*/ 1816112 h 6858000"/>
              <a:gd name="connsiteX867" fmla="*/ 5847424 w 7467600"/>
              <a:gd name="connsiteY867" fmla="*/ 1815776 h 6858000"/>
              <a:gd name="connsiteX868" fmla="*/ 6399821 w 7467600"/>
              <a:gd name="connsiteY868" fmla="*/ 2344799 h 6858000"/>
              <a:gd name="connsiteX869" fmla="*/ 6323232 w 7467600"/>
              <a:gd name="connsiteY869" fmla="*/ 2389634 h 6858000"/>
              <a:gd name="connsiteX870" fmla="*/ 5942958 w 7467600"/>
              <a:gd name="connsiteY870" fmla="*/ 2077708 h 6858000"/>
              <a:gd name="connsiteX871" fmla="*/ 5921559 w 7467600"/>
              <a:gd name="connsiteY871" fmla="*/ 2378596 h 6858000"/>
              <a:gd name="connsiteX872" fmla="*/ 5817651 w 7467600"/>
              <a:gd name="connsiteY872" fmla="*/ 3023919 h 6858000"/>
              <a:gd name="connsiteX873" fmla="*/ 5729634 w 7467600"/>
              <a:gd name="connsiteY873" fmla="*/ 3051849 h 6858000"/>
              <a:gd name="connsiteX874" fmla="*/ 5611018 w 7467600"/>
              <a:gd name="connsiteY874" fmla="*/ 2316769 h 6858000"/>
              <a:gd name="connsiteX875" fmla="*/ 5687608 w 7467600"/>
              <a:gd name="connsiteY875" fmla="*/ 2039972 h 6858000"/>
              <a:gd name="connsiteX876" fmla="*/ 5657554 w 7467600"/>
              <a:gd name="connsiteY876" fmla="*/ 1576445 h 6858000"/>
              <a:gd name="connsiteX877" fmla="*/ 5150475 w 7467600"/>
              <a:gd name="connsiteY877" fmla="*/ 1274012 h 6858000"/>
              <a:gd name="connsiteX878" fmla="*/ 5349142 w 7467600"/>
              <a:gd name="connsiteY878" fmla="*/ 2204405 h 6858000"/>
              <a:gd name="connsiteX879" fmla="*/ 5262214 w 7467600"/>
              <a:gd name="connsiteY879" fmla="*/ 2233836 h 6858000"/>
              <a:gd name="connsiteX880" fmla="*/ 4981539 w 7467600"/>
              <a:gd name="connsiteY880" fmla="*/ 1542201 h 6858000"/>
              <a:gd name="connsiteX881" fmla="*/ 4958461 w 7467600"/>
              <a:gd name="connsiteY881" fmla="*/ 1136957 h 6858000"/>
              <a:gd name="connsiteX882" fmla="*/ 4655015 w 7467600"/>
              <a:gd name="connsiteY882" fmla="*/ 891426 h 6858000"/>
              <a:gd name="connsiteX883" fmla="*/ 4348002 w 7467600"/>
              <a:gd name="connsiteY883" fmla="*/ 2205895 h 6858000"/>
              <a:gd name="connsiteX884" fmla="*/ 4262250 w 7467600"/>
              <a:gd name="connsiteY884" fmla="*/ 2219972 h 6858000"/>
              <a:gd name="connsiteX885" fmla="*/ 4550611 w 7467600"/>
              <a:gd name="connsiteY885" fmla="*/ 817540 h 6858000"/>
              <a:gd name="connsiteX886" fmla="*/ 4564418 w 7467600"/>
              <a:gd name="connsiteY886" fmla="*/ 808293 h 6858000"/>
              <a:gd name="connsiteX887" fmla="*/ 4266388 w 7467600"/>
              <a:gd name="connsiteY887" fmla="*/ 500083 h 6858000"/>
              <a:gd name="connsiteX888" fmla="*/ 4032842 w 7467600"/>
              <a:gd name="connsiteY888" fmla="*/ 211809 h 6858000"/>
              <a:gd name="connsiteX889" fmla="*/ 3882765 w 7467600"/>
              <a:gd name="connsiteY889" fmla="*/ 0 h 6858000"/>
              <a:gd name="connsiteX890" fmla="*/ 3721337 w 7467600"/>
              <a:gd name="connsiteY890" fmla="*/ 0 h 6858000"/>
              <a:gd name="connsiteX891" fmla="*/ 3797544 w 7467600"/>
              <a:gd name="connsiteY891" fmla="*/ 0 h 6858000"/>
              <a:gd name="connsiteX892" fmla="*/ 3775734 w 7467600"/>
              <a:gd name="connsiteY892" fmla="*/ 95131 h 6858000"/>
              <a:gd name="connsiteX893" fmla="*/ 3724807 w 7467600"/>
              <a:gd name="connsiteY893" fmla="*/ 272257 h 6858000"/>
              <a:gd name="connsiteX894" fmla="*/ 3726844 w 7467600"/>
              <a:gd name="connsiteY894" fmla="*/ 282988 h 6858000"/>
              <a:gd name="connsiteX895" fmla="*/ 3742664 w 7467600"/>
              <a:gd name="connsiteY895" fmla="*/ 279918 h 6858000"/>
              <a:gd name="connsiteX896" fmla="*/ 4103910 w 7467600"/>
              <a:gd name="connsiteY896" fmla="*/ 1161917 h 6858000"/>
              <a:gd name="connsiteX897" fmla="*/ 4020269 w 7467600"/>
              <a:gd name="connsiteY897" fmla="*/ 1200406 h 6858000"/>
              <a:gd name="connsiteX898" fmla="*/ 3674882 w 7467600"/>
              <a:gd name="connsiteY898" fmla="*/ 488524 h 6858000"/>
              <a:gd name="connsiteX899" fmla="*/ 3132682 w 7467600"/>
              <a:gd name="connsiteY899" fmla="*/ 1072284 h 6858000"/>
              <a:gd name="connsiteX900" fmla="*/ 2716346 w 7467600"/>
              <a:gd name="connsiteY900" fmla="*/ 1276376 h 6858000"/>
              <a:gd name="connsiteX901" fmla="*/ 2716772 w 7467600"/>
              <a:gd name="connsiteY901" fmla="*/ 1255462 h 6858000"/>
              <a:gd name="connsiteX902" fmla="*/ 3471096 w 7467600"/>
              <a:gd name="connsiteY902" fmla="*/ 437072 h 6858000"/>
              <a:gd name="connsiteX903" fmla="*/ 3639057 w 7467600"/>
              <a:gd name="connsiteY903" fmla="*/ 286334 h 6858000"/>
              <a:gd name="connsiteX904" fmla="*/ 3640309 w 7467600"/>
              <a:gd name="connsiteY904" fmla="*/ 284664 h 6858000"/>
              <a:gd name="connsiteX905" fmla="*/ 3646022 w 7467600"/>
              <a:gd name="connsiteY905" fmla="*/ 276711 h 6858000"/>
              <a:gd name="connsiteX906" fmla="*/ 3707943 w 7467600"/>
              <a:gd name="connsiteY906" fmla="*/ 65958 h 6858000"/>
              <a:gd name="connsiteX907" fmla="*/ 3721337 w 7467600"/>
              <a:gd name="connsiteY907" fmla="*/ 0 h 6858000"/>
              <a:gd name="connsiteX908" fmla="*/ 2867960 w 7467600"/>
              <a:gd name="connsiteY908" fmla="*/ 0 h 6858000"/>
              <a:gd name="connsiteX909" fmla="*/ 2926351 w 7467600"/>
              <a:gd name="connsiteY909" fmla="*/ 0 h 6858000"/>
              <a:gd name="connsiteX910" fmla="*/ 2902823 w 7467600"/>
              <a:gd name="connsiteY910" fmla="*/ 262929 h 6858000"/>
              <a:gd name="connsiteX911" fmla="*/ 2940663 w 7467600"/>
              <a:gd name="connsiteY911" fmla="*/ 140884 h 6858000"/>
              <a:gd name="connsiteX912" fmla="*/ 2947039 w 7467600"/>
              <a:gd name="connsiteY912" fmla="*/ 122524 h 6858000"/>
              <a:gd name="connsiteX913" fmla="*/ 2984316 w 7467600"/>
              <a:gd name="connsiteY913" fmla="*/ 0 h 6858000"/>
              <a:gd name="connsiteX914" fmla="*/ 3016114 w 7467600"/>
              <a:gd name="connsiteY914" fmla="*/ 0 h 6858000"/>
              <a:gd name="connsiteX915" fmla="*/ 2979949 w 7467600"/>
              <a:gd name="connsiteY915" fmla="*/ 119274 h 6858000"/>
              <a:gd name="connsiteX916" fmla="*/ 3023879 w 7467600"/>
              <a:gd name="connsiteY916" fmla="*/ 0 h 6858000"/>
              <a:gd name="connsiteX917" fmla="*/ 3105400 w 7467600"/>
              <a:gd name="connsiteY917" fmla="*/ 0 h 6858000"/>
              <a:gd name="connsiteX918" fmla="*/ 3094669 w 7467600"/>
              <a:gd name="connsiteY918" fmla="*/ 30308 h 6858000"/>
              <a:gd name="connsiteX919" fmla="*/ 2901945 w 7467600"/>
              <a:gd name="connsiteY919" fmla="*/ 466538 h 6858000"/>
              <a:gd name="connsiteX920" fmla="*/ 2815209 w 7467600"/>
              <a:gd name="connsiteY920" fmla="*/ 497361 h 6858000"/>
              <a:gd name="connsiteX921" fmla="*/ 2844845 w 7467600"/>
              <a:gd name="connsiteY921" fmla="*/ 127638 h 6858000"/>
              <a:gd name="connsiteX922" fmla="*/ 2867960 w 7467600"/>
              <a:gd name="connsiteY922" fmla="*/ 0 h 6858000"/>
              <a:gd name="connsiteX923" fmla="*/ 1057230 w 7467600"/>
              <a:gd name="connsiteY923" fmla="*/ 0 h 6858000"/>
              <a:gd name="connsiteX924" fmla="*/ 1111003 w 7467600"/>
              <a:gd name="connsiteY924" fmla="*/ 0 h 6858000"/>
              <a:gd name="connsiteX925" fmla="*/ 1125553 w 7467600"/>
              <a:gd name="connsiteY925" fmla="*/ 52588 h 6858000"/>
              <a:gd name="connsiteX926" fmla="*/ 1304276 w 7467600"/>
              <a:gd name="connsiteY926" fmla="*/ 476275 h 6858000"/>
              <a:gd name="connsiteX927" fmla="*/ 1492066 w 7467600"/>
              <a:gd name="connsiteY927" fmla="*/ 886333 h 6858000"/>
              <a:gd name="connsiteX928" fmla="*/ 1423698 w 7467600"/>
              <a:gd name="connsiteY928" fmla="*/ 710817 h 6858000"/>
              <a:gd name="connsiteX929" fmla="*/ 1357609 w 7467600"/>
              <a:gd name="connsiteY929" fmla="*/ 532892 h 6858000"/>
              <a:gd name="connsiteX930" fmla="*/ 1309550 w 7467600"/>
              <a:gd name="connsiteY930" fmla="*/ 374031 h 6858000"/>
              <a:gd name="connsiteX931" fmla="*/ 1193673 w 7467600"/>
              <a:gd name="connsiteY931" fmla="*/ 49533 h 6858000"/>
              <a:gd name="connsiteX932" fmla="*/ 1164391 w 7467600"/>
              <a:gd name="connsiteY932" fmla="*/ 0 h 6858000"/>
              <a:gd name="connsiteX933" fmla="*/ 1200666 w 7467600"/>
              <a:gd name="connsiteY933" fmla="*/ 0 h 6858000"/>
              <a:gd name="connsiteX934" fmla="*/ 1223408 w 7467600"/>
              <a:gd name="connsiteY934" fmla="*/ 38996 h 6858000"/>
              <a:gd name="connsiteX935" fmla="*/ 1339635 w 7467600"/>
              <a:gd name="connsiteY935" fmla="*/ 365517 h 6858000"/>
              <a:gd name="connsiteX936" fmla="*/ 1387469 w 7467600"/>
              <a:gd name="connsiteY936" fmla="*/ 523079 h 6858000"/>
              <a:gd name="connsiteX937" fmla="*/ 1452685 w 7467600"/>
              <a:gd name="connsiteY937" fmla="*/ 699806 h 6858000"/>
              <a:gd name="connsiteX938" fmla="*/ 1492092 w 7467600"/>
              <a:gd name="connsiteY938" fmla="*/ 800424 h 6858000"/>
              <a:gd name="connsiteX939" fmla="*/ 1455302 w 7467600"/>
              <a:gd name="connsiteY939" fmla="*/ 632913 h 6858000"/>
              <a:gd name="connsiteX940" fmla="*/ 1222336 w 7467600"/>
              <a:gd name="connsiteY940" fmla="*/ 9480 h 6858000"/>
              <a:gd name="connsiteX941" fmla="*/ 1214634 w 7467600"/>
              <a:gd name="connsiteY941" fmla="*/ 0 h 6858000"/>
              <a:gd name="connsiteX942" fmla="*/ 1289827 w 7467600"/>
              <a:gd name="connsiteY942" fmla="*/ 0 h 6858000"/>
              <a:gd name="connsiteX943" fmla="*/ 1321076 w 7467600"/>
              <a:gd name="connsiteY943" fmla="*/ 59722 h 6858000"/>
              <a:gd name="connsiteX944" fmla="*/ 1512579 w 7467600"/>
              <a:gd name="connsiteY944" fmla="*/ 626441 h 6858000"/>
              <a:gd name="connsiteX945" fmla="*/ 1506076 w 7467600"/>
              <a:gd name="connsiteY945" fmla="*/ 1089289 h 6858000"/>
              <a:gd name="connsiteX946" fmla="*/ 1486346 w 7467600"/>
              <a:gd name="connsiteY946" fmla="*/ 1079919 h 6858000"/>
              <a:gd name="connsiteX947" fmla="*/ 1070511 w 7467600"/>
              <a:gd name="connsiteY947" fmla="*/ 48609 h 6858000"/>
              <a:gd name="connsiteX948" fmla="*/ 1057230 w 7467600"/>
              <a:gd name="connsiteY948" fmla="*/ 0 h 6858000"/>
              <a:gd name="connsiteX949" fmla="*/ 43151 w 7467600"/>
              <a:gd name="connsiteY949" fmla="*/ 0 h 6858000"/>
              <a:gd name="connsiteX950" fmla="*/ 95283 w 7467600"/>
              <a:gd name="connsiteY950" fmla="*/ 0 h 6858000"/>
              <a:gd name="connsiteX951" fmla="*/ 300708 w 7467600"/>
              <a:gd name="connsiteY951" fmla="*/ 154571 h 6858000"/>
              <a:gd name="connsiteX952" fmla="*/ 530414 w 7467600"/>
              <a:gd name="connsiteY952" fmla="*/ 354673 h 6858000"/>
              <a:gd name="connsiteX953" fmla="*/ 333785 w 7467600"/>
              <a:gd name="connsiteY953" fmla="*/ 161564 h 6858000"/>
              <a:gd name="connsiteX954" fmla="*/ 147005 w 7467600"/>
              <a:gd name="connsiteY954" fmla="*/ 0 h 6858000"/>
              <a:gd name="connsiteX955" fmla="*/ 272509 w 7467600"/>
              <a:gd name="connsiteY955" fmla="*/ 0 h 6858000"/>
              <a:gd name="connsiteX956" fmla="*/ 326276 w 7467600"/>
              <a:gd name="connsiteY956" fmla="*/ 45847 h 6858000"/>
              <a:gd name="connsiteX957" fmla="*/ 823759 w 7467600"/>
              <a:gd name="connsiteY957" fmla="*/ 574145 h 6858000"/>
              <a:gd name="connsiteX958" fmla="*/ 811254 w 7467600"/>
              <a:gd name="connsiteY958" fmla="*/ 665546 h 6858000"/>
              <a:gd name="connsiteX959" fmla="*/ 154042 w 7467600"/>
              <a:gd name="connsiteY959" fmla="*/ 261522 h 6858000"/>
              <a:gd name="connsiteX960" fmla="*/ 13550 w 7467600"/>
              <a:gd name="connsiteY960" fmla="*/ 158423 h 6858000"/>
              <a:gd name="connsiteX961" fmla="*/ 0 w 7467600"/>
              <a:gd name="connsiteY961" fmla="*/ 146618 h 6858000"/>
              <a:gd name="connsiteX962" fmla="*/ 0 w 7467600"/>
              <a:gd name="connsiteY962" fmla="*/ 59161 h 6858000"/>
              <a:gd name="connsiteX963" fmla="*/ 45427 w 7467600"/>
              <a:gd name="connsiteY963" fmla="*/ 101078 h 6858000"/>
              <a:gd name="connsiteX964" fmla="*/ 630103 w 7467600"/>
              <a:gd name="connsiteY964" fmla="*/ 485885 h 6858000"/>
              <a:gd name="connsiteX965" fmla="*/ 532040 w 7467600"/>
              <a:gd name="connsiteY965" fmla="*/ 399359 h 6858000"/>
              <a:gd name="connsiteX966" fmla="*/ 517618 w 7467600"/>
              <a:gd name="connsiteY966" fmla="*/ 385726 h 6858000"/>
              <a:gd name="connsiteX967" fmla="*/ 285074 w 7467600"/>
              <a:gd name="connsiteY967" fmla="*/ 182755 h 6858000"/>
              <a:gd name="connsiteX968" fmla="*/ 43151 w 7467600"/>
              <a:gd name="connsiteY96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467600 w 7467600"/>
              <a:gd name="connsiteY78" fmla="*/ 6012219 h 6858000"/>
              <a:gd name="connsiteX79" fmla="*/ 7356878 w 7467600"/>
              <a:gd name="connsiteY79" fmla="*/ 5981332 h 6858000"/>
              <a:gd name="connsiteX80" fmla="*/ 7467600 w 7467600"/>
              <a:gd name="connsiteY80" fmla="*/ 6117703 h 6858000"/>
              <a:gd name="connsiteX81" fmla="*/ 7467600 w 7467600"/>
              <a:gd name="connsiteY81" fmla="*/ 6163634 h 6858000"/>
              <a:gd name="connsiteX82" fmla="*/ 7403637 w 7467600"/>
              <a:gd name="connsiteY82" fmla="*/ 6083957 h 6858000"/>
              <a:gd name="connsiteX83" fmla="*/ 7254615 w 7467600"/>
              <a:gd name="connsiteY83" fmla="*/ 5911918 h 6858000"/>
              <a:gd name="connsiteX84" fmla="*/ 7312589 w 7467600"/>
              <a:gd name="connsiteY84" fmla="*/ 5982309 h 6858000"/>
              <a:gd name="connsiteX85" fmla="*/ 7448321 w 7467600"/>
              <a:gd name="connsiteY85" fmla="*/ 6190991 h 6858000"/>
              <a:gd name="connsiteX86" fmla="*/ 7467600 w 7467600"/>
              <a:gd name="connsiteY86" fmla="*/ 6221686 h 6858000"/>
              <a:gd name="connsiteX87" fmla="*/ 7467600 w 7467600"/>
              <a:gd name="connsiteY87" fmla="*/ 6334256 h 6858000"/>
              <a:gd name="connsiteX88" fmla="*/ 7454976 w 7467600"/>
              <a:gd name="connsiteY88" fmla="*/ 6318297 h 6858000"/>
              <a:gd name="connsiteX89" fmla="*/ 1456157 w 7467600"/>
              <a:gd name="connsiteY89" fmla="*/ 5371404 h 6858000"/>
              <a:gd name="connsiteX90" fmla="*/ 1244432 w 7467600"/>
              <a:gd name="connsiteY90" fmla="*/ 5385601 h 6858000"/>
              <a:gd name="connsiteX91" fmla="*/ 973990 w 7467600"/>
              <a:gd name="connsiteY91" fmla="*/ 5424940 h 6858000"/>
              <a:gd name="connsiteX92" fmla="*/ 1103809 w 7467600"/>
              <a:gd name="connsiteY92" fmla="*/ 5433720 h 6858000"/>
              <a:gd name="connsiteX93" fmla="*/ 1123454 w 7467600"/>
              <a:gd name="connsiteY93" fmla="*/ 5435727 h 6858000"/>
              <a:gd name="connsiteX94" fmla="*/ 1737017 w 7467600"/>
              <a:gd name="connsiteY94" fmla="*/ 5452183 h 6858000"/>
              <a:gd name="connsiteX95" fmla="*/ 1824397 w 7467600"/>
              <a:gd name="connsiteY95" fmla="*/ 5447757 h 6858000"/>
              <a:gd name="connsiteX96" fmla="*/ 2070059 w 7467600"/>
              <a:gd name="connsiteY96" fmla="*/ 5441660 h 6858000"/>
              <a:gd name="connsiteX97" fmla="*/ 1456157 w 7467600"/>
              <a:gd name="connsiteY97" fmla="*/ 5371404 h 6858000"/>
              <a:gd name="connsiteX98" fmla="*/ 4988186 w 7467600"/>
              <a:gd name="connsiteY98" fmla="*/ 5216467 h 6858000"/>
              <a:gd name="connsiteX99" fmla="*/ 4777334 w 7467600"/>
              <a:gd name="connsiteY99" fmla="*/ 5406072 h 6858000"/>
              <a:gd name="connsiteX100" fmla="*/ 4718341 w 7467600"/>
              <a:gd name="connsiteY100" fmla="*/ 5468043 h 6858000"/>
              <a:gd name="connsiteX101" fmla="*/ 4604655 w 7467600"/>
              <a:gd name="connsiteY101" fmla="*/ 5583434 h 6858000"/>
              <a:gd name="connsiteX102" fmla="*/ 4565074 w 7467600"/>
              <a:gd name="connsiteY102" fmla="*/ 5618550 h 6858000"/>
              <a:gd name="connsiteX103" fmla="*/ 4988186 w 7467600"/>
              <a:gd name="connsiteY103" fmla="*/ 5216467 h 6858000"/>
              <a:gd name="connsiteX104" fmla="*/ 4978032 w 7467600"/>
              <a:gd name="connsiteY104" fmla="*/ 5183809 h 6858000"/>
              <a:gd name="connsiteX105" fmla="*/ 4463413 w 7467600"/>
              <a:gd name="connsiteY105" fmla="*/ 5615162 h 6858000"/>
              <a:gd name="connsiteX106" fmla="*/ 4358134 w 7467600"/>
              <a:gd name="connsiteY106" fmla="*/ 5742791 h 6858000"/>
              <a:gd name="connsiteX107" fmla="*/ 4376219 w 7467600"/>
              <a:gd name="connsiteY107" fmla="*/ 5729027 h 6858000"/>
              <a:gd name="connsiteX108" fmla="*/ 4582340 w 7467600"/>
              <a:gd name="connsiteY108" fmla="*/ 5561037 h 6858000"/>
              <a:gd name="connsiteX109" fmla="*/ 4694684 w 7467600"/>
              <a:gd name="connsiteY109" fmla="*/ 5447098 h 6858000"/>
              <a:gd name="connsiteX110" fmla="*/ 4754123 w 7467600"/>
              <a:gd name="connsiteY110" fmla="*/ 5384643 h 6858000"/>
              <a:gd name="connsiteX111" fmla="*/ 4978032 w 7467600"/>
              <a:gd name="connsiteY111" fmla="*/ 5183809 h 6858000"/>
              <a:gd name="connsiteX112" fmla="*/ 1903353 w 7467600"/>
              <a:gd name="connsiteY112" fmla="*/ 5044827 h 6858000"/>
              <a:gd name="connsiteX113" fmla="*/ 1936931 w 7467600"/>
              <a:gd name="connsiteY113" fmla="*/ 5093954 h 6858000"/>
              <a:gd name="connsiteX114" fmla="*/ 2195868 w 7467600"/>
              <a:gd name="connsiteY114" fmla="*/ 5396574 h 6858000"/>
              <a:gd name="connsiteX115" fmla="*/ 2088852 w 7467600"/>
              <a:gd name="connsiteY115" fmla="*/ 5166123 h 6858000"/>
              <a:gd name="connsiteX116" fmla="*/ 1958241 w 7467600"/>
              <a:gd name="connsiteY116" fmla="*/ 5067955 h 6858000"/>
              <a:gd name="connsiteX117" fmla="*/ 1903353 w 7467600"/>
              <a:gd name="connsiteY117" fmla="*/ 5044827 h 6858000"/>
              <a:gd name="connsiteX118" fmla="*/ 1979378 w 7467600"/>
              <a:gd name="connsiteY118" fmla="*/ 4769504 h 6858000"/>
              <a:gd name="connsiteX119" fmla="*/ 2882120 w 7467600"/>
              <a:gd name="connsiteY119" fmla="*/ 5064547 h 6858000"/>
              <a:gd name="connsiteX120" fmla="*/ 2793103 w 7467600"/>
              <a:gd name="connsiteY120" fmla="*/ 5039699 h 6858000"/>
              <a:gd name="connsiteX121" fmla="*/ 2770041 w 7467600"/>
              <a:gd name="connsiteY121" fmla="*/ 5033634 h 6858000"/>
              <a:gd name="connsiteX122" fmla="*/ 1979378 w 7467600"/>
              <a:gd name="connsiteY122" fmla="*/ 4769504 h 6858000"/>
              <a:gd name="connsiteX123" fmla="*/ 1927410 w 7467600"/>
              <a:gd name="connsiteY123" fmla="*/ 4716164 h 6858000"/>
              <a:gd name="connsiteX124" fmla="*/ 1959587 w 7467600"/>
              <a:gd name="connsiteY124" fmla="*/ 4728849 h 6858000"/>
              <a:gd name="connsiteX125" fmla="*/ 2777707 w 7467600"/>
              <a:gd name="connsiteY125" fmla="*/ 5003991 h 6858000"/>
              <a:gd name="connsiteX126" fmla="*/ 2800768 w 7467600"/>
              <a:gd name="connsiteY126" fmla="*/ 5010056 h 6858000"/>
              <a:gd name="connsiteX127" fmla="*/ 2879408 w 7467600"/>
              <a:gd name="connsiteY127" fmla="*/ 5031590 h 6858000"/>
              <a:gd name="connsiteX128" fmla="*/ 2862295 w 7467600"/>
              <a:gd name="connsiteY128" fmla="*/ 5022958 h 6858000"/>
              <a:gd name="connsiteX129" fmla="*/ 2813343 w 7467600"/>
              <a:gd name="connsiteY129" fmla="*/ 4998369 h 6858000"/>
              <a:gd name="connsiteX130" fmla="*/ 2646245 w 7467600"/>
              <a:gd name="connsiteY130" fmla="*/ 4930999 h 6858000"/>
              <a:gd name="connsiteX131" fmla="*/ 1999243 w 7467600"/>
              <a:gd name="connsiteY131" fmla="*/ 4730524 h 6858000"/>
              <a:gd name="connsiteX132" fmla="*/ 1979527 w 7467600"/>
              <a:gd name="connsiteY132" fmla="*/ 4726651 h 6858000"/>
              <a:gd name="connsiteX133" fmla="*/ 1927410 w 7467600"/>
              <a:gd name="connsiteY133" fmla="*/ 4716164 h 6858000"/>
              <a:gd name="connsiteX134" fmla="*/ 1997014 w 7467600"/>
              <a:gd name="connsiteY134" fmla="*/ 4698007 h 6858000"/>
              <a:gd name="connsiteX135" fmla="*/ 2005458 w 7467600"/>
              <a:gd name="connsiteY135" fmla="*/ 4699540 h 6858000"/>
              <a:gd name="connsiteX136" fmla="*/ 2657186 w 7467600"/>
              <a:gd name="connsiteY136" fmla="*/ 4901687 h 6858000"/>
              <a:gd name="connsiteX137" fmla="*/ 2826662 w 7467600"/>
              <a:gd name="connsiteY137" fmla="*/ 4970362 h 6858000"/>
              <a:gd name="connsiteX138" fmla="*/ 2876100 w 7467600"/>
              <a:gd name="connsiteY138" fmla="*/ 4995397 h 6858000"/>
              <a:gd name="connsiteX139" fmla="*/ 3042600 w 7467600"/>
              <a:gd name="connsiteY139" fmla="*/ 5059532 h 6858000"/>
              <a:gd name="connsiteX140" fmla="*/ 1997014 w 7467600"/>
              <a:gd name="connsiteY140" fmla="*/ 4698007 h 6858000"/>
              <a:gd name="connsiteX141" fmla="*/ 2305292 w 7467600"/>
              <a:gd name="connsiteY141" fmla="*/ 4219492 h 6858000"/>
              <a:gd name="connsiteX142" fmla="*/ 3360922 w 7467600"/>
              <a:gd name="connsiteY142" fmla="*/ 4529373 h 6858000"/>
              <a:gd name="connsiteX143" fmla="*/ 3492420 w 7467600"/>
              <a:gd name="connsiteY143" fmla="*/ 4510145 h 6858000"/>
              <a:gd name="connsiteX144" fmla="*/ 3364086 w 7467600"/>
              <a:gd name="connsiteY144" fmla="*/ 4480340 h 6858000"/>
              <a:gd name="connsiteX145" fmla="*/ 3225818 w 7467600"/>
              <a:gd name="connsiteY145" fmla="*/ 4411822 h 6858000"/>
              <a:gd name="connsiteX146" fmla="*/ 3129696 w 7467600"/>
              <a:gd name="connsiteY146" fmla="*/ 4360704 h 6858000"/>
              <a:gd name="connsiteX147" fmla="*/ 2814545 w 7467600"/>
              <a:gd name="connsiteY147" fmla="*/ 4282955 h 6858000"/>
              <a:gd name="connsiteX148" fmla="*/ 2305292 w 7467600"/>
              <a:gd name="connsiteY148" fmla="*/ 4219492 h 6858000"/>
              <a:gd name="connsiteX149" fmla="*/ 2626982 w 7467600"/>
              <a:gd name="connsiteY149" fmla="*/ 4206450 h 6858000"/>
              <a:gd name="connsiteX150" fmla="*/ 2490617 w 7467600"/>
              <a:gd name="connsiteY150" fmla="*/ 4206951 h 6858000"/>
              <a:gd name="connsiteX151" fmla="*/ 2819869 w 7467600"/>
              <a:gd name="connsiteY151" fmla="*/ 4252936 h 6858000"/>
              <a:gd name="connsiteX152" fmla="*/ 3143018 w 7467600"/>
              <a:gd name="connsiteY152" fmla="*/ 4332698 h 6858000"/>
              <a:gd name="connsiteX153" fmla="*/ 3241520 w 7467600"/>
              <a:gd name="connsiteY153" fmla="*/ 4385112 h 6858000"/>
              <a:gd name="connsiteX154" fmla="*/ 3374575 w 7467600"/>
              <a:gd name="connsiteY154" fmla="*/ 4451517 h 6858000"/>
              <a:gd name="connsiteX155" fmla="*/ 3505221 w 7467600"/>
              <a:gd name="connsiteY155" fmla="*/ 4480757 h 6858000"/>
              <a:gd name="connsiteX156" fmla="*/ 2626982 w 7467600"/>
              <a:gd name="connsiteY156" fmla="*/ 4206450 h 6858000"/>
              <a:gd name="connsiteX157" fmla="*/ 1310106 w 7467600"/>
              <a:gd name="connsiteY157" fmla="*/ 3943217 h 6858000"/>
              <a:gd name="connsiteX158" fmla="*/ 854994 w 7467600"/>
              <a:gd name="connsiteY158" fmla="*/ 4399136 h 6858000"/>
              <a:gd name="connsiteX159" fmla="*/ 742462 w 7467600"/>
              <a:gd name="connsiteY159" fmla="*/ 4594648 h 6858000"/>
              <a:gd name="connsiteX160" fmla="*/ 820602 w 7467600"/>
              <a:gd name="connsiteY160" fmla="*/ 4485915 h 6858000"/>
              <a:gd name="connsiteX161" fmla="*/ 878295 w 7467600"/>
              <a:gd name="connsiteY161" fmla="*/ 4403594 h 6858000"/>
              <a:gd name="connsiteX162" fmla="*/ 1240607 w 7467600"/>
              <a:gd name="connsiteY162" fmla="*/ 4010401 h 6858000"/>
              <a:gd name="connsiteX163" fmla="*/ 1310106 w 7467600"/>
              <a:gd name="connsiteY163" fmla="*/ 3943217 h 6858000"/>
              <a:gd name="connsiteX164" fmla="*/ 1423113 w 7467600"/>
              <a:gd name="connsiteY164" fmla="*/ 3874565 h 6858000"/>
              <a:gd name="connsiteX165" fmla="*/ 1260565 w 7467600"/>
              <a:gd name="connsiteY165" fmla="*/ 4031982 h 6858000"/>
              <a:gd name="connsiteX166" fmla="*/ 901900 w 7467600"/>
              <a:gd name="connsiteY166" fmla="*/ 4421236 h 6858000"/>
              <a:gd name="connsiteX167" fmla="*/ 845044 w 7467600"/>
              <a:gd name="connsiteY167" fmla="*/ 4502436 h 6858000"/>
              <a:gd name="connsiteX168" fmla="*/ 685926 w 7467600"/>
              <a:gd name="connsiteY168" fmla="*/ 4703069 h 6858000"/>
              <a:gd name="connsiteX169" fmla="*/ 684248 w 7467600"/>
              <a:gd name="connsiteY169" fmla="*/ 4706721 h 6858000"/>
              <a:gd name="connsiteX170" fmla="*/ 1423113 w 7467600"/>
              <a:gd name="connsiteY170" fmla="*/ 3874565 h 6858000"/>
              <a:gd name="connsiteX171" fmla="*/ 3316479 w 7467600"/>
              <a:gd name="connsiteY171" fmla="*/ 3872136 h 6858000"/>
              <a:gd name="connsiteX172" fmla="*/ 3546806 w 7467600"/>
              <a:gd name="connsiteY172" fmla="*/ 4356139 h 6858000"/>
              <a:gd name="connsiteX173" fmla="*/ 3364433 w 7467600"/>
              <a:gd name="connsiteY173" fmla="*/ 3953121 h 6858000"/>
              <a:gd name="connsiteX174" fmla="*/ 3316479 w 7467600"/>
              <a:gd name="connsiteY174" fmla="*/ 3872136 h 6858000"/>
              <a:gd name="connsiteX175" fmla="*/ 3291335 w 7467600"/>
              <a:gd name="connsiteY175" fmla="*/ 3767420 h 6858000"/>
              <a:gd name="connsiteX176" fmla="*/ 3390805 w 7467600"/>
              <a:gd name="connsiteY176" fmla="*/ 3937163 h 6858000"/>
              <a:gd name="connsiteX177" fmla="*/ 3579062 w 7467600"/>
              <a:gd name="connsiteY177" fmla="*/ 4359040 h 6858000"/>
              <a:gd name="connsiteX178" fmla="*/ 3467355 w 7467600"/>
              <a:gd name="connsiteY178" fmla="*/ 3988130 h 6858000"/>
              <a:gd name="connsiteX179" fmla="*/ 3310753 w 7467600"/>
              <a:gd name="connsiteY179" fmla="*/ 3787140 h 6858000"/>
              <a:gd name="connsiteX180" fmla="*/ 3291335 w 7467600"/>
              <a:gd name="connsiteY180" fmla="*/ 3767420 h 6858000"/>
              <a:gd name="connsiteX181" fmla="*/ 1635889 w 7467600"/>
              <a:gd name="connsiteY181" fmla="*/ 3709494 h 6858000"/>
              <a:gd name="connsiteX182" fmla="*/ 1634800 w 7467600"/>
              <a:gd name="connsiteY182" fmla="*/ 3731111 h 6858000"/>
              <a:gd name="connsiteX183" fmla="*/ 1635889 w 7467600"/>
              <a:gd name="connsiteY183" fmla="*/ 3709494 h 6858000"/>
              <a:gd name="connsiteX184" fmla="*/ 1510397 w 7467600"/>
              <a:gd name="connsiteY184" fmla="*/ 3684705 h 6858000"/>
              <a:gd name="connsiteX185" fmla="*/ 1146550 w 7467600"/>
              <a:gd name="connsiteY185" fmla="*/ 3802012 h 6858000"/>
              <a:gd name="connsiteX186" fmla="*/ 698834 w 7467600"/>
              <a:gd name="connsiteY186" fmla="*/ 3952272 h 6858000"/>
              <a:gd name="connsiteX187" fmla="*/ 34256 w 7467600"/>
              <a:gd name="connsiteY187" fmla="*/ 4347603 h 6858000"/>
              <a:gd name="connsiteX188" fmla="*/ 527241 w 7467600"/>
              <a:gd name="connsiteY188" fmla="*/ 4065078 h 6858000"/>
              <a:gd name="connsiteX189" fmla="*/ 1510397 w 7467600"/>
              <a:gd name="connsiteY189" fmla="*/ 3684705 h 6858000"/>
              <a:gd name="connsiteX190" fmla="*/ 1313114 w 7467600"/>
              <a:gd name="connsiteY190" fmla="*/ 3655216 h 6858000"/>
              <a:gd name="connsiteX191" fmla="*/ 1109304 w 7467600"/>
              <a:gd name="connsiteY191" fmla="*/ 3669030 h 6858000"/>
              <a:gd name="connsiteX192" fmla="*/ 8129 w 7467600"/>
              <a:gd name="connsiteY192" fmla="*/ 4330519 h 6858000"/>
              <a:gd name="connsiteX193" fmla="*/ 687572 w 7467600"/>
              <a:gd name="connsiteY193" fmla="*/ 3925629 h 6858000"/>
              <a:gd name="connsiteX194" fmla="*/ 1138365 w 7467600"/>
              <a:gd name="connsiteY194" fmla="*/ 3774515 h 6858000"/>
              <a:gd name="connsiteX195" fmla="*/ 1505579 w 7467600"/>
              <a:gd name="connsiteY195" fmla="*/ 3655526 h 6858000"/>
              <a:gd name="connsiteX196" fmla="*/ 1313114 w 7467600"/>
              <a:gd name="connsiteY196" fmla="*/ 3655216 h 6858000"/>
              <a:gd name="connsiteX197" fmla="*/ 3655073 w 7467600"/>
              <a:gd name="connsiteY197" fmla="*/ 3650884 h 6858000"/>
              <a:gd name="connsiteX198" fmla="*/ 3989938 w 7467600"/>
              <a:gd name="connsiteY198" fmla="*/ 3991685 h 6858000"/>
              <a:gd name="connsiteX199" fmla="*/ 4393907 w 7467600"/>
              <a:gd name="connsiteY199" fmla="*/ 4261258 h 6858000"/>
              <a:gd name="connsiteX200" fmla="*/ 4648051 w 7467600"/>
              <a:gd name="connsiteY200" fmla="*/ 4374051 h 6858000"/>
              <a:gd name="connsiteX201" fmla="*/ 4383389 w 7467600"/>
              <a:gd name="connsiteY201" fmla="*/ 4184369 h 6858000"/>
              <a:gd name="connsiteX202" fmla="*/ 4165508 w 7467600"/>
              <a:gd name="connsiteY202" fmla="*/ 4035196 h 6858000"/>
              <a:gd name="connsiteX203" fmla="*/ 4068162 w 7467600"/>
              <a:gd name="connsiteY203" fmla="*/ 3953394 h 6858000"/>
              <a:gd name="connsiteX204" fmla="*/ 3981416 w 7467600"/>
              <a:gd name="connsiteY204" fmla="*/ 3880482 h 6858000"/>
              <a:gd name="connsiteX205" fmla="*/ 3800147 w 7467600"/>
              <a:gd name="connsiteY205" fmla="*/ 3749872 h 6858000"/>
              <a:gd name="connsiteX206" fmla="*/ 3655073 w 7467600"/>
              <a:gd name="connsiteY206" fmla="*/ 3650884 h 6858000"/>
              <a:gd name="connsiteX207" fmla="*/ 3670252 w 7467600"/>
              <a:gd name="connsiteY207" fmla="*/ 3622798 h 6858000"/>
              <a:gd name="connsiteX208" fmla="*/ 3817258 w 7467600"/>
              <a:gd name="connsiteY208" fmla="*/ 3723577 h 6858000"/>
              <a:gd name="connsiteX209" fmla="*/ 4000461 w 7467600"/>
              <a:gd name="connsiteY209" fmla="*/ 3855966 h 6858000"/>
              <a:gd name="connsiteX210" fmla="*/ 4088180 w 7467600"/>
              <a:gd name="connsiteY210" fmla="*/ 3929774 h 6858000"/>
              <a:gd name="connsiteX211" fmla="*/ 4184555 w 7467600"/>
              <a:gd name="connsiteY211" fmla="*/ 4010683 h 6858000"/>
              <a:gd name="connsiteX212" fmla="*/ 4399563 w 7467600"/>
              <a:gd name="connsiteY212" fmla="*/ 4158106 h 6858000"/>
              <a:gd name="connsiteX213" fmla="*/ 4684469 w 7467600"/>
              <a:gd name="connsiteY213" fmla="*/ 4364680 h 6858000"/>
              <a:gd name="connsiteX214" fmla="*/ 4690271 w 7467600"/>
              <a:gd name="connsiteY214" fmla="*/ 4370034 h 6858000"/>
              <a:gd name="connsiteX215" fmla="*/ 4136093 w 7467600"/>
              <a:gd name="connsiteY215" fmla="*/ 3858466 h 6858000"/>
              <a:gd name="connsiteX216" fmla="*/ 3670252 w 7467600"/>
              <a:gd name="connsiteY216" fmla="*/ 3622798 h 6858000"/>
              <a:gd name="connsiteX217" fmla="*/ 4440129 w 7467600"/>
              <a:gd name="connsiteY217" fmla="*/ 3448571 h 6858000"/>
              <a:gd name="connsiteX218" fmla="*/ 4856525 w 7467600"/>
              <a:gd name="connsiteY218" fmla="*/ 3915351 h 6858000"/>
              <a:gd name="connsiteX219" fmla="*/ 5059055 w 7467600"/>
              <a:gd name="connsiteY219" fmla="*/ 4108918 h 6858000"/>
              <a:gd name="connsiteX220" fmla="*/ 5290070 w 7467600"/>
              <a:gd name="connsiteY220" fmla="*/ 4263619 h 6858000"/>
              <a:gd name="connsiteX221" fmla="*/ 4834991 w 7467600"/>
              <a:gd name="connsiteY221" fmla="*/ 3830985 h 6858000"/>
              <a:gd name="connsiteX222" fmla="*/ 4440129 w 7467600"/>
              <a:gd name="connsiteY222" fmla="*/ 3448571 h 6858000"/>
              <a:gd name="connsiteX223" fmla="*/ 4441737 w 7467600"/>
              <a:gd name="connsiteY223" fmla="*/ 3399734 h 6858000"/>
              <a:gd name="connsiteX224" fmla="*/ 4431236 w 7467600"/>
              <a:gd name="connsiteY224" fmla="*/ 3400954 h 6858000"/>
              <a:gd name="connsiteX225" fmla="*/ 4557150 w 7467600"/>
              <a:gd name="connsiteY225" fmla="*/ 3510023 h 6858000"/>
              <a:gd name="connsiteX226" fmla="*/ 4856936 w 7467600"/>
              <a:gd name="connsiteY226" fmla="*/ 3809146 h 6858000"/>
              <a:gd name="connsiteX227" fmla="*/ 5111996 w 7467600"/>
              <a:gd name="connsiteY227" fmla="*/ 4065759 h 6858000"/>
              <a:gd name="connsiteX228" fmla="*/ 5388878 w 7467600"/>
              <a:gd name="connsiteY228" fmla="*/ 4300185 h 6858000"/>
              <a:gd name="connsiteX229" fmla="*/ 5425556 w 7467600"/>
              <a:gd name="connsiteY229" fmla="*/ 4308967 h 6858000"/>
              <a:gd name="connsiteX230" fmla="*/ 4943646 w 7467600"/>
              <a:gd name="connsiteY230" fmla="*/ 3822916 h 6858000"/>
              <a:gd name="connsiteX231" fmla="*/ 4594837 w 7467600"/>
              <a:gd name="connsiteY231" fmla="*/ 3532274 h 6858000"/>
              <a:gd name="connsiteX232" fmla="*/ 4441737 w 7467600"/>
              <a:gd name="connsiteY232" fmla="*/ 3399734 h 6858000"/>
              <a:gd name="connsiteX233" fmla="*/ 5425834 w 7467600"/>
              <a:gd name="connsiteY233" fmla="*/ 3162785 h 6858000"/>
              <a:gd name="connsiteX234" fmla="*/ 5401644 w 7467600"/>
              <a:gd name="connsiteY234" fmla="*/ 3617847 h 6858000"/>
              <a:gd name="connsiteX235" fmla="*/ 5467256 w 7467600"/>
              <a:gd name="connsiteY235" fmla="*/ 4175494 h 6858000"/>
              <a:gd name="connsiteX236" fmla="*/ 5448069 w 7467600"/>
              <a:gd name="connsiteY236" fmla="*/ 3567554 h 6858000"/>
              <a:gd name="connsiteX237" fmla="*/ 5425834 w 7467600"/>
              <a:gd name="connsiteY237" fmla="*/ 3162785 h 6858000"/>
              <a:gd name="connsiteX238" fmla="*/ 1318687 w 7467600"/>
              <a:gd name="connsiteY238" fmla="*/ 3113840 h 6858000"/>
              <a:gd name="connsiteX239" fmla="*/ 1066793 w 7467600"/>
              <a:gd name="connsiteY239" fmla="*/ 3212171 h 6858000"/>
              <a:gd name="connsiteX240" fmla="*/ 993319 w 7467600"/>
              <a:gd name="connsiteY240" fmla="*/ 3247648 h 6858000"/>
              <a:gd name="connsiteX241" fmla="*/ 853081 w 7467600"/>
              <a:gd name="connsiteY241" fmla="*/ 3312410 h 6858000"/>
              <a:gd name="connsiteX242" fmla="*/ 805957 w 7467600"/>
              <a:gd name="connsiteY242" fmla="*/ 3330443 h 6858000"/>
              <a:gd name="connsiteX243" fmla="*/ 1318687 w 7467600"/>
              <a:gd name="connsiteY243" fmla="*/ 3113840 h 6858000"/>
              <a:gd name="connsiteX244" fmla="*/ 5453702 w 7467600"/>
              <a:gd name="connsiteY244" fmla="*/ 3090882 h 6858000"/>
              <a:gd name="connsiteX245" fmla="*/ 5480135 w 7467600"/>
              <a:gd name="connsiteY245" fmla="*/ 3565802 h 6858000"/>
              <a:gd name="connsiteX246" fmla="*/ 5499023 w 7467600"/>
              <a:gd name="connsiteY246" fmla="*/ 4166310 h 6858000"/>
              <a:gd name="connsiteX247" fmla="*/ 5547022 w 7467600"/>
              <a:gd name="connsiteY247" fmla="*/ 3607838 h 6858000"/>
              <a:gd name="connsiteX248" fmla="*/ 5515964 w 7467600"/>
              <a:gd name="connsiteY248" fmla="*/ 3378541 h 6858000"/>
              <a:gd name="connsiteX249" fmla="*/ 5453702 w 7467600"/>
              <a:gd name="connsiteY249" fmla="*/ 3090882 h 6858000"/>
              <a:gd name="connsiteX250" fmla="*/ 1238695 w 7467600"/>
              <a:gd name="connsiteY250" fmla="*/ 3076820 h 6858000"/>
              <a:gd name="connsiteX251" fmla="*/ 716371 w 7467600"/>
              <a:gd name="connsiteY251" fmla="*/ 3293249 h 6858000"/>
              <a:gd name="connsiteX252" fmla="*/ 579522 w 7467600"/>
              <a:gd name="connsiteY252" fmla="*/ 3371759 h 6858000"/>
              <a:gd name="connsiteX253" fmla="*/ 600288 w 7467600"/>
              <a:gd name="connsiteY253" fmla="*/ 3365555 h 6858000"/>
              <a:gd name="connsiteX254" fmla="*/ 840692 w 7467600"/>
              <a:gd name="connsiteY254" fmla="*/ 3284921 h 6858000"/>
              <a:gd name="connsiteX255" fmla="*/ 979248 w 7467600"/>
              <a:gd name="connsiteY255" fmla="*/ 3221003 h 6858000"/>
              <a:gd name="connsiteX256" fmla="*/ 1053282 w 7467600"/>
              <a:gd name="connsiteY256" fmla="*/ 3185247 h 6858000"/>
              <a:gd name="connsiteX257" fmla="*/ 1320603 w 7467600"/>
              <a:gd name="connsiteY257" fmla="*/ 3081281 h 6858000"/>
              <a:gd name="connsiteX258" fmla="*/ 1238695 w 7467600"/>
              <a:gd name="connsiteY258" fmla="*/ 3076820 h 6858000"/>
              <a:gd name="connsiteX259" fmla="*/ 5425627 w 7467600"/>
              <a:gd name="connsiteY259" fmla="*/ 2954192 h 6858000"/>
              <a:gd name="connsiteX260" fmla="*/ 5470770 w 7467600"/>
              <a:gd name="connsiteY260" fmla="*/ 3005435 h 6858000"/>
              <a:gd name="connsiteX261" fmla="*/ 5519779 w 7467600"/>
              <a:gd name="connsiteY261" fmla="*/ 4359223 h 6858000"/>
              <a:gd name="connsiteX262" fmla="*/ 5520293 w 7467600"/>
              <a:gd name="connsiteY262" fmla="*/ 4360602 h 6858000"/>
              <a:gd name="connsiteX263" fmla="*/ 5767221 w 7467600"/>
              <a:gd name="connsiteY263" fmla="*/ 4665564 h 6858000"/>
              <a:gd name="connsiteX264" fmla="*/ 6937169 w 7467600"/>
              <a:gd name="connsiteY264" fmla="*/ 4815941 h 6858000"/>
              <a:gd name="connsiteX265" fmla="*/ 6953922 w 7467600"/>
              <a:gd name="connsiteY265" fmla="*/ 4890068 h 6858000"/>
              <a:gd name="connsiteX266" fmla="*/ 6071359 w 7467600"/>
              <a:gd name="connsiteY266" fmla="*/ 4770770 h 6858000"/>
              <a:gd name="connsiteX267" fmla="*/ 6038839 w 7467600"/>
              <a:gd name="connsiteY267" fmla="*/ 4764474 h 6858000"/>
              <a:gd name="connsiteX268" fmla="*/ 6038706 w 7467600"/>
              <a:gd name="connsiteY268" fmla="*/ 4763847 h 6858000"/>
              <a:gd name="connsiteX269" fmla="*/ 6037784 w 7467600"/>
              <a:gd name="connsiteY269" fmla="*/ 4764270 h 6858000"/>
              <a:gd name="connsiteX270" fmla="*/ 6038839 w 7467600"/>
              <a:gd name="connsiteY270" fmla="*/ 4764474 h 6858000"/>
              <a:gd name="connsiteX271" fmla="*/ 6040338 w 7467600"/>
              <a:gd name="connsiteY271" fmla="*/ 4771418 h 6858000"/>
              <a:gd name="connsiteX272" fmla="*/ 6024488 w 7467600"/>
              <a:gd name="connsiteY272" fmla="*/ 4809903 h 6858000"/>
              <a:gd name="connsiteX273" fmla="*/ 5599771 w 7467600"/>
              <a:gd name="connsiteY273" fmla="*/ 5509652 h 6858000"/>
              <a:gd name="connsiteX274" fmla="*/ 5548843 w 7467600"/>
              <a:gd name="connsiteY274" fmla="*/ 5563845 h 6858000"/>
              <a:gd name="connsiteX275" fmla="*/ 5940952 w 7467600"/>
              <a:gd name="connsiteY275" fmla="*/ 6250028 h 6858000"/>
              <a:gd name="connsiteX276" fmla="*/ 6043441 w 7467600"/>
              <a:gd name="connsiteY276" fmla="*/ 6665847 h 6858000"/>
              <a:gd name="connsiteX277" fmla="*/ 6093432 w 7467600"/>
              <a:gd name="connsiteY277" fmla="*/ 6858000 h 6858000"/>
              <a:gd name="connsiteX278" fmla="*/ 6034344 w 7467600"/>
              <a:gd name="connsiteY278" fmla="*/ 6858000 h 6858000"/>
              <a:gd name="connsiteX279" fmla="*/ 6026679 w 7467600"/>
              <a:gd name="connsiteY279" fmla="*/ 6836959 h 6858000"/>
              <a:gd name="connsiteX280" fmla="*/ 5800441 w 7467600"/>
              <a:gd name="connsiteY280" fmla="*/ 6335286 h 6858000"/>
              <a:gd name="connsiteX281" fmla="*/ 5526562 w 7467600"/>
              <a:gd name="connsiteY281" fmla="*/ 5705388 h 6858000"/>
              <a:gd name="connsiteX282" fmla="*/ 5519640 w 7467600"/>
              <a:gd name="connsiteY282" fmla="*/ 5683774 h 6858000"/>
              <a:gd name="connsiteX283" fmla="*/ 5844559 w 7467600"/>
              <a:gd name="connsiteY283" fmla="*/ 6553349 h 6858000"/>
              <a:gd name="connsiteX284" fmla="*/ 5975994 w 7467600"/>
              <a:gd name="connsiteY284" fmla="*/ 6858000 h 6858000"/>
              <a:gd name="connsiteX285" fmla="*/ 5898547 w 7467600"/>
              <a:gd name="connsiteY285" fmla="*/ 6858000 h 6858000"/>
              <a:gd name="connsiteX286" fmla="*/ 5682041 w 7467600"/>
              <a:gd name="connsiteY286" fmla="*/ 6355860 h 6858000"/>
              <a:gd name="connsiteX287" fmla="*/ 5461758 w 7467600"/>
              <a:gd name="connsiteY287" fmla="*/ 5820220 h 6858000"/>
              <a:gd name="connsiteX288" fmla="*/ 5237282 w 7467600"/>
              <a:gd name="connsiteY288" fmla="*/ 6579086 h 6858000"/>
              <a:gd name="connsiteX289" fmla="*/ 5115009 w 7467600"/>
              <a:gd name="connsiteY289" fmla="*/ 6858000 h 6858000"/>
              <a:gd name="connsiteX290" fmla="*/ 5028074 w 7467600"/>
              <a:gd name="connsiteY290" fmla="*/ 6858000 h 6858000"/>
              <a:gd name="connsiteX291" fmla="*/ 5079508 w 7467600"/>
              <a:gd name="connsiteY291" fmla="*/ 6749074 h 6858000"/>
              <a:gd name="connsiteX292" fmla="*/ 5371846 w 7467600"/>
              <a:gd name="connsiteY292" fmla="*/ 5924413 h 6858000"/>
              <a:gd name="connsiteX293" fmla="*/ 5270512 w 7467600"/>
              <a:gd name="connsiteY293" fmla="*/ 6138975 h 6858000"/>
              <a:gd name="connsiteX294" fmla="*/ 5062409 w 7467600"/>
              <a:gd name="connsiteY294" fmla="*/ 6653544 h 6858000"/>
              <a:gd name="connsiteX295" fmla="*/ 5036628 w 7467600"/>
              <a:gd name="connsiteY295" fmla="*/ 6754247 h 6858000"/>
              <a:gd name="connsiteX296" fmla="*/ 5009112 w 7467600"/>
              <a:gd name="connsiteY296" fmla="*/ 6858000 h 6858000"/>
              <a:gd name="connsiteX297" fmla="*/ 4976679 w 7467600"/>
              <a:gd name="connsiteY297" fmla="*/ 6858000 h 6858000"/>
              <a:gd name="connsiteX298" fmla="*/ 5006537 w 7467600"/>
              <a:gd name="connsiteY298" fmla="*/ 6747068 h 6858000"/>
              <a:gd name="connsiteX299" fmla="*/ 5032723 w 7467600"/>
              <a:gd name="connsiteY299" fmla="*/ 6644957 h 6858000"/>
              <a:gd name="connsiteX300" fmla="*/ 5242949 w 7467600"/>
              <a:gd name="connsiteY300" fmla="*/ 6125175 h 6858000"/>
              <a:gd name="connsiteX301" fmla="*/ 5286321 w 7467600"/>
              <a:gd name="connsiteY301" fmla="*/ 6033555 h 6858000"/>
              <a:gd name="connsiteX302" fmla="*/ 5008210 w 7467600"/>
              <a:gd name="connsiteY302" fmla="*/ 6649194 h 6858000"/>
              <a:gd name="connsiteX303" fmla="*/ 4986321 w 7467600"/>
              <a:gd name="connsiteY303" fmla="*/ 6765687 h 6858000"/>
              <a:gd name="connsiteX304" fmla="*/ 4973474 w 7467600"/>
              <a:gd name="connsiteY304" fmla="*/ 6858000 h 6858000"/>
              <a:gd name="connsiteX305" fmla="*/ 4907178 w 7467600"/>
              <a:gd name="connsiteY305" fmla="*/ 6858000 h 6858000"/>
              <a:gd name="connsiteX306" fmla="*/ 4910810 w 7467600"/>
              <a:gd name="connsiteY306" fmla="*/ 6829660 h 6858000"/>
              <a:gd name="connsiteX307" fmla="*/ 4987461 w 7467600"/>
              <a:gd name="connsiteY307" fmla="*/ 6432994 h 6858000"/>
              <a:gd name="connsiteX308" fmla="*/ 5179262 w 7467600"/>
              <a:gd name="connsiteY308" fmla="*/ 6035044 h 6858000"/>
              <a:gd name="connsiteX309" fmla="*/ 4689678 w 7467600"/>
              <a:gd name="connsiteY309" fmla="*/ 6440241 h 6858000"/>
              <a:gd name="connsiteX310" fmla="*/ 4477543 w 7467600"/>
              <a:gd name="connsiteY310" fmla="*/ 6674836 h 6858000"/>
              <a:gd name="connsiteX311" fmla="*/ 4329957 w 7467600"/>
              <a:gd name="connsiteY311" fmla="*/ 6858000 h 6858000"/>
              <a:gd name="connsiteX312" fmla="*/ 4218595 w 7467600"/>
              <a:gd name="connsiteY312" fmla="*/ 6858000 h 6858000"/>
              <a:gd name="connsiteX313" fmla="*/ 4368888 w 7467600"/>
              <a:gd name="connsiteY313" fmla="*/ 6668412 h 6858000"/>
              <a:gd name="connsiteX314" fmla="*/ 4563091 w 7467600"/>
              <a:gd name="connsiteY314" fmla="*/ 6442508 h 6858000"/>
              <a:gd name="connsiteX315" fmla="*/ 5387324 w 7467600"/>
              <a:gd name="connsiteY315" fmla="*/ 5705830 h 6858000"/>
              <a:gd name="connsiteX316" fmla="*/ 5073620 w 7467600"/>
              <a:gd name="connsiteY316" fmla="*/ 5955437 h 6858000"/>
              <a:gd name="connsiteX317" fmla="*/ 4689789 w 7467600"/>
              <a:gd name="connsiteY317" fmla="*/ 6268382 h 6858000"/>
              <a:gd name="connsiteX318" fmla="*/ 4418722 w 7467600"/>
              <a:gd name="connsiteY318" fmla="*/ 6570886 h 6858000"/>
              <a:gd name="connsiteX319" fmla="*/ 4214944 w 7467600"/>
              <a:gd name="connsiteY319" fmla="*/ 6858000 h 6858000"/>
              <a:gd name="connsiteX320" fmla="*/ 4177898 w 7467600"/>
              <a:gd name="connsiteY320" fmla="*/ 6858000 h 6858000"/>
              <a:gd name="connsiteX321" fmla="*/ 4391597 w 7467600"/>
              <a:gd name="connsiteY321" fmla="*/ 6556370 h 6858000"/>
              <a:gd name="connsiteX322" fmla="*/ 4668889 w 7467600"/>
              <a:gd name="connsiteY322" fmla="*/ 6246399 h 6858000"/>
              <a:gd name="connsiteX323" fmla="*/ 5055427 w 7467600"/>
              <a:gd name="connsiteY323" fmla="*/ 5931476 h 6858000"/>
              <a:gd name="connsiteX324" fmla="*/ 5371814 w 7467600"/>
              <a:gd name="connsiteY324" fmla="*/ 5678975 h 6858000"/>
              <a:gd name="connsiteX325" fmla="*/ 4987918 w 7467600"/>
              <a:gd name="connsiteY325" fmla="*/ 5838701 h 6858000"/>
              <a:gd name="connsiteX326" fmla="*/ 4317146 w 7467600"/>
              <a:gd name="connsiteY326" fmla="*/ 6587716 h 6858000"/>
              <a:gd name="connsiteX327" fmla="*/ 4171627 w 7467600"/>
              <a:gd name="connsiteY327" fmla="*/ 6858000 h 6858000"/>
              <a:gd name="connsiteX328" fmla="*/ 4081585 w 7467600"/>
              <a:gd name="connsiteY328" fmla="*/ 6858000 h 6858000"/>
              <a:gd name="connsiteX329" fmla="*/ 4238603 w 7467600"/>
              <a:gd name="connsiteY329" fmla="*/ 6559341 h 6858000"/>
              <a:gd name="connsiteX330" fmla="*/ 4778333 w 7467600"/>
              <a:gd name="connsiteY330" fmla="*/ 5873626 h 6858000"/>
              <a:gd name="connsiteX331" fmla="*/ 5414185 w 7467600"/>
              <a:gd name="connsiteY331" fmla="*/ 5573882 h 6858000"/>
              <a:gd name="connsiteX332" fmla="*/ 5959648 w 7467600"/>
              <a:gd name="connsiteY332" fmla="*/ 4760797 h 6858000"/>
              <a:gd name="connsiteX333" fmla="*/ 5355019 w 7467600"/>
              <a:gd name="connsiteY333" fmla="*/ 4734672 h 6858000"/>
              <a:gd name="connsiteX334" fmla="*/ 5083565 w 7467600"/>
              <a:gd name="connsiteY334" fmla="*/ 5179121 h 6858000"/>
              <a:gd name="connsiteX335" fmla="*/ 4713577 w 7467600"/>
              <a:gd name="connsiteY335" fmla="*/ 5616803 h 6858000"/>
              <a:gd name="connsiteX336" fmla="*/ 3989559 w 7467600"/>
              <a:gd name="connsiteY336" fmla="*/ 6145945 h 6858000"/>
              <a:gd name="connsiteX337" fmla="*/ 3939824 w 7467600"/>
              <a:gd name="connsiteY337" fmla="*/ 6066900 h 6858000"/>
              <a:gd name="connsiteX338" fmla="*/ 4584537 w 7467600"/>
              <a:gd name="connsiteY338" fmla="*/ 5324826 h 6858000"/>
              <a:gd name="connsiteX339" fmla="*/ 5037105 w 7467600"/>
              <a:gd name="connsiteY339" fmla="*/ 5088765 h 6858000"/>
              <a:gd name="connsiteX340" fmla="*/ 5039930 w 7467600"/>
              <a:gd name="connsiteY340" fmla="*/ 5089585 h 6858000"/>
              <a:gd name="connsiteX341" fmla="*/ 5263764 w 7467600"/>
              <a:gd name="connsiteY341" fmla="*/ 4735525 h 6858000"/>
              <a:gd name="connsiteX342" fmla="*/ 4086300 w 7467600"/>
              <a:gd name="connsiteY342" fmla="*/ 4884599 h 6858000"/>
              <a:gd name="connsiteX343" fmla="*/ 4085485 w 7467600"/>
              <a:gd name="connsiteY343" fmla="*/ 4899070 h 6858000"/>
              <a:gd name="connsiteX344" fmla="*/ 3871915 w 7467600"/>
              <a:gd name="connsiteY344" fmla="*/ 5253645 h 6858000"/>
              <a:gd name="connsiteX345" fmla="*/ 3799374 w 7467600"/>
              <a:gd name="connsiteY345" fmla="*/ 5466127 h 6858000"/>
              <a:gd name="connsiteX346" fmla="*/ 3498850 w 7467600"/>
              <a:gd name="connsiteY346" fmla="*/ 6661888 h 6858000"/>
              <a:gd name="connsiteX347" fmla="*/ 3399216 w 7467600"/>
              <a:gd name="connsiteY347" fmla="*/ 6858000 h 6858000"/>
              <a:gd name="connsiteX348" fmla="*/ 3303688 w 7467600"/>
              <a:gd name="connsiteY348" fmla="*/ 6858000 h 6858000"/>
              <a:gd name="connsiteX349" fmla="*/ 3391774 w 7467600"/>
              <a:gd name="connsiteY349" fmla="*/ 6697181 h 6858000"/>
              <a:gd name="connsiteX350" fmla="*/ 3735540 w 7467600"/>
              <a:gd name="connsiteY350" fmla="*/ 5546923 h 6858000"/>
              <a:gd name="connsiteX351" fmla="*/ 3729438 w 7467600"/>
              <a:gd name="connsiteY351" fmla="*/ 5569058 h 6858000"/>
              <a:gd name="connsiteX352" fmla="*/ 3707782 w 7467600"/>
              <a:gd name="connsiteY352" fmla="*/ 5644908 h 6858000"/>
              <a:gd name="connsiteX353" fmla="*/ 3583827 w 7467600"/>
              <a:gd name="connsiteY353" fmla="*/ 6039215 h 6858000"/>
              <a:gd name="connsiteX354" fmla="*/ 3547861 w 7467600"/>
              <a:gd name="connsiteY354" fmla="*/ 6129609 h 6858000"/>
              <a:gd name="connsiteX355" fmla="*/ 3490905 w 7467600"/>
              <a:gd name="connsiteY355" fmla="*/ 6277660 h 6858000"/>
              <a:gd name="connsiteX356" fmla="*/ 3455859 w 7467600"/>
              <a:gd name="connsiteY356" fmla="*/ 6391301 h 6858000"/>
              <a:gd name="connsiteX357" fmla="*/ 3429112 w 7467600"/>
              <a:gd name="connsiteY357" fmla="*/ 6479469 h 6858000"/>
              <a:gd name="connsiteX358" fmla="*/ 3304862 w 7467600"/>
              <a:gd name="connsiteY358" fmla="*/ 6796476 h 6858000"/>
              <a:gd name="connsiteX359" fmla="*/ 3276071 w 7467600"/>
              <a:gd name="connsiteY359" fmla="*/ 6858000 h 6858000"/>
              <a:gd name="connsiteX360" fmla="*/ 3240805 w 7467600"/>
              <a:gd name="connsiteY360" fmla="*/ 6858000 h 6858000"/>
              <a:gd name="connsiteX361" fmla="*/ 3275917 w 7467600"/>
              <a:gd name="connsiteY361" fmla="*/ 6783192 h 6858000"/>
              <a:gd name="connsiteX362" fmla="*/ 3399358 w 7467600"/>
              <a:gd name="connsiteY362" fmla="*/ 6469011 h 6858000"/>
              <a:gd name="connsiteX363" fmla="*/ 3425650 w 7467600"/>
              <a:gd name="connsiteY363" fmla="*/ 6381333 h 6858000"/>
              <a:gd name="connsiteX364" fmla="*/ 3460661 w 7467600"/>
              <a:gd name="connsiteY364" fmla="*/ 6266763 h 6858000"/>
              <a:gd name="connsiteX365" fmla="*/ 3518021 w 7467600"/>
              <a:gd name="connsiteY365" fmla="*/ 6117298 h 6858000"/>
              <a:gd name="connsiteX366" fmla="*/ 3554035 w 7467600"/>
              <a:gd name="connsiteY366" fmla="*/ 6027832 h 6858000"/>
              <a:gd name="connsiteX367" fmla="*/ 3677174 w 7467600"/>
              <a:gd name="connsiteY367" fmla="*/ 5636351 h 6858000"/>
              <a:gd name="connsiteX368" fmla="*/ 3698819 w 7467600"/>
              <a:gd name="connsiteY368" fmla="*/ 5560503 h 6858000"/>
              <a:gd name="connsiteX369" fmla="*/ 3702094 w 7467600"/>
              <a:gd name="connsiteY369" fmla="*/ 5549194 h 6858000"/>
              <a:gd name="connsiteX370" fmla="*/ 3398355 w 7467600"/>
              <a:gd name="connsiteY370" fmla="*/ 6094603 h 6858000"/>
              <a:gd name="connsiteX371" fmla="*/ 3193941 w 7467600"/>
              <a:gd name="connsiteY371" fmla="*/ 6798775 h 6858000"/>
              <a:gd name="connsiteX372" fmla="*/ 3184140 w 7467600"/>
              <a:gd name="connsiteY372" fmla="*/ 6858000 h 6858000"/>
              <a:gd name="connsiteX373" fmla="*/ 3099978 w 7467600"/>
              <a:gd name="connsiteY373" fmla="*/ 6858000 h 6858000"/>
              <a:gd name="connsiteX374" fmla="*/ 3101556 w 7467600"/>
              <a:gd name="connsiteY374" fmla="*/ 6843337 h 6858000"/>
              <a:gd name="connsiteX375" fmla="*/ 3370162 w 7467600"/>
              <a:gd name="connsiteY375" fmla="*/ 5785550 h 6858000"/>
              <a:gd name="connsiteX376" fmla="*/ 3746477 w 7467600"/>
              <a:gd name="connsiteY376" fmla="*/ 5377889 h 6858000"/>
              <a:gd name="connsiteX377" fmla="*/ 3863399 w 7467600"/>
              <a:gd name="connsiteY377" fmla="*/ 5087257 h 6858000"/>
              <a:gd name="connsiteX378" fmla="*/ 3968712 w 7467600"/>
              <a:gd name="connsiteY378" fmla="*/ 4913989 h 6858000"/>
              <a:gd name="connsiteX379" fmla="*/ 2792390 w 7467600"/>
              <a:gd name="connsiteY379" fmla="*/ 5382974 h 6858000"/>
              <a:gd name="connsiteX380" fmla="*/ 2714982 w 7467600"/>
              <a:gd name="connsiteY380" fmla="*/ 5427051 h 6858000"/>
              <a:gd name="connsiteX381" fmla="*/ 2813361 w 7467600"/>
              <a:gd name="connsiteY381" fmla="*/ 6023912 h 6858000"/>
              <a:gd name="connsiteX382" fmla="*/ 2688430 w 7467600"/>
              <a:gd name="connsiteY382" fmla="*/ 6801564 h 6858000"/>
              <a:gd name="connsiteX383" fmla="*/ 2629626 w 7467600"/>
              <a:gd name="connsiteY383" fmla="*/ 6763394 h 6858000"/>
              <a:gd name="connsiteX384" fmla="*/ 2565328 w 7467600"/>
              <a:gd name="connsiteY384" fmla="*/ 5516399 h 6858000"/>
              <a:gd name="connsiteX385" fmla="*/ 1922999 w 7467600"/>
              <a:gd name="connsiteY385" fmla="*/ 5980343 h 6858000"/>
              <a:gd name="connsiteX386" fmla="*/ 1950261 w 7467600"/>
              <a:gd name="connsiteY386" fmla="*/ 6405858 h 6858000"/>
              <a:gd name="connsiteX387" fmla="*/ 2365554 w 7467600"/>
              <a:gd name="connsiteY387" fmla="*/ 6759107 h 6858000"/>
              <a:gd name="connsiteX388" fmla="*/ 2424142 w 7467600"/>
              <a:gd name="connsiteY388" fmla="*/ 6858000 h 6858000"/>
              <a:gd name="connsiteX389" fmla="*/ 2395994 w 7467600"/>
              <a:gd name="connsiteY389" fmla="*/ 6858000 h 6858000"/>
              <a:gd name="connsiteX390" fmla="*/ 2392863 w 7467600"/>
              <a:gd name="connsiteY390" fmla="*/ 6852964 h 6858000"/>
              <a:gd name="connsiteX391" fmla="*/ 2017589 w 7467600"/>
              <a:gd name="connsiteY391" fmla="*/ 6493982 h 6858000"/>
              <a:gd name="connsiteX392" fmla="*/ 2147336 w 7467600"/>
              <a:gd name="connsiteY392" fmla="*/ 6594052 h 6858000"/>
              <a:gd name="connsiteX393" fmla="*/ 2207047 w 7467600"/>
              <a:gd name="connsiteY393" fmla="*/ 6654540 h 6858000"/>
              <a:gd name="connsiteX394" fmla="*/ 2299106 w 7467600"/>
              <a:gd name="connsiteY394" fmla="*/ 6778931 h 6858000"/>
              <a:gd name="connsiteX395" fmla="*/ 2314430 w 7467600"/>
              <a:gd name="connsiteY395" fmla="*/ 6801144 h 6858000"/>
              <a:gd name="connsiteX396" fmla="*/ 2352406 w 7467600"/>
              <a:gd name="connsiteY396" fmla="*/ 6858000 h 6858000"/>
              <a:gd name="connsiteX397" fmla="*/ 2314492 w 7467600"/>
              <a:gd name="connsiteY397" fmla="*/ 6858000 h 6858000"/>
              <a:gd name="connsiteX398" fmla="*/ 2288095 w 7467600"/>
              <a:gd name="connsiteY398" fmla="*/ 6818030 h 6858000"/>
              <a:gd name="connsiteX399" fmla="*/ 2272768 w 7467600"/>
              <a:gd name="connsiteY399" fmla="*/ 6795822 h 6858000"/>
              <a:gd name="connsiteX400" fmla="*/ 2182715 w 7467600"/>
              <a:gd name="connsiteY400" fmla="*/ 6675071 h 6858000"/>
              <a:gd name="connsiteX401" fmla="*/ 2032061 w 7467600"/>
              <a:gd name="connsiteY401" fmla="*/ 6541380 h 6858000"/>
              <a:gd name="connsiteX402" fmla="*/ 2257220 w 7467600"/>
              <a:gd name="connsiteY402" fmla="*/ 6826257 h 6858000"/>
              <a:gd name="connsiteX403" fmla="*/ 2281324 w 7467600"/>
              <a:gd name="connsiteY403" fmla="*/ 6858000 h 6858000"/>
              <a:gd name="connsiteX404" fmla="*/ 2242860 w 7467600"/>
              <a:gd name="connsiteY404" fmla="*/ 6858000 h 6858000"/>
              <a:gd name="connsiteX405" fmla="*/ 2232818 w 7467600"/>
              <a:gd name="connsiteY405" fmla="*/ 6844926 h 6858000"/>
              <a:gd name="connsiteX406" fmla="*/ 1990172 w 7467600"/>
              <a:gd name="connsiteY406" fmla="*/ 6542121 h 6858000"/>
              <a:gd name="connsiteX407" fmla="*/ 2124090 w 7467600"/>
              <a:gd name="connsiteY407" fmla="*/ 6761017 h 6858000"/>
              <a:gd name="connsiteX408" fmla="*/ 2200380 w 7467600"/>
              <a:gd name="connsiteY408" fmla="*/ 6858000 h 6858000"/>
              <a:gd name="connsiteX409" fmla="*/ 2147507 w 7467600"/>
              <a:gd name="connsiteY409" fmla="*/ 6858000 h 6858000"/>
              <a:gd name="connsiteX410" fmla="*/ 2070668 w 7467600"/>
              <a:gd name="connsiteY410" fmla="*/ 6761520 h 6858000"/>
              <a:gd name="connsiteX411" fmla="*/ 1975142 w 7467600"/>
              <a:gd name="connsiteY411" fmla="*/ 6585570 h 6858000"/>
              <a:gd name="connsiteX412" fmla="*/ 2050035 w 7467600"/>
              <a:gd name="connsiteY412" fmla="*/ 6813345 h 6858000"/>
              <a:gd name="connsiteX413" fmla="*/ 2063025 w 7467600"/>
              <a:gd name="connsiteY413" fmla="*/ 6858000 h 6858000"/>
              <a:gd name="connsiteX414" fmla="*/ 2021675 w 7467600"/>
              <a:gd name="connsiteY414" fmla="*/ 6858000 h 6858000"/>
              <a:gd name="connsiteX415" fmla="*/ 2019308 w 7467600"/>
              <a:gd name="connsiteY415" fmla="*/ 6847118 h 6858000"/>
              <a:gd name="connsiteX416" fmla="*/ 1938835 w 7467600"/>
              <a:gd name="connsiteY416" fmla="*/ 6551160 h 6858000"/>
              <a:gd name="connsiteX417" fmla="*/ 1953230 w 7467600"/>
              <a:gd name="connsiteY417" fmla="*/ 6759699 h 6858000"/>
              <a:gd name="connsiteX418" fmla="*/ 1956763 w 7467600"/>
              <a:gd name="connsiteY418" fmla="*/ 6778191 h 6858000"/>
              <a:gd name="connsiteX419" fmla="*/ 1967925 w 7467600"/>
              <a:gd name="connsiteY419" fmla="*/ 6858000 h 6858000"/>
              <a:gd name="connsiteX420" fmla="*/ 1936622 w 7467600"/>
              <a:gd name="connsiteY420" fmla="*/ 6858000 h 6858000"/>
              <a:gd name="connsiteX421" fmla="*/ 1926261 w 7467600"/>
              <a:gd name="connsiteY421" fmla="*/ 6784064 h 6858000"/>
              <a:gd name="connsiteX422" fmla="*/ 1922724 w 7467600"/>
              <a:gd name="connsiteY422" fmla="*/ 6765577 h 6858000"/>
              <a:gd name="connsiteX423" fmla="*/ 1904650 w 7467600"/>
              <a:gd name="connsiteY423" fmla="*/ 6639616 h 6858000"/>
              <a:gd name="connsiteX424" fmla="*/ 1885273 w 7467600"/>
              <a:gd name="connsiteY424" fmla="*/ 6858000 h 6858000"/>
              <a:gd name="connsiteX425" fmla="*/ 1854363 w 7467600"/>
              <a:gd name="connsiteY425" fmla="*/ 6858000 h 6858000"/>
              <a:gd name="connsiteX426" fmla="*/ 1880391 w 7467600"/>
              <a:gd name="connsiteY426" fmla="*/ 6603796 h 6858000"/>
              <a:gd name="connsiteX427" fmla="*/ 1818273 w 7467600"/>
              <a:gd name="connsiteY427" fmla="*/ 6715729 h 6858000"/>
              <a:gd name="connsiteX428" fmla="*/ 1794691 w 7467600"/>
              <a:gd name="connsiteY428" fmla="*/ 6843239 h 6858000"/>
              <a:gd name="connsiteX429" fmla="*/ 1794914 w 7467600"/>
              <a:gd name="connsiteY429" fmla="*/ 6858000 h 6858000"/>
              <a:gd name="connsiteX430" fmla="*/ 1746128 w 7467600"/>
              <a:gd name="connsiteY430" fmla="*/ 6858000 h 6858000"/>
              <a:gd name="connsiteX431" fmla="*/ 1753934 w 7467600"/>
              <a:gd name="connsiteY431" fmla="*/ 6724796 h 6858000"/>
              <a:gd name="connsiteX432" fmla="*/ 1792053 w 7467600"/>
              <a:gd name="connsiteY432" fmla="*/ 6572396 h 6858000"/>
              <a:gd name="connsiteX433" fmla="*/ 1862248 w 7467600"/>
              <a:gd name="connsiteY433" fmla="*/ 6266397 h 6858000"/>
              <a:gd name="connsiteX434" fmla="*/ 1862250 w 7467600"/>
              <a:gd name="connsiteY434" fmla="*/ 6033531 h 6858000"/>
              <a:gd name="connsiteX435" fmla="*/ 1211999 w 7467600"/>
              <a:gd name="connsiteY435" fmla="*/ 6683610 h 6858000"/>
              <a:gd name="connsiteX436" fmla="*/ 1213266 w 7467600"/>
              <a:gd name="connsiteY436" fmla="*/ 6691947 h 6858000"/>
              <a:gd name="connsiteX437" fmla="*/ 1203370 w 7467600"/>
              <a:gd name="connsiteY437" fmla="*/ 6850676 h 6858000"/>
              <a:gd name="connsiteX438" fmla="*/ 1203671 w 7467600"/>
              <a:gd name="connsiteY438" fmla="*/ 6858000 h 6858000"/>
              <a:gd name="connsiteX439" fmla="*/ 1143180 w 7467600"/>
              <a:gd name="connsiteY439" fmla="*/ 6858000 h 6858000"/>
              <a:gd name="connsiteX440" fmla="*/ 1142176 w 7467600"/>
              <a:gd name="connsiteY440" fmla="*/ 6766045 h 6858000"/>
              <a:gd name="connsiteX441" fmla="*/ 1067484 w 7467600"/>
              <a:gd name="connsiteY441" fmla="*/ 6858000 h 6858000"/>
              <a:gd name="connsiteX442" fmla="*/ 953928 w 7467600"/>
              <a:gd name="connsiteY442" fmla="*/ 6858000 h 6858000"/>
              <a:gd name="connsiteX443" fmla="*/ 959715 w 7467600"/>
              <a:gd name="connsiteY443" fmla="*/ 6850185 h 6858000"/>
              <a:gd name="connsiteX444" fmla="*/ 1483788 w 7467600"/>
              <a:gd name="connsiteY444" fmla="*/ 6259174 h 6858000"/>
              <a:gd name="connsiteX445" fmla="*/ 1100671 w 7467600"/>
              <a:gd name="connsiteY445" fmla="*/ 6252137 h 6858000"/>
              <a:gd name="connsiteX446" fmla="*/ 1090144 w 7467600"/>
              <a:gd name="connsiteY446" fmla="*/ 6256748 h 6858000"/>
              <a:gd name="connsiteX447" fmla="*/ 1095872 w 7467600"/>
              <a:gd name="connsiteY447" fmla="*/ 6271892 h 6858000"/>
              <a:gd name="connsiteX448" fmla="*/ 262785 w 7467600"/>
              <a:gd name="connsiteY448" fmla="*/ 6845450 h 6858000"/>
              <a:gd name="connsiteX449" fmla="*/ 209968 w 7467600"/>
              <a:gd name="connsiteY449" fmla="*/ 6770713 h 6858000"/>
              <a:gd name="connsiteX450" fmla="*/ 873460 w 7467600"/>
              <a:gd name="connsiteY450" fmla="*/ 6253768 h 6858000"/>
              <a:gd name="connsiteX451" fmla="*/ 192686 w 7467600"/>
              <a:gd name="connsiteY451" fmla="*/ 5849257 h 6858000"/>
              <a:gd name="connsiteX452" fmla="*/ 4696 w 7467600"/>
              <a:gd name="connsiteY452" fmla="*/ 5697668 h 6858000"/>
              <a:gd name="connsiteX453" fmla="*/ 0 w 7467600"/>
              <a:gd name="connsiteY453" fmla="*/ 5689984 h 6858000"/>
              <a:gd name="connsiteX454" fmla="*/ 0 w 7467600"/>
              <a:gd name="connsiteY454" fmla="*/ 5513472 h 6858000"/>
              <a:gd name="connsiteX455" fmla="*/ 174101 w 7467600"/>
              <a:gd name="connsiteY455" fmla="*/ 5620277 h 6858000"/>
              <a:gd name="connsiteX456" fmla="*/ 891800 w 7467600"/>
              <a:gd name="connsiteY456" fmla="*/ 6036935 h 6858000"/>
              <a:gd name="connsiteX457" fmla="*/ 1072219 w 7467600"/>
              <a:gd name="connsiteY457" fmla="*/ 6169443 h 6858000"/>
              <a:gd name="connsiteX458" fmla="*/ 1074117 w 7467600"/>
              <a:gd name="connsiteY458" fmla="*/ 6170301 h 6858000"/>
              <a:gd name="connsiteX459" fmla="*/ 1083114 w 7467600"/>
              <a:gd name="connsiteY459" fmla="*/ 6174131 h 6858000"/>
              <a:gd name="connsiteX460" fmla="*/ 1543010 w 7467600"/>
              <a:gd name="connsiteY460" fmla="*/ 6191140 h 6858000"/>
              <a:gd name="connsiteX461" fmla="*/ 1551080 w 7467600"/>
              <a:gd name="connsiteY461" fmla="*/ 6195006 h 6858000"/>
              <a:gd name="connsiteX462" fmla="*/ 2345443 w 7467600"/>
              <a:gd name="connsiteY462" fmla="*/ 5549882 h 6858000"/>
              <a:gd name="connsiteX463" fmla="*/ 1721499 w 7467600"/>
              <a:gd name="connsiteY463" fmla="*/ 5599969 h 6858000"/>
              <a:gd name="connsiteX464" fmla="*/ 767716 w 7467600"/>
              <a:gd name="connsiteY464" fmla="*/ 5472768 h 6858000"/>
              <a:gd name="connsiteX465" fmla="*/ 722147 w 7467600"/>
              <a:gd name="connsiteY465" fmla="*/ 5393091 h 6858000"/>
              <a:gd name="connsiteX466" fmla="*/ 1485552 w 7467600"/>
              <a:gd name="connsiteY466" fmla="*/ 5313202 h 6858000"/>
              <a:gd name="connsiteX467" fmla="*/ 2143004 w 7467600"/>
              <a:gd name="connsiteY467" fmla="*/ 5402420 h 6858000"/>
              <a:gd name="connsiteX468" fmla="*/ 1933391 w 7467600"/>
              <a:gd name="connsiteY468" fmla="*/ 5156971 h 6858000"/>
              <a:gd name="connsiteX469" fmla="*/ 1827118 w 7467600"/>
              <a:gd name="connsiteY469" fmla="*/ 4968410 h 6858000"/>
              <a:gd name="connsiteX470" fmla="*/ 1837349 w 7467600"/>
              <a:gd name="connsiteY470" fmla="*/ 4956357 h 6858000"/>
              <a:gd name="connsiteX471" fmla="*/ 2162835 w 7467600"/>
              <a:gd name="connsiteY471" fmla="*/ 5187853 h 6858000"/>
              <a:gd name="connsiteX472" fmla="*/ 2257167 w 7467600"/>
              <a:gd name="connsiteY472" fmla="*/ 5462123 h 6858000"/>
              <a:gd name="connsiteX473" fmla="*/ 2261598 w 7467600"/>
              <a:gd name="connsiteY473" fmla="*/ 5467998 h 6858000"/>
              <a:gd name="connsiteX474" fmla="*/ 2437177 w 7467600"/>
              <a:gd name="connsiteY474" fmla="*/ 5479608 h 6858000"/>
              <a:gd name="connsiteX475" fmla="*/ 2445247 w 7467600"/>
              <a:gd name="connsiteY475" fmla="*/ 5483476 h 6858000"/>
              <a:gd name="connsiteX476" fmla="*/ 2743626 w 7467600"/>
              <a:gd name="connsiteY476" fmla="*/ 5304819 h 6858000"/>
              <a:gd name="connsiteX477" fmla="*/ 3048102 w 7467600"/>
              <a:gd name="connsiteY477" fmla="*/ 5150595 h 6858000"/>
              <a:gd name="connsiteX478" fmla="*/ 1799414 w 7467600"/>
              <a:gd name="connsiteY478" fmla="*/ 4694732 h 6858000"/>
              <a:gd name="connsiteX479" fmla="*/ 1771735 w 7467600"/>
              <a:gd name="connsiteY479" fmla="*/ 4619929 h 6858000"/>
              <a:gd name="connsiteX480" fmla="*/ 3104273 w 7467600"/>
              <a:gd name="connsiteY480" fmla="*/ 5076159 h 6858000"/>
              <a:gd name="connsiteX481" fmla="*/ 3113245 w 7467600"/>
              <a:gd name="connsiteY481" fmla="*/ 5090705 h 6858000"/>
              <a:gd name="connsiteX482" fmla="*/ 3126294 w 7467600"/>
              <a:gd name="connsiteY482" fmla="*/ 5114400 h 6858000"/>
              <a:gd name="connsiteX483" fmla="*/ 3937433 w 7467600"/>
              <a:gd name="connsiteY483" fmla="*/ 4830473 h 6858000"/>
              <a:gd name="connsiteX484" fmla="*/ 3590475 w 7467600"/>
              <a:gd name="connsiteY484" fmla="*/ 4597974 h 6858000"/>
              <a:gd name="connsiteX485" fmla="*/ 3100264 w 7467600"/>
              <a:gd name="connsiteY485" fmla="*/ 4579845 h 6858000"/>
              <a:gd name="connsiteX486" fmla="*/ 2183576 w 7467600"/>
              <a:gd name="connsiteY486" fmla="*/ 4227150 h 6858000"/>
              <a:gd name="connsiteX487" fmla="*/ 2151029 w 7467600"/>
              <a:gd name="connsiteY487" fmla="*/ 4146947 h 6858000"/>
              <a:gd name="connsiteX488" fmla="*/ 3563434 w 7467600"/>
              <a:gd name="connsiteY488" fmla="*/ 4469115 h 6858000"/>
              <a:gd name="connsiteX489" fmla="*/ 3177952 w 7467600"/>
              <a:gd name="connsiteY489" fmla="*/ 3657386 h 6858000"/>
              <a:gd name="connsiteX490" fmla="*/ 3189263 w 7467600"/>
              <a:gd name="connsiteY490" fmla="*/ 3625726 h 6858000"/>
              <a:gd name="connsiteX491" fmla="*/ 3560912 w 7467600"/>
              <a:gd name="connsiteY491" fmla="*/ 4079863 h 6858000"/>
              <a:gd name="connsiteX492" fmla="*/ 3626636 w 7467600"/>
              <a:gd name="connsiteY492" fmla="*/ 4512230 h 6858000"/>
              <a:gd name="connsiteX493" fmla="*/ 3653088 w 7467600"/>
              <a:gd name="connsiteY493" fmla="*/ 4521417 h 6858000"/>
              <a:gd name="connsiteX494" fmla="*/ 3988128 w 7467600"/>
              <a:gd name="connsiteY494" fmla="*/ 4817267 h 6858000"/>
              <a:gd name="connsiteX495" fmla="*/ 4830582 w 7467600"/>
              <a:gd name="connsiteY495" fmla="*/ 4676000 h 6858000"/>
              <a:gd name="connsiteX496" fmla="*/ 4830100 w 7467600"/>
              <a:gd name="connsiteY496" fmla="*/ 4675554 h 6858000"/>
              <a:gd name="connsiteX497" fmla="*/ 4036318 w 7467600"/>
              <a:gd name="connsiteY497" fmla="*/ 4147013 h 6858000"/>
              <a:gd name="connsiteX498" fmla="*/ 3432098 w 7467600"/>
              <a:gd name="connsiteY498" fmla="*/ 3537312 h 6858000"/>
              <a:gd name="connsiteX499" fmla="*/ 3446761 w 7467600"/>
              <a:gd name="connsiteY499" fmla="*/ 3461278 h 6858000"/>
              <a:gd name="connsiteX500" fmla="*/ 4419733 w 7467600"/>
              <a:gd name="connsiteY500" fmla="*/ 3963555 h 6858000"/>
              <a:gd name="connsiteX501" fmla="*/ 4781371 w 7467600"/>
              <a:gd name="connsiteY501" fmla="*/ 4458604 h 6858000"/>
              <a:gd name="connsiteX502" fmla="*/ 4780440 w 7467600"/>
              <a:gd name="connsiteY502" fmla="*/ 4470290 h 6858000"/>
              <a:gd name="connsiteX503" fmla="*/ 4898954 w 7467600"/>
              <a:gd name="connsiteY503" fmla="*/ 4662092 h 6858000"/>
              <a:gd name="connsiteX504" fmla="*/ 4900699 w 7467600"/>
              <a:gd name="connsiteY504" fmla="*/ 4670867 h 6858000"/>
              <a:gd name="connsiteX505" fmla="*/ 5714511 w 7467600"/>
              <a:gd name="connsiteY505" fmla="*/ 4663483 h 6858000"/>
              <a:gd name="connsiteX506" fmla="*/ 5464793 w 7467600"/>
              <a:gd name="connsiteY506" fmla="*/ 4393556 h 6858000"/>
              <a:gd name="connsiteX507" fmla="*/ 5461897 w 7467600"/>
              <a:gd name="connsiteY507" fmla="*/ 4390879 h 6858000"/>
              <a:gd name="connsiteX508" fmla="*/ 4294126 w 7467600"/>
              <a:gd name="connsiteY508" fmla="*/ 3303048 h 6858000"/>
              <a:gd name="connsiteX509" fmla="*/ 4305321 w 7467600"/>
              <a:gd name="connsiteY509" fmla="*/ 3256953 h 6858000"/>
              <a:gd name="connsiteX510" fmla="*/ 4949299 w 7467600"/>
              <a:gd name="connsiteY510" fmla="*/ 3766336 h 6858000"/>
              <a:gd name="connsiteX511" fmla="*/ 5291452 w 7467600"/>
              <a:gd name="connsiteY511" fmla="*/ 4076801 h 6858000"/>
              <a:gd name="connsiteX512" fmla="*/ 5434998 w 7467600"/>
              <a:gd name="connsiteY512" fmla="*/ 4254100 h 6858000"/>
              <a:gd name="connsiteX513" fmla="*/ 5351015 w 7467600"/>
              <a:gd name="connsiteY513" fmla="*/ 3760989 h 6858000"/>
              <a:gd name="connsiteX514" fmla="*/ 5413780 w 7467600"/>
              <a:gd name="connsiteY514" fmla="*/ 2966265 h 6858000"/>
              <a:gd name="connsiteX515" fmla="*/ 5425627 w 7467600"/>
              <a:gd name="connsiteY515" fmla="*/ 2954192 h 6858000"/>
              <a:gd name="connsiteX516" fmla="*/ 6604735 w 7467600"/>
              <a:gd name="connsiteY516" fmla="*/ 2041381 h 6858000"/>
              <a:gd name="connsiteX517" fmla="*/ 7204487 w 7467600"/>
              <a:gd name="connsiteY517" fmla="*/ 2742112 h 6858000"/>
              <a:gd name="connsiteX518" fmla="*/ 7131592 w 7467600"/>
              <a:gd name="connsiteY518" fmla="*/ 2672096 h 6858000"/>
              <a:gd name="connsiteX519" fmla="*/ 6996344 w 7467600"/>
              <a:gd name="connsiteY519" fmla="*/ 2518310 h 6858000"/>
              <a:gd name="connsiteX520" fmla="*/ 6735495 w 7467600"/>
              <a:gd name="connsiteY520" fmla="*/ 2196890 h 6858000"/>
              <a:gd name="connsiteX521" fmla="*/ 6721901 w 7467600"/>
              <a:gd name="connsiteY521" fmla="*/ 2179274 h 6858000"/>
              <a:gd name="connsiteX522" fmla="*/ 6604735 w 7467600"/>
              <a:gd name="connsiteY522" fmla="*/ 2041381 h 6858000"/>
              <a:gd name="connsiteX523" fmla="*/ 6591670 w 7467600"/>
              <a:gd name="connsiteY523" fmla="*/ 1988277 h 6858000"/>
              <a:gd name="connsiteX524" fmla="*/ 6747349 w 7467600"/>
              <a:gd name="connsiteY524" fmla="*/ 2160069 h 6858000"/>
              <a:gd name="connsiteX525" fmla="*/ 6760943 w 7467600"/>
              <a:gd name="connsiteY525" fmla="*/ 2177686 h 6858000"/>
              <a:gd name="connsiteX526" fmla="*/ 7021065 w 7467600"/>
              <a:gd name="connsiteY526" fmla="*/ 2498102 h 6858000"/>
              <a:gd name="connsiteX527" fmla="*/ 7155223 w 7467600"/>
              <a:gd name="connsiteY527" fmla="*/ 2650386 h 6858000"/>
              <a:gd name="connsiteX528" fmla="*/ 7203167 w 7467600"/>
              <a:gd name="connsiteY528" fmla="*/ 2697288 h 6858000"/>
              <a:gd name="connsiteX529" fmla="*/ 6937703 w 7467600"/>
              <a:gd name="connsiteY529" fmla="*/ 2321981 h 6858000"/>
              <a:gd name="connsiteX530" fmla="*/ 6591670 w 7467600"/>
              <a:gd name="connsiteY530" fmla="*/ 1988277 h 6858000"/>
              <a:gd name="connsiteX531" fmla="*/ 5798671 w 7467600"/>
              <a:gd name="connsiteY531" fmla="*/ 1981601 h 6858000"/>
              <a:gd name="connsiteX532" fmla="*/ 5754709 w 7467600"/>
              <a:gd name="connsiteY532" fmla="*/ 2071454 h 6858000"/>
              <a:gd name="connsiteX533" fmla="*/ 5763044 w 7467600"/>
              <a:gd name="connsiteY533" fmla="*/ 2842206 h 6858000"/>
              <a:gd name="connsiteX534" fmla="*/ 5764974 w 7467600"/>
              <a:gd name="connsiteY534" fmla="*/ 2799609 h 6858000"/>
              <a:gd name="connsiteX535" fmla="*/ 5767665 w 7467600"/>
              <a:gd name="connsiteY535" fmla="*/ 2666409 h 6858000"/>
              <a:gd name="connsiteX536" fmla="*/ 5763055 w 7467600"/>
              <a:gd name="connsiteY536" fmla="*/ 2579705 h 6858000"/>
              <a:gd name="connsiteX537" fmla="*/ 5758079 w 7467600"/>
              <a:gd name="connsiteY537" fmla="*/ 2492508 h 6858000"/>
              <a:gd name="connsiteX538" fmla="*/ 5779325 w 7467600"/>
              <a:gd name="connsiteY538" fmla="*/ 2197069 h 6858000"/>
              <a:gd name="connsiteX539" fmla="*/ 5798671 w 7467600"/>
              <a:gd name="connsiteY539" fmla="*/ 1981601 h 6858000"/>
              <a:gd name="connsiteX540" fmla="*/ 5829202 w 7467600"/>
              <a:gd name="connsiteY540" fmla="*/ 1971679 h 6858000"/>
              <a:gd name="connsiteX541" fmla="*/ 5809558 w 7467600"/>
              <a:gd name="connsiteY541" fmla="*/ 2198043 h 6858000"/>
              <a:gd name="connsiteX542" fmla="*/ 5788653 w 7467600"/>
              <a:gd name="connsiteY542" fmla="*/ 2489430 h 6858000"/>
              <a:gd name="connsiteX543" fmla="*/ 5793439 w 7467600"/>
              <a:gd name="connsiteY543" fmla="*/ 2575235 h 6858000"/>
              <a:gd name="connsiteX544" fmla="*/ 5796837 w 7467600"/>
              <a:gd name="connsiteY544" fmla="*/ 2637633 h 6858000"/>
              <a:gd name="connsiteX545" fmla="*/ 5818614 w 7467600"/>
              <a:gd name="connsiteY545" fmla="*/ 2473055 h 6858000"/>
              <a:gd name="connsiteX546" fmla="*/ 5829202 w 7467600"/>
              <a:gd name="connsiteY546" fmla="*/ 1971679 h 6858000"/>
              <a:gd name="connsiteX547" fmla="*/ 5911389 w 7467600"/>
              <a:gd name="connsiteY547" fmla="*/ 1898371 h 6858000"/>
              <a:gd name="connsiteX548" fmla="*/ 6237627 w 7467600"/>
              <a:gd name="connsiteY548" fmla="*/ 2231921 h 6858000"/>
              <a:gd name="connsiteX549" fmla="*/ 5911389 w 7467600"/>
              <a:gd name="connsiteY549" fmla="*/ 1898371 h 6858000"/>
              <a:gd name="connsiteX550" fmla="*/ 6944437 w 7467600"/>
              <a:gd name="connsiteY550" fmla="*/ 1575402 h 6858000"/>
              <a:gd name="connsiteX551" fmla="*/ 6304730 w 7467600"/>
              <a:gd name="connsiteY551" fmla="*/ 1766654 h 6858000"/>
              <a:gd name="connsiteX552" fmla="*/ 6944437 w 7467600"/>
              <a:gd name="connsiteY552" fmla="*/ 1575402 h 6858000"/>
              <a:gd name="connsiteX553" fmla="*/ 7019523 w 7467600"/>
              <a:gd name="connsiteY553" fmla="*/ 1519450 h 6858000"/>
              <a:gd name="connsiteX554" fmla="*/ 6298091 w 7467600"/>
              <a:gd name="connsiteY554" fmla="*/ 1737122 h 6858000"/>
              <a:gd name="connsiteX555" fmla="*/ 7019523 w 7467600"/>
              <a:gd name="connsiteY555" fmla="*/ 1519450 h 6858000"/>
              <a:gd name="connsiteX556" fmla="*/ 2399523 w 7467600"/>
              <a:gd name="connsiteY556" fmla="*/ 1428234 h 6858000"/>
              <a:gd name="connsiteX557" fmla="*/ 2224982 w 7467600"/>
              <a:gd name="connsiteY557" fmla="*/ 1826201 h 6858000"/>
              <a:gd name="connsiteX558" fmla="*/ 2096099 w 7467600"/>
              <a:gd name="connsiteY558" fmla="*/ 2345900 h 6858000"/>
              <a:gd name="connsiteX559" fmla="*/ 2283317 w 7467600"/>
              <a:gd name="connsiteY559" fmla="*/ 1796925 h 6858000"/>
              <a:gd name="connsiteX560" fmla="*/ 2399523 w 7467600"/>
              <a:gd name="connsiteY560" fmla="*/ 1428234 h 6858000"/>
              <a:gd name="connsiteX561" fmla="*/ 2448558 w 7467600"/>
              <a:gd name="connsiteY561" fmla="*/ 1373435 h 6858000"/>
              <a:gd name="connsiteX562" fmla="*/ 2312521 w 7467600"/>
              <a:gd name="connsiteY562" fmla="*/ 1806140 h 6858000"/>
              <a:gd name="connsiteX563" fmla="*/ 2127533 w 7467600"/>
              <a:gd name="connsiteY563" fmla="*/ 2348380 h 6858000"/>
              <a:gd name="connsiteX564" fmla="*/ 2358080 w 7467600"/>
              <a:gd name="connsiteY564" fmla="*/ 1866134 h 6858000"/>
              <a:gd name="connsiteX565" fmla="*/ 2407436 w 7467600"/>
              <a:gd name="connsiteY565" fmla="*/ 1651070 h 6858000"/>
              <a:gd name="connsiteX566" fmla="*/ 2448558 w 7467600"/>
              <a:gd name="connsiteY566" fmla="*/ 1373435 h 6858000"/>
              <a:gd name="connsiteX567" fmla="*/ 278707 w 7467600"/>
              <a:gd name="connsiteY567" fmla="*/ 1352270 h 6858000"/>
              <a:gd name="connsiteX568" fmla="*/ 321570 w 7467600"/>
              <a:gd name="connsiteY568" fmla="*/ 1861610 h 6858000"/>
              <a:gd name="connsiteX569" fmla="*/ 294281 w 7467600"/>
              <a:gd name="connsiteY569" fmla="*/ 1440658 h 6858000"/>
              <a:gd name="connsiteX570" fmla="*/ 278707 w 7467600"/>
              <a:gd name="connsiteY570" fmla="*/ 1352270 h 6858000"/>
              <a:gd name="connsiteX571" fmla="*/ 1423821 w 7467600"/>
              <a:gd name="connsiteY571" fmla="*/ 1351958 h 6858000"/>
              <a:gd name="connsiteX572" fmla="*/ 1638521 w 7467600"/>
              <a:gd name="connsiteY572" fmla="*/ 1908470 h 6858000"/>
              <a:gd name="connsiteX573" fmla="*/ 1754199 w 7467600"/>
              <a:gd name="connsiteY573" fmla="*/ 2149284 h 6858000"/>
              <a:gd name="connsiteX574" fmla="*/ 1908359 w 7467600"/>
              <a:gd name="connsiteY574" fmla="*/ 2364988 h 6858000"/>
              <a:gd name="connsiteX575" fmla="*/ 1647661 w 7467600"/>
              <a:gd name="connsiteY575" fmla="*/ 1825945 h 6858000"/>
              <a:gd name="connsiteX576" fmla="*/ 1423821 w 7467600"/>
              <a:gd name="connsiteY576" fmla="*/ 1351958 h 6858000"/>
              <a:gd name="connsiteX577" fmla="*/ 1431890 w 7467600"/>
              <a:gd name="connsiteY577" fmla="*/ 1306475 h 6858000"/>
              <a:gd name="connsiteX578" fmla="*/ 1507597 w 7467600"/>
              <a:gd name="connsiteY578" fmla="*/ 1446132 h 6858000"/>
              <a:gd name="connsiteX579" fmla="*/ 1674586 w 7467600"/>
              <a:gd name="connsiteY579" fmla="*/ 1813832 h 6858000"/>
              <a:gd name="connsiteX580" fmla="*/ 1815950 w 7467600"/>
              <a:gd name="connsiteY580" fmla="*/ 2128564 h 6858000"/>
              <a:gd name="connsiteX581" fmla="*/ 1984242 w 7467600"/>
              <a:gd name="connsiteY581" fmla="*/ 2430829 h 6858000"/>
              <a:gd name="connsiteX582" fmla="*/ 2014023 w 7467600"/>
              <a:gd name="connsiteY582" fmla="*/ 2450995 h 6858000"/>
              <a:gd name="connsiteX583" fmla="*/ 1747337 w 7467600"/>
              <a:gd name="connsiteY583" fmla="*/ 1855264 h 6858000"/>
              <a:gd name="connsiteX584" fmla="*/ 1533749 w 7467600"/>
              <a:gd name="connsiteY584" fmla="*/ 1478656 h 6858000"/>
              <a:gd name="connsiteX585" fmla="*/ 1431890 w 7467600"/>
              <a:gd name="connsiteY585" fmla="*/ 1306475 h 6858000"/>
              <a:gd name="connsiteX586" fmla="*/ 5052692 w 7467600"/>
              <a:gd name="connsiteY586" fmla="*/ 1292994 h 6858000"/>
              <a:gd name="connsiteX587" fmla="*/ 5200661 w 7467600"/>
              <a:gd name="connsiteY587" fmla="*/ 1635186 h 6858000"/>
              <a:gd name="connsiteX588" fmla="*/ 5297138 w 7467600"/>
              <a:gd name="connsiteY588" fmla="*/ 1906351 h 6858000"/>
              <a:gd name="connsiteX589" fmla="*/ 5052692 w 7467600"/>
              <a:gd name="connsiteY589" fmla="*/ 1292994 h 6858000"/>
              <a:gd name="connsiteX590" fmla="*/ 5009948 w 7467600"/>
              <a:gd name="connsiteY590" fmla="*/ 1273619 h 6858000"/>
              <a:gd name="connsiteX591" fmla="*/ 5121777 w 7467600"/>
              <a:gd name="connsiteY591" fmla="*/ 1654213 h 6858000"/>
              <a:gd name="connsiteX592" fmla="*/ 5293545 w 7467600"/>
              <a:gd name="connsiteY592" fmla="*/ 2072247 h 6858000"/>
              <a:gd name="connsiteX593" fmla="*/ 5294042 w 7467600"/>
              <a:gd name="connsiteY593" fmla="*/ 2065019 h 6858000"/>
              <a:gd name="connsiteX594" fmla="*/ 5171936 w 7467600"/>
              <a:gd name="connsiteY594" fmla="*/ 1647613 h 6858000"/>
              <a:gd name="connsiteX595" fmla="*/ 5009948 w 7467600"/>
              <a:gd name="connsiteY595" fmla="*/ 1273619 h 6858000"/>
              <a:gd name="connsiteX596" fmla="*/ 655236 w 7467600"/>
              <a:gd name="connsiteY596" fmla="*/ 1268632 h 6858000"/>
              <a:gd name="connsiteX597" fmla="*/ 839521 w 7467600"/>
              <a:gd name="connsiteY597" fmla="*/ 1685315 h 6858000"/>
              <a:gd name="connsiteX598" fmla="*/ 1109416 w 7467600"/>
              <a:gd name="connsiteY598" fmla="*/ 2061663 h 6858000"/>
              <a:gd name="connsiteX599" fmla="*/ 1298300 w 7467600"/>
              <a:gd name="connsiteY599" fmla="*/ 2247742 h 6858000"/>
              <a:gd name="connsiteX600" fmla="*/ 1125871 w 7467600"/>
              <a:gd name="connsiteY600" fmla="*/ 1989513 h 6858000"/>
              <a:gd name="connsiteX601" fmla="*/ 981574 w 7467600"/>
              <a:gd name="connsiteY601" fmla="*/ 1783157 h 6858000"/>
              <a:gd name="connsiteX602" fmla="*/ 922198 w 7467600"/>
              <a:gd name="connsiteY602" fmla="*/ 1677437 h 6858000"/>
              <a:gd name="connsiteX603" fmla="*/ 869293 w 7467600"/>
              <a:gd name="connsiteY603" fmla="*/ 1583214 h 6858000"/>
              <a:gd name="connsiteX604" fmla="*/ 751431 w 7467600"/>
              <a:gd name="connsiteY604" fmla="*/ 1405731 h 6858000"/>
              <a:gd name="connsiteX605" fmla="*/ 655236 w 7467600"/>
              <a:gd name="connsiteY605" fmla="*/ 1268632 h 6858000"/>
              <a:gd name="connsiteX606" fmla="*/ 6516292 w 7467600"/>
              <a:gd name="connsiteY606" fmla="*/ 1263064 h 6858000"/>
              <a:gd name="connsiteX607" fmla="*/ 5736320 w 7467600"/>
              <a:gd name="connsiteY607" fmla="*/ 1501803 h 6858000"/>
              <a:gd name="connsiteX608" fmla="*/ 6516292 w 7467600"/>
              <a:gd name="connsiteY608" fmla="*/ 1263064 h 6858000"/>
              <a:gd name="connsiteX609" fmla="*/ 291466 w 7467600"/>
              <a:gd name="connsiteY609" fmla="*/ 1250369 h 6858000"/>
              <a:gd name="connsiteX610" fmla="*/ 323180 w 7467600"/>
              <a:gd name="connsiteY610" fmla="*/ 1435283 h 6858000"/>
              <a:gd name="connsiteX611" fmla="*/ 349381 w 7467600"/>
              <a:gd name="connsiteY611" fmla="*/ 1875041 h 6858000"/>
              <a:gd name="connsiteX612" fmla="*/ 374363 w 7467600"/>
              <a:gd name="connsiteY612" fmla="*/ 1506494 h 6858000"/>
              <a:gd name="connsiteX613" fmla="*/ 302168 w 7467600"/>
              <a:gd name="connsiteY613" fmla="*/ 1274495 h 6858000"/>
              <a:gd name="connsiteX614" fmla="*/ 291466 w 7467600"/>
              <a:gd name="connsiteY614" fmla="*/ 1250369 h 6858000"/>
              <a:gd name="connsiteX615" fmla="*/ 678222 w 7467600"/>
              <a:gd name="connsiteY615" fmla="*/ 1248670 h 6858000"/>
              <a:gd name="connsiteX616" fmla="*/ 775536 w 7467600"/>
              <a:gd name="connsiteY616" fmla="*/ 1388015 h 6858000"/>
              <a:gd name="connsiteX617" fmla="*/ 894529 w 7467600"/>
              <a:gd name="connsiteY617" fmla="*/ 1567739 h 6858000"/>
              <a:gd name="connsiteX618" fmla="*/ 948000 w 7467600"/>
              <a:gd name="connsiteY618" fmla="*/ 1663088 h 6858000"/>
              <a:gd name="connsiteX619" fmla="*/ 1006812 w 7467600"/>
              <a:gd name="connsiteY619" fmla="*/ 1767683 h 6858000"/>
              <a:gd name="connsiteX620" fmla="*/ 1149133 w 7467600"/>
              <a:gd name="connsiteY620" fmla="*/ 1971513 h 6858000"/>
              <a:gd name="connsiteX621" fmla="*/ 1333952 w 7467600"/>
              <a:gd name="connsiteY621" fmla="*/ 2251620 h 6858000"/>
              <a:gd name="connsiteX622" fmla="*/ 1337329 w 7467600"/>
              <a:gd name="connsiteY622" fmla="*/ 2258350 h 6858000"/>
              <a:gd name="connsiteX623" fmla="*/ 1014726 w 7467600"/>
              <a:gd name="connsiteY623" fmla="*/ 1615556 h 6858000"/>
              <a:gd name="connsiteX624" fmla="*/ 678222 w 7467600"/>
              <a:gd name="connsiteY624" fmla="*/ 1248670 h 6858000"/>
              <a:gd name="connsiteX625" fmla="*/ 6691602 w 7467600"/>
              <a:gd name="connsiteY625" fmla="*/ 1140573 h 6858000"/>
              <a:gd name="connsiteX626" fmla="*/ 6571100 w 7467600"/>
              <a:gd name="connsiteY626" fmla="*/ 1183662 h 6858000"/>
              <a:gd name="connsiteX627" fmla="*/ 6241687 w 7467600"/>
              <a:gd name="connsiteY627" fmla="*/ 1257600 h 6858000"/>
              <a:gd name="connsiteX628" fmla="*/ 5693009 w 7467600"/>
              <a:gd name="connsiteY628" fmla="*/ 1478256 h 6858000"/>
              <a:gd name="connsiteX629" fmla="*/ 6548420 w 7467600"/>
              <a:gd name="connsiteY629" fmla="*/ 1214599 h 6858000"/>
              <a:gd name="connsiteX630" fmla="*/ 6605473 w 7467600"/>
              <a:gd name="connsiteY630" fmla="*/ 1184686 h 6858000"/>
              <a:gd name="connsiteX631" fmla="*/ 6691602 w 7467600"/>
              <a:gd name="connsiteY631" fmla="*/ 1140573 h 6858000"/>
              <a:gd name="connsiteX632" fmla="*/ 4002475 w 7467600"/>
              <a:gd name="connsiteY632" fmla="*/ 1037802 h 6858000"/>
              <a:gd name="connsiteX633" fmla="*/ 4000324 w 7467600"/>
              <a:gd name="connsiteY633" fmla="*/ 1039362 h 6858000"/>
              <a:gd name="connsiteX634" fmla="*/ 4002862 w 7467600"/>
              <a:gd name="connsiteY634" fmla="*/ 1042866 h 6858000"/>
              <a:gd name="connsiteX635" fmla="*/ 4002475 w 7467600"/>
              <a:gd name="connsiteY635" fmla="*/ 1037802 h 6858000"/>
              <a:gd name="connsiteX636" fmla="*/ 506322 w 7467600"/>
              <a:gd name="connsiteY636" fmla="*/ 1020997 h 6858000"/>
              <a:gd name="connsiteX637" fmla="*/ 533068 w 7467600"/>
              <a:gd name="connsiteY637" fmla="*/ 1029409 h 6858000"/>
              <a:gd name="connsiteX638" fmla="*/ 1232525 w 7467600"/>
              <a:gd name="connsiteY638" fmla="*/ 1804675 h 6858000"/>
              <a:gd name="connsiteX639" fmla="*/ 1388858 w 7467600"/>
              <a:gd name="connsiteY639" fmla="*/ 2368011 h 6858000"/>
              <a:gd name="connsiteX640" fmla="*/ 1384098 w 7467600"/>
              <a:gd name="connsiteY640" fmla="*/ 2378125 h 6858000"/>
              <a:gd name="connsiteX641" fmla="*/ 1425393 w 7467600"/>
              <a:gd name="connsiteY641" fmla="*/ 2589124 h 6858000"/>
              <a:gd name="connsiteX642" fmla="*/ 1424001 w 7467600"/>
              <a:gd name="connsiteY642" fmla="*/ 2597541 h 6858000"/>
              <a:gd name="connsiteX643" fmla="*/ 2152729 w 7467600"/>
              <a:gd name="connsiteY643" fmla="*/ 2864487 h 6858000"/>
              <a:gd name="connsiteX644" fmla="*/ 2020609 w 7467600"/>
              <a:gd name="connsiteY644" fmla="*/ 2539671 h 6858000"/>
              <a:gd name="connsiteX645" fmla="*/ 2018920 w 7467600"/>
              <a:gd name="connsiteY645" fmla="*/ 2536309 h 6858000"/>
              <a:gd name="connsiteX646" fmla="*/ 1342441 w 7467600"/>
              <a:gd name="connsiteY646" fmla="*/ 1173017 h 6858000"/>
              <a:gd name="connsiteX647" fmla="*/ 1367925 w 7467600"/>
              <a:gd name="connsiteY647" fmla="*/ 1135648 h 6858000"/>
              <a:gd name="connsiteX648" fmla="*/ 1771401 w 7467600"/>
              <a:gd name="connsiteY648" fmla="*/ 1806673 h 6858000"/>
              <a:gd name="connsiteX649" fmla="*/ 1972385 w 7467600"/>
              <a:gd name="connsiteY649" fmla="*/ 2198735 h 6858000"/>
              <a:gd name="connsiteX650" fmla="*/ 2040892 w 7467600"/>
              <a:gd name="connsiteY650" fmla="*/ 2405205 h 6858000"/>
              <a:gd name="connsiteX651" fmla="*/ 2131689 w 7467600"/>
              <a:gd name="connsiteY651" fmla="*/ 1936926 h 6858000"/>
              <a:gd name="connsiteX652" fmla="*/ 2454820 w 7467600"/>
              <a:gd name="connsiteY652" fmla="*/ 1248808 h 6858000"/>
              <a:gd name="connsiteX653" fmla="*/ 2492512 w 7467600"/>
              <a:gd name="connsiteY653" fmla="*/ 1302920 h 6858000"/>
              <a:gd name="connsiteX654" fmla="*/ 2081216 w 7467600"/>
              <a:gd name="connsiteY654" fmla="*/ 2527513 h 6858000"/>
              <a:gd name="connsiteX655" fmla="*/ 2081211 w 7467600"/>
              <a:gd name="connsiteY655" fmla="*/ 2528916 h 6858000"/>
              <a:gd name="connsiteX656" fmla="*/ 2199067 w 7467600"/>
              <a:gd name="connsiteY656" fmla="*/ 2884061 h 6858000"/>
              <a:gd name="connsiteX657" fmla="*/ 3192586 w 7467600"/>
              <a:gd name="connsiteY657" fmla="*/ 3411496 h 6858000"/>
              <a:gd name="connsiteX658" fmla="*/ 3182620 w 7467600"/>
              <a:gd name="connsiteY658" fmla="*/ 3483279 h 6858000"/>
              <a:gd name="connsiteX659" fmla="*/ 2435119 w 7467600"/>
              <a:gd name="connsiteY659" fmla="*/ 3080173 h 6858000"/>
              <a:gd name="connsiteX660" fmla="*/ 2410152 w 7467600"/>
              <a:gd name="connsiteY660" fmla="*/ 3063751 h 6858000"/>
              <a:gd name="connsiteX661" fmla="*/ 2408099 w 7467600"/>
              <a:gd name="connsiteY661" fmla="*/ 3064403 h 6858000"/>
              <a:gd name="connsiteX662" fmla="*/ 2407218 w 7467600"/>
              <a:gd name="connsiteY662" fmla="*/ 3070324 h 6858000"/>
              <a:gd name="connsiteX663" fmla="*/ 2380138 w 7467600"/>
              <a:gd name="connsiteY663" fmla="*/ 3099341 h 6858000"/>
              <a:gd name="connsiteX664" fmla="*/ 1765923 w 7467600"/>
              <a:gd name="connsiteY664" fmla="*/ 3581043 h 6858000"/>
              <a:gd name="connsiteX665" fmla="*/ 1702258 w 7467600"/>
              <a:gd name="connsiteY665" fmla="*/ 3612286 h 6858000"/>
              <a:gd name="connsiteX666" fmla="*/ 1538370 w 7467600"/>
              <a:gd name="connsiteY666" fmla="*/ 3811804 h 6858000"/>
              <a:gd name="connsiteX667" fmla="*/ 542867 w 7467600"/>
              <a:gd name="connsiteY667" fmla="*/ 4944092 h 6858000"/>
              <a:gd name="connsiteX668" fmla="*/ 515800 w 7467600"/>
              <a:gd name="connsiteY668" fmla="*/ 4862180 h 6858000"/>
              <a:gd name="connsiteX669" fmla="*/ 909145 w 7467600"/>
              <a:gd name="connsiteY669" fmla="*/ 4199225 h 6858000"/>
              <a:gd name="connsiteX670" fmla="*/ 1214067 w 7467600"/>
              <a:gd name="connsiteY670" fmla="*/ 3908561 h 6858000"/>
              <a:gd name="connsiteX671" fmla="*/ 640967 w 7467600"/>
              <a:gd name="connsiteY671" fmla="*/ 4105601 h 6858000"/>
              <a:gd name="connsiteX672" fmla="*/ 112563 w 7467600"/>
              <a:gd name="connsiteY672" fmla="*/ 4396952 h 6858000"/>
              <a:gd name="connsiteX673" fmla="*/ 0 w 7467600"/>
              <a:gd name="connsiteY673" fmla="*/ 4466006 h 6858000"/>
              <a:gd name="connsiteX674" fmla="*/ 0 w 7467600"/>
              <a:gd name="connsiteY674" fmla="*/ 4233763 h 6858000"/>
              <a:gd name="connsiteX675" fmla="*/ 36881 w 7467600"/>
              <a:gd name="connsiteY675" fmla="*/ 4200118 h 6858000"/>
              <a:gd name="connsiteX676" fmla="*/ 910534 w 7467600"/>
              <a:gd name="connsiteY676" fmla="*/ 3629753 h 6858000"/>
              <a:gd name="connsiteX677" fmla="*/ 1578717 w 7467600"/>
              <a:gd name="connsiteY677" fmla="*/ 3575982 h 6858000"/>
              <a:gd name="connsiteX678" fmla="*/ 2338780 w 7467600"/>
              <a:gd name="connsiteY678" fmla="*/ 3033725 h 6858000"/>
              <a:gd name="connsiteX679" fmla="*/ 1807991 w 7467600"/>
              <a:gd name="connsiteY679" fmla="*/ 2807184 h 6858000"/>
              <a:gd name="connsiteX680" fmla="*/ 1416358 w 7467600"/>
              <a:gd name="connsiteY680" fmla="*/ 3112571 h 6858000"/>
              <a:gd name="connsiteX681" fmla="*/ 939066 w 7467600"/>
              <a:gd name="connsiteY681" fmla="*/ 3378798 h 6858000"/>
              <a:gd name="connsiteX682" fmla="*/ 115099 w 7467600"/>
              <a:gd name="connsiteY682" fmla="*/ 3607650 h 6858000"/>
              <a:gd name="connsiteX683" fmla="*/ 97284 w 7467600"/>
              <a:gd name="connsiteY683" fmla="*/ 3520393 h 6858000"/>
              <a:gd name="connsiteX684" fmla="*/ 922050 w 7467600"/>
              <a:gd name="connsiteY684" fmla="*/ 3074867 h 6858000"/>
              <a:gd name="connsiteX685" fmla="*/ 1405265 w 7467600"/>
              <a:gd name="connsiteY685" fmla="*/ 3016319 h 6858000"/>
              <a:gd name="connsiteX686" fmla="*/ 1407512 w 7467600"/>
              <a:gd name="connsiteY686" fmla="*/ 3018001 h 6858000"/>
              <a:gd name="connsiteX687" fmla="*/ 1726266 w 7467600"/>
              <a:gd name="connsiteY687" fmla="*/ 2777274 h 6858000"/>
              <a:gd name="connsiteX688" fmla="*/ 625390 w 7467600"/>
              <a:gd name="connsiteY688" fmla="*/ 2514541 h 6858000"/>
              <a:gd name="connsiteX689" fmla="*/ 619799 w 7467600"/>
              <a:gd name="connsiteY689" fmla="*/ 2527180 h 6858000"/>
              <a:gd name="connsiteX690" fmla="*/ 310030 w 7467600"/>
              <a:gd name="connsiteY690" fmla="*/ 2771818 h 6858000"/>
              <a:gd name="connsiteX691" fmla="*/ 173877 w 7467600"/>
              <a:gd name="connsiteY691" fmla="*/ 2937056 h 6858000"/>
              <a:gd name="connsiteX692" fmla="*/ 77889 w 7467600"/>
              <a:gd name="connsiteY692" fmla="*/ 3138440 h 6858000"/>
              <a:gd name="connsiteX693" fmla="*/ 0 w 7467600"/>
              <a:gd name="connsiteY693" fmla="*/ 3271395 h 6858000"/>
              <a:gd name="connsiteX694" fmla="*/ 0 w 7467600"/>
              <a:gd name="connsiteY694" fmla="*/ 3153002 h 6858000"/>
              <a:gd name="connsiteX695" fmla="*/ 2386 w 7467600"/>
              <a:gd name="connsiteY695" fmla="*/ 3149203 h 6858000"/>
              <a:gd name="connsiteX696" fmla="*/ 89753 w 7467600"/>
              <a:gd name="connsiteY696" fmla="*/ 2987702 h 6858000"/>
              <a:gd name="connsiteX697" fmla="*/ 76869 w 7467600"/>
              <a:gd name="connsiteY697" fmla="*/ 3005404 h 6858000"/>
              <a:gd name="connsiteX698" fmla="*/ 32049 w 7467600"/>
              <a:gd name="connsiteY698" fmla="*/ 3065814 h 6858000"/>
              <a:gd name="connsiteX699" fmla="*/ 0 w 7467600"/>
              <a:gd name="connsiteY699" fmla="*/ 3108744 h 6858000"/>
              <a:gd name="connsiteX700" fmla="*/ 0 w 7467600"/>
              <a:gd name="connsiteY700" fmla="*/ 3058059 h 6858000"/>
              <a:gd name="connsiteX701" fmla="*/ 7610 w 7467600"/>
              <a:gd name="connsiteY701" fmla="*/ 3047889 h 6858000"/>
              <a:gd name="connsiteX702" fmla="*/ 52419 w 7467600"/>
              <a:gd name="connsiteY702" fmla="*/ 2987479 h 6858000"/>
              <a:gd name="connsiteX703" fmla="*/ 59142 w 7467600"/>
              <a:gd name="connsiteY703" fmla="*/ 2978488 h 6858000"/>
              <a:gd name="connsiteX704" fmla="*/ 0 w 7467600"/>
              <a:gd name="connsiteY704" fmla="*/ 3015334 h 6858000"/>
              <a:gd name="connsiteX705" fmla="*/ 0 w 7467600"/>
              <a:gd name="connsiteY705" fmla="*/ 2914286 h 6858000"/>
              <a:gd name="connsiteX706" fmla="*/ 36383 w 7467600"/>
              <a:gd name="connsiteY706" fmla="*/ 2901128 h 6858000"/>
              <a:gd name="connsiteX707" fmla="*/ 156329 w 7467600"/>
              <a:gd name="connsiteY707" fmla="*/ 2840533 h 6858000"/>
              <a:gd name="connsiteX708" fmla="*/ 358355 w 7467600"/>
              <a:gd name="connsiteY708" fmla="*/ 2620471 h 6858000"/>
              <a:gd name="connsiteX709" fmla="*/ 510577 w 7467600"/>
              <a:gd name="connsiteY709" fmla="*/ 2501244 h 6858000"/>
              <a:gd name="connsiteX710" fmla="*/ 211967 w 7467600"/>
              <a:gd name="connsiteY710" fmla="*/ 2479171 h 6858000"/>
              <a:gd name="connsiteX711" fmla="*/ 0 w 7467600"/>
              <a:gd name="connsiteY711" fmla="*/ 2476398 h 6858000"/>
              <a:gd name="connsiteX712" fmla="*/ 0 w 7467600"/>
              <a:gd name="connsiteY712" fmla="*/ 2389189 h 6858000"/>
              <a:gd name="connsiteX713" fmla="*/ 103062 w 7467600"/>
              <a:gd name="connsiteY713" fmla="*/ 2389518 h 6858000"/>
              <a:gd name="connsiteX714" fmla="*/ 510734 w 7467600"/>
              <a:gd name="connsiteY714" fmla="*/ 2416201 h 6858000"/>
              <a:gd name="connsiteX715" fmla="*/ 279257 w 7467600"/>
              <a:gd name="connsiteY715" fmla="*/ 2092102 h 6858000"/>
              <a:gd name="connsiteX716" fmla="*/ 65265 w 7467600"/>
              <a:gd name="connsiteY716" fmla="*/ 2006049 h 6858000"/>
              <a:gd name="connsiteX717" fmla="*/ 0 w 7467600"/>
              <a:gd name="connsiteY717" fmla="*/ 1982532 h 6858000"/>
              <a:gd name="connsiteX718" fmla="*/ 0 w 7467600"/>
              <a:gd name="connsiteY718" fmla="*/ 1912789 h 6858000"/>
              <a:gd name="connsiteX719" fmla="*/ 97460 w 7467600"/>
              <a:gd name="connsiteY719" fmla="*/ 1953725 h 6858000"/>
              <a:gd name="connsiteX720" fmla="*/ 221272 w 7467600"/>
              <a:gd name="connsiteY720" fmla="*/ 1980766 h 6858000"/>
              <a:gd name="connsiteX721" fmla="*/ 116765 w 7467600"/>
              <a:gd name="connsiteY721" fmla="*/ 1911033 h 6858000"/>
              <a:gd name="connsiteX722" fmla="*/ 16405 w 7467600"/>
              <a:gd name="connsiteY722" fmla="*/ 1803412 h 6858000"/>
              <a:gd name="connsiteX723" fmla="*/ 0 w 7467600"/>
              <a:gd name="connsiteY723" fmla="*/ 1784777 h 6858000"/>
              <a:gd name="connsiteX724" fmla="*/ 0 w 7467600"/>
              <a:gd name="connsiteY724" fmla="*/ 1740082 h 6858000"/>
              <a:gd name="connsiteX725" fmla="*/ 39394 w 7467600"/>
              <a:gd name="connsiteY725" fmla="*/ 1784856 h 6858000"/>
              <a:gd name="connsiteX726" fmla="*/ 135813 w 7467600"/>
              <a:gd name="connsiteY726" fmla="*/ 1888838 h 6858000"/>
              <a:gd name="connsiteX727" fmla="*/ 242575 w 7467600"/>
              <a:gd name="connsiteY727" fmla="*/ 1958841 h 6858000"/>
              <a:gd name="connsiteX728" fmla="*/ 82197 w 7467600"/>
              <a:gd name="connsiteY728" fmla="*/ 1754826 h 6858000"/>
              <a:gd name="connsiteX729" fmla="*/ 0 w 7467600"/>
              <a:gd name="connsiteY729" fmla="*/ 1679650 h 6858000"/>
              <a:gd name="connsiteX730" fmla="*/ 0 w 7467600"/>
              <a:gd name="connsiteY730" fmla="*/ 1602463 h 6858000"/>
              <a:gd name="connsiteX731" fmla="*/ 84689 w 7467600"/>
              <a:gd name="connsiteY731" fmla="*/ 1677442 h 6858000"/>
              <a:gd name="connsiteX732" fmla="*/ 298437 w 7467600"/>
              <a:gd name="connsiteY732" fmla="*/ 1968019 h 6858000"/>
              <a:gd name="connsiteX733" fmla="*/ 227269 w 7467600"/>
              <a:gd name="connsiteY733" fmla="*/ 1114064 h 6858000"/>
              <a:gd name="connsiteX734" fmla="*/ 248003 w 7467600"/>
              <a:gd name="connsiteY734" fmla="*/ 1089613 h 6858000"/>
              <a:gd name="connsiteX735" fmla="*/ 427020 w 7467600"/>
              <a:gd name="connsiteY735" fmla="*/ 1619803 h 6858000"/>
              <a:gd name="connsiteX736" fmla="*/ 340345 w 7467600"/>
              <a:gd name="connsiteY736" fmla="*/ 2027739 h 6858000"/>
              <a:gd name="connsiteX737" fmla="*/ 360865 w 7467600"/>
              <a:gd name="connsiteY737" fmla="*/ 2044827 h 6858000"/>
              <a:gd name="connsiteX738" fmla="*/ 560414 w 7467600"/>
              <a:gd name="connsiteY738" fmla="*/ 2421457 h 6858000"/>
              <a:gd name="connsiteX739" fmla="*/ 1359703 w 7467600"/>
              <a:gd name="connsiteY739" fmla="*/ 2578554 h 6858000"/>
              <a:gd name="connsiteX740" fmla="*/ 1359422 w 7467600"/>
              <a:gd name="connsiteY740" fmla="*/ 2577994 h 6858000"/>
              <a:gd name="connsiteX741" fmla="*/ 828701 w 7467600"/>
              <a:gd name="connsiteY741" fmla="*/ 1839520 h 6858000"/>
              <a:gd name="connsiteX742" fmla="*/ 494427 w 7467600"/>
              <a:gd name="connsiteY742" fmla="*/ 1092333 h 6858000"/>
              <a:gd name="connsiteX743" fmla="*/ 506322 w 7467600"/>
              <a:gd name="connsiteY743" fmla="*/ 1020997 h 6858000"/>
              <a:gd name="connsiteX744" fmla="*/ 4570198 w 7467600"/>
              <a:gd name="connsiteY744" fmla="*/ 978081 h 6858000"/>
              <a:gd name="connsiteX745" fmla="*/ 4523691 w 7467600"/>
              <a:gd name="connsiteY745" fmla="*/ 1127776 h 6858000"/>
              <a:gd name="connsiteX746" fmla="*/ 4509875 w 7467600"/>
              <a:gd name="connsiteY746" fmla="*/ 1167552 h 6858000"/>
              <a:gd name="connsiteX747" fmla="*/ 4478168 w 7467600"/>
              <a:gd name="connsiteY747" fmla="*/ 1260735 h 6858000"/>
              <a:gd name="connsiteX748" fmla="*/ 4409309 w 7467600"/>
              <a:gd name="connsiteY748" fmla="*/ 1666996 h 6858000"/>
              <a:gd name="connsiteX749" fmla="*/ 4370031 w 7467600"/>
              <a:gd name="connsiteY749" fmla="*/ 1955666 h 6858000"/>
              <a:gd name="connsiteX750" fmla="*/ 4570198 w 7467600"/>
              <a:gd name="connsiteY750" fmla="*/ 978081 h 6858000"/>
              <a:gd name="connsiteX751" fmla="*/ 4557898 w 7467600"/>
              <a:gd name="connsiteY751" fmla="*/ 900011 h 6858000"/>
              <a:gd name="connsiteX752" fmla="*/ 4344840 w 7467600"/>
              <a:gd name="connsiteY752" fmla="*/ 1922038 h 6858000"/>
              <a:gd name="connsiteX753" fmla="*/ 4378710 w 7467600"/>
              <a:gd name="connsiteY753" fmla="*/ 1665516 h 6858000"/>
              <a:gd name="connsiteX754" fmla="*/ 4448798 w 7467600"/>
              <a:gd name="connsiteY754" fmla="*/ 1253024 h 6858000"/>
              <a:gd name="connsiteX755" fmla="*/ 4480315 w 7467600"/>
              <a:gd name="connsiteY755" fmla="*/ 1158454 h 6858000"/>
              <a:gd name="connsiteX756" fmla="*/ 4494133 w 7467600"/>
              <a:gd name="connsiteY756" fmla="*/ 1118676 h 6858000"/>
              <a:gd name="connsiteX757" fmla="*/ 4557898 w 7467600"/>
              <a:gd name="connsiteY757" fmla="*/ 900011 h 6858000"/>
              <a:gd name="connsiteX758" fmla="*/ 5870151 w 7467600"/>
              <a:gd name="connsiteY758" fmla="*/ 898890 h 6858000"/>
              <a:gd name="connsiteX759" fmla="*/ 5861335 w 7467600"/>
              <a:gd name="connsiteY759" fmla="*/ 899177 h 6858000"/>
              <a:gd name="connsiteX760" fmla="*/ 5843702 w 7467600"/>
              <a:gd name="connsiteY760" fmla="*/ 899748 h 6858000"/>
              <a:gd name="connsiteX761" fmla="*/ 5651107 w 7467600"/>
              <a:gd name="connsiteY761" fmla="*/ 920306 h 6858000"/>
              <a:gd name="connsiteX762" fmla="*/ 5459407 w 7467600"/>
              <a:gd name="connsiteY762" fmla="*/ 940975 h 6858000"/>
              <a:gd name="connsiteX763" fmla="*/ 5374846 w 7467600"/>
              <a:gd name="connsiteY763" fmla="*/ 941988 h 6858000"/>
              <a:gd name="connsiteX764" fmla="*/ 5256105 w 7467600"/>
              <a:gd name="connsiteY764" fmla="*/ 945632 h 6858000"/>
              <a:gd name="connsiteX765" fmla="*/ 5107071 w 7467600"/>
              <a:gd name="connsiteY765" fmla="*/ 969720 h 6858000"/>
              <a:gd name="connsiteX766" fmla="*/ 4998681 w 7467600"/>
              <a:gd name="connsiteY766" fmla="*/ 988771 h 6858000"/>
              <a:gd name="connsiteX767" fmla="*/ 5870151 w 7467600"/>
              <a:gd name="connsiteY767" fmla="*/ 898890 h 6858000"/>
              <a:gd name="connsiteX768" fmla="*/ 5504425 w 7467600"/>
              <a:gd name="connsiteY768" fmla="*/ 848067 h 6858000"/>
              <a:gd name="connsiteX769" fmla="*/ 4968849 w 7467600"/>
              <a:gd name="connsiteY769" fmla="*/ 962318 h 6858000"/>
              <a:gd name="connsiteX770" fmla="*/ 5104039 w 7467600"/>
              <a:gd name="connsiteY770" fmla="*/ 940634 h 6858000"/>
              <a:gd name="connsiteX771" fmla="*/ 5256311 w 7467600"/>
              <a:gd name="connsiteY771" fmla="*/ 916490 h 6858000"/>
              <a:gd name="connsiteX772" fmla="*/ 5377381 w 7467600"/>
              <a:gd name="connsiteY772" fmla="*/ 912671 h 6858000"/>
              <a:gd name="connsiteX773" fmla="*/ 5460148 w 7467600"/>
              <a:gd name="connsiteY773" fmla="*/ 911442 h 6858000"/>
              <a:gd name="connsiteX774" fmla="*/ 5648971 w 7467600"/>
              <a:gd name="connsiteY774" fmla="*/ 891331 h 6858000"/>
              <a:gd name="connsiteX775" fmla="*/ 5844807 w 7467600"/>
              <a:gd name="connsiteY775" fmla="*/ 870718 h 6858000"/>
              <a:gd name="connsiteX776" fmla="*/ 5862975 w 7467600"/>
              <a:gd name="connsiteY776" fmla="*/ 869756 h 6858000"/>
              <a:gd name="connsiteX777" fmla="*/ 5920887 w 7467600"/>
              <a:gd name="connsiteY777" fmla="*/ 865929 h 6858000"/>
              <a:gd name="connsiteX778" fmla="*/ 5504425 w 7467600"/>
              <a:gd name="connsiteY778" fmla="*/ 848067 h 6858000"/>
              <a:gd name="connsiteX779" fmla="*/ 3607114 w 7467600"/>
              <a:gd name="connsiteY779" fmla="*/ 467441 h 6858000"/>
              <a:gd name="connsiteX780" fmla="*/ 3296242 w 7467600"/>
              <a:gd name="connsiteY780" fmla="*/ 807991 h 6858000"/>
              <a:gd name="connsiteX781" fmla="*/ 3174674 w 7467600"/>
              <a:gd name="connsiteY781" fmla="*/ 919759 h 6858000"/>
              <a:gd name="connsiteX782" fmla="*/ 3042978 w 7467600"/>
              <a:gd name="connsiteY782" fmla="*/ 1054894 h 6858000"/>
              <a:gd name="connsiteX783" fmla="*/ 2968914 w 7467600"/>
              <a:gd name="connsiteY783" fmla="*/ 1133756 h 6858000"/>
              <a:gd name="connsiteX784" fmla="*/ 3103823 w 7467600"/>
              <a:gd name="connsiteY784" fmla="*/ 1026814 h 6858000"/>
              <a:gd name="connsiteX785" fmla="*/ 3607114 w 7467600"/>
              <a:gd name="connsiteY785" fmla="*/ 467441 h 6858000"/>
              <a:gd name="connsiteX786" fmla="*/ 3744487 w 7467600"/>
              <a:gd name="connsiteY786" fmla="*/ 383136 h 6858000"/>
              <a:gd name="connsiteX787" fmla="*/ 3970213 w 7467600"/>
              <a:gd name="connsiteY787" fmla="*/ 995559 h 6858000"/>
              <a:gd name="connsiteX788" fmla="*/ 3744487 w 7467600"/>
              <a:gd name="connsiteY788" fmla="*/ 383136 h 6858000"/>
              <a:gd name="connsiteX789" fmla="*/ 3624562 w 7467600"/>
              <a:gd name="connsiteY789" fmla="*/ 367041 h 6858000"/>
              <a:gd name="connsiteX790" fmla="*/ 3489712 w 7467600"/>
              <a:gd name="connsiteY790" fmla="*/ 485386 h 6858000"/>
              <a:gd name="connsiteX791" fmla="*/ 3182994 w 7467600"/>
              <a:gd name="connsiteY791" fmla="*/ 828265 h 6858000"/>
              <a:gd name="connsiteX792" fmla="*/ 2892114 w 7467600"/>
              <a:gd name="connsiteY792" fmla="*/ 1172635 h 6858000"/>
              <a:gd name="connsiteX793" fmla="*/ 3021459 w 7467600"/>
              <a:gd name="connsiteY793" fmla="*/ 1035385 h 6858000"/>
              <a:gd name="connsiteX794" fmla="*/ 3153873 w 7467600"/>
              <a:gd name="connsiteY794" fmla="*/ 898971 h 6858000"/>
              <a:gd name="connsiteX795" fmla="*/ 3276511 w 7467600"/>
              <a:gd name="connsiteY795" fmla="*/ 786423 h 6858000"/>
              <a:gd name="connsiteX796" fmla="*/ 3584154 w 7467600"/>
              <a:gd name="connsiteY796" fmla="*/ 448218 h 6858000"/>
              <a:gd name="connsiteX797" fmla="*/ 3624562 w 7467600"/>
              <a:gd name="connsiteY797" fmla="*/ 367041 h 6858000"/>
              <a:gd name="connsiteX798" fmla="*/ 3766672 w 7467600"/>
              <a:gd name="connsiteY798" fmla="*/ 359429 h 6858000"/>
              <a:gd name="connsiteX799" fmla="*/ 3996338 w 7467600"/>
              <a:gd name="connsiteY799" fmla="*/ 968237 h 6858000"/>
              <a:gd name="connsiteX800" fmla="*/ 3766672 w 7467600"/>
              <a:gd name="connsiteY800" fmla="*/ 359429 h 6858000"/>
              <a:gd name="connsiteX801" fmla="*/ 5805386 w 7467600"/>
              <a:gd name="connsiteY801" fmla="*/ 239240 h 6858000"/>
              <a:gd name="connsiteX802" fmla="*/ 5736947 w 7467600"/>
              <a:gd name="connsiteY802" fmla="*/ 261367 h 6858000"/>
              <a:gd name="connsiteX803" fmla="*/ 5427012 w 7467600"/>
              <a:gd name="connsiteY803" fmla="*/ 311272 h 6858000"/>
              <a:gd name="connsiteX804" fmla="*/ 5147818 w 7467600"/>
              <a:gd name="connsiteY804" fmla="*/ 322112 h 6858000"/>
              <a:gd name="connsiteX805" fmla="*/ 5060854 w 7467600"/>
              <a:gd name="connsiteY805" fmla="*/ 311882 h 6858000"/>
              <a:gd name="connsiteX806" fmla="*/ 4945989 w 7467600"/>
              <a:gd name="connsiteY806" fmla="*/ 300516 h 6858000"/>
              <a:gd name="connsiteX807" fmla="*/ 5410479 w 7467600"/>
              <a:gd name="connsiteY807" fmla="*/ 348434 h 6858000"/>
              <a:gd name="connsiteX808" fmla="*/ 5805386 w 7467600"/>
              <a:gd name="connsiteY808" fmla="*/ 239240 h 6858000"/>
              <a:gd name="connsiteX809" fmla="*/ 5905192 w 7467600"/>
              <a:gd name="connsiteY809" fmla="*/ 163079 h 6858000"/>
              <a:gd name="connsiteX810" fmla="*/ 5865655 w 7467600"/>
              <a:gd name="connsiteY810" fmla="*/ 171901 h 6858000"/>
              <a:gd name="connsiteX811" fmla="*/ 5259740 w 7467600"/>
              <a:gd name="connsiteY811" fmla="*/ 257013 h 6858000"/>
              <a:gd name="connsiteX812" fmla="*/ 5208466 w 7467600"/>
              <a:gd name="connsiteY812" fmla="*/ 257550 h 6858000"/>
              <a:gd name="connsiteX813" fmla="*/ 4980204 w 7467600"/>
              <a:gd name="connsiteY813" fmla="*/ 271903 h 6858000"/>
              <a:gd name="connsiteX814" fmla="*/ 5068068 w 7467600"/>
              <a:gd name="connsiteY814" fmla="*/ 282244 h 6858000"/>
              <a:gd name="connsiteX815" fmla="*/ 5153231 w 7467600"/>
              <a:gd name="connsiteY815" fmla="*/ 292240 h 6858000"/>
              <a:gd name="connsiteX816" fmla="*/ 5426491 w 7467600"/>
              <a:gd name="connsiteY816" fmla="*/ 281128 h 6858000"/>
              <a:gd name="connsiteX817" fmla="*/ 5731212 w 7467600"/>
              <a:gd name="connsiteY817" fmla="*/ 231951 h 6858000"/>
              <a:gd name="connsiteX818" fmla="*/ 5905192 w 7467600"/>
              <a:gd name="connsiteY818" fmla="*/ 163079 h 6858000"/>
              <a:gd name="connsiteX819" fmla="*/ 5944437 w 7467600"/>
              <a:gd name="connsiteY819" fmla="*/ 113829 h 6858000"/>
              <a:gd name="connsiteX820" fmla="*/ 5825032 w 7467600"/>
              <a:gd name="connsiteY820" fmla="*/ 146405 h 6858000"/>
              <a:gd name="connsiteX821" fmla="*/ 4955599 w 7467600"/>
              <a:gd name="connsiteY821" fmla="*/ 247008 h 6858000"/>
              <a:gd name="connsiteX822" fmla="*/ 5210104 w 7467600"/>
              <a:gd name="connsiteY822" fmla="*/ 228123 h 6858000"/>
              <a:gd name="connsiteX823" fmla="*/ 5261015 w 7467600"/>
              <a:gd name="connsiteY823" fmla="*/ 227087 h 6858000"/>
              <a:gd name="connsiteX824" fmla="*/ 5861181 w 7467600"/>
              <a:gd name="connsiteY824" fmla="*/ 143093 h 6858000"/>
              <a:gd name="connsiteX825" fmla="*/ 5961252 w 7467600"/>
              <a:gd name="connsiteY825" fmla="*/ 114820 h 6858000"/>
              <a:gd name="connsiteX826" fmla="*/ 5944437 w 7467600"/>
              <a:gd name="connsiteY826" fmla="*/ 113829 h 6858000"/>
              <a:gd name="connsiteX827" fmla="*/ 3882765 w 7467600"/>
              <a:gd name="connsiteY827" fmla="*/ 0 h 6858000"/>
              <a:gd name="connsiteX828" fmla="*/ 3995099 w 7467600"/>
              <a:gd name="connsiteY828" fmla="*/ 0 h 6858000"/>
              <a:gd name="connsiteX829" fmla="*/ 4163818 w 7467600"/>
              <a:gd name="connsiteY829" fmla="*/ 234104 h 6858000"/>
              <a:gd name="connsiteX830" fmla="*/ 4172099 w 7467600"/>
              <a:gd name="connsiteY830" fmla="*/ 234207 h 6858000"/>
              <a:gd name="connsiteX831" fmla="*/ 4784282 w 7467600"/>
              <a:gd name="connsiteY831" fmla="*/ 276561 h 6858000"/>
              <a:gd name="connsiteX832" fmla="*/ 4801687 w 7467600"/>
              <a:gd name="connsiteY832" fmla="*/ 267764 h 6858000"/>
              <a:gd name="connsiteX833" fmla="*/ 6082788 w 7467600"/>
              <a:gd name="connsiteY833" fmla="*/ 64119 h 6858000"/>
              <a:gd name="connsiteX834" fmla="*/ 6099442 w 7467600"/>
              <a:gd name="connsiteY834" fmla="*/ 82568 h 6858000"/>
              <a:gd name="connsiteX835" fmla="*/ 4804137 w 7467600"/>
              <a:gd name="connsiteY835" fmla="*/ 320931 h 6858000"/>
              <a:gd name="connsiteX836" fmla="*/ 4227047 w 7467600"/>
              <a:gd name="connsiteY836" fmla="*/ 313415 h 6858000"/>
              <a:gd name="connsiteX837" fmla="*/ 4346041 w 7467600"/>
              <a:gd name="connsiteY837" fmla="*/ 456086 h 6858000"/>
              <a:gd name="connsiteX838" fmla="*/ 4870967 w 7467600"/>
              <a:gd name="connsiteY838" fmla="*/ 963061 h 6858000"/>
              <a:gd name="connsiteX839" fmla="*/ 4889647 w 7467600"/>
              <a:gd name="connsiteY839" fmla="*/ 957147 h 6858000"/>
              <a:gd name="connsiteX840" fmla="*/ 5422504 w 7467600"/>
              <a:gd name="connsiteY840" fmla="*/ 805191 h 6858000"/>
              <a:gd name="connsiteX841" fmla="*/ 6087656 w 7467600"/>
              <a:gd name="connsiteY841" fmla="*/ 826703 h 6858000"/>
              <a:gd name="connsiteX842" fmla="*/ 6058717 w 7467600"/>
              <a:gd name="connsiteY842" fmla="*/ 865992 h 6858000"/>
              <a:gd name="connsiteX843" fmla="*/ 4974153 w 7467600"/>
              <a:gd name="connsiteY843" fmla="*/ 1045456 h 6858000"/>
              <a:gd name="connsiteX844" fmla="*/ 5627835 w 7467600"/>
              <a:gd name="connsiteY844" fmla="*/ 1472077 h 6858000"/>
              <a:gd name="connsiteX845" fmla="*/ 5629817 w 7467600"/>
              <a:gd name="connsiteY845" fmla="*/ 1471412 h 6858000"/>
              <a:gd name="connsiteX846" fmla="*/ 5634124 w 7467600"/>
              <a:gd name="connsiteY846" fmla="*/ 1470572 h 6858000"/>
              <a:gd name="connsiteX847" fmla="*/ 5755832 w 7467600"/>
              <a:gd name="connsiteY847" fmla="*/ 1383886 h 6858000"/>
              <a:gd name="connsiteX848" fmla="*/ 6014186 w 7467600"/>
              <a:gd name="connsiteY848" fmla="*/ 1279799 h 6858000"/>
              <a:gd name="connsiteX849" fmla="*/ 6901619 w 7467600"/>
              <a:gd name="connsiteY849" fmla="*/ 1047874 h 6858000"/>
              <a:gd name="connsiteX850" fmla="*/ 6931566 w 7467600"/>
              <a:gd name="connsiteY850" fmla="*/ 1062034 h 6858000"/>
              <a:gd name="connsiteX851" fmla="*/ 5790982 w 7467600"/>
              <a:gd name="connsiteY851" fmla="*/ 1561380 h 6858000"/>
              <a:gd name="connsiteX852" fmla="*/ 6188971 w 7467600"/>
              <a:gd name="connsiteY852" fmla="*/ 1755168 h 6858000"/>
              <a:gd name="connsiteX853" fmla="*/ 6202446 w 7467600"/>
              <a:gd name="connsiteY853" fmla="*/ 1752268 h 6858000"/>
              <a:gd name="connsiteX854" fmla="*/ 7179560 w 7467600"/>
              <a:gd name="connsiteY854" fmla="*/ 1467551 h 6858000"/>
              <a:gd name="connsiteX855" fmla="*/ 7158730 w 7467600"/>
              <a:gd name="connsiteY855" fmla="*/ 1507835 h 6858000"/>
              <a:gd name="connsiteX856" fmla="*/ 6326959 w 7467600"/>
              <a:gd name="connsiteY856" fmla="*/ 1817686 h 6858000"/>
              <a:gd name="connsiteX857" fmla="*/ 6537433 w 7467600"/>
              <a:gd name="connsiteY857" fmla="*/ 1907790 h 6858000"/>
              <a:gd name="connsiteX858" fmla="*/ 6550221 w 7467600"/>
              <a:gd name="connsiteY858" fmla="*/ 1910729 h 6858000"/>
              <a:gd name="connsiteX859" fmla="*/ 6964438 w 7467600"/>
              <a:gd name="connsiteY859" fmla="*/ 2209505 h 6858000"/>
              <a:gd name="connsiteX860" fmla="*/ 7367862 w 7467600"/>
              <a:gd name="connsiteY860" fmla="*/ 2806833 h 6858000"/>
              <a:gd name="connsiteX861" fmla="*/ 7364329 w 7467600"/>
              <a:gd name="connsiteY861" fmla="*/ 2826907 h 6858000"/>
              <a:gd name="connsiteX862" fmla="*/ 7290545 w 7467600"/>
              <a:gd name="connsiteY862" fmla="*/ 2850663 h 6858000"/>
              <a:gd name="connsiteX863" fmla="*/ 6472036 w 7467600"/>
              <a:gd name="connsiteY863" fmla="*/ 1959003 h 6858000"/>
              <a:gd name="connsiteX864" fmla="*/ 5792897 w 7467600"/>
              <a:gd name="connsiteY864" fmla="*/ 1647747 h 6858000"/>
              <a:gd name="connsiteX865" fmla="*/ 5842751 w 7467600"/>
              <a:gd name="connsiteY865" fmla="*/ 1816112 h 6858000"/>
              <a:gd name="connsiteX866" fmla="*/ 5847424 w 7467600"/>
              <a:gd name="connsiteY866" fmla="*/ 1815776 h 6858000"/>
              <a:gd name="connsiteX867" fmla="*/ 6399821 w 7467600"/>
              <a:gd name="connsiteY867" fmla="*/ 2344799 h 6858000"/>
              <a:gd name="connsiteX868" fmla="*/ 6323232 w 7467600"/>
              <a:gd name="connsiteY868" fmla="*/ 2389634 h 6858000"/>
              <a:gd name="connsiteX869" fmla="*/ 5942958 w 7467600"/>
              <a:gd name="connsiteY869" fmla="*/ 2077708 h 6858000"/>
              <a:gd name="connsiteX870" fmla="*/ 5921559 w 7467600"/>
              <a:gd name="connsiteY870" fmla="*/ 2378596 h 6858000"/>
              <a:gd name="connsiteX871" fmla="*/ 5817651 w 7467600"/>
              <a:gd name="connsiteY871" fmla="*/ 3023919 h 6858000"/>
              <a:gd name="connsiteX872" fmla="*/ 5729634 w 7467600"/>
              <a:gd name="connsiteY872" fmla="*/ 3051849 h 6858000"/>
              <a:gd name="connsiteX873" fmla="*/ 5611018 w 7467600"/>
              <a:gd name="connsiteY873" fmla="*/ 2316769 h 6858000"/>
              <a:gd name="connsiteX874" fmla="*/ 5687608 w 7467600"/>
              <a:gd name="connsiteY874" fmla="*/ 2039972 h 6858000"/>
              <a:gd name="connsiteX875" fmla="*/ 5657554 w 7467600"/>
              <a:gd name="connsiteY875" fmla="*/ 1576445 h 6858000"/>
              <a:gd name="connsiteX876" fmla="*/ 5150475 w 7467600"/>
              <a:gd name="connsiteY876" fmla="*/ 1274012 h 6858000"/>
              <a:gd name="connsiteX877" fmla="*/ 5349142 w 7467600"/>
              <a:gd name="connsiteY877" fmla="*/ 2204405 h 6858000"/>
              <a:gd name="connsiteX878" fmla="*/ 5262214 w 7467600"/>
              <a:gd name="connsiteY878" fmla="*/ 2233836 h 6858000"/>
              <a:gd name="connsiteX879" fmla="*/ 4981539 w 7467600"/>
              <a:gd name="connsiteY879" fmla="*/ 1542201 h 6858000"/>
              <a:gd name="connsiteX880" fmla="*/ 4958461 w 7467600"/>
              <a:gd name="connsiteY880" fmla="*/ 1136957 h 6858000"/>
              <a:gd name="connsiteX881" fmla="*/ 4655015 w 7467600"/>
              <a:gd name="connsiteY881" fmla="*/ 891426 h 6858000"/>
              <a:gd name="connsiteX882" fmla="*/ 4348002 w 7467600"/>
              <a:gd name="connsiteY882" fmla="*/ 2205895 h 6858000"/>
              <a:gd name="connsiteX883" fmla="*/ 4262250 w 7467600"/>
              <a:gd name="connsiteY883" fmla="*/ 2219972 h 6858000"/>
              <a:gd name="connsiteX884" fmla="*/ 4550611 w 7467600"/>
              <a:gd name="connsiteY884" fmla="*/ 817540 h 6858000"/>
              <a:gd name="connsiteX885" fmla="*/ 4564418 w 7467600"/>
              <a:gd name="connsiteY885" fmla="*/ 808293 h 6858000"/>
              <a:gd name="connsiteX886" fmla="*/ 4266388 w 7467600"/>
              <a:gd name="connsiteY886" fmla="*/ 500083 h 6858000"/>
              <a:gd name="connsiteX887" fmla="*/ 4032842 w 7467600"/>
              <a:gd name="connsiteY887" fmla="*/ 211809 h 6858000"/>
              <a:gd name="connsiteX888" fmla="*/ 3882765 w 7467600"/>
              <a:gd name="connsiteY888" fmla="*/ 0 h 6858000"/>
              <a:gd name="connsiteX889" fmla="*/ 3721337 w 7467600"/>
              <a:gd name="connsiteY889" fmla="*/ 0 h 6858000"/>
              <a:gd name="connsiteX890" fmla="*/ 3797544 w 7467600"/>
              <a:gd name="connsiteY890" fmla="*/ 0 h 6858000"/>
              <a:gd name="connsiteX891" fmla="*/ 3775734 w 7467600"/>
              <a:gd name="connsiteY891" fmla="*/ 95131 h 6858000"/>
              <a:gd name="connsiteX892" fmla="*/ 3724807 w 7467600"/>
              <a:gd name="connsiteY892" fmla="*/ 272257 h 6858000"/>
              <a:gd name="connsiteX893" fmla="*/ 3726844 w 7467600"/>
              <a:gd name="connsiteY893" fmla="*/ 282988 h 6858000"/>
              <a:gd name="connsiteX894" fmla="*/ 3742664 w 7467600"/>
              <a:gd name="connsiteY894" fmla="*/ 279918 h 6858000"/>
              <a:gd name="connsiteX895" fmla="*/ 4103910 w 7467600"/>
              <a:gd name="connsiteY895" fmla="*/ 1161917 h 6858000"/>
              <a:gd name="connsiteX896" fmla="*/ 4020269 w 7467600"/>
              <a:gd name="connsiteY896" fmla="*/ 1200406 h 6858000"/>
              <a:gd name="connsiteX897" fmla="*/ 3674882 w 7467600"/>
              <a:gd name="connsiteY897" fmla="*/ 488524 h 6858000"/>
              <a:gd name="connsiteX898" fmla="*/ 3132682 w 7467600"/>
              <a:gd name="connsiteY898" fmla="*/ 1072284 h 6858000"/>
              <a:gd name="connsiteX899" fmla="*/ 2716346 w 7467600"/>
              <a:gd name="connsiteY899" fmla="*/ 1276376 h 6858000"/>
              <a:gd name="connsiteX900" fmla="*/ 2716772 w 7467600"/>
              <a:gd name="connsiteY900" fmla="*/ 1255462 h 6858000"/>
              <a:gd name="connsiteX901" fmla="*/ 3471096 w 7467600"/>
              <a:gd name="connsiteY901" fmla="*/ 437072 h 6858000"/>
              <a:gd name="connsiteX902" fmla="*/ 3639057 w 7467600"/>
              <a:gd name="connsiteY902" fmla="*/ 286334 h 6858000"/>
              <a:gd name="connsiteX903" fmla="*/ 3640309 w 7467600"/>
              <a:gd name="connsiteY903" fmla="*/ 284664 h 6858000"/>
              <a:gd name="connsiteX904" fmla="*/ 3646022 w 7467600"/>
              <a:gd name="connsiteY904" fmla="*/ 276711 h 6858000"/>
              <a:gd name="connsiteX905" fmla="*/ 3707943 w 7467600"/>
              <a:gd name="connsiteY905" fmla="*/ 65958 h 6858000"/>
              <a:gd name="connsiteX906" fmla="*/ 3721337 w 7467600"/>
              <a:gd name="connsiteY906" fmla="*/ 0 h 6858000"/>
              <a:gd name="connsiteX907" fmla="*/ 2867960 w 7467600"/>
              <a:gd name="connsiteY907" fmla="*/ 0 h 6858000"/>
              <a:gd name="connsiteX908" fmla="*/ 2926351 w 7467600"/>
              <a:gd name="connsiteY908" fmla="*/ 0 h 6858000"/>
              <a:gd name="connsiteX909" fmla="*/ 2902823 w 7467600"/>
              <a:gd name="connsiteY909" fmla="*/ 262929 h 6858000"/>
              <a:gd name="connsiteX910" fmla="*/ 2940663 w 7467600"/>
              <a:gd name="connsiteY910" fmla="*/ 140884 h 6858000"/>
              <a:gd name="connsiteX911" fmla="*/ 2947039 w 7467600"/>
              <a:gd name="connsiteY911" fmla="*/ 122524 h 6858000"/>
              <a:gd name="connsiteX912" fmla="*/ 2984316 w 7467600"/>
              <a:gd name="connsiteY912" fmla="*/ 0 h 6858000"/>
              <a:gd name="connsiteX913" fmla="*/ 3016114 w 7467600"/>
              <a:gd name="connsiteY913" fmla="*/ 0 h 6858000"/>
              <a:gd name="connsiteX914" fmla="*/ 2979949 w 7467600"/>
              <a:gd name="connsiteY914" fmla="*/ 119274 h 6858000"/>
              <a:gd name="connsiteX915" fmla="*/ 3023879 w 7467600"/>
              <a:gd name="connsiteY915" fmla="*/ 0 h 6858000"/>
              <a:gd name="connsiteX916" fmla="*/ 3105400 w 7467600"/>
              <a:gd name="connsiteY916" fmla="*/ 0 h 6858000"/>
              <a:gd name="connsiteX917" fmla="*/ 3094669 w 7467600"/>
              <a:gd name="connsiteY917" fmla="*/ 30308 h 6858000"/>
              <a:gd name="connsiteX918" fmla="*/ 2901945 w 7467600"/>
              <a:gd name="connsiteY918" fmla="*/ 466538 h 6858000"/>
              <a:gd name="connsiteX919" fmla="*/ 2815209 w 7467600"/>
              <a:gd name="connsiteY919" fmla="*/ 497361 h 6858000"/>
              <a:gd name="connsiteX920" fmla="*/ 2844845 w 7467600"/>
              <a:gd name="connsiteY920" fmla="*/ 127638 h 6858000"/>
              <a:gd name="connsiteX921" fmla="*/ 2867960 w 7467600"/>
              <a:gd name="connsiteY921" fmla="*/ 0 h 6858000"/>
              <a:gd name="connsiteX922" fmla="*/ 1057230 w 7467600"/>
              <a:gd name="connsiteY922" fmla="*/ 0 h 6858000"/>
              <a:gd name="connsiteX923" fmla="*/ 1111003 w 7467600"/>
              <a:gd name="connsiteY923" fmla="*/ 0 h 6858000"/>
              <a:gd name="connsiteX924" fmla="*/ 1125553 w 7467600"/>
              <a:gd name="connsiteY924" fmla="*/ 52588 h 6858000"/>
              <a:gd name="connsiteX925" fmla="*/ 1304276 w 7467600"/>
              <a:gd name="connsiteY925" fmla="*/ 476275 h 6858000"/>
              <a:gd name="connsiteX926" fmla="*/ 1492066 w 7467600"/>
              <a:gd name="connsiteY926" fmla="*/ 886333 h 6858000"/>
              <a:gd name="connsiteX927" fmla="*/ 1423698 w 7467600"/>
              <a:gd name="connsiteY927" fmla="*/ 710817 h 6858000"/>
              <a:gd name="connsiteX928" fmla="*/ 1357609 w 7467600"/>
              <a:gd name="connsiteY928" fmla="*/ 532892 h 6858000"/>
              <a:gd name="connsiteX929" fmla="*/ 1309550 w 7467600"/>
              <a:gd name="connsiteY929" fmla="*/ 374031 h 6858000"/>
              <a:gd name="connsiteX930" fmla="*/ 1193673 w 7467600"/>
              <a:gd name="connsiteY930" fmla="*/ 49533 h 6858000"/>
              <a:gd name="connsiteX931" fmla="*/ 1164391 w 7467600"/>
              <a:gd name="connsiteY931" fmla="*/ 0 h 6858000"/>
              <a:gd name="connsiteX932" fmla="*/ 1200666 w 7467600"/>
              <a:gd name="connsiteY932" fmla="*/ 0 h 6858000"/>
              <a:gd name="connsiteX933" fmla="*/ 1223408 w 7467600"/>
              <a:gd name="connsiteY933" fmla="*/ 38996 h 6858000"/>
              <a:gd name="connsiteX934" fmla="*/ 1339635 w 7467600"/>
              <a:gd name="connsiteY934" fmla="*/ 365517 h 6858000"/>
              <a:gd name="connsiteX935" fmla="*/ 1387469 w 7467600"/>
              <a:gd name="connsiteY935" fmla="*/ 523079 h 6858000"/>
              <a:gd name="connsiteX936" fmla="*/ 1452685 w 7467600"/>
              <a:gd name="connsiteY936" fmla="*/ 699806 h 6858000"/>
              <a:gd name="connsiteX937" fmla="*/ 1492092 w 7467600"/>
              <a:gd name="connsiteY937" fmla="*/ 800424 h 6858000"/>
              <a:gd name="connsiteX938" fmla="*/ 1455302 w 7467600"/>
              <a:gd name="connsiteY938" fmla="*/ 632913 h 6858000"/>
              <a:gd name="connsiteX939" fmla="*/ 1222336 w 7467600"/>
              <a:gd name="connsiteY939" fmla="*/ 9480 h 6858000"/>
              <a:gd name="connsiteX940" fmla="*/ 1214634 w 7467600"/>
              <a:gd name="connsiteY940" fmla="*/ 0 h 6858000"/>
              <a:gd name="connsiteX941" fmla="*/ 1289827 w 7467600"/>
              <a:gd name="connsiteY941" fmla="*/ 0 h 6858000"/>
              <a:gd name="connsiteX942" fmla="*/ 1321076 w 7467600"/>
              <a:gd name="connsiteY942" fmla="*/ 59722 h 6858000"/>
              <a:gd name="connsiteX943" fmla="*/ 1512579 w 7467600"/>
              <a:gd name="connsiteY943" fmla="*/ 626441 h 6858000"/>
              <a:gd name="connsiteX944" fmla="*/ 1506076 w 7467600"/>
              <a:gd name="connsiteY944" fmla="*/ 1089289 h 6858000"/>
              <a:gd name="connsiteX945" fmla="*/ 1486346 w 7467600"/>
              <a:gd name="connsiteY945" fmla="*/ 1079919 h 6858000"/>
              <a:gd name="connsiteX946" fmla="*/ 1070511 w 7467600"/>
              <a:gd name="connsiteY946" fmla="*/ 48609 h 6858000"/>
              <a:gd name="connsiteX947" fmla="*/ 1057230 w 7467600"/>
              <a:gd name="connsiteY947" fmla="*/ 0 h 6858000"/>
              <a:gd name="connsiteX948" fmla="*/ 43151 w 7467600"/>
              <a:gd name="connsiteY948" fmla="*/ 0 h 6858000"/>
              <a:gd name="connsiteX949" fmla="*/ 95283 w 7467600"/>
              <a:gd name="connsiteY949" fmla="*/ 0 h 6858000"/>
              <a:gd name="connsiteX950" fmla="*/ 300708 w 7467600"/>
              <a:gd name="connsiteY950" fmla="*/ 154571 h 6858000"/>
              <a:gd name="connsiteX951" fmla="*/ 530414 w 7467600"/>
              <a:gd name="connsiteY951" fmla="*/ 354673 h 6858000"/>
              <a:gd name="connsiteX952" fmla="*/ 333785 w 7467600"/>
              <a:gd name="connsiteY952" fmla="*/ 161564 h 6858000"/>
              <a:gd name="connsiteX953" fmla="*/ 147005 w 7467600"/>
              <a:gd name="connsiteY953" fmla="*/ 0 h 6858000"/>
              <a:gd name="connsiteX954" fmla="*/ 272509 w 7467600"/>
              <a:gd name="connsiteY954" fmla="*/ 0 h 6858000"/>
              <a:gd name="connsiteX955" fmla="*/ 326276 w 7467600"/>
              <a:gd name="connsiteY955" fmla="*/ 45847 h 6858000"/>
              <a:gd name="connsiteX956" fmla="*/ 823759 w 7467600"/>
              <a:gd name="connsiteY956" fmla="*/ 574145 h 6858000"/>
              <a:gd name="connsiteX957" fmla="*/ 811254 w 7467600"/>
              <a:gd name="connsiteY957" fmla="*/ 665546 h 6858000"/>
              <a:gd name="connsiteX958" fmla="*/ 154042 w 7467600"/>
              <a:gd name="connsiteY958" fmla="*/ 261522 h 6858000"/>
              <a:gd name="connsiteX959" fmla="*/ 13550 w 7467600"/>
              <a:gd name="connsiteY959" fmla="*/ 158423 h 6858000"/>
              <a:gd name="connsiteX960" fmla="*/ 0 w 7467600"/>
              <a:gd name="connsiteY960" fmla="*/ 146618 h 6858000"/>
              <a:gd name="connsiteX961" fmla="*/ 0 w 7467600"/>
              <a:gd name="connsiteY961" fmla="*/ 59161 h 6858000"/>
              <a:gd name="connsiteX962" fmla="*/ 45427 w 7467600"/>
              <a:gd name="connsiteY962" fmla="*/ 101078 h 6858000"/>
              <a:gd name="connsiteX963" fmla="*/ 630103 w 7467600"/>
              <a:gd name="connsiteY963" fmla="*/ 485885 h 6858000"/>
              <a:gd name="connsiteX964" fmla="*/ 532040 w 7467600"/>
              <a:gd name="connsiteY964" fmla="*/ 399359 h 6858000"/>
              <a:gd name="connsiteX965" fmla="*/ 517618 w 7467600"/>
              <a:gd name="connsiteY965" fmla="*/ 385726 h 6858000"/>
              <a:gd name="connsiteX966" fmla="*/ 285074 w 7467600"/>
              <a:gd name="connsiteY966" fmla="*/ 182755 h 6858000"/>
              <a:gd name="connsiteX967" fmla="*/ 43151 w 7467600"/>
              <a:gd name="connsiteY96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467600 w 7467600"/>
              <a:gd name="connsiteY77" fmla="*/ 6012219 h 6858000"/>
              <a:gd name="connsiteX78" fmla="*/ 7356878 w 7467600"/>
              <a:gd name="connsiteY78" fmla="*/ 5981332 h 6858000"/>
              <a:gd name="connsiteX79" fmla="*/ 7467600 w 7467600"/>
              <a:gd name="connsiteY79" fmla="*/ 6117703 h 6858000"/>
              <a:gd name="connsiteX80" fmla="*/ 7467600 w 7467600"/>
              <a:gd name="connsiteY80" fmla="*/ 6163634 h 6858000"/>
              <a:gd name="connsiteX81" fmla="*/ 7403637 w 7467600"/>
              <a:gd name="connsiteY81" fmla="*/ 6083957 h 6858000"/>
              <a:gd name="connsiteX82" fmla="*/ 7254615 w 7467600"/>
              <a:gd name="connsiteY82" fmla="*/ 5911918 h 6858000"/>
              <a:gd name="connsiteX83" fmla="*/ 7312589 w 7467600"/>
              <a:gd name="connsiteY83" fmla="*/ 5982309 h 6858000"/>
              <a:gd name="connsiteX84" fmla="*/ 7448321 w 7467600"/>
              <a:gd name="connsiteY84" fmla="*/ 6190991 h 6858000"/>
              <a:gd name="connsiteX85" fmla="*/ 7467600 w 7467600"/>
              <a:gd name="connsiteY85" fmla="*/ 6221686 h 6858000"/>
              <a:gd name="connsiteX86" fmla="*/ 7467600 w 7467600"/>
              <a:gd name="connsiteY86" fmla="*/ 6334256 h 6858000"/>
              <a:gd name="connsiteX87" fmla="*/ 7454976 w 7467600"/>
              <a:gd name="connsiteY87" fmla="*/ 6318297 h 6858000"/>
              <a:gd name="connsiteX88" fmla="*/ 1456157 w 7467600"/>
              <a:gd name="connsiteY88" fmla="*/ 5371404 h 6858000"/>
              <a:gd name="connsiteX89" fmla="*/ 1244432 w 7467600"/>
              <a:gd name="connsiteY89" fmla="*/ 5385601 h 6858000"/>
              <a:gd name="connsiteX90" fmla="*/ 973990 w 7467600"/>
              <a:gd name="connsiteY90" fmla="*/ 5424940 h 6858000"/>
              <a:gd name="connsiteX91" fmla="*/ 1103809 w 7467600"/>
              <a:gd name="connsiteY91" fmla="*/ 5433720 h 6858000"/>
              <a:gd name="connsiteX92" fmla="*/ 1123454 w 7467600"/>
              <a:gd name="connsiteY92" fmla="*/ 5435727 h 6858000"/>
              <a:gd name="connsiteX93" fmla="*/ 1737017 w 7467600"/>
              <a:gd name="connsiteY93" fmla="*/ 5452183 h 6858000"/>
              <a:gd name="connsiteX94" fmla="*/ 1824397 w 7467600"/>
              <a:gd name="connsiteY94" fmla="*/ 5447757 h 6858000"/>
              <a:gd name="connsiteX95" fmla="*/ 2070059 w 7467600"/>
              <a:gd name="connsiteY95" fmla="*/ 5441660 h 6858000"/>
              <a:gd name="connsiteX96" fmla="*/ 1456157 w 7467600"/>
              <a:gd name="connsiteY96" fmla="*/ 5371404 h 6858000"/>
              <a:gd name="connsiteX97" fmla="*/ 4988186 w 7467600"/>
              <a:gd name="connsiteY97" fmla="*/ 5216467 h 6858000"/>
              <a:gd name="connsiteX98" fmla="*/ 4777334 w 7467600"/>
              <a:gd name="connsiteY98" fmla="*/ 5406072 h 6858000"/>
              <a:gd name="connsiteX99" fmla="*/ 4718341 w 7467600"/>
              <a:gd name="connsiteY99" fmla="*/ 5468043 h 6858000"/>
              <a:gd name="connsiteX100" fmla="*/ 4604655 w 7467600"/>
              <a:gd name="connsiteY100" fmla="*/ 5583434 h 6858000"/>
              <a:gd name="connsiteX101" fmla="*/ 4565074 w 7467600"/>
              <a:gd name="connsiteY101" fmla="*/ 5618550 h 6858000"/>
              <a:gd name="connsiteX102" fmla="*/ 4988186 w 7467600"/>
              <a:gd name="connsiteY102" fmla="*/ 5216467 h 6858000"/>
              <a:gd name="connsiteX103" fmla="*/ 4978032 w 7467600"/>
              <a:gd name="connsiteY103" fmla="*/ 5183809 h 6858000"/>
              <a:gd name="connsiteX104" fmla="*/ 4463413 w 7467600"/>
              <a:gd name="connsiteY104" fmla="*/ 5615162 h 6858000"/>
              <a:gd name="connsiteX105" fmla="*/ 4358134 w 7467600"/>
              <a:gd name="connsiteY105" fmla="*/ 5742791 h 6858000"/>
              <a:gd name="connsiteX106" fmla="*/ 4376219 w 7467600"/>
              <a:gd name="connsiteY106" fmla="*/ 5729027 h 6858000"/>
              <a:gd name="connsiteX107" fmla="*/ 4582340 w 7467600"/>
              <a:gd name="connsiteY107" fmla="*/ 5561037 h 6858000"/>
              <a:gd name="connsiteX108" fmla="*/ 4694684 w 7467600"/>
              <a:gd name="connsiteY108" fmla="*/ 5447098 h 6858000"/>
              <a:gd name="connsiteX109" fmla="*/ 4754123 w 7467600"/>
              <a:gd name="connsiteY109" fmla="*/ 5384643 h 6858000"/>
              <a:gd name="connsiteX110" fmla="*/ 4978032 w 7467600"/>
              <a:gd name="connsiteY110" fmla="*/ 5183809 h 6858000"/>
              <a:gd name="connsiteX111" fmla="*/ 1903353 w 7467600"/>
              <a:gd name="connsiteY111" fmla="*/ 5044827 h 6858000"/>
              <a:gd name="connsiteX112" fmla="*/ 1936931 w 7467600"/>
              <a:gd name="connsiteY112" fmla="*/ 5093954 h 6858000"/>
              <a:gd name="connsiteX113" fmla="*/ 2195868 w 7467600"/>
              <a:gd name="connsiteY113" fmla="*/ 5396574 h 6858000"/>
              <a:gd name="connsiteX114" fmla="*/ 2088852 w 7467600"/>
              <a:gd name="connsiteY114" fmla="*/ 5166123 h 6858000"/>
              <a:gd name="connsiteX115" fmla="*/ 1958241 w 7467600"/>
              <a:gd name="connsiteY115" fmla="*/ 5067955 h 6858000"/>
              <a:gd name="connsiteX116" fmla="*/ 1903353 w 7467600"/>
              <a:gd name="connsiteY116" fmla="*/ 5044827 h 6858000"/>
              <a:gd name="connsiteX117" fmla="*/ 1979378 w 7467600"/>
              <a:gd name="connsiteY117" fmla="*/ 4769504 h 6858000"/>
              <a:gd name="connsiteX118" fmla="*/ 2882120 w 7467600"/>
              <a:gd name="connsiteY118" fmla="*/ 5064547 h 6858000"/>
              <a:gd name="connsiteX119" fmla="*/ 2793103 w 7467600"/>
              <a:gd name="connsiteY119" fmla="*/ 5039699 h 6858000"/>
              <a:gd name="connsiteX120" fmla="*/ 2770041 w 7467600"/>
              <a:gd name="connsiteY120" fmla="*/ 5033634 h 6858000"/>
              <a:gd name="connsiteX121" fmla="*/ 1979378 w 7467600"/>
              <a:gd name="connsiteY121" fmla="*/ 4769504 h 6858000"/>
              <a:gd name="connsiteX122" fmla="*/ 1927410 w 7467600"/>
              <a:gd name="connsiteY122" fmla="*/ 4716164 h 6858000"/>
              <a:gd name="connsiteX123" fmla="*/ 1959587 w 7467600"/>
              <a:gd name="connsiteY123" fmla="*/ 4728849 h 6858000"/>
              <a:gd name="connsiteX124" fmla="*/ 2777707 w 7467600"/>
              <a:gd name="connsiteY124" fmla="*/ 5003991 h 6858000"/>
              <a:gd name="connsiteX125" fmla="*/ 2800768 w 7467600"/>
              <a:gd name="connsiteY125" fmla="*/ 5010056 h 6858000"/>
              <a:gd name="connsiteX126" fmla="*/ 2879408 w 7467600"/>
              <a:gd name="connsiteY126" fmla="*/ 5031590 h 6858000"/>
              <a:gd name="connsiteX127" fmla="*/ 2862295 w 7467600"/>
              <a:gd name="connsiteY127" fmla="*/ 5022958 h 6858000"/>
              <a:gd name="connsiteX128" fmla="*/ 2813343 w 7467600"/>
              <a:gd name="connsiteY128" fmla="*/ 4998369 h 6858000"/>
              <a:gd name="connsiteX129" fmla="*/ 2646245 w 7467600"/>
              <a:gd name="connsiteY129" fmla="*/ 4930999 h 6858000"/>
              <a:gd name="connsiteX130" fmla="*/ 1999243 w 7467600"/>
              <a:gd name="connsiteY130" fmla="*/ 4730524 h 6858000"/>
              <a:gd name="connsiteX131" fmla="*/ 1979527 w 7467600"/>
              <a:gd name="connsiteY131" fmla="*/ 4726651 h 6858000"/>
              <a:gd name="connsiteX132" fmla="*/ 1927410 w 7467600"/>
              <a:gd name="connsiteY132" fmla="*/ 4716164 h 6858000"/>
              <a:gd name="connsiteX133" fmla="*/ 1997014 w 7467600"/>
              <a:gd name="connsiteY133" fmla="*/ 4698007 h 6858000"/>
              <a:gd name="connsiteX134" fmla="*/ 2005458 w 7467600"/>
              <a:gd name="connsiteY134" fmla="*/ 4699540 h 6858000"/>
              <a:gd name="connsiteX135" fmla="*/ 2657186 w 7467600"/>
              <a:gd name="connsiteY135" fmla="*/ 4901687 h 6858000"/>
              <a:gd name="connsiteX136" fmla="*/ 2826662 w 7467600"/>
              <a:gd name="connsiteY136" fmla="*/ 4970362 h 6858000"/>
              <a:gd name="connsiteX137" fmla="*/ 2876100 w 7467600"/>
              <a:gd name="connsiteY137" fmla="*/ 4995397 h 6858000"/>
              <a:gd name="connsiteX138" fmla="*/ 3042600 w 7467600"/>
              <a:gd name="connsiteY138" fmla="*/ 5059532 h 6858000"/>
              <a:gd name="connsiteX139" fmla="*/ 1997014 w 7467600"/>
              <a:gd name="connsiteY139" fmla="*/ 4698007 h 6858000"/>
              <a:gd name="connsiteX140" fmla="*/ 2305292 w 7467600"/>
              <a:gd name="connsiteY140" fmla="*/ 4219492 h 6858000"/>
              <a:gd name="connsiteX141" fmla="*/ 3360922 w 7467600"/>
              <a:gd name="connsiteY141" fmla="*/ 4529373 h 6858000"/>
              <a:gd name="connsiteX142" fmla="*/ 3492420 w 7467600"/>
              <a:gd name="connsiteY142" fmla="*/ 4510145 h 6858000"/>
              <a:gd name="connsiteX143" fmla="*/ 3364086 w 7467600"/>
              <a:gd name="connsiteY143" fmla="*/ 4480340 h 6858000"/>
              <a:gd name="connsiteX144" fmla="*/ 3225818 w 7467600"/>
              <a:gd name="connsiteY144" fmla="*/ 4411822 h 6858000"/>
              <a:gd name="connsiteX145" fmla="*/ 3129696 w 7467600"/>
              <a:gd name="connsiteY145" fmla="*/ 4360704 h 6858000"/>
              <a:gd name="connsiteX146" fmla="*/ 2814545 w 7467600"/>
              <a:gd name="connsiteY146" fmla="*/ 4282955 h 6858000"/>
              <a:gd name="connsiteX147" fmla="*/ 2305292 w 7467600"/>
              <a:gd name="connsiteY147" fmla="*/ 4219492 h 6858000"/>
              <a:gd name="connsiteX148" fmla="*/ 2626982 w 7467600"/>
              <a:gd name="connsiteY148" fmla="*/ 4206450 h 6858000"/>
              <a:gd name="connsiteX149" fmla="*/ 2490617 w 7467600"/>
              <a:gd name="connsiteY149" fmla="*/ 4206951 h 6858000"/>
              <a:gd name="connsiteX150" fmla="*/ 2819869 w 7467600"/>
              <a:gd name="connsiteY150" fmla="*/ 4252936 h 6858000"/>
              <a:gd name="connsiteX151" fmla="*/ 3143018 w 7467600"/>
              <a:gd name="connsiteY151" fmla="*/ 4332698 h 6858000"/>
              <a:gd name="connsiteX152" fmla="*/ 3241520 w 7467600"/>
              <a:gd name="connsiteY152" fmla="*/ 4385112 h 6858000"/>
              <a:gd name="connsiteX153" fmla="*/ 3374575 w 7467600"/>
              <a:gd name="connsiteY153" fmla="*/ 4451517 h 6858000"/>
              <a:gd name="connsiteX154" fmla="*/ 3505221 w 7467600"/>
              <a:gd name="connsiteY154" fmla="*/ 4480757 h 6858000"/>
              <a:gd name="connsiteX155" fmla="*/ 2626982 w 7467600"/>
              <a:gd name="connsiteY155" fmla="*/ 4206450 h 6858000"/>
              <a:gd name="connsiteX156" fmla="*/ 1310106 w 7467600"/>
              <a:gd name="connsiteY156" fmla="*/ 3943217 h 6858000"/>
              <a:gd name="connsiteX157" fmla="*/ 854994 w 7467600"/>
              <a:gd name="connsiteY157" fmla="*/ 4399136 h 6858000"/>
              <a:gd name="connsiteX158" fmla="*/ 742462 w 7467600"/>
              <a:gd name="connsiteY158" fmla="*/ 4594648 h 6858000"/>
              <a:gd name="connsiteX159" fmla="*/ 820602 w 7467600"/>
              <a:gd name="connsiteY159" fmla="*/ 4485915 h 6858000"/>
              <a:gd name="connsiteX160" fmla="*/ 878295 w 7467600"/>
              <a:gd name="connsiteY160" fmla="*/ 4403594 h 6858000"/>
              <a:gd name="connsiteX161" fmla="*/ 1240607 w 7467600"/>
              <a:gd name="connsiteY161" fmla="*/ 4010401 h 6858000"/>
              <a:gd name="connsiteX162" fmla="*/ 1310106 w 7467600"/>
              <a:gd name="connsiteY162" fmla="*/ 3943217 h 6858000"/>
              <a:gd name="connsiteX163" fmla="*/ 1423113 w 7467600"/>
              <a:gd name="connsiteY163" fmla="*/ 3874565 h 6858000"/>
              <a:gd name="connsiteX164" fmla="*/ 1260565 w 7467600"/>
              <a:gd name="connsiteY164" fmla="*/ 4031982 h 6858000"/>
              <a:gd name="connsiteX165" fmla="*/ 901900 w 7467600"/>
              <a:gd name="connsiteY165" fmla="*/ 4421236 h 6858000"/>
              <a:gd name="connsiteX166" fmla="*/ 845044 w 7467600"/>
              <a:gd name="connsiteY166" fmla="*/ 4502436 h 6858000"/>
              <a:gd name="connsiteX167" fmla="*/ 685926 w 7467600"/>
              <a:gd name="connsiteY167" fmla="*/ 4703069 h 6858000"/>
              <a:gd name="connsiteX168" fmla="*/ 684248 w 7467600"/>
              <a:gd name="connsiteY168" fmla="*/ 4706721 h 6858000"/>
              <a:gd name="connsiteX169" fmla="*/ 1423113 w 7467600"/>
              <a:gd name="connsiteY169" fmla="*/ 3874565 h 6858000"/>
              <a:gd name="connsiteX170" fmla="*/ 3316479 w 7467600"/>
              <a:gd name="connsiteY170" fmla="*/ 3872136 h 6858000"/>
              <a:gd name="connsiteX171" fmla="*/ 3546806 w 7467600"/>
              <a:gd name="connsiteY171" fmla="*/ 4356139 h 6858000"/>
              <a:gd name="connsiteX172" fmla="*/ 3364433 w 7467600"/>
              <a:gd name="connsiteY172" fmla="*/ 3953121 h 6858000"/>
              <a:gd name="connsiteX173" fmla="*/ 3316479 w 7467600"/>
              <a:gd name="connsiteY173" fmla="*/ 3872136 h 6858000"/>
              <a:gd name="connsiteX174" fmla="*/ 3291335 w 7467600"/>
              <a:gd name="connsiteY174" fmla="*/ 3767420 h 6858000"/>
              <a:gd name="connsiteX175" fmla="*/ 3390805 w 7467600"/>
              <a:gd name="connsiteY175" fmla="*/ 3937163 h 6858000"/>
              <a:gd name="connsiteX176" fmla="*/ 3579062 w 7467600"/>
              <a:gd name="connsiteY176" fmla="*/ 4359040 h 6858000"/>
              <a:gd name="connsiteX177" fmla="*/ 3467355 w 7467600"/>
              <a:gd name="connsiteY177" fmla="*/ 3988130 h 6858000"/>
              <a:gd name="connsiteX178" fmla="*/ 3310753 w 7467600"/>
              <a:gd name="connsiteY178" fmla="*/ 3787140 h 6858000"/>
              <a:gd name="connsiteX179" fmla="*/ 3291335 w 7467600"/>
              <a:gd name="connsiteY179" fmla="*/ 3767420 h 6858000"/>
              <a:gd name="connsiteX180" fmla="*/ 1635889 w 7467600"/>
              <a:gd name="connsiteY180" fmla="*/ 3709494 h 6858000"/>
              <a:gd name="connsiteX181" fmla="*/ 1634800 w 7467600"/>
              <a:gd name="connsiteY181" fmla="*/ 3731111 h 6858000"/>
              <a:gd name="connsiteX182" fmla="*/ 1635889 w 7467600"/>
              <a:gd name="connsiteY182" fmla="*/ 3709494 h 6858000"/>
              <a:gd name="connsiteX183" fmla="*/ 1510397 w 7467600"/>
              <a:gd name="connsiteY183" fmla="*/ 3684705 h 6858000"/>
              <a:gd name="connsiteX184" fmla="*/ 1146550 w 7467600"/>
              <a:gd name="connsiteY184" fmla="*/ 3802012 h 6858000"/>
              <a:gd name="connsiteX185" fmla="*/ 698834 w 7467600"/>
              <a:gd name="connsiteY185" fmla="*/ 3952272 h 6858000"/>
              <a:gd name="connsiteX186" fmla="*/ 34256 w 7467600"/>
              <a:gd name="connsiteY186" fmla="*/ 4347603 h 6858000"/>
              <a:gd name="connsiteX187" fmla="*/ 527241 w 7467600"/>
              <a:gd name="connsiteY187" fmla="*/ 4065078 h 6858000"/>
              <a:gd name="connsiteX188" fmla="*/ 1510397 w 7467600"/>
              <a:gd name="connsiteY188" fmla="*/ 3684705 h 6858000"/>
              <a:gd name="connsiteX189" fmla="*/ 1313114 w 7467600"/>
              <a:gd name="connsiteY189" fmla="*/ 3655216 h 6858000"/>
              <a:gd name="connsiteX190" fmla="*/ 1109304 w 7467600"/>
              <a:gd name="connsiteY190" fmla="*/ 3669030 h 6858000"/>
              <a:gd name="connsiteX191" fmla="*/ 8129 w 7467600"/>
              <a:gd name="connsiteY191" fmla="*/ 4330519 h 6858000"/>
              <a:gd name="connsiteX192" fmla="*/ 687572 w 7467600"/>
              <a:gd name="connsiteY192" fmla="*/ 3925629 h 6858000"/>
              <a:gd name="connsiteX193" fmla="*/ 1138365 w 7467600"/>
              <a:gd name="connsiteY193" fmla="*/ 3774515 h 6858000"/>
              <a:gd name="connsiteX194" fmla="*/ 1505579 w 7467600"/>
              <a:gd name="connsiteY194" fmla="*/ 3655526 h 6858000"/>
              <a:gd name="connsiteX195" fmla="*/ 1313114 w 7467600"/>
              <a:gd name="connsiteY195" fmla="*/ 3655216 h 6858000"/>
              <a:gd name="connsiteX196" fmla="*/ 3655073 w 7467600"/>
              <a:gd name="connsiteY196" fmla="*/ 3650884 h 6858000"/>
              <a:gd name="connsiteX197" fmla="*/ 3989938 w 7467600"/>
              <a:gd name="connsiteY197" fmla="*/ 3991685 h 6858000"/>
              <a:gd name="connsiteX198" fmla="*/ 4393907 w 7467600"/>
              <a:gd name="connsiteY198" fmla="*/ 4261258 h 6858000"/>
              <a:gd name="connsiteX199" fmla="*/ 4648051 w 7467600"/>
              <a:gd name="connsiteY199" fmla="*/ 4374051 h 6858000"/>
              <a:gd name="connsiteX200" fmla="*/ 4383389 w 7467600"/>
              <a:gd name="connsiteY200" fmla="*/ 4184369 h 6858000"/>
              <a:gd name="connsiteX201" fmla="*/ 4165508 w 7467600"/>
              <a:gd name="connsiteY201" fmla="*/ 4035196 h 6858000"/>
              <a:gd name="connsiteX202" fmla="*/ 4068162 w 7467600"/>
              <a:gd name="connsiteY202" fmla="*/ 3953394 h 6858000"/>
              <a:gd name="connsiteX203" fmla="*/ 3981416 w 7467600"/>
              <a:gd name="connsiteY203" fmla="*/ 3880482 h 6858000"/>
              <a:gd name="connsiteX204" fmla="*/ 3800147 w 7467600"/>
              <a:gd name="connsiteY204" fmla="*/ 3749872 h 6858000"/>
              <a:gd name="connsiteX205" fmla="*/ 3655073 w 7467600"/>
              <a:gd name="connsiteY205" fmla="*/ 3650884 h 6858000"/>
              <a:gd name="connsiteX206" fmla="*/ 3670252 w 7467600"/>
              <a:gd name="connsiteY206" fmla="*/ 3622798 h 6858000"/>
              <a:gd name="connsiteX207" fmla="*/ 3817258 w 7467600"/>
              <a:gd name="connsiteY207" fmla="*/ 3723577 h 6858000"/>
              <a:gd name="connsiteX208" fmla="*/ 4000461 w 7467600"/>
              <a:gd name="connsiteY208" fmla="*/ 3855966 h 6858000"/>
              <a:gd name="connsiteX209" fmla="*/ 4088180 w 7467600"/>
              <a:gd name="connsiteY209" fmla="*/ 3929774 h 6858000"/>
              <a:gd name="connsiteX210" fmla="*/ 4184555 w 7467600"/>
              <a:gd name="connsiteY210" fmla="*/ 4010683 h 6858000"/>
              <a:gd name="connsiteX211" fmla="*/ 4399563 w 7467600"/>
              <a:gd name="connsiteY211" fmla="*/ 4158106 h 6858000"/>
              <a:gd name="connsiteX212" fmla="*/ 4684469 w 7467600"/>
              <a:gd name="connsiteY212" fmla="*/ 4364680 h 6858000"/>
              <a:gd name="connsiteX213" fmla="*/ 4690271 w 7467600"/>
              <a:gd name="connsiteY213" fmla="*/ 4370034 h 6858000"/>
              <a:gd name="connsiteX214" fmla="*/ 4136093 w 7467600"/>
              <a:gd name="connsiteY214" fmla="*/ 3858466 h 6858000"/>
              <a:gd name="connsiteX215" fmla="*/ 3670252 w 7467600"/>
              <a:gd name="connsiteY215" fmla="*/ 3622798 h 6858000"/>
              <a:gd name="connsiteX216" fmla="*/ 4440129 w 7467600"/>
              <a:gd name="connsiteY216" fmla="*/ 3448571 h 6858000"/>
              <a:gd name="connsiteX217" fmla="*/ 4856525 w 7467600"/>
              <a:gd name="connsiteY217" fmla="*/ 3915351 h 6858000"/>
              <a:gd name="connsiteX218" fmla="*/ 5059055 w 7467600"/>
              <a:gd name="connsiteY218" fmla="*/ 4108918 h 6858000"/>
              <a:gd name="connsiteX219" fmla="*/ 5290070 w 7467600"/>
              <a:gd name="connsiteY219" fmla="*/ 4263619 h 6858000"/>
              <a:gd name="connsiteX220" fmla="*/ 4834991 w 7467600"/>
              <a:gd name="connsiteY220" fmla="*/ 3830985 h 6858000"/>
              <a:gd name="connsiteX221" fmla="*/ 4440129 w 7467600"/>
              <a:gd name="connsiteY221" fmla="*/ 3448571 h 6858000"/>
              <a:gd name="connsiteX222" fmla="*/ 4441737 w 7467600"/>
              <a:gd name="connsiteY222" fmla="*/ 3399734 h 6858000"/>
              <a:gd name="connsiteX223" fmla="*/ 4431236 w 7467600"/>
              <a:gd name="connsiteY223" fmla="*/ 3400954 h 6858000"/>
              <a:gd name="connsiteX224" fmla="*/ 4557150 w 7467600"/>
              <a:gd name="connsiteY224" fmla="*/ 3510023 h 6858000"/>
              <a:gd name="connsiteX225" fmla="*/ 4856936 w 7467600"/>
              <a:gd name="connsiteY225" fmla="*/ 3809146 h 6858000"/>
              <a:gd name="connsiteX226" fmla="*/ 5111996 w 7467600"/>
              <a:gd name="connsiteY226" fmla="*/ 4065759 h 6858000"/>
              <a:gd name="connsiteX227" fmla="*/ 5388878 w 7467600"/>
              <a:gd name="connsiteY227" fmla="*/ 4300185 h 6858000"/>
              <a:gd name="connsiteX228" fmla="*/ 5425556 w 7467600"/>
              <a:gd name="connsiteY228" fmla="*/ 4308967 h 6858000"/>
              <a:gd name="connsiteX229" fmla="*/ 4943646 w 7467600"/>
              <a:gd name="connsiteY229" fmla="*/ 3822916 h 6858000"/>
              <a:gd name="connsiteX230" fmla="*/ 4594837 w 7467600"/>
              <a:gd name="connsiteY230" fmla="*/ 3532274 h 6858000"/>
              <a:gd name="connsiteX231" fmla="*/ 4441737 w 7467600"/>
              <a:gd name="connsiteY231" fmla="*/ 3399734 h 6858000"/>
              <a:gd name="connsiteX232" fmla="*/ 5425834 w 7467600"/>
              <a:gd name="connsiteY232" fmla="*/ 3162785 h 6858000"/>
              <a:gd name="connsiteX233" fmla="*/ 5401644 w 7467600"/>
              <a:gd name="connsiteY233" fmla="*/ 3617847 h 6858000"/>
              <a:gd name="connsiteX234" fmla="*/ 5467256 w 7467600"/>
              <a:gd name="connsiteY234" fmla="*/ 4175494 h 6858000"/>
              <a:gd name="connsiteX235" fmla="*/ 5448069 w 7467600"/>
              <a:gd name="connsiteY235" fmla="*/ 3567554 h 6858000"/>
              <a:gd name="connsiteX236" fmla="*/ 5425834 w 7467600"/>
              <a:gd name="connsiteY236" fmla="*/ 3162785 h 6858000"/>
              <a:gd name="connsiteX237" fmla="*/ 1318687 w 7467600"/>
              <a:gd name="connsiteY237" fmla="*/ 3113840 h 6858000"/>
              <a:gd name="connsiteX238" fmla="*/ 1066793 w 7467600"/>
              <a:gd name="connsiteY238" fmla="*/ 3212171 h 6858000"/>
              <a:gd name="connsiteX239" fmla="*/ 993319 w 7467600"/>
              <a:gd name="connsiteY239" fmla="*/ 3247648 h 6858000"/>
              <a:gd name="connsiteX240" fmla="*/ 853081 w 7467600"/>
              <a:gd name="connsiteY240" fmla="*/ 3312410 h 6858000"/>
              <a:gd name="connsiteX241" fmla="*/ 805957 w 7467600"/>
              <a:gd name="connsiteY241" fmla="*/ 3330443 h 6858000"/>
              <a:gd name="connsiteX242" fmla="*/ 1318687 w 7467600"/>
              <a:gd name="connsiteY242" fmla="*/ 3113840 h 6858000"/>
              <a:gd name="connsiteX243" fmla="*/ 5453702 w 7467600"/>
              <a:gd name="connsiteY243" fmla="*/ 3090882 h 6858000"/>
              <a:gd name="connsiteX244" fmla="*/ 5480135 w 7467600"/>
              <a:gd name="connsiteY244" fmla="*/ 3565802 h 6858000"/>
              <a:gd name="connsiteX245" fmla="*/ 5499023 w 7467600"/>
              <a:gd name="connsiteY245" fmla="*/ 4166310 h 6858000"/>
              <a:gd name="connsiteX246" fmla="*/ 5547022 w 7467600"/>
              <a:gd name="connsiteY246" fmla="*/ 3607838 h 6858000"/>
              <a:gd name="connsiteX247" fmla="*/ 5515964 w 7467600"/>
              <a:gd name="connsiteY247" fmla="*/ 3378541 h 6858000"/>
              <a:gd name="connsiteX248" fmla="*/ 5453702 w 7467600"/>
              <a:gd name="connsiteY248" fmla="*/ 3090882 h 6858000"/>
              <a:gd name="connsiteX249" fmla="*/ 1238695 w 7467600"/>
              <a:gd name="connsiteY249" fmla="*/ 3076820 h 6858000"/>
              <a:gd name="connsiteX250" fmla="*/ 716371 w 7467600"/>
              <a:gd name="connsiteY250" fmla="*/ 3293249 h 6858000"/>
              <a:gd name="connsiteX251" fmla="*/ 579522 w 7467600"/>
              <a:gd name="connsiteY251" fmla="*/ 3371759 h 6858000"/>
              <a:gd name="connsiteX252" fmla="*/ 600288 w 7467600"/>
              <a:gd name="connsiteY252" fmla="*/ 3365555 h 6858000"/>
              <a:gd name="connsiteX253" fmla="*/ 840692 w 7467600"/>
              <a:gd name="connsiteY253" fmla="*/ 3284921 h 6858000"/>
              <a:gd name="connsiteX254" fmla="*/ 979248 w 7467600"/>
              <a:gd name="connsiteY254" fmla="*/ 3221003 h 6858000"/>
              <a:gd name="connsiteX255" fmla="*/ 1053282 w 7467600"/>
              <a:gd name="connsiteY255" fmla="*/ 3185247 h 6858000"/>
              <a:gd name="connsiteX256" fmla="*/ 1320603 w 7467600"/>
              <a:gd name="connsiteY256" fmla="*/ 3081281 h 6858000"/>
              <a:gd name="connsiteX257" fmla="*/ 1238695 w 7467600"/>
              <a:gd name="connsiteY257" fmla="*/ 3076820 h 6858000"/>
              <a:gd name="connsiteX258" fmla="*/ 5425627 w 7467600"/>
              <a:gd name="connsiteY258" fmla="*/ 2954192 h 6858000"/>
              <a:gd name="connsiteX259" fmla="*/ 5470770 w 7467600"/>
              <a:gd name="connsiteY259" fmla="*/ 3005435 h 6858000"/>
              <a:gd name="connsiteX260" fmla="*/ 5519779 w 7467600"/>
              <a:gd name="connsiteY260" fmla="*/ 4359223 h 6858000"/>
              <a:gd name="connsiteX261" fmla="*/ 5520293 w 7467600"/>
              <a:gd name="connsiteY261" fmla="*/ 4360602 h 6858000"/>
              <a:gd name="connsiteX262" fmla="*/ 5767221 w 7467600"/>
              <a:gd name="connsiteY262" fmla="*/ 4665564 h 6858000"/>
              <a:gd name="connsiteX263" fmla="*/ 6937169 w 7467600"/>
              <a:gd name="connsiteY263" fmla="*/ 4815941 h 6858000"/>
              <a:gd name="connsiteX264" fmla="*/ 6953922 w 7467600"/>
              <a:gd name="connsiteY264" fmla="*/ 4890068 h 6858000"/>
              <a:gd name="connsiteX265" fmla="*/ 6071359 w 7467600"/>
              <a:gd name="connsiteY265" fmla="*/ 4770770 h 6858000"/>
              <a:gd name="connsiteX266" fmla="*/ 6038839 w 7467600"/>
              <a:gd name="connsiteY266" fmla="*/ 4764474 h 6858000"/>
              <a:gd name="connsiteX267" fmla="*/ 6038706 w 7467600"/>
              <a:gd name="connsiteY267" fmla="*/ 4763847 h 6858000"/>
              <a:gd name="connsiteX268" fmla="*/ 6037784 w 7467600"/>
              <a:gd name="connsiteY268" fmla="*/ 4764270 h 6858000"/>
              <a:gd name="connsiteX269" fmla="*/ 6038839 w 7467600"/>
              <a:gd name="connsiteY269" fmla="*/ 4764474 h 6858000"/>
              <a:gd name="connsiteX270" fmla="*/ 6040338 w 7467600"/>
              <a:gd name="connsiteY270" fmla="*/ 4771418 h 6858000"/>
              <a:gd name="connsiteX271" fmla="*/ 6024488 w 7467600"/>
              <a:gd name="connsiteY271" fmla="*/ 4809903 h 6858000"/>
              <a:gd name="connsiteX272" fmla="*/ 5599771 w 7467600"/>
              <a:gd name="connsiteY272" fmla="*/ 5509652 h 6858000"/>
              <a:gd name="connsiteX273" fmla="*/ 5548843 w 7467600"/>
              <a:gd name="connsiteY273" fmla="*/ 5563845 h 6858000"/>
              <a:gd name="connsiteX274" fmla="*/ 5940952 w 7467600"/>
              <a:gd name="connsiteY274" fmla="*/ 6250028 h 6858000"/>
              <a:gd name="connsiteX275" fmla="*/ 6043441 w 7467600"/>
              <a:gd name="connsiteY275" fmla="*/ 6665847 h 6858000"/>
              <a:gd name="connsiteX276" fmla="*/ 6093432 w 7467600"/>
              <a:gd name="connsiteY276" fmla="*/ 6858000 h 6858000"/>
              <a:gd name="connsiteX277" fmla="*/ 6034344 w 7467600"/>
              <a:gd name="connsiteY277" fmla="*/ 6858000 h 6858000"/>
              <a:gd name="connsiteX278" fmla="*/ 6026679 w 7467600"/>
              <a:gd name="connsiteY278" fmla="*/ 6836959 h 6858000"/>
              <a:gd name="connsiteX279" fmla="*/ 5800441 w 7467600"/>
              <a:gd name="connsiteY279" fmla="*/ 6335286 h 6858000"/>
              <a:gd name="connsiteX280" fmla="*/ 5526562 w 7467600"/>
              <a:gd name="connsiteY280" fmla="*/ 5705388 h 6858000"/>
              <a:gd name="connsiteX281" fmla="*/ 5519640 w 7467600"/>
              <a:gd name="connsiteY281" fmla="*/ 5683774 h 6858000"/>
              <a:gd name="connsiteX282" fmla="*/ 5844559 w 7467600"/>
              <a:gd name="connsiteY282" fmla="*/ 6553349 h 6858000"/>
              <a:gd name="connsiteX283" fmla="*/ 5975994 w 7467600"/>
              <a:gd name="connsiteY283" fmla="*/ 6858000 h 6858000"/>
              <a:gd name="connsiteX284" fmla="*/ 5898547 w 7467600"/>
              <a:gd name="connsiteY284" fmla="*/ 6858000 h 6858000"/>
              <a:gd name="connsiteX285" fmla="*/ 5682041 w 7467600"/>
              <a:gd name="connsiteY285" fmla="*/ 6355860 h 6858000"/>
              <a:gd name="connsiteX286" fmla="*/ 5461758 w 7467600"/>
              <a:gd name="connsiteY286" fmla="*/ 5820220 h 6858000"/>
              <a:gd name="connsiteX287" fmla="*/ 5237282 w 7467600"/>
              <a:gd name="connsiteY287" fmla="*/ 6579086 h 6858000"/>
              <a:gd name="connsiteX288" fmla="*/ 5115009 w 7467600"/>
              <a:gd name="connsiteY288" fmla="*/ 6858000 h 6858000"/>
              <a:gd name="connsiteX289" fmla="*/ 5028074 w 7467600"/>
              <a:gd name="connsiteY289" fmla="*/ 6858000 h 6858000"/>
              <a:gd name="connsiteX290" fmla="*/ 5079508 w 7467600"/>
              <a:gd name="connsiteY290" fmla="*/ 6749074 h 6858000"/>
              <a:gd name="connsiteX291" fmla="*/ 5371846 w 7467600"/>
              <a:gd name="connsiteY291" fmla="*/ 5924413 h 6858000"/>
              <a:gd name="connsiteX292" fmla="*/ 5270512 w 7467600"/>
              <a:gd name="connsiteY292" fmla="*/ 6138975 h 6858000"/>
              <a:gd name="connsiteX293" fmla="*/ 5062409 w 7467600"/>
              <a:gd name="connsiteY293" fmla="*/ 6653544 h 6858000"/>
              <a:gd name="connsiteX294" fmla="*/ 5036628 w 7467600"/>
              <a:gd name="connsiteY294" fmla="*/ 6754247 h 6858000"/>
              <a:gd name="connsiteX295" fmla="*/ 5009112 w 7467600"/>
              <a:gd name="connsiteY295" fmla="*/ 6858000 h 6858000"/>
              <a:gd name="connsiteX296" fmla="*/ 4976679 w 7467600"/>
              <a:gd name="connsiteY296" fmla="*/ 6858000 h 6858000"/>
              <a:gd name="connsiteX297" fmla="*/ 5006537 w 7467600"/>
              <a:gd name="connsiteY297" fmla="*/ 6747068 h 6858000"/>
              <a:gd name="connsiteX298" fmla="*/ 5032723 w 7467600"/>
              <a:gd name="connsiteY298" fmla="*/ 6644957 h 6858000"/>
              <a:gd name="connsiteX299" fmla="*/ 5242949 w 7467600"/>
              <a:gd name="connsiteY299" fmla="*/ 6125175 h 6858000"/>
              <a:gd name="connsiteX300" fmla="*/ 5286321 w 7467600"/>
              <a:gd name="connsiteY300" fmla="*/ 6033555 h 6858000"/>
              <a:gd name="connsiteX301" fmla="*/ 5008210 w 7467600"/>
              <a:gd name="connsiteY301" fmla="*/ 6649194 h 6858000"/>
              <a:gd name="connsiteX302" fmla="*/ 4986321 w 7467600"/>
              <a:gd name="connsiteY302" fmla="*/ 6765687 h 6858000"/>
              <a:gd name="connsiteX303" fmla="*/ 4973474 w 7467600"/>
              <a:gd name="connsiteY303" fmla="*/ 6858000 h 6858000"/>
              <a:gd name="connsiteX304" fmla="*/ 4907178 w 7467600"/>
              <a:gd name="connsiteY304" fmla="*/ 6858000 h 6858000"/>
              <a:gd name="connsiteX305" fmla="*/ 4910810 w 7467600"/>
              <a:gd name="connsiteY305" fmla="*/ 6829660 h 6858000"/>
              <a:gd name="connsiteX306" fmla="*/ 4987461 w 7467600"/>
              <a:gd name="connsiteY306" fmla="*/ 6432994 h 6858000"/>
              <a:gd name="connsiteX307" fmla="*/ 5179262 w 7467600"/>
              <a:gd name="connsiteY307" fmla="*/ 6035044 h 6858000"/>
              <a:gd name="connsiteX308" fmla="*/ 4689678 w 7467600"/>
              <a:gd name="connsiteY308" fmla="*/ 6440241 h 6858000"/>
              <a:gd name="connsiteX309" fmla="*/ 4477543 w 7467600"/>
              <a:gd name="connsiteY309" fmla="*/ 6674836 h 6858000"/>
              <a:gd name="connsiteX310" fmla="*/ 4329957 w 7467600"/>
              <a:gd name="connsiteY310" fmla="*/ 6858000 h 6858000"/>
              <a:gd name="connsiteX311" fmla="*/ 4218595 w 7467600"/>
              <a:gd name="connsiteY311" fmla="*/ 6858000 h 6858000"/>
              <a:gd name="connsiteX312" fmla="*/ 4368888 w 7467600"/>
              <a:gd name="connsiteY312" fmla="*/ 6668412 h 6858000"/>
              <a:gd name="connsiteX313" fmla="*/ 4563091 w 7467600"/>
              <a:gd name="connsiteY313" fmla="*/ 6442508 h 6858000"/>
              <a:gd name="connsiteX314" fmla="*/ 5387324 w 7467600"/>
              <a:gd name="connsiteY314" fmla="*/ 5705830 h 6858000"/>
              <a:gd name="connsiteX315" fmla="*/ 5073620 w 7467600"/>
              <a:gd name="connsiteY315" fmla="*/ 5955437 h 6858000"/>
              <a:gd name="connsiteX316" fmla="*/ 4689789 w 7467600"/>
              <a:gd name="connsiteY316" fmla="*/ 6268382 h 6858000"/>
              <a:gd name="connsiteX317" fmla="*/ 4418722 w 7467600"/>
              <a:gd name="connsiteY317" fmla="*/ 6570886 h 6858000"/>
              <a:gd name="connsiteX318" fmla="*/ 4214944 w 7467600"/>
              <a:gd name="connsiteY318" fmla="*/ 6858000 h 6858000"/>
              <a:gd name="connsiteX319" fmla="*/ 4177898 w 7467600"/>
              <a:gd name="connsiteY319" fmla="*/ 6858000 h 6858000"/>
              <a:gd name="connsiteX320" fmla="*/ 4391597 w 7467600"/>
              <a:gd name="connsiteY320" fmla="*/ 6556370 h 6858000"/>
              <a:gd name="connsiteX321" fmla="*/ 4668889 w 7467600"/>
              <a:gd name="connsiteY321" fmla="*/ 6246399 h 6858000"/>
              <a:gd name="connsiteX322" fmla="*/ 5055427 w 7467600"/>
              <a:gd name="connsiteY322" fmla="*/ 5931476 h 6858000"/>
              <a:gd name="connsiteX323" fmla="*/ 5371814 w 7467600"/>
              <a:gd name="connsiteY323" fmla="*/ 5678975 h 6858000"/>
              <a:gd name="connsiteX324" fmla="*/ 4987918 w 7467600"/>
              <a:gd name="connsiteY324" fmla="*/ 5838701 h 6858000"/>
              <a:gd name="connsiteX325" fmla="*/ 4317146 w 7467600"/>
              <a:gd name="connsiteY325" fmla="*/ 6587716 h 6858000"/>
              <a:gd name="connsiteX326" fmla="*/ 4171627 w 7467600"/>
              <a:gd name="connsiteY326" fmla="*/ 6858000 h 6858000"/>
              <a:gd name="connsiteX327" fmla="*/ 4081585 w 7467600"/>
              <a:gd name="connsiteY327" fmla="*/ 6858000 h 6858000"/>
              <a:gd name="connsiteX328" fmla="*/ 4238603 w 7467600"/>
              <a:gd name="connsiteY328" fmla="*/ 6559341 h 6858000"/>
              <a:gd name="connsiteX329" fmla="*/ 4778333 w 7467600"/>
              <a:gd name="connsiteY329" fmla="*/ 5873626 h 6858000"/>
              <a:gd name="connsiteX330" fmla="*/ 5414185 w 7467600"/>
              <a:gd name="connsiteY330" fmla="*/ 5573882 h 6858000"/>
              <a:gd name="connsiteX331" fmla="*/ 5959648 w 7467600"/>
              <a:gd name="connsiteY331" fmla="*/ 4760797 h 6858000"/>
              <a:gd name="connsiteX332" fmla="*/ 5355019 w 7467600"/>
              <a:gd name="connsiteY332" fmla="*/ 4734672 h 6858000"/>
              <a:gd name="connsiteX333" fmla="*/ 5083565 w 7467600"/>
              <a:gd name="connsiteY333" fmla="*/ 5179121 h 6858000"/>
              <a:gd name="connsiteX334" fmla="*/ 4713577 w 7467600"/>
              <a:gd name="connsiteY334" fmla="*/ 5616803 h 6858000"/>
              <a:gd name="connsiteX335" fmla="*/ 3989559 w 7467600"/>
              <a:gd name="connsiteY335" fmla="*/ 6145945 h 6858000"/>
              <a:gd name="connsiteX336" fmla="*/ 3939824 w 7467600"/>
              <a:gd name="connsiteY336" fmla="*/ 6066900 h 6858000"/>
              <a:gd name="connsiteX337" fmla="*/ 4584537 w 7467600"/>
              <a:gd name="connsiteY337" fmla="*/ 5324826 h 6858000"/>
              <a:gd name="connsiteX338" fmla="*/ 5037105 w 7467600"/>
              <a:gd name="connsiteY338" fmla="*/ 5088765 h 6858000"/>
              <a:gd name="connsiteX339" fmla="*/ 5039930 w 7467600"/>
              <a:gd name="connsiteY339" fmla="*/ 5089585 h 6858000"/>
              <a:gd name="connsiteX340" fmla="*/ 5263764 w 7467600"/>
              <a:gd name="connsiteY340" fmla="*/ 4735525 h 6858000"/>
              <a:gd name="connsiteX341" fmla="*/ 4086300 w 7467600"/>
              <a:gd name="connsiteY341" fmla="*/ 4884599 h 6858000"/>
              <a:gd name="connsiteX342" fmla="*/ 4085485 w 7467600"/>
              <a:gd name="connsiteY342" fmla="*/ 4899070 h 6858000"/>
              <a:gd name="connsiteX343" fmla="*/ 3871915 w 7467600"/>
              <a:gd name="connsiteY343" fmla="*/ 5253645 h 6858000"/>
              <a:gd name="connsiteX344" fmla="*/ 3799374 w 7467600"/>
              <a:gd name="connsiteY344" fmla="*/ 5466127 h 6858000"/>
              <a:gd name="connsiteX345" fmla="*/ 3498850 w 7467600"/>
              <a:gd name="connsiteY345" fmla="*/ 6661888 h 6858000"/>
              <a:gd name="connsiteX346" fmla="*/ 3399216 w 7467600"/>
              <a:gd name="connsiteY346" fmla="*/ 6858000 h 6858000"/>
              <a:gd name="connsiteX347" fmla="*/ 3303688 w 7467600"/>
              <a:gd name="connsiteY347" fmla="*/ 6858000 h 6858000"/>
              <a:gd name="connsiteX348" fmla="*/ 3391774 w 7467600"/>
              <a:gd name="connsiteY348" fmla="*/ 6697181 h 6858000"/>
              <a:gd name="connsiteX349" fmla="*/ 3735540 w 7467600"/>
              <a:gd name="connsiteY349" fmla="*/ 5546923 h 6858000"/>
              <a:gd name="connsiteX350" fmla="*/ 3729438 w 7467600"/>
              <a:gd name="connsiteY350" fmla="*/ 5569058 h 6858000"/>
              <a:gd name="connsiteX351" fmla="*/ 3707782 w 7467600"/>
              <a:gd name="connsiteY351" fmla="*/ 5644908 h 6858000"/>
              <a:gd name="connsiteX352" fmla="*/ 3583827 w 7467600"/>
              <a:gd name="connsiteY352" fmla="*/ 6039215 h 6858000"/>
              <a:gd name="connsiteX353" fmla="*/ 3547861 w 7467600"/>
              <a:gd name="connsiteY353" fmla="*/ 6129609 h 6858000"/>
              <a:gd name="connsiteX354" fmla="*/ 3490905 w 7467600"/>
              <a:gd name="connsiteY354" fmla="*/ 6277660 h 6858000"/>
              <a:gd name="connsiteX355" fmla="*/ 3455859 w 7467600"/>
              <a:gd name="connsiteY355" fmla="*/ 6391301 h 6858000"/>
              <a:gd name="connsiteX356" fmla="*/ 3429112 w 7467600"/>
              <a:gd name="connsiteY356" fmla="*/ 6479469 h 6858000"/>
              <a:gd name="connsiteX357" fmla="*/ 3304862 w 7467600"/>
              <a:gd name="connsiteY357" fmla="*/ 6796476 h 6858000"/>
              <a:gd name="connsiteX358" fmla="*/ 3276071 w 7467600"/>
              <a:gd name="connsiteY358" fmla="*/ 6858000 h 6858000"/>
              <a:gd name="connsiteX359" fmla="*/ 3240805 w 7467600"/>
              <a:gd name="connsiteY359" fmla="*/ 6858000 h 6858000"/>
              <a:gd name="connsiteX360" fmla="*/ 3275917 w 7467600"/>
              <a:gd name="connsiteY360" fmla="*/ 6783192 h 6858000"/>
              <a:gd name="connsiteX361" fmla="*/ 3399358 w 7467600"/>
              <a:gd name="connsiteY361" fmla="*/ 6469011 h 6858000"/>
              <a:gd name="connsiteX362" fmla="*/ 3425650 w 7467600"/>
              <a:gd name="connsiteY362" fmla="*/ 6381333 h 6858000"/>
              <a:gd name="connsiteX363" fmla="*/ 3460661 w 7467600"/>
              <a:gd name="connsiteY363" fmla="*/ 6266763 h 6858000"/>
              <a:gd name="connsiteX364" fmla="*/ 3518021 w 7467600"/>
              <a:gd name="connsiteY364" fmla="*/ 6117298 h 6858000"/>
              <a:gd name="connsiteX365" fmla="*/ 3554035 w 7467600"/>
              <a:gd name="connsiteY365" fmla="*/ 6027832 h 6858000"/>
              <a:gd name="connsiteX366" fmla="*/ 3677174 w 7467600"/>
              <a:gd name="connsiteY366" fmla="*/ 5636351 h 6858000"/>
              <a:gd name="connsiteX367" fmla="*/ 3698819 w 7467600"/>
              <a:gd name="connsiteY367" fmla="*/ 5560503 h 6858000"/>
              <a:gd name="connsiteX368" fmla="*/ 3702094 w 7467600"/>
              <a:gd name="connsiteY368" fmla="*/ 5549194 h 6858000"/>
              <a:gd name="connsiteX369" fmla="*/ 3398355 w 7467600"/>
              <a:gd name="connsiteY369" fmla="*/ 6094603 h 6858000"/>
              <a:gd name="connsiteX370" fmla="*/ 3193941 w 7467600"/>
              <a:gd name="connsiteY370" fmla="*/ 6798775 h 6858000"/>
              <a:gd name="connsiteX371" fmla="*/ 3184140 w 7467600"/>
              <a:gd name="connsiteY371" fmla="*/ 6858000 h 6858000"/>
              <a:gd name="connsiteX372" fmla="*/ 3099978 w 7467600"/>
              <a:gd name="connsiteY372" fmla="*/ 6858000 h 6858000"/>
              <a:gd name="connsiteX373" fmla="*/ 3101556 w 7467600"/>
              <a:gd name="connsiteY373" fmla="*/ 6843337 h 6858000"/>
              <a:gd name="connsiteX374" fmla="*/ 3370162 w 7467600"/>
              <a:gd name="connsiteY374" fmla="*/ 5785550 h 6858000"/>
              <a:gd name="connsiteX375" fmla="*/ 3746477 w 7467600"/>
              <a:gd name="connsiteY375" fmla="*/ 5377889 h 6858000"/>
              <a:gd name="connsiteX376" fmla="*/ 3863399 w 7467600"/>
              <a:gd name="connsiteY376" fmla="*/ 5087257 h 6858000"/>
              <a:gd name="connsiteX377" fmla="*/ 3968712 w 7467600"/>
              <a:gd name="connsiteY377" fmla="*/ 4913989 h 6858000"/>
              <a:gd name="connsiteX378" fmla="*/ 2792390 w 7467600"/>
              <a:gd name="connsiteY378" fmla="*/ 5382974 h 6858000"/>
              <a:gd name="connsiteX379" fmla="*/ 2714982 w 7467600"/>
              <a:gd name="connsiteY379" fmla="*/ 5427051 h 6858000"/>
              <a:gd name="connsiteX380" fmla="*/ 2813361 w 7467600"/>
              <a:gd name="connsiteY380" fmla="*/ 6023912 h 6858000"/>
              <a:gd name="connsiteX381" fmla="*/ 2688430 w 7467600"/>
              <a:gd name="connsiteY381" fmla="*/ 6801564 h 6858000"/>
              <a:gd name="connsiteX382" fmla="*/ 2629626 w 7467600"/>
              <a:gd name="connsiteY382" fmla="*/ 6763394 h 6858000"/>
              <a:gd name="connsiteX383" fmla="*/ 2565328 w 7467600"/>
              <a:gd name="connsiteY383" fmla="*/ 5516399 h 6858000"/>
              <a:gd name="connsiteX384" fmla="*/ 1922999 w 7467600"/>
              <a:gd name="connsiteY384" fmla="*/ 5980343 h 6858000"/>
              <a:gd name="connsiteX385" fmla="*/ 1950261 w 7467600"/>
              <a:gd name="connsiteY385" fmla="*/ 6405858 h 6858000"/>
              <a:gd name="connsiteX386" fmla="*/ 2365554 w 7467600"/>
              <a:gd name="connsiteY386" fmla="*/ 6759107 h 6858000"/>
              <a:gd name="connsiteX387" fmla="*/ 2424142 w 7467600"/>
              <a:gd name="connsiteY387" fmla="*/ 6858000 h 6858000"/>
              <a:gd name="connsiteX388" fmla="*/ 2395994 w 7467600"/>
              <a:gd name="connsiteY388" fmla="*/ 6858000 h 6858000"/>
              <a:gd name="connsiteX389" fmla="*/ 2392863 w 7467600"/>
              <a:gd name="connsiteY389" fmla="*/ 6852964 h 6858000"/>
              <a:gd name="connsiteX390" fmla="*/ 2017589 w 7467600"/>
              <a:gd name="connsiteY390" fmla="*/ 6493982 h 6858000"/>
              <a:gd name="connsiteX391" fmla="*/ 2147336 w 7467600"/>
              <a:gd name="connsiteY391" fmla="*/ 6594052 h 6858000"/>
              <a:gd name="connsiteX392" fmla="*/ 2207047 w 7467600"/>
              <a:gd name="connsiteY392" fmla="*/ 6654540 h 6858000"/>
              <a:gd name="connsiteX393" fmla="*/ 2299106 w 7467600"/>
              <a:gd name="connsiteY393" fmla="*/ 6778931 h 6858000"/>
              <a:gd name="connsiteX394" fmla="*/ 2314430 w 7467600"/>
              <a:gd name="connsiteY394" fmla="*/ 6801144 h 6858000"/>
              <a:gd name="connsiteX395" fmla="*/ 2352406 w 7467600"/>
              <a:gd name="connsiteY395" fmla="*/ 6858000 h 6858000"/>
              <a:gd name="connsiteX396" fmla="*/ 2314492 w 7467600"/>
              <a:gd name="connsiteY396" fmla="*/ 6858000 h 6858000"/>
              <a:gd name="connsiteX397" fmla="*/ 2288095 w 7467600"/>
              <a:gd name="connsiteY397" fmla="*/ 6818030 h 6858000"/>
              <a:gd name="connsiteX398" fmla="*/ 2272768 w 7467600"/>
              <a:gd name="connsiteY398" fmla="*/ 6795822 h 6858000"/>
              <a:gd name="connsiteX399" fmla="*/ 2182715 w 7467600"/>
              <a:gd name="connsiteY399" fmla="*/ 6675071 h 6858000"/>
              <a:gd name="connsiteX400" fmla="*/ 2032061 w 7467600"/>
              <a:gd name="connsiteY400" fmla="*/ 6541380 h 6858000"/>
              <a:gd name="connsiteX401" fmla="*/ 2257220 w 7467600"/>
              <a:gd name="connsiteY401" fmla="*/ 6826257 h 6858000"/>
              <a:gd name="connsiteX402" fmla="*/ 2281324 w 7467600"/>
              <a:gd name="connsiteY402" fmla="*/ 6858000 h 6858000"/>
              <a:gd name="connsiteX403" fmla="*/ 2242860 w 7467600"/>
              <a:gd name="connsiteY403" fmla="*/ 6858000 h 6858000"/>
              <a:gd name="connsiteX404" fmla="*/ 2232818 w 7467600"/>
              <a:gd name="connsiteY404" fmla="*/ 6844926 h 6858000"/>
              <a:gd name="connsiteX405" fmla="*/ 1990172 w 7467600"/>
              <a:gd name="connsiteY405" fmla="*/ 6542121 h 6858000"/>
              <a:gd name="connsiteX406" fmla="*/ 2124090 w 7467600"/>
              <a:gd name="connsiteY406" fmla="*/ 6761017 h 6858000"/>
              <a:gd name="connsiteX407" fmla="*/ 2200380 w 7467600"/>
              <a:gd name="connsiteY407" fmla="*/ 6858000 h 6858000"/>
              <a:gd name="connsiteX408" fmla="*/ 2147507 w 7467600"/>
              <a:gd name="connsiteY408" fmla="*/ 6858000 h 6858000"/>
              <a:gd name="connsiteX409" fmla="*/ 2070668 w 7467600"/>
              <a:gd name="connsiteY409" fmla="*/ 6761520 h 6858000"/>
              <a:gd name="connsiteX410" fmla="*/ 1975142 w 7467600"/>
              <a:gd name="connsiteY410" fmla="*/ 6585570 h 6858000"/>
              <a:gd name="connsiteX411" fmla="*/ 2050035 w 7467600"/>
              <a:gd name="connsiteY411" fmla="*/ 6813345 h 6858000"/>
              <a:gd name="connsiteX412" fmla="*/ 2063025 w 7467600"/>
              <a:gd name="connsiteY412" fmla="*/ 6858000 h 6858000"/>
              <a:gd name="connsiteX413" fmla="*/ 2021675 w 7467600"/>
              <a:gd name="connsiteY413" fmla="*/ 6858000 h 6858000"/>
              <a:gd name="connsiteX414" fmla="*/ 2019308 w 7467600"/>
              <a:gd name="connsiteY414" fmla="*/ 6847118 h 6858000"/>
              <a:gd name="connsiteX415" fmla="*/ 1938835 w 7467600"/>
              <a:gd name="connsiteY415" fmla="*/ 6551160 h 6858000"/>
              <a:gd name="connsiteX416" fmla="*/ 1953230 w 7467600"/>
              <a:gd name="connsiteY416" fmla="*/ 6759699 h 6858000"/>
              <a:gd name="connsiteX417" fmla="*/ 1956763 w 7467600"/>
              <a:gd name="connsiteY417" fmla="*/ 6778191 h 6858000"/>
              <a:gd name="connsiteX418" fmla="*/ 1967925 w 7467600"/>
              <a:gd name="connsiteY418" fmla="*/ 6858000 h 6858000"/>
              <a:gd name="connsiteX419" fmla="*/ 1936622 w 7467600"/>
              <a:gd name="connsiteY419" fmla="*/ 6858000 h 6858000"/>
              <a:gd name="connsiteX420" fmla="*/ 1926261 w 7467600"/>
              <a:gd name="connsiteY420" fmla="*/ 6784064 h 6858000"/>
              <a:gd name="connsiteX421" fmla="*/ 1922724 w 7467600"/>
              <a:gd name="connsiteY421" fmla="*/ 6765577 h 6858000"/>
              <a:gd name="connsiteX422" fmla="*/ 1904650 w 7467600"/>
              <a:gd name="connsiteY422" fmla="*/ 6639616 h 6858000"/>
              <a:gd name="connsiteX423" fmla="*/ 1885273 w 7467600"/>
              <a:gd name="connsiteY423" fmla="*/ 6858000 h 6858000"/>
              <a:gd name="connsiteX424" fmla="*/ 1854363 w 7467600"/>
              <a:gd name="connsiteY424" fmla="*/ 6858000 h 6858000"/>
              <a:gd name="connsiteX425" fmla="*/ 1880391 w 7467600"/>
              <a:gd name="connsiteY425" fmla="*/ 6603796 h 6858000"/>
              <a:gd name="connsiteX426" fmla="*/ 1818273 w 7467600"/>
              <a:gd name="connsiteY426" fmla="*/ 6715729 h 6858000"/>
              <a:gd name="connsiteX427" fmla="*/ 1794691 w 7467600"/>
              <a:gd name="connsiteY427" fmla="*/ 6843239 h 6858000"/>
              <a:gd name="connsiteX428" fmla="*/ 1794914 w 7467600"/>
              <a:gd name="connsiteY428" fmla="*/ 6858000 h 6858000"/>
              <a:gd name="connsiteX429" fmla="*/ 1746128 w 7467600"/>
              <a:gd name="connsiteY429" fmla="*/ 6858000 h 6858000"/>
              <a:gd name="connsiteX430" fmla="*/ 1753934 w 7467600"/>
              <a:gd name="connsiteY430" fmla="*/ 6724796 h 6858000"/>
              <a:gd name="connsiteX431" fmla="*/ 1792053 w 7467600"/>
              <a:gd name="connsiteY431" fmla="*/ 6572396 h 6858000"/>
              <a:gd name="connsiteX432" fmla="*/ 1862248 w 7467600"/>
              <a:gd name="connsiteY432" fmla="*/ 6266397 h 6858000"/>
              <a:gd name="connsiteX433" fmla="*/ 1862250 w 7467600"/>
              <a:gd name="connsiteY433" fmla="*/ 6033531 h 6858000"/>
              <a:gd name="connsiteX434" fmla="*/ 1211999 w 7467600"/>
              <a:gd name="connsiteY434" fmla="*/ 6683610 h 6858000"/>
              <a:gd name="connsiteX435" fmla="*/ 1213266 w 7467600"/>
              <a:gd name="connsiteY435" fmla="*/ 6691947 h 6858000"/>
              <a:gd name="connsiteX436" fmla="*/ 1203370 w 7467600"/>
              <a:gd name="connsiteY436" fmla="*/ 6850676 h 6858000"/>
              <a:gd name="connsiteX437" fmla="*/ 1203671 w 7467600"/>
              <a:gd name="connsiteY437" fmla="*/ 6858000 h 6858000"/>
              <a:gd name="connsiteX438" fmla="*/ 1143180 w 7467600"/>
              <a:gd name="connsiteY438" fmla="*/ 6858000 h 6858000"/>
              <a:gd name="connsiteX439" fmla="*/ 1142176 w 7467600"/>
              <a:gd name="connsiteY439" fmla="*/ 6766045 h 6858000"/>
              <a:gd name="connsiteX440" fmla="*/ 1067484 w 7467600"/>
              <a:gd name="connsiteY440" fmla="*/ 6858000 h 6858000"/>
              <a:gd name="connsiteX441" fmla="*/ 953928 w 7467600"/>
              <a:gd name="connsiteY441" fmla="*/ 6858000 h 6858000"/>
              <a:gd name="connsiteX442" fmla="*/ 959715 w 7467600"/>
              <a:gd name="connsiteY442" fmla="*/ 6850185 h 6858000"/>
              <a:gd name="connsiteX443" fmla="*/ 1483788 w 7467600"/>
              <a:gd name="connsiteY443" fmla="*/ 6259174 h 6858000"/>
              <a:gd name="connsiteX444" fmla="*/ 1100671 w 7467600"/>
              <a:gd name="connsiteY444" fmla="*/ 6252137 h 6858000"/>
              <a:gd name="connsiteX445" fmla="*/ 1090144 w 7467600"/>
              <a:gd name="connsiteY445" fmla="*/ 6256748 h 6858000"/>
              <a:gd name="connsiteX446" fmla="*/ 1095872 w 7467600"/>
              <a:gd name="connsiteY446" fmla="*/ 6271892 h 6858000"/>
              <a:gd name="connsiteX447" fmla="*/ 262785 w 7467600"/>
              <a:gd name="connsiteY447" fmla="*/ 6845450 h 6858000"/>
              <a:gd name="connsiteX448" fmla="*/ 209968 w 7467600"/>
              <a:gd name="connsiteY448" fmla="*/ 6770713 h 6858000"/>
              <a:gd name="connsiteX449" fmla="*/ 873460 w 7467600"/>
              <a:gd name="connsiteY449" fmla="*/ 6253768 h 6858000"/>
              <a:gd name="connsiteX450" fmla="*/ 192686 w 7467600"/>
              <a:gd name="connsiteY450" fmla="*/ 5849257 h 6858000"/>
              <a:gd name="connsiteX451" fmla="*/ 4696 w 7467600"/>
              <a:gd name="connsiteY451" fmla="*/ 5697668 h 6858000"/>
              <a:gd name="connsiteX452" fmla="*/ 0 w 7467600"/>
              <a:gd name="connsiteY452" fmla="*/ 5689984 h 6858000"/>
              <a:gd name="connsiteX453" fmla="*/ 0 w 7467600"/>
              <a:gd name="connsiteY453" fmla="*/ 5513472 h 6858000"/>
              <a:gd name="connsiteX454" fmla="*/ 174101 w 7467600"/>
              <a:gd name="connsiteY454" fmla="*/ 5620277 h 6858000"/>
              <a:gd name="connsiteX455" fmla="*/ 891800 w 7467600"/>
              <a:gd name="connsiteY455" fmla="*/ 6036935 h 6858000"/>
              <a:gd name="connsiteX456" fmla="*/ 1072219 w 7467600"/>
              <a:gd name="connsiteY456" fmla="*/ 6169443 h 6858000"/>
              <a:gd name="connsiteX457" fmla="*/ 1074117 w 7467600"/>
              <a:gd name="connsiteY457" fmla="*/ 6170301 h 6858000"/>
              <a:gd name="connsiteX458" fmla="*/ 1083114 w 7467600"/>
              <a:gd name="connsiteY458" fmla="*/ 6174131 h 6858000"/>
              <a:gd name="connsiteX459" fmla="*/ 1543010 w 7467600"/>
              <a:gd name="connsiteY459" fmla="*/ 6191140 h 6858000"/>
              <a:gd name="connsiteX460" fmla="*/ 1551080 w 7467600"/>
              <a:gd name="connsiteY460" fmla="*/ 6195006 h 6858000"/>
              <a:gd name="connsiteX461" fmla="*/ 2345443 w 7467600"/>
              <a:gd name="connsiteY461" fmla="*/ 5549882 h 6858000"/>
              <a:gd name="connsiteX462" fmla="*/ 1721499 w 7467600"/>
              <a:gd name="connsiteY462" fmla="*/ 5599969 h 6858000"/>
              <a:gd name="connsiteX463" fmla="*/ 767716 w 7467600"/>
              <a:gd name="connsiteY463" fmla="*/ 5472768 h 6858000"/>
              <a:gd name="connsiteX464" fmla="*/ 722147 w 7467600"/>
              <a:gd name="connsiteY464" fmla="*/ 5393091 h 6858000"/>
              <a:gd name="connsiteX465" fmla="*/ 1485552 w 7467600"/>
              <a:gd name="connsiteY465" fmla="*/ 5313202 h 6858000"/>
              <a:gd name="connsiteX466" fmla="*/ 2143004 w 7467600"/>
              <a:gd name="connsiteY466" fmla="*/ 5402420 h 6858000"/>
              <a:gd name="connsiteX467" fmla="*/ 1933391 w 7467600"/>
              <a:gd name="connsiteY467" fmla="*/ 5156971 h 6858000"/>
              <a:gd name="connsiteX468" fmla="*/ 1827118 w 7467600"/>
              <a:gd name="connsiteY468" fmla="*/ 4968410 h 6858000"/>
              <a:gd name="connsiteX469" fmla="*/ 1837349 w 7467600"/>
              <a:gd name="connsiteY469" fmla="*/ 4956357 h 6858000"/>
              <a:gd name="connsiteX470" fmla="*/ 2162835 w 7467600"/>
              <a:gd name="connsiteY470" fmla="*/ 5187853 h 6858000"/>
              <a:gd name="connsiteX471" fmla="*/ 2257167 w 7467600"/>
              <a:gd name="connsiteY471" fmla="*/ 5462123 h 6858000"/>
              <a:gd name="connsiteX472" fmla="*/ 2261598 w 7467600"/>
              <a:gd name="connsiteY472" fmla="*/ 5467998 h 6858000"/>
              <a:gd name="connsiteX473" fmla="*/ 2437177 w 7467600"/>
              <a:gd name="connsiteY473" fmla="*/ 5479608 h 6858000"/>
              <a:gd name="connsiteX474" fmla="*/ 2445247 w 7467600"/>
              <a:gd name="connsiteY474" fmla="*/ 5483476 h 6858000"/>
              <a:gd name="connsiteX475" fmla="*/ 2743626 w 7467600"/>
              <a:gd name="connsiteY475" fmla="*/ 5304819 h 6858000"/>
              <a:gd name="connsiteX476" fmla="*/ 3048102 w 7467600"/>
              <a:gd name="connsiteY476" fmla="*/ 5150595 h 6858000"/>
              <a:gd name="connsiteX477" fmla="*/ 1799414 w 7467600"/>
              <a:gd name="connsiteY477" fmla="*/ 4694732 h 6858000"/>
              <a:gd name="connsiteX478" fmla="*/ 1771735 w 7467600"/>
              <a:gd name="connsiteY478" fmla="*/ 4619929 h 6858000"/>
              <a:gd name="connsiteX479" fmla="*/ 3104273 w 7467600"/>
              <a:gd name="connsiteY479" fmla="*/ 5076159 h 6858000"/>
              <a:gd name="connsiteX480" fmla="*/ 3113245 w 7467600"/>
              <a:gd name="connsiteY480" fmla="*/ 5090705 h 6858000"/>
              <a:gd name="connsiteX481" fmla="*/ 3126294 w 7467600"/>
              <a:gd name="connsiteY481" fmla="*/ 5114400 h 6858000"/>
              <a:gd name="connsiteX482" fmla="*/ 3937433 w 7467600"/>
              <a:gd name="connsiteY482" fmla="*/ 4830473 h 6858000"/>
              <a:gd name="connsiteX483" fmla="*/ 3590475 w 7467600"/>
              <a:gd name="connsiteY483" fmla="*/ 4597974 h 6858000"/>
              <a:gd name="connsiteX484" fmla="*/ 3100264 w 7467600"/>
              <a:gd name="connsiteY484" fmla="*/ 4579845 h 6858000"/>
              <a:gd name="connsiteX485" fmla="*/ 2183576 w 7467600"/>
              <a:gd name="connsiteY485" fmla="*/ 4227150 h 6858000"/>
              <a:gd name="connsiteX486" fmla="*/ 2151029 w 7467600"/>
              <a:gd name="connsiteY486" fmla="*/ 4146947 h 6858000"/>
              <a:gd name="connsiteX487" fmla="*/ 3563434 w 7467600"/>
              <a:gd name="connsiteY487" fmla="*/ 4469115 h 6858000"/>
              <a:gd name="connsiteX488" fmla="*/ 3177952 w 7467600"/>
              <a:gd name="connsiteY488" fmla="*/ 3657386 h 6858000"/>
              <a:gd name="connsiteX489" fmla="*/ 3189263 w 7467600"/>
              <a:gd name="connsiteY489" fmla="*/ 3625726 h 6858000"/>
              <a:gd name="connsiteX490" fmla="*/ 3560912 w 7467600"/>
              <a:gd name="connsiteY490" fmla="*/ 4079863 h 6858000"/>
              <a:gd name="connsiteX491" fmla="*/ 3626636 w 7467600"/>
              <a:gd name="connsiteY491" fmla="*/ 4512230 h 6858000"/>
              <a:gd name="connsiteX492" fmla="*/ 3653088 w 7467600"/>
              <a:gd name="connsiteY492" fmla="*/ 4521417 h 6858000"/>
              <a:gd name="connsiteX493" fmla="*/ 3988128 w 7467600"/>
              <a:gd name="connsiteY493" fmla="*/ 4817267 h 6858000"/>
              <a:gd name="connsiteX494" fmla="*/ 4830582 w 7467600"/>
              <a:gd name="connsiteY494" fmla="*/ 4676000 h 6858000"/>
              <a:gd name="connsiteX495" fmla="*/ 4830100 w 7467600"/>
              <a:gd name="connsiteY495" fmla="*/ 4675554 h 6858000"/>
              <a:gd name="connsiteX496" fmla="*/ 4036318 w 7467600"/>
              <a:gd name="connsiteY496" fmla="*/ 4147013 h 6858000"/>
              <a:gd name="connsiteX497" fmla="*/ 3432098 w 7467600"/>
              <a:gd name="connsiteY497" fmla="*/ 3537312 h 6858000"/>
              <a:gd name="connsiteX498" fmla="*/ 3446761 w 7467600"/>
              <a:gd name="connsiteY498" fmla="*/ 3461278 h 6858000"/>
              <a:gd name="connsiteX499" fmla="*/ 4419733 w 7467600"/>
              <a:gd name="connsiteY499" fmla="*/ 3963555 h 6858000"/>
              <a:gd name="connsiteX500" fmla="*/ 4781371 w 7467600"/>
              <a:gd name="connsiteY500" fmla="*/ 4458604 h 6858000"/>
              <a:gd name="connsiteX501" fmla="*/ 4780440 w 7467600"/>
              <a:gd name="connsiteY501" fmla="*/ 4470290 h 6858000"/>
              <a:gd name="connsiteX502" fmla="*/ 4898954 w 7467600"/>
              <a:gd name="connsiteY502" fmla="*/ 4662092 h 6858000"/>
              <a:gd name="connsiteX503" fmla="*/ 4900699 w 7467600"/>
              <a:gd name="connsiteY503" fmla="*/ 4670867 h 6858000"/>
              <a:gd name="connsiteX504" fmla="*/ 5714511 w 7467600"/>
              <a:gd name="connsiteY504" fmla="*/ 4663483 h 6858000"/>
              <a:gd name="connsiteX505" fmla="*/ 5464793 w 7467600"/>
              <a:gd name="connsiteY505" fmla="*/ 4393556 h 6858000"/>
              <a:gd name="connsiteX506" fmla="*/ 5461897 w 7467600"/>
              <a:gd name="connsiteY506" fmla="*/ 4390879 h 6858000"/>
              <a:gd name="connsiteX507" fmla="*/ 4294126 w 7467600"/>
              <a:gd name="connsiteY507" fmla="*/ 3303048 h 6858000"/>
              <a:gd name="connsiteX508" fmla="*/ 4305321 w 7467600"/>
              <a:gd name="connsiteY508" fmla="*/ 3256953 h 6858000"/>
              <a:gd name="connsiteX509" fmla="*/ 4949299 w 7467600"/>
              <a:gd name="connsiteY509" fmla="*/ 3766336 h 6858000"/>
              <a:gd name="connsiteX510" fmla="*/ 5291452 w 7467600"/>
              <a:gd name="connsiteY510" fmla="*/ 4076801 h 6858000"/>
              <a:gd name="connsiteX511" fmla="*/ 5434998 w 7467600"/>
              <a:gd name="connsiteY511" fmla="*/ 4254100 h 6858000"/>
              <a:gd name="connsiteX512" fmla="*/ 5351015 w 7467600"/>
              <a:gd name="connsiteY512" fmla="*/ 3760989 h 6858000"/>
              <a:gd name="connsiteX513" fmla="*/ 5413780 w 7467600"/>
              <a:gd name="connsiteY513" fmla="*/ 2966265 h 6858000"/>
              <a:gd name="connsiteX514" fmla="*/ 5425627 w 7467600"/>
              <a:gd name="connsiteY514" fmla="*/ 2954192 h 6858000"/>
              <a:gd name="connsiteX515" fmla="*/ 6604735 w 7467600"/>
              <a:gd name="connsiteY515" fmla="*/ 2041381 h 6858000"/>
              <a:gd name="connsiteX516" fmla="*/ 7204487 w 7467600"/>
              <a:gd name="connsiteY516" fmla="*/ 2742112 h 6858000"/>
              <a:gd name="connsiteX517" fmla="*/ 7131592 w 7467600"/>
              <a:gd name="connsiteY517" fmla="*/ 2672096 h 6858000"/>
              <a:gd name="connsiteX518" fmla="*/ 6996344 w 7467600"/>
              <a:gd name="connsiteY518" fmla="*/ 2518310 h 6858000"/>
              <a:gd name="connsiteX519" fmla="*/ 6735495 w 7467600"/>
              <a:gd name="connsiteY519" fmla="*/ 2196890 h 6858000"/>
              <a:gd name="connsiteX520" fmla="*/ 6721901 w 7467600"/>
              <a:gd name="connsiteY520" fmla="*/ 2179274 h 6858000"/>
              <a:gd name="connsiteX521" fmla="*/ 6604735 w 7467600"/>
              <a:gd name="connsiteY521" fmla="*/ 2041381 h 6858000"/>
              <a:gd name="connsiteX522" fmla="*/ 6591670 w 7467600"/>
              <a:gd name="connsiteY522" fmla="*/ 1988277 h 6858000"/>
              <a:gd name="connsiteX523" fmla="*/ 6747349 w 7467600"/>
              <a:gd name="connsiteY523" fmla="*/ 2160069 h 6858000"/>
              <a:gd name="connsiteX524" fmla="*/ 6760943 w 7467600"/>
              <a:gd name="connsiteY524" fmla="*/ 2177686 h 6858000"/>
              <a:gd name="connsiteX525" fmla="*/ 7021065 w 7467600"/>
              <a:gd name="connsiteY525" fmla="*/ 2498102 h 6858000"/>
              <a:gd name="connsiteX526" fmla="*/ 7155223 w 7467600"/>
              <a:gd name="connsiteY526" fmla="*/ 2650386 h 6858000"/>
              <a:gd name="connsiteX527" fmla="*/ 7203167 w 7467600"/>
              <a:gd name="connsiteY527" fmla="*/ 2697288 h 6858000"/>
              <a:gd name="connsiteX528" fmla="*/ 6937703 w 7467600"/>
              <a:gd name="connsiteY528" fmla="*/ 2321981 h 6858000"/>
              <a:gd name="connsiteX529" fmla="*/ 6591670 w 7467600"/>
              <a:gd name="connsiteY529" fmla="*/ 1988277 h 6858000"/>
              <a:gd name="connsiteX530" fmla="*/ 5798671 w 7467600"/>
              <a:gd name="connsiteY530" fmla="*/ 1981601 h 6858000"/>
              <a:gd name="connsiteX531" fmla="*/ 5754709 w 7467600"/>
              <a:gd name="connsiteY531" fmla="*/ 2071454 h 6858000"/>
              <a:gd name="connsiteX532" fmla="*/ 5763044 w 7467600"/>
              <a:gd name="connsiteY532" fmla="*/ 2842206 h 6858000"/>
              <a:gd name="connsiteX533" fmla="*/ 5764974 w 7467600"/>
              <a:gd name="connsiteY533" fmla="*/ 2799609 h 6858000"/>
              <a:gd name="connsiteX534" fmla="*/ 5767665 w 7467600"/>
              <a:gd name="connsiteY534" fmla="*/ 2666409 h 6858000"/>
              <a:gd name="connsiteX535" fmla="*/ 5763055 w 7467600"/>
              <a:gd name="connsiteY535" fmla="*/ 2579705 h 6858000"/>
              <a:gd name="connsiteX536" fmla="*/ 5758079 w 7467600"/>
              <a:gd name="connsiteY536" fmla="*/ 2492508 h 6858000"/>
              <a:gd name="connsiteX537" fmla="*/ 5779325 w 7467600"/>
              <a:gd name="connsiteY537" fmla="*/ 2197069 h 6858000"/>
              <a:gd name="connsiteX538" fmla="*/ 5798671 w 7467600"/>
              <a:gd name="connsiteY538" fmla="*/ 1981601 h 6858000"/>
              <a:gd name="connsiteX539" fmla="*/ 5829202 w 7467600"/>
              <a:gd name="connsiteY539" fmla="*/ 1971679 h 6858000"/>
              <a:gd name="connsiteX540" fmla="*/ 5809558 w 7467600"/>
              <a:gd name="connsiteY540" fmla="*/ 2198043 h 6858000"/>
              <a:gd name="connsiteX541" fmla="*/ 5788653 w 7467600"/>
              <a:gd name="connsiteY541" fmla="*/ 2489430 h 6858000"/>
              <a:gd name="connsiteX542" fmla="*/ 5793439 w 7467600"/>
              <a:gd name="connsiteY542" fmla="*/ 2575235 h 6858000"/>
              <a:gd name="connsiteX543" fmla="*/ 5796837 w 7467600"/>
              <a:gd name="connsiteY543" fmla="*/ 2637633 h 6858000"/>
              <a:gd name="connsiteX544" fmla="*/ 5818614 w 7467600"/>
              <a:gd name="connsiteY544" fmla="*/ 2473055 h 6858000"/>
              <a:gd name="connsiteX545" fmla="*/ 5829202 w 7467600"/>
              <a:gd name="connsiteY545" fmla="*/ 1971679 h 6858000"/>
              <a:gd name="connsiteX546" fmla="*/ 5911389 w 7467600"/>
              <a:gd name="connsiteY546" fmla="*/ 1898371 h 6858000"/>
              <a:gd name="connsiteX547" fmla="*/ 6237627 w 7467600"/>
              <a:gd name="connsiteY547" fmla="*/ 2231921 h 6858000"/>
              <a:gd name="connsiteX548" fmla="*/ 5911389 w 7467600"/>
              <a:gd name="connsiteY548" fmla="*/ 1898371 h 6858000"/>
              <a:gd name="connsiteX549" fmla="*/ 6944437 w 7467600"/>
              <a:gd name="connsiteY549" fmla="*/ 1575402 h 6858000"/>
              <a:gd name="connsiteX550" fmla="*/ 6304730 w 7467600"/>
              <a:gd name="connsiteY550" fmla="*/ 1766654 h 6858000"/>
              <a:gd name="connsiteX551" fmla="*/ 6944437 w 7467600"/>
              <a:gd name="connsiteY551" fmla="*/ 1575402 h 6858000"/>
              <a:gd name="connsiteX552" fmla="*/ 7019523 w 7467600"/>
              <a:gd name="connsiteY552" fmla="*/ 1519450 h 6858000"/>
              <a:gd name="connsiteX553" fmla="*/ 6298091 w 7467600"/>
              <a:gd name="connsiteY553" fmla="*/ 1737122 h 6858000"/>
              <a:gd name="connsiteX554" fmla="*/ 7019523 w 7467600"/>
              <a:gd name="connsiteY554" fmla="*/ 1519450 h 6858000"/>
              <a:gd name="connsiteX555" fmla="*/ 2399523 w 7467600"/>
              <a:gd name="connsiteY555" fmla="*/ 1428234 h 6858000"/>
              <a:gd name="connsiteX556" fmla="*/ 2224982 w 7467600"/>
              <a:gd name="connsiteY556" fmla="*/ 1826201 h 6858000"/>
              <a:gd name="connsiteX557" fmla="*/ 2096099 w 7467600"/>
              <a:gd name="connsiteY557" fmla="*/ 2345900 h 6858000"/>
              <a:gd name="connsiteX558" fmla="*/ 2283317 w 7467600"/>
              <a:gd name="connsiteY558" fmla="*/ 1796925 h 6858000"/>
              <a:gd name="connsiteX559" fmla="*/ 2399523 w 7467600"/>
              <a:gd name="connsiteY559" fmla="*/ 1428234 h 6858000"/>
              <a:gd name="connsiteX560" fmla="*/ 2448558 w 7467600"/>
              <a:gd name="connsiteY560" fmla="*/ 1373435 h 6858000"/>
              <a:gd name="connsiteX561" fmla="*/ 2312521 w 7467600"/>
              <a:gd name="connsiteY561" fmla="*/ 1806140 h 6858000"/>
              <a:gd name="connsiteX562" fmla="*/ 2127533 w 7467600"/>
              <a:gd name="connsiteY562" fmla="*/ 2348380 h 6858000"/>
              <a:gd name="connsiteX563" fmla="*/ 2358080 w 7467600"/>
              <a:gd name="connsiteY563" fmla="*/ 1866134 h 6858000"/>
              <a:gd name="connsiteX564" fmla="*/ 2407436 w 7467600"/>
              <a:gd name="connsiteY564" fmla="*/ 1651070 h 6858000"/>
              <a:gd name="connsiteX565" fmla="*/ 2448558 w 7467600"/>
              <a:gd name="connsiteY565" fmla="*/ 1373435 h 6858000"/>
              <a:gd name="connsiteX566" fmla="*/ 278707 w 7467600"/>
              <a:gd name="connsiteY566" fmla="*/ 1352270 h 6858000"/>
              <a:gd name="connsiteX567" fmla="*/ 321570 w 7467600"/>
              <a:gd name="connsiteY567" fmla="*/ 1861610 h 6858000"/>
              <a:gd name="connsiteX568" fmla="*/ 294281 w 7467600"/>
              <a:gd name="connsiteY568" fmla="*/ 1440658 h 6858000"/>
              <a:gd name="connsiteX569" fmla="*/ 278707 w 7467600"/>
              <a:gd name="connsiteY569" fmla="*/ 1352270 h 6858000"/>
              <a:gd name="connsiteX570" fmla="*/ 1423821 w 7467600"/>
              <a:gd name="connsiteY570" fmla="*/ 1351958 h 6858000"/>
              <a:gd name="connsiteX571" fmla="*/ 1638521 w 7467600"/>
              <a:gd name="connsiteY571" fmla="*/ 1908470 h 6858000"/>
              <a:gd name="connsiteX572" fmla="*/ 1754199 w 7467600"/>
              <a:gd name="connsiteY572" fmla="*/ 2149284 h 6858000"/>
              <a:gd name="connsiteX573" fmla="*/ 1908359 w 7467600"/>
              <a:gd name="connsiteY573" fmla="*/ 2364988 h 6858000"/>
              <a:gd name="connsiteX574" fmla="*/ 1647661 w 7467600"/>
              <a:gd name="connsiteY574" fmla="*/ 1825945 h 6858000"/>
              <a:gd name="connsiteX575" fmla="*/ 1423821 w 7467600"/>
              <a:gd name="connsiteY575" fmla="*/ 1351958 h 6858000"/>
              <a:gd name="connsiteX576" fmla="*/ 1431890 w 7467600"/>
              <a:gd name="connsiteY576" fmla="*/ 1306475 h 6858000"/>
              <a:gd name="connsiteX577" fmla="*/ 1507597 w 7467600"/>
              <a:gd name="connsiteY577" fmla="*/ 1446132 h 6858000"/>
              <a:gd name="connsiteX578" fmla="*/ 1674586 w 7467600"/>
              <a:gd name="connsiteY578" fmla="*/ 1813832 h 6858000"/>
              <a:gd name="connsiteX579" fmla="*/ 1815950 w 7467600"/>
              <a:gd name="connsiteY579" fmla="*/ 2128564 h 6858000"/>
              <a:gd name="connsiteX580" fmla="*/ 1984242 w 7467600"/>
              <a:gd name="connsiteY580" fmla="*/ 2430829 h 6858000"/>
              <a:gd name="connsiteX581" fmla="*/ 2014023 w 7467600"/>
              <a:gd name="connsiteY581" fmla="*/ 2450995 h 6858000"/>
              <a:gd name="connsiteX582" fmla="*/ 1747337 w 7467600"/>
              <a:gd name="connsiteY582" fmla="*/ 1855264 h 6858000"/>
              <a:gd name="connsiteX583" fmla="*/ 1533749 w 7467600"/>
              <a:gd name="connsiteY583" fmla="*/ 1478656 h 6858000"/>
              <a:gd name="connsiteX584" fmla="*/ 1431890 w 7467600"/>
              <a:gd name="connsiteY584" fmla="*/ 1306475 h 6858000"/>
              <a:gd name="connsiteX585" fmla="*/ 5052692 w 7467600"/>
              <a:gd name="connsiteY585" fmla="*/ 1292994 h 6858000"/>
              <a:gd name="connsiteX586" fmla="*/ 5200661 w 7467600"/>
              <a:gd name="connsiteY586" fmla="*/ 1635186 h 6858000"/>
              <a:gd name="connsiteX587" fmla="*/ 5297138 w 7467600"/>
              <a:gd name="connsiteY587" fmla="*/ 1906351 h 6858000"/>
              <a:gd name="connsiteX588" fmla="*/ 5052692 w 7467600"/>
              <a:gd name="connsiteY588" fmla="*/ 1292994 h 6858000"/>
              <a:gd name="connsiteX589" fmla="*/ 5009948 w 7467600"/>
              <a:gd name="connsiteY589" fmla="*/ 1273619 h 6858000"/>
              <a:gd name="connsiteX590" fmla="*/ 5121777 w 7467600"/>
              <a:gd name="connsiteY590" fmla="*/ 1654213 h 6858000"/>
              <a:gd name="connsiteX591" fmla="*/ 5293545 w 7467600"/>
              <a:gd name="connsiteY591" fmla="*/ 2072247 h 6858000"/>
              <a:gd name="connsiteX592" fmla="*/ 5294042 w 7467600"/>
              <a:gd name="connsiteY592" fmla="*/ 2065019 h 6858000"/>
              <a:gd name="connsiteX593" fmla="*/ 5171936 w 7467600"/>
              <a:gd name="connsiteY593" fmla="*/ 1647613 h 6858000"/>
              <a:gd name="connsiteX594" fmla="*/ 5009948 w 7467600"/>
              <a:gd name="connsiteY594" fmla="*/ 1273619 h 6858000"/>
              <a:gd name="connsiteX595" fmla="*/ 655236 w 7467600"/>
              <a:gd name="connsiteY595" fmla="*/ 1268632 h 6858000"/>
              <a:gd name="connsiteX596" fmla="*/ 839521 w 7467600"/>
              <a:gd name="connsiteY596" fmla="*/ 1685315 h 6858000"/>
              <a:gd name="connsiteX597" fmla="*/ 1109416 w 7467600"/>
              <a:gd name="connsiteY597" fmla="*/ 2061663 h 6858000"/>
              <a:gd name="connsiteX598" fmla="*/ 1298300 w 7467600"/>
              <a:gd name="connsiteY598" fmla="*/ 2247742 h 6858000"/>
              <a:gd name="connsiteX599" fmla="*/ 1125871 w 7467600"/>
              <a:gd name="connsiteY599" fmla="*/ 1989513 h 6858000"/>
              <a:gd name="connsiteX600" fmla="*/ 981574 w 7467600"/>
              <a:gd name="connsiteY600" fmla="*/ 1783157 h 6858000"/>
              <a:gd name="connsiteX601" fmla="*/ 922198 w 7467600"/>
              <a:gd name="connsiteY601" fmla="*/ 1677437 h 6858000"/>
              <a:gd name="connsiteX602" fmla="*/ 869293 w 7467600"/>
              <a:gd name="connsiteY602" fmla="*/ 1583214 h 6858000"/>
              <a:gd name="connsiteX603" fmla="*/ 751431 w 7467600"/>
              <a:gd name="connsiteY603" fmla="*/ 1405731 h 6858000"/>
              <a:gd name="connsiteX604" fmla="*/ 655236 w 7467600"/>
              <a:gd name="connsiteY604" fmla="*/ 1268632 h 6858000"/>
              <a:gd name="connsiteX605" fmla="*/ 6516292 w 7467600"/>
              <a:gd name="connsiteY605" fmla="*/ 1263064 h 6858000"/>
              <a:gd name="connsiteX606" fmla="*/ 5736320 w 7467600"/>
              <a:gd name="connsiteY606" fmla="*/ 1501803 h 6858000"/>
              <a:gd name="connsiteX607" fmla="*/ 6516292 w 7467600"/>
              <a:gd name="connsiteY607" fmla="*/ 1263064 h 6858000"/>
              <a:gd name="connsiteX608" fmla="*/ 291466 w 7467600"/>
              <a:gd name="connsiteY608" fmla="*/ 1250369 h 6858000"/>
              <a:gd name="connsiteX609" fmla="*/ 323180 w 7467600"/>
              <a:gd name="connsiteY609" fmla="*/ 1435283 h 6858000"/>
              <a:gd name="connsiteX610" fmla="*/ 349381 w 7467600"/>
              <a:gd name="connsiteY610" fmla="*/ 1875041 h 6858000"/>
              <a:gd name="connsiteX611" fmla="*/ 374363 w 7467600"/>
              <a:gd name="connsiteY611" fmla="*/ 1506494 h 6858000"/>
              <a:gd name="connsiteX612" fmla="*/ 302168 w 7467600"/>
              <a:gd name="connsiteY612" fmla="*/ 1274495 h 6858000"/>
              <a:gd name="connsiteX613" fmla="*/ 291466 w 7467600"/>
              <a:gd name="connsiteY613" fmla="*/ 1250369 h 6858000"/>
              <a:gd name="connsiteX614" fmla="*/ 678222 w 7467600"/>
              <a:gd name="connsiteY614" fmla="*/ 1248670 h 6858000"/>
              <a:gd name="connsiteX615" fmla="*/ 775536 w 7467600"/>
              <a:gd name="connsiteY615" fmla="*/ 1388015 h 6858000"/>
              <a:gd name="connsiteX616" fmla="*/ 894529 w 7467600"/>
              <a:gd name="connsiteY616" fmla="*/ 1567739 h 6858000"/>
              <a:gd name="connsiteX617" fmla="*/ 948000 w 7467600"/>
              <a:gd name="connsiteY617" fmla="*/ 1663088 h 6858000"/>
              <a:gd name="connsiteX618" fmla="*/ 1006812 w 7467600"/>
              <a:gd name="connsiteY618" fmla="*/ 1767683 h 6858000"/>
              <a:gd name="connsiteX619" fmla="*/ 1149133 w 7467600"/>
              <a:gd name="connsiteY619" fmla="*/ 1971513 h 6858000"/>
              <a:gd name="connsiteX620" fmla="*/ 1333952 w 7467600"/>
              <a:gd name="connsiteY620" fmla="*/ 2251620 h 6858000"/>
              <a:gd name="connsiteX621" fmla="*/ 1337329 w 7467600"/>
              <a:gd name="connsiteY621" fmla="*/ 2258350 h 6858000"/>
              <a:gd name="connsiteX622" fmla="*/ 1014726 w 7467600"/>
              <a:gd name="connsiteY622" fmla="*/ 1615556 h 6858000"/>
              <a:gd name="connsiteX623" fmla="*/ 678222 w 7467600"/>
              <a:gd name="connsiteY623" fmla="*/ 1248670 h 6858000"/>
              <a:gd name="connsiteX624" fmla="*/ 6691602 w 7467600"/>
              <a:gd name="connsiteY624" fmla="*/ 1140573 h 6858000"/>
              <a:gd name="connsiteX625" fmla="*/ 6571100 w 7467600"/>
              <a:gd name="connsiteY625" fmla="*/ 1183662 h 6858000"/>
              <a:gd name="connsiteX626" fmla="*/ 6241687 w 7467600"/>
              <a:gd name="connsiteY626" fmla="*/ 1257600 h 6858000"/>
              <a:gd name="connsiteX627" fmla="*/ 5693009 w 7467600"/>
              <a:gd name="connsiteY627" fmla="*/ 1478256 h 6858000"/>
              <a:gd name="connsiteX628" fmla="*/ 6548420 w 7467600"/>
              <a:gd name="connsiteY628" fmla="*/ 1214599 h 6858000"/>
              <a:gd name="connsiteX629" fmla="*/ 6605473 w 7467600"/>
              <a:gd name="connsiteY629" fmla="*/ 1184686 h 6858000"/>
              <a:gd name="connsiteX630" fmla="*/ 6691602 w 7467600"/>
              <a:gd name="connsiteY630" fmla="*/ 1140573 h 6858000"/>
              <a:gd name="connsiteX631" fmla="*/ 4002475 w 7467600"/>
              <a:gd name="connsiteY631" fmla="*/ 1037802 h 6858000"/>
              <a:gd name="connsiteX632" fmla="*/ 4000324 w 7467600"/>
              <a:gd name="connsiteY632" fmla="*/ 1039362 h 6858000"/>
              <a:gd name="connsiteX633" fmla="*/ 4002862 w 7467600"/>
              <a:gd name="connsiteY633" fmla="*/ 1042866 h 6858000"/>
              <a:gd name="connsiteX634" fmla="*/ 4002475 w 7467600"/>
              <a:gd name="connsiteY634" fmla="*/ 1037802 h 6858000"/>
              <a:gd name="connsiteX635" fmla="*/ 506322 w 7467600"/>
              <a:gd name="connsiteY635" fmla="*/ 1020997 h 6858000"/>
              <a:gd name="connsiteX636" fmla="*/ 533068 w 7467600"/>
              <a:gd name="connsiteY636" fmla="*/ 1029409 h 6858000"/>
              <a:gd name="connsiteX637" fmla="*/ 1232525 w 7467600"/>
              <a:gd name="connsiteY637" fmla="*/ 1804675 h 6858000"/>
              <a:gd name="connsiteX638" fmla="*/ 1388858 w 7467600"/>
              <a:gd name="connsiteY638" fmla="*/ 2368011 h 6858000"/>
              <a:gd name="connsiteX639" fmla="*/ 1384098 w 7467600"/>
              <a:gd name="connsiteY639" fmla="*/ 2378125 h 6858000"/>
              <a:gd name="connsiteX640" fmla="*/ 1425393 w 7467600"/>
              <a:gd name="connsiteY640" fmla="*/ 2589124 h 6858000"/>
              <a:gd name="connsiteX641" fmla="*/ 1424001 w 7467600"/>
              <a:gd name="connsiteY641" fmla="*/ 2597541 h 6858000"/>
              <a:gd name="connsiteX642" fmla="*/ 2152729 w 7467600"/>
              <a:gd name="connsiteY642" fmla="*/ 2864487 h 6858000"/>
              <a:gd name="connsiteX643" fmla="*/ 2020609 w 7467600"/>
              <a:gd name="connsiteY643" fmla="*/ 2539671 h 6858000"/>
              <a:gd name="connsiteX644" fmla="*/ 2018920 w 7467600"/>
              <a:gd name="connsiteY644" fmla="*/ 2536309 h 6858000"/>
              <a:gd name="connsiteX645" fmla="*/ 1342441 w 7467600"/>
              <a:gd name="connsiteY645" fmla="*/ 1173017 h 6858000"/>
              <a:gd name="connsiteX646" fmla="*/ 1367925 w 7467600"/>
              <a:gd name="connsiteY646" fmla="*/ 1135648 h 6858000"/>
              <a:gd name="connsiteX647" fmla="*/ 1771401 w 7467600"/>
              <a:gd name="connsiteY647" fmla="*/ 1806673 h 6858000"/>
              <a:gd name="connsiteX648" fmla="*/ 1972385 w 7467600"/>
              <a:gd name="connsiteY648" fmla="*/ 2198735 h 6858000"/>
              <a:gd name="connsiteX649" fmla="*/ 2040892 w 7467600"/>
              <a:gd name="connsiteY649" fmla="*/ 2405205 h 6858000"/>
              <a:gd name="connsiteX650" fmla="*/ 2131689 w 7467600"/>
              <a:gd name="connsiteY650" fmla="*/ 1936926 h 6858000"/>
              <a:gd name="connsiteX651" fmla="*/ 2454820 w 7467600"/>
              <a:gd name="connsiteY651" fmla="*/ 1248808 h 6858000"/>
              <a:gd name="connsiteX652" fmla="*/ 2492512 w 7467600"/>
              <a:gd name="connsiteY652" fmla="*/ 1302920 h 6858000"/>
              <a:gd name="connsiteX653" fmla="*/ 2081216 w 7467600"/>
              <a:gd name="connsiteY653" fmla="*/ 2527513 h 6858000"/>
              <a:gd name="connsiteX654" fmla="*/ 2081211 w 7467600"/>
              <a:gd name="connsiteY654" fmla="*/ 2528916 h 6858000"/>
              <a:gd name="connsiteX655" fmla="*/ 2199067 w 7467600"/>
              <a:gd name="connsiteY655" fmla="*/ 2884061 h 6858000"/>
              <a:gd name="connsiteX656" fmla="*/ 3192586 w 7467600"/>
              <a:gd name="connsiteY656" fmla="*/ 3411496 h 6858000"/>
              <a:gd name="connsiteX657" fmla="*/ 3182620 w 7467600"/>
              <a:gd name="connsiteY657" fmla="*/ 3483279 h 6858000"/>
              <a:gd name="connsiteX658" fmla="*/ 2435119 w 7467600"/>
              <a:gd name="connsiteY658" fmla="*/ 3080173 h 6858000"/>
              <a:gd name="connsiteX659" fmla="*/ 2410152 w 7467600"/>
              <a:gd name="connsiteY659" fmla="*/ 3063751 h 6858000"/>
              <a:gd name="connsiteX660" fmla="*/ 2408099 w 7467600"/>
              <a:gd name="connsiteY660" fmla="*/ 3064403 h 6858000"/>
              <a:gd name="connsiteX661" fmla="*/ 2407218 w 7467600"/>
              <a:gd name="connsiteY661" fmla="*/ 3070324 h 6858000"/>
              <a:gd name="connsiteX662" fmla="*/ 2380138 w 7467600"/>
              <a:gd name="connsiteY662" fmla="*/ 3099341 h 6858000"/>
              <a:gd name="connsiteX663" fmla="*/ 1765923 w 7467600"/>
              <a:gd name="connsiteY663" fmla="*/ 3581043 h 6858000"/>
              <a:gd name="connsiteX664" fmla="*/ 1702258 w 7467600"/>
              <a:gd name="connsiteY664" fmla="*/ 3612286 h 6858000"/>
              <a:gd name="connsiteX665" fmla="*/ 1538370 w 7467600"/>
              <a:gd name="connsiteY665" fmla="*/ 3811804 h 6858000"/>
              <a:gd name="connsiteX666" fmla="*/ 542867 w 7467600"/>
              <a:gd name="connsiteY666" fmla="*/ 4944092 h 6858000"/>
              <a:gd name="connsiteX667" fmla="*/ 515800 w 7467600"/>
              <a:gd name="connsiteY667" fmla="*/ 4862180 h 6858000"/>
              <a:gd name="connsiteX668" fmla="*/ 909145 w 7467600"/>
              <a:gd name="connsiteY668" fmla="*/ 4199225 h 6858000"/>
              <a:gd name="connsiteX669" fmla="*/ 1214067 w 7467600"/>
              <a:gd name="connsiteY669" fmla="*/ 3908561 h 6858000"/>
              <a:gd name="connsiteX670" fmla="*/ 640967 w 7467600"/>
              <a:gd name="connsiteY670" fmla="*/ 4105601 h 6858000"/>
              <a:gd name="connsiteX671" fmla="*/ 112563 w 7467600"/>
              <a:gd name="connsiteY671" fmla="*/ 4396952 h 6858000"/>
              <a:gd name="connsiteX672" fmla="*/ 0 w 7467600"/>
              <a:gd name="connsiteY672" fmla="*/ 4466006 h 6858000"/>
              <a:gd name="connsiteX673" fmla="*/ 0 w 7467600"/>
              <a:gd name="connsiteY673" fmla="*/ 4233763 h 6858000"/>
              <a:gd name="connsiteX674" fmla="*/ 36881 w 7467600"/>
              <a:gd name="connsiteY674" fmla="*/ 4200118 h 6858000"/>
              <a:gd name="connsiteX675" fmla="*/ 910534 w 7467600"/>
              <a:gd name="connsiteY675" fmla="*/ 3629753 h 6858000"/>
              <a:gd name="connsiteX676" fmla="*/ 1578717 w 7467600"/>
              <a:gd name="connsiteY676" fmla="*/ 3575982 h 6858000"/>
              <a:gd name="connsiteX677" fmla="*/ 2338780 w 7467600"/>
              <a:gd name="connsiteY677" fmla="*/ 3033725 h 6858000"/>
              <a:gd name="connsiteX678" fmla="*/ 1807991 w 7467600"/>
              <a:gd name="connsiteY678" fmla="*/ 2807184 h 6858000"/>
              <a:gd name="connsiteX679" fmla="*/ 1416358 w 7467600"/>
              <a:gd name="connsiteY679" fmla="*/ 3112571 h 6858000"/>
              <a:gd name="connsiteX680" fmla="*/ 939066 w 7467600"/>
              <a:gd name="connsiteY680" fmla="*/ 3378798 h 6858000"/>
              <a:gd name="connsiteX681" fmla="*/ 115099 w 7467600"/>
              <a:gd name="connsiteY681" fmla="*/ 3607650 h 6858000"/>
              <a:gd name="connsiteX682" fmla="*/ 97284 w 7467600"/>
              <a:gd name="connsiteY682" fmla="*/ 3520393 h 6858000"/>
              <a:gd name="connsiteX683" fmla="*/ 922050 w 7467600"/>
              <a:gd name="connsiteY683" fmla="*/ 3074867 h 6858000"/>
              <a:gd name="connsiteX684" fmla="*/ 1405265 w 7467600"/>
              <a:gd name="connsiteY684" fmla="*/ 3016319 h 6858000"/>
              <a:gd name="connsiteX685" fmla="*/ 1407512 w 7467600"/>
              <a:gd name="connsiteY685" fmla="*/ 3018001 h 6858000"/>
              <a:gd name="connsiteX686" fmla="*/ 1726266 w 7467600"/>
              <a:gd name="connsiteY686" fmla="*/ 2777274 h 6858000"/>
              <a:gd name="connsiteX687" fmla="*/ 625390 w 7467600"/>
              <a:gd name="connsiteY687" fmla="*/ 2514541 h 6858000"/>
              <a:gd name="connsiteX688" fmla="*/ 619799 w 7467600"/>
              <a:gd name="connsiteY688" fmla="*/ 2527180 h 6858000"/>
              <a:gd name="connsiteX689" fmla="*/ 310030 w 7467600"/>
              <a:gd name="connsiteY689" fmla="*/ 2771818 h 6858000"/>
              <a:gd name="connsiteX690" fmla="*/ 173877 w 7467600"/>
              <a:gd name="connsiteY690" fmla="*/ 2937056 h 6858000"/>
              <a:gd name="connsiteX691" fmla="*/ 77889 w 7467600"/>
              <a:gd name="connsiteY691" fmla="*/ 3138440 h 6858000"/>
              <a:gd name="connsiteX692" fmla="*/ 0 w 7467600"/>
              <a:gd name="connsiteY692" fmla="*/ 3271395 h 6858000"/>
              <a:gd name="connsiteX693" fmla="*/ 0 w 7467600"/>
              <a:gd name="connsiteY693" fmla="*/ 3153002 h 6858000"/>
              <a:gd name="connsiteX694" fmla="*/ 2386 w 7467600"/>
              <a:gd name="connsiteY694" fmla="*/ 3149203 h 6858000"/>
              <a:gd name="connsiteX695" fmla="*/ 89753 w 7467600"/>
              <a:gd name="connsiteY695" fmla="*/ 2987702 h 6858000"/>
              <a:gd name="connsiteX696" fmla="*/ 76869 w 7467600"/>
              <a:gd name="connsiteY696" fmla="*/ 3005404 h 6858000"/>
              <a:gd name="connsiteX697" fmla="*/ 32049 w 7467600"/>
              <a:gd name="connsiteY697" fmla="*/ 3065814 h 6858000"/>
              <a:gd name="connsiteX698" fmla="*/ 0 w 7467600"/>
              <a:gd name="connsiteY698" fmla="*/ 3108744 h 6858000"/>
              <a:gd name="connsiteX699" fmla="*/ 0 w 7467600"/>
              <a:gd name="connsiteY699" fmla="*/ 3058059 h 6858000"/>
              <a:gd name="connsiteX700" fmla="*/ 7610 w 7467600"/>
              <a:gd name="connsiteY700" fmla="*/ 3047889 h 6858000"/>
              <a:gd name="connsiteX701" fmla="*/ 52419 w 7467600"/>
              <a:gd name="connsiteY701" fmla="*/ 2987479 h 6858000"/>
              <a:gd name="connsiteX702" fmla="*/ 59142 w 7467600"/>
              <a:gd name="connsiteY702" fmla="*/ 2978488 h 6858000"/>
              <a:gd name="connsiteX703" fmla="*/ 0 w 7467600"/>
              <a:gd name="connsiteY703" fmla="*/ 3015334 h 6858000"/>
              <a:gd name="connsiteX704" fmla="*/ 0 w 7467600"/>
              <a:gd name="connsiteY704" fmla="*/ 2914286 h 6858000"/>
              <a:gd name="connsiteX705" fmla="*/ 36383 w 7467600"/>
              <a:gd name="connsiteY705" fmla="*/ 2901128 h 6858000"/>
              <a:gd name="connsiteX706" fmla="*/ 156329 w 7467600"/>
              <a:gd name="connsiteY706" fmla="*/ 2840533 h 6858000"/>
              <a:gd name="connsiteX707" fmla="*/ 358355 w 7467600"/>
              <a:gd name="connsiteY707" fmla="*/ 2620471 h 6858000"/>
              <a:gd name="connsiteX708" fmla="*/ 510577 w 7467600"/>
              <a:gd name="connsiteY708" fmla="*/ 2501244 h 6858000"/>
              <a:gd name="connsiteX709" fmla="*/ 211967 w 7467600"/>
              <a:gd name="connsiteY709" fmla="*/ 2479171 h 6858000"/>
              <a:gd name="connsiteX710" fmla="*/ 0 w 7467600"/>
              <a:gd name="connsiteY710" fmla="*/ 2476398 h 6858000"/>
              <a:gd name="connsiteX711" fmla="*/ 0 w 7467600"/>
              <a:gd name="connsiteY711" fmla="*/ 2389189 h 6858000"/>
              <a:gd name="connsiteX712" fmla="*/ 103062 w 7467600"/>
              <a:gd name="connsiteY712" fmla="*/ 2389518 h 6858000"/>
              <a:gd name="connsiteX713" fmla="*/ 510734 w 7467600"/>
              <a:gd name="connsiteY713" fmla="*/ 2416201 h 6858000"/>
              <a:gd name="connsiteX714" fmla="*/ 279257 w 7467600"/>
              <a:gd name="connsiteY714" fmla="*/ 2092102 h 6858000"/>
              <a:gd name="connsiteX715" fmla="*/ 65265 w 7467600"/>
              <a:gd name="connsiteY715" fmla="*/ 2006049 h 6858000"/>
              <a:gd name="connsiteX716" fmla="*/ 0 w 7467600"/>
              <a:gd name="connsiteY716" fmla="*/ 1982532 h 6858000"/>
              <a:gd name="connsiteX717" fmla="*/ 0 w 7467600"/>
              <a:gd name="connsiteY717" fmla="*/ 1912789 h 6858000"/>
              <a:gd name="connsiteX718" fmla="*/ 97460 w 7467600"/>
              <a:gd name="connsiteY718" fmla="*/ 1953725 h 6858000"/>
              <a:gd name="connsiteX719" fmla="*/ 221272 w 7467600"/>
              <a:gd name="connsiteY719" fmla="*/ 1980766 h 6858000"/>
              <a:gd name="connsiteX720" fmla="*/ 116765 w 7467600"/>
              <a:gd name="connsiteY720" fmla="*/ 1911033 h 6858000"/>
              <a:gd name="connsiteX721" fmla="*/ 16405 w 7467600"/>
              <a:gd name="connsiteY721" fmla="*/ 1803412 h 6858000"/>
              <a:gd name="connsiteX722" fmla="*/ 0 w 7467600"/>
              <a:gd name="connsiteY722" fmla="*/ 1784777 h 6858000"/>
              <a:gd name="connsiteX723" fmla="*/ 0 w 7467600"/>
              <a:gd name="connsiteY723" fmla="*/ 1740082 h 6858000"/>
              <a:gd name="connsiteX724" fmla="*/ 39394 w 7467600"/>
              <a:gd name="connsiteY724" fmla="*/ 1784856 h 6858000"/>
              <a:gd name="connsiteX725" fmla="*/ 135813 w 7467600"/>
              <a:gd name="connsiteY725" fmla="*/ 1888838 h 6858000"/>
              <a:gd name="connsiteX726" fmla="*/ 242575 w 7467600"/>
              <a:gd name="connsiteY726" fmla="*/ 1958841 h 6858000"/>
              <a:gd name="connsiteX727" fmla="*/ 82197 w 7467600"/>
              <a:gd name="connsiteY727" fmla="*/ 1754826 h 6858000"/>
              <a:gd name="connsiteX728" fmla="*/ 0 w 7467600"/>
              <a:gd name="connsiteY728" fmla="*/ 1679650 h 6858000"/>
              <a:gd name="connsiteX729" fmla="*/ 0 w 7467600"/>
              <a:gd name="connsiteY729" fmla="*/ 1602463 h 6858000"/>
              <a:gd name="connsiteX730" fmla="*/ 84689 w 7467600"/>
              <a:gd name="connsiteY730" fmla="*/ 1677442 h 6858000"/>
              <a:gd name="connsiteX731" fmla="*/ 298437 w 7467600"/>
              <a:gd name="connsiteY731" fmla="*/ 1968019 h 6858000"/>
              <a:gd name="connsiteX732" fmla="*/ 227269 w 7467600"/>
              <a:gd name="connsiteY732" fmla="*/ 1114064 h 6858000"/>
              <a:gd name="connsiteX733" fmla="*/ 248003 w 7467600"/>
              <a:gd name="connsiteY733" fmla="*/ 1089613 h 6858000"/>
              <a:gd name="connsiteX734" fmla="*/ 427020 w 7467600"/>
              <a:gd name="connsiteY734" fmla="*/ 1619803 h 6858000"/>
              <a:gd name="connsiteX735" fmla="*/ 340345 w 7467600"/>
              <a:gd name="connsiteY735" fmla="*/ 2027739 h 6858000"/>
              <a:gd name="connsiteX736" fmla="*/ 360865 w 7467600"/>
              <a:gd name="connsiteY736" fmla="*/ 2044827 h 6858000"/>
              <a:gd name="connsiteX737" fmla="*/ 560414 w 7467600"/>
              <a:gd name="connsiteY737" fmla="*/ 2421457 h 6858000"/>
              <a:gd name="connsiteX738" fmla="*/ 1359703 w 7467600"/>
              <a:gd name="connsiteY738" fmla="*/ 2578554 h 6858000"/>
              <a:gd name="connsiteX739" fmla="*/ 1359422 w 7467600"/>
              <a:gd name="connsiteY739" fmla="*/ 2577994 h 6858000"/>
              <a:gd name="connsiteX740" fmla="*/ 828701 w 7467600"/>
              <a:gd name="connsiteY740" fmla="*/ 1839520 h 6858000"/>
              <a:gd name="connsiteX741" fmla="*/ 494427 w 7467600"/>
              <a:gd name="connsiteY741" fmla="*/ 1092333 h 6858000"/>
              <a:gd name="connsiteX742" fmla="*/ 506322 w 7467600"/>
              <a:gd name="connsiteY742" fmla="*/ 1020997 h 6858000"/>
              <a:gd name="connsiteX743" fmla="*/ 4570198 w 7467600"/>
              <a:gd name="connsiteY743" fmla="*/ 978081 h 6858000"/>
              <a:gd name="connsiteX744" fmla="*/ 4523691 w 7467600"/>
              <a:gd name="connsiteY744" fmla="*/ 1127776 h 6858000"/>
              <a:gd name="connsiteX745" fmla="*/ 4509875 w 7467600"/>
              <a:gd name="connsiteY745" fmla="*/ 1167552 h 6858000"/>
              <a:gd name="connsiteX746" fmla="*/ 4478168 w 7467600"/>
              <a:gd name="connsiteY746" fmla="*/ 1260735 h 6858000"/>
              <a:gd name="connsiteX747" fmla="*/ 4409309 w 7467600"/>
              <a:gd name="connsiteY747" fmla="*/ 1666996 h 6858000"/>
              <a:gd name="connsiteX748" fmla="*/ 4370031 w 7467600"/>
              <a:gd name="connsiteY748" fmla="*/ 1955666 h 6858000"/>
              <a:gd name="connsiteX749" fmla="*/ 4570198 w 7467600"/>
              <a:gd name="connsiteY749" fmla="*/ 978081 h 6858000"/>
              <a:gd name="connsiteX750" fmla="*/ 4557898 w 7467600"/>
              <a:gd name="connsiteY750" fmla="*/ 900011 h 6858000"/>
              <a:gd name="connsiteX751" fmla="*/ 4344840 w 7467600"/>
              <a:gd name="connsiteY751" fmla="*/ 1922038 h 6858000"/>
              <a:gd name="connsiteX752" fmla="*/ 4378710 w 7467600"/>
              <a:gd name="connsiteY752" fmla="*/ 1665516 h 6858000"/>
              <a:gd name="connsiteX753" fmla="*/ 4448798 w 7467600"/>
              <a:gd name="connsiteY753" fmla="*/ 1253024 h 6858000"/>
              <a:gd name="connsiteX754" fmla="*/ 4480315 w 7467600"/>
              <a:gd name="connsiteY754" fmla="*/ 1158454 h 6858000"/>
              <a:gd name="connsiteX755" fmla="*/ 4494133 w 7467600"/>
              <a:gd name="connsiteY755" fmla="*/ 1118676 h 6858000"/>
              <a:gd name="connsiteX756" fmla="*/ 4557898 w 7467600"/>
              <a:gd name="connsiteY756" fmla="*/ 900011 h 6858000"/>
              <a:gd name="connsiteX757" fmla="*/ 5870151 w 7467600"/>
              <a:gd name="connsiteY757" fmla="*/ 898890 h 6858000"/>
              <a:gd name="connsiteX758" fmla="*/ 5861335 w 7467600"/>
              <a:gd name="connsiteY758" fmla="*/ 899177 h 6858000"/>
              <a:gd name="connsiteX759" fmla="*/ 5843702 w 7467600"/>
              <a:gd name="connsiteY759" fmla="*/ 899748 h 6858000"/>
              <a:gd name="connsiteX760" fmla="*/ 5651107 w 7467600"/>
              <a:gd name="connsiteY760" fmla="*/ 920306 h 6858000"/>
              <a:gd name="connsiteX761" fmla="*/ 5459407 w 7467600"/>
              <a:gd name="connsiteY761" fmla="*/ 940975 h 6858000"/>
              <a:gd name="connsiteX762" fmla="*/ 5374846 w 7467600"/>
              <a:gd name="connsiteY762" fmla="*/ 941988 h 6858000"/>
              <a:gd name="connsiteX763" fmla="*/ 5256105 w 7467600"/>
              <a:gd name="connsiteY763" fmla="*/ 945632 h 6858000"/>
              <a:gd name="connsiteX764" fmla="*/ 5107071 w 7467600"/>
              <a:gd name="connsiteY764" fmla="*/ 969720 h 6858000"/>
              <a:gd name="connsiteX765" fmla="*/ 4998681 w 7467600"/>
              <a:gd name="connsiteY765" fmla="*/ 988771 h 6858000"/>
              <a:gd name="connsiteX766" fmla="*/ 5870151 w 7467600"/>
              <a:gd name="connsiteY766" fmla="*/ 898890 h 6858000"/>
              <a:gd name="connsiteX767" fmla="*/ 5504425 w 7467600"/>
              <a:gd name="connsiteY767" fmla="*/ 848067 h 6858000"/>
              <a:gd name="connsiteX768" fmla="*/ 4968849 w 7467600"/>
              <a:gd name="connsiteY768" fmla="*/ 962318 h 6858000"/>
              <a:gd name="connsiteX769" fmla="*/ 5104039 w 7467600"/>
              <a:gd name="connsiteY769" fmla="*/ 940634 h 6858000"/>
              <a:gd name="connsiteX770" fmla="*/ 5256311 w 7467600"/>
              <a:gd name="connsiteY770" fmla="*/ 916490 h 6858000"/>
              <a:gd name="connsiteX771" fmla="*/ 5377381 w 7467600"/>
              <a:gd name="connsiteY771" fmla="*/ 912671 h 6858000"/>
              <a:gd name="connsiteX772" fmla="*/ 5460148 w 7467600"/>
              <a:gd name="connsiteY772" fmla="*/ 911442 h 6858000"/>
              <a:gd name="connsiteX773" fmla="*/ 5648971 w 7467600"/>
              <a:gd name="connsiteY773" fmla="*/ 891331 h 6858000"/>
              <a:gd name="connsiteX774" fmla="*/ 5844807 w 7467600"/>
              <a:gd name="connsiteY774" fmla="*/ 870718 h 6858000"/>
              <a:gd name="connsiteX775" fmla="*/ 5862975 w 7467600"/>
              <a:gd name="connsiteY775" fmla="*/ 869756 h 6858000"/>
              <a:gd name="connsiteX776" fmla="*/ 5920887 w 7467600"/>
              <a:gd name="connsiteY776" fmla="*/ 865929 h 6858000"/>
              <a:gd name="connsiteX777" fmla="*/ 5504425 w 7467600"/>
              <a:gd name="connsiteY777" fmla="*/ 848067 h 6858000"/>
              <a:gd name="connsiteX778" fmla="*/ 3607114 w 7467600"/>
              <a:gd name="connsiteY778" fmla="*/ 467441 h 6858000"/>
              <a:gd name="connsiteX779" fmla="*/ 3296242 w 7467600"/>
              <a:gd name="connsiteY779" fmla="*/ 807991 h 6858000"/>
              <a:gd name="connsiteX780" fmla="*/ 3174674 w 7467600"/>
              <a:gd name="connsiteY780" fmla="*/ 919759 h 6858000"/>
              <a:gd name="connsiteX781" fmla="*/ 3042978 w 7467600"/>
              <a:gd name="connsiteY781" fmla="*/ 1054894 h 6858000"/>
              <a:gd name="connsiteX782" fmla="*/ 2968914 w 7467600"/>
              <a:gd name="connsiteY782" fmla="*/ 1133756 h 6858000"/>
              <a:gd name="connsiteX783" fmla="*/ 3103823 w 7467600"/>
              <a:gd name="connsiteY783" fmla="*/ 1026814 h 6858000"/>
              <a:gd name="connsiteX784" fmla="*/ 3607114 w 7467600"/>
              <a:gd name="connsiteY784" fmla="*/ 467441 h 6858000"/>
              <a:gd name="connsiteX785" fmla="*/ 3744487 w 7467600"/>
              <a:gd name="connsiteY785" fmla="*/ 383136 h 6858000"/>
              <a:gd name="connsiteX786" fmla="*/ 3970213 w 7467600"/>
              <a:gd name="connsiteY786" fmla="*/ 995559 h 6858000"/>
              <a:gd name="connsiteX787" fmla="*/ 3744487 w 7467600"/>
              <a:gd name="connsiteY787" fmla="*/ 383136 h 6858000"/>
              <a:gd name="connsiteX788" fmla="*/ 3624562 w 7467600"/>
              <a:gd name="connsiteY788" fmla="*/ 367041 h 6858000"/>
              <a:gd name="connsiteX789" fmla="*/ 3489712 w 7467600"/>
              <a:gd name="connsiteY789" fmla="*/ 485386 h 6858000"/>
              <a:gd name="connsiteX790" fmla="*/ 3182994 w 7467600"/>
              <a:gd name="connsiteY790" fmla="*/ 828265 h 6858000"/>
              <a:gd name="connsiteX791" fmla="*/ 2892114 w 7467600"/>
              <a:gd name="connsiteY791" fmla="*/ 1172635 h 6858000"/>
              <a:gd name="connsiteX792" fmla="*/ 3021459 w 7467600"/>
              <a:gd name="connsiteY792" fmla="*/ 1035385 h 6858000"/>
              <a:gd name="connsiteX793" fmla="*/ 3153873 w 7467600"/>
              <a:gd name="connsiteY793" fmla="*/ 898971 h 6858000"/>
              <a:gd name="connsiteX794" fmla="*/ 3276511 w 7467600"/>
              <a:gd name="connsiteY794" fmla="*/ 786423 h 6858000"/>
              <a:gd name="connsiteX795" fmla="*/ 3584154 w 7467600"/>
              <a:gd name="connsiteY795" fmla="*/ 448218 h 6858000"/>
              <a:gd name="connsiteX796" fmla="*/ 3624562 w 7467600"/>
              <a:gd name="connsiteY796" fmla="*/ 367041 h 6858000"/>
              <a:gd name="connsiteX797" fmla="*/ 3766672 w 7467600"/>
              <a:gd name="connsiteY797" fmla="*/ 359429 h 6858000"/>
              <a:gd name="connsiteX798" fmla="*/ 3996338 w 7467600"/>
              <a:gd name="connsiteY798" fmla="*/ 968237 h 6858000"/>
              <a:gd name="connsiteX799" fmla="*/ 3766672 w 7467600"/>
              <a:gd name="connsiteY799" fmla="*/ 359429 h 6858000"/>
              <a:gd name="connsiteX800" fmla="*/ 5805386 w 7467600"/>
              <a:gd name="connsiteY800" fmla="*/ 239240 h 6858000"/>
              <a:gd name="connsiteX801" fmla="*/ 5736947 w 7467600"/>
              <a:gd name="connsiteY801" fmla="*/ 261367 h 6858000"/>
              <a:gd name="connsiteX802" fmla="*/ 5427012 w 7467600"/>
              <a:gd name="connsiteY802" fmla="*/ 311272 h 6858000"/>
              <a:gd name="connsiteX803" fmla="*/ 5147818 w 7467600"/>
              <a:gd name="connsiteY803" fmla="*/ 322112 h 6858000"/>
              <a:gd name="connsiteX804" fmla="*/ 5060854 w 7467600"/>
              <a:gd name="connsiteY804" fmla="*/ 311882 h 6858000"/>
              <a:gd name="connsiteX805" fmla="*/ 4945989 w 7467600"/>
              <a:gd name="connsiteY805" fmla="*/ 300516 h 6858000"/>
              <a:gd name="connsiteX806" fmla="*/ 5410479 w 7467600"/>
              <a:gd name="connsiteY806" fmla="*/ 348434 h 6858000"/>
              <a:gd name="connsiteX807" fmla="*/ 5805386 w 7467600"/>
              <a:gd name="connsiteY807" fmla="*/ 239240 h 6858000"/>
              <a:gd name="connsiteX808" fmla="*/ 5905192 w 7467600"/>
              <a:gd name="connsiteY808" fmla="*/ 163079 h 6858000"/>
              <a:gd name="connsiteX809" fmla="*/ 5865655 w 7467600"/>
              <a:gd name="connsiteY809" fmla="*/ 171901 h 6858000"/>
              <a:gd name="connsiteX810" fmla="*/ 5259740 w 7467600"/>
              <a:gd name="connsiteY810" fmla="*/ 257013 h 6858000"/>
              <a:gd name="connsiteX811" fmla="*/ 5208466 w 7467600"/>
              <a:gd name="connsiteY811" fmla="*/ 257550 h 6858000"/>
              <a:gd name="connsiteX812" fmla="*/ 4980204 w 7467600"/>
              <a:gd name="connsiteY812" fmla="*/ 271903 h 6858000"/>
              <a:gd name="connsiteX813" fmla="*/ 5068068 w 7467600"/>
              <a:gd name="connsiteY813" fmla="*/ 282244 h 6858000"/>
              <a:gd name="connsiteX814" fmla="*/ 5153231 w 7467600"/>
              <a:gd name="connsiteY814" fmla="*/ 292240 h 6858000"/>
              <a:gd name="connsiteX815" fmla="*/ 5426491 w 7467600"/>
              <a:gd name="connsiteY815" fmla="*/ 281128 h 6858000"/>
              <a:gd name="connsiteX816" fmla="*/ 5731212 w 7467600"/>
              <a:gd name="connsiteY816" fmla="*/ 231951 h 6858000"/>
              <a:gd name="connsiteX817" fmla="*/ 5905192 w 7467600"/>
              <a:gd name="connsiteY817" fmla="*/ 163079 h 6858000"/>
              <a:gd name="connsiteX818" fmla="*/ 5944437 w 7467600"/>
              <a:gd name="connsiteY818" fmla="*/ 113829 h 6858000"/>
              <a:gd name="connsiteX819" fmla="*/ 5825032 w 7467600"/>
              <a:gd name="connsiteY819" fmla="*/ 146405 h 6858000"/>
              <a:gd name="connsiteX820" fmla="*/ 4955599 w 7467600"/>
              <a:gd name="connsiteY820" fmla="*/ 247008 h 6858000"/>
              <a:gd name="connsiteX821" fmla="*/ 5210104 w 7467600"/>
              <a:gd name="connsiteY821" fmla="*/ 228123 h 6858000"/>
              <a:gd name="connsiteX822" fmla="*/ 5261015 w 7467600"/>
              <a:gd name="connsiteY822" fmla="*/ 227087 h 6858000"/>
              <a:gd name="connsiteX823" fmla="*/ 5861181 w 7467600"/>
              <a:gd name="connsiteY823" fmla="*/ 143093 h 6858000"/>
              <a:gd name="connsiteX824" fmla="*/ 5961252 w 7467600"/>
              <a:gd name="connsiteY824" fmla="*/ 114820 h 6858000"/>
              <a:gd name="connsiteX825" fmla="*/ 5944437 w 7467600"/>
              <a:gd name="connsiteY825" fmla="*/ 113829 h 6858000"/>
              <a:gd name="connsiteX826" fmla="*/ 3882765 w 7467600"/>
              <a:gd name="connsiteY826" fmla="*/ 0 h 6858000"/>
              <a:gd name="connsiteX827" fmla="*/ 3995099 w 7467600"/>
              <a:gd name="connsiteY827" fmla="*/ 0 h 6858000"/>
              <a:gd name="connsiteX828" fmla="*/ 4163818 w 7467600"/>
              <a:gd name="connsiteY828" fmla="*/ 234104 h 6858000"/>
              <a:gd name="connsiteX829" fmla="*/ 4172099 w 7467600"/>
              <a:gd name="connsiteY829" fmla="*/ 234207 h 6858000"/>
              <a:gd name="connsiteX830" fmla="*/ 4784282 w 7467600"/>
              <a:gd name="connsiteY830" fmla="*/ 276561 h 6858000"/>
              <a:gd name="connsiteX831" fmla="*/ 4801687 w 7467600"/>
              <a:gd name="connsiteY831" fmla="*/ 267764 h 6858000"/>
              <a:gd name="connsiteX832" fmla="*/ 6082788 w 7467600"/>
              <a:gd name="connsiteY832" fmla="*/ 64119 h 6858000"/>
              <a:gd name="connsiteX833" fmla="*/ 6099442 w 7467600"/>
              <a:gd name="connsiteY833" fmla="*/ 82568 h 6858000"/>
              <a:gd name="connsiteX834" fmla="*/ 4804137 w 7467600"/>
              <a:gd name="connsiteY834" fmla="*/ 320931 h 6858000"/>
              <a:gd name="connsiteX835" fmla="*/ 4227047 w 7467600"/>
              <a:gd name="connsiteY835" fmla="*/ 313415 h 6858000"/>
              <a:gd name="connsiteX836" fmla="*/ 4346041 w 7467600"/>
              <a:gd name="connsiteY836" fmla="*/ 456086 h 6858000"/>
              <a:gd name="connsiteX837" fmla="*/ 4870967 w 7467600"/>
              <a:gd name="connsiteY837" fmla="*/ 963061 h 6858000"/>
              <a:gd name="connsiteX838" fmla="*/ 4889647 w 7467600"/>
              <a:gd name="connsiteY838" fmla="*/ 957147 h 6858000"/>
              <a:gd name="connsiteX839" fmla="*/ 5422504 w 7467600"/>
              <a:gd name="connsiteY839" fmla="*/ 805191 h 6858000"/>
              <a:gd name="connsiteX840" fmla="*/ 6087656 w 7467600"/>
              <a:gd name="connsiteY840" fmla="*/ 826703 h 6858000"/>
              <a:gd name="connsiteX841" fmla="*/ 6058717 w 7467600"/>
              <a:gd name="connsiteY841" fmla="*/ 865992 h 6858000"/>
              <a:gd name="connsiteX842" fmla="*/ 4974153 w 7467600"/>
              <a:gd name="connsiteY842" fmla="*/ 1045456 h 6858000"/>
              <a:gd name="connsiteX843" fmla="*/ 5627835 w 7467600"/>
              <a:gd name="connsiteY843" fmla="*/ 1472077 h 6858000"/>
              <a:gd name="connsiteX844" fmla="*/ 5629817 w 7467600"/>
              <a:gd name="connsiteY844" fmla="*/ 1471412 h 6858000"/>
              <a:gd name="connsiteX845" fmla="*/ 5634124 w 7467600"/>
              <a:gd name="connsiteY845" fmla="*/ 1470572 h 6858000"/>
              <a:gd name="connsiteX846" fmla="*/ 5755832 w 7467600"/>
              <a:gd name="connsiteY846" fmla="*/ 1383886 h 6858000"/>
              <a:gd name="connsiteX847" fmla="*/ 6014186 w 7467600"/>
              <a:gd name="connsiteY847" fmla="*/ 1279799 h 6858000"/>
              <a:gd name="connsiteX848" fmla="*/ 6901619 w 7467600"/>
              <a:gd name="connsiteY848" fmla="*/ 1047874 h 6858000"/>
              <a:gd name="connsiteX849" fmla="*/ 6931566 w 7467600"/>
              <a:gd name="connsiteY849" fmla="*/ 1062034 h 6858000"/>
              <a:gd name="connsiteX850" fmla="*/ 5790982 w 7467600"/>
              <a:gd name="connsiteY850" fmla="*/ 1561380 h 6858000"/>
              <a:gd name="connsiteX851" fmla="*/ 6188971 w 7467600"/>
              <a:gd name="connsiteY851" fmla="*/ 1755168 h 6858000"/>
              <a:gd name="connsiteX852" fmla="*/ 6202446 w 7467600"/>
              <a:gd name="connsiteY852" fmla="*/ 1752268 h 6858000"/>
              <a:gd name="connsiteX853" fmla="*/ 7179560 w 7467600"/>
              <a:gd name="connsiteY853" fmla="*/ 1467551 h 6858000"/>
              <a:gd name="connsiteX854" fmla="*/ 7158730 w 7467600"/>
              <a:gd name="connsiteY854" fmla="*/ 1507835 h 6858000"/>
              <a:gd name="connsiteX855" fmla="*/ 6326959 w 7467600"/>
              <a:gd name="connsiteY855" fmla="*/ 1817686 h 6858000"/>
              <a:gd name="connsiteX856" fmla="*/ 6537433 w 7467600"/>
              <a:gd name="connsiteY856" fmla="*/ 1907790 h 6858000"/>
              <a:gd name="connsiteX857" fmla="*/ 6550221 w 7467600"/>
              <a:gd name="connsiteY857" fmla="*/ 1910729 h 6858000"/>
              <a:gd name="connsiteX858" fmla="*/ 6964438 w 7467600"/>
              <a:gd name="connsiteY858" fmla="*/ 2209505 h 6858000"/>
              <a:gd name="connsiteX859" fmla="*/ 7367862 w 7467600"/>
              <a:gd name="connsiteY859" fmla="*/ 2806833 h 6858000"/>
              <a:gd name="connsiteX860" fmla="*/ 7364329 w 7467600"/>
              <a:gd name="connsiteY860" fmla="*/ 2826907 h 6858000"/>
              <a:gd name="connsiteX861" fmla="*/ 7290545 w 7467600"/>
              <a:gd name="connsiteY861" fmla="*/ 2850663 h 6858000"/>
              <a:gd name="connsiteX862" fmla="*/ 6472036 w 7467600"/>
              <a:gd name="connsiteY862" fmla="*/ 1959003 h 6858000"/>
              <a:gd name="connsiteX863" fmla="*/ 5792897 w 7467600"/>
              <a:gd name="connsiteY863" fmla="*/ 1647747 h 6858000"/>
              <a:gd name="connsiteX864" fmla="*/ 5842751 w 7467600"/>
              <a:gd name="connsiteY864" fmla="*/ 1816112 h 6858000"/>
              <a:gd name="connsiteX865" fmla="*/ 5847424 w 7467600"/>
              <a:gd name="connsiteY865" fmla="*/ 1815776 h 6858000"/>
              <a:gd name="connsiteX866" fmla="*/ 6399821 w 7467600"/>
              <a:gd name="connsiteY866" fmla="*/ 2344799 h 6858000"/>
              <a:gd name="connsiteX867" fmla="*/ 6323232 w 7467600"/>
              <a:gd name="connsiteY867" fmla="*/ 2389634 h 6858000"/>
              <a:gd name="connsiteX868" fmla="*/ 5942958 w 7467600"/>
              <a:gd name="connsiteY868" fmla="*/ 2077708 h 6858000"/>
              <a:gd name="connsiteX869" fmla="*/ 5921559 w 7467600"/>
              <a:gd name="connsiteY869" fmla="*/ 2378596 h 6858000"/>
              <a:gd name="connsiteX870" fmla="*/ 5817651 w 7467600"/>
              <a:gd name="connsiteY870" fmla="*/ 3023919 h 6858000"/>
              <a:gd name="connsiteX871" fmla="*/ 5729634 w 7467600"/>
              <a:gd name="connsiteY871" fmla="*/ 3051849 h 6858000"/>
              <a:gd name="connsiteX872" fmla="*/ 5611018 w 7467600"/>
              <a:gd name="connsiteY872" fmla="*/ 2316769 h 6858000"/>
              <a:gd name="connsiteX873" fmla="*/ 5687608 w 7467600"/>
              <a:gd name="connsiteY873" fmla="*/ 2039972 h 6858000"/>
              <a:gd name="connsiteX874" fmla="*/ 5657554 w 7467600"/>
              <a:gd name="connsiteY874" fmla="*/ 1576445 h 6858000"/>
              <a:gd name="connsiteX875" fmla="*/ 5150475 w 7467600"/>
              <a:gd name="connsiteY875" fmla="*/ 1274012 h 6858000"/>
              <a:gd name="connsiteX876" fmla="*/ 5349142 w 7467600"/>
              <a:gd name="connsiteY876" fmla="*/ 2204405 h 6858000"/>
              <a:gd name="connsiteX877" fmla="*/ 5262214 w 7467600"/>
              <a:gd name="connsiteY877" fmla="*/ 2233836 h 6858000"/>
              <a:gd name="connsiteX878" fmla="*/ 4981539 w 7467600"/>
              <a:gd name="connsiteY878" fmla="*/ 1542201 h 6858000"/>
              <a:gd name="connsiteX879" fmla="*/ 4958461 w 7467600"/>
              <a:gd name="connsiteY879" fmla="*/ 1136957 h 6858000"/>
              <a:gd name="connsiteX880" fmla="*/ 4655015 w 7467600"/>
              <a:gd name="connsiteY880" fmla="*/ 891426 h 6858000"/>
              <a:gd name="connsiteX881" fmla="*/ 4348002 w 7467600"/>
              <a:gd name="connsiteY881" fmla="*/ 2205895 h 6858000"/>
              <a:gd name="connsiteX882" fmla="*/ 4262250 w 7467600"/>
              <a:gd name="connsiteY882" fmla="*/ 2219972 h 6858000"/>
              <a:gd name="connsiteX883" fmla="*/ 4550611 w 7467600"/>
              <a:gd name="connsiteY883" fmla="*/ 817540 h 6858000"/>
              <a:gd name="connsiteX884" fmla="*/ 4564418 w 7467600"/>
              <a:gd name="connsiteY884" fmla="*/ 808293 h 6858000"/>
              <a:gd name="connsiteX885" fmla="*/ 4266388 w 7467600"/>
              <a:gd name="connsiteY885" fmla="*/ 500083 h 6858000"/>
              <a:gd name="connsiteX886" fmla="*/ 4032842 w 7467600"/>
              <a:gd name="connsiteY886" fmla="*/ 211809 h 6858000"/>
              <a:gd name="connsiteX887" fmla="*/ 3882765 w 7467600"/>
              <a:gd name="connsiteY887" fmla="*/ 0 h 6858000"/>
              <a:gd name="connsiteX888" fmla="*/ 3721337 w 7467600"/>
              <a:gd name="connsiteY888" fmla="*/ 0 h 6858000"/>
              <a:gd name="connsiteX889" fmla="*/ 3797544 w 7467600"/>
              <a:gd name="connsiteY889" fmla="*/ 0 h 6858000"/>
              <a:gd name="connsiteX890" fmla="*/ 3775734 w 7467600"/>
              <a:gd name="connsiteY890" fmla="*/ 95131 h 6858000"/>
              <a:gd name="connsiteX891" fmla="*/ 3724807 w 7467600"/>
              <a:gd name="connsiteY891" fmla="*/ 272257 h 6858000"/>
              <a:gd name="connsiteX892" fmla="*/ 3726844 w 7467600"/>
              <a:gd name="connsiteY892" fmla="*/ 282988 h 6858000"/>
              <a:gd name="connsiteX893" fmla="*/ 3742664 w 7467600"/>
              <a:gd name="connsiteY893" fmla="*/ 279918 h 6858000"/>
              <a:gd name="connsiteX894" fmla="*/ 4103910 w 7467600"/>
              <a:gd name="connsiteY894" fmla="*/ 1161917 h 6858000"/>
              <a:gd name="connsiteX895" fmla="*/ 4020269 w 7467600"/>
              <a:gd name="connsiteY895" fmla="*/ 1200406 h 6858000"/>
              <a:gd name="connsiteX896" fmla="*/ 3674882 w 7467600"/>
              <a:gd name="connsiteY896" fmla="*/ 488524 h 6858000"/>
              <a:gd name="connsiteX897" fmla="*/ 3132682 w 7467600"/>
              <a:gd name="connsiteY897" fmla="*/ 1072284 h 6858000"/>
              <a:gd name="connsiteX898" fmla="*/ 2716346 w 7467600"/>
              <a:gd name="connsiteY898" fmla="*/ 1276376 h 6858000"/>
              <a:gd name="connsiteX899" fmla="*/ 2716772 w 7467600"/>
              <a:gd name="connsiteY899" fmla="*/ 1255462 h 6858000"/>
              <a:gd name="connsiteX900" fmla="*/ 3471096 w 7467600"/>
              <a:gd name="connsiteY900" fmla="*/ 437072 h 6858000"/>
              <a:gd name="connsiteX901" fmla="*/ 3639057 w 7467600"/>
              <a:gd name="connsiteY901" fmla="*/ 286334 h 6858000"/>
              <a:gd name="connsiteX902" fmla="*/ 3640309 w 7467600"/>
              <a:gd name="connsiteY902" fmla="*/ 284664 h 6858000"/>
              <a:gd name="connsiteX903" fmla="*/ 3646022 w 7467600"/>
              <a:gd name="connsiteY903" fmla="*/ 276711 h 6858000"/>
              <a:gd name="connsiteX904" fmla="*/ 3707943 w 7467600"/>
              <a:gd name="connsiteY904" fmla="*/ 65958 h 6858000"/>
              <a:gd name="connsiteX905" fmla="*/ 3721337 w 7467600"/>
              <a:gd name="connsiteY905" fmla="*/ 0 h 6858000"/>
              <a:gd name="connsiteX906" fmla="*/ 2867960 w 7467600"/>
              <a:gd name="connsiteY906" fmla="*/ 0 h 6858000"/>
              <a:gd name="connsiteX907" fmla="*/ 2926351 w 7467600"/>
              <a:gd name="connsiteY907" fmla="*/ 0 h 6858000"/>
              <a:gd name="connsiteX908" fmla="*/ 2902823 w 7467600"/>
              <a:gd name="connsiteY908" fmla="*/ 262929 h 6858000"/>
              <a:gd name="connsiteX909" fmla="*/ 2940663 w 7467600"/>
              <a:gd name="connsiteY909" fmla="*/ 140884 h 6858000"/>
              <a:gd name="connsiteX910" fmla="*/ 2947039 w 7467600"/>
              <a:gd name="connsiteY910" fmla="*/ 122524 h 6858000"/>
              <a:gd name="connsiteX911" fmla="*/ 2984316 w 7467600"/>
              <a:gd name="connsiteY911" fmla="*/ 0 h 6858000"/>
              <a:gd name="connsiteX912" fmla="*/ 3016114 w 7467600"/>
              <a:gd name="connsiteY912" fmla="*/ 0 h 6858000"/>
              <a:gd name="connsiteX913" fmla="*/ 2979949 w 7467600"/>
              <a:gd name="connsiteY913" fmla="*/ 119274 h 6858000"/>
              <a:gd name="connsiteX914" fmla="*/ 3023879 w 7467600"/>
              <a:gd name="connsiteY914" fmla="*/ 0 h 6858000"/>
              <a:gd name="connsiteX915" fmla="*/ 3105400 w 7467600"/>
              <a:gd name="connsiteY915" fmla="*/ 0 h 6858000"/>
              <a:gd name="connsiteX916" fmla="*/ 3094669 w 7467600"/>
              <a:gd name="connsiteY916" fmla="*/ 30308 h 6858000"/>
              <a:gd name="connsiteX917" fmla="*/ 2901945 w 7467600"/>
              <a:gd name="connsiteY917" fmla="*/ 466538 h 6858000"/>
              <a:gd name="connsiteX918" fmla="*/ 2815209 w 7467600"/>
              <a:gd name="connsiteY918" fmla="*/ 497361 h 6858000"/>
              <a:gd name="connsiteX919" fmla="*/ 2844845 w 7467600"/>
              <a:gd name="connsiteY919" fmla="*/ 127638 h 6858000"/>
              <a:gd name="connsiteX920" fmla="*/ 2867960 w 7467600"/>
              <a:gd name="connsiteY920" fmla="*/ 0 h 6858000"/>
              <a:gd name="connsiteX921" fmla="*/ 1057230 w 7467600"/>
              <a:gd name="connsiteY921" fmla="*/ 0 h 6858000"/>
              <a:gd name="connsiteX922" fmla="*/ 1111003 w 7467600"/>
              <a:gd name="connsiteY922" fmla="*/ 0 h 6858000"/>
              <a:gd name="connsiteX923" fmla="*/ 1125553 w 7467600"/>
              <a:gd name="connsiteY923" fmla="*/ 52588 h 6858000"/>
              <a:gd name="connsiteX924" fmla="*/ 1304276 w 7467600"/>
              <a:gd name="connsiteY924" fmla="*/ 476275 h 6858000"/>
              <a:gd name="connsiteX925" fmla="*/ 1492066 w 7467600"/>
              <a:gd name="connsiteY925" fmla="*/ 886333 h 6858000"/>
              <a:gd name="connsiteX926" fmla="*/ 1423698 w 7467600"/>
              <a:gd name="connsiteY926" fmla="*/ 710817 h 6858000"/>
              <a:gd name="connsiteX927" fmla="*/ 1357609 w 7467600"/>
              <a:gd name="connsiteY927" fmla="*/ 532892 h 6858000"/>
              <a:gd name="connsiteX928" fmla="*/ 1309550 w 7467600"/>
              <a:gd name="connsiteY928" fmla="*/ 374031 h 6858000"/>
              <a:gd name="connsiteX929" fmla="*/ 1193673 w 7467600"/>
              <a:gd name="connsiteY929" fmla="*/ 49533 h 6858000"/>
              <a:gd name="connsiteX930" fmla="*/ 1164391 w 7467600"/>
              <a:gd name="connsiteY930" fmla="*/ 0 h 6858000"/>
              <a:gd name="connsiteX931" fmla="*/ 1200666 w 7467600"/>
              <a:gd name="connsiteY931" fmla="*/ 0 h 6858000"/>
              <a:gd name="connsiteX932" fmla="*/ 1223408 w 7467600"/>
              <a:gd name="connsiteY932" fmla="*/ 38996 h 6858000"/>
              <a:gd name="connsiteX933" fmla="*/ 1339635 w 7467600"/>
              <a:gd name="connsiteY933" fmla="*/ 365517 h 6858000"/>
              <a:gd name="connsiteX934" fmla="*/ 1387469 w 7467600"/>
              <a:gd name="connsiteY934" fmla="*/ 523079 h 6858000"/>
              <a:gd name="connsiteX935" fmla="*/ 1452685 w 7467600"/>
              <a:gd name="connsiteY935" fmla="*/ 699806 h 6858000"/>
              <a:gd name="connsiteX936" fmla="*/ 1492092 w 7467600"/>
              <a:gd name="connsiteY936" fmla="*/ 800424 h 6858000"/>
              <a:gd name="connsiteX937" fmla="*/ 1455302 w 7467600"/>
              <a:gd name="connsiteY937" fmla="*/ 632913 h 6858000"/>
              <a:gd name="connsiteX938" fmla="*/ 1222336 w 7467600"/>
              <a:gd name="connsiteY938" fmla="*/ 9480 h 6858000"/>
              <a:gd name="connsiteX939" fmla="*/ 1214634 w 7467600"/>
              <a:gd name="connsiteY939" fmla="*/ 0 h 6858000"/>
              <a:gd name="connsiteX940" fmla="*/ 1289827 w 7467600"/>
              <a:gd name="connsiteY940" fmla="*/ 0 h 6858000"/>
              <a:gd name="connsiteX941" fmla="*/ 1321076 w 7467600"/>
              <a:gd name="connsiteY941" fmla="*/ 59722 h 6858000"/>
              <a:gd name="connsiteX942" fmla="*/ 1512579 w 7467600"/>
              <a:gd name="connsiteY942" fmla="*/ 626441 h 6858000"/>
              <a:gd name="connsiteX943" fmla="*/ 1506076 w 7467600"/>
              <a:gd name="connsiteY943" fmla="*/ 1089289 h 6858000"/>
              <a:gd name="connsiteX944" fmla="*/ 1486346 w 7467600"/>
              <a:gd name="connsiteY944" fmla="*/ 1079919 h 6858000"/>
              <a:gd name="connsiteX945" fmla="*/ 1070511 w 7467600"/>
              <a:gd name="connsiteY945" fmla="*/ 48609 h 6858000"/>
              <a:gd name="connsiteX946" fmla="*/ 1057230 w 7467600"/>
              <a:gd name="connsiteY946" fmla="*/ 0 h 6858000"/>
              <a:gd name="connsiteX947" fmla="*/ 43151 w 7467600"/>
              <a:gd name="connsiteY947" fmla="*/ 0 h 6858000"/>
              <a:gd name="connsiteX948" fmla="*/ 95283 w 7467600"/>
              <a:gd name="connsiteY948" fmla="*/ 0 h 6858000"/>
              <a:gd name="connsiteX949" fmla="*/ 300708 w 7467600"/>
              <a:gd name="connsiteY949" fmla="*/ 154571 h 6858000"/>
              <a:gd name="connsiteX950" fmla="*/ 530414 w 7467600"/>
              <a:gd name="connsiteY950" fmla="*/ 354673 h 6858000"/>
              <a:gd name="connsiteX951" fmla="*/ 333785 w 7467600"/>
              <a:gd name="connsiteY951" fmla="*/ 161564 h 6858000"/>
              <a:gd name="connsiteX952" fmla="*/ 147005 w 7467600"/>
              <a:gd name="connsiteY952" fmla="*/ 0 h 6858000"/>
              <a:gd name="connsiteX953" fmla="*/ 272509 w 7467600"/>
              <a:gd name="connsiteY953" fmla="*/ 0 h 6858000"/>
              <a:gd name="connsiteX954" fmla="*/ 326276 w 7467600"/>
              <a:gd name="connsiteY954" fmla="*/ 45847 h 6858000"/>
              <a:gd name="connsiteX955" fmla="*/ 823759 w 7467600"/>
              <a:gd name="connsiteY955" fmla="*/ 574145 h 6858000"/>
              <a:gd name="connsiteX956" fmla="*/ 811254 w 7467600"/>
              <a:gd name="connsiteY956" fmla="*/ 665546 h 6858000"/>
              <a:gd name="connsiteX957" fmla="*/ 154042 w 7467600"/>
              <a:gd name="connsiteY957" fmla="*/ 261522 h 6858000"/>
              <a:gd name="connsiteX958" fmla="*/ 13550 w 7467600"/>
              <a:gd name="connsiteY958" fmla="*/ 158423 h 6858000"/>
              <a:gd name="connsiteX959" fmla="*/ 0 w 7467600"/>
              <a:gd name="connsiteY959" fmla="*/ 146618 h 6858000"/>
              <a:gd name="connsiteX960" fmla="*/ 0 w 7467600"/>
              <a:gd name="connsiteY960" fmla="*/ 59161 h 6858000"/>
              <a:gd name="connsiteX961" fmla="*/ 45427 w 7467600"/>
              <a:gd name="connsiteY961" fmla="*/ 101078 h 6858000"/>
              <a:gd name="connsiteX962" fmla="*/ 630103 w 7467600"/>
              <a:gd name="connsiteY962" fmla="*/ 485885 h 6858000"/>
              <a:gd name="connsiteX963" fmla="*/ 532040 w 7467600"/>
              <a:gd name="connsiteY963" fmla="*/ 399359 h 6858000"/>
              <a:gd name="connsiteX964" fmla="*/ 517618 w 7467600"/>
              <a:gd name="connsiteY964" fmla="*/ 385726 h 6858000"/>
              <a:gd name="connsiteX965" fmla="*/ 285074 w 7467600"/>
              <a:gd name="connsiteY965" fmla="*/ 182755 h 6858000"/>
              <a:gd name="connsiteX966" fmla="*/ 43151 w 7467600"/>
              <a:gd name="connsiteY96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6012219 h 6858000"/>
              <a:gd name="connsiteX77" fmla="*/ 7356878 w 7467600"/>
              <a:gd name="connsiteY77" fmla="*/ 5981332 h 6858000"/>
              <a:gd name="connsiteX78" fmla="*/ 7467600 w 7467600"/>
              <a:gd name="connsiteY78" fmla="*/ 6117703 h 6858000"/>
              <a:gd name="connsiteX79" fmla="*/ 7467600 w 7467600"/>
              <a:gd name="connsiteY79" fmla="*/ 6163634 h 6858000"/>
              <a:gd name="connsiteX80" fmla="*/ 7403637 w 7467600"/>
              <a:gd name="connsiteY80" fmla="*/ 6083957 h 6858000"/>
              <a:gd name="connsiteX81" fmla="*/ 7254615 w 7467600"/>
              <a:gd name="connsiteY81" fmla="*/ 5911918 h 6858000"/>
              <a:gd name="connsiteX82" fmla="*/ 7312589 w 7467600"/>
              <a:gd name="connsiteY82" fmla="*/ 5982309 h 6858000"/>
              <a:gd name="connsiteX83" fmla="*/ 7448321 w 7467600"/>
              <a:gd name="connsiteY83" fmla="*/ 6190991 h 6858000"/>
              <a:gd name="connsiteX84" fmla="*/ 7467600 w 7467600"/>
              <a:gd name="connsiteY84" fmla="*/ 6221686 h 6858000"/>
              <a:gd name="connsiteX85" fmla="*/ 7467600 w 7467600"/>
              <a:gd name="connsiteY85" fmla="*/ 6334256 h 6858000"/>
              <a:gd name="connsiteX86" fmla="*/ 7454976 w 7467600"/>
              <a:gd name="connsiteY86" fmla="*/ 6318297 h 6858000"/>
              <a:gd name="connsiteX87" fmla="*/ 1456157 w 7467600"/>
              <a:gd name="connsiteY87" fmla="*/ 5371404 h 6858000"/>
              <a:gd name="connsiteX88" fmla="*/ 1244432 w 7467600"/>
              <a:gd name="connsiteY88" fmla="*/ 5385601 h 6858000"/>
              <a:gd name="connsiteX89" fmla="*/ 973990 w 7467600"/>
              <a:gd name="connsiteY89" fmla="*/ 5424940 h 6858000"/>
              <a:gd name="connsiteX90" fmla="*/ 1103809 w 7467600"/>
              <a:gd name="connsiteY90" fmla="*/ 5433720 h 6858000"/>
              <a:gd name="connsiteX91" fmla="*/ 1123454 w 7467600"/>
              <a:gd name="connsiteY91" fmla="*/ 5435727 h 6858000"/>
              <a:gd name="connsiteX92" fmla="*/ 1737017 w 7467600"/>
              <a:gd name="connsiteY92" fmla="*/ 5452183 h 6858000"/>
              <a:gd name="connsiteX93" fmla="*/ 1824397 w 7467600"/>
              <a:gd name="connsiteY93" fmla="*/ 5447757 h 6858000"/>
              <a:gd name="connsiteX94" fmla="*/ 2070059 w 7467600"/>
              <a:gd name="connsiteY94" fmla="*/ 5441660 h 6858000"/>
              <a:gd name="connsiteX95" fmla="*/ 1456157 w 7467600"/>
              <a:gd name="connsiteY95" fmla="*/ 5371404 h 6858000"/>
              <a:gd name="connsiteX96" fmla="*/ 4988186 w 7467600"/>
              <a:gd name="connsiteY96" fmla="*/ 5216467 h 6858000"/>
              <a:gd name="connsiteX97" fmla="*/ 4777334 w 7467600"/>
              <a:gd name="connsiteY97" fmla="*/ 5406072 h 6858000"/>
              <a:gd name="connsiteX98" fmla="*/ 4718341 w 7467600"/>
              <a:gd name="connsiteY98" fmla="*/ 5468043 h 6858000"/>
              <a:gd name="connsiteX99" fmla="*/ 4604655 w 7467600"/>
              <a:gd name="connsiteY99" fmla="*/ 5583434 h 6858000"/>
              <a:gd name="connsiteX100" fmla="*/ 4565074 w 7467600"/>
              <a:gd name="connsiteY100" fmla="*/ 5618550 h 6858000"/>
              <a:gd name="connsiteX101" fmla="*/ 4988186 w 7467600"/>
              <a:gd name="connsiteY101" fmla="*/ 5216467 h 6858000"/>
              <a:gd name="connsiteX102" fmla="*/ 4978032 w 7467600"/>
              <a:gd name="connsiteY102" fmla="*/ 5183809 h 6858000"/>
              <a:gd name="connsiteX103" fmla="*/ 4463413 w 7467600"/>
              <a:gd name="connsiteY103" fmla="*/ 5615162 h 6858000"/>
              <a:gd name="connsiteX104" fmla="*/ 4358134 w 7467600"/>
              <a:gd name="connsiteY104" fmla="*/ 5742791 h 6858000"/>
              <a:gd name="connsiteX105" fmla="*/ 4376219 w 7467600"/>
              <a:gd name="connsiteY105" fmla="*/ 5729027 h 6858000"/>
              <a:gd name="connsiteX106" fmla="*/ 4582340 w 7467600"/>
              <a:gd name="connsiteY106" fmla="*/ 5561037 h 6858000"/>
              <a:gd name="connsiteX107" fmla="*/ 4694684 w 7467600"/>
              <a:gd name="connsiteY107" fmla="*/ 5447098 h 6858000"/>
              <a:gd name="connsiteX108" fmla="*/ 4754123 w 7467600"/>
              <a:gd name="connsiteY108" fmla="*/ 5384643 h 6858000"/>
              <a:gd name="connsiteX109" fmla="*/ 4978032 w 7467600"/>
              <a:gd name="connsiteY109" fmla="*/ 5183809 h 6858000"/>
              <a:gd name="connsiteX110" fmla="*/ 1903353 w 7467600"/>
              <a:gd name="connsiteY110" fmla="*/ 5044827 h 6858000"/>
              <a:gd name="connsiteX111" fmla="*/ 1936931 w 7467600"/>
              <a:gd name="connsiteY111" fmla="*/ 5093954 h 6858000"/>
              <a:gd name="connsiteX112" fmla="*/ 2195868 w 7467600"/>
              <a:gd name="connsiteY112" fmla="*/ 5396574 h 6858000"/>
              <a:gd name="connsiteX113" fmla="*/ 2088852 w 7467600"/>
              <a:gd name="connsiteY113" fmla="*/ 5166123 h 6858000"/>
              <a:gd name="connsiteX114" fmla="*/ 1958241 w 7467600"/>
              <a:gd name="connsiteY114" fmla="*/ 5067955 h 6858000"/>
              <a:gd name="connsiteX115" fmla="*/ 1903353 w 7467600"/>
              <a:gd name="connsiteY115" fmla="*/ 5044827 h 6858000"/>
              <a:gd name="connsiteX116" fmla="*/ 1979378 w 7467600"/>
              <a:gd name="connsiteY116" fmla="*/ 4769504 h 6858000"/>
              <a:gd name="connsiteX117" fmla="*/ 2882120 w 7467600"/>
              <a:gd name="connsiteY117" fmla="*/ 5064547 h 6858000"/>
              <a:gd name="connsiteX118" fmla="*/ 2793103 w 7467600"/>
              <a:gd name="connsiteY118" fmla="*/ 5039699 h 6858000"/>
              <a:gd name="connsiteX119" fmla="*/ 2770041 w 7467600"/>
              <a:gd name="connsiteY119" fmla="*/ 5033634 h 6858000"/>
              <a:gd name="connsiteX120" fmla="*/ 1979378 w 7467600"/>
              <a:gd name="connsiteY120" fmla="*/ 4769504 h 6858000"/>
              <a:gd name="connsiteX121" fmla="*/ 1927410 w 7467600"/>
              <a:gd name="connsiteY121" fmla="*/ 4716164 h 6858000"/>
              <a:gd name="connsiteX122" fmla="*/ 1959587 w 7467600"/>
              <a:gd name="connsiteY122" fmla="*/ 4728849 h 6858000"/>
              <a:gd name="connsiteX123" fmla="*/ 2777707 w 7467600"/>
              <a:gd name="connsiteY123" fmla="*/ 5003991 h 6858000"/>
              <a:gd name="connsiteX124" fmla="*/ 2800768 w 7467600"/>
              <a:gd name="connsiteY124" fmla="*/ 5010056 h 6858000"/>
              <a:gd name="connsiteX125" fmla="*/ 2879408 w 7467600"/>
              <a:gd name="connsiteY125" fmla="*/ 5031590 h 6858000"/>
              <a:gd name="connsiteX126" fmla="*/ 2862295 w 7467600"/>
              <a:gd name="connsiteY126" fmla="*/ 5022958 h 6858000"/>
              <a:gd name="connsiteX127" fmla="*/ 2813343 w 7467600"/>
              <a:gd name="connsiteY127" fmla="*/ 4998369 h 6858000"/>
              <a:gd name="connsiteX128" fmla="*/ 2646245 w 7467600"/>
              <a:gd name="connsiteY128" fmla="*/ 4930999 h 6858000"/>
              <a:gd name="connsiteX129" fmla="*/ 1999243 w 7467600"/>
              <a:gd name="connsiteY129" fmla="*/ 4730524 h 6858000"/>
              <a:gd name="connsiteX130" fmla="*/ 1979527 w 7467600"/>
              <a:gd name="connsiteY130" fmla="*/ 4726651 h 6858000"/>
              <a:gd name="connsiteX131" fmla="*/ 1927410 w 7467600"/>
              <a:gd name="connsiteY131" fmla="*/ 4716164 h 6858000"/>
              <a:gd name="connsiteX132" fmla="*/ 1997014 w 7467600"/>
              <a:gd name="connsiteY132" fmla="*/ 4698007 h 6858000"/>
              <a:gd name="connsiteX133" fmla="*/ 2005458 w 7467600"/>
              <a:gd name="connsiteY133" fmla="*/ 4699540 h 6858000"/>
              <a:gd name="connsiteX134" fmla="*/ 2657186 w 7467600"/>
              <a:gd name="connsiteY134" fmla="*/ 4901687 h 6858000"/>
              <a:gd name="connsiteX135" fmla="*/ 2826662 w 7467600"/>
              <a:gd name="connsiteY135" fmla="*/ 4970362 h 6858000"/>
              <a:gd name="connsiteX136" fmla="*/ 2876100 w 7467600"/>
              <a:gd name="connsiteY136" fmla="*/ 4995397 h 6858000"/>
              <a:gd name="connsiteX137" fmla="*/ 3042600 w 7467600"/>
              <a:gd name="connsiteY137" fmla="*/ 5059532 h 6858000"/>
              <a:gd name="connsiteX138" fmla="*/ 1997014 w 7467600"/>
              <a:gd name="connsiteY138" fmla="*/ 4698007 h 6858000"/>
              <a:gd name="connsiteX139" fmla="*/ 2305292 w 7467600"/>
              <a:gd name="connsiteY139" fmla="*/ 4219492 h 6858000"/>
              <a:gd name="connsiteX140" fmla="*/ 3360922 w 7467600"/>
              <a:gd name="connsiteY140" fmla="*/ 4529373 h 6858000"/>
              <a:gd name="connsiteX141" fmla="*/ 3492420 w 7467600"/>
              <a:gd name="connsiteY141" fmla="*/ 4510145 h 6858000"/>
              <a:gd name="connsiteX142" fmla="*/ 3364086 w 7467600"/>
              <a:gd name="connsiteY142" fmla="*/ 4480340 h 6858000"/>
              <a:gd name="connsiteX143" fmla="*/ 3225818 w 7467600"/>
              <a:gd name="connsiteY143" fmla="*/ 4411822 h 6858000"/>
              <a:gd name="connsiteX144" fmla="*/ 3129696 w 7467600"/>
              <a:gd name="connsiteY144" fmla="*/ 4360704 h 6858000"/>
              <a:gd name="connsiteX145" fmla="*/ 2814545 w 7467600"/>
              <a:gd name="connsiteY145" fmla="*/ 4282955 h 6858000"/>
              <a:gd name="connsiteX146" fmla="*/ 2305292 w 7467600"/>
              <a:gd name="connsiteY146" fmla="*/ 4219492 h 6858000"/>
              <a:gd name="connsiteX147" fmla="*/ 2626982 w 7467600"/>
              <a:gd name="connsiteY147" fmla="*/ 4206450 h 6858000"/>
              <a:gd name="connsiteX148" fmla="*/ 2490617 w 7467600"/>
              <a:gd name="connsiteY148" fmla="*/ 4206951 h 6858000"/>
              <a:gd name="connsiteX149" fmla="*/ 2819869 w 7467600"/>
              <a:gd name="connsiteY149" fmla="*/ 4252936 h 6858000"/>
              <a:gd name="connsiteX150" fmla="*/ 3143018 w 7467600"/>
              <a:gd name="connsiteY150" fmla="*/ 4332698 h 6858000"/>
              <a:gd name="connsiteX151" fmla="*/ 3241520 w 7467600"/>
              <a:gd name="connsiteY151" fmla="*/ 4385112 h 6858000"/>
              <a:gd name="connsiteX152" fmla="*/ 3374575 w 7467600"/>
              <a:gd name="connsiteY152" fmla="*/ 4451517 h 6858000"/>
              <a:gd name="connsiteX153" fmla="*/ 3505221 w 7467600"/>
              <a:gd name="connsiteY153" fmla="*/ 4480757 h 6858000"/>
              <a:gd name="connsiteX154" fmla="*/ 2626982 w 7467600"/>
              <a:gd name="connsiteY154" fmla="*/ 4206450 h 6858000"/>
              <a:gd name="connsiteX155" fmla="*/ 1310106 w 7467600"/>
              <a:gd name="connsiteY155" fmla="*/ 3943217 h 6858000"/>
              <a:gd name="connsiteX156" fmla="*/ 854994 w 7467600"/>
              <a:gd name="connsiteY156" fmla="*/ 4399136 h 6858000"/>
              <a:gd name="connsiteX157" fmla="*/ 742462 w 7467600"/>
              <a:gd name="connsiteY157" fmla="*/ 4594648 h 6858000"/>
              <a:gd name="connsiteX158" fmla="*/ 820602 w 7467600"/>
              <a:gd name="connsiteY158" fmla="*/ 4485915 h 6858000"/>
              <a:gd name="connsiteX159" fmla="*/ 878295 w 7467600"/>
              <a:gd name="connsiteY159" fmla="*/ 4403594 h 6858000"/>
              <a:gd name="connsiteX160" fmla="*/ 1240607 w 7467600"/>
              <a:gd name="connsiteY160" fmla="*/ 4010401 h 6858000"/>
              <a:gd name="connsiteX161" fmla="*/ 1310106 w 7467600"/>
              <a:gd name="connsiteY161" fmla="*/ 3943217 h 6858000"/>
              <a:gd name="connsiteX162" fmla="*/ 1423113 w 7467600"/>
              <a:gd name="connsiteY162" fmla="*/ 3874565 h 6858000"/>
              <a:gd name="connsiteX163" fmla="*/ 1260565 w 7467600"/>
              <a:gd name="connsiteY163" fmla="*/ 4031982 h 6858000"/>
              <a:gd name="connsiteX164" fmla="*/ 901900 w 7467600"/>
              <a:gd name="connsiteY164" fmla="*/ 4421236 h 6858000"/>
              <a:gd name="connsiteX165" fmla="*/ 845044 w 7467600"/>
              <a:gd name="connsiteY165" fmla="*/ 4502436 h 6858000"/>
              <a:gd name="connsiteX166" fmla="*/ 685926 w 7467600"/>
              <a:gd name="connsiteY166" fmla="*/ 4703069 h 6858000"/>
              <a:gd name="connsiteX167" fmla="*/ 684248 w 7467600"/>
              <a:gd name="connsiteY167" fmla="*/ 4706721 h 6858000"/>
              <a:gd name="connsiteX168" fmla="*/ 1423113 w 7467600"/>
              <a:gd name="connsiteY168" fmla="*/ 3874565 h 6858000"/>
              <a:gd name="connsiteX169" fmla="*/ 3316479 w 7467600"/>
              <a:gd name="connsiteY169" fmla="*/ 3872136 h 6858000"/>
              <a:gd name="connsiteX170" fmla="*/ 3546806 w 7467600"/>
              <a:gd name="connsiteY170" fmla="*/ 4356139 h 6858000"/>
              <a:gd name="connsiteX171" fmla="*/ 3364433 w 7467600"/>
              <a:gd name="connsiteY171" fmla="*/ 3953121 h 6858000"/>
              <a:gd name="connsiteX172" fmla="*/ 3316479 w 7467600"/>
              <a:gd name="connsiteY172" fmla="*/ 3872136 h 6858000"/>
              <a:gd name="connsiteX173" fmla="*/ 3291335 w 7467600"/>
              <a:gd name="connsiteY173" fmla="*/ 3767420 h 6858000"/>
              <a:gd name="connsiteX174" fmla="*/ 3390805 w 7467600"/>
              <a:gd name="connsiteY174" fmla="*/ 3937163 h 6858000"/>
              <a:gd name="connsiteX175" fmla="*/ 3579062 w 7467600"/>
              <a:gd name="connsiteY175" fmla="*/ 4359040 h 6858000"/>
              <a:gd name="connsiteX176" fmla="*/ 3467355 w 7467600"/>
              <a:gd name="connsiteY176" fmla="*/ 3988130 h 6858000"/>
              <a:gd name="connsiteX177" fmla="*/ 3310753 w 7467600"/>
              <a:gd name="connsiteY177" fmla="*/ 3787140 h 6858000"/>
              <a:gd name="connsiteX178" fmla="*/ 3291335 w 7467600"/>
              <a:gd name="connsiteY178" fmla="*/ 3767420 h 6858000"/>
              <a:gd name="connsiteX179" fmla="*/ 1635889 w 7467600"/>
              <a:gd name="connsiteY179" fmla="*/ 3709494 h 6858000"/>
              <a:gd name="connsiteX180" fmla="*/ 1634800 w 7467600"/>
              <a:gd name="connsiteY180" fmla="*/ 3731111 h 6858000"/>
              <a:gd name="connsiteX181" fmla="*/ 1635889 w 7467600"/>
              <a:gd name="connsiteY181" fmla="*/ 3709494 h 6858000"/>
              <a:gd name="connsiteX182" fmla="*/ 1510397 w 7467600"/>
              <a:gd name="connsiteY182" fmla="*/ 3684705 h 6858000"/>
              <a:gd name="connsiteX183" fmla="*/ 1146550 w 7467600"/>
              <a:gd name="connsiteY183" fmla="*/ 3802012 h 6858000"/>
              <a:gd name="connsiteX184" fmla="*/ 698834 w 7467600"/>
              <a:gd name="connsiteY184" fmla="*/ 3952272 h 6858000"/>
              <a:gd name="connsiteX185" fmla="*/ 34256 w 7467600"/>
              <a:gd name="connsiteY185" fmla="*/ 4347603 h 6858000"/>
              <a:gd name="connsiteX186" fmla="*/ 527241 w 7467600"/>
              <a:gd name="connsiteY186" fmla="*/ 4065078 h 6858000"/>
              <a:gd name="connsiteX187" fmla="*/ 1510397 w 7467600"/>
              <a:gd name="connsiteY187" fmla="*/ 3684705 h 6858000"/>
              <a:gd name="connsiteX188" fmla="*/ 1313114 w 7467600"/>
              <a:gd name="connsiteY188" fmla="*/ 3655216 h 6858000"/>
              <a:gd name="connsiteX189" fmla="*/ 1109304 w 7467600"/>
              <a:gd name="connsiteY189" fmla="*/ 3669030 h 6858000"/>
              <a:gd name="connsiteX190" fmla="*/ 8129 w 7467600"/>
              <a:gd name="connsiteY190" fmla="*/ 4330519 h 6858000"/>
              <a:gd name="connsiteX191" fmla="*/ 687572 w 7467600"/>
              <a:gd name="connsiteY191" fmla="*/ 3925629 h 6858000"/>
              <a:gd name="connsiteX192" fmla="*/ 1138365 w 7467600"/>
              <a:gd name="connsiteY192" fmla="*/ 3774515 h 6858000"/>
              <a:gd name="connsiteX193" fmla="*/ 1505579 w 7467600"/>
              <a:gd name="connsiteY193" fmla="*/ 3655526 h 6858000"/>
              <a:gd name="connsiteX194" fmla="*/ 1313114 w 7467600"/>
              <a:gd name="connsiteY194" fmla="*/ 3655216 h 6858000"/>
              <a:gd name="connsiteX195" fmla="*/ 3655073 w 7467600"/>
              <a:gd name="connsiteY195" fmla="*/ 3650884 h 6858000"/>
              <a:gd name="connsiteX196" fmla="*/ 3989938 w 7467600"/>
              <a:gd name="connsiteY196" fmla="*/ 3991685 h 6858000"/>
              <a:gd name="connsiteX197" fmla="*/ 4393907 w 7467600"/>
              <a:gd name="connsiteY197" fmla="*/ 4261258 h 6858000"/>
              <a:gd name="connsiteX198" fmla="*/ 4648051 w 7467600"/>
              <a:gd name="connsiteY198" fmla="*/ 4374051 h 6858000"/>
              <a:gd name="connsiteX199" fmla="*/ 4383389 w 7467600"/>
              <a:gd name="connsiteY199" fmla="*/ 4184369 h 6858000"/>
              <a:gd name="connsiteX200" fmla="*/ 4165508 w 7467600"/>
              <a:gd name="connsiteY200" fmla="*/ 4035196 h 6858000"/>
              <a:gd name="connsiteX201" fmla="*/ 4068162 w 7467600"/>
              <a:gd name="connsiteY201" fmla="*/ 3953394 h 6858000"/>
              <a:gd name="connsiteX202" fmla="*/ 3981416 w 7467600"/>
              <a:gd name="connsiteY202" fmla="*/ 3880482 h 6858000"/>
              <a:gd name="connsiteX203" fmla="*/ 3800147 w 7467600"/>
              <a:gd name="connsiteY203" fmla="*/ 3749872 h 6858000"/>
              <a:gd name="connsiteX204" fmla="*/ 3655073 w 7467600"/>
              <a:gd name="connsiteY204" fmla="*/ 3650884 h 6858000"/>
              <a:gd name="connsiteX205" fmla="*/ 3670252 w 7467600"/>
              <a:gd name="connsiteY205" fmla="*/ 3622798 h 6858000"/>
              <a:gd name="connsiteX206" fmla="*/ 3817258 w 7467600"/>
              <a:gd name="connsiteY206" fmla="*/ 3723577 h 6858000"/>
              <a:gd name="connsiteX207" fmla="*/ 4000461 w 7467600"/>
              <a:gd name="connsiteY207" fmla="*/ 3855966 h 6858000"/>
              <a:gd name="connsiteX208" fmla="*/ 4088180 w 7467600"/>
              <a:gd name="connsiteY208" fmla="*/ 3929774 h 6858000"/>
              <a:gd name="connsiteX209" fmla="*/ 4184555 w 7467600"/>
              <a:gd name="connsiteY209" fmla="*/ 4010683 h 6858000"/>
              <a:gd name="connsiteX210" fmla="*/ 4399563 w 7467600"/>
              <a:gd name="connsiteY210" fmla="*/ 4158106 h 6858000"/>
              <a:gd name="connsiteX211" fmla="*/ 4684469 w 7467600"/>
              <a:gd name="connsiteY211" fmla="*/ 4364680 h 6858000"/>
              <a:gd name="connsiteX212" fmla="*/ 4690271 w 7467600"/>
              <a:gd name="connsiteY212" fmla="*/ 4370034 h 6858000"/>
              <a:gd name="connsiteX213" fmla="*/ 4136093 w 7467600"/>
              <a:gd name="connsiteY213" fmla="*/ 3858466 h 6858000"/>
              <a:gd name="connsiteX214" fmla="*/ 3670252 w 7467600"/>
              <a:gd name="connsiteY214" fmla="*/ 3622798 h 6858000"/>
              <a:gd name="connsiteX215" fmla="*/ 4440129 w 7467600"/>
              <a:gd name="connsiteY215" fmla="*/ 3448571 h 6858000"/>
              <a:gd name="connsiteX216" fmla="*/ 4856525 w 7467600"/>
              <a:gd name="connsiteY216" fmla="*/ 3915351 h 6858000"/>
              <a:gd name="connsiteX217" fmla="*/ 5059055 w 7467600"/>
              <a:gd name="connsiteY217" fmla="*/ 4108918 h 6858000"/>
              <a:gd name="connsiteX218" fmla="*/ 5290070 w 7467600"/>
              <a:gd name="connsiteY218" fmla="*/ 4263619 h 6858000"/>
              <a:gd name="connsiteX219" fmla="*/ 4834991 w 7467600"/>
              <a:gd name="connsiteY219" fmla="*/ 3830985 h 6858000"/>
              <a:gd name="connsiteX220" fmla="*/ 4440129 w 7467600"/>
              <a:gd name="connsiteY220" fmla="*/ 3448571 h 6858000"/>
              <a:gd name="connsiteX221" fmla="*/ 4441737 w 7467600"/>
              <a:gd name="connsiteY221" fmla="*/ 3399734 h 6858000"/>
              <a:gd name="connsiteX222" fmla="*/ 4431236 w 7467600"/>
              <a:gd name="connsiteY222" fmla="*/ 3400954 h 6858000"/>
              <a:gd name="connsiteX223" fmla="*/ 4557150 w 7467600"/>
              <a:gd name="connsiteY223" fmla="*/ 3510023 h 6858000"/>
              <a:gd name="connsiteX224" fmla="*/ 4856936 w 7467600"/>
              <a:gd name="connsiteY224" fmla="*/ 3809146 h 6858000"/>
              <a:gd name="connsiteX225" fmla="*/ 5111996 w 7467600"/>
              <a:gd name="connsiteY225" fmla="*/ 4065759 h 6858000"/>
              <a:gd name="connsiteX226" fmla="*/ 5388878 w 7467600"/>
              <a:gd name="connsiteY226" fmla="*/ 4300185 h 6858000"/>
              <a:gd name="connsiteX227" fmla="*/ 5425556 w 7467600"/>
              <a:gd name="connsiteY227" fmla="*/ 4308967 h 6858000"/>
              <a:gd name="connsiteX228" fmla="*/ 4943646 w 7467600"/>
              <a:gd name="connsiteY228" fmla="*/ 3822916 h 6858000"/>
              <a:gd name="connsiteX229" fmla="*/ 4594837 w 7467600"/>
              <a:gd name="connsiteY229" fmla="*/ 3532274 h 6858000"/>
              <a:gd name="connsiteX230" fmla="*/ 4441737 w 7467600"/>
              <a:gd name="connsiteY230" fmla="*/ 3399734 h 6858000"/>
              <a:gd name="connsiteX231" fmla="*/ 5425834 w 7467600"/>
              <a:gd name="connsiteY231" fmla="*/ 3162785 h 6858000"/>
              <a:gd name="connsiteX232" fmla="*/ 5401644 w 7467600"/>
              <a:gd name="connsiteY232" fmla="*/ 3617847 h 6858000"/>
              <a:gd name="connsiteX233" fmla="*/ 5467256 w 7467600"/>
              <a:gd name="connsiteY233" fmla="*/ 4175494 h 6858000"/>
              <a:gd name="connsiteX234" fmla="*/ 5448069 w 7467600"/>
              <a:gd name="connsiteY234" fmla="*/ 3567554 h 6858000"/>
              <a:gd name="connsiteX235" fmla="*/ 5425834 w 7467600"/>
              <a:gd name="connsiteY235" fmla="*/ 3162785 h 6858000"/>
              <a:gd name="connsiteX236" fmla="*/ 1318687 w 7467600"/>
              <a:gd name="connsiteY236" fmla="*/ 3113840 h 6858000"/>
              <a:gd name="connsiteX237" fmla="*/ 1066793 w 7467600"/>
              <a:gd name="connsiteY237" fmla="*/ 3212171 h 6858000"/>
              <a:gd name="connsiteX238" fmla="*/ 993319 w 7467600"/>
              <a:gd name="connsiteY238" fmla="*/ 3247648 h 6858000"/>
              <a:gd name="connsiteX239" fmla="*/ 853081 w 7467600"/>
              <a:gd name="connsiteY239" fmla="*/ 3312410 h 6858000"/>
              <a:gd name="connsiteX240" fmla="*/ 805957 w 7467600"/>
              <a:gd name="connsiteY240" fmla="*/ 3330443 h 6858000"/>
              <a:gd name="connsiteX241" fmla="*/ 1318687 w 7467600"/>
              <a:gd name="connsiteY241" fmla="*/ 3113840 h 6858000"/>
              <a:gd name="connsiteX242" fmla="*/ 5453702 w 7467600"/>
              <a:gd name="connsiteY242" fmla="*/ 3090882 h 6858000"/>
              <a:gd name="connsiteX243" fmla="*/ 5480135 w 7467600"/>
              <a:gd name="connsiteY243" fmla="*/ 3565802 h 6858000"/>
              <a:gd name="connsiteX244" fmla="*/ 5499023 w 7467600"/>
              <a:gd name="connsiteY244" fmla="*/ 4166310 h 6858000"/>
              <a:gd name="connsiteX245" fmla="*/ 5547022 w 7467600"/>
              <a:gd name="connsiteY245" fmla="*/ 3607838 h 6858000"/>
              <a:gd name="connsiteX246" fmla="*/ 5515964 w 7467600"/>
              <a:gd name="connsiteY246" fmla="*/ 3378541 h 6858000"/>
              <a:gd name="connsiteX247" fmla="*/ 5453702 w 7467600"/>
              <a:gd name="connsiteY247" fmla="*/ 3090882 h 6858000"/>
              <a:gd name="connsiteX248" fmla="*/ 1238695 w 7467600"/>
              <a:gd name="connsiteY248" fmla="*/ 3076820 h 6858000"/>
              <a:gd name="connsiteX249" fmla="*/ 716371 w 7467600"/>
              <a:gd name="connsiteY249" fmla="*/ 3293249 h 6858000"/>
              <a:gd name="connsiteX250" fmla="*/ 579522 w 7467600"/>
              <a:gd name="connsiteY250" fmla="*/ 3371759 h 6858000"/>
              <a:gd name="connsiteX251" fmla="*/ 600288 w 7467600"/>
              <a:gd name="connsiteY251" fmla="*/ 3365555 h 6858000"/>
              <a:gd name="connsiteX252" fmla="*/ 840692 w 7467600"/>
              <a:gd name="connsiteY252" fmla="*/ 3284921 h 6858000"/>
              <a:gd name="connsiteX253" fmla="*/ 979248 w 7467600"/>
              <a:gd name="connsiteY253" fmla="*/ 3221003 h 6858000"/>
              <a:gd name="connsiteX254" fmla="*/ 1053282 w 7467600"/>
              <a:gd name="connsiteY254" fmla="*/ 3185247 h 6858000"/>
              <a:gd name="connsiteX255" fmla="*/ 1320603 w 7467600"/>
              <a:gd name="connsiteY255" fmla="*/ 3081281 h 6858000"/>
              <a:gd name="connsiteX256" fmla="*/ 1238695 w 7467600"/>
              <a:gd name="connsiteY256" fmla="*/ 3076820 h 6858000"/>
              <a:gd name="connsiteX257" fmla="*/ 5425627 w 7467600"/>
              <a:gd name="connsiteY257" fmla="*/ 2954192 h 6858000"/>
              <a:gd name="connsiteX258" fmla="*/ 5470770 w 7467600"/>
              <a:gd name="connsiteY258" fmla="*/ 3005435 h 6858000"/>
              <a:gd name="connsiteX259" fmla="*/ 5519779 w 7467600"/>
              <a:gd name="connsiteY259" fmla="*/ 4359223 h 6858000"/>
              <a:gd name="connsiteX260" fmla="*/ 5520293 w 7467600"/>
              <a:gd name="connsiteY260" fmla="*/ 4360602 h 6858000"/>
              <a:gd name="connsiteX261" fmla="*/ 5767221 w 7467600"/>
              <a:gd name="connsiteY261" fmla="*/ 4665564 h 6858000"/>
              <a:gd name="connsiteX262" fmla="*/ 6937169 w 7467600"/>
              <a:gd name="connsiteY262" fmla="*/ 4815941 h 6858000"/>
              <a:gd name="connsiteX263" fmla="*/ 6953922 w 7467600"/>
              <a:gd name="connsiteY263" fmla="*/ 4890068 h 6858000"/>
              <a:gd name="connsiteX264" fmla="*/ 6071359 w 7467600"/>
              <a:gd name="connsiteY264" fmla="*/ 4770770 h 6858000"/>
              <a:gd name="connsiteX265" fmla="*/ 6038839 w 7467600"/>
              <a:gd name="connsiteY265" fmla="*/ 4764474 h 6858000"/>
              <a:gd name="connsiteX266" fmla="*/ 6038706 w 7467600"/>
              <a:gd name="connsiteY266" fmla="*/ 4763847 h 6858000"/>
              <a:gd name="connsiteX267" fmla="*/ 6037784 w 7467600"/>
              <a:gd name="connsiteY267" fmla="*/ 4764270 h 6858000"/>
              <a:gd name="connsiteX268" fmla="*/ 6038839 w 7467600"/>
              <a:gd name="connsiteY268" fmla="*/ 4764474 h 6858000"/>
              <a:gd name="connsiteX269" fmla="*/ 6040338 w 7467600"/>
              <a:gd name="connsiteY269" fmla="*/ 4771418 h 6858000"/>
              <a:gd name="connsiteX270" fmla="*/ 6024488 w 7467600"/>
              <a:gd name="connsiteY270" fmla="*/ 4809903 h 6858000"/>
              <a:gd name="connsiteX271" fmla="*/ 5599771 w 7467600"/>
              <a:gd name="connsiteY271" fmla="*/ 5509652 h 6858000"/>
              <a:gd name="connsiteX272" fmla="*/ 5548843 w 7467600"/>
              <a:gd name="connsiteY272" fmla="*/ 5563845 h 6858000"/>
              <a:gd name="connsiteX273" fmla="*/ 5940952 w 7467600"/>
              <a:gd name="connsiteY273" fmla="*/ 6250028 h 6858000"/>
              <a:gd name="connsiteX274" fmla="*/ 6043441 w 7467600"/>
              <a:gd name="connsiteY274" fmla="*/ 6665847 h 6858000"/>
              <a:gd name="connsiteX275" fmla="*/ 6093432 w 7467600"/>
              <a:gd name="connsiteY275" fmla="*/ 6858000 h 6858000"/>
              <a:gd name="connsiteX276" fmla="*/ 6034344 w 7467600"/>
              <a:gd name="connsiteY276" fmla="*/ 6858000 h 6858000"/>
              <a:gd name="connsiteX277" fmla="*/ 6026679 w 7467600"/>
              <a:gd name="connsiteY277" fmla="*/ 6836959 h 6858000"/>
              <a:gd name="connsiteX278" fmla="*/ 5800441 w 7467600"/>
              <a:gd name="connsiteY278" fmla="*/ 6335286 h 6858000"/>
              <a:gd name="connsiteX279" fmla="*/ 5526562 w 7467600"/>
              <a:gd name="connsiteY279" fmla="*/ 5705388 h 6858000"/>
              <a:gd name="connsiteX280" fmla="*/ 5519640 w 7467600"/>
              <a:gd name="connsiteY280" fmla="*/ 5683774 h 6858000"/>
              <a:gd name="connsiteX281" fmla="*/ 5844559 w 7467600"/>
              <a:gd name="connsiteY281" fmla="*/ 6553349 h 6858000"/>
              <a:gd name="connsiteX282" fmla="*/ 5975994 w 7467600"/>
              <a:gd name="connsiteY282" fmla="*/ 6858000 h 6858000"/>
              <a:gd name="connsiteX283" fmla="*/ 5898547 w 7467600"/>
              <a:gd name="connsiteY283" fmla="*/ 6858000 h 6858000"/>
              <a:gd name="connsiteX284" fmla="*/ 5682041 w 7467600"/>
              <a:gd name="connsiteY284" fmla="*/ 6355860 h 6858000"/>
              <a:gd name="connsiteX285" fmla="*/ 5461758 w 7467600"/>
              <a:gd name="connsiteY285" fmla="*/ 5820220 h 6858000"/>
              <a:gd name="connsiteX286" fmla="*/ 5237282 w 7467600"/>
              <a:gd name="connsiteY286" fmla="*/ 6579086 h 6858000"/>
              <a:gd name="connsiteX287" fmla="*/ 5115009 w 7467600"/>
              <a:gd name="connsiteY287" fmla="*/ 6858000 h 6858000"/>
              <a:gd name="connsiteX288" fmla="*/ 5028074 w 7467600"/>
              <a:gd name="connsiteY288" fmla="*/ 6858000 h 6858000"/>
              <a:gd name="connsiteX289" fmla="*/ 5079508 w 7467600"/>
              <a:gd name="connsiteY289" fmla="*/ 6749074 h 6858000"/>
              <a:gd name="connsiteX290" fmla="*/ 5371846 w 7467600"/>
              <a:gd name="connsiteY290" fmla="*/ 5924413 h 6858000"/>
              <a:gd name="connsiteX291" fmla="*/ 5270512 w 7467600"/>
              <a:gd name="connsiteY291" fmla="*/ 6138975 h 6858000"/>
              <a:gd name="connsiteX292" fmla="*/ 5062409 w 7467600"/>
              <a:gd name="connsiteY292" fmla="*/ 6653544 h 6858000"/>
              <a:gd name="connsiteX293" fmla="*/ 5036628 w 7467600"/>
              <a:gd name="connsiteY293" fmla="*/ 6754247 h 6858000"/>
              <a:gd name="connsiteX294" fmla="*/ 5009112 w 7467600"/>
              <a:gd name="connsiteY294" fmla="*/ 6858000 h 6858000"/>
              <a:gd name="connsiteX295" fmla="*/ 4976679 w 7467600"/>
              <a:gd name="connsiteY295" fmla="*/ 6858000 h 6858000"/>
              <a:gd name="connsiteX296" fmla="*/ 5006537 w 7467600"/>
              <a:gd name="connsiteY296" fmla="*/ 6747068 h 6858000"/>
              <a:gd name="connsiteX297" fmla="*/ 5032723 w 7467600"/>
              <a:gd name="connsiteY297" fmla="*/ 6644957 h 6858000"/>
              <a:gd name="connsiteX298" fmla="*/ 5242949 w 7467600"/>
              <a:gd name="connsiteY298" fmla="*/ 6125175 h 6858000"/>
              <a:gd name="connsiteX299" fmla="*/ 5286321 w 7467600"/>
              <a:gd name="connsiteY299" fmla="*/ 6033555 h 6858000"/>
              <a:gd name="connsiteX300" fmla="*/ 5008210 w 7467600"/>
              <a:gd name="connsiteY300" fmla="*/ 6649194 h 6858000"/>
              <a:gd name="connsiteX301" fmla="*/ 4986321 w 7467600"/>
              <a:gd name="connsiteY301" fmla="*/ 6765687 h 6858000"/>
              <a:gd name="connsiteX302" fmla="*/ 4973474 w 7467600"/>
              <a:gd name="connsiteY302" fmla="*/ 6858000 h 6858000"/>
              <a:gd name="connsiteX303" fmla="*/ 4907178 w 7467600"/>
              <a:gd name="connsiteY303" fmla="*/ 6858000 h 6858000"/>
              <a:gd name="connsiteX304" fmla="*/ 4910810 w 7467600"/>
              <a:gd name="connsiteY304" fmla="*/ 6829660 h 6858000"/>
              <a:gd name="connsiteX305" fmla="*/ 4987461 w 7467600"/>
              <a:gd name="connsiteY305" fmla="*/ 6432994 h 6858000"/>
              <a:gd name="connsiteX306" fmla="*/ 5179262 w 7467600"/>
              <a:gd name="connsiteY306" fmla="*/ 6035044 h 6858000"/>
              <a:gd name="connsiteX307" fmla="*/ 4689678 w 7467600"/>
              <a:gd name="connsiteY307" fmla="*/ 6440241 h 6858000"/>
              <a:gd name="connsiteX308" fmla="*/ 4477543 w 7467600"/>
              <a:gd name="connsiteY308" fmla="*/ 6674836 h 6858000"/>
              <a:gd name="connsiteX309" fmla="*/ 4329957 w 7467600"/>
              <a:gd name="connsiteY309" fmla="*/ 6858000 h 6858000"/>
              <a:gd name="connsiteX310" fmla="*/ 4218595 w 7467600"/>
              <a:gd name="connsiteY310" fmla="*/ 6858000 h 6858000"/>
              <a:gd name="connsiteX311" fmla="*/ 4368888 w 7467600"/>
              <a:gd name="connsiteY311" fmla="*/ 6668412 h 6858000"/>
              <a:gd name="connsiteX312" fmla="*/ 4563091 w 7467600"/>
              <a:gd name="connsiteY312" fmla="*/ 6442508 h 6858000"/>
              <a:gd name="connsiteX313" fmla="*/ 5387324 w 7467600"/>
              <a:gd name="connsiteY313" fmla="*/ 5705830 h 6858000"/>
              <a:gd name="connsiteX314" fmla="*/ 5073620 w 7467600"/>
              <a:gd name="connsiteY314" fmla="*/ 5955437 h 6858000"/>
              <a:gd name="connsiteX315" fmla="*/ 4689789 w 7467600"/>
              <a:gd name="connsiteY315" fmla="*/ 6268382 h 6858000"/>
              <a:gd name="connsiteX316" fmla="*/ 4418722 w 7467600"/>
              <a:gd name="connsiteY316" fmla="*/ 6570886 h 6858000"/>
              <a:gd name="connsiteX317" fmla="*/ 4214944 w 7467600"/>
              <a:gd name="connsiteY317" fmla="*/ 6858000 h 6858000"/>
              <a:gd name="connsiteX318" fmla="*/ 4177898 w 7467600"/>
              <a:gd name="connsiteY318" fmla="*/ 6858000 h 6858000"/>
              <a:gd name="connsiteX319" fmla="*/ 4391597 w 7467600"/>
              <a:gd name="connsiteY319" fmla="*/ 6556370 h 6858000"/>
              <a:gd name="connsiteX320" fmla="*/ 4668889 w 7467600"/>
              <a:gd name="connsiteY320" fmla="*/ 6246399 h 6858000"/>
              <a:gd name="connsiteX321" fmla="*/ 5055427 w 7467600"/>
              <a:gd name="connsiteY321" fmla="*/ 5931476 h 6858000"/>
              <a:gd name="connsiteX322" fmla="*/ 5371814 w 7467600"/>
              <a:gd name="connsiteY322" fmla="*/ 5678975 h 6858000"/>
              <a:gd name="connsiteX323" fmla="*/ 4987918 w 7467600"/>
              <a:gd name="connsiteY323" fmla="*/ 5838701 h 6858000"/>
              <a:gd name="connsiteX324" fmla="*/ 4317146 w 7467600"/>
              <a:gd name="connsiteY324" fmla="*/ 6587716 h 6858000"/>
              <a:gd name="connsiteX325" fmla="*/ 4171627 w 7467600"/>
              <a:gd name="connsiteY325" fmla="*/ 6858000 h 6858000"/>
              <a:gd name="connsiteX326" fmla="*/ 4081585 w 7467600"/>
              <a:gd name="connsiteY326" fmla="*/ 6858000 h 6858000"/>
              <a:gd name="connsiteX327" fmla="*/ 4238603 w 7467600"/>
              <a:gd name="connsiteY327" fmla="*/ 6559341 h 6858000"/>
              <a:gd name="connsiteX328" fmla="*/ 4778333 w 7467600"/>
              <a:gd name="connsiteY328" fmla="*/ 5873626 h 6858000"/>
              <a:gd name="connsiteX329" fmla="*/ 5414185 w 7467600"/>
              <a:gd name="connsiteY329" fmla="*/ 5573882 h 6858000"/>
              <a:gd name="connsiteX330" fmla="*/ 5959648 w 7467600"/>
              <a:gd name="connsiteY330" fmla="*/ 4760797 h 6858000"/>
              <a:gd name="connsiteX331" fmla="*/ 5355019 w 7467600"/>
              <a:gd name="connsiteY331" fmla="*/ 4734672 h 6858000"/>
              <a:gd name="connsiteX332" fmla="*/ 5083565 w 7467600"/>
              <a:gd name="connsiteY332" fmla="*/ 5179121 h 6858000"/>
              <a:gd name="connsiteX333" fmla="*/ 4713577 w 7467600"/>
              <a:gd name="connsiteY333" fmla="*/ 5616803 h 6858000"/>
              <a:gd name="connsiteX334" fmla="*/ 3989559 w 7467600"/>
              <a:gd name="connsiteY334" fmla="*/ 6145945 h 6858000"/>
              <a:gd name="connsiteX335" fmla="*/ 3939824 w 7467600"/>
              <a:gd name="connsiteY335" fmla="*/ 6066900 h 6858000"/>
              <a:gd name="connsiteX336" fmla="*/ 4584537 w 7467600"/>
              <a:gd name="connsiteY336" fmla="*/ 5324826 h 6858000"/>
              <a:gd name="connsiteX337" fmla="*/ 5037105 w 7467600"/>
              <a:gd name="connsiteY337" fmla="*/ 5088765 h 6858000"/>
              <a:gd name="connsiteX338" fmla="*/ 5039930 w 7467600"/>
              <a:gd name="connsiteY338" fmla="*/ 5089585 h 6858000"/>
              <a:gd name="connsiteX339" fmla="*/ 5263764 w 7467600"/>
              <a:gd name="connsiteY339" fmla="*/ 4735525 h 6858000"/>
              <a:gd name="connsiteX340" fmla="*/ 4086300 w 7467600"/>
              <a:gd name="connsiteY340" fmla="*/ 4884599 h 6858000"/>
              <a:gd name="connsiteX341" fmla="*/ 4085485 w 7467600"/>
              <a:gd name="connsiteY341" fmla="*/ 4899070 h 6858000"/>
              <a:gd name="connsiteX342" fmla="*/ 3871915 w 7467600"/>
              <a:gd name="connsiteY342" fmla="*/ 5253645 h 6858000"/>
              <a:gd name="connsiteX343" fmla="*/ 3799374 w 7467600"/>
              <a:gd name="connsiteY343" fmla="*/ 5466127 h 6858000"/>
              <a:gd name="connsiteX344" fmla="*/ 3498850 w 7467600"/>
              <a:gd name="connsiteY344" fmla="*/ 6661888 h 6858000"/>
              <a:gd name="connsiteX345" fmla="*/ 3399216 w 7467600"/>
              <a:gd name="connsiteY345" fmla="*/ 6858000 h 6858000"/>
              <a:gd name="connsiteX346" fmla="*/ 3303688 w 7467600"/>
              <a:gd name="connsiteY346" fmla="*/ 6858000 h 6858000"/>
              <a:gd name="connsiteX347" fmla="*/ 3391774 w 7467600"/>
              <a:gd name="connsiteY347" fmla="*/ 6697181 h 6858000"/>
              <a:gd name="connsiteX348" fmla="*/ 3735540 w 7467600"/>
              <a:gd name="connsiteY348" fmla="*/ 5546923 h 6858000"/>
              <a:gd name="connsiteX349" fmla="*/ 3729438 w 7467600"/>
              <a:gd name="connsiteY349" fmla="*/ 5569058 h 6858000"/>
              <a:gd name="connsiteX350" fmla="*/ 3707782 w 7467600"/>
              <a:gd name="connsiteY350" fmla="*/ 5644908 h 6858000"/>
              <a:gd name="connsiteX351" fmla="*/ 3583827 w 7467600"/>
              <a:gd name="connsiteY351" fmla="*/ 6039215 h 6858000"/>
              <a:gd name="connsiteX352" fmla="*/ 3547861 w 7467600"/>
              <a:gd name="connsiteY352" fmla="*/ 6129609 h 6858000"/>
              <a:gd name="connsiteX353" fmla="*/ 3490905 w 7467600"/>
              <a:gd name="connsiteY353" fmla="*/ 6277660 h 6858000"/>
              <a:gd name="connsiteX354" fmla="*/ 3455859 w 7467600"/>
              <a:gd name="connsiteY354" fmla="*/ 6391301 h 6858000"/>
              <a:gd name="connsiteX355" fmla="*/ 3429112 w 7467600"/>
              <a:gd name="connsiteY355" fmla="*/ 6479469 h 6858000"/>
              <a:gd name="connsiteX356" fmla="*/ 3304862 w 7467600"/>
              <a:gd name="connsiteY356" fmla="*/ 6796476 h 6858000"/>
              <a:gd name="connsiteX357" fmla="*/ 3276071 w 7467600"/>
              <a:gd name="connsiteY357" fmla="*/ 6858000 h 6858000"/>
              <a:gd name="connsiteX358" fmla="*/ 3240805 w 7467600"/>
              <a:gd name="connsiteY358" fmla="*/ 6858000 h 6858000"/>
              <a:gd name="connsiteX359" fmla="*/ 3275917 w 7467600"/>
              <a:gd name="connsiteY359" fmla="*/ 6783192 h 6858000"/>
              <a:gd name="connsiteX360" fmla="*/ 3399358 w 7467600"/>
              <a:gd name="connsiteY360" fmla="*/ 6469011 h 6858000"/>
              <a:gd name="connsiteX361" fmla="*/ 3425650 w 7467600"/>
              <a:gd name="connsiteY361" fmla="*/ 6381333 h 6858000"/>
              <a:gd name="connsiteX362" fmla="*/ 3460661 w 7467600"/>
              <a:gd name="connsiteY362" fmla="*/ 6266763 h 6858000"/>
              <a:gd name="connsiteX363" fmla="*/ 3518021 w 7467600"/>
              <a:gd name="connsiteY363" fmla="*/ 6117298 h 6858000"/>
              <a:gd name="connsiteX364" fmla="*/ 3554035 w 7467600"/>
              <a:gd name="connsiteY364" fmla="*/ 6027832 h 6858000"/>
              <a:gd name="connsiteX365" fmla="*/ 3677174 w 7467600"/>
              <a:gd name="connsiteY365" fmla="*/ 5636351 h 6858000"/>
              <a:gd name="connsiteX366" fmla="*/ 3698819 w 7467600"/>
              <a:gd name="connsiteY366" fmla="*/ 5560503 h 6858000"/>
              <a:gd name="connsiteX367" fmla="*/ 3702094 w 7467600"/>
              <a:gd name="connsiteY367" fmla="*/ 5549194 h 6858000"/>
              <a:gd name="connsiteX368" fmla="*/ 3398355 w 7467600"/>
              <a:gd name="connsiteY368" fmla="*/ 6094603 h 6858000"/>
              <a:gd name="connsiteX369" fmla="*/ 3193941 w 7467600"/>
              <a:gd name="connsiteY369" fmla="*/ 6798775 h 6858000"/>
              <a:gd name="connsiteX370" fmla="*/ 3184140 w 7467600"/>
              <a:gd name="connsiteY370" fmla="*/ 6858000 h 6858000"/>
              <a:gd name="connsiteX371" fmla="*/ 3099978 w 7467600"/>
              <a:gd name="connsiteY371" fmla="*/ 6858000 h 6858000"/>
              <a:gd name="connsiteX372" fmla="*/ 3101556 w 7467600"/>
              <a:gd name="connsiteY372" fmla="*/ 6843337 h 6858000"/>
              <a:gd name="connsiteX373" fmla="*/ 3370162 w 7467600"/>
              <a:gd name="connsiteY373" fmla="*/ 5785550 h 6858000"/>
              <a:gd name="connsiteX374" fmla="*/ 3746477 w 7467600"/>
              <a:gd name="connsiteY374" fmla="*/ 5377889 h 6858000"/>
              <a:gd name="connsiteX375" fmla="*/ 3863399 w 7467600"/>
              <a:gd name="connsiteY375" fmla="*/ 5087257 h 6858000"/>
              <a:gd name="connsiteX376" fmla="*/ 3968712 w 7467600"/>
              <a:gd name="connsiteY376" fmla="*/ 4913989 h 6858000"/>
              <a:gd name="connsiteX377" fmla="*/ 2792390 w 7467600"/>
              <a:gd name="connsiteY377" fmla="*/ 5382974 h 6858000"/>
              <a:gd name="connsiteX378" fmla="*/ 2714982 w 7467600"/>
              <a:gd name="connsiteY378" fmla="*/ 5427051 h 6858000"/>
              <a:gd name="connsiteX379" fmla="*/ 2813361 w 7467600"/>
              <a:gd name="connsiteY379" fmla="*/ 6023912 h 6858000"/>
              <a:gd name="connsiteX380" fmla="*/ 2688430 w 7467600"/>
              <a:gd name="connsiteY380" fmla="*/ 6801564 h 6858000"/>
              <a:gd name="connsiteX381" fmla="*/ 2629626 w 7467600"/>
              <a:gd name="connsiteY381" fmla="*/ 6763394 h 6858000"/>
              <a:gd name="connsiteX382" fmla="*/ 2565328 w 7467600"/>
              <a:gd name="connsiteY382" fmla="*/ 5516399 h 6858000"/>
              <a:gd name="connsiteX383" fmla="*/ 1922999 w 7467600"/>
              <a:gd name="connsiteY383" fmla="*/ 5980343 h 6858000"/>
              <a:gd name="connsiteX384" fmla="*/ 1950261 w 7467600"/>
              <a:gd name="connsiteY384" fmla="*/ 6405858 h 6858000"/>
              <a:gd name="connsiteX385" fmla="*/ 2365554 w 7467600"/>
              <a:gd name="connsiteY385" fmla="*/ 6759107 h 6858000"/>
              <a:gd name="connsiteX386" fmla="*/ 2424142 w 7467600"/>
              <a:gd name="connsiteY386" fmla="*/ 6858000 h 6858000"/>
              <a:gd name="connsiteX387" fmla="*/ 2395994 w 7467600"/>
              <a:gd name="connsiteY387" fmla="*/ 6858000 h 6858000"/>
              <a:gd name="connsiteX388" fmla="*/ 2392863 w 7467600"/>
              <a:gd name="connsiteY388" fmla="*/ 6852964 h 6858000"/>
              <a:gd name="connsiteX389" fmla="*/ 2017589 w 7467600"/>
              <a:gd name="connsiteY389" fmla="*/ 6493982 h 6858000"/>
              <a:gd name="connsiteX390" fmla="*/ 2147336 w 7467600"/>
              <a:gd name="connsiteY390" fmla="*/ 6594052 h 6858000"/>
              <a:gd name="connsiteX391" fmla="*/ 2207047 w 7467600"/>
              <a:gd name="connsiteY391" fmla="*/ 6654540 h 6858000"/>
              <a:gd name="connsiteX392" fmla="*/ 2299106 w 7467600"/>
              <a:gd name="connsiteY392" fmla="*/ 6778931 h 6858000"/>
              <a:gd name="connsiteX393" fmla="*/ 2314430 w 7467600"/>
              <a:gd name="connsiteY393" fmla="*/ 6801144 h 6858000"/>
              <a:gd name="connsiteX394" fmla="*/ 2352406 w 7467600"/>
              <a:gd name="connsiteY394" fmla="*/ 6858000 h 6858000"/>
              <a:gd name="connsiteX395" fmla="*/ 2314492 w 7467600"/>
              <a:gd name="connsiteY395" fmla="*/ 6858000 h 6858000"/>
              <a:gd name="connsiteX396" fmla="*/ 2288095 w 7467600"/>
              <a:gd name="connsiteY396" fmla="*/ 6818030 h 6858000"/>
              <a:gd name="connsiteX397" fmla="*/ 2272768 w 7467600"/>
              <a:gd name="connsiteY397" fmla="*/ 6795822 h 6858000"/>
              <a:gd name="connsiteX398" fmla="*/ 2182715 w 7467600"/>
              <a:gd name="connsiteY398" fmla="*/ 6675071 h 6858000"/>
              <a:gd name="connsiteX399" fmla="*/ 2032061 w 7467600"/>
              <a:gd name="connsiteY399" fmla="*/ 6541380 h 6858000"/>
              <a:gd name="connsiteX400" fmla="*/ 2257220 w 7467600"/>
              <a:gd name="connsiteY400" fmla="*/ 6826257 h 6858000"/>
              <a:gd name="connsiteX401" fmla="*/ 2281324 w 7467600"/>
              <a:gd name="connsiteY401" fmla="*/ 6858000 h 6858000"/>
              <a:gd name="connsiteX402" fmla="*/ 2242860 w 7467600"/>
              <a:gd name="connsiteY402" fmla="*/ 6858000 h 6858000"/>
              <a:gd name="connsiteX403" fmla="*/ 2232818 w 7467600"/>
              <a:gd name="connsiteY403" fmla="*/ 6844926 h 6858000"/>
              <a:gd name="connsiteX404" fmla="*/ 1990172 w 7467600"/>
              <a:gd name="connsiteY404" fmla="*/ 6542121 h 6858000"/>
              <a:gd name="connsiteX405" fmla="*/ 2124090 w 7467600"/>
              <a:gd name="connsiteY405" fmla="*/ 6761017 h 6858000"/>
              <a:gd name="connsiteX406" fmla="*/ 2200380 w 7467600"/>
              <a:gd name="connsiteY406" fmla="*/ 6858000 h 6858000"/>
              <a:gd name="connsiteX407" fmla="*/ 2147507 w 7467600"/>
              <a:gd name="connsiteY407" fmla="*/ 6858000 h 6858000"/>
              <a:gd name="connsiteX408" fmla="*/ 2070668 w 7467600"/>
              <a:gd name="connsiteY408" fmla="*/ 6761520 h 6858000"/>
              <a:gd name="connsiteX409" fmla="*/ 1975142 w 7467600"/>
              <a:gd name="connsiteY409" fmla="*/ 6585570 h 6858000"/>
              <a:gd name="connsiteX410" fmla="*/ 2050035 w 7467600"/>
              <a:gd name="connsiteY410" fmla="*/ 6813345 h 6858000"/>
              <a:gd name="connsiteX411" fmla="*/ 2063025 w 7467600"/>
              <a:gd name="connsiteY411" fmla="*/ 6858000 h 6858000"/>
              <a:gd name="connsiteX412" fmla="*/ 2021675 w 7467600"/>
              <a:gd name="connsiteY412" fmla="*/ 6858000 h 6858000"/>
              <a:gd name="connsiteX413" fmla="*/ 2019308 w 7467600"/>
              <a:gd name="connsiteY413" fmla="*/ 6847118 h 6858000"/>
              <a:gd name="connsiteX414" fmla="*/ 1938835 w 7467600"/>
              <a:gd name="connsiteY414" fmla="*/ 6551160 h 6858000"/>
              <a:gd name="connsiteX415" fmla="*/ 1953230 w 7467600"/>
              <a:gd name="connsiteY415" fmla="*/ 6759699 h 6858000"/>
              <a:gd name="connsiteX416" fmla="*/ 1956763 w 7467600"/>
              <a:gd name="connsiteY416" fmla="*/ 6778191 h 6858000"/>
              <a:gd name="connsiteX417" fmla="*/ 1967925 w 7467600"/>
              <a:gd name="connsiteY417" fmla="*/ 6858000 h 6858000"/>
              <a:gd name="connsiteX418" fmla="*/ 1936622 w 7467600"/>
              <a:gd name="connsiteY418" fmla="*/ 6858000 h 6858000"/>
              <a:gd name="connsiteX419" fmla="*/ 1926261 w 7467600"/>
              <a:gd name="connsiteY419" fmla="*/ 6784064 h 6858000"/>
              <a:gd name="connsiteX420" fmla="*/ 1922724 w 7467600"/>
              <a:gd name="connsiteY420" fmla="*/ 6765577 h 6858000"/>
              <a:gd name="connsiteX421" fmla="*/ 1904650 w 7467600"/>
              <a:gd name="connsiteY421" fmla="*/ 6639616 h 6858000"/>
              <a:gd name="connsiteX422" fmla="*/ 1885273 w 7467600"/>
              <a:gd name="connsiteY422" fmla="*/ 6858000 h 6858000"/>
              <a:gd name="connsiteX423" fmla="*/ 1854363 w 7467600"/>
              <a:gd name="connsiteY423" fmla="*/ 6858000 h 6858000"/>
              <a:gd name="connsiteX424" fmla="*/ 1880391 w 7467600"/>
              <a:gd name="connsiteY424" fmla="*/ 6603796 h 6858000"/>
              <a:gd name="connsiteX425" fmla="*/ 1818273 w 7467600"/>
              <a:gd name="connsiteY425" fmla="*/ 6715729 h 6858000"/>
              <a:gd name="connsiteX426" fmla="*/ 1794691 w 7467600"/>
              <a:gd name="connsiteY426" fmla="*/ 6843239 h 6858000"/>
              <a:gd name="connsiteX427" fmla="*/ 1794914 w 7467600"/>
              <a:gd name="connsiteY427" fmla="*/ 6858000 h 6858000"/>
              <a:gd name="connsiteX428" fmla="*/ 1746128 w 7467600"/>
              <a:gd name="connsiteY428" fmla="*/ 6858000 h 6858000"/>
              <a:gd name="connsiteX429" fmla="*/ 1753934 w 7467600"/>
              <a:gd name="connsiteY429" fmla="*/ 6724796 h 6858000"/>
              <a:gd name="connsiteX430" fmla="*/ 1792053 w 7467600"/>
              <a:gd name="connsiteY430" fmla="*/ 6572396 h 6858000"/>
              <a:gd name="connsiteX431" fmla="*/ 1862248 w 7467600"/>
              <a:gd name="connsiteY431" fmla="*/ 6266397 h 6858000"/>
              <a:gd name="connsiteX432" fmla="*/ 1862250 w 7467600"/>
              <a:gd name="connsiteY432" fmla="*/ 6033531 h 6858000"/>
              <a:gd name="connsiteX433" fmla="*/ 1211999 w 7467600"/>
              <a:gd name="connsiteY433" fmla="*/ 6683610 h 6858000"/>
              <a:gd name="connsiteX434" fmla="*/ 1213266 w 7467600"/>
              <a:gd name="connsiteY434" fmla="*/ 6691947 h 6858000"/>
              <a:gd name="connsiteX435" fmla="*/ 1203370 w 7467600"/>
              <a:gd name="connsiteY435" fmla="*/ 6850676 h 6858000"/>
              <a:gd name="connsiteX436" fmla="*/ 1203671 w 7467600"/>
              <a:gd name="connsiteY436" fmla="*/ 6858000 h 6858000"/>
              <a:gd name="connsiteX437" fmla="*/ 1143180 w 7467600"/>
              <a:gd name="connsiteY437" fmla="*/ 6858000 h 6858000"/>
              <a:gd name="connsiteX438" fmla="*/ 1142176 w 7467600"/>
              <a:gd name="connsiteY438" fmla="*/ 6766045 h 6858000"/>
              <a:gd name="connsiteX439" fmla="*/ 1067484 w 7467600"/>
              <a:gd name="connsiteY439" fmla="*/ 6858000 h 6858000"/>
              <a:gd name="connsiteX440" fmla="*/ 953928 w 7467600"/>
              <a:gd name="connsiteY440" fmla="*/ 6858000 h 6858000"/>
              <a:gd name="connsiteX441" fmla="*/ 959715 w 7467600"/>
              <a:gd name="connsiteY441" fmla="*/ 6850185 h 6858000"/>
              <a:gd name="connsiteX442" fmla="*/ 1483788 w 7467600"/>
              <a:gd name="connsiteY442" fmla="*/ 6259174 h 6858000"/>
              <a:gd name="connsiteX443" fmla="*/ 1100671 w 7467600"/>
              <a:gd name="connsiteY443" fmla="*/ 6252137 h 6858000"/>
              <a:gd name="connsiteX444" fmla="*/ 1090144 w 7467600"/>
              <a:gd name="connsiteY444" fmla="*/ 6256748 h 6858000"/>
              <a:gd name="connsiteX445" fmla="*/ 1095872 w 7467600"/>
              <a:gd name="connsiteY445" fmla="*/ 6271892 h 6858000"/>
              <a:gd name="connsiteX446" fmla="*/ 262785 w 7467600"/>
              <a:gd name="connsiteY446" fmla="*/ 6845450 h 6858000"/>
              <a:gd name="connsiteX447" fmla="*/ 209968 w 7467600"/>
              <a:gd name="connsiteY447" fmla="*/ 6770713 h 6858000"/>
              <a:gd name="connsiteX448" fmla="*/ 873460 w 7467600"/>
              <a:gd name="connsiteY448" fmla="*/ 6253768 h 6858000"/>
              <a:gd name="connsiteX449" fmla="*/ 192686 w 7467600"/>
              <a:gd name="connsiteY449" fmla="*/ 5849257 h 6858000"/>
              <a:gd name="connsiteX450" fmla="*/ 4696 w 7467600"/>
              <a:gd name="connsiteY450" fmla="*/ 5697668 h 6858000"/>
              <a:gd name="connsiteX451" fmla="*/ 0 w 7467600"/>
              <a:gd name="connsiteY451" fmla="*/ 5689984 h 6858000"/>
              <a:gd name="connsiteX452" fmla="*/ 0 w 7467600"/>
              <a:gd name="connsiteY452" fmla="*/ 5513472 h 6858000"/>
              <a:gd name="connsiteX453" fmla="*/ 174101 w 7467600"/>
              <a:gd name="connsiteY453" fmla="*/ 5620277 h 6858000"/>
              <a:gd name="connsiteX454" fmla="*/ 891800 w 7467600"/>
              <a:gd name="connsiteY454" fmla="*/ 6036935 h 6858000"/>
              <a:gd name="connsiteX455" fmla="*/ 1072219 w 7467600"/>
              <a:gd name="connsiteY455" fmla="*/ 6169443 h 6858000"/>
              <a:gd name="connsiteX456" fmla="*/ 1074117 w 7467600"/>
              <a:gd name="connsiteY456" fmla="*/ 6170301 h 6858000"/>
              <a:gd name="connsiteX457" fmla="*/ 1083114 w 7467600"/>
              <a:gd name="connsiteY457" fmla="*/ 6174131 h 6858000"/>
              <a:gd name="connsiteX458" fmla="*/ 1543010 w 7467600"/>
              <a:gd name="connsiteY458" fmla="*/ 6191140 h 6858000"/>
              <a:gd name="connsiteX459" fmla="*/ 1551080 w 7467600"/>
              <a:gd name="connsiteY459" fmla="*/ 6195006 h 6858000"/>
              <a:gd name="connsiteX460" fmla="*/ 2345443 w 7467600"/>
              <a:gd name="connsiteY460" fmla="*/ 5549882 h 6858000"/>
              <a:gd name="connsiteX461" fmla="*/ 1721499 w 7467600"/>
              <a:gd name="connsiteY461" fmla="*/ 5599969 h 6858000"/>
              <a:gd name="connsiteX462" fmla="*/ 767716 w 7467600"/>
              <a:gd name="connsiteY462" fmla="*/ 5472768 h 6858000"/>
              <a:gd name="connsiteX463" fmla="*/ 722147 w 7467600"/>
              <a:gd name="connsiteY463" fmla="*/ 5393091 h 6858000"/>
              <a:gd name="connsiteX464" fmla="*/ 1485552 w 7467600"/>
              <a:gd name="connsiteY464" fmla="*/ 5313202 h 6858000"/>
              <a:gd name="connsiteX465" fmla="*/ 2143004 w 7467600"/>
              <a:gd name="connsiteY465" fmla="*/ 5402420 h 6858000"/>
              <a:gd name="connsiteX466" fmla="*/ 1933391 w 7467600"/>
              <a:gd name="connsiteY466" fmla="*/ 5156971 h 6858000"/>
              <a:gd name="connsiteX467" fmla="*/ 1827118 w 7467600"/>
              <a:gd name="connsiteY467" fmla="*/ 4968410 h 6858000"/>
              <a:gd name="connsiteX468" fmla="*/ 1837349 w 7467600"/>
              <a:gd name="connsiteY468" fmla="*/ 4956357 h 6858000"/>
              <a:gd name="connsiteX469" fmla="*/ 2162835 w 7467600"/>
              <a:gd name="connsiteY469" fmla="*/ 5187853 h 6858000"/>
              <a:gd name="connsiteX470" fmla="*/ 2257167 w 7467600"/>
              <a:gd name="connsiteY470" fmla="*/ 5462123 h 6858000"/>
              <a:gd name="connsiteX471" fmla="*/ 2261598 w 7467600"/>
              <a:gd name="connsiteY471" fmla="*/ 5467998 h 6858000"/>
              <a:gd name="connsiteX472" fmla="*/ 2437177 w 7467600"/>
              <a:gd name="connsiteY472" fmla="*/ 5479608 h 6858000"/>
              <a:gd name="connsiteX473" fmla="*/ 2445247 w 7467600"/>
              <a:gd name="connsiteY473" fmla="*/ 5483476 h 6858000"/>
              <a:gd name="connsiteX474" fmla="*/ 2743626 w 7467600"/>
              <a:gd name="connsiteY474" fmla="*/ 5304819 h 6858000"/>
              <a:gd name="connsiteX475" fmla="*/ 3048102 w 7467600"/>
              <a:gd name="connsiteY475" fmla="*/ 5150595 h 6858000"/>
              <a:gd name="connsiteX476" fmla="*/ 1799414 w 7467600"/>
              <a:gd name="connsiteY476" fmla="*/ 4694732 h 6858000"/>
              <a:gd name="connsiteX477" fmla="*/ 1771735 w 7467600"/>
              <a:gd name="connsiteY477" fmla="*/ 4619929 h 6858000"/>
              <a:gd name="connsiteX478" fmla="*/ 3104273 w 7467600"/>
              <a:gd name="connsiteY478" fmla="*/ 5076159 h 6858000"/>
              <a:gd name="connsiteX479" fmla="*/ 3113245 w 7467600"/>
              <a:gd name="connsiteY479" fmla="*/ 5090705 h 6858000"/>
              <a:gd name="connsiteX480" fmla="*/ 3126294 w 7467600"/>
              <a:gd name="connsiteY480" fmla="*/ 5114400 h 6858000"/>
              <a:gd name="connsiteX481" fmla="*/ 3937433 w 7467600"/>
              <a:gd name="connsiteY481" fmla="*/ 4830473 h 6858000"/>
              <a:gd name="connsiteX482" fmla="*/ 3590475 w 7467600"/>
              <a:gd name="connsiteY482" fmla="*/ 4597974 h 6858000"/>
              <a:gd name="connsiteX483" fmla="*/ 3100264 w 7467600"/>
              <a:gd name="connsiteY483" fmla="*/ 4579845 h 6858000"/>
              <a:gd name="connsiteX484" fmla="*/ 2183576 w 7467600"/>
              <a:gd name="connsiteY484" fmla="*/ 4227150 h 6858000"/>
              <a:gd name="connsiteX485" fmla="*/ 2151029 w 7467600"/>
              <a:gd name="connsiteY485" fmla="*/ 4146947 h 6858000"/>
              <a:gd name="connsiteX486" fmla="*/ 3563434 w 7467600"/>
              <a:gd name="connsiteY486" fmla="*/ 4469115 h 6858000"/>
              <a:gd name="connsiteX487" fmla="*/ 3177952 w 7467600"/>
              <a:gd name="connsiteY487" fmla="*/ 3657386 h 6858000"/>
              <a:gd name="connsiteX488" fmla="*/ 3189263 w 7467600"/>
              <a:gd name="connsiteY488" fmla="*/ 3625726 h 6858000"/>
              <a:gd name="connsiteX489" fmla="*/ 3560912 w 7467600"/>
              <a:gd name="connsiteY489" fmla="*/ 4079863 h 6858000"/>
              <a:gd name="connsiteX490" fmla="*/ 3626636 w 7467600"/>
              <a:gd name="connsiteY490" fmla="*/ 4512230 h 6858000"/>
              <a:gd name="connsiteX491" fmla="*/ 3653088 w 7467600"/>
              <a:gd name="connsiteY491" fmla="*/ 4521417 h 6858000"/>
              <a:gd name="connsiteX492" fmla="*/ 3988128 w 7467600"/>
              <a:gd name="connsiteY492" fmla="*/ 4817267 h 6858000"/>
              <a:gd name="connsiteX493" fmla="*/ 4830582 w 7467600"/>
              <a:gd name="connsiteY493" fmla="*/ 4676000 h 6858000"/>
              <a:gd name="connsiteX494" fmla="*/ 4830100 w 7467600"/>
              <a:gd name="connsiteY494" fmla="*/ 4675554 h 6858000"/>
              <a:gd name="connsiteX495" fmla="*/ 4036318 w 7467600"/>
              <a:gd name="connsiteY495" fmla="*/ 4147013 h 6858000"/>
              <a:gd name="connsiteX496" fmla="*/ 3432098 w 7467600"/>
              <a:gd name="connsiteY496" fmla="*/ 3537312 h 6858000"/>
              <a:gd name="connsiteX497" fmla="*/ 3446761 w 7467600"/>
              <a:gd name="connsiteY497" fmla="*/ 3461278 h 6858000"/>
              <a:gd name="connsiteX498" fmla="*/ 4419733 w 7467600"/>
              <a:gd name="connsiteY498" fmla="*/ 3963555 h 6858000"/>
              <a:gd name="connsiteX499" fmla="*/ 4781371 w 7467600"/>
              <a:gd name="connsiteY499" fmla="*/ 4458604 h 6858000"/>
              <a:gd name="connsiteX500" fmla="*/ 4780440 w 7467600"/>
              <a:gd name="connsiteY500" fmla="*/ 4470290 h 6858000"/>
              <a:gd name="connsiteX501" fmla="*/ 4898954 w 7467600"/>
              <a:gd name="connsiteY501" fmla="*/ 4662092 h 6858000"/>
              <a:gd name="connsiteX502" fmla="*/ 4900699 w 7467600"/>
              <a:gd name="connsiteY502" fmla="*/ 4670867 h 6858000"/>
              <a:gd name="connsiteX503" fmla="*/ 5714511 w 7467600"/>
              <a:gd name="connsiteY503" fmla="*/ 4663483 h 6858000"/>
              <a:gd name="connsiteX504" fmla="*/ 5464793 w 7467600"/>
              <a:gd name="connsiteY504" fmla="*/ 4393556 h 6858000"/>
              <a:gd name="connsiteX505" fmla="*/ 5461897 w 7467600"/>
              <a:gd name="connsiteY505" fmla="*/ 4390879 h 6858000"/>
              <a:gd name="connsiteX506" fmla="*/ 4294126 w 7467600"/>
              <a:gd name="connsiteY506" fmla="*/ 3303048 h 6858000"/>
              <a:gd name="connsiteX507" fmla="*/ 4305321 w 7467600"/>
              <a:gd name="connsiteY507" fmla="*/ 3256953 h 6858000"/>
              <a:gd name="connsiteX508" fmla="*/ 4949299 w 7467600"/>
              <a:gd name="connsiteY508" fmla="*/ 3766336 h 6858000"/>
              <a:gd name="connsiteX509" fmla="*/ 5291452 w 7467600"/>
              <a:gd name="connsiteY509" fmla="*/ 4076801 h 6858000"/>
              <a:gd name="connsiteX510" fmla="*/ 5434998 w 7467600"/>
              <a:gd name="connsiteY510" fmla="*/ 4254100 h 6858000"/>
              <a:gd name="connsiteX511" fmla="*/ 5351015 w 7467600"/>
              <a:gd name="connsiteY511" fmla="*/ 3760989 h 6858000"/>
              <a:gd name="connsiteX512" fmla="*/ 5413780 w 7467600"/>
              <a:gd name="connsiteY512" fmla="*/ 2966265 h 6858000"/>
              <a:gd name="connsiteX513" fmla="*/ 5425627 w 7467600"/>
              <a:gd name="connsiteY513" fmla="*/ 2954192 h 6858000"/>
              <a:gd name="connsiteX514" fmla="*/ 6604735 w 7467600"/>
              <a:gd name="connsiteY514" fmla="*/ 2041381 h 6858000"/>
              <a:gd name="connsiteX515" fmla="*/ 7204487 w 7467600"/>
              <a:gd name="connsiteY515" fmla="*/ 2742112 h 6858000"/>
              <a:gd name="connsiteX516" fmla="*/ 7131592 w 7467600"/>
              <a:gd name="connsiteY516" fmla="*/ 2672096 h 6858000"/>
              <a:gd name="connsiteX517" fmla="*/ 6996344 w 7467600"/>
              <a:gd name="connsiteY517" fmla="*/ 2518310 h 6858000"/>
              <a:gd name="connsiteX518" fmla="*/ 6735495 w 7467600"/>
              <a:gd name="connsiteY518" fmla="*/ 2196890 h 6858000"/>
              <a:gd name="connsiteX519" fmla="*/ 6721901 w 7467600"/>
              <a:gd name="connsiteY519" fmla="*/ 2179274 h 6858000"/>
              <a:gd name="connsiteX520" fmla="*/ 6604735 w 7467600"/>
              <a:gd name="connsiteY520" fmla="*/ 2041381 h 6858000"/>
              <a:gd name="connsiteX521" fmla="*/ 6591670 w 7467600"/>
              <a:gd name="connsiteY521" fmla="*/ 1988277 h 6858000"/>
              <a:gd name="connsiteX522" fmla="*/ 6747349 w 7467600"/>
              <a:gd name="connsiteY522" fmla="*/ 2160069 h 6858000"/>
              <a:gd name="connsiteX523" fmla="*/ 6760943 w 7467600"/>
              <a:gd name="connsiteY523" fmla="*/ 2177686 h 6858000"/>
              <a:gd name="connsiteX524" fmla="*/ 7021065 w 7467600"/>
              <a:gd name="connsiteY524" fmla="*/ 2498102 h 6858000"/>
              <a:gd name="connsiteX525" fmla="*/ 7155223 w 7467600"/>
              <a:gd name="connsiteY525" fmla="*/ 2650386 h 6858000"/>
              <a:gd name="connsiteX526" fmla="*/ 7203167 w 7467600"/>
              <a:gd name="connsiteY526" fmla="*/ 2697288 h 6858000"/>
              <a:gd name="connsiteX527" fmla="*/ 6937703 w 7467600"/>
              <a:gd name="connsiteY527" fmla="*/ 2321981 h 6858000"/>
              <a:gd name="connsiteX528" fmla="*/ 6591670 w 7467600"/>
              <a:gd name="connsiteY528" fmla="*/ 1988277 h 6858000"/>
              <a:gd name="connsiteX529" fmla="*/ 5798671 w 7467600"/>
              <a:gd name="connsiteY529" fmla="*/ 1981601 h 6858000"/>
              <a:gd name="connsiteX530" fmla="*/ 5754709 w 7467600"/>
              <a:gd name="connsiteY530" fmla="*/ 2071454 h 6858000"/>
              <a:gd name="connsiteX531" fmla="*/ 5763044 w 7467600"/>
              <a:gd name="connsiteY531" fmla="*/ 2842206 h 6858000"/>
              <a:gd name="connsiteX532" fmla="*/ 5764974 w 7467600"/>
              <a:gd name="connsiteY532" fmla="*/ 2799609 h 6858000"/>
              <a:gd name="connsiteX533" fmla="*/ 5767665 w 7467600"/>
              <a:gd name="connsiteY533" fmla="*/ 2666409 h 6858000"/>
              <a:gd name="connsiteX534" fmla="*/ 5763055 w 7467600"/>
              <a:gd name="connsiteY534" fmla="*/ 2579705 h 6858000"/>
              <a:gd name="connsiteX535" fmla="*/ 5758079 w 7467600"/>
              <a:gd name="connsiteY535" fmla="*/ 2492508 h 6858000"/>
              <a:gd name="connsiteX536" fmla="*/ 5779325 w 7467600"/>
              <a:gd name="connsiteY536" fmla="*/ 2197069 h 6858000"/>
              <a:gd name="connsiteX537" fmla="*/ 5798671 w 7467600"/>
              <a:gd name="connsiteY537" fmla="*/ 1981601 h 6858000"/>
              <a:gd name="connsiteX538" fmla="*/ 5829202 w 7467600"/>
              <a:gd name="connsiteY538" fmla="*/ 1971679 h 6858000"/>
              <a:gd name="connsiteX539" fmla="*/ 5809558 w 7467600"/>
              <a:gd name="connsiteY539" fmla="*/ 2198043 h 6858000"/>
              <a:gd name="connsiteX540" fmla="*/ 5788653 w 7467600"/>
              <a:gd name="connsiteY540" fmla="*/ 2489430 h 6858000"/>
              <a:gd name="connsiteX541" fmla="*/ 5793439 w 7467600"/>
              <a:gd name="connsiteY541" fmla="*/ 2575235 h 6858000"/>
              <a:gd name="connsiteX542" fmla="*/ 5796837 w 7467600"/>
              <a:gd name="connsiteY542" fmla="*/ 2637633 h 6858000"/>
              <a:gd name="connsiteX543" fmla="*/ 5818614 w 7467600"/>
              <a:gd name="connsiteY543" fmla="*/ 2473055 h 6858000"/>
              <a:gd name="connsiteX544" fmla="*/ 5829202 w 7467600"/>
              <a:gd name="connsiteY544" fmla="*/ 1971679 h 6858000"/>
              <a:gd name="connsiteX545" fmla="*/ 5911389 w 7467600"/>
              <a:gd name="connsiteY545" fmla="*/ 1898371 h 6858000"/>
              <a:gd name="connsiteX546" fmla="*/ 6237627 w 7467600"/>
              <a:gd name="connsiteY546" fmla="*/ 2231921 h 6858000"/>
              <a:gd name="connsiteX547" fmla="*/ 5911389 w 7467600"/>
              <a:gd name="connsiteY547" fmla="*/ 1898371 h 6858000"/>
              <a:gd name="connsiteX548" fmla="*/ 6944437 w 7467600"/>
              <a:gd name="connsiteY548" fmla="*/ 1575402 h 6858000"/>
              <a:gd name="connsiteX549" fmla="*/ 6304730 w 7467600"/>
              <a:gd name="connsiteY549" fmla="*/ 1766654 h 6858000"/>
              <a:gd name="connsiteX550" fmla="*/ 6944437 w 7467600"/>
              <a:gd name="connsiteY550" fmla="*/ 1575402 h 6858000"/>
              <a:gd name="connsiteX551" fmla="*/ 7019523 w 7467600"/>
              <a:gd name="connsiteY551" fmla="*/ 1519450 h 6858000"/>
              <a:gd name="connsiteX552" fmla="*/ 6298091 w 7467600"/>
              <a:gd name="connsiteY552" fmla="*/ 1737122 h 6858000"/>
              <a:gd name="connsiteX553" fmla="*/ 7019523 w 7467600"/>
              <a:gd name="connsiteY553" fmla="*/ 1519450 h 6858000"/>
              <a:gd name="connsiteX554" fmla="*/ 2399523 w 7467600"/>
              <a:gd name="connsiteY554" fmla="*/ 1428234 h 6858000"/>
              <a:gd name="connsiteX555" fmla="*/ 2224982 w 7467600"/>
              <a:gd name="connsiteY555" fmla="*/ 1826201 h 6858000"/>
              <a:gd name="connsiteX556" fmla="*/ 2096099 w 7467600"/>
              <a:gd name="connsiteY556" fmla="*/ 2345900 h 6858000"/>
              <a:gd name="connsiteX557" fmla="*/ 2283317 w 7467600"/>
              <a:gd name="connsiteY557" fmla="*/ 1796925 h 6858000"/>
              <a:gd name="connsiteX558" fmla="*/ 2399523 w 7467600"/>
              <a:gd name="connsiteY558" fmla="*/ 1428234 h 6858000"/>
              <a:gd name="connsiteX559" fmla="*/ 2448558 w 7467600"/>
              <a:gd name="connsiteY559" fmla="*/ 1373435 h 6858000"/>
              <a:gd name="connsiteX560" fmla="*/ 2312521 w 7467600"/>
              <a:gd name="connsiteY560" fmla="*/ 1806140 h 6858000"/>
              <a:gd name="connsiteX561" fmla="*/ 2127533 w 7467600"/>
              <a:gd name="connsiteY561" fmla="*/ 2348380 h 6858000"/>
              <a:gd name="connsiteX562" fmla="*/ 2358080 w 7467600"/>
              <a:gd name="connsiteY562" fmla="*/ 1866134 h 6858000"/>
              <a:gd name="connsiteX563" fmla="*/ 2407436 w 7467600"/>
              <a:gd name="connsiteY563" fmla="*/ 1651070 h 6858000"/>
              <a:gd name="connsiteX564" fmla="*/ 2448558 w 7467600"/>
              <a:gd name="connsiteY564" fmla="*/ 1373435 h 6858000"/>
              <a:gd name="connsiteX565" fmla="*/ 278707 w 7467600"/>
              <a:gd name="connsiteY565" fmla="*/ 1352270 h 6858000"/>
              <a:gd name="connsiteX566" fmla="*/ 321570 w 7467600"/>
              <a:gd name="connsiteY566" fmla="*/ 1861610 h 6858000"/>
              <a:gd name="connsiteX567" fmla="*/ 294281 w 7467600"/>
              <a:gd name="connsiteY567" fmla="*/ 1440658 h 6858000"/>
              <a:gd name="connsiteX568" fmla="*/ 278707 w 7467600"/>
              <a:gd name="connsiteY568" fmla="*/ 1352270 h 6858000"/>
              <a:gd name="connsiteX569" fmla="*/ 1423821 w 7467600"/>
              <a:gd name="connsiteY569" fmla="*/ 1351958 h 6858000"/>
              <a:gd name="connsiteX570" fmla="*/ 1638521 w 7467600"/>
              <a:gd name="connsiteY570" fmla="*/ 1908470 h 6858000"/>
              <a:gd name="connsiteX571" fmla="*/ 1754199 w 7467600"/>
              <a:gd name="connsiteY571" fmla="*/ 2149284 h 6858000"/>
              <a:gd name="connsiteX572" fmla="*/ 1908359 w 7467600"/>
              <a:gd name="connsiteY572" fmla="*/ 2364988 h 6858000"/>
              <a:gd name="connsiteX573" fmla="*/ 1647661 w 7467600"/>
              <a:gd name="connsiteY573" fmla="*/ 1825945 h 6858000"/>
              <a:gd name="connsiteX574" fmla="*/ 1423821 w 7467600"/>
              <a:gd name="connsiteY574" fmla="*/ 1351958 h 6858000"/>
              <a:gd name="connsiteX575" fmla="*/ 1431890 w 7467600"/>
              <a:gd name="connsiteY575" fmla="*/ 1306475 h 6858000"/>
              <a:gd name="connsiteX576" fmla="*/ 1507597 w 7467600"/>
              <a:gd name="connsiteY576" fmla="*/ 1446132 h 6858000"/>
              <a:gd name="connsiteX577" fmla="*/ 1674586 w 7467600"/>
              <a:gd name="connsiteY577" fmla="*/ 1813832 h 6858000"/>
              <a:gd name="connsiteX578" fmla="*/ 1815950 w 7467600"/>
              <a:gd name="connsiteY578" fmla="*/ 2128564 h 6858000"/>
              <a:gd name="connsiteX579" fmla="*/ 1984242 w 7467600"/>
              <a:gd name="connsiteY579" fmla="*/ 2430829 h 6858000"/>
              <a:gd name="connsiteX580" fmla="*/ 2014023 w 7467600"/>
              <a:gd name="connsiteY580" fmla="*/ 2450995 h 6858000"/>
              <a:gd name="connsiteX581" fmla="*/ 1747337 w 7467600"/>
              <a:gd name="connsiteY581" fmla="*/ 1855264 h 6858000"/>
              <a:gd name="connsiteX582" fmla="*/ 1533749 w 7467600"/>
              <a:gd name="connsiteY582" fmla="*/ 1478656 h 6858000"/>
              <a:gd name="connsiteX583" fmla="*/ 1431890 w 7467600"/>
              <a:gd name="connsiteY583" fmla="*/ 1306475 h 6858000"/>
              <a:gd name="connsiteX584" fmla="*/ 5052692 w 7467600"/>
              <a:gd name="connsiteY584" fmla="*/ 1292994 h 6858000"/>
              <a:gd name="connsiteX585" fmla="*/ 5200661 w 7467600"/>
              <a:gd name="connsiteY585" fmla="*/ 1635186 h 6858000"/>
              <a:gd name="connsiteX586" fmla="*/ 5297138 w 7467600"/>
              <a:gd name="connsiteY586" fmla="*/ 1906351 h 6858000"/>
              <a:gd name="connsiteX587" fmla="*/ 5052692 w 7467600"/>
              <a:gd name="connsiteY587" fmla="*/ 1292994 h 6858000"/>
              <a:gd name="connsiteX588" fmla="*/ 5009948 w 7467600"/>
              <a:gd name="connsiteY588" fmla="*/ 1273619 h 6858000"/>
              <a:gd name="connsiteX589" fmla="*/ 5121777 w 7467600"/>
              <a:gd name="connsiteY589" fmla="*/ 1654213 h 6858000"/>
              <a:gd name="connsiteX590" fmla="*/ 5293545 w 7467600"/>
              <a:gd name="connsiteY590" fmla="*/ 2072247 h 6858000"/>
              <a:gd name="connsiteX591" fmla="*/ 5294042 w 7467600"/>
              <a:gd name="connsiteY591" fmla="*/ 2065019 h 6858000"/>
              <a:gd name="connsiteX592" fmla="*/ 5171936 w 7467600"/>
              <a:gd name="connsiteY592" fmla="*/ 1647613 h 6858000"/>
              <a:gd name="connsiteX593" fmla="*/ 5009948 w 7467600"/>
              <a:gd name="connsiteY593" fmla="*/ 1273619 h 6858000"/>
              <a:gd name="connsiteX594" fmla="*/ 655236 w 7467600"/>
              <a:gd name="connsiteY594" fmla="*/ 1268632 h 6858000"/>
              <a:gd name="connsiteX595" fmla="*/ 839521 w 7467600"/>
              <a:gd name="connsiteY595" fmla="*/ 1685315 h 6858000"/>
              <a:gd name="connsiteX596" fmla="*/ 1109416 w 7467600"/>
              <a:gd name="connsiteY596" fmla="*/ 2061663 h 6858000"/>
              <a:gd name="connsiteX597" fmla="*/ 1298300 w 7467600"/>
              <a:gd name="connsiteY597" fmla="*/ 2247742 h 6858000"/>
              <a:gd name="connsiteX598" fmla="*/ 1125871 w 7467600"/>
              <a:gd name="connsiteY598" fmla="*/ 1989513 h 6858000"/>
              <a:gd name="connsiteX599" fmla="*/ 981574 w 7467600"/>
              <a:gd name="connsiteY599" fmla="*/ 1783157 h 6858000"/>
              <a:gd name="connsiteX600" fmla="*/ 922198 w 7467600"/>
              <a:gd name="connsiteY600" fmla="*/ 1677437 h 6858000"/>
              <a:gd name="connsiteX601" fmla="*/ 869293 w 7467600"/>
              <a:gd name="connsiteY601" fmla="*/ 1583214 h 6858000"/>
              <a:gd name="connsiteX602" fmla="*/ 751431 w 7467600"/>
              <a:gd name="connsiteY602" fmla="*/ 1405731 h 6858000"/>
              <a:gd name="connsiteX603" fmla="*/ 655236 w 7467600"/>
              <a:gd name="connsiteY603" fmla="*/ 1268632 h 6858000"/>
              <a:gd name="connsiteX604" fmla="*/ 6516292 w 7467600"/>
              <a:gd name="connsiteY604" fmla="*/ 1263064 h 6858000"/>
              <a:gd name="connsiteX605" fmla="*/ 5736320 w 7467600"/>
              <a:gd name="connsiteY605" fmla="*/ 1501803 h 6858000"/>
              <a:gd name="connsiteX606" fmla="*/ 6516292 w 7467600"/>
              <a:gd name="connsiteY606" fmla="*/ 1263064 h 6858000"/>
              <a:gd name="connsiteX607" fmla="*/ 291466 w 7467600"/>
              <a:gd name="connsiteY607" fmla="*/ 1250369 h 6858000"/>
              <a:gd name="connsiteX608" fmla="*/ 323180 w 7467600"/>
              <a:gd name="connsiteY608" fmla="*/ 1435283 h 6858000"/>
              <a:gd name="connsiteX609" fmla="*/ 349381 w 7467600"/>
              <a:gd name="connsiteY609" fmla="*/ 1875041 h 6858000"/>
              <a:gd name="connsiteX610" fmla="*/ 374363 w 7467600"/>
              <a:gd name="connsiteY610" fmla="*/ 1506494 h 6858000"/>
              <a:gd name="connsiteX611" fmla="*/ 302168 w 7467600"/>
              <a:gd name="connsiteY611" fmla="*/ 1274495 h 6858000"/>
              <a:gd name="connsiteX612" fmla="*/ 291466 w 7467600"/>
              <a:gd name="connsiteY612" fmla="*/ 1250369 h 6858000"/>
              <a:gd name="connsiteX613" fmla="*/ 678222 w 7467600"/>
              <a:gd name="connsiteY613" fmla="*/ 1248670 h 6858000"/>
              <a:gd name="connsiteX614" fmla="*/ 775536 w 7467600"/>
              <a:gd name="connsiteY614" fmla="*/ 1388015 h 6858000"/>
              <a:gd name="connsiteX615" fmla="*/ 894529 w 7467600"/>
              <a:gd name="connsiteY615" fmla="*/ 1567739 h 6858000"/>
              <a:gd name="connsiteX616" fmla="*/ 948000 w 7467600"/>
              <a:gd name="connsiteY616" fmla="*/ 1663088 h 6858000"/>
              <a:gd name="connsiteX617" fmla="*/ 1006812 w 7467600"/>
              <a:gd name="connsiteY617" fmla="*/ 1767683 h 6858000"/>
              <a:gd name="connsiteX618" fmla="*/ 1149133 w 7467600"/>
              <a:gd name="connsiteY618" fmla="*/ 1971513 h 6858000"/>
              <a:gd name="connsiteX619" fmla="*/ 1333952 w 7467600"/>
              <a:gd name="connsiteY619" fmla="*/ 2251620 h 6858000"/>
              <a:gd name="connsiteX620" fmla="*/ 1337329 w 7467600"/>
              <a:gd name="connsiteY620" fmla="*/ 2258350 h 6858000"/>
              <a:gd name="connsiteX621" fmla="*/ 1014726 w 7467600"/>
              <a:gd name="connsiteY621" fmla="*/ 1615556 h 6858000"/>
              <a:gd name="connsiteX622" fmla="*/ 678222 w 7467600"/>
              <a:gd name="connsiteY622" fmla="*/ 1248670 h 6858000"/>
              <a:gd name="connsiteX623" fmla="*/ 6691602 w 7467600"/>
              <a:gd name="connsiteY623" fmla="*/ 1140573 h 6858000"/>
              <a:gd name="connsiteX624" fmla="*/ 6571100 w 7467600"/>
              <a:gd name="connsiteY624" fmla="*/ 1183662 h 6858000"/>
              <a:gd name="connsiteX625" fmla="*/ 6241687 w 7467600"/>
              <a:gd name="connsiteY625" fmla="*/ 1257600 h 6858000"/>
              <a:gd name="connsiteX626" fmla="*/ 5693009 w 7467600"/>
              <a:gd name="connsiteY626" fmla="*/ 1478256 h 6858000"/>
              <a:gd name="connsiteX627" fmla="*/ 6548420 w 7467600"/>
              <a:gd name="connsiteY627" fmla="*/ 1214599 h 6858000"/>
              <a:gd name="connsiteX628" fmla="*/ 6605473 w 7467600"/>
              <a:gd name="connsiteY628" fmla="*/ 1184686 h 6858000"/>
              <a:gd name="connsiteX629" fmla="*/ 6691602 w 7467600"/>
              <a:gd name="connsiteY629" fmla="*/ 1140573 h 6858000"/>
              <a:gd name="connsiteX630" fmla="*/ 4002475 w 7467600"/>
              <a:gd name="connsiteY630" fmla="*/ 1037802 h 6858000"/>
              <a:gd name="connsiteX631" fmla="*/ 4000324 w 7467600"/>
              <a:gd name="connsiteY631" fmla="*/ 1039362 h 6858000"/>
              <a:gd name="connsiteX632" fmla="*/ 4002862 w 7467600"/>
              <a:gd name="connsiteY632" fmla="*/ 1042866 h 6858000"/>
              <a:gd name="connsiteX633" fmla="*/ 4002475 w 7467600"/>
              <a:gd name="connsiteY633" fmla="*/ 1037802 h 6858000"/>
              <a:gd name="connsiteX634" fmla="*/ 506322 w 7467600"/>
              <a:gd name="connsiteY634" fmla="*/ 1020997 h 6858000"/>
              <a:gd name="connsiteX635" fmla="*/ 533068 w 7467600"/>
              <a:gd name="connsiteY635" fmla="*/ 1029409 h 6858000"/>
              <a:gd name="connsiteX636" fmla="*/ 1232525 w 7467600"/>
              <a:gd name="connsiteY636" fmla="*/ 1804675 h 6858000"/>
              <a:gd name="connsiteX637" fmla="*/ 1388858 w 7467600"/>
              <a:gd name="connsiteY637" fmla="*/ 2368011 h 6858000"/>
              <a:gd name="connsiteX638" fmla="*/ 1384098 w 7467600"/>
              <a:gd name="connsiteY638" fmla="*/ 2378125 h 6858000"/>
              <a:gd name="connsiteX639" fmla="*/ 1425393 w 7467600"/>
              <a:gd name="connsiteY639" fmla="*/ 2589124 h 6858000"/>
              <a:gd name="connsiteX640" fmla="*/ 1424001 w 7467600"/>
              <a:gd name="connsiteY640" fmla="*/ 2597541 h 6858000"/>
              <a:gd name="connsiteX641" fmla="*/ 2152729 w 7467600"/>
              <a:gd name="connsiteY641" fmla="*/ 2864487 h 6858000"/>
              <a:gd name="connsiteX642" fmla="*/ 2020609 w 7467600"/>
              <a:gd name="connsiteY642" fmla="*/ 2539671 h 6858000"/>
              <a:gd name="connsiteX643" fmla="*/ 2018920 w 7467600"/>
              <a:gd name="connsiteY643" fmla="*/ 2536309 h 6858000"/>
              <a:gd name="connsiteX644" fmla="*/ 1342441 w 7467600"/>
              <a:gd name="connsiteY644" fmla="*/ 1173017 h 6858000"/>
              <a:gd name="connsiteX645" fmla="*/ 1367925 w 7467600"/>
              <a:gd name="connsiteY645" fmla="*/ 1135648 h 6858000"/>
              <a:gd name="connsiteX646" fmla="*/ 1771401 w 7467600"/>
              <a:gd name="connsiteY646" fmla="*/ 1806673 h 6858000"/>
              <a:gd name="connsiteX647" fmla="*/ 1972385 w 7467600"/>
              <a:gd name="connsiteY647" fmla="*/ 2198735 h 6858000"/>
              <a:gd name="connsiteX648" fmla="*/ 2040892 w 7467600"/>
              <a:gd name="connsiteY648" fmla="*/ 2405205 h 6858000"/>
              <a:gd name="connsiteX649" fmla="*/ 2131689 w 7467600"/>
              <a:gd name="connsiteY649" fmla="*/ 1936926 h 6858000"/>
              <a:gd name="connsiteX650" fmla="*/ 2454820 w 7467600"/>
              <a:gd name="connsiteY650" fmla="*/ 1248808 h 6858000"/>
              <a:gd name="connsiteX651" fmla="*/ 2492512 w 7467600"/>
              <a:gd name="connsiteY651" fmla="*/ 1302920 h 6858000"/>
              <a:gd name="connsiteX652" fmla="*/ 2081216 w 7467600"/>
              <a:gd name="connsiteY652" fmla="*/ 2527513 h 6858000"/>
              <a:gd name="connsiteX653" fmla="*/ 2081211 w 7467600"/>
              <a:gd name="connsiteY653" fmla="*/ 2528916 h 6858000"/>
              <a:gd name="connsiteX654" fmla="*/ 2199067 w 7467600"/>
              <a:gd name="connsiteY654" fmla="*/ 2884061 h 6858000"/>
              <a:gd name="connsiteX655" fmla="*/ 3192586 w 7467600"/>
              <a:gd name="connsiteY655" fmla="*/ 3411496 h 6858000"/>
              <a:gd name="connsiteX656" fmla="*/ 3182620 w 7467600"/>
              <a:gd name="connsiteY656" fmla="*/ 3483279 h 6858000"/>
              <a:gd name="connsiteX657" fmla="*/ 2435119 w 7467600"/>
              <a:gd name="connsiteY657" fmla="*/ 3080173 h 6858000"/>
              <a:gd name="connsiteX658" fmla="*/ 2410152 w 7467600"/>
              <a:gd name="connsiteY658" fmla="*/ 3063751 h 6858000"/>
              <a:gd name="connsiteX659" fmla="*/ 2408099 w 7467600"/>
              <a:gd name="connsiteY659" fmla="*/ 3064403 h 6858000"/>
              <a:gd name="connsiteX660" fmla="*/ 2407218 w 7467600"/>
              <a:gd name="connsiteY660" fmla="*/ 3070324 h 6858000"/>
              <a:gd name="connsiteX661" fmla="*/ 2380138 w 7467600"/>
              <a:gd name="connsiteY661" fmla="*/ 3099341 h 6858000"/>
              <a:gd name="connsiteX662" fmla="*/ 1765923 w 7467600"/>
              <a:gd name="connsiteY662" fmla="*/ 3581043 h 6858000"/>
              <a:gd name="connsiteX663" fmla="*/ 1702258 w 7467600"/>
              <a:gd name="connsiteY663" fmla="*/ 3612286 h 6858000"/>
              <a:gd name="connsiteX664" fmla="*/ 1538370 w 7467600"/>
              <a:gd name="connsiteY664" fmla="*/ 3811804 h 6858000"/>
              <a:gd name="connsiteX665" fmla="*/ 542867 w 7467600"/>
              <a:gd name="connsiteY665" fmla="*/ 4944092 h 6858000"/>
              <a:gd name="connsiteX666" fmla="*/ 515800 w 7467600"/>
              <a:gd name="connsiteY666" fmla="*/ 4862180 h 6858000"/>
              <a:gd name="connsiteX667" fmla="*/ 909145 w 7467600"/>
              <a:gd name="connsiteY667" fmla="*/ 4199225 h 6858000"/>
              <a:gd name="connsiteX668" fmla="*/ 1214067 w 7467600"/>
              <a:gd name="connsiteY668" fmla="*/ 3908561 h 6858000"/>
              <a:gd name="connsiteX669" fmla="*/ 640967 w 7467600"/>
              <a:gd name="connsiteY669" fmla="*/ 4105601 h 6858000"/>
              <a:gd name="connsiteX670" fmla="*/ 112563 w 7467600"/>
              <a:gd name="connsiteY670" fmla="*/ 4396952 h 6858000"/>
              <a:gd name="connsiteX671" fmla="*/ 0 w 7467600"/>
              <a:gd name="connsiteY671" fmla="*/ 4466006 h 6858000"/>
              <a:gd name="connsiteX672" fmla="*/ 0 w 7467600"/>
              <a:gd name="connsiteY672" fmla="*/ 4233763 h 6858000"/>
              <a:gd name="connsiteX673" fmla="*/ 36881 w 7467600"/>
              <a:gd name="connsiteY673" fmla="*/ 4200118 h 6858000"/>
              <a:gd name="connsiteX674" fmla="*/ 910534 w 7467600"/>
              <a:gd name="connsiteY674" fmla="*/ 3629753 h 6858000"/>
              <a:gd name="connsiteX675" fmla="*/ 1578717 w 7467600"/>
              <a:gd name="connsiteY675" fmla="*/ 3575982 h 6858000"/>
              <a:gd name="connsiteX676" fmla="*/ 2338780 w 7467600"/>
              <a:gd name="connsiteY676" fmla="*/ 3033725 h 6858000"/>
              <a:gd name="connsiteX677" fmla="*/ 1807991 w 7467600"/>
              <a:gd name="connsiteY677" fmla="*/ 2807184 h 6858000"/>
              <a:gd name="connsiteX678" fmla="*/ 1416358 w 7467600"/>
              <a:gd name="connsiteY678" fmla="*/ 3112571 h 6858000"/>
              <a:gd name="connsiteX679" fmla="*/ 939066 w 7467600"/>
              <a:gd name="connsiteY679" fmla="*/ 3378798 h 6858000"/>
              <a:gd name="connsiteX680" fmla="*/ 115099 w 7467600"/>
              <a:gd name="connsiteY680" fmla="*/ 3607650 h 6858000"/>
              <a:gd name="connsiteX681" fmla="*/ 97284 w 7467600"/>
              <a:gd name="connsiteY681" fmla="*/ 3520393 h 6858000"/>
              <a:gd name="connsiteX682" fmla="*/ 922050 w 7467600"/>
              <a:gd name="connsiteY682" fmla="*/ 3074867 h 6858000"/>
              <a:gd name="connsiteX683" fmla="*/ 1405265 w 7467600"/>
              <a:gd name="connsiteY683" fmla="*/ 3016319 h 6858000"/>
              <a:gd name="connsiteX684" fmla="*/ 1407512 w 7467600"/>
              <a:gd name="connsiteY684" fmla="*/ 3018001 h 6858000"/>
              <a:gd name="connsiteX685" fmla="*/ 1726266 w 7467600"/>
              <a:gd name="connsiteY685" fmla="*/ 2777274 h 6858000"/>
              <a:gd name="connsiteX686" fmla="*/ 625390 w 7467600"/>
              <a:gd name="connsiteY686" fmla="*/ 2514541 h 6858000"/>
              <a:gd name="connsiteX687" fmla="*/ 619799 w 7467600"/>
              <a:gd name="connsiteY687" fmla="*/ 2527180 h 6858000"/>
              <a:gd name="connsiteX688" fmla="*/ 310030 w 7467600"/>
              <a:gd name="connsiteY688" fmla="*/ 2771818 h 6858000"/>
              <a:gd name="connsiteX689" fmla="*/ 173877 w 7467600"/>
              <a:gd name="connsiteY689" fmla="*/ 2937056 h 6858000"/>
              <a:gd name="connsiteX690" fmla="*/ 77889 w 7467600"/>
              <a:gd name="connsiteY690" fmla="*/ 3138440 h 6858000"/>
              <a:gd name="connsiteX691" fmla="*/ 0 w 7467600"/>
              <a:gd name="connsiteY691" fmla="*/ 3271395 h 6858000"/>
              <a:gd name="connsiteX692" fmla="*/ 0 w 7467600"/>
              <a:gd name="connsiteY692" fmla="*/ 3153002 h 6858000"/>
              <a:gd name="connsiteX693" fmla="*/ 2386 w 7467600"/>
              <a:gd name="connsiteY693" fmla="*/ 3149203 h 6858000"/>
              <a:gd name="connsiteX694" fmla="*/ 89753 w 7467600"/>
              <a:gd name="connsiteY694" fmla="*/ 2987702 h 6858000"/>
              <a:gd name="connsiteX695" fmla="*/ 76869 w 7467600"/>
              <a:gd name="connsiteY695" fmla="*/ 3005404 h 6858000"/>
              <a:gd name="connsiteX696" fmla="*/ 32049 w 7467600"/>
              <a:gd name="connsiteY696" fmla="*/ 3065814 h 6858000"/>
              <a:gd name="connsiteX697" fmla="*/ 0 w 7467600"/>
              <a:gd name="connsiteY697" fmla="*/ 3108744 h 6858000"/>
              <a:gd name="connsiteX698" fmla="*/ 0 w 7467600"/>
              <a:gd name="connsiteY698" fmla="*/ 3058059 h 6858000"/>
              <a:gd name="connsiteX699" fmla="*/ 7610 w 7467600"/>
              <a:gd name="connsiteY699" fmla="*/ 3047889 h 6858000"/>
              <a:gd name="connsiteX700" fmla="*/ 52419 w 7467600"/>
              <a:gd name="connsiteY700" fmla="*/ 2987479 h 6858000"/>
              <a:gd name="connsiteX701" fmla="*/ 59142 w 7467600"/>
              <a:gd name="connsiteY701" fmla="*/ 2978488 h 6858000"/>
              <a:gd name="connsiteX702" fmla="*/ 0 w 7467600"/>
              <a:gd name="connsiteY702" fmla="*/ 3015334 h 6858000"/>
              <a:gd name="connsiteX703" fmla="*/ 0 w 7467600"/>
              <a:gd name="connsiteY703" fmla="*/ 2914286 h 6858000"/>
              <a:gd name="connsiteX704" fmla="*/ 36383 w 7467600"/>
              <a:gd name="connsiteY704" fmla="*/ 2901128 h 6858000"/>
              <a:gd name="connsiteX705" fmla="*/ 156329 w 7467600"/>
              <a:gd name="connsiteY705" fmla="*/ 2840533 h 6858000"/>
              <a:gd name="connsiteX706" fmla="*/ 358355 w 7467600"/>
              <a:gd name="connsiteY706" fmla="*/ 2620471 h 6858000"/>
              <a:gd name="connsiteX707" fmla="*/ 510577 w 7467600"/>
              <a:gd name="connsiteY707" fmla="*/ 2501244 h 6858000"/>
              <a:gd name="connsiteX708" fmla="*/ 211967 w 7467600"/>
              <a:gd name="connsiteY708" fmla="*/ 2479171 h 6858000"/>
              <a:gd name="connsiteX709" fmla="*/ 0 w 7467600"/>
              <a:gd name="connsiteY709" fmla="*/ 2476398 h 6858000"/>
              <a:gd name="connsiteX710" fmla="*/ 0 w 7467600"/>
              <a:gd name="connsiteY710" fmla="*/ 2389189 h 6858000"/>
              <a:gd name="connsiteX711" fmla="*/ 103062 w 7467600"/>
              <a:gd name="connsiteY711" fmla="*/ 2389518 h 6858000"/>
              <a:gd name="connsiteX712" fmla="*/ 510734 w 7467600"/>
              <a:gd name="connsiteY712" fmla="*/ 2416201 h 6858000"/>
              <a:gd name="connsiteX713" fmla="*/ 279257 w 7467600"/>
              <a:gd name="connsiteY713" fmla="*/ 2092102 h 6858000"/>
              <a:gd name="connsiteX714" fmla="*/ 65265 w 7467600"/>
              <a:gd name="connsiteY714" fmla="*/ 2006049 h 6858000"/>
              <a:gd name="connsiteX715" fmla="*/ 0 w 7467600"/>
              <a:gd name="connsiteY715" fmla="*/ 1982532 h 6858000"/>
              <a:gd name="connsiteX716" fmla="*/ 0 w 7467600"/>
              <a:gd name="connsiteY716" fmla="*/ 1912789 h 6858000"/>
              <a:gd name="connsiteX717" fmla="*/ 97460 w 7467600"/>
              <a:gd name="connsiteY717" fmla="*/ 1953725 h 6858000"/>
              <a:gd name="connsiteX718" fmla="*/ 221272 w 7467600"/>
              <a:gd name="connsiteY718" fmla="*/ 1980766 h 6858000"/>
              <a:gd name="connsiteX719" fmla="*/ 116765 w 7467600"/>
              <a:gd name="connsiteY719" fmla="*/ 1911033 h 6858000"/>
              <a:gd name="connsiteX720" fmla="*/ 16405 w 7467600"/>
              <a:gd name="connsiteY720" fmla="*/ 1803412 h 6858000"/>
              <a:gd name="connsiteX721" fmla="*/ 0 w 7467600"/>
              <a:gd name="connsiteY721" fmla="*/ 1784777 h 6858000"/>
              <a:gd name="connsiteX722" fmla="*/ 0 w 7467600"/>
              <a:gd name="connsiteY722" fmla="*/ 1740082 h 6858000"/>
              <a:gd name="connsiteX723" fmla="*/ 39394 w 7467600"/>
              <a:gd name="connsiteY723" fmla="*/ 1784856 h 6858000"/>
              <a:gd name="connsiteX724" fmla="*/ 135813 w 7467600"/>
              <a:gd name="connsiteY724" fmla="*/ 1888838 h 6858000"/>
              <a:gd name="connsiteX725" fmla="*/ 242575 w 7467600"/>
              <a:gd name="connsiteY725" fmla="*/ 1958841 h 6858000"/>
              <a:gd name="connsiteX726" fmla="*/ 82197 w 7467600"/>
              <a:gd name="connsiteY726" fmla="*/ 1754826 h 6858000"/>
              <a:gd name="connsiteX727" fmla="*/ 0 w 7467600"/>
              <a:gd name="connsiteY727" fmla="*/ 1679650 h 6858000"/>
              <a:gd name="connsiteX728" fmla="*/ 0 w 7467600"/>
              <a:gd name="connsiteY728" fmla="*/ 1602463 h 6858000"/>
              <a:gd name="connsiteX729" fmla="*/ 84689 w 7467600"/>
              <a:gd name="connsiteY729" fmla="*/ 1677442 h 6858000"/>
              <a:gd name="connsiteX730" fmla="*/ 298437 w 7467600"/>
              <a:gd name="connsiteY730" fmla="*/ 1968019 h 6858000"/>
              <a:gd name="connsiteX731" fmla="*/ 227269 w 7467600"/>
              <a:gd name="connsiteY731" fmla="*/ 1114064 h 6858000"/>
              <a:gd name="connsiteX732" fmla="*/ 248003 w 7467600"/>
              <a:gd name="connsiteY732" fmla="*/ 1089613 h 6858000"/>
              <a:gd name="connsiteX733" fmla="*/ 427020 w 7467600"/>
              <a:gd name="connsiteY733" fmla="*/ 1619803 h 6858000"/>
              <a:gd name="connsiteX734" fmla="*/ 340345 w 7467600"/>
              <a:gd name="connsiteY734" fmla="*/ 2027739 h 6858000"/>
              <a:gd name="connsiteX735" fmla="*/ 360865 w 7467600"/>
              <a:gd name="connsiteY735" fmla="*/ 2044827 h 6858000"/>
              <a:gd name="connsiteX736" fmla="*/ 560414 w 7467600"/>
              <a:gd name="connsiteY736" fmla="*/ 2421457 h 6858000"/>
              <a:gd name="connsiteX737" fmla="*/ 1359703 w 7467600"/>
              <a:gd name="connsiteY737" fmla="*/ 2578554 h 6858000"/>
              <a:gd name="connsiteX738" fmla="*/ 1359422 w 7467600"/>
              <a:gd name="connsiteY738" fmla="*/ 2577994 h 6858000"/>
              <a:gd name="connsiteX739" fmla="*/ 828701 w 7467600"/>
              <a:gd name="connsiteY739" fmla="*/ 1839520 h 6858000"/>
              <a:gd name="connsiteX740" fmla="*/ 494427 w 7467600"/>
              <a:gd name="connsiteY740" fmla="*/ 1092333 h 6858000"/>
              <a:gd name="connsiteX741" fmla="*/ 506322 w 7467600"/>
              <a:gd name="connsiteY741" fmla="*/ 1020997 h 6858000"/>
              <a:gd name="connsiteX742" fmla="*/ 4570198 w 7467600"/>
              <a:gd name="connsiteY742" fmla="*/ 978081 h 6858000"/>
              <a:gd name="connsiteX743" fmla="*/ 4523691 w 7467600"/>
              <a:gd name="connsiteY743" fmla="*/ 1127776 h 6858000"/>
              <a:gd name="connsiteX744" fmla="*/ 4509875 w 7467600"/>
              <a:gd name="connsiteY744" fmla="*/ 1167552 h 6858000"/>
              <a:gd name="connsiteX745" fmla="*/ 4478168 w 7467600"/>
              <a:gd name="connsiteY745" fmla="*/ 1260735 h 6858000"/>
              <a:gd name="connsiteX746" fmla="*/ 4409309 w 7467600"/>
              <a:gd name="connsiteY746" fmla="*/ 1666996 h 6858000"/>
              <a:gd name="connsiteX747" fmla="*/ 4370031 w 7467600"/>
              <a:gd name="connsiteY747" fmla="*/ 1955666 h 6858000"/>
              <a:gd name="connsiteX748" fmla="*/ 4570198 w 7467600"/>
              <a:gd name="connsiteY748" fmla="*/ 978081 h 6858000"/>
              <a:gd name="connsiteX749" fmla="*/ 4557898 w 7467600"/>
              <a:gd name="connsiteY749" fmla="*/ 900011 h 6858000"/>
              <a:gd name="connsiteX750" fmla="*/ 4344840 w 7467600"/>
              <a:gd name="connsiteY750" fmla="*/ 1922038 h 6858000"/>
              <a:gd name="connsiteX751" fmla="*/ 4378710 w 7467600"/>
              <a:gd name="connsiteY751" fmla="*/ 1665516 h 6858000"/>
              <a:gd name="connsiteX752" fmla="*/ 4448798 w 7467600"/>
              <a:gd name="connsiteY752" fmla="*/ 1253024 h 6858000"/>
              <a:gd name="connsiteX753" fmla="*/ 4480315 w 7467600"/>
              <a:gd name="connsiteY753" fmla="*/ 1158454 h 6858000"/>
              <a:gd name="connsiteX754" fmla="*/ 4494133 w 7467600"/>
              <a:gd name="connsiteY754" fmla="*/ 1118676 h 6858000"/>
              <a:gd name="connsiteX755" fmla="*/ 4557898 w 7467600"/>
              <a:gd name="connsiteY755" fmla="*/ 900011 h 6858000"/>
              <a:gd name="connsiteX756" fmla="*/ 5870151 w 7467600"/>
              <a:gd name="connsiteY756" fmla="*/ 898890 h 6858000"/>
              <a:gd name="connsiteX757" fmla="*/ 5861335 w 7467600"/>
              <a:gd name="connsiteY757" fmla="*/ 899177 h 6858000"/>
              <a:gd name="connsiteX758" fmla="*/ 5843702 w 7467600"/>
              <a:gd name="connsiteY758" fmla="*/ 899748 h 6858000"/>
              <a:gd name="connsiteX759" fmla="*/ 5651107 w 7467600"/>
              <a:gd name="connsiteY759" fmla="*/ 920306 h 6858000"/>
              <a:gd name="connsiteX760" fmla="*/ 5459407 w 7467600"/>
              <a:gd name="connsiteY760" fmla="*/ 940975 h 6858000"/>
              <a:gd name="connsiteX761" fmla="*/ 5374846 w 7467600"/>
              <a:gd name="connsiteY761" fmla="*/ 941988 h 6858000"/>
              <a:gd name="connsiteX762" fmla="*/ 5256105 w 7467600"/>
              <a:gd name="connsiteY762" fmla="*/ 945632 h 6858000"/>
              <a:gd name="connsiteX763" fmla="*/ 5107071 w 7467600"/>
              <a:gd name="connsiteY763" fmla="*/ 969720 h 6858000"/>
              <a:gd name="connsiteX764" fmla="*/ 4998681 w 7467600"/>
              <a:gd name="connsiteY764" fmla="*/ 988771 h 6858000"/>
              <a:gd name="connsiteX765" fmla="*/ 5870151 w 7467600"/>
              <a:gd name="connsiteY765" fmla="*/ 898890 h 6858000"/>
              <a:gd name="connsiteX766" fmla="*/ 5504425 w 7467600"/>
              <a:gd name="connsiteY766" fmla="*/ 848067 h 6858000"/>
              <a:gd name="connsiteX767" fmla="*/ 4968849 w 7467600"/>
              <a:gd name="connsiteY767" fmla="*/ 962318 h 6858000"/>
              <a:gd name="connsiteX768" fmla="*/ 5104039 w 7467600"/>
              <a:gd name="connsiteY768" fmla="*/ 940634 h 6858000"/>
              <a:gd name="connsiteX769" fmla="*/ 5256311 w 7467600"/>
              <a:gd name="connsiteY769" fmla="*/ 916490 h 6858000"/>
              <a:gd name="connsiteX770" fmla="*/ 5377381 w 7467600"/>
              <a:gd name="connsiteY770" fmla="*/ 912671 h 6858000"/>
              <a:gd name="connsiteX771" fmla="*/ 5460148 w 7467600"/>
              <a:gd name="connsiteY771" fmla="*/ 911442 h 6858000"/>
              <a:gd name="connsiteX772" fmla="*/ 5648971 w 7467600"/>
              <a:gd name="connsiteY772" fmla="*/ 891331 h 6858000"/>
              <a:gd name="connsiteX773" fmla="*/ 5844807 w 7467600"/>
              <a:gd name="connsiteY773" fmla="*/ 870718 h 6858000"/>
              <a:gd name="connsiteX774" fmla="*/ 5862975 w 7467600"/>
              <a:gd name="connsiteY774" fmla="*/ 869756 h 6858000"/>
              <a:gd name="connsiteX775" fmla="*/ 5920887 w 7467600"/>
              <a:gd name="connsiteY775" fmla="*/ 865929 h 6858000"/>
              <a:gd name="connsiteX776" fmla="*/ 5504425 w 7467600"/>
              <a:gd name="connsiteY776" fmla="*/ 848067 h 6858000"/>
              <a:gd name="connsiteX777" fmla="*/ 3607114 w 7467600"/>
              <a:gd name="connsiteY777" fmla="*/ 467441 h 6858000"/>
              <a:gd name="connsiteX778" fmla="*/ 3296242 w 7467600"/>
              <a:gd name="connsiteY778" fmla="*/ 807991 h 6858000"/>
              <a:gd name="connsiteX779" fmla="*/ 3174674 w 7467600"/>
              <a:gd name="connsiteY779" fmla="*/ 919759 h 6858000"/>
              <a:gd name="connsiteX780" fmla="*/ 3042978 w 7467600"/>
              <a:gd name="connsiteY780" fmla="*/ 1054894 h 6858000"/>
              <a:gd name="connsiteX781" fmla="*/ 2968914 w 7467600"/>
              <a:gd name="connsiteY781" fmla="*/ 1133756 h 6858000"/>
              <a:gd name="connsiteX782" fmla="*/ 3103823 w 7467600"/>
              <a:gd name="connsiteY782" fmla="*/ 1026814 h 6858000"/>
              <a:gd name="connsiteX783" fmla="*/ 3607114 w 7467600"/>
              <a:gd name="connsiteY783" fmla="*/ 467441 h 6858000"/>
              <a:gd name="connsiteX784" fmla="*/ 3744487 w 7467600"/>
              <a:gd name="connsiteY784" fmla="*/ 383136 h 6858000"/>
              <a:gd name="connsiteX785" fmla="*/ 3970213 w 7467600"/>
              <a:gd name="connsiteY785" fmla="*/ 995559 h 6858000"/>
              <a:gd name="connsiteX786" fmla="*/ 3744487 w 7467600"/>
              <a:gd name="connsiteY786" fmla="*/ 383136 h 6858000"/>
              <a:gd name="connsiteX787" fmla="*/ 3624562 w 7467600"/>
              <a:gd name="connsiteY787" fmla="*/ 367041 h 6858000"/>
              <a:gd name="connsiteX788" fmla="*/ 3489712 w 7467600"/>
              <a:gd name="connsiteY788" fmla="*/ 485386 h 6858000"/>
              <a:gd name="connsiteX789" fmla="*/ 3182994 w 7467600"/>
              <a:gd name="connsiteY789" fmla="*/ 828265 h 6858000"/>
              <a:gd name="connsiteX790" fmla="*/ 2892114 w 7467600"/>
              <a:gd name="connsiteY790" fmla="*/ 1172635 h 6858000"/>
              <a:gd name="connsiteX791" fmla="*/ 3021459 w 7467600"/>
              <a:gd name="connsiteY791" fmla="*/ 1035385 h 6858000"/>
              <a:gd name="connsiteX792" fmla="*/ 3153873 w 7467600"/>
              <a:gd name="connsiteY792" fmla="*/ 898971 h 6858000"/>
              <a:gd name="connsiteX793" fmla="*/ 3276511 w 7467600"/>
              <a:gd name="connsiteY793" fmla="*/ 786423 h 6858000"/>
              <a:gd name="connsiteX794" fmla="*/ 3584154 w 7467600"/>
              <a:gd name="connsiteY794" fmla="*/ 448218 h 6858000"/>
              <a:gd name="connsiteX795" fmla="*/ 3624562 w 7467600"/>
              <a:gd name="connsiteY795" fmla="*/ 367041 h 6858000"/>
              <a:gd name="connsiteX796" fmla="*/ 3766672 w 7467600"/>
              <a:gd name="connsiteY796" fmla="*/ 359429 h 6858000"/>
              <a:gd name="connsiteX797" fmla="*/ 3996338 w 7467600"/>
              <a:gd name="connsiteY797" fmla="*/ 968237 h 6858000"/>
              <a:gd name="connsiteX798" fmla="*/ 3766672 w 7467600"/>
              <a:gd name="connsiteY798" fmla="*/ 359429 h 6858000"/>
              <a:gd name="connsiteX799" fmla="*/ 5805386 w 7467600"/>
              <a:gd name="connsiteY799" fmla="*/ 239240 h 6858000"/>
              <a:gd name="connsiteX800" fmla="*/ 5736947 w 7467600"/>
              <a:gd name="connsiteY800" fmla="*/ 261367 h 6858000"/>
              <a:gd name="connsiteX801" fmla="*/ 5427012 w 7467600"/>
              <a:gd name="connsiteY801" fmla="*/ 311272 h 6858000"/>
              <a:gd name="connsiteX802" fmla="*/ 5147818 w 7467600"/>
              <a:gd name="connsiteY802" fmla="*/ 322112 h 6858000"/>
              <a:gd name="connsiteX803" fmla="*/ 5060854 w 7467600"/>
              <a:gd name="connsiteY803" fmla="*/ 311882 h 6858000"/>
              <a:gd name="connsiteX804" fmla="*/ 4945989 w 7467600"/>
              <a:gd name="connsiteY804" fmla="*/ 300516 h 6858000"/>
              <a:gd name="connsiteX805" fmla="*/ 5410479 w 7467600"/>
              <a:gd name="connsiteY805" fmla="*/ 348434 h 6858000"/>
              <a:gd name="connsiteX806" fmla="*/ 5805386 w 7467600"/>
              <a:gd name="connsiteY806" fmla="*/ 239240 h 6858000"/>
              <a:gd name="connsiteX807" fmla="*/ 5905192 w 7467600"/>
              <a:gd name="connsiteY807" fmla="*/ 163079 h 6858000"/>
              <a:gd name="connsiteX808" fmla="*/ 5865655 w 7467600"/>
              <a:gd name="connsiteY808" fmla="*/ 171901 h 6858000"/>
              <a:gd name="connsiteX809" fmla="*/ 5259740 w 7467600"/>
              <a:gd name="connsiteY809" fmla="*/ 257013 h 6858000"/>
              <a:gd name="connsiteX810" fmla="*/ 5208466 w 7467600"/>
              <a:gd name="connsiteY810" fmla="*/ 257550 h 6858000"/>
              <a:gd name="connsiteX811" fmla="*/ 4980204 w 7467600"/>
              <a:gd name="connsiteY811" fmla="*/ 271903 h 6858000"/>
              <a:gd name="connsiteX812" fmla="*/ 5068068 w 7467600"/>
              <a:gd name="connsiteY812" fmla="*/ 282244 h 6858000"/>
              <a:gd name="connsiteX813" fmla="*/ 5153231 w 7467600"/>
              <a:gd name="connsiteY813" fmla="*/ 292240 h 6858000"/>
              <a:gd name="connsiteX814" fmla="*/ 5426491 w 7467600"/>
              <a:gd name="connsiteY814" fmla="*/ 281128 h 6858000"/>
              <a:gd name="connsiteX815" fmla="*/ 5731212 w 7467600"/>
              <a:gd name="connsiteY815" fmla="*/ 231951 h 6858000"/>
              <a:gd name="connsiteX816" fmla="*/ 5905192 w 7467600"/>
              <a:gd name="connsiteY816" fmla="*/ 163079 h 6858000"/>
              <a:gd name="connsiteX817" fmla="*/ 5944437 w 7467600"/>
              <a:gd name="connsiteY817" fmla="*/ 113829 h 6858000"/>
              <a:gd name="connsiteX818" fmla="*/ 5825032 w 7467600"/>
              <a:gd name="connsiteY818" fmla="*/ 146405 h 6858000"/>
              <a:gd name="connsiteX819" fmla="*/ 4955599 w 7467600"/>
              <a:gd name="connsiteY819" fmla="*/ 247008 h 6858000"/>
              <a:gd name="connsiteX820" fmla="*/ 5210104 w 7467600"/>
              <a:gd name="connsiteY820" fmla="*/ 228123 h 6858000"/>
              <a:gd name="connsiteX821" fmla="*/ 5261015 w 7467600"/>
              <a:gd name="connsiteY821" fmla="*/ 227087 h 6858000"/>
              <a:gd name="connsiteX822" fmla="*/ 5861181 w 7467600"/>
              <a:gd name="connsiteY822" fmla="*/ 143093 h 6858000"/>
              <a:gd name="connsiteX823" fmla="*/ 5961252 w 7467600"/>
              <a:gd name="connsiteY823" fmla="*/ 114820 h 6858000"/>
              <a:gd name="connsiteX824" fmla="*/ 5944437 w 7467600"/>
              <a:gd name="connsiteY824" fmla="*/ 113829 h 6858000"/>
              <a:gd name="connsiteX825" fmla="*/ 3882765 w 7467600"/>
              <a:gd name="connsiteY825" fmla="*/ 0 h 6858000"/>
              <a:gd name="connsiteX826" fmla="*/ 3995099 w 7467600"/>
              <a:gd name="connsiteY826" fmla="*/ 0 h 6858000"/>
              <a:gd name="connsiteX827" fmla="*/ 4163818 w 7467600"/>
              <a:gd name="connsiteY827" fmla="*/ 234104 h 6858000"/>
              <a:gd name="connsiteX828" fmla="*/ 4172099 w 7467600"/>
              <a:gd name="connsiteY828" fmla="*/ 234207 h 6858000"/>
              <a:gd name="connsiteX829" fmla="*/ 4784282 w 7467600"/>
              <a:gd name="connsiteY829" fmla="*/ 276561 h 6858000"/>
              <a:gd name="connsiteX830" fmla="*/ 4801687 w 7467600"/>
              <a:gd name="connsiteY830" fmla="*/ 267764 h 6858000"/>
              <a:gd name="connsiteX831" fmla="*/ 6082788 w 7467600"/>
              <a:gd name="connsiteY831" fmla="*/ 64119 h 6858000"/>
              <a:gd name="connsiteX832" fmla="*/ 6099442 w 7467600"/>
              <a:gd name="connsiteY832" fmla="*/ 82568 h 6858000"/>
              <a:gd name="connsiteX833" fmla="*/ 4804137 w 7467600"/>
              <a:gd name="connsiteY833" fmla="*/ 320931 h 6858000"/>
              <a:gd name="connsiteX834" fmla="*/ 4227047 w 7467600"/>
              <a:gd name="connsiteY834" fmla="*/ 313415 h 6858000"/>
              <a:gd name="connsiteX835" fmla="*/ 4346041 w 7467600"/>
              <a:gd name="connsiteY835" fmla="*/ 456086 h 6858000"/>
              <a:gd name="connsiteX836" fmla="*/ 4870967 w 7467600"/>
              <a:gd name="connsiteY836" fmla="*/ 963061 h 6858000"/>
              <a:gd name="connsiteX837" fmla="*/ 4889647 w 7467600"/>
              <a:gd name="connsiteY837" fmla="*/ 957147 h 6858000"/>
              <a:gd name="connsiteX838" fmla="*/ 5422504 w 7467600"/>
              <a:gd name="connsiteY838" fmla="*/ 805191 h 6858000"/>
              <a:gd name="connsiteX839" fmla="*/ 6087656 w 7467600"/>
              <a:gd name="connsiteY839" fmla="*/ 826703 h 6858000"/>
              <a:gd name="connsiteX840" fmla="*/ 6058717 w 7467600"/>
              <a:gd name="connsiteY840" fmla="*/ 865992 h 6858000"/>
              <a:gd name="connsiteX841" fmla="*/ 4974153 w 7467600"/>
              <a:gd name="connsiteY841" fmla="*/ 1045456 h 6858000"/>
              <a:gd name="connsiteX842" fmla="*/ 5627835 w 7467600"/>
              <a:gd name="connsiteY842" fmla="*/ 1472077 h 6858000"/>
              <a:gd name="connsiteX843" fmla="*/ 5629817 w 7467600"/>
              <a:gd name="connsiteY843" fmla="*/ 1471412 h 6858000"/>
              <a:gd name="connsiteX844" fmla="*/ 5634124 w 7467600"/>
              <a:gd name="connsiteY844" fmla="*/ 1470572 h 6858000"/>
              <a:gd name="connsiteX845" fmla="*/ 5755832 w 7467600"/>
              <a:gd name="connsiteY845" fmla="*/ 1383886 h 6858000"/>
              <a:gd name="connsiteX846" fmla="*/ 6014186 w 7467600"/>
              <a:gd name="connsiteY846" fmla="*/ 1279799 h 6858000"/>
              <a:gd name="connsiteX847" fmla="*/ 6901619 w 7467600"/>
              <a:gd name="connsiteY847" fmla="*/ 1047874 h 6858000"/>
              <a:gd name="connsiteX848" fmla="*/ 6931566 w 7467600"/>
              <a:gd name="connsiteY848" fmla="*/ 1062034 h 6858000"/>
              <a:gd name="connsiteX849" fmla="*/ 5790982 w 7467600"/>
              <a:gd name="connsiteY849" fmla="*/ 1561380 h 6858000"/>
              <a:gd name="connsiteX850" fmla="*/ 6188971 w 7467600"/>
              <a:gd name="connsiteY850" fmla="*/ 1755168 h 6858000"/>
              <a:gd name="connsiteX851" fmla="*/ 6202446 w 7467600"/>
              <a:gd name="connsiteY851" fmla="*/ 1752268 h 6858000"/>
              <a:gd name="connsiteX852" fmla="*/ 7179560 w 7467600"/>
              <a:gd name="connsiteY852" fmla="*/ 1467551 h 6858000"/>
              <a:gd name="connsiteX853" fmla="*/ 7158730 w 7467600"/>
              <a:gd name="connsiteY853" fmla="*/ 1507835 h 6858000"/>
              <a:gd name="connsiteX854" fmla="*/ 6326959 w 7467600"/>
              <a:gd name="connsiteY854" fmla="*/ 1817686 h 6858000"/>
              <a:gd name="connsiteX855" fmla="*/ 6537433 w 7467600"/>
              <a:gd name="connsiteY855" fmla="*/ 1907790 h 6858000"/>
              <a:gd name="connsiteX856" fmla="*/ 6550221 w 7467600"/>
              <a:gd name="connsiteY856" fmla="*/ 1910729 h 6858000"/>
              <a:gd name="connsiteX857" fmla="*/ 6964438 w 7467600"/>
              <a:gd name="connsiteY857" fmla="*/ 2209505 h 6858000"/>
              <a:gd name="connsiteX858" fmla="*/ 7367862 w 7467600"/>
              <a:gd name="connsiteY858" fmla="*/ 2806833 h 6858000"/>
              <a:gd name="connsiteX859" fmla="*/ 7364329 w 7467600"/>
              <a:gd name="connsiteY859" fmla="*/ 2826907 h 6858000"/>
              <a:gd name="connsiteX860" fmla="*/ 7290545 w 7467600"/>
              <a:gd name="connsiteY860" fmla="*/ 2850663 h 6858000"/>
              <a:gd name="connsiteX861" fmla="*/ 6472036 w 7467600"/>
              <a:gd name="connsiteY861" fmla="*/ 1959003 h 6858000"/>
              <a:gd name="connsiteX862" fmla="*/ 5792897 w 7467600"/>
              <a:gd name="connsiteY862" fmla="*/ 1647747 h 6858000"/>
              <a:gd name="connsiteX863" fmla="*/ 5842751 w 7467600"/>
              <a:gd name="connsiteY863" fmla="*/ 1816112 h 6858000"/>
              <a:gd name="connsiteX864" fmla="*/ 5847424 w 7467600"/>
              <a:gd name="connsiteY864" fmla="*/ 1815776 h 6858000"/>
              <a:gd name="connsiteX865" fmla="*/ 6399821 w 7467600"/>
              <a:gd name="connsiteY865" fmla="*/ 2344799 h 6858000"/>
              <a:gd name="connsiteX866" fmla="*/ 6323232 w 7467600"/>
              <a:gd name="connsiteY866" fmla="*/ 2389634 h 6858000"/>
              <a:gd name="connsiteX867" fmla="*/ 5942958 w 7467600"/>
              <a:gd name="connsiteY867" fmla="*/ 2077708 h 6858000"/>
              <a:gd name="connsiteX868" fmla="*/ 5921559 w 7467600"/>
              <a:gd name="connsiteY868" fmla="*/ 2378596 h 6858000"/>
              <a:gd name="connsiteX869" fmla="*/ 5817651 w 7467600"/>
              <a:gd name="connsiteY869" fmla="*/ 3023919 h 6858000"/>
              <a:gd name="connsiteX870" fmla="*/ 5729634 w 7467600"/>
              <a:gd name="connsiteY870" fmla="*/ 3051849 h 6858000"/>
              <a:gd name="connsiteX871" fmla="*/ 5611018 w 7467600"/>
              <a:gd name="connsiteY871" fmla="*/ 2316769 h 6858000"/>
              <a:gd name="connsiteX872" fmla="*/ 5687608 w 7467600"/>
              <a:gd name="connsiteY872" fmla="*/ 2039972 h 6858000"/>
              <a:gd name="connsiteX873" fmla="*/ 5657554 w 7467600"/>
              <a:gd name="connsiteY873" fmla="*/ 1576445 h 6858000"/>
              <a:gd name="connsiteX874" fmla="*/ 5150475 w 7467600"/>
              <a:gd name="connsiteY874" fmla="*/ 1274012 h 6858000"/>
              <a:gd name="connsiteX875" fmla="*/ 5349142 w 7467600"/>
              <a:gd name="connsiteY875" fmla="*/ 2204405 h 6858000"/>
              <a:gd name="connsiteX876" fmla="*/ 5262214 w 7467600"/>
              <a:gd name="connsiteY876" fmla="*/ 2233836 h 6858000"/>
              <a:gd name="connsiteX877" fmla="*/ 4981539 w 7467600"/>
              <a:gd name="connsiteY877" fmla="*/ 1542201 h 6858000"/>
              <a:gd name="connsiteX878" fmla="*/ 4958461 w 7467600"/>
              <a:gd name="connsiteY878" fmla="*/ 1136957 h 6858000"/>
              <a:gd name="connsiteX879" fmla="*/ 4655015 w 7467600"/>
              <a:gd name="connsiteY879" fmla="*/ 891426 h 6858000"/>
              <a:gd name="connsiteX880" fmla="*/ 4348002 w 7467600"/>
              <a:gd name="connsiteY880" fmla="*/ 2205895 h 6858000"/>
              <a:gd name="connsiteX881" fmla="*/ 4262250 w 7467600"/>
              <a:gd name="connsiteY881" fmla="*/ 2219972 h 6858000"/>
              <a:gd name="connsiteX882" fmla="*/ 4550611 w 7467600"/>
              <a:gd name="connsiteY882" fmla="*/ 817540 h 6858000"/>
              <a:gd name="connsiteX883" fmla="*/ 4564418 w 7467600"/>
              <a:gd name="connsiteY883" fmla="*/ 808293 h 6858000"/>
              <a:gd name="connsiteX884" fmla="*/ 4266388 w 7467600"/>
              <a:gd name="connsiteY884" fmla="*/ 500083 h 6858000"/>
              <a:gd name="connsiteX885" fmla="*/ 4032842 w 7467600"/>
              <a:gd name="connsiteY885" fmla="*/ 211809 h 6858000"/>
              <a:gd name="connsiteX886" fmla="*/ 3882765 w 7467600"/>
              <a:gd name="connsiteY886" fmla="*/ 0 h 6858000"/>
              <a:gd name="connsiteX887" fmla="*/ 3721337 w 7467600"/>
              <a:gd name="connsiteY887" fmla="*/ 0 h 6858000"/>
              <a:gd name="connsiteX888" fmla="*/ 3797544 w 7467600"/>
              <a:gd name="connsiteY888" fmla="*/ 0 h 6858000"/>
              <a:gd name="connsiteX889" fmla="*/ 3775734 w 7467600"/>
              <a:gd name="connsiteY889" fmla="*/ 95131 h 6858000"/>
              <a:gd name="connsiteX890" fmla="*/ 3724807 w 7467600"/>
              <a:gd name="connsiteY890" fmla="*/ 272257 h 6858000"/>
              <a:gd name="connsiteX891" fmla="*/ 3726844 w 7467600"/>
              <a:gd name="connsiteY891" fmla="*/ 282988 h 6858000"/>
              <a:gd name="connsiteX892" fmla="*/ 3742664 w 7467600"/>
              <a:gd name="connsiteY892" fmla="*/ 279918 h 6858000"/>
              <a:gd name="connsiteX893" fmla="*/ 4103910 w 7467600"/>
              <a:gd name="connsiteY893" fmla="*/ 1161917 h 6858000"/>
              <a:gd name="connsiteX894" fmla="*/ 4020269 w 7467600"/>
              <a:gd name="connsiteY894" fmla="*/ 1200406 h 6858000"/>
              <a:gd name="connsiteX895" fmla="*/ 3674882 w 7467600"/>
              <a:gd name="connsiteY895" fmla="*/ 488524 h 6858000"/>
              <a:gd name="connsiteX896" fmla="*/ 3132682 w 7467600"/>
              <a:gd name="connsiteY896" fmla="*/ 1072284 h 6858000"/>
              <a:gd name="connsiteX897" fmla="*/ 2716346 w 7467600"/>
              <a:gd name="connsiteY897" fmla="*/ 1276376 h 6858000"/>
              <a:gd name="connsiteX898" fmla="*/ 2716772 w 7467600"/>
              <a:gd name="connsiteY898" fmla="*/ 1255462 h 6858000"/>
              <a:gd name="connsiteX899" fmla="*/ 3471096 w 7467600"/>
              <a:gd name="connsiteY899" fmla="*/ 437072 h 6858000"/>
              <a:gd name="connsiteX900" fmla="*/ 3639057 w 7467600"/>
              <a:gd name="connsiteY900" fmla="*/ 286334 h 6858000"/>
              <a:gd name="connsiteX901" fmla="*/ 3640309 w 7467600"/>
              <a:gd name="connsiteY901" fmla="*/ 284664 h 6858000"/>
              <a:gd name="connsiteX902" fmla="*/ 3646022 w 7467600"/>
              <a:gd name="connsiteY902" fmla="*/ 276711 h 6858000"/>
              <a:gd name="connsiteX903" fmla="*/ 3707943 w 7467600"/>
              <a:gd name="connsiteY903" fmla="*/ 65958 h 6858000"/>
              <a:gd name="connsiteX904" fmla="*/ 3721337 w 7467600"/>
              <a:gd name="connsiteY904" fmla="*/ 0 h 6858000"/>
              <a:gd name="connsiteX905" fmla="*/ 2867960 w 7467600"/>
              <a:gd name="connsiteY905" fmla="*/ 0 h 6858000"/>
              <a:gd name="connsiteX906" fmla="*/ 2926351 w 7467600"/>
              <a:gd name="connsiteY906" fmla="*/ 0 h 6858000"/>
              <a:gd name="connsiteX907" fmla="*/ 2902823 w 7467600"/>
              <a:gd name="connsiteY907" fmla="*/ 262929 h 6858000"/>
              <a:gd name="connsiteX908" fmla="*/ 2940663 w 7467600"/>
              <a:gd name="connsiteY908" fmla="*/ 140884 h 6858000"/>
              <a:gd name="connsiteX909" fmla="*/ 2947039 w 7467600"/>
              <a:gd name="connsiteY909" fmla="*/ 122524 h 6858000"/>
              <a:gd name="connsiteX910" fmla="*/ 2984316 w 7467600"/>
              <a:gd name="connsiteY910" fmla="*/ 0 h 6858000"/>
              <a:gd name="connsiteX911" fmla="*/ 3016114 w 7467600"/>
              <a:gd name="connsiteY911" fmla="*/ 0 h 6858000"/>
              <a:gd name="connsiteX912" fmla="*/ 2979949 w 7467600"/>
              <a:gd name="connsiteY912" fmla="*/ 119274 h 6858000"/>
              <a:gd name="connsiteX913" fmla="*/ 3023879 w 7467600"/>
              <a:gd name="connsiteY913" fmla="*/ 0 h 6858000"/>
              <a:gd name="connsiteX914" fmla="*/ 3105400 w 7467600"/>
              <a:gd name="connsiteY914" fmla="*/ 0 h 6858000"/>
              <a:gd name="connsiteX915" fmla="*/ 3094669 w 7467600"/>
              <a:gd name="connsiteY915" fmla="*/ 30308 h 6858000"/>
              <a:gd name="connsiteX916" fmla="*/ 2901945 w 7467600"/>
              <a:gd name="connsiteY916" fmla="*/ 466538 h 6858000"/>
              <a:gd name="connsiteX917" fmla="*/ 2815209 w 7467600"/>
              <a:gd name="connsiteY917" fmla="*/ 497361 h 6858000"/>
              <a:gd name="connsiteX918" fmla="*/ 2844845 w 7467600"/>
              <a:gd name="connsiteY918" fmla="*/ 127638 h 6858000"/>
              <a:gd name="connsiteX919" fmla="*/ 2867960 w 7467600"/>
              <a:gd name="connsiteY919" fmla="*/ 0 h 6858000"/>
              <a:gd name="connsiteX920" fmla="*/ 1057230 w 7467600"/>
              <a:gd name="connsiteY920" fmla="*/ 0 h 6858000"/>
              <a:gd name="connsiteX921" fmla="*/ 1111003 w 7467600"/>
              <a:gd name="connsiteY921" fmla="*/ 0 h 6858000"/>
              <a:gd name="connsiteX922" fmla="*/ 1125553 w 7467600"/>
              <a:gd name="connsiteY922" fmla="*/ 52588 h 6858000"/>
              <a:gd name="connsiteX923" fmla="*/ 1304276 w 7467600"/>
              <a:gd name="connsiteY923" fmla="*/ 476275 h 6858000"/>
              <a:gd name="connsiteX924" fmla="*/ 1492066 w 7467600"/>
              <a:gd name="connsiteY924" fmla="*/ 886333 h 6858000"/>
              <a:gd name="connsiteX925" fmla="*/ 1423698 w 7467600"/>
              <a:gd name="connsiteY925" fmla="*/ 710817 h 6858000"/>
              <a:gd name="connsiteX926" fmla="*/ 1357609 w 7467600"/>
              <a:gd name="connsiteY926" fmla="*/ 532892 h 6858000"/>
              <a:gd name="connsiteX927" fmla="*/ 1309550 w 7467600"/>
              <a:gd name="connsiteY927" fmla="*/ 374031 h 6858000"/>
              <a:gd name="connsiteX928" fmla="*/ 1193673 w 7467600"/>
              <a:gd name="connsiteY928" fmla="*/ 49533 h 6858000"/>
              <a:gd name="connsiteX929" fmla="*/ 1164391 w 7467600"/>
              <a:gd name="connsiteY929" fmla="*/ 0 h 6858000"/>
              <a:gd name="connsiteX930" fmla="*/ 1200666 w 7467600"/>
              <a:gd name="connsiteY930" fmla="*/ 0 h 6858000"/>
              <a:gd name="connsiteX931" fmla="*/ 1223408 w 7467600"/>
              <a:gd name="connsiteY931" fmla="*/ 38996 h 6858000"/>
              <a:gd name="connsiteX932" fmla="*/ 1339635 w 7467600"/>
              <a:gd name="connsiteY932" fmla="*/ 365517 h 6858000"/>
              <a:gd name="connsiteX933" fmla="*/ 1387469 w 7467600"/>
              <a:gd name="connsiteY933" fmla="*/ 523079 h 6858000"/>
              <a:gd name="connsiteX934" fmla="*/ 1452685 w 7467600"/>
              <a:gd name="connsiteY934" fmla="*/ 699806 h 6858000"/>
              <a:gd name="connsiteX935" fmla="*/ 1492092 w 7467600"/>
              <a:gd name="connsiteY935" fmla="*/ 800424 h 6858000"/>
              <a:gd name="connsiteX936" fmla="*/ 1455302 w 7467600"/>
              <a:gd name="connsiteY936" fmla="*/ 632913 h 6858000"/>
              <a:gd name="connsiteX937" fmla="*/ 1222336 w 7467600"/>
              <a:gd name="connsiteY937" fmla="*/ 9480 h 6858000"/>
              <a:gd name="connsiteX938" fmla="*/ 1214634 w 7467600"/>
              <a:gd name="connsiteY938" fmla="*/ 0 h 6858000"/>
              <a:gd name="connsiteX939" fmla="*/ 1289827 w 7467600"/>
              <a:gd name="connsiteY939" fmla="*/ 0 h 6858000"/>
              <a:gd name="connsiteX940" fmla="*/ 1321076 w 7467600"/>
              <a:gd name="connsiteY940" fmla="*/ 59722 h 6858000"/>
              <a:gd name="connsiteX941" fmla="*/ 1512579 w 7467600"/>
              <a:gd name="connsiteY941" fmla="*/ 626441 h 6858000"/>
              <a:gd name="connsiteX942" fmla="*/ 1506076 w 7467600"/>
              <a:gd name="connsiteY942" fmla="*/ 1089289 h 6858000"/>
              <a:gd name="connsiteX943" fmla="*/ 1486346 w 7467600"/>
              <a:gd name="connsiteY943" fmla="*/ 1079919 h 6858000"/>
              <a:gd name="connsiteX944" fmla="*/ 1070511 w 7467600"/>
              <a:gd name="connsiteY944" fmla="*/ 48609 h 6858000"/>
              <a:gd name="connsiteX945" fmla="*/ 1057230 w 7467600"/>
              <a:gd name="connsiteY945" fmla="*/ 0 h 6858000"/>
              <a:gd name="connsiteX946" fmla="*/ 43151 w 7467600"/>
              <a:gd name="connsiteY946" fmla="*/ 0 h 6858000"/>
              <a:gd name="connsiteX947" fmla="*/ 95283 w 7467600"/>
              <a:gd name="connsiteY947" fmla="*/ 0 h 6858000"/>
              <a:gd name="connsiteX948" fmla="*/ 300708 w 7467600"/>
              <a:gd name="connsiteY948" fmla="*/ 154571 h 6858000"/>
              <a:gd name="connsiteX949" fmla="*/ 530414 w 7467600"/>
              <a:gd name="connsiteY949" fmla="*/ 354673 h 6858000"/>
              <a:gd name="connsiteX950" fmla="*/ 333785 w 7467600"/>
              <a:gd name="connsiteY950" fmla="*/ 161564 h 6858000"/>
              <a:gd name="connsiteX951" fmla="*/ 147005 w 7467600"/>
              <a:gd name="connsiteY951" fmla="*/ 0 h 6858000"/>
              <a:gd name="connsiteX952" fmla="*/ 272509 w 7467600"/>
              <a:gd name="connsiteY952" fmla="*/ 0 h 6858000"/>
              <a:gd name="connsiteX953" fmla="*/ 326276 w 7467600"/>
              <a:gd name="connsiteY953" fmla="*/ 45847 h 6858000"/>
              <a:gd name="connsiteX954" fmla="*/ 823759 w 7467600"/>
              <a:gd name="connsiteY954" fmla="*/ 574145 h 6858000"/>
              <a:gd name="connsiteX955" fmla="*/ 811254 w 7467600"/>
              <a:gd name="connsiteY955" fmla="*/ 665546 h 6858000"/>
              <a:gd name="connsiteX956" fmla="*/ 154042 w 7467600"/>
              <a:gd name="connsiteY956" fmla="*/ 261522 h 6858000"/>
              <a:gd name="connsiteX957" fmla="*/ 13550 w 7467600"/>
              <a:gd name="connsiteY957" fmla="*/ 158423 h 6858000"/>
              <a:gd name="connsiteX958" fmla="*/ 0 w 7467600"/>
              <a:gd name="connsiteY958" fmla="*/ 146618 h 6858000"/>
              <a:gd name="connsiteX959" fmla="*/ 0 w 7467600"/>
              <a:gd name="connsiteY959" fmla="*/ 59161 h 6858000"/>
              <a:gd name="connsiteX960" fmla="*/ 45427 w 7467600"/>
              <a:gd name="connsiteY960" fmla="*/ 101078 h 6858000"/>
              <a:gd name="connsiteX961" fmla="*/ 630103 w 7467600"/>
              <a:gd name="connsiteY961" fmla="*/ 485885 h 6858000"/>
              <a:gd name="connsiteX962" fmla="*/ 532040 w 7467600"/>
              <a:gd name="connsiteY962" fmla="*/ 399359 h 6858000"/>
              <a:gd name="connsiteX963" fmla="*/ 517618 w 7467600"/>
              <a:gd name="connsiteY963" fmla="*/ 385726 h 6858000"/>
              <a:gd name="connsiteX964" fmla="*/ 285074 w 7467600"/>
              <a:gd name="connsiteY964" fmla="*/ 182755 h 6858000"/>
              <a:gd name="connsiteX965" fmla="*/ 43151 w 7467600"/>
              <a:gd name="connsiteY965"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254615 w 7472601"/>
              <a:gd name="connsiteY80" fmla="*/ 5911918 h 6858000"/>
              <a:gd name="connsiteX81" fmla="*/ 7312589 w 7472601"/>
              <a:gd name="connsiteY81" fmla="*/ 5982309 h 6858000"/>
              <a:gd name="connsiteX82" fmla="*/ 7448321 w 7472601"/>
              <a:gd name="connsiteY82" fmla="*/ 6190991 h 6858000"/>
              <a:gd name="connsiteX83" fmla="*/ 7467600 w 7472601"/>
              <a:gd name="connsiteY83" fmla="*/ 6221686 h 6858000"/>
              <a:gd name="connsiteX84" fmla="*/ 7467600 w 7472601"/>
              <a:gd name="connsiteY84" fmla="*/ 6334256 h 6858000"/>
              <a:gd name="connsiteX85" fmla="*/ 7454976 w 7472601"/>
              <a:gd name="connsiteY85" fmla="*/ 6318297 h 6858000"/>
              <a:gd name="connsiteX86" fmla="*/ 1456157 w 7472601"/>
              <a:gd name="connsiteY86" fmla="*/ 5371404 h 6858000"/>
              <a:gd name="connsiteX87" fmla="*/ 1244432 w 7472601"/>
              <a:gd name="connsiteY87" fmla="*/ 5385601 h 6858000"/>
              <a:gd name="connsiteX88" fmla="*/ 973990 w 7472601"/>
              <a:gd name="connsiteY88" fmla="*/ 5424940 h 6858000"/>
              <a:gd name="connsiteX89" fmla="*/ 1103809 w 7472601"/>
              <a:gd name="connsiteY89" fmla="*/ 5433720 h 6858000"/>
              <a:gd name="connsiteX90" fmla="*/ 1123454 w 7472601"/>
              <a:gd name="connsiteY90" fmla="*/ 5435727 h 6858000"/>
              <a:gd name="connsiteX91" fmla="*/ 1737017 w 7472601"/>
              <a:gd name="connsiteY91" fmla="*/ 5452183 h 6858000"/>
              <a:gd name="connsiteX92" fmla="*/ 1824397 w 7472601"/>
              <a:gd name="connsiteY92" fmla="*/ 5447757 h 6858000"/>
              <a:gd name="connsiteX93" fmla="*/ 2070059 w 7472601"/>
              <a:gd name="connsiteY93" fmla="*/ 5441660 h 6858000"/>
              <a:gd name="connsiteX94" fmla="*/ 1456157 w 7472601"/>
              <a:gd name="connsiteY94" fmla="*/ 5371404 h 6858000"/>
              <a:gd name="connsiteX95" fmla="*/ 4988186 w 7472601"/>
              <a:gd name="connsiteY95" fmla="*/ 5216467 h 6858000"/>
              <a:gd name="connsiteX96" fmla="*/ 4777334 w 7472601"/>
              <a:gd name="connsiteY96" fmla="*/ 5406072 h 6858000"/>
              <a:gd name="connsiteX97" fmla="*/ 4718341 w 7472601"/>
              <a:gd name="connsiteY97" fmla="*/ 5468043 h 6858000"/>
              <a:gd name="connsiteX98" fmla="*/ 4604655 w 7472601"/>
              <a:gd name="connsiteY98" fmla="*/ 5583434 h 6858000"/>
              <a:gd name="connsiteX99" fmla="*/ 4565074 w 7472601"/>
              <a:gd name="connsiteY99" fmla="*/ 5618550 h 6858000"/>
              <a:gd name="connsiteX100" fmla="*/ 4988186 w 7472601"/>
              <a:gd name="connsiteY100" fmla="*/ 5216467 h 6858000"/>
              <a:gd name="connsiteX101" fmla="*/ 4978032 w 7472601"/>
              <a:gd name="connsiteY101" fmla="*/ 5183809 h 6858000"/>
              <a:gd name="connsiteX102" fmla="*/ 4463413 w 7472601"/>
              <a:gd name="connsiteY102" fmla="*/ 5615162 h 6858000"/>
              <a:gd name="connsiteX103" fmla="*/ 4358134 w 7472601"/>
              <a:gd name="connsiteY103" fmla="*/ 5742791 h 6858000"/>
              <a:gd name="connsiteX104" fmla="*/ 4376219 w 7472601"/>
              <a:gd name="connsiteY104" fmla="*/ 5729027 h 6858000"/>
              <a:gd name="connsiteX105" fmla="*/ 4582340 w 7472601"/>
              <a:gd name="connsiteY105" fmla="*/ 5561037 h 6858000"/>
              <a:gd name="connsiteX106" fmla="*/ 4694684 w 7472601"/>
              <a:gd name="connsiteY106" fmla="*/ 5447098 h 6858000"/>
              <a:gd name="connsiteX107" fmla="*/ 4754123 w 7472601"/>
              <a:gd name="connsiteY107" fmla="*/ 5384643 h 6858000"/>
              <a:gd name="connsiteX108" fmla="*/ 4978032 w 7472601"/>
              <a:gd name="connsiteY108" fmla="*/ 5183809 h 6858000"/>
              <a:gd name="connsiteX109" fmla="*/ 1903353 w 7472601"/>
              <a:gd name="connsiteY109" fmla="*/ 5044827 h 6858000"/>
              <a:gd name="connsiteX110" fmla="*/ 1936931 w 7472601"/>
              <a:gd name="connsiteY110" fmla="*/ 5093954 h 6858000"/>
              <a:gd name="connsiteX111" fmla="*/ 2195868 w 7472601"/>
              <a:gd name="connsiteY111" fmla="*/ 5396574 h 6858000"/>
              <a:gd name="connsiteX112" fmla="*/ 2088852 w 7472601"/>
              <a:gd name="connsiteY112" fmla="*/ 5166123 h 6858000"/>
              <a:gd name="connsiteX113" fmla="*/ 1958241 w 7472601"/>
              <a:gd name="connsiteY113" fmla="*/ 5067955 h 6858000"/>
              <a:gd name="connsiteX114" fmla="*/ 1903353 w 7472601"/>
              <a:gd name="connsiteY114" fmla="*/ 5044827 h 6858000"/>
              <a:gd name="connsiteX115" fmla="*/ 1979378 w 7472601"/>
              <a:gd name="connsiteY115" fmla="*/ 4769504 h 6858000"/>
              <a:gd name="connsiteX116" fmla="*/ 2882120 w 7472601"/>
              <a:gd name="connsiteY116" fmla="*/ 5064547 h 6858000"/>
              <a:gd name="connsiteX117" fmla="*/ 2793103 w 7472601"/>
              <a:gd name="connsiteY117" fmla="*/ 5039699 h 6858000"/>
              <a:gd name="connsiteX118" fmla="*/ 2770041 w 7472601"/>
              <a:gd name="connsiteY118" fmla="*/ 5033634 h 6858000"/>
              <a:gd name="connsiteX119" fmla="*/ 1979378 w 7472601"/>
              <a:gd name="connsiteY119" fmla="*/ 4769504 h 6858000"/>
              <a:gd name="connsiteX120" fmla="*/ 1927410 w 7472601"/>
              <a:gd name="connsiteY120" fmla="*/ 4716164 h 6858000"/>
              <a:gd name="connsiteX121" fmla="*/ 1959587 w 7472601"/>
              <a:gd name="connsiteY121" fmla="*/ 4728849 h 6858000"/>
              <a:gd name="connsiteX122" fmla="*/ 2777707 w 7472601"/>
              <a:gd name="connsiteY122" fmla="*/ 5003991 h 6858000"/>
              <a:gd name="connsiteX123" fmla="*/ 2800768 w 7472601"/>
              <a:gd name="connsiteY123" fmla="*/ 5010056 h 6858000"/>
              <a:gd name="connsiteX124" fmla="*/ 2879408 w 7472601"/>
              <a:gd name="connsiteY124" fmla="*/ 5031590 h 6858000"/>
              <a:gd name="connsiteX125" fmla="*/ 2862295 w 7472601"/>
              <a:gd name="connsiteY125" fmla="*/ 5022958 h 6858000"/>
              <a:gd name="connsiteX126" fmla="*/ 2813343 w 7472601"/>
              <a:gd name="connsiteY126" fmla="*/ 4998369 h 6858000"/>
              <a:gd name="connsiteX127" fmla="*/ 2646245 w 7472601"/>
              <a:gd name="connsiteY127" fmla="*/ 4930999 h 6858000"/>
              <a:gd name="connsiteX128" fmla="*/ 1999243 w 7472601"/>
              <a:gd name="connsiteY128" fmla="*/ 4730524 h 6858000"/>
              <a:gd name="connsiteX129" fmla="*/ 1979527 w 7472601"/>
              <a:gd name="connsiteY129" fmla="*/ 4726651 h 6858000"/>
              <a:gd name="connsiteX130" fmla="*/ 1927410 w 7472601"/>
              <a:gd name="connsiteY130" fmla="*/ 4716164 h 6858000"/>
              <a:gd name="connsiteX131" fmla="*/ 1997014 w 7472601"/>
              <a:gd name="connsiteY131" fmla="*/ 4698007 h 6858000"/>
              <a:gd name="connsiteX132" fmla="*/ 2005458 w 7472601"/>
              <a:gd name="connsiteY132" fmla="*/ 4699540 h 6858000"/>
              <a:gd name="connsiteX133" fmla="*/ 2657186 w 7472601"/>
              <a:gd name="connsiteY133" fmla="*/ 4901687 h 6858000"/>
              <a:gd name="connsiteX134" fmla="*/ 2826662 w 7472601"/>
              <a:gd name="connsiteY134" fmla="*/ 4970362 h 6858000"/>
              <a:gd name="connsiteX135" fmla="*/ 2876100 w 7472601"/>
              <a:gd name="connsiteY135" fmla="*/ 4995397 h 6858000"/>
              <a:gd name="connsiteX136" fmla="*/ 3042600 w 7472601"/>
              <a:gd name="connsiteY136" fmla="*/ 5059532 h 6858000"/>
              <a:gd name="connsiteX137" fmla="*/ 1997014 w 7472601"/>
              <a:gd name="connsiteY137" fmla="*/ 4698007 h 6858000"/>
              <a:gd name="connsiteX138" fmla="*/ 2305292 w 7472601"/>
              <a:gd name="connsiteY138" fmla="*/ 4219492 h 6858000"/>
              <a:gd name="connsiteX139" fmla="*/ 3360922 w 7472601"/>
              <a:gd name="connsiteY139" fmla="*/ 4529373 h 6858000"/>
              <a:gd name="connsiteX140" fmla="*/ 3492420 w 7472601"/>
              <a:gd name="connsiteY140" fmla="*/ 4510145 h 6858000"/>
              <a:gd name="connsiteX141" fmla="*/ 3364086 w 7472601"/>
              <a:gd name="connsiteY141" fmla="*/ 4480340 h 6858000"/>
              <a:gd name="connsiteX142" fmla="*/ 3225818 w 7472601"/>
              <a:gd name="connsiteY142" fmla="*/ 4411822 h 6858000"/>
              <a:gd name="connsiteX143" fmla="*/ 3129696 w 7472601"/>
              <a:gd name="connsiteY143" fmla="*/ 4360704 h 6858000"/>
              <a:gd name="connsiteX144" fmla="*/ 2814545 w 7472601"/>
              <a:gd name="connsiteY144" fmla="*/ 4282955 h 6858000"/>
              <a:gd name="connsiteX145" fmla="*/ 2305292 w 7472601"/>
              <a:gd name="connsiteY145" fmla="*/ 4219492 h 6858000"/>
              <a:gd name="connsiteX146" fmla="*/ 2626982 w 7472601"/>
              <a:gd name="connsiteY146" fmla="*/ 4206450 h 6858000"/>
              <a:gd name="connsiteX147" fmla="*/ 2490617 w 7472601"/>
              <a:gd name="connsiteY147" fmla="*/ 4206951 h 6858000"/>
              <a:gd name="connsiteX148" fmla="*/ 2819869 w 7472601"/>
              <a:gd name="connsiteY148" fmla="*/ 4252936 h 6858000"/>
              <a:gd name="connsiteX149" fmla="*/ 3143018 w 7472601"/>
              <a:gd name="connsiteY149" fmla="*/ 4332698 h 6858000"/>
              <a:gd name="connsiteX150" fmla="*/ 3241520 w 7472601"/>
              <a:gd name="connsiteY150" fmla="*/ 4385112 h 6858000"/>
              <a:gd name="connsiteX151" fmla="*/ 3374575 w 7472601"/>
              <a:gd name="connsiteY151" fmla="*/ 4451517 h 6858000"/>
              <a:gd name="connsiteX152" fmla="*/ 3505221 w 7472601"/>
              <a:gd name="connsiteY152" fmla="*/ 4480757 h 6858000"/>
              <a:gd name="connsiteX153" fmla="*/ 2626982 w 7472601"/>
              <a:gd name="connsiteY153" fmla="*/ 4206450 h 6858000"/>
              <a:gd name="connsiteX154" fmla="*/ 1310106 w 7472601"/>
              <a:gd name="connsiteY154" fmla="*/ 3943217 h 6858000"/>
              <a:gd name="connsiteX155" fmla="*/ 854994 w 7472601"/>
              <a:gd name="connsiteY155" fmla="*/ 4399136 h 6858000"/>
              <a:gd name="connsiteX156" fmla="*/ 742462 w 7472601"/>
              <a:gd name="connsiteY156" fmla="*/ 4594648 h 6858000"/>
              <a:gd name="connsiteX157" fmla="*/ 820602 w 7472601"/>
              <a:gd name="connsiteY157" fmla="*/ 4485915 h 6858000"/>
              <a:gd name="connsiteX158" fmla="*/ 878295 w 7472601"/>
              <a:gd name="connsiteY158" fmla="*/ 4403594 h 6858000"/>
              <a:gd name="connsiteX159" fmla="*/ 1240607 w 7472601"/>
              <a:gd name="connsiteY159" fmla="*/ 4010401 h 6858000"/>
              <a:gd name="connsiteX160" fmla="*/ 1310106 w 7472601"/>
              <a:gd name="connsiteY160" fmla="*/ 3943217 h 6858000"/>
              <a:gd name="connsiteX161" fmla="*/ 1423113 w 7472601"/>
              <a:gd name="connsiteY161" fmla="*/ 3874565 h 6858000"/>
              <a:gd name="connsiteX162" fmla="*/ 1260565 w 7472601"/>
              <a:gd name="connsiteY162" fmla="*/ 4031982 h 6858000"/>
              <a:gd name="connsiteX163" fmla="*/ 901900 w 7472601"/>
              <a:gd name="connsiteY163" fmla="*/ 4421236 h 6858000"/>
              <a:gd name="connsiteX164" fmla="*/ 845044 w 7472601"/>
              <a:gd name="connsiteY164" fmla="*/ 4502436 h 6858000"/>
              <a:gd name="connsiteX165" fmla="*/ 685926 w 7472601"/>
              <a:gd name="connsiteY165" fmla="*/ 4703069 h 6858000"/>
              <a:gd name="connsiteX166" fmla="*/ 684248 w 7472601"/>
              <a:gd name="connsiteY166" fmla="*/ 4706721 h 6858000"/>
              <a:gd name="connsiteX167" fmla="*/ 1423113 w 7472601"/>
              <a:gd name="connsiteY167" fmla="*/ 3874565 h 6858000"/>
              <a:gd name="connsiteX168" fmla="*/ 3316479 w 7472601"/>
              <a:gd name="connsiteY168" fmla="*/ 3872136 h 6858000"/>
              <a:gd name="connsiteX169" fmla="*/ 3546806 w 7472601"/>
              <a:gd name="connsiteY169" fmla="*/ 4356139 h 6858000"/>
              <a:gd name="connsiteX170" fmla="*/ 3364433 w 7472601"/>
              <a:gd name="connsiteY170" fmla="*/ 3953121 h 6858000"/>
              <a:gd name="connsiteX171" fmla="*/ 3316479 w 7472601"/>
              <a:gd name="connsiteY171" fmla="*/ 3872136 h 6858000"/>
              <a:gd name="connsiteX172" fmla="*/ 3291335 w 7472601"/>
              <a:gd name="connsiteY172" fmla="*/ 3767420 h 6858000"/>
              <a:gd name="connsiteX173" fmla="*/ 3390805 w 7472601"/>
              <a:gd name="connsiteY173" fmla="*/ 3937163 h 6858000"/>
              <a:gd name="connsiteX174" fmla="*/ 3579062 w 7472601"/>
              <a:gd name="connsiteY174" fmla="*/ 4359040 h 6858000"/>
              <a:gd name="connsiteX175" fmla="*/ 3467355 w 7472601"/>
              <a:gd name="connsiteY175" fmla="*/ 3988130 h 6858000"/>
              <a:gd name="connsiteX176" fmla="*/ 3310753 w 7472601"/>
              <a:gd name="connsiteY176" fmla="*/ 3787140 h 6858000"/>
              <a:gd name="connsiteX177" fmla="*/ 3291335 w 7472601"/>
              <a:gd name="connsiteY177" fmla="*/ 3767420 h 6858000"/>
              <a:gd name="connsiteX178" fmla="*/ 1635889 w 7472601"/>
              <a:gd name="connsiteY178" fmla="*/ 3709494 h 6858000"/>
              <a:gd name="connsiteX179" fmla="*/ 1634800 w 7472601"/>
              <a:gd name="connsiteY179" fmla="*/ 3731111 h 6858000"/>
              <a:gd name="connsiteX180" fmla="*/ 1635889 w 7472601"/>
              <a:gd name="connsiteY180" fmla="*/ 3709494 h 6858000"/>
              <a:gd name="connsiteX181" fmla="*/ 1510397 w 7472601"/>
              <a:gd name="connsiteY181" fmla="*/ 3684705 h 6858000"/>
              <a:gd name="connsiteX182" fmla="*/ 1146550 w 7472601"/>
              <a:gd name="connsiteY182" fmla="*/ 3802012 h 6858000"/>
              <a:gd name="connsiteX183" fmla="*/ 698834 w 7472601"/>
              <a:gd name="connsiteY183" fmla="*/ 3952272 h 6858000"/>
              <a:gd name="connsiteX184" fmla="*/ 34256 w 7472601"/>
              <a:gd name="connsiteY184" fmla="*/ 4347603 h 6858000"/>
              <a:gd name="connsiteX185" fmla="*/ 527241 w 7472601"/>
              <a:gd name="connsiteY185" fmla="*/ 4065078 h 6858000"/>
              <a:gd name="connsiteX186" fmla="*/ 1510397 w 7472601"/>
              <a:gd name="connsiteY186" fmla="*/ 3684705 h 6858000"/>
              <a:gd name="connsiteX187" fmla="*/ 1313114 w 7472601"/>
              <a:gd name="connsiteY187" fmla="*/ 3655216 h 6858000"/>
              <a:gd name="connsiteX188" fmla="*/ 1109304 w 7472601"/>
              <a:gd name="connsiteY188" fmla="*/ 3669030 h 6858000"/>
              <a:gd name="connsiteX189" fmla="*/ 8129 w 7472601"/>
              <a:gd name="connsiteY189" fmla="*/ 4330519 h 6858000"/>
              <a:gd name="connsiteX190" fmla="*/ 687572 w 7472601"/>
              <a:gd name="connsiteY190" fmla="*/ 3925629 h 6858000"/>
              <a:gd name="connsiteX191" fmla="*/ 1138365 w 7472601"/>
              <a:gd name="connsiteY191" fmla="*/ 3774515 h 6858000"/>
              <a:gd name="connsiteX192" fmla="*/ 1505579 w 7472601"/>
              <a:gd name="connsiteY192" fmla="*/ 3655526 h 6858000"/>
              <a:gd name="connsiteX193" fmla="*/ 1313114 w 7472601"/>
              <a:gd name="connsiteY193" fmla="*/ 3655216 h 6858000"/>
              <a:gd name="connsiteX194" fmla="*/ 3655073 w 7472601"/>
              <a:gd name="connsiteY194" fmla="*/ 3650884 h 6858000"/>
              <a:gd name="connsiteX195" fmla="*/ 3989938 w 7472601"/>
              <a:gd name="connsiteY195" fmla="*/ 3991685 h 6858000"/>
              <a:gd name="connsiteX196" fmla="*/ 4393907 w 7472601"/>
              <a:gd name="connsiteY196" fmla="*/ 4261258 h 6858000"/>
              <a:gd name="connsiteX197" fmla="*/ 4648051 w 7472601"/>
              <a:gd name="connsiteY197" fmla="*/ 4374051 h 6858000"/>
              <a:gd name="connsiteX198" fmla="*/ 4383389 w 7472601"/>
              <a:gd name="connsiteY198" fmla="*/ 4184369 h 6858000"/>
              <a:gd name="connsiteX199" fmla="*/ 4165508 w 7472601"/>
              <a:gd name="connsiteY199" fmla="*/ 4035196 h 6858000"/>
              <a:gd name="connsiteX200" fmla="*/ 4068162 w 7472601"/>
              <a:gd name="connsiteY200" fmla="*/ 3953394 h 6858000"/>
              <a:gd name="connsiteX201" fmla="*/ 3981416 w 7472601"/>
              <a:gd name="connsiteY201" fmla="*/ 3880482 h 6858000"/>
              <a:gd name="connsiteX202" fmla="*/ 3800147 w 7472601"/>
              <a:gd name="connsiteY202" fmla="*/ 3749872 h 6858000"/>
              <a:gd name="connsiteX203" fmla="*/ 3655073 w 7472601"/>
              <a:gd name="connsiteY203" fmla="*/ 3650884 h 6858000"/>
              <a:gd name="connsiteX204" fmla="*/ 3670252 w 7472601"/>
              <a:gd name="connsiteY204" fmla="*/ 3622798 h 6858000"/>
              <a:gd name="connsiteX205" fmla="*/ 3817258 w 7472601"/>
              <a:gd name="connsiteY205" fmla="*/ 3723577 h 6858000"/>
              <a:gd name="connsiteX206" fmla="*/ 4000461 w 7472601"/>
              <a:gd name="connsiteY206" fmla="*/ 3855966 h 6858000"/>
              <a:gd name="connsiteX207" fmla="*/ 4088180 w 7472601"/>
              <a:gd name="connsiteY207" fmla="*/ 3929774 h 6858000"/>
              <a:gd name="connsiteX208" fmla="*/ 4184555 w 7472601"/>
              <a:gd name="connsiteY208" fmla="*/ 4010683 h 6858000"/>
              <a:gd name="connsiteX209" fmla="*/ 4399563 w 7472601"/>
              <a:gd name="connsiteY209" fmla="*/ 4158106 h 6858000"/>
              <a:gd name="connsiteX210" fmla="*/ 4684469 w 7472601"/>
              <a:gd name="connsiteY210" fmla="*/ 4364680 h 6858000"/>
              <a:gd name="connsiteX211" fmla="*/ 4690271 w 7472601"/>
              <a:gd name="connsiteY211" fmla="*/ 4370034 h 6858000"/>
              <a:gd name="connsiteX212" fmla="*/ 4136093 w 7472601"/>
              <a:gd name="connsiteY212" fmla="*/ 3858466 h 6858000"/>
              <a:gd name="connsiteX213" fmla="*/ 3670252 w 7472601"/>
              <a:gd name="connsiteY213" fmla="*/ 3622798 h 6858000"/>
              <a:gd name="connsiteX214" fmla="*/ 4440129 w 7472601"/>
              <a:gd name="connsiteY214" fmla="*/ 3448571 h 6858000"/>
              <a:gd name="connsiteX215" fmla="*/ 4856525 w 7472601"/>
              <a:gd name="connsiteY215" fmla="*/ 3915351 h 6858000"/>
              <a:gd name="connsiteX216" fmla="*/ 5059055 w 7472601"/>
              <a:gd name="connsiteY216" fmla="*/ 4108918 h 6858000"/>
              <a:gd name="connsiteX217" fmla="*/ 5290070 w 7472601"/>
              <a:gd name="connsiteY217" fmla="*/ 4263619 h 6858000"/>
              <a:gd name="connsiteX218" fmla="*/ 4834991 w 7472601"/>
              <a:gd name="connsiteY218" fmla="*/ 3830985 h 6858000"/>
              <a:gd name="connsiteX219" fmla="*/ 4440129 w 7472601"/>
              <a:gd name="connsiteY219" fmla="*/ 3448571 h 6858000"/>
              <a:gd name="connsiteX220" fmla="*/ 4441737 w 7472601"/>
              <a:gd name="connsiteY220" fmla="*/ 3399734 h 6858000"/>
              <a:gd name="connsiteX221" fmla="*/ 4431236 w 7472601"/>
              <a:gd name="connsiteY221" fmla="*/ 3400954 h 6858000"/>
              <a:gd name="connsiteX222" fmla="*/ 4557150 w 7472601"/>
              <a:gd name="connsiteY222" fmla="*/ 3510023 h 6858000"/>
              <a:gd name="connsiteX223" fmla="*/ 4856936 w 7472601"/>
              <a:gd name="connsiteY223" fmla="*/ 3809146 h 6858000"/>
              <a:gd name="connsiteX224" fmla="*/ 5111996 w 7472601"/>
              <a:gd name="connsiteY224" fmla="*/ 4065759 h 6858000"/>
              <a:gd name="connsiteX225" fmla="*/ 5388878 w 7472601"/>
              <a:gd name="connsiteY225" fmla="*/ 4300185 h 6858000"/>
              <a:gd name="connsiteX226" fmla="*/ 5425556 w 7472601"/>
              <a:gd name="connsiteY226" fmla="*/ 4308967 h 6858000"/>
              <a:gd name="connsiteX227" fmla="*/ 4943646 w 7472601"/>
              <a:gd name="connsiteY227" fmla="*/ 3822916 h 6858000"/>
              <a:gd name="connsiteX228" fmla="*/ 4594837 w 7472601"/>
              <a:gd name="connsiteY228" fmla="*/ 3532274 h 6858000"/>
              <a:gd name="connsiteX229" fmla="*/ 4441737 w 7472601"/>
              <a:gd name="connsiteY229" fmla="*/ 3399734 h 6858000"/>
              <a:gd name="connsiteX230" fmla="*/ 5425834 w 7472601"/>
              <a:gd name="connsiteY230" fmla="*/ 3162785 h 6858000"/>
              <a:gd name="connsiteX231" fmla="*/ 5401644 w 7472601"/>
              <a:gd name="connsiteY231" fmla="*/ 3617847 h 6858000"/>
              <a:gd name="connsiteX232" fmla="*/ 5467256 w 7472601"/>
              <a:gd name="connsiteY232" fmla="*/ 4175494 h 6858000"/>
              <a:gd name="connsiteX233" fmla="*/ 5448069 w 7472601"/>
              <a:gd name="connsiteY233" fmla="*/ 3567554 h 6858000"/>
              <a:gd name="connsiteX234" fmla="*/ 5425834 w 7472601"/>
              <a:gd name="connsiteY234" fmla="*/ 3162785 h 6858000"/>
              <a:gd name="connsiteX235" fmla="*/ 1318687 w 7472601"/>
              <a:gd name="connsiteY235" fmla="*/ 3113840 h 6858000"/>
              <a:gd name="connsiteX236" fmla="*/ 1066793 w 7472601"/>
              <a:gd name="connsiteY236" fmla="*/ 3212171 h 6858000"/>
              <a:gd name="connsiteX237" fmla="*/ 993319 w 7472601"/>
              <a:gd name="connsiteY237" fmla="*/ 3247648 h 6858000"/>
              <a:gd name="connsiteX238" fmla="*/ 853081 w 7472601"/>
              <a:gd name="connsiteY238" fmla="*/ 3312410 h 6858000"/>
              <a:gd name="connsiteX239" fmla="*/ 805957 w 7472601"/>
              <a:gd name="connsiteY239" fmla="*/ 3330443 h 6858000"/>
              <a:gd name="connsiteX240" fmla="*/ 1318687 w 7472601"/>
              <a:gd name="connsiteY240" fmla="*/ 3113840 h 6858000"/>
              <a:gd name="connsiteX241" fmla="*/ 5453702 w 7472601"/>
              <a:gd name="connsiteY241" fmla="*/ 3090882 h 6858000"/>
              <a:gd name="connsiteX242" fmla="*/ 5480135 w 7472601"/>
              <a:gd name="connsiteY242" fmla="*/ 3565802 h 6858000"/>
              <a:gd name="connsiteX243" fmla="*/ 5499023 w 7472601"/>
              <a:gd name="connsiteY243" fmla="*/ 4166310 h 6858000"/>
              <a:gd name="connsiteX244" fmla="*/ 5547022 w 7472601"/>
              <a:gd name="connsiteY244" fmla="*/ 3607838 h 6858000"/>
              <a:gd name="connsiteX245" fmla="*/ 5515964 w 7472601"/>
              <a:gd name="connsiteY245" fmla="*/ 3378541 h 6858000"/>
              <a:gd name="connsiteX246" fmla="*/ 5453702 w 7472601"/>
              <a:gd name="connsiteY246" fmla="*/ 3090882 h 6858000"/>
              <a:gd name="connsiteX247" fmla="*/ 1238695 w 7472601"/>
              <a:gd name="connsiteY247" fmla="*/ 3076820 h 6858000"/>
              <a:gd name="connsiteX248" fmla="*/ 716371 w 7472601"/>
              <a:gd name="connsiteY248" fmla="*/ 3293249 h 6858000"/>
              <a:gd name="connsiteX249" fmla="*/ 579522 w 7472601"/>
              <a:gd name="connsiteY249" fmla="*/ 3371759 h 6858000"/>
              <a:gd name="connsiteX250" fmla="*/ 600288 w 7472601"/>
              <a:gd name="connsiteY250" fmla="*/ 3365555 h 6858000"/>
              <a:gd name="connsiteX251" fmla="*/ 840692 w 7472601"/>
              <a:gd name="connsiteY251" fmla="*/ 3284921 h 6858000"/>
              <a:gd name="connsiteX252" fmla="*/ 979248 w 7472601"/>
              <a:gd name="connsiteY252" fmla="*/ 3221003 h 6858000"/>
              <a:gd name="connsiteX253" fmla="*/ 1053282 w 7472601"/>
              <a:gd name="connsiteY253" fmla="*/ 3185247 h 6858000"/>
              <a:gd name="connsiteX254" fmla="*/ 1320603 w 7472601"/>
              <a:gd name="connsiteY254" fmla="*/ 3081281 h 6858000"/>
              <a:gd name="connsiteX255" fmla="*/ 1238695 w 7472601"/>
              <a:gd name="connsiteY255" fmla="*/ 3076820 h 6858000"/>
              <a:gd name="connsiteX256" fmla="*/ 5425627 w 7472601"/>
              <a:gd name="connsiteY256" fmla="*/ 2954192 h 6858000"/>
              <a:gd name="connsiteX257" fmla="*/ 5470770 w 7472601"/>
              <a:gd name="connsiteY257" fmla="*/ 3005435 h 6858000"/>
              <a:gd name="connsiteX258" fmla="*/ 5519779 w 7472601"/>
              <a:gd name="connsiteY258" fmla="*/ 4359223 h 6858000"/>
              <a:gd name="connsiteX259" fmla="*/ 5520293 w 7472601"/>
              <a:gd name="connsiteY259" fmla="*/ 4360602 h 6858000"/>
              <a:gd name="connsiteX260" fmla="*/ 5767221 w 7472601"/>
              <a:gd name="connsiteY260" fmla="*/ 4665564 h 6858000"/>
              <a:gd name="connsiteX261" fmla="*/ 6937169 w 7472601"/>
              <a:gd name="connsiteY261" fmla="*/ 4815941 h 6858000"/>
              <a:gd name="connsiteX262" fmla="*/ 6953922 w 7472601"/>
              <a:gd name="connsiteY262" fmla="*/ 4890068 h 6858000"/>
              <a:gd name="connsiteX263" fmla="*/ 6071359 w 7472601"/>
              <a:gd name="connsiteY263" fmla="*/ 4770770 h 6858000"/>
              <a:gd name="connsiteX264" fmla="*/ 6038839 w 7472601"/>
              <a:gd name="connsiteY264" fmla="*/ 4764474 h 6858000"/>
              <a:gd name="connsiteX265" fmla="*/ 6038706 w 7472601"/>
              <a:gd name="connsiteY265" fmla="*/ 4763847 h 6858000"/>
              <a:gd name="connsiteX266" fmla="*/ 6037784 w 7472601"/>
              <a:gd name="connsiteY266" fmla="*/ 4764270 h 6858000"/>
              <a:gd name="connsiteX267" fmla="*/ 6038839 w 7472601"/>
              <a:gd name="connsiteY267" fmla="*/ 4764474 h 6858000"/>
              <a:gd name="connsiteX268" fmla="*/ 6040338 w 7472601"/>
              <a:gd name="connsiteY268" fmla="*/ 4771418 h 6858000"/>
              <a:gd name="connsiteX269" fmla="*/ 6024488 w 7472601"/>
              <a:gd name="connsiteY269" fmla="*/ 4809903 h 6858000"/>
              <a:gd name="connsiteX270" fmla="*/ 5599771 w 7472601"/>
              <a:gd name="connsiteY270" fmla="*/ 5509652 h 6858000"/>
              <a:gd name="connsiteX271" fmla="*/ 5548843 w 7472601"/>
              <a:gd name="connsiteY271" fmla="*/ 5563845 h 6858000"/>
              <a:gd name="connsiteX272" fmla="*/ 5940952 w 7472601"/>
              <a:gd name="connsiteY272" fmla="*/ 6250028 h 6858000"/>
              <a:gd name="connsiteX273" fmla="*/ 6043441 w 7472601"/>
              <a:gd name="connsiteY273" fmla="*/ 6665847 h 6858000"/>
              <a:gd name="connsiteX274" fmla="*/ 6093432 w 7472601"/>
              <a:gd name="connsiteY274" fmla="*/ 6858000 h 6858000"/>
              <a:gd name="connsiteX275" fmla="*/ 6034344 w 7472601"/>
              <a:gd name="connsiteY275" fmla="*/ 6858000 h 6858000"/>
              <a:gd name="connsiteX276" fmla="*/ 6026679 w 7472601"/>
              <a:gd name="connsiteY276" fmla="*/ 6836959 h 6858000"/>
              <a:gd name="connsiteX277" fmla="*/ 5800441 w 7472601"/>
              <a:gd name="connsiteY277" fmla="*/ 6335286 h 6858000"/>
              <a:gd name="connsiteX278" fmla="*/ 5526562 w 7472601"/>
              <a:gd name="connsiteY278" fmla="*/ 5705388 h 6858000"/>
              <a:gd name="connsiteX279" fmla="*/ 5519640 w 7472601"/>
              <a:gd name="connsiteY279" fmla="*/ 5683774 h 6858000"/>
              <a:gd name="connsiteX280" fmla="*/ 5844559 w 7472601"/>
              <a:gd name="connsiteY280" fmla="*/ 6553349 h 6858000"/>
              <a:gd name="connsiteX281" fmla="*/ 5975994 w 7472601"/>
              <a:gd name="connsiteY281" fmla="*/ 6858000 h 6858000"/>
              <a:gd name="connsiteX282" fmla="*/ 5898547 w 7472601"/>
              <a:gd name="connsiteY282" fmla="*/ 6858000 h 6858000"/>
              <a:gd name="connsiteX283" fmla="*/ 5682041 w 7472601"/>
              <a:gd name="connsiteY283" fmla="*/ 6355860 h 6858000"/>
              <a:gd name="connsiteX284" fmla="*/ 5461758 w 7472601"/>
              <a:gd name="connsiteY284" fmla="*/ 5820220 h 6858000"/>
              <a:gd name="connsiteX285" fmla="*/ 5237282 w 7472601"/>
              <a:gd name="connsiteY285" fmla="*/ 6579086 h 6858000"/>
              <a:gd name="connsiteX286" fmla="*/ 5115009 w 7472601"/>
              <a:gd name="connsiteY286" fmla="*/ 6858000 h 6858000"/>
              <a:gd name="connsiteX287" fmla="*/ 5028074 w 7472601"/>
              <a:gd name="connsiteY287" fmla="*/ 6858000 h 6858000"/>
              <a:gd name="connsiteX288" fmla="*/ 5079508 w 7472601"/>
              <a:gd name="connsiteY288" fmla="*/ 6749074 h 6858000"/>
              <a:gd name="connsiteX289" fmla="*/ 5371846 w 7472601"/>
              <a:gd name="connsiteY289" fmla="*/ 5924413 h 6858000"/>
              <a:gd name="connsiteX290" fmla="*/ 5270512 w 7472601"/>
              <a:gd name="connsiteY290" fmla="*/ 6138975 h 6858000"/>
              <a:gd name="connsiteX291" fmla="*/ 5062409 w 7472601"/>
              <a:gd name="connsiteY291" fmla="*/ 6653544 h 6858000"/>
              <a:gd name="connsiteX292" fmla="*/ 5036628 w 7472601"/>
              <a:gd name="connsiteY292" fmla="*/ 6754247 h 6858000"/>
              <a:gd name="connsiteX293" fmla="*/ 5009112 w 7472601"/>
              <a:gd name="connsiteY293" fmla="*/ 6858000 h 6858000"/>
              <a:gd name="connsiteX294" fmla="*/ 4976679 w 7472601"/>
              <a:gd name="connsiteY294" fmla="*/ 6858000 h 6858000"/>
              <a:gd name="connsiteX295" fmla="*/ 5006537 w 7472601"/>
              <a:gd name="connsiteY295" fmla="*/ 6747068 h 6858000"/>
              <a:gd name="connsiteX296" fmla="*/ 5032723 w 7472601"/>
              <a:gd name="connsiteY296" fmla="*/ 6644957 h 6858000"/>
              <a:gd name="connsiteX297" fmla="*/ 5242949 w 7472601"/>
              <a:gd name="connsiteY297" fmla="*/ 6125175 h 6858000"/>
              <a:gd name="connsiteX298" fmla="*/ 5286321 w 7472601"/>
              <a:gd name="connsiteY298" fmla="*/ 6033555 h 6858000"/>
              <a:gd name="connsiteX299" fmla="*/ 5008210 w 7472601"/>
              <a:gd name="connsiteY299" fmla="*/ 6649194 h 6858000"/>
              <a:gd name="connsiteX300" fmla="*/ 4986321 w 7472601"/>
              <a:gd name="connsiteY300" fmla="*/ 6765687 h 6858000"/>
              <a:gd name="connsiteX301" fmla="*/ 4973474 w 7472601"/>
              <a:gd name="connsiteY301" fmla="*/ 6858000 h 6858000"/>
              <a:gd name="connsiteX302" fmla="*/ 4907178 w 7472601"/>
              <a:gd name="connsiteY302" fmla="*/ 6858000 h 6858000"/>
              <a:gd name="connsiteX303" fmla="*/ 4910810 w 7472601"/>
              <a:gd name="connsiteY303" fmla="*/ 6829660 h 6858000"/>
              <a:gd name="connsiteX304" fmla="*/ 4987461 w 7472601"/>
              <a:gd name="connsiteY304" fmla="*/ 6432994 h 6858000"/>
              <a:gd name="connsiteX305" fmla="*/ 5179262 w 7472601"/>
              <a:gd name="connsiteY305" fmla="*/ 6035044 h 6858000"/>
              <a:gd name="connsiteX306" fmla="*/ 4689678 w 7472601"/>
              <a:gd name="connsiteY306" fmla="*/ 6440241 h 6858000"/>
              <a:gd name="connsiteX307" fmla="*/ 4477543 w 7472601"/>
              <a:gd name="connsiteY307" fmla="*/ 6674836 h 6858000"/>
              <a:gd name="connsiteX308" fmla="*/ 4329957 w 7472601"/>
              <a:gd name="connsiteY308" fmla="*/ 6858000 h 6858000"/>
              <a:gd name="connsiteX309" fmla="*/ 4218595 w 7472601"/>
              <a:gd name="connsiteY309" fmla="*/ 6858000 h 6858000"/>
              <a:gd name="connsiteX310" fmla="*/ 4368888 w 7472601"/>
              <a:gd name="connsiteY310" fmla="*/ 6668412 h 6858000"/>
              <a:gd name="connsiteX311" fmla="*/ 4563091 w 7472601"/>
              <a:gd name="connsiteY311" fmla="*/ 6442508 h 6858000"/>
              <a:gd name="connsiteX312" fmla="*/ 5387324 w 7472601"/>
              <a:gd name="connsiteY312" fmla="*/ 5705830 h 6858000"/>
              <a:gd name="connsiteX313" fmla="*/ 5073620 w 7472601"/>
              <a:gd name="connsiteY313" fmla="*/ 5955437 h 6858000"/>
              <a:gd name="connsiteX314" fmla="*/ 4689789 w 7472601"/>
              <a:gd name="connsiteY314" fmla="*/ 6268382 h 6858000"/>
              <a:gd name="connsiteX315" fmla="*/ 4418722 w 7472601"/>
              <a:gd name="connsiteY315" fmla="*/ 6570886 h 6858000"/>
              <a:gd name="connsiteX316" fmla="*/ 4214944 w 7472601"/>
              <a:gd name="connsiteY316" fmla="*/ 6858000 h 6858000"/>
              <a:gd name="connsiteX317" fmla="*/ 4177898 w 7472601"/>
              <a:gd name="connsiteY317" fmla="*/ 6858000 h 6858000"/>
              <a:gd name="connsiteX318" fmla="*/ 4391597 w 7472601"/>
              <a:gd name="connsiteY318" fmla="*/ 6556370 h 6858000"/>
              <a:gd name="connsiteX319" fmla="*/ 4668889 w 7472601"/>
              <a:gd name="connsiteY319" fmla="*/ 6246399 h 6858000"/>
              <a:gd name="connsiteX320" fmla="*/ 5055427 w 7472601"/>
              <a:gd name="connsiteY320" fmla="*/ 5931476 h 6858000"/>
              <a:gd name="connsiteX321" fmla="*/ 5371814 w 7472601"/>
              <a:gd name="connsiteY321" fmla="*/ 5678975 h 6858000"/>
              <a:gd name="connsiteX322" fmla="*/ 4987918 w 7472601"/>
              <a:gd name="connsiteY322" fmla="*/ 5838701 h 6858000"/>
              <a:gd name="connsiteX323" fmla="*/ 4317146 w 7472601"/>
              <a:gd name="connsiteY323" fmla="*/ 6587716 h 6858000"/>
              <a:gd name="connsiteX324" fmla="*/ 4171627 w 7472601"/>
              <a:gd name="connsiteY324" fmla="*/ 6858000 h 6858000"/>
              <a:gd name="connsiteX325" fmla="*/ 4081585 w 7472601"/>
              <a:gd name="connsiteY325" fmla="*/ 6858000 h 6858000"/>
              <a:gd name="connsiteX326" fmla="*/ 4238603 w 7472601"/>
              <a:gd name="connsiteY326" fmla="*/ 6559341 h 6858000"/>
              <a:gd name="connsiteX327" fmla="*/ 4778333 w 7472601"/>
              <a:gd name="connsiteY327" fmla="*/ 5873626 h 6858000"/>
              <a:gd name="connsiteX328" fmla="*/ 5414185 w 7472601"/>
              <a:gd name="connsiteY328" fmla="*/ 5573882 h 6858000"/>
              <a:gd name="connsiteX329" fmla="*/ 5959648 w 7472601"/>
              <a:gd name="connsiteY329" fmla="*/ 4760797 h 6858000"/>
              <a:gd name="connsiteX330" fmla="*/ 5355019 w 7472601"/>
              <a:gd name="connsiteY330" fmla="*/ 4734672 h 6858000"/>
              <a:gd name="connsiteX331" fmla="*/ 5083565 w 7472601"/>
              <a:gd name="connsiteY331" fmla="*/ 5179121 h 6858000"/>
              <a:gd name="connsiteX332" fmla="*/ 4713577 w 7472601"/>
              <a:gd name="connsiteY332" fmla="*/ 5616803 h 6858000"/>
              <a:gd name="connsiteX333" fmla="*/ 3989559 w 7472601"/>
              <a:gd name="connsiteY333" fmla="*/ 6145945 h 6858000"/>
              <a:gd name="connsiteX334" fmla="*/ 3939824 w 7472601"/>
              <a:gd name="connsiteY334" fmla="*/ 6066900 h 6858000"/>
              <a:gd name="connsiteX335" fmla="*/ 4584537 w 7472601"/>
              <a:gd name="connsiteY335" fmla="*/ 5324826 h 6858000"/>
              <a:gd name="connsiteX336" fmla="*/ 5037105 w 7472601"/>
              <a:gd name="connsiteY336" fmla="*/ 5088765 h 6858000"/>
              <a:gd name="connsiteX337" fmla="*/ 5039930 w 7472601"/>
              <a:gd name="connsiteY337" fmla="*/ 5089585 h 6858000"/>
              <a:gd name="connsiteX338" fmla="*/ 5263764 w 7472601"/>
              <a:gd name="connsiteY338" fmla="*/ 4735525 h 6858000"/>
              <a:gd name="connsiteX339" fmla="*/ 4086300 w 7472601"/>
              <a:gd name="connsiteY339" fmla="*/ 4884599 h 6858000"/>
              <a:gd name="connsiteX340" fmla="*/ 4085485 w 7472601"/>
              <a:gd name="connsiteY340" fmla="*/ 4899070 h 6858000"/>
              <a:gd name="connsiteX341" fmla="*/ 3871915 w 7472601"/>
              <a:gd name="connsiteY341" fmla="*/ 5253645 h 6858000"/>
              <a:gd name="connsiteX342" fmla="*/ 3799374 w 7472601"/>
              <a:gd name="connsiteY342" fmla="*/ 5466127 h 6858000"/>
              <a:gd name="connsiteX343" fmla="*/ 3498850 w 7472601"/>
              <a:gd name="connsiteY343" fmla="*/ 6661888 h 6858000"/>
              <a:gd name="connsiteX344" fmla="*/ 3399216 w 7472601"/>
              <a:gd name="connsiteY344" fmla="*/ 6858000 h 6858000"/>
              <a:gd name="connsiteX345" fmla="*/ 3303688 w 7472601"/>
              <a:gd name="connsiteY345" fmla="*/ 6858000 h 6858000"/>
              <a:gd name="connsiteX346" fmla="*/ 3391774 w 7472601"/>
              <a:gd name="connsiteY346" fmla="*/ 6697181 h 6858000"/>
              <a:gd name="connsiteX347" fmla="*/ 3735540 w 7472601"/>
              <a:gd name="connsiteY347" fmla="*/ 5546923 h 6858000"/>
              <a:gd name="connsiteX348" fmla="*/ 3729438 w 7472601"/>
              <a:gd name="connsiteY348" fmla="*/ 5569058 h 6858000"/>
              <a:gd name="connsiteX349" fmla="*/ 3707782 w 7472601"/>
              <a:gd name="connsiteY349" fmla="*/ 5644908 h 6858000"/>
              <a:gd name="connsiteX350" fmla="*/ 3583827 w 7472601"/>
              <a:gd name="connsiteY350" fmla="*/ 6039215 h 6858000"/>
              <a:gd name="connsiteX351" fmla="*/ 3547861 w 7472601"/>
              <a:gd name="connsiteY351" fmla="*/ 6129609 h 6858000"/>
              <a:gd name="connsiteX352" fmla="*/ 3490905 w 7472601"/>
              <a:gd name="connsiteY352" fmla="*/ 6277660 h 6858000"/>
              <a:gd name="connsiteX353" fmla="*/ 3455859 w 7472601"/>
              <a:gd name="connsiteY353" fmla="*/ 6391301 h 6858000"/>
              <a:gd name="connsiteX354" fmla="*/ 3429112 w 7472601"/>
              <a:gd name="connsiteY354" fmla="*/ 6479469 h 6858000"/>
              <a:gd name="connsiteX355" fmla="*/ 3304862 w 7472601"/>
              <a:gd name="connsiteY355" fmla="*/ 6796476 h 6858000"/>
              <a:gd name="connsiteX356" fmla="*/ 3276071 w 7472601"/>
              <a:gd name="connsiteY356" fmla="*/ 6858000 h 6858000"/>
              <a:gd name="connsiteX357" fmla="*/ 3240805 w 7472601"/>
              <a:gd name="connsiteY357" fmla="*/ 6858000 h 6858000"/>
              <a:gd name="connsiteX358" fmla="*/ 3275917 w 7472601"/>
              <a:gd name="connsiteY358" fmla="*/ 6783192 h 6858000"/>
              <a:gd name="connsiteX359" fmla="*/ 3399358 w 7472601"/>
              <a:gd name="connsiteY359" fmla="*/ 6469011 h 6858000"/>
              <a:gd name="connsiteX360" fmla="*/ 3425650 w 7472601"/>
              <a:gd name="connsiteY360" fmla="*/ 6381333 h 6858000"/>
              <a:gd name="connsiteX361" fmla="*/ 3460661 w 7472601"/>
              <a:gd name="connsiteY361" fmla="*/ 6266763 h 6858000"/>
              <a:gd name="connsiteX362" fmla="*/ 3518021 w 7472601"/>
              <a:gd name="connsiteY362" fmla="*/ 6117298 h 6858000"/>
              <a:gd name="connsiteX363" fmla="*/ 3554035 w 7472601"/>
              <a:gd name="connsiteY363" fmla="*/ 6027832 h 6858000"/>
              <a:gd name="connsiteX364" fmla="*/ 3677174 w 7472601"/>
              <a:gd name="connsiteY364" fmla="*/ 5636351 h 6858000"/>
              <a:gd name="connsiteX365" fmla="*/ 3698819 w 7472601"/>
              <a:gd name="connsiteY365" fmla="*/ 5560503 h 6858000"/>
              <a:gd name="connsiteX366" fmla="*/ 3702094 w 7472601"/>
              <a:gd name="connsiteY366" fmla="*/ 5549194 h 6858000"/>
              <a:gd name="connsiteX367" fmla="*/ 3398355 w 7472601"/>
              <a:gd name="connsiteY367" fmla="*/ 6094603 h 6858000"/>
              <a:gd name="connsiteX368" fmla="*/ 3193941 w 7472601"/>
              <a:gd name="connsiteY368" fmla="*/ 6798775 h 6858000"/>
              <a:gd name="connsiteX369" fmla="*/ 3184140 w 7472601"/>
              <a:gd name="connsiteY369" fmla="*/ 6858000 h 6858000"/>
              <a:gd name="connsiteX370" fmla="*/ 3099978 w 7472601"/>
              <a:gd name="connsiteY370" fmla="*/ 6858000 h 6858000"/>
              <a:gd name="connsiteX371" fmla="*/ 3101556 w 7472601"/>
              <a:gd name="connsiteY371" fmla="*/ 6843337 h 6858000"/>
              <a:gd name="connsiteX372" fmla="*/ 3370162 w 7472601"/>
              <a:gd name="connsiteY372" fmla="*/ 5785550 h 6858000"/>
              <a:gd name="connsiteX373" fmla="*/ 3746477 w 7472601"/>
              <a:gd name="connsiteY373" fmla="*/ 5377889 h 6858000"/>
              <a:gd name="connsiteX374" fmla="*/ 3863399 w 7472601"/>
              <a:gd name="connsiteY374" fmla="*/ 5087257 h 6858000"/>
              <a:gd name="connsiteX375" fmla="*/ 3968712 w 7472601"/>
              <a:gd name="connsiteY375" fmla="*/ 4913989 h 6858000"/>
              <a:gd name="connsiteX376" fmla="*/ 2792390 w 7472601"/>
              <a:gd name="connsiteY376" fmla="*/ 5382974 h 6858000"/>
              <a:gd name="connsiteX377" fmla="*/ 2714982 w 7472601"/>
              <a:gd name="connsiteY377" fmla="*/ 5427051 h 6858000"/>
              <a:gd name="connsiteX378" fmla="*/ 2813361 w 7472601"/>
              <a:gd name="connsiteY378" fmla="*/ 6023912 h 6858000"/>
              <a:gd name="connsiteX379" fmla="*/ 2688430 w 7472601"/>
              <a:gd name="connsiteY379" fmla="*/ 6801564 h 6858000"/>
              <a:gd name="connsiteX380" fmla="*/ 2629626 w 7472601"/>
              <a:gd name="connsiteY380" fmla="*/ 6763394 h 6858000"/>
              <a:gd name="connsiteX381" fmla="*/ 2565328 w 7472601"/>
              <a:gd name="connsiteY381" fmla="*/ 5516399 h 6858000"/>
              <a:gd name="connsiteX382" fmla="*/ 1922999 w 7472601"/>
              <a:gd name="connsiteY382" fmla="*/ 5980343 h 6858000"/>
              <a:gd name="connsiteX383" fmla="*/ 1950261 w 7472601"/>
              <a:gd name="connsiteY383" fmla="*/ 6405858 h 6858000"/>
              <a:gd name="connsiteX384" fmla="*/ 2365554 w 7472601"/>
              <a:gd name="connsiteY384" fmla="*/ 6759107 h 6858000"/>
              <a:gd name="connsiteX385" fmla="*/ 2424142 w 7472601"/>
              <a:gd name="connsiteY385" fmla="*/ 6858000 h 6858000"/>
              <a:gd name="connsiteX386" fmla="*/ 2395994 w 7472601"/>
              <a:gd name="connsiteY386" fmla="*/ 6858000 h 6858000"/>
              <a:gd name="connsiteX387" fmla="*/ 2392863 w 7472601"/>
              <a:gd name="connsiteY387" fmla="*/ 6852964 h 6858000"/>
              <a:gd name="connsiteX388" fmla="*/ 2017589 w 7472601"/>
              <a:gd name="connsiteY388" fmla="*/ 6493982 h 6858000"/>
              <a:gd name="connsiteX389" fmla="*/ 2147336 w 7472601"/>
              <a:gd name="connsiteY389" fmla="*/ 6594052 h 6858000"/>
              <a:gd name="connsiteX390" fmla="*/ 2207047 w 7472601"/>
              <a:gd name="connsiteY390" fmla="*/ 6654540 h 6858000"/>
              <a:gd name="connsiteX391" fmla="*/ 2299106 w 7472601"/>
              <a:gd name="connsiteY391" fmla="*/ 6778931 h 6858000"/>
              <a:gd name="connsiteX392" fmla="*/ 2314430 w 7472601"/>
              <a:gd name="connsiteY392" fmla="*/ 6801144 h 6858000"/>
              <a:gd name="connsiteX393" fmla="*/ 2352406 w 7472601"/>
              <a:gd name="connsiteY393" fmla="*/ 6858000 h 6858000"/>
              <a:gd name="connsiteX394" fmla="*/ 2314492 w 7472601"/>
              <a:gd name="connsiteY394" fmla="*/ 6858000 h 6858000"/>
              <a:gd name="connsiteX395" fmla="*/ 2288095 w 7472601"/>
              <a:gd name="connsiteY395" fmla="*/ 6818030 h 6858000"/>
              <a:gd name="connsiteX396" fmla="*/ 2272768 w 7472601"/>
              <a:gd name="connsiteY396" fmla="*/ 6795822 h 6858000"/>
              <a:gd name="connsiteX397" fmla="*/ 2182715 w 7472601"/>
              <a:gd name="connsiteY397" fmla="*/ 6675071 h 6858000"/>
              <a:gd name="connsiteX398" fmla="*/ 2032061 w 7472601"/>
              <a:gd name="connsiteY398" fmla="*/ 6541380 h 6858000"/>
              <a:gd name="connsiteX399" fmla="*/ 2257220 w 7472601"/>
              <a:gd name="connsiteY399" fmla="*/ 6826257 h 6858000"/>
              <a:gd name="connsiteX400" fmla="*/ 2281324 w 7472601"/>
              <a:gd name="connsiteY400" fmla="*/ 6858000 h 6858000"/>
              <a:gd name="connsiteX401" fmla="*/ 2242860 w 7472601"/>
              <a:gd name="connsiteY401" fmla="*/ 6858000 h 6858000"/>
              <a:gd name="connsiteX402" fmla="*/ 2232818 w 7472601"/>
              <a:gd name="connsiteY402" fmla="*/ 6844926 h 6858000"/>
              <a:gd name="connsiteX403" fmla="*/ 1990172 w 7472601"/>
              <a:gd name="connsiteY403" fmla="*/ 6542121 h 6858000"/>
              <a:gd name="connsiteX404" fmla="*/ 2124090 w 7472601"/>
              <a:gd name="connsiteY404" fmla="*/ 6761017 h 6858000"/>
              <a:gd name="connsiteX405" fmla="*/ 2200380 w 7472601"/>
              <a:gd name="connsiteY405" fmla="*/ 6858000 h 6858000"/>
              <a:gd name="connsiteX406" fmla="*/ 2147507 w 7472601"/>
              <a:gd name="connsiteY406" fmla="*/ 6858000 h 6858000"/>
              <a:gd name="connsiteX407" fmla="*/ 2070668 w 7472601"/>
              <a:gd name="connsiteY407" fmla="*/ 6761520 h 6858000"/>
              <a:gd name="connsiteX408" fmla="*/ 1975142 w 7472601"/>
              <a:gd name="connsiteY408" fmla="*/ 6585570 h 6858000"/>
              <a:gd name="connsiteX409" fmla="*/ 2050035 w 7472601"/>
              <a:gd name="connsiteY409" fmla="*/ 6813345 h 6858000"/>
              <a:gd name="connsiteX410" fmla="*/ 2063025 w 7472601"/>
              <a:gd name="connsiteY410" fmla="*/ 6858000 h 6858000"/>
              <a:gd name="connsiteX411" fmla="*/ 2021675 w 7472601"/>
              <a:gd name="connsiteY411" fmla="*/ 6858000 h 6858000"/>
              <a:gd name="connsiteX412" fmla="*/ 2019308 w 7472601"/>
              <a:gd name="connsiteY412" fmla="*/ 6847118 h 6858000"/>
              <a:gd name="connsiteX413" fmla="*/ 1938835 w 7472601"/>
              <a:gd name="connsiteY413" fmla="*/ 6551160 h 6858000"/>
              <a:gd name="connsiteX414" fmla="*/ 1953230 w 7472601"/>
              <a:gd name="connsiteY414" fmla="*/ 6759699 h 6858000"/>
              <a:gd name="connsiteX415" fmla="*/ 1956763 w 7472601"/>
              <a:gd name="connsiteY415" fmla="*/ 6778191 h 6858000"/>
              <a:gd name="connsiteX416" fmla="*/ 1967925 w 7472601"/>
              <a:gd name="connsiteY416" fmla="*/ 6858000 h 6858000"/>
              <a:gd name="connsiteX417" fmla="*/ 1936622 w 7472601"/>
              <a:gd name="connsiteY417" fmla="*/ 6858000 h 6858000"/>
              <a:gd name="connsiteX418" fmla="*/ 1926261 w 7472601"/>
              <a:gd name="connsiteY418" fmla="*/ 6784064 h 6858000"/>
              <a:gd name="connsiteX419" fmla="*/ 1922724 w 7472601"/>
              <a:gd name="connsiteY419" fmla="*/ 6765577 h 6858000"/>
              <a:gd name="connsiteX420" fmla="*/ 1904650 w 7472601"/>
              <a:gd name="connsiteY420" fmla="*/ 6639616 h 6858000"/>
              <a:gd name="connsiteX421" fmla="*/ 1885273 w 7472601"/>
              <a:gd name="connsiteY421" fmla="*/ 6858000 h 6858000"/>
              <a:gd name="connsiteX422" fmla="*/ 1854363 w 7472601"/>
              <a:gd name="connsiteY422" fmla="*/ 6858000 h 6858000"/>
              <a:gd name="connsiteX423" fmla="*/ 1880391 w 7472601"/>
              <a:gd name="connsiteY423" fmla="*/ 6603796 h 6858000"/>
              <a:gd name="connsiteX424" fmla="*/ 1818273 w 7472601"/>
              <a:gd name="connsiteY424" fmla="*/ 6715729 h 6858000"/>
              <a:gd name="connsiteX425" fmla="*/ 1794691 w 7472601"/>
              <a:gd name="connsiteY425" fmla="*/ 6843239 h 6858000"/>
              <a:gd name="connsiteX426" fmla="*/ 1794914 w 7472601"/>
              <a:gd name="connsiteY426" fmla="*/ 6858000 h 6858000"/>
              <a:gd name="connsiteX427" fmla="*/ 1746128 w 7472601"/>
              <a:gd name="connsiteY427" fmla="*/ 6858000 h 6858000"/>
              <a:gd name="connsiteX428" fmla="*/ 1753934 w 7472601"/>
              <a:gd name="connsiteY428" fmla="*/ 6724796 h 6858000"/>
              <a:gd name="connsiteX429" fmla="*/ 1792053 w 7472601"/>
              <a:gd name="connsiteY429" fmla="*/ 6572396 h 6858000"/>
              <a:gd name="connsiteX430" fmla="*/ 1862248 w 7472601"/>
              <a:gd name="connsiteY430" fmla="*/ 6266397 h 6858000"/>
              <a:gd name="connsiteX431" fmla="*/ 1862250 w 7472601"/>
              <a:gd name="connsiteY431" fmla="*/ 6033531 h 6858000"/>
              <a:gd name="connsiteX432" fmla="*/ 1211999 w 7472601"/>
              <a:gd name="connsiteY432" fmla="*/ 6683610 h 6858000"/>
              <a:gd name="connsiteX433" fmla="*/ 1213266 w 7472601"/>
              <a:gd name="connsiteY433" fmla="*/ 6691947 h 6858000"/>
              <a:gd name="connsiteX434" fmla="*/ 1203370 w 7472601"/>
              <a:gd name="connsiteY434" fmla="*/ 6850676 h 6858000"/>
              <a:gd name="connsiteX435" fmla="*/ 1203671 w 7472601"/>
              <a:gd name="connsiteY435" fmla="*/ 6858000 h 6858000"/>
              <a:gd name="connsiteX436" fmla="*/ 1143180 w 7472601"/>
              <a:gd name="connsiteY436" fmla="*/ 6858000 h 6858000"/>
              <a:gd name="connsiteX437" fmla="*/ 1142176 w 7472601"/>
              <a:gd name="connsiteY437" fmla="*/ 6766045 h 6858000"/>
              <a:gd name="connsiteX438" fmla="*/ 1067484 w 7472601"/>
              <a:gd name="connsiteY438" fmla="*/ 6858000 h 6858000"/>
              <a:gd name="connsiteX439" fmla="*/ 953928 w 7472601"/>
              <a:gd name="connsiteY439" fmla="*/ 6858000 h 6858000"/>
              <a:gd name="connsiteX440" fmla="*/ 959715 w 7472601"/>
              <a:gd name="connsiteY440" fmla="*/ 6850185 h 6858000"/>
              <a:gd name="connsiteX441" fmla="*/ 1483788 w 7472601"/>
              <a:gd name="connsiteY441" fmla="*/ 6259174 h 6858000"/>
              <a:gd name="connsiteX442" fmla="*/ 1100671 w 7472601"/>
              <a:gd name="connsiteY442" fmla="*/ 6252137 h 6858000"/>
              <a:gd name="connsiteX443" fmla="*/ 1090144 w 7472601"/>
              <a:gd name="connsiteY443" fmla="*/ 6256748 h 6858000"/>
              <a:gd name="connsiteX444" fmla="*/ 1095872 w 7472601"/>
              <a:gd name="connsiteY444" fmla="*/ 6271892 h 6858000"/>
              <a:gd name="connsiteX445" fmla="*/ 262785 w 7472601"/>
              <a:gd name="connsiteY445" fmla="*/ 6845450 h 6858000"/>
              <a:gd name="connsiteX446" fmla="*/ 209968 w 7472601"/>
              <a:gd name="connsiteY446" fmla="*/ 6770713 h 6858000"/>
              <a:gd name="connsiteX447" fmla="*/ 873460 w 7472601"/>
              <a:gd name="connsiteY447" fmla="*/ 6253768 h 6858000"/>
              <a:gd name="connsiteX448" fmla="*/ 192686 w 7472601"/>
              <a:gd name="connsiteY448" fmla="*/ 5849257 h 6858000"/>
              <a:gd name="connsiteX449" fmla="*/ 4696 w 7472601"/>
              <a:gd name="connsiteY449" fmla="*/ 5697668 h 6858000"/>
              <a:gd name="connsiteX450" fmla="*/ 0 w 7472601"/>
              <a:gd name="connsiteY450" fmla="*/ 5689984 h 6858000"/>
              <a:gd name="connsiteX451" fmla="*/ 0 w 7472601"/>
              <a:gd name="connsiteY451" fmla="*/ 5513472 h 6858000"/>
              <a:gd name="connsiteX452" fmla="*/ 174101 w 7472601"/>
              <a:gd name="connsiteY452" fmla="*/ 5620277 h 6858000"/>
              <a:gd name="connsiteX453" fmla="*/ 891800 w 7472601"/>
              <a:gd name="connsiteY453" fmla="*/ 6036935 h 6858000"/>
              <a:gd name="connsiteX454" fmla="*/ 1072219 w 7472601"/>
              <a:gd name="connsiteY454" fmla="*/ 6169443 h 6858000"/>
              <a:gd name="connsiteX455" fmla="*/ 1074117 w 7472601"/>
              <a:gd name="connsiteY455" fmla="*/ 6170301 h 6858000"/>
              <a:gd name="connsiteX456" fmla="*/ 1083114 w 7472601"/>
              <a:gd name="connsiteY456" fmla="*/ 6174131 h 6858000"/>
              <a:gd name="connsiteX457" fmla="*/ 1543010 w 7472601"/>
              <a:gd name="connsiteY457" fmla="*/ 6191140 h 6858000"/>
              <a:gd name="connsiteX458" fmla="*/ 1551080 w 7472601"/>
              <a:gd name="connsiteY458" fmla="*/ 6195006 h 6858000"/>
              <a:gd name="connsiteX459" fmla="*/ 2345443 w 7472601"/>
              <a:gd name="connsiteY459" fmla="*/ 5549882 h 6858000"/>
              <a:gd name="connsiteX460" fmla="*/ 1721499 w 7472601"/>
              <a:gd name="connsiteY460" fmla="*/ 5599969 h 6858000"/>
              <a:gd name="connsiteX461" fmla="*/ 767716 w 7472601"/>
              <a:gd name="connsiteY461" fmla="*/ 5472768 h 6858000"/>
              <a:gd name="connsiteX462" fmla="*/ 722147 w 7472601"/>
              <a:gd name="connsiteY462" fmla="*/ 5393091 h 6858000"/>
              <a:gd name="connsiteX463" fmla="*/ 1485552 w 7472601"/>
              <a:gd name="connsiteY463" fmla="*/ 5313202 h 6858000"/>
              <a:gd name="connsiteX464" fmla="*/ 2143004 w 7472601"/>
              <a:gd name="connsiteY464" fmla="*/ 5402420 h 6858000"/>
              <a:gd name="connsiteX465" fmla="*/ 1933391 w 7472601"/>
              <a:gd name="connsiteY465" fmla="*/ 5156971 h 6858000"/>
              <a:gd name="connsiteX466" fmla="*/ 1827118 w 7472601"/>
              <a:gd name="connsiteY466" fmla="*/ 4968410 h 6858000"/>
              <a:gd name="connsiteX467" fmla="*/ 1837349 w 7472601"/>
              <a:gd name="connsiteY467" fmla="*/ 4956357 h 6858000"/>
              <a:gd name="connsiteX468" fmla="*/ 2162835 w 7472601"/>
              <a:gd name="connsiteY468" fmla="*/ 5187853 h 6858000"/>
              <a:gd name="connsiteX469" fmla="*/ 2257167 w 7472601"/>
              <a:gd name="connsiteY469" fmla="*/ 5462123 h 6858000"/>
              <a:gd name="connsiteX470" fmla="*/ 2261598 w 7472601"/>
              <a:gd name="connsiteY470" fmla="*/ 5467998 h 6858000"/>
              <a:gd name="connsiteX471" fmla="*/ 2437177 w 7472601"/>
              <a:gd name="connsiteY471" fmla="*/ 5479608 h 6858000"/>
              <a:gd name="connsiteX472" fmla="*/ 2445247 w 7472601"/>
              <a:gd name="connsiteY472" fmla="*/ 5483476 h 6858000"/>
              <a:gd name="connsiteX473" fmla="*/ 2743626 w 7472601"/>
              <a:gd name="connsiteY473" fmla="*/ 5304819 h 6858000"/>
              <a:gd name="connsiteX474" fmla="*/ 3048102 w 7472601"/>
              <a:gd name="connsiteY474" fmla="*/ 5150595 h 6858000"/>
              <a:gd name="connsiteX475" fmla="*/ 1799414 w 7472601"/>
              <a:gd name="connsiteY475" fmla="*/ 4694732 h 6858000"/>
              <a:gd name="connsiteX476" fmla="*/ 1771735 w 7472601"/>
              <a:gd name="connsiteY476" fmla="*/ 4619929 h 6858000"/>
              <a:gd name="connsiteX477" fmla="*/ 3104273 w 7472601"/>
              <a:gd name="connsiteY477" fmla="*/ 5076159 h 6858000"/>
              <a:gd name="connsiteX478" fmla="*/ 3113245 w 7472601"/>
              <a:gd name="connsiteY478" fmla="*/ 5090705 h 6858000"/>
              <a:gd name="connsiteX479" fmla="*/ 3126294 w 7472601"/>
              <a:gd name="connsiteY479" fmla="*/ 5114400 h 6858000"/>
              <a:gd name="connsiteX480" fmla="*/ 3937433 w 7472601"/>
              <a:gd name="connsiteY480" fmla="*/ 4830473 h 6858000"/>
              <a:gd name="connsiteX481" fmla="*/ 3590475 w 7472601"/>
              <a:gd name="connsiteY481" fmla="*/ 4597974 h 6858000"/>
              <a:gd name="connsiteX482" fmla="*/ 3100264 w 7472601"/>
              <a:gd name="connsiteY482" fmla="*/ 4579845 h 6858000"/>
              <a:gd name="connsiteX483" fmla="*/ 2183576 w 7472601"/>
              <a:gd name="connsiteY483" fmla="*/ 4227150 h 6858000"/>
              <a:gd name="connsiteX484" fmla="*/ 2151029 w 7472601"/>
              <a:gd name="connsiteY484" fmla="*/ 4146947 h 6858000"/>
              <a:gd name="connsiteX485" fmla="*/ 3563434 w 7472601"/>
              <a:gd name="connsiteY485" fmla="*/ 4469115 h 6858000"/>
              <a:gd name="connsiteX486" fmla="*/ 3177952 w 7472601"/>
              <a:gd name="connsiteY486" fmla="*/ 3657386 h 6858000"/>
              <a:gd name="connsiteX487" fmla="*/ 3189263 w 7472601"/>
              <a:gd name="connsiteY487" fmla="*/ 3625726 h 6858000"/>
              <a:gd name="connsiteX488" fmla="*/ 3560912 w 7472601"/>
              <a:gd name="connsiteY488" fmla="*/ 4079863 h 6858000"/>
              <a:gd name="connsiteX489" fmla="*/ 3626636 w 7472601"/>
              <a:gd name="connsiteY489" fmla="*/ 4512230 h 6858000"/>
              <a:gd name="connsiteX490" fmla="*/ 3653088 w 7472601"/>
              <a:gd name="connsiteY490" fmla="*/ 4521417 h 6858000"/>
              <a:gd name="connsiteX491" fmla="*/ 3988128 w 7472601"/>
              <a:gd name="connsiteY491" fmla="*/ 4817267 h 6858000"/>
              <a:gd name="connsiteX492" fmla="*/ 4830582 w 7472601"/>
              <a:gd name="connsiteY492" fmla="*/ 4676000 h 6858000"/>
              <a:gd name="connsiteX493" fmla="*/ 4830100 w 7472601"/>
              <a:gd name="connsiteY493" fmla="*/ 4675554 h 6858000"/>
              <a:gd name="connsiteX494" fmla="*/ 4036318 w 7472601"/>
              <a:gd name="connsiteY494" fmla="*/ 4147013 h 6858000"/>
              <a:gd name="connsiteX495" fmla="*/ 3432098 w 7472601"/>
              <a:gd name="connsiteY495" fmla="*/ 3537312 h 6858000"/>
              <a:gd name="connsiteX496" fmla="*/ 3446761 w 7472601"/>
              <a:gd name="connsiteY496" fmla="*/ 3461278 h 6858000"/>
              <a:gd name="connsiteX497" fmla="*/ 4419733 w 7472601"/>
              <a:gd name="connsiteY497" fmla="*/ 3963555 h 6858000"/>
              <a:gd name="connsiteX498" fmla="*/ 4781371 w 7472601"/>
              <a:gd name="connsiteY498" fmla="*/ 4458604 h 6858000"/>
              <a:gd name="connsiteX499" fmla="*/ 4780440 w 7472601"/>
              <a:gd name="connsiteY499" fmla="*/ 4470290 h 6858000"/>
              <a:gd name="connsiteX500" fmla="*/ 4898954 w 7472601"/>
              <a:gd name="connsiteY500" fmla="*/ 4662092 h 6858000"/>
              <a:gd name="connsiteX501" fmla="*/ 4900699 w 7472601"/>
              <a:gd name="connsiteY501" fmla="*/ 4670867 h 6858000"/>
              <a:gd name="connsiteX502" fmla="*/ 5714511 w 7472601"/>
              <a:gd name="connsiteY502" fmla="*/ 4663483 h 6858000"/>
              <a:gd name="connsiteX503" fmla="*/ 5464793 w 7472601"/>
              <a:gd name="connsiteY503" fmla="*/ 4393556 h 6858000"/>
              <a:gd name="connsiteX504" fmla="*/ 5461897 w 7472601"/>
              <a:gd name="connsiteY504" fmla="*/ 4390879 h 6858000"/>
              <a:gd name="connsiteX505" fmla="*/ 4294126 w 7472601"/>
              <a:gd name="connsiteY505" fmla="*/ 3303048 h 6858000"/>
              <a:gd name="connsiteX506" fmla="*/ 4305321 w 7472601"/>
              <a:gd name="connsiteY506" fmla="*/ 3256953 h 6858000"/>
              <a:gd name="connsiteX507" fmla="*/ 4949299 w 7472601"/>
              <a:gd name="connsiteY507" fmla="*/ 3766336 h 6858000"/>
              <a:gd name="connsiteX508" fmla="*/ 5291452 w 7472601"/>
              <a:gd name="connsiteY508" fmla="*/ 4076801 h 6858000"/>
              <a:gd name="connsiteX509" fmla="*/ 5434998 w 7472601"/>
              <a:gd name="connsiteY509" fmla="*/ 4254100 h 6858000"/>
              <a:gd name="connsiteX510" fmla="*/ 5351015 w 7472601"/>
              <a:gd name="connsiteY510" fmla="*/ 3760989 h 6858000"/>
              <a:gd name="connsiteX511" fmla="*/ 5413780 w 7472601"/>
              <a:gd name="connsiteY511" fmla="*/ 2966265 h 6858000"/>
              <a:gd name="connsiteX512" fmla="*/ 5425627 w 7472601"/>
              <a:gd name="connsiteY512" fmla="*/ 2954192 h 6858000"/>
              <a:gd name="connsiteX513" fmla="*/ 6604735 w 7472601"/>
              <a:gd name="connsiteY513" fmla="*/ 2041381 h 6858000"/>
              <a:gd name="connsiteX514" fmla="*/ 7204487 w 7472601"/>
              <a:gd name="connsiteY514" fmla="*/ 2742112 h 6858000"/>
              <a:gd name="connsiteX515" fmla="*/ 7131592 w 7472601"/>
              <a:gd name="connsiteY515" fmla="*/ 2672096 h 6858000"/>
              <a:gd name="connsiteX516" fmla="*/ 6996344 w 7472601"/>
              <a:gd name="connsiteY516" fmla="*/ 2518310 h 6858000"/>
              <a:gd name="connsiteX517" fmla="*/ 6735495 w 7472601"/>
              <a:gd name="connsiteY517" fmla="*/ 2196890 h 6858000"/>
              <a:gd name="connsiteX518" fmla="*/ 6721901 w 7472601"/>
              <a:gd name="connsiteY518" fmla="*/ 2179274 h 6858000"/>
              <a:gd name="connsiteX519" fmla="*/ 6604735 w 7472601"/>
              <a:gd name="connsiteY519" fmla="*/ 2041381 h 6858000"/>
              <a:gd name="connsiteX520" fmla="*/ 6591670 w 7472601"/>
              <a:gd name="connsiteY520" fmla="*/ 1988277 h 6858000"/>
              <a:gd name="connsiteX521" fmla="*/ 6747349 w 7472601"/>
              <a:gd name="connsiteY521" fmla="*/ 2160069 h 6858000"/>
              <a:gd name="connsiteX522" fmla="*/ 6760943 w 7472601"/>
              <a:gd name="connsiteY522" fmla="*/ 2177686 h 6858000"/>
              <a:gd name="connsiteX523" fmla="*/ 7021065 w 7472601"/>
              <a:gd name="connsiteY523" fmla="*/ 2498102 h 6858000"/>
              <a:gd name="connsiteX524" fmla="*/ 7155223 w 7472601"/>
              <a:gd name="connsiteY524" fmla="*/ 2650386 h 6858000"/>
              <a:gd name="connsiteX525" fmla="*/ 7203167 w 7472601"/>
              <a:gd name="connsiteY525" fmla="*/ 2697288 h 6858000"/>
              <a:gd name="connsiteX526" fmla="*/ 6937703 w 7472601"/>
              <a:gd name="connsiteY526" fmla="*/ 2321981 h 6858000"/>
              <a:gd name="connsiteX527" fmla="*/ 6591670 w 7472601"/>
              <a:gd name="connsiteY527" fmla="*/ 1988277 h 6858000"/>
              <a:gd name="connsiteX528" fmla="*/ 5798671 w 7472601"/>
              <a:gd name="connsiteY528" fmla="*/ 1981601 h 6858000"/>
              <a:gd name="connsiteX529" fmla="*/ 5754709 w 7472601"/>
              <a:gd name="connsiteY529" fmla="*/ 2071454 h 6858000"/>
              <a:gd name="connsiteX530" fmla="*/ 5763044 w 7472601"/>
              <a:gd name="connsiteY530" fmla="*/ 2842206 h 6858000"/>
              <a:gd name="connsiteX531" fmla="*/ 5764974 w 7472601"/>
              <a:gd name="connsiteY531" fmla="*/ 2799609 h 6858000"/>
              <a:gd name="connsiteX532" fmla="*/ 5767665 w 7472601"/>
              <a:gd name="connsiteY532" fmla="*/ 2666409 h 6858000"/>
              <a:gd name="connsiteX533" fmla="*/ 5763055 w 7472601"/>
              <a:gd name="connsiteY533" fmla="*/ 2579705 h 6858000"/>
              <a:gd name="connsiteX534" fmla="*/ 5758079 w 7472601"/>
              <a:gd name="connsiteY534" fmla="*/ 2492508 h 6858000"/>
              <a:gd name="connsiteX535" fmla="*/ 5779325 w 7472601"/>
              <a:gd name="connsiteY535" fmla="*/ 2197069 h 6858000"/>
              <a:gd name="connsiteX536" fmla="*/ 5798671 w 7472601"/>
              <a:gd name="connsiteY536" fmla="*/ 1981601 h 6858000"/>
              <a:gd name="connsiteX537" fmla="*/ 5829202 w 7472601"/>
              <a:gd name="connsiteY537" fmla="*/ 1971679 h 6858000"/>
              <a:gd name="connsiteX538" fmla="*/ 5809558 w 7472601"/>
              <a:gd name="connsiteY538" fmla="*/ 2198043 h 6858000"/>
              <a:gd name="connsiteX539" fmla="*/ 5788653 w 7472601"/>
              <a:gd name="connsiteY539" fmla="*/ 2489430 h 6858000"/>
              <a:gd name="connsiteX540" fmla="*/ 5793439 w 7472601"/>
              <a:gd name="connsiteY540" fmla="*/ 2575235 h 6858000"/>
              <a:gd name="connsiteX541" fmla="*/ 5796837 w 7472601"/>
              <a:gd name="connsiteY541" fmla="*/ 2637633 h 6858000"/>
              <a:gd name="connsiteX542" fmla="*/ 5818614 w 7472601"/>
              <a:gd name="connsiteY542" fmla="*/ 2473055 h 6858000"/>
              <a:gd name="connsiteX543" fmla="*/ 5829202 w 7472601"/>
              <a:gd name="connsiteY543" fmla="*/ 1971679 h 6858000"/>
              <a:gd name="connsiteX544" fmla="*/ 5911389 w 7472601"/>
              <a:gd name="connsiteY544" fmla="*/ 1898371 h 6858000"/>
              <a:gd name="connsiteX545" fmla="*/ 6237627 w 7472601"/>
              <a:gd name="connsiteY545" fmla="*/ 2231921 h 6858000"/>
              <a:gd name="connsiteX546" fmla="*/ 5911389 w 7472601"/>
              <a:gd name="connsiteY546" fmla="*/ 1898371 h 6858000"/>
              <a:gd name="connsiteX547" fmla="*/ 6944437 w 7472601"/>
              <a:gd name="connsiteY547" fmla="*/ 1575402 h 6858000"/>
              <a:gd name="connsiteX548" fmla="*/ 6304730 w 7472601"/>
              <a:gd name="connsiteY548" fmla="*/ 1766654 h 6858000"/>
              <a:gd name="connsiteX549" fmla="*/ 6944437 w 7472601"/>
              <a:gd name="connsiteY549" fmla="*/ 1575402 h 6858000"/>
              <a:gd name="connsiteX550" fmla="*/ 7019523 w 7472601"/>
              <a:gd name="connsiteY550" fmla="*/ 1519450 h 6858000"/>
              <a:gd name="connsiteX551" fmla="*/ 6298091 w 7472601"/>
              <a:gd name="connsiteY551" fmla="*/ 1737122 h 6858000"/>
              <a:gd name="connsiteX552" fmla="*/ 7019523 w 7472601"/>
              <a:gd name="connsiteY552" fmla="*/ 1519450 h 6858000"/>
              <a:gd name="connsiteX553" fmla="*/ 2399523 w 7472601"/>
              <a:gd name="connsiteY553" fmla="*/ 1428234 h 6858000"/>
              <a:gd name="connsiteX554" fmla="*/ 2224982 w 7472601"/>
              <a:gd name="connsiteY554" fmla="*/ 1826201 h 6858000"/>
              <a:gd name="connsiteX555" fmla="*/ 2096099 w 7472601"/>
              <a:gd name="connsiteY555" fmla="*/ 2345900 h 6858000"/>
              <a:gd name="connsiteX556" fmla="*/ 2283317 w 7472601"/>
              <a:gd name="connsiteY556" fmla="*/ 1796925 h 6858000"/>
              <a:gd name="connsiteX557" fmla="*/ 2399523 w 7472601"/>
              <a:gd name="connsiteY557" fmla="*/ 1428234 h 6858000"/>
              <a:gd name="connsiteX558" fmla="*/ 2448558 w 7472601"/>
              <a:gd name="connsiteY558" fmla="*/ 1373435 h 6858000"/>
              <a:gd name="connsiteX559" fmla="*/ 2312521 w 7472601"/>
              <a:gd name="connsiteY559" fmla="*/ 1806140 h 6858000"/>
              <a:gd name="connsiteX560" fmla="*/ 2127533 w 7472601"/>
              <a:gd name="connsiteY560" fmla="*/ 2348380 h 6858000"/>
              <a:gd name="connsiteX561" fmla="*/ 2358080 w 7472601"/>
              <a:gd name="connsiteY561" fmla="*/ 1866134 h 6858000"/>
              <a:gd name="connsiteX562" fmla="*/ 2407436 w 7472601"/>
              <a:gd name="connsiteY562" fmla="*/ 1651070 h 6858000"/>
              <a:gd name="connsiteX563" fmla="*/ 2448558 w 7472601"/>
              <a:gd name="connsiteY563" fmla="*/ 1373435 h 6858000"/>
              <a:gd name="connsiteX564" fmla="*/ 278707 w 7472601"/>
              <a:gd name="connsiteY564" fmla="*/ 1352270 h 6858000"/>
              <a:gd name="connsiteX565" fmla="*/ 321570 w 7472601"/>
              <a:gd name="connsiteY565" fmla="*/ 1861610 h 6858000"/>
              <a:gd name="connsiteX566" fmla="*/ 294281 w 7472601"/>
              <a:gd name="connsiteY566" fmla="*/ 1440658 h 6858000"/>
              <a:gd name="connsiteX567" fmla="*/ 278707 w 7472601"/>
              <a:gd name="connsiteY567" fmla="*/ 1352270 h 6858000"/>
              <a:gd name="connsiteX568" fmla="*/ 1423821 w 7472601"/>
              <a:gd name="connsiteY568" fmla="*/ 1351958 h 6858000"/>
              <a:gd name="connsiteX569" fmla="*/ 1638521 w 7472601"/>
              <a:gd name="connsiteY569" fmla="*/ 1908470 h 6858000"/>
              <a:gd name="connsiteX570" fmla="*/ 1754199 w 7472601"/>
              <a:gd name="connsiteY570" fmla="*/ 2149284 h 6858000"/>
              <a:gd name="connsiteX571" fmla="*/ 1908359 w 7472601"/>
              <a:gd name="connsiteY571" fmla="*/ 2364988 h 6858000"/>
              <a:gd name="connsiteX572" fmla="*/ 1647661 w 7472601"/>
              <a:gd name="connsiteY572" fmla="*/ 1825945 h 6858000"/>
              <a:gd name="connsiteX573" fmla="*/ 1423821 w 7472601"/>
              <a:gd name="connsiteY573" fmla="*/ 1351958 h 6858000"/>
              <a:gd name="connsiteX574" fmla="*/ 1431890 w 7472601"/>
              <a:gd name="connsiteY574" fmla="*/ 1306475 h 6858000"/>
              <a:gd name="connsiteX575" fmla="*/ 1507597 w 7472601"/>
              <a:gd name="connsiteY575" fmla="*/ 1446132 h 6858000"/>
              <a:gd name="connsiteX576" fmla="*/ 1674586 w 7472601"/>
              <a:gd name="connsiteY576" fmla="*/ 1813832 h 6858000"/>
              <a:gd name="connsiteX577" fmla="*/ 1815950 w 7472601"/>
              <a:gd name="connsiteY577" fmla="*/ 2128564 h 6858000"/>
              <a:gd name="connsiteX578" fmla="*/ 1984242 w 7472601"/>
              <a:gd name="connsiteY578" fmla="*/ 2430829 h 6858000"/>
              <a:gd name="connsiteX579" fmla="*/ 2014023 w 7472601"/>
              <a:gd name="connsiteY579" fmla="*/ 2450995 h 6858000"/>
              <a:gd name="connsiteX580" fmla="*/ 1747337 w 7472601"/>
              <a:gd name="connsiteY580" fmla="*/ 1855264 h 6858000"/>
              <a:gd name="connsiteX581" fmla="*/ 1533749 w 7472601"/>
              <a:gd name="connsiteY581" fmla="*/ 1478656 h 6858000"/>
              <a:gd name="connsiteX582" fmla="*/ 1431890 w 7472601"/>
              <a:gd name="connsiteY582" fmla="*/ 1306475 h 6858000"/>
              <a:gd name="connsiteX583" fmla="*/ 5052692 w 7472601"/>
              <a:gd name="connsiteY583" fmla="*/ 1292994 h 6858000"/>
              <a:gd name="connsiteX584" fmla="*/ 5200661 w 7472601"/>
              <a:gd name="connsiteY584" fmla="*/ 1635186 h 6858000"/>
              <a:gd name="connsiteX585" fmla="*/ 5297138 w 7472601"/>
              <a:gd name="connsiteY585" fmla="*/ 1906351 h 6858000"/>
              <a:gd name="connsiteX586" fmla="*/ 5052692 w 7472601"/>
              <a:gd name="connsiteY586" fmla="*/ 1292994 h 6858000"/>
              <a:gd name="connsiteX587" fmla="*/ 5009948 w 7472601"/>
              <a:gd name="connsiteY587" fmla="*/ 1273619 h 6858000"/>
              <a:gd name="connsiteX588" fmla="*/ 5121777 w 7472601"/>
              <a:gd name="connsiteY588" fmla="*/ 1654213 h 6858000"/>
              <a:gd name="connsiteX589" fmla="*/ 5293545 w 7472601"/>
              <a:gd name="connsiteY589" fmla="*/ 2072247 h 6858000"/>
              <a:gd name="connsiteX590" fmla="*/ 5294042 w 7472601"/>
              <a:gd name="connsiteY590" fmla="*/ 2065019 h 6858000"/>
              <a:gd name="connsiteX591" fmla="*/ 5171936 w 7472601"/>
              <a:gd name="connsiteY591" fmla="*/ 1647613 h 6858000"/>
              <a:gd name="connsiteX592" fmla="*/ 5009948 w 7472601"/>
              <a:gd name="connsiteY592" fmla="*/ 1273619 h 6858000"/>
              <a:gd name="connsiteX593" fmla="*/ 655236 w 7472601"/>
              <a:gd name="connsiteY593" fmla="*/ 1268632 h 6858000"/>
              <a:gd name="connsiteX594" fmla="*/ 839521 w 7472601"/>
              <a:gd name="connsiteY594" fmla="*/ 1685315 h 6858000"/>
              <a:gd name="connsiteX595" fmla="*/ 1109416 w 7472601"/>
              <a:gd name="connsiteY595" fmla="*/ 2061663 h 6858000"/>
              <a:gd name="connsiteX596" fmla="*/ 1298300 w 7472601"/>
              <a:gd name="connsiteY596" fmla="*/ 2247742 h 6858000"/>
              <a:gd name="connsiteX597" fmla="*/ 1125871 w 7472601"/>
              <a:gd name="connsiteY597" fmla="*/ 1989513 h 6858000"/>
              <a:gd name="connsiteX598" fmla="*/ 981574 w 7472601"/>
              <a:gd name="connsiteY598" fmla="*/ 1783157 h 6858000"/>
              <a:gd name="connsiteX599" fmla="*/ 922198 w 7472601"/>
              <a:gd name="connsiteY599" fmla="*/ 1677437 h 6858000"/>
              <a:gd name="connsiteX600" fmla="*/ 869293 w 7472601"/>
              <a:gd name="connsiteY600" fmla="*/ 1583214 h 6858000"/>
              <a:gd name="connsiteX601" fmla="*/ 751431 w 7472601"/>
              <a:gd name="connsiteY601" fmla="*/ 1405731 h 6858000"/>
              <a:gd name="connsiteX602" fmla="*/ 655236 w 7472601"/>
              <a:gd name="connsiteY602" fmla="*/ 1268632 h 6858000"/>
              <a:gd name="connsiteX603" fmla="*/ 6516292 w 7472601"/>
              <a:gd name="connsiteY603" fmla="*/ 1263064 h 6858000"/>
              <a:gd name="connsiteX604" fmla="*/ 5736320 w 7472601"/>
              <a:gd name="connsiteY604" fmla="*/ 1501803 h 6858000"/>
              <a:gd name="connsiteX605" fmla="*/ 6516292 w 7472601"/>
              <a:gd name="connsiteY605" fmla="*/ 1263064 h 6858000"/>
              <a:gd name="connsiteX606" fmla="*/ 291466 w 7472601"/>
              <a:gd name="connsiteY606" fmla="*/ 1250369 h 6858000"/>
              <a:gd name="connsiteX607" fmla="*/ 323180 w 7472601"/>
              <a:gd name="connsiteY607" fmla="*/ 1435283 h 6858000"/>
              <a:gd name="connsiteX608" fmla="*/ 349381 w 7472601"/>
              <a:gd name="connsiteY608" fmla="*/ 1875041 h 6858000"/>
              <a:gd name="connsiteX609" fmla="*/ 374363 w 7472601"/>
              <a:gd name="connsiteY609" fmla="*/ 1506494 h 6858000"/>
              <a:gd name="connsiteX610" fmla="*/ 302168 w 7472601"/>
              <a:gd name="connsiteY610" fmla="*/ 1274495 h 6858000"/>
              <a:gd name="connsiteX611" fmla="*/ 291466 w 7472601"/>
              <a:gd name="connsiteY611" fmla="*/ 1250369 h 6858000"/>
              <a:gd name="connsiteX612" fmla="*/ 678222 w 7472601"/>
              <a:gd name="connsiteY612" fmla="*/ 1248670 h 6858000"/>
              <a:gd name="connsiteX613" fmla="*/ 775536 w 7472601"/>
              <a:gd name="connsiteY613" fmla="*/ 1388015 h 6858000"/>
              <a:gd name="connsiteX614" fmla="*/ 894529 w 7472601"/>
              <a:gd name="connsiteY614" fmla="*/ 1567739 h 6858000"/>
              <a:gd name="connsiteX615" fmla="*/ 948000 w 7472601"/>
              <a:gd name="connsiteY615" fmla="*/ 1663088 h 6858000"/>
              <a:gd name="connsiteX616" fmla="*/ 1006812 w 7472601"/>
              <a:gd name="connsiteY616" fmla="*/ 1767683 h 6858000"/>
              <a:gd name="connsiteX617" fmla="*/ 1149133 w 7472601"/>
              <a:gd name="connsiteY617" fmla="*/ 1971513 h 6858000"/>
              <a:gd name="connsiteX618" fmla="*/ 1333952 w 7472601"/>
              <a:gd name="connsiteY618" fmla="*/ 2251620 h 6858000"/>
              <a:gd name="connsiteX619" fmla="*/ 1337329 w 7472601"/>
              <a:gd name="connsiteY619" fmla="*/ 2258350 h 6858000"/>
              <a:gd name="connsiteX620" fmla="*/ 1014726 w 7472601"/>
              <a:gd name="connsiteY620" fmla="*/ 1615556 h 6858000"/>
              <a:gd name="connsiteX621" fmla="*/ 678222 w 7472601"/>
              <a:gd name="connsiteY621" fmla="*/ 1248670 h 6858000"/>
              <a:gd name="connsiteX622" fmla="*/ 6691602 w 7472601"/>
              <a:gd name="connsiteY622" fmla="*/ 1140573 h 6858000"/>
              <a:gd name="connsiteX623" fmla="*/ 6571100 w 7472601"/>
              <a:gd name="connsiteY623" fmla="*/ 1183662 h 6858000"/>
              <a:gd name="connsiteX624" fmla="*/ 6241687 w 7472601"/>
              <a:gd name="connsiteY624" fmla="*/ 1257600 h 6858000"/>
              <a:gd name="connsiteX625" fmla="*/ 5693009 w 7472601"/>
              <a:gd name="connsiteY625" fmla="*/ 1478256 h 6858000"/>
              <a:gd name="connsiteX626" fmla="*/ 6548420 w 7472601"/>
              <a:gd name="connsiteY626" fmla="*/ 1214599 h 6858000"/>
              <a:gd name="connsiteX627" fmla="*/ 6605473 w 7472601"/>
              <a:gd name="connsiteY627" fmla="*/ 1184686 h 6858000"/>
              <a:gd name="connsiteX628" fmla="*/ 6691602 w 7472601"/>
              <a:gd name="connsiteY628" fmla="*/ 1140573 h 6858000"/>
              <a:gd name="connsiteX629" fmla="*/ 4002475 w 7472601"/>
              <a:gd name="connsiteY629" fmla="*/ 1037802 h 6858000"/>
              <a:gd name="connsiteX630" fmla="*/ 4000324 w 7472601"/>
              <a:gd name="connsiteY630" fmla="*/ 1039362 h 6858000"/>
              <a:gd name="connsiteX631" fmla="*/ 4002862 w 7472601"/>
              <a:gd name="connsiteY631" fmla="*/ 1042866 h 6858000"/>
              <a:gd name="connsiteX632" fmla="*/ 4002475 w 7472601"/>
              <a:gd name="connsiteY632" fmla="*/ 1037802 h 6858000"/>
              <a:gd name="connsiteX633" fmla="*/ 506322 w 7472601"/>
              <a:gd name="connsiteY633" fmla="*/ 1020997 h 6858000"/>
              <a:gd name="connsiteX634" fmla="*/ 533068 w 7472601"/>
              <a:gd name="connsiteY634" fmla="*/ 1029409 h 6858000"/>
              <a:gd name="connsiteX635" fmla="*/ 1232525 w 7472601"/>
              <a:gd name="connsiteY635" fmla="*/ 1804675 h 6858000"/>
              <a:gd name="connsiteX636" fmla="*/ 1388858 w 7472601"/>
              <a:gd name="connsiteY636" fmla="*/ 2368011 h 6858000"/>
              <a:gd name="connsiteX637" fmla="*/ 1384098 w 7472601"/>
              <a:gd name="connsiteY637" fmla="*/ 2378125 h 6858000"/>
              <a:gd name="connsiteX638" fmla="*/ 1425393 w 7472601"/>
              <a:gd name="connsiteY638" fmla="*/ 2589124 h 6858000"/>
              <a:gd name="connsiteX639" fmla="*/ 1424001 w 7472601"/>
              <a:gd name="connsiteY639" fmla="*/ 2597541 h 6858000"/>
              <a:gd name="connsiteX640" fmla="*/ 2152729 w 7472601"/>
              <a:gd name="connsiteY640" fmla="*/ 2864487 h 6858000"/>
              <a:gd name="connsiteX641" fmla="*/ 2020609 w 7472601"/>
              <a:gd name="connsiteY641" fmla="*/ 2539671 h 6858000"/>
              <a:gd name="connsiteX642" fmla="*/ 2018920 w 7472601"/>
              <a:gd name="connsiteY642" fmla="*/ 2536309 h 6858000"/>
              <a:gd name="connsiteX643" fmla="*/ 1342441 w 7472601"/>
              <a:gd name="connsiteY643" fmla="*/ 1173017 h 6858000"/>
              <a:gd name="connsiteX644" fmla="*/ 1367925 w 7472601"/>
              <a:gd name="connsiteY644" fmla="*/ 1135648 h 6858000"/>
              <a:gd name="connsiteX645" fmla="*/ 1771401 w 7472601"/>
              <a:gd name="connsiteY645" fmla="*/ 1806673 h 6858000"/>
              <a:gd name="connsiteX646" fmla="*/ 1972385 w 7472601"/>
              <a:gd name="connsiteY646" fmla="*/ 2198735 h 6858000"/>
              <a:gd name="connsiteX647" fmla="*/ 2040892 w 7472601"/>
              <a:gd name="connsiteY647" fmla="*/ 2405205 h 6858000"/>
              <a:gd name="connsiteX648" fmla="*/ 2131689 w 7472601"/>
              <a:gd name="connsiteY648" fmla="*/ 1936926 h 6858000"/>
              <a:gd name="connsiteX649" fmla="*/ 2454820 w 7472601"/>
              <a:gd name="connsiteY649" fmla="*/ 1248808 h 6858000"/>
              <a:gd name="connsiteX650" fmla="*/ 2492512 w 7472601"/>
              <a:gd name="connsiteY650" fmla="*/ 1302920 h 6858000"/>
              <a:gd name="connsiteX651" fmla="*/ 2081216 w 7472601"/>
              <a:gd name="connsiteY651" fmla="*/ 2527513 h 6858000"/>
              <a:gd name="connsiteX652" fmla="*/ 2081211 w 7472601"/>
              <a:gd name="connsiteY652" fmla="*/ 2528916 h 6858000"/>
              <a:gd name="connsiteX653" fmla="*/ 2199067 w 7472601"/>
              <a:gd name="connsiteY653" fmla="*/ 2884061 h 6858000"/>
              <a:gd name="connsiteX654" fmla="*/ 3192586 w 7472601"/>
              <a:gd name="connsiteY654" fmla="*/ 3411496 h 6858000"/>
              <a:gd name="connsiteX655" fmla="*/ 3182620 w 7472601"/>
              <a:gd name="connsiteY655" fmla="*/ 3483279 h 6858000"/>
              <a:gd name="connsiteX656" fmla="*/ 2435119 w 7472601"/>
              <a:gd name="connsiteY656" fmla="*/ 3080173 h 6858000"/>
              <a:gd name="connsiteX657" fmla="*/ 2410152 w 7472601"/>
              <a:gd name="connsiteY657" fmla="*/ 3063751 h 6858000"/>
              <a:gd name="connsiteX658" fmla="*/ 2408099 w 7472601"/>
              <a:gd name="connsiteY658" fmla="*/ 3064403 h 6858000"/>
              <a:gd name="connsiteX659" fmla="*/ 2407218 w 7472601"/>
              <a:gd name="connsiteY659" fmla="*/ 3070324 h 6858000"/>
              <a:gd name="connsiteX660" fmla="*/ 2380138 w 7472601"/>
              <a:gd name="connsiteY660" fmla="*/ 3099341 h 6858000"/>
              <a:gd name="connsiteX661" fmla="*/ 1765923 w 7472601"/>
              <a:gd name="connsiteY661" fmla="*/ 3581043 h 6858000"/>
              <a:gd name="connsiteX662" fmla="*/ 1702258 w 7472601"/>
              <a:gd name="connsiteY662" fmla="*/ 3612286 h 6858000"/>
              <a:gd name="connsiteX663" fmla="*/ 1538370 w 7472601"/>
              <a:gd name="connsiteY663" fmla="*/ 3811804 h 6858000"/>
              <a:gd name="connsiteX664" fmla="*/ 542867 w 7472601"/>
              <a:gd name="connsiteY664" fmla="*/ 4944092 h 6858000"/>
              <a:gd name="connsiteX665" fmla="*/ 515800 w 7472601"/>
              <a:gd name="connsiteY665" fmla="*/ 4862180 h 6858000"/>
              <a:gd name="connsiteX666" fmla="*/ 909145 w 7472601"/>
              <a:gd name="connsiteY666" fmla="*/ 4199225 h 6858000"/>
              <a:gd name="connsiteX667" fmla="*/ 1214067 w 7472601"/>
              <a:gd name="connsiteY667" fmla="*/ 3908561 h 6858000"/>
              <a:gd name="connsiteX668" fmla="*/ 640967 w 7472601"/>
              <a:gd name="connsiteY668" fmla="*/ 4105601 h 6858000"/>
              <a:gd name="connsiteX669" fmla="*/ 112563 w 7472601"/>
              <a:gd name="connsiteY669" fmla="*/ 4396952 h 6858000"/>
              <a:gd name="connsiteX670" fmla="*/ 0 w 7472601"/>
              <a:gd name="connsiteY670" fmla="*/ 4466006 h 6858000"/>
              <a:gd name="connsiteX671" fmla="*/ 0 w 7472601"/>
              <a:gd name="connsiteY671" fmla="*/ 4233763 h 6858000"/>
              <a:gd name="connsiteX672" fmla="*/ 36881 w 7472601"/>
              <a:gd name="connsiteY672" fmla="*/ 4200118 h 6858000"/>
              <a:gd name="connsiteX673" fmla="*/ 910534 w 7472601"/>
              <a:gd name="connsiteY673" fmla="*/ 3629753 h 6858000"/>
              <a:gd name="connsiteX674" fmla="*/ 1578717 w 7472601"/>
              <a:gd name="connsiteY674" fmla="*/ 3575982 h 6858000"/>
              <a:gd name="connsiteX675" fmla="*/ 2338780 w 7472601"/>
              <a:gd name="connsiteY675" fmla="*/ 3033725 h 6858000"/>
              <a:gd name="connsiteX676" fmla="*/ 1807991 w 7472601"/>
              <a:gd name="connsiteY676" fmla="*/ 2807184 h 6858000"/>
              <a:gd name="connsiteX677" fmla="*/ 1416358 w 7472601"/>
              <a:gd name="connsiteY677" fmla="*/ 3112571 h 6858000"/>
              <a:gd name="connsiteX678" fmla="*/ 939066 w 7472601"/>
              <a:gd name="connsiteY678" fmla="*/ 3378798 h 6858000"/>
              <a:gd name="connsiteX679" fmla="*/ 115099 w 7472601"/>
              <a:gd name="connsiteY679" fmla="*/ 3607650 h 6858000"/>
              <a:gd name="connsiteX680" fmla="*/ 97284 w 7472601"/>
              <a:gd name="connsiteY680" fmla="*/ 3520393 h 6858000"/>
              <a:gd name="connsiteX681" fmla="*/ 922050 w 7472601"/>
              <a:gd name="connsiteY681" fmla="*/ 3074867 h 6858000"/>
              <a:gd name="connsiteX682" fmla="*/ 1405265 w 7472601"/>
              <a:gd name="connsiteY682" fmla="*/ 3016319 h 6858000"/>
              <a:gd name="connsiteX683" fmla="*/ 1407512 w 7472601"/>
              <a:gd name="connsiteY683" fmla="*/ 3018001 h 6858000"/>
              <a:gd name="connsiteX684" fmla="*/ 1726266 w 7472601"/>
              <a:gd name="connsiteY684" fmla="*/ 2777274 h 6858000"/>
              <a:gd name="connsiteX685" fmla="*/ 625390 w 7472601"/>
              <a:gd name="connsiteY685" fmla="*/ 2514541 h 6858000"/>
              <a:gd name="connsiteX686" fmla="*/ 619799 w 7472601"/>
              <a:gd name="connsiteY686" fmla="*/ 2527180 h 6858000"/>
              <a:gd name="connsiteX687" fmla="*/ 310030 w 7472601"/>
              <a:gd name="connsiteY687" fmla="*/ 2771818 h 6858000"/>
              <a:gd name="connsiteX688" fmla="*/ 173877 w 7472601"/>
              <a:gd name="connsiteY688" fmla="*/ 2937056 h 6858000"/>
              <a:gd name="connsiteX689" fmla="*/ 77889 w 7472601"/>
              <a:gd name="connsiteY689" fmla="*/ 3138440 h 6858000"/>
              <a:gd name="connsiteX690" fmla="*/ 0 w 7472601"/>
              <a:gd name="connsiteY690" fmla="*/ 3271395 h 6858000"/>
              <a:gd name="connsiteX691" fmla="*/ 0 w 7472601"/>
              <a:gd name="connsiteY691" fmla="*/ 3153002 h 6858000"/>
              <a:gd name="connsiteX692" fmla="*/ 2386 w 7472601"/>
              <a:gd name="connsiteY692" fmla="*/ 3149203 h 6858000"/>
              <a:gd name="connsiteX693" fmla="*/ 89753 w 7472601"/>
              <a:gd name="connsiteY693" fmla="*/ 2987702 h 6858000"/>
              <a:gd name="connsiteX694" fmla="*/ 76869 w 7472601"/>
              <a:gd name="connsiteY694" fmla="*/ 3005404 h 6858000"/>
              <a:gd name="connsiteX695" fmla="*/ 32049 w 7472601"/>
              <a:gd name="connsiteY695" fmla="*/ 3065814 h 6858000"/>
              <a:gd name="connsiteX696" fmla="*/ 0 w 7472601"/>
              <a:gd name="connsiteY696" fmla="*/ 3108744 h 6858000"/>
              <a:gd name="connsiteX697" fmla="*/ 0 w 7472601"/>
              <a:gd name="connsiteY697" fmla="*/ 3058059 h 6858000"/>
              <a:gd name="connsiteX698" fmla="*/ 7610 w 7472601"/>
              <a:gd name="connsiteY698" fmla="*/ 3047889 h 6858000"/>
              <a:gd name="connsiteX699" fmla="*/ 52419 w 7472601"/>
              <a:gd name="connsiteY699" fmla="*/ 2987479 h 6858000"/>
              <a:gd name="connsiteX700" fmla="*/ 59142 w 7472601"/>
              <a:gd name="connsiteY700" fmla="*/ 2978488 h 6858000"/>
              <a:gd name="connsiteX701" fmla="*/ 0 w 7472601"/>
              <a:gd name="connsiteY701" fmla="*/ 3015334 h 6858000"/>
              <a:gd name="connsiteX702" fmla="*/ 0 w 7472601"/>
              <a:gd name="connsiteY702" fmla="*/ 2914286 h 6858000"/>
              <a:gd name="connsiteX703" fmla="*/ 36383 w 7472601"/>
              <a:gd name="connsiteY703" fmla="*/ 2901128 h 6858000"/>
              <a:gd name="connsiteX704" fmla="*/ 156329 w 7472601"/>
              <a:gd name="connsiteY704" fmla="*/ 2840533 h 6858000"/>
              <a:gd name="connsiteX705" fmla="*/ 358355 w 7472601"/>
              <a:gd name="connsiteY705" fmla="*/ 2620471 h 6858000"/>
              <a:gd name="connsiteX706" fmla="*/ 510577 w 7472601"/>
              <a:gd name="connsiteY706" fmla="*/ 2501244 h 6858000"/>
              <a:gd name="connsiteX707" fmla="*/ 211967 w 7472601"/>
              <a:gd name="connsiteY707" fmla="*/ 2479171 h 6858000"/>
              <a:gd name="connsiteX708" fmla="*/ 0 w 7472601"/>
              <a:gd name="connsiteY708" fmla="*/ 2476398 h 6858000"/>
              <a:gd name="connsiteX709" fmla="*/ 0 w 7472601"/>
              <a:gd name="connsiteY709" fmla="*/ 2389189 h 6858000"/>
              <a:gd name="connsiteX710" fmla="*/ 103062 w 7472601"/>
              <a:gd name="connsiteY710" fmla="*/ 2389518 h 6858000"/>
              <a:gd name="connsiteX711" fmla="*/ 510734 w 7472601"/>
              <a:gd name="connsiteY711" fmla="*/ 2416201 h 6858000"/>
              <a:gd name="connsiteX712" fmla="*/ 279257 w 7472601"/>
              <a:gd name="connsiteY712" fmla="*/ 2092102 h 6858000"/>
              <a:gd name="connsiteX713" fmla="*/ 65265 w 7472601"/>
              <a:gd name="connsiteY713" fmla="*/ 2006049 h 6858000"/>
              <a:gd name="connsiteX714" fmla="*/ 0 w 7472601"/>
              <a:gd name="connsiteY714" fmla="*/ 1982532 h 6858000"/>
              <a:gd name="connsiteX715" fmla="*/ 0 w 7472601"/>
              <a:gd name="connsiteY715" fmla="*/ 1912789 h 6858000"/>
              <a:gd name="connsiteX716" fmla="*/ 97460 w 7472601"/>
              <a:gd name="connsiteY716" fmla="*/ 1953725 h 6858000"/>
              <a:gd name="connsiteX717" fmla="*/ 221272 w 7472601"/>
              <a:gd name="connsiteY717" fmla="*/ 1980766 h 6858000"/>
              <a:gd name="connsiteX718" fmla="*/ 116765 w 7472601"/>
              <a:gd name="connsiteY718" fmla="*/ 1911033 h 6858000"/>
              <a:gd name="connsiteX719" fmla="*/ 16405 w 7472601"/>
              <a:gd name="connsiteY719" fmla="*/ 1803412 h 6858000"/>
              <a:gd name="connsiteX720" fmla="*/ 0 w 7472601"/>
              <a:gd name="connsiteY720" fmla="*/ 1784777 h 6858000"/>
              <a:gd name="connsiteX721" fmla="*/ 0 w 7472601"/>
              <a:gd name="connsiteY721" fmla="*/ 1740082 h 6858000"/>
              <a:gd name="connsiteX722" fmla="*/ 39394 w 7472601"/>
              <a:gd name="connsiteY722" fmla="*/ 1784856 h 6858000"/>
              <a:gd name="connsiteX723" fmla="*/ 135813 w 7472601"/>
              <a:gd name="connsiteY723" fmla="*/ 1888838 h 6858000"/>
              <a:gd name="connsiteX724" fmla="*/ 242575 w 7472601"/>
              <a:gd name="connsiteY724" fmla="*/ 1958841 h 6858000"/>
              <a:gd name="connsiteX725" fmla="*/ 82197 w 7472601"/>
              <a:gd name="connsiteY725" fmla="*/ 1754826 h 6858000"/>
              <a:gd name="connsiteX726" fmla="*/ 0 w 7472601"/>
              <a:gd name="connsiteY726" fmla="*/ 1679650 h 6858000"/>
              <a:gd name="connsiteX727" fmla="*/ 0 w 7472601"/>
              <a:gd name="connsiteY727" fmla="*/ 1602463 h 6858000"/>
              <a:gd name="connsiteX728" fmla="*/ 84689 w 7472601"/>
              <a:gd name="connsiteY728" fmla="*/ 1677442 h 6858000"/>
              <a:gd name="connsiteX729" fmla="*/ 298437 w 7472601"/>
              <a:gd name="connsiteY729" fmla="*/ 1968019 h 6858000"/>
              <a:gd name="connsiteX730" fmla="*/ 227269 w 7472601"/>
              <a:gd name="connsiteY730" fmla="*/ 1114064 h 6858000"/>
              <a:gd name="connsiteX731" fmla="*/ 248003 w 7472601"/>
              <a:gd name="connsiteY731" fmla="*/ 1089613 h 6858000"/>
              <a:gd name="connsiteX732" fmla="*/ 427020 w 7472601"/>
              <a:gd name="connsiteY732" fmla="*/ 1619803 h 6858000"/>
              <a:gd name="connsiteX733" fmla="*/ 340345 w 7472601"/>
              <a:gd name="connsiteY733" fmla="*/ 2027739 h 6858000"/>
              <a:gd name="connsiteX734" fmla="*/ 360865 w 7472601"/>
              <a:gd name="connsiteY734" fmla="*/ 2044827 h 6858000"/>
              <a:gd name="connsiteX735" fmla="*/ 560414 w 7472601"/>
              <a:gd name="connsiteY735" fmla="*/ 2421457 h 6858000"/>
              <a:gd name="connsiteX736" fmla="*/ 1359703 w 7472601"/>
              <a:gd name="connsiteY736" fmla="*/ 2578554 h 6858000"/>
              <a:gd name="connsiteX737" fmla="*/ 1359422 w 7472601"/>
              <a:gd name="connsiteY737" fmla="*/ 2577994 h 6858000"/>
              <a:gd name="connsiteX738" fmla="*/ 828701 w 7472601"/>
              <a:gd name="connsiteY738" fmla="*/ 1839520 h 6858000"/>
              <a:gd name="connsiteX739" fmla="*/ 494427 w 7472601"/>
              <a:gd name="connsiteY739" fmla="*/ 1092333 h 6858000"/>
              <a:gd name="connsiteX740" fmla="*/ 506322 w 7472601"/>
              <a:gd name="connsiteY740" fmla="*/ 1020997 h 6858000"/>
              <a:gd name="connsiteX741" fmla="*/ 4570198 w 7472601"/>
              <a:gd name="connsiteY741" fmla="*/ 978081 h 6858000"/>
              <a:gd name="connsiteX742" fmla="*/ 4523691 w 7472601"/>
              <a:gd name="connsiteY742" fmla="*/ 1127776 h 6858000"/>
              <a:gd name="connsiteX743" fmla="*/ 4509875 w 7472601"/>
              <a:gd name="connsiteY743" fmla="*/ 1167552 h 6858000"/>
              <a:gd name="connsiteX744" fmla="*/ 4478168 w 7472601"/>
              <a:gd name="connsiteY744" fmla="*/ 1260735 h 6858000"/>
              <a:gd name="connsiteX745" fmla="*/ 4409309 w 7472601"/>
              <a:gd name="connsiteY745" fmla="*/ 1666996 h 6858000"/>
              <a:gd name="connsiteX746" fmla="*/ 4370031 w 7472601"/>
              <a:gd name="connsiteY746" fmla="*/ 1955666 h 6858000"/>
              <a:gd name="connsiteX747" fmla="*/ 4570198 w 7472601"/>
              <a:gd name="connsiteY747" fmla="*/ 978081 h 6858000"/>
              <a:gd name="connsiteX748" fmla="*/ 4557898 w 7472601"/>
              <a:gd name="connsiteY748" fmla="*/ 900011 h 6858000"/>
              <a:gd name="connsiteX749" fmla="*/ 4344840 w 7472601"/>
              <a:gd name="connsiteY749" fmla="*/ 1922038 h 6858000"/>
              <a:gd name="connsiteX750" fmla="*/ 4378710 w 7472601"/>
              <a:gd name="connsiteY750" fmla="*/ 1665516 h 6858000"/>
              <a:gd name="connsiteX751" fmla="*/ 4448798 w 7472601"/>
              <a:gd name="connsiteY751" fmla="*/ 1253024 h 6858000"/>
              <a:gd name="connsiteX752" fmla="*/ 4480315 w 7472601"/>
              <a:gd name="connsiteY752" fmla="*/ 1158454 h 6858000"/>
              <a:gd name="connsiteX753" fmla="*/ 4494133 w 7472601"/>
              <a:gd name="connsiteY753" fmla="*/ 1118676 h 6858000"/>
              <a:gd name="connsiteX754" fmla="*/ 4557898 w 7472601"/>
              <a:gd name="connsiteY754" fmla="*/ 900011 h 6858000"/>
              <a:gd name="connsiteX755" fmla="*/ 5870151 w 7472601"/>
              <a:gd name="connsiteY755" fmla="*/ 898890 h 6858000"/>
              <a:gd name="connsiteX756" fmla="*/ 5861335 w 7472601"/>
              <a:gd name="connsiteY756" fmla="*/ 899177 h 6858000"/>
              <a:gd name="connsiteX757" fmla="*/ 5843702 w 7472601"/>
              <a:gd name="connsiteY757" fmla="*/ 899748 h 6858000"/>
              <a:gd name="connsiteX758" fmla="*/ 5651107 w 7472601"/>
              <a:gd name="connsiteY758" fmla="*/ 920306 h 6858000"/>
              <a:gd name="connsiteX759" fmla="*/ 5459407 w 7472601"/>
              <a:gd name="connsiteY759" fmla="*/ 940975 h 6858000"/>
              <a:gd name="connsiteX760" fmla="*/ 5374846 w 7472601"/>
              <a:gd name="connsiteY760" fmla="*/ 941988 h 6858000"/>
              <a:gd name="connsiteX761" fmla="*/ 5256105 w 7472601"/>
              <a:gd name="connsiteY761" fmla="*/ 945632 h 6858000"/>
              <a:gd name="connsiteX762" fmla="*/ 5107071 w 7472601"/>
              <a:gd name="connsiteY762" fmla="*/ 969720 h 6858000"/>
              <a:gd name="connsiteX763" fmla="*/ 4998681 w 7472601"/>
              <a:gd name="connsiteY763" fmla="*/ 988771 h 6858000"/>
              <a:gd name="connsiteX764" fmla="*/ 5870151 w 7472601"/>
              <a:gd name="connsiteY764" fmla="*/ 898890 h 6858000"/>
              <a:gd name="connsiteX765" fmla="*/ 5504425 w 7472601"/>
              <a:gd name="connsiteY765" fmla="*/ 848067 h 6858000"/>
              <a:gd name="connsiteX766" fmla="*/ 4968849 w 7472601"/>
              <a:gd name="connsiteY766" fmla="*/ 962318 h 6858000"/>
              <a:gd name="connsiteX767" fmla="*/ 5104039 w 7472601"/>
              <a:gd name="connsiteY767" fmla="*/ 940634 h 6858000"/>
              <a:gd name="connsiteX768" fmla="*/ 5256311 w 7472601"/>
              <a:gd name="connsiteY768" fmla="*/ 916490 h 6858000"/>
              <a:gd name="connsiteX769" fmla="*/ 5377381 w 7472601"/>
              <a:gd name="connsiteY769" fmla="*/ 912671 h 6858000"/>
              <a:gd name="connsiteX770" fmla="*/ 5460148 w 7472601"/>
              <a:gd name="connsiteY770" fmla="*/ 911442 h 6858000"/>
              <a:gd name="connsiteX771" fmla="*/ 5648971 w 7472601"/>
              <a:gd name="connsiteY771" fmla="*/ 891331 h 6858000"/>
              <a:gd name="connsiteX772" fmla="*/ 5844807 w 7472601"/>
              <a:gd name="connsiteY772" fmla="*/ 870718 h 6858000"/>
              <a:gd name="connsiteX773" fmla="*/ 5862975 w 7472601"/>
              <a:gd name="connsiteY773" fmla="*/ 869756 h 6858000"/>
              <a:gd name="connsiteX774" fmla="*/ 5920887 w 7472601"/>
              <a:gd name="connsiteY774" fmla="*/ 865929 h 6858000"/>
              <a:gd name="connsiteX775" fmla="*/ 5504425 w 7472601"/>
              <a:gd name="connsiteY775" fmla="*/ 848067 h 6858000"/>
              <a:gd name="connsiteX776" fmla="*/ 3607114 w 7472601"/>
              <a:gd name="connsiteY776" fmla="*/ 467441 h 6858000"/>
              <a:gd name="connsiteX777" fmla="*/ 3296242 w 7472601"/>
              <a:gd name="connsiteY777" fmla="*/ 807991 h 6858000"/>
              <a:gd name="connsiteX778" fmla="*/ 3174674 w 7472601"/>
              <a:gd name="connsiteY778" fmla="*/ 919759 h 6858000"/>
              <a:gd name="connsiteX779" fmla="*/ 3042978 w 7472601"/>
              <a:gd name="connsiteY779" fmla="*/ 1054894 h 6858000"/>
              <a:gd name="connsiteX780" fmla="*/ 2968914 w 7472601"/>
              <a:gd name="connsiteY780" fmla="*/ 1133756 h 6858000"/>
              <a:gd name="connsiteX781" fmla="*/ 3103823 w 7472601"/>
              <a:gd name="connsiteY781" fmla="*/ 1026814 h 6858000"/>
              <a:gd name="connsiteX782" fmla="*/ 3607114 w 7472601"/>
              <a:gd name="connsiteY782" fmla="*/ 467441 h 6858000"/>
              <a:gd name="connsiteX783" fmla="*/ 3744487 w 7472601"/>
              <a:gd name="connsiteY783" fmla="*/ 383136 h 6858000"/>
              <a:gd name="connsiteX784" fmla="*/ 3970213 w 7472601"/>
              <a:gd name="connsiteY784" fmla="*/ 995559 h 6858000"/>
              <a:gd name="connsiteX785" fmla="*/ 3744487 w 7472601"/>
              <a:gd name="connsiteY785" fmla="*/ 383136 h 6858000"/>
              <a:gd name="connsiteX786" fmla="*/ 3624562 w 7472601"/>
              <a:gd name="connsiteY786" fmla="*/ 367041 h 6858000"/>
              <a:gd name="connsiteX787" fmla="*/ 3489712 w 7472601"/>
              <a:gd name="connsiteY787" fmla="*/ 485386 h 6858000"/>
              <a:gd name="connsiteX788" fmla="*/ 3182994 w 7472601"/>
              <a:gd name="connsiteY788" fmla="*/ 828265 h 6858000"/>
              <a:gd name="connsiteX789" fmla="*/ 2892114 w 7472601"/>
              <a:gd name="connsiteY789" fmla="*/ 1172635 h 6858000"/>
              <a:gd name="connsiteX790" fmla="*/ 3021459 w 7472601"/>
              <a:gd name="connsiteY790" fmla="*/ 1035385 h 6858000"/>
              <a:gd name="connsiteX791" fmla="*/ 3153873 w 7472601"/>
              <a:gd name="connsiteY791" fmla="*/ 898971 h 6858000"/>
              <a:gd name="connsiteX792" fmla="*/ 3276511 w 7472601"/>
              <a:gd name="connsiteY792" fmla="*/ 786423 h 6858000"/>
              <a:gd name="connsiteX793" fmla="*/ 3584154 w 7472601"/>
              <a:gd name="connsiteY793" fmla="*/ 448218 h 6858000"/>
              <a:gd name="connsiteX794" fmla="*/ 3624562 w 7472601"/>
              <a:gd name="connsiteY794" fmla="*/ 367041 h 6858000"/>
              <a:gd name="connsiteX795" fmla="*/ 3766672 w 7472601"/>
              <a:gd name="connsiteY795" fmla="*/ 359429 h 6858000"/>
              <a:gd name="connsiteX796" fmla="*/ 3996338 w 7472601"/>
              <a:gd name="connsiteY796" fmla="*/ 968237 h 6858000"/>
              <a:gd name="connsiteX797" fmla="*/ 3766672 w 7472601"/>
              <a:gd name="connsiteY797" fmla="*/ 359429 h 6858000"/>
              <a:gd name="connsiteX798" fmla="*/ 5805386 w 7472601"/>
              <a:gd name="connsiteY798" fmla="*/ 239240 h 6858000"/>
              <a:gd name="connsiteX799" fmla="*/ 5736947 w 7472601"/>
              <a:gd name="connsiteY799" fmla="*/ 261367 h 6858000"/>
              <a:gd name="connsiteX800" fmla="*/ 5427012 w 7472601"/>
              <a:gd name="connsiteY800" fmla="*/ 311272 h 6858000"/>
              <a:gd name="connsiteX801" fmla="*/ 5147818 w 7472601"/>
              <a:gd name="connsiteY801" fmla="*/ 322112 h 6858000"/>
              <a:gd name="connsiteX802" fmla="*/ 5060854 w 7472601"/>
              <a:gd name="connsiteY802" fmla="*/ 311882 h 6858000"/>
              <a:gd name="connsiteX803" fmla="*/ 4945989 w 7472601"/>
              <a:gd name="connsiteY803" fmla="*/ 300516 h 6858000"/>
              <a:gd name="connsiteX804" fmla="*/ 5410479 w 7472601"/>
              <a:gd name="connsiteY804" fmla="*/ 348434 h 6858000"/>
              <a:gd name="connsiteX805" fmla="*/ 5805386 w 7472601"/>
              <a:gd name="connsiteY805" fmla="*/ 239240 h 6858000"/>
              <a:gd name="connsiteX806" fmla="*/ 5905192 w 7472601"/>
              <a:gd name="connsiteY806" fmla="*/ 163079 h 6858000"/>
              <a:gd name="connsiteX807" fmla="*/ 5865655 w 7472601"/>
              <a:gd name="connsiteY807" fmla="*/ 171901 h 6858000"/>
              <a:gd name="connsiteX808" fmla="*/ 5259740 w 7472601"/>
              <a:gd name="connsiteY808" fmla="*/ 257013 h 6858000"/>
              <a:gd name="connsiteX809" fmla="*/ 5208466 w 7472601"/>
              <a:gd name="connsiteY809" fmla="*/ 257550 h 6858000"/>
              <a:gd name="connsiteX810" fmla="*/ 4980204 w 7472601"/>
              <a:gd name="connsiteY810" fmla="*/ 271903 h 6858000"/>
              <a:gd name="connsiteX811" fmla="*/ 5068068 w 7472601"/>
              <a:gd name="connsiteY811" fmla="*/ 282244 h 6858000"/>
              <a:gd name="connsiteX812" fmla="*/ 5153231 w 7472601"/>
              <a:gd name="connsiteY812" fmla="*/ 292240 h 6858000"/>
              <a:gd name="connsiteX813" fmla="*/ 5426491 w 7472601"/>
              <a:gd name="connsiteY813" fmla="*/ 281128 h 6858000"/>
              <a:gd name="connsiteX814" fmla="*/ 5731212 w 7472601"/>
              <a:gd name="connsiteY814" fmla="*/ 231951 h 6858000"/>
              <a:gd name="connsiteX815" fmla="*/ 5905192 w 7472601"/>
              <a:gd name="connsiteY815" fmla="*/ 163079 h 6858000"/>
              <a:gd name="connsiteX816" fmla="*/ 5944437 w 7472601"/>
              <a:gd name="connsiteY816" fmla="*/ 113829 h 6858000"/>
              <a:gd name="connsiteX817" fmla="*/ 5825032 w 7472601"/>
              <a:gd name="connsiteY817" fmla="*/ 146405 h 6858000"/>
              <a:gd name="connsiteX818" fmla="*/ 4955599 w 7472601"/>
              <a:gd name="connsiteY818" fmla="*/ 247008 h 6858000"/>
              <a:gd name="connsiteX819" fmla="*/ 5210104 w 7472601"/>
              <a:gd name="connsiteY819" fmla="*/ 228123 h 6858000"/>
              <a:gd name="connsiteX820" fmla="*/ 5261015 w 7472601"/>
              <a:gd name="connsiteY820" fmla="*/ 227087 h 6858000"/>
              <a:gd name="connsiteX821" fmla="*/ 5861181 w 7472601"/>
              <a:gd name="connsiteY821" fmla="*/ 143093 h 6858000"/>
              <a:gd name="connsiteX822" fmla="*/ 5961252 w 7472601"/>
              <a:gd name="connsiteY822" fmla="*/ 114820 h 6858000"/>
              <a:gd name="connsiteX823" fmla="*/ 5944437 w 7472601"/>
              <a:gd name="connsiteY823" fmla="*/ 113829 h 6858000"/>
              <a:gd name="connsiteX824" fmla="*/ 3882765 w 7472601"/>
              <a:gd name="connsiteY824" fmla="*/ 0 h 6858000"/>
              <a:gd name="connsiteX825" fmla="*/ 3995099 w 7472601"/>
              <a:gd name="connsiteY825" fmla="*/ 0 h 6858000"/>
              <a:gd name="connsiteX826" fmla="*/ 4163818 w 7472601"/>
              <a:gd name="connsiteY826" fmla="*/ 234104 h 6858000"/>
              <a:gd name="connsiteX827" fmla="*/ 4172099 w 7472601"/>
              <a:gd name="connsiteY827" fmla="*/ 234207 h 6858000"/>
              <a:gd name="connsiteX828" fmla="*/ 4784282 w 7472601"/>
              <a:gd name="connsiteY828" fmla="*/ 276561 h 6858000"/>
              <a:gd name="connsiteX829" fmla="*/ 4801687 w 7472601"/>
              <a:gd name="connsiteY829" fmla="*/ 267764 h 6858000"/>
              <a:gd name="connsiteX830" fmla="*/ 6082788 w 7472601"/>
              <a:gd name="connsiteY830" fmla="*/ 64119 h 6858000"/>
              <a:gd name="connsiteX831" fmla="*/ 6099442 w 7472601"/>
              <a:gd name="connsiteY831" fmla="*/ 82568 h 6858000"/>
              <a:gd name="connsiteX832" fmla="*/ 4804137 w 7472601"/>
              <a:gd name="connsiteY832" fmla="*/ 320931 h 6858000"/>
              <a:gd name="connsiteX833" fmla="*/ 4227047 w 7472601"/>
              <a:gd name="connsiteY833" fmla="*/ 313415 h 6858000"/>
              <a:gd name="connsiteX834" fmla="*/ 4346041 w 7472601"/>
              <a:gd name="connsiteY834" fmla="*/ 456086 h 6858000"/>
              <a:gd name="connsiteX835" fmla="*/ 4870967 w 7472601"/>
              <a:gd name="connsiteY835" fmla="*/ 963061 h 6858000"/>
              <a:gd name="connsiteX836" fmla="*/ 4889647 w 7472601"/>
              <a:gd name="connsiteY836" fmla="*/ 957147 h 6858000"/>
              <a:gd name="connsiteX837" fmla="*/ 5422504 w 7472601"/>
              <a:gd name="connsiteY837" fmla="*/ 805191 h 6858000"/>
              <a:gd name="connsiteX838" fmla="*/ 6087656 w 7472601"/>
              <a:gd name="connsiteY838" fmla="*/ 826703 h 6858000"/>
              <a:gd name="connsiteX839" fmla="*/ 6058717 w 7472601"/>
              <a:gd name="connsiteY839" fmla="*/ 865992 h 6858000"/>
              <a:gd name="connsiteX840" fmla="*/ 4974153 w 7472601"/>
              <a:gd name="connsiteY840" fmla="*/ 1045456 h 6858000"/>
              <a:gd name="connsiteX841" fmla="*/ 5627835 w 7472601"/>
              <a:gd name="connsiteY841" fmla="*/ 1472077 h 6858000"/>
              <a:gd name="connsiteX842" fmla="*/ 5629817 w 7472601"/>
              <a:gd name="connsiteY842" fmla="*/ 1471412 h 6858000"/>
              <a:gd name="connsiteX843" fmla="*/ 5634124 w 7472601"/>
              <a:gd name="connsiteY843" fmla="*/ 1470572 h 6858000"/>
              <a:gd name="connsiteX844" fmla="*/ 5755832 w 7472601"/>
              <a:gd name="connsiteY844" fmla="*/ 1383886 h 6858000"/>
              <a:gd name="connsiteX845" fmla="*/ 6014186 w 7472601"/>
              <a:gd name="connsiteY845" fmla="*/ 1279799 h 6858000"/>
              <a:gd name="connsiteX846" fmla="*/ 6901619 w 7472601"/>
              <a:gd name="connsiteY846" fmla="*/ 1047874 h 6858000"/>
              <a:gd name="connsiteX847" fmla="*/ 6931566 w 7472601"/>
              <a:gd name="connsiteY847" fmla="*/ 1062034 h 6858000"/>
              <a:gd name="connsiteX848" fmla="*/ 5790982 w 7472601"/>
              <a:gd name="connsiteY848" fmla="*/ 1561380 h 6858000"/>
              <a:gd name="connsiteX849" fmla="*/ 6188971 w 7472601"/>
              <a:gd name="connsiteY849" fmla="*/ 1755168 h 6858000"/>
              <a:gd name="connsiteX850" fmla="*/ 6202446 w 7472601"/>
              <a:gd name="connsiteY850" fmla="*/ 1752268 h 6858000"/>
              <a:gd name="connsiteX851" fmla="*/ 7179560 w 7472601"/>
              <a:gd name="connsiteY851" fmla="*/ 1467551 h 6858000"/>
              <a:gd name="connsiteX852" fmla="*/ 7158730 w 7472601"/>
              <a:gd name="connsiteY852" fmla="*/ 1507835 h 6858000"/>
              <a:gd name="connsiteX853" fmla="*/ 6326959 w 7472601"/>
              <a:gd name="connsiteY853" fmla="*/ 1817686 h 6858000"/>
              <a:gd name="connsiteX854" fmla="*/ 6537433 w 7472601"/>
              <a:gd name="connsiteY854" fmla="*/ 1907790 h 6858000"/>
              <a:gd name="connsiteX855" fmla="*/ 6550221 w 7472601"/>
              <a:gd name="connsiteY855" fmla="*/ 1910729 h 6858000"/>
              <a:gd name="connsiteX856" fmla="*/ 6964438 w 7472601"/>
              <a:gd name="connsiteY856" fmla="*/ 2209505 h 6858000"/>
              <a:gd name="connsiteX857" fmla="*/ 7367862 w 7472601"/>
              <a:gd name="connsiteY857" fmla="*/ 2806833 h 6858000"/>
              <a:gd name="connsiteX858" fmla="*/ 7364329 w 7472601"/>
              <a:gd name="connsiteY858" fmla="*/ 2826907 h 6858000"/>
              <a:gd name="connsiteX859" fmla="*/ 7290545 w 7472601"/>
              <a:gd name="connsiteY859" fmla="*/ 2850663 h 6858000"/>
              <a:gd name="connsiteX860" fmla="*/ 6472036 w 7472601"/>
              <a:gd name="connsiteY860" fmla="*/ 1959003 h 6858000"/>
              <a:gd name="connsiteX861" fmla="*/ 5792897 w 7472601"/>
              <a:gd name="connsiteY861" fmla="*/ 1647747 h 6858000"/>
              <a:gd name="connsiteX862" fmla="*/ 5842751 w 7472601"/>
              <a:gd name="connsiteY862" fmla="*/ 1816112 h 6858000"/>
              <a:gd name="connsiteX863" fmla="*/ 5847424 w 7472601"/>
              <a:gd name="connsiteY863" fmla="*/ 1815776 h 6858000"/>
              <a:gd name="connsiteX864" fmla="*/ 6399821 w 7472601"/>
              <a:gd name="connsiteY864" fmla="*/ 2344799 h 6858000"/>
              <a:gd name="connsiteX865" fmla="*/ 6323232 w 7472601"/>
              <a:gd name="connsiteY865" fmla="*/ 2389634 h 6858000"/>
              <a:gd name="connsiteX866" fmla="*/ 5942958 w 7472601"/>
              <a:gd name="connsiteY866" fmla="*/ 2077708 h 6858000"/>
              <a:gd name="connsiteX867" fmla="*/ 5921559 w 7472601"/>
              <a:gd name="connsiteY867" fmla="*/ 2378596 h 6858000"/>
              <a:gd name="connsiteX868" fmla="*/ 5817651 w 7472601"/>
              <a:gd name="connsiteY868" fmla="*/ 3023919 h 6858000"/>
              <a:gd name="connsiteX869" fmla="*/ 5729634 w 7472601"/>
              <a:gd name="connsiteY869" fmla="*/ 3051849 h 6858000"/>
              <a:gd name="connsiteX870" fmla="*/ 5611018 w 7472601"/>
              <a:gd name="connsiteY870" fmla="*/ 2316769 h 6858000"/>
              <a:gd name="connsiteX871" fmla="*/ 5687608 w 7472601"/>
              <a:gd name="connsiteY871" fmla="*/ 2039972 h 6858000"/>
              <a:gd name="connsiteX872" fmla="*/ 5657554 w 7472601"/>
              <a:gd name="connsiteY872" fmla="*/ 1576445 h 6858000"/>
              <a:gd name="connsiteX873" fmla="*/ 5150475 w 7472601"/>
              <a:gd name="connsiteY873" fmla="*/ 1274012 h 6858000"/>
              <a:gd name="connsiteX874" fmla="*/ 5349142 w 7472601"/>
              <a:gd name="connsiteY874" fmla="*/ 2204405 h 6858000"/>
              <a:gd name="connsiteX875" fmla="*/ 5262214 w 7472601"/>
              <a:gd name="connsiteY875" fmla="*/ 2233836 h 6858000"/>
              <a:gd name="connsiteX876" fmla="*/ 4981539 w 7472601"/>
              <a:gd name="connsiteY876" fmla="*/ 1542201 h 6858000"/>
              <a:gd name="connsiteX877" fmla="*/ 4958461 w 7472601"/>
              <a:gd name="connsiteY877" fmla="*/ 1136957 h 6858000"/>
              <a:gd name="connsiteX878" fmla="*/ 4655015 w 7472601"/>
              <a:gd name="connsiteY878" fmla="*/ 891426 h 6858000"/>
              <a:gd name="connsiteX879" fmla="*/ 4348002 w 7472601"/>
              <a:gd name="connsiteY879" fmla="*/ 2205895 h 6858000"/>
              <a:gd name="connsiteX880" fmla="*/ 4262250 w 7472601"/>
              <a:gd name="connsiteY880" fmla="*/ 2219972 h 6858000"/>
              <a:gd name="connsiteX881" fmla="*/ 4550611 w 7472601"/>
              <a:gd name="connsiteY881" fmla="*/ 817540 h 6858000"/>
              <a:gd name="connsiteX882" fmla="*/ 4564418 w 7472601"/>
              <a:gd name="connsiteY882" fmla="*/ 808293 h 6858000"/>
              <a:gd name="connsiteX883" fmla="*/ 4266388 w 7472601"/>
              <a:gd name="connsiteY883" fmla="*/ 500083 h 6858000"/>
              <a:gd name="connsiteX884" fmla="*/ 4032842 w 7472601"/>
              <a:gd name="connsiteY884" fmla="*/ 211809 h 6858000"/>
              <a:gd name="connsiteX885" fmla="*/ 3882765 w 7472601"/>
              <a:gd name="connsiteY885" fmla="*/ 0 h 6858000"/>
              <a:gd name="connsiteX886" fmla="*/ 3721337 w 7472601"/>
              <a:gd name="connsiteY886" fmla="*/ 0 h 6858000"/>
              <a:gd name="connsiteX887" fmla="*/ 3797544 w 7472601"/>
              <a:gd name="connsiteY887" fmla="*/ 0 h 6858000"/>
              <a:gd name="connsiteX888" fmla="*/ 3775734 w 7472601"/>
              <a:gd name="connsiteY888" fmla="*/ 95131 h 6858000"/>
              <a:gd name="connsiteX889" fmla="*/ 3724807 w 7472601"/>
              <a:gd name="connsiteY889" fmla="*/ 272257 h 6858000"/>
              <a:gd name="connsiteX890" fmla="*/ 3726844 w 7472601"/>
              <a:gd name="connsiteY890" fmla="*/ 282988 h 6858000"/>
              <a:gd name="connsiteX891" fmla="*/ 3742664 w 7472601"/>
              <a:gd name="connsiteY891" fmla="*/ 279918 h 6858000"/>
              <a:gd name="connsiteX892" fmla="*/ 4103910 w 7472601"/>
              <a:gd name="connsiteY892" fmla="*/ 1161917 h 6858000"/>
              <a:gd name="connsiteX893" fmla="*/ 4020269 w 7472601"/>
              <a:gd name="connsiteY893" fmla="*/ 1200406 h 6858000"/>
              <a:gd name="connsiteX894" fmla="*/ 3674882 w 7472601"/>
              <a:gd name="connsiteY894" fmla="*/ 488524 h 6858000"/>
              <a:gd name="connsiteX895" fmla="*/ 3132682 w 7472601"/>
              <a:gd name="connsiteY895" fmla="*/ 1072284 h 6858000"/>
              <a:gd name="connsiteX896" fmla="*/ 2716346 w 7472601"/>
              <a:gd name="connsiteY896" fmla="*/ 1276376 h 6858000"/>
              <a:gd name="connsiteX897" fmla="*/ 2716772 w 7472601"/>
              <a:gd name="connsiteY897" fmla="*/ 1255462 h 6858000"/>
              <a:gd name="connsiteX898" fmla="*/ 3471096 w 7472601"/>
              <a:gd name="connsiteY898" fmla="*/ 437072 h 6858000"/>
              <a:gd name="connsiteX899" fmla="*/ 3639057 w 7472601"/>
              <a:gd name="connsiteY899" fmla="*/ 286334 h 6858000"/>
              <a:gd name="connsiteX900" fmla="*/ 3640309 w 7472601"/>
              <a:gd name="connsiteY900" fmla="*/ 284664 h 6858000"/>
              <a:gd name="connsiteX901" fmla="*/ 3646022 w 7472601"/>
              <a:gd name="connsiteY901" fmla="*/ 276711 h 6858000"/>
              <a:gd name="connsiteX902" fmla="*/ 3707943 w 7472601"/>
              <a:gd name="connsiteY902" fmla="*/ 65958 h 6858000"/>
              <a:gd name="connsiteX903" fmla="*/ 3721337 w 7472601"/>
              <a:gd name="connsiteY903" fmla="*/ 0 h 6858000"/>
              <a:gd name="connsiteX904" fmla="*/ 2867960 w 7472601"/>
              <a:gd name="connsiteY904" fmla="*/ 0 h 6858000"/>
              <a:gd name="connsiteX905" fmla="*/ 2926351 w 7472601"/>
              <a:gd name="connsiteY905" fmla="*/ 0 h 6858000"/>
              <a:gd name="connsiteX906" fmla="*/ 2902823 w 7472601"/>
              <a:gd name="connsiteY906" fmla="*/ 262929 h 6858000"/>
              <a:gd name="connsiteX907" fmla="*/ 2940663 w 7472601"/>
              <a:gd name="connsiteY907" fmla="*/ 140884 h 6858000"/>
              <a:gd name="connsiteX908" fmla="*/ 2947039 w 7472601"/>
              <a:gd name="connsiteY908" fmla="*/ 122524 h 6858000"/>
              <a:gd name="connsiteX909" fmla="*/ 2984316 w 7472601"/>
              <a:gd name="connsiteY909" fmla="*/ 0 h 6858000"/>
              <a:gd name="connsiteX910" fmla="*/ 3016114 w 7472601"/>
              <a:gd name="connsiteY910" fmla="*/ 0 h 6858000"/>
              <a:gd name="connsiteX911" fmla="*/ 2979949 w 7472601"/>
              <a:gd name="connsiteY911" fmla="*/ 119274 h 6858000"/>
              <a:gd name="connsiteX912" fmla="*/ 3023879 w 7472601"/>
              <a:gd name="connsiteY912" fmla="*/ 0 h 6858000"/>
              <a:gd name="connsiteX913" fmla="*/ 3105400 w 7472601"/>
              <a:gd name="connsiteY913" fmla="*/ 0 h 6858000"/>
              <a:gd name="connsiteX914" fmla="*/ 3094669 w 7472601"/>
              <a:gd name="connsiteY914" fmla="*/ 30308 h 6858000"/>
              <a:gd name="connsiteX915" fmla="*/ 2901945 w 7472601"/>
              <a:gd name="connsiteY915" fmla="*/ 466538 h 6858000"/>
              <a:gd name="connsiteX916" fmla="*/ 2815209 w 7472601"/>
              <a:gd name="connsiteY916" fmla="*/ 497361 h 6858000"/>
              <a:gd name="connsiteX917" fmla="*/ 2844845 w 7472601"/>
              <a:gd name="connsiteY917" fmla="*/ 127638 h 6858000"/>
              <a:gd name="connsiteX918" fmla="*/ 2867960 w 7472601"/>
              <a:gd name="connsiteY918" fmla="*/ 0 h 6858000"/>
              <a:gd name="connsiteX919" fmla="*/ 1057230 w 7472601"/>
              <a:gd name="connsiteY919" fmla="*/ 0 h 6858000"/>
              <a:gd name="connsiteX920" fmla="*/ 1111003 w 7472601"/>
              <a:gd name="connsiteY920" fmla="*/ 0 h 6858000"/>
              <a:gd name="connsiteX921" fmla="*/ 1125553 w 7472601"/>
              <a:gd name="connsiteY921" fmla="*/ 52588 h 6858000"/>
              <a:gd name="connsiteX922" fmla="*/ 1304276 w 7472601"/>
              <a:gd name="connsiteY922" fmla="*/ 476275 h 6858000"/>
              <a:gd name="connsiteX923" fmla="*/ 1492066 w 7472601"/>
              <a:gd name="connsiteY923" fmla="*/ 886333 h 6858000"/>
              <a:gd name="connsiteX924" fmla="*/ 1423698 w 7472601"/>
              <a:gd name="connsiteY924" fmla="*/ 710817 h 6858000"/>
              <a:gd name="connsiteX925" fmla="*/ 1357609 w 7472601"/>
              <a:gd name="connsiteY925" fmla="*/ 532892 h 6858000"/>
              <a:gd name="connsiteX926" fmla="*/ 1309550 w 7472601"/>
              <a:gd name="connsiteY926" fmla="*/ 374031 h 6858000"/>
              <a:gd name="connsiteX927" fmla="*/ 1193673 w 7472601"/>
              <a:gd name="connsiteY927" fmla="*/ 49533 h 6858000"/>
              <a:gd name="connsiteX928" fmla="*/ 1164391 w 7472601"/>
              <a:gd name="connsiteY928" fmla="*/ 0 h 6858000"/>
              <a:gd name="connsiteX929" fmla="*/ 1200666 w 7472601"/>
              <a:gd name="connsiteY929" fmla="*/ 0 h 6858000"/>
              <a:gd name="connsiteX930" fmla="*/ 1223408 w 7472601"/>
              <a:gd name="connsiteY930" fmla="*/ 38996 h 6858000"/>
              <a:gd name="connsiteX931" fmla="*/ 1339635 w 7472601"/>
              <a:gd name="connsiteY931" fmla="*/ 365517 h 6858000"/>
              <a:gd name="connsiteX932" fmla="*/ 1387469 w 7472601"/>
              <a:gd name="connsiteY932" fmla="*/ 523079 h 6858000"/>
              <a:gd name="connsiteX933" fmla="*/ 1452685 w 7472601"/>
              <a:gd name="connsiteY933" fmla="*/ 699806 h 6858000"/>
              <a:gd name="connsiteX934" fmla="*/ 1492092 w 7472601"/>
              <a:gd name="connsiteY934" fmla="*/ 800424 h 6858000"/>
              <a:gd name="connsiteX935" fmla="*/ 1455302 w 7472601"/>
              <a:gd name="connsiteY935" fmla="*/ 632913 h 6858000"/>
              <a:gd name="connsiteX936" fmla="*/ 1222336 w 7472601"/>
              <a:gd name="connsiteY936" fmla="*/ 9480 h 6858000"/>
              <a:gd name="connsiteX937" fmla="*/ 1214634 w 7472601"/>
              <a:gd name="connsiteY937" fmla="*/ 0 h 6858000"/>
              <a:gd name="connsiteX938" fmla="*/ 1289827 w 7472601"/>
              <a:gd name="connsiteY938" fmla="*/ 0 h 6858000"/>
              <a:gd name="connsiteX939" fmla="*/ 1321076 w 7472601"/>
              <a:gd name="connsiteY939" fmla="*/ 59722 h 6858000"/>
              <a:gd name="connsiteX940" fmla="*/ 1512579 w 7472601"/>
              <a:gd name="connsiteY940" fmla="*/ 626441 h 6858000"/>
              <a:gd name="connsiteX941" fmla="*/ 1506076 w 7472601"/>
              <a:gd name="connsiteY941" fmla="*/ 1089289 h 6858000"/>
              <a:gd name="connsiteX942" fmla="*/ 1486346 w 7472601"/>
              <a:gd name="connsiteY942" fmla="*/ 1079919 h 6858000"/>
              <a:gd name="connsiteX943" fmla="*/ 1070511 w 7472601"/>
              <a:gd name="connsiteY943" fmla="*/ 48609 h 6858000"/>
              <a:gd name="connsiteX944" fmla="*/ 1057230 w 7472601"/>
              <a:gd name="connsiteY944" fmla="*/ 0 h 6858000"/>
              <a:gd name="connsiteX945" fmla="*/ 43151 w 7472601"/>
              <a:gd name="connsiteY945" fmla="*/ 0 h 6858000"/>
              <a:gd name="connsiteX946" fmla="*/ 95283 w 7472601"/>
              <a:gd name="connsiteY946" fmla="*/ 0 h 6858000"/>
              <a:gd name="connsiteX947" fmla="*/ 300708 w 7472601"/>
              <a:gd name="connsiteY947" fmla="*/ 154571 h 6858000"/>
              <a:gd name="connsiteX948" fmla="*/ 530414 w 7472601"/>
              <a:gd name="connsiteY948" fmla="*/ 354673 h 6858000"/>
              <a:gd name="connsiteX949" fmla="*/ 333785 w 7472601"/>
              <a:gd name="connsiteY949" fmla="*/ 161564 h 6858000"/>
              <a:gd name="connsiteX950" fmla="*/ 147005 w 7472601"/>
              <a:gd name="connsiteY950" fmla="*/ 0 h 6858000"/>
              <a:gd name="connsiteX951" fmla="*/ 272509 w 7472601"/>
              <a:gd name="connsiteY951" fmla="*/ 0 h 6858000"/>
              <a:gd name="connsiteX952" fmla="*/ 326276 w 7472601"/>
              <a:gd name="connsiteY952" fmla="*/ 45847 h 6858000"/>
              <a:gd name="connsiteX953" fmla="*/ 823759 w 7472601"/>
              <a:gd name="connsiteY953" fmla="*/ 574145 h 6858000"/>
              <a:gd name="connsiteX954" fmla="*/ 811254 w 7472601"/>
              <a:gd name="connsiteY954" fmla="*/ 665546 h 6858000"/>
              <a:gd name="connsiteX955" fmla="*/ 154042 w 7472601"/>
              <a:gd name="connsiteY955" fmla="*/ 261522 h 6858000"/>
              <a:gd name="connsiteX956" fmla="*/ 13550 w 7472601"/>
              <a:gd name="connsiteY956" fmla="*/ 158423 h 6858000"/>
              <a:gd name="connsiteX957" fmla="*/ 0 w 7472601"/>
              <a:gd name="connsiteY957" fmla="*/ 146618 h 6858000"/>
              <a:gd name="connsiteX958" fmla="*/ 0 w 7472601"/>
              <a:gd name="connsiteY958" fmla="*/ 59161 h 6858000"/>
              <a:gd name="connsiteX959" fmla="*/ 45427 w 7472601"/>
              <a:gd name="connsiteY959" fmla="*/ 101078 h 6858000"/>
              <a:gd name="connsiteX960" fmla="*/ 630103 w 7472601"/>
              <a:gd name="connsiteY960" fmla="*/ 485885 h 6858000"/>
              <a:gd name="connsiteX961" fmla="*/ 532040 w 7472601"/>
              <a:gd name="connsiteY961" fmla="*/ 399359 h 6858000"/>
              <a:gd name="connsiteX962" fmla="*/ 517618 w 7472601"/>
              <a:gd name="connsiteY962" fmla="*/ 385726 h 6858000"/>
              <a:gd name="connsiteX963" fmla="*/ 285074 w 7472601"/>
              <a:gd name="connsiteY963" fmla="*/ 182755 h 6858000"/>
              <a:gd name="connsiteX964" fmla="*/ 43151 w 7472601"/>
              <a:gd name="connsiteY964"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312589 w 7472601"/>
              <a:gd name="connsiteY80" fmla="*/ 5982309 h 6858000"/>
              <a:gd name="connsiteX81" fmla="*/ 7448321 w 7472601"/>
              <a:gd name="connsiteY81" fmla="*/ 6190991 h 6858000"/>
              <a:gd name="connsiteX82" fmla="*/ 7467600 w 7472601"/>
              <a:gd name="connsiteY82" fmla="*/ 6221686 h 6858000"/>
              <a:gd name="connsiteX83" fmla="*/ 7467600 w 7472601"/>
              <a:gd name="connsiteY83" fmla="*/ 6334256 h 6858000"/>
              <a:gd name="connsiteX84" fmla="*/ 7454976 w 7472601"/>
              <a:gd name="connsiteY84" fmla="*/ 6318297 h 6858000"/>
              <a:gd name="connsiteX85" fmla="*/ 1456157 w 7472601"/>
              <a:gd name="connsiteY85" fmla="*/ 5371404 h 6858000"/>
              <a:gd name="connsiteX86" fmla="*/ 1244432 w 7472601"/>
              <a:gd name="connsiteY86" fmla="*/ 5385601 h 6858000"/>
              <a:gd name="connsiteX87" fmla="*/ 973990 w 7472601"/>
              <a:gd name="connsiteY87" fmla="*/ 5424940 h 6858000"/>
              <a:gd name="connsiteX88" fmla="*/ 1103809 w 7472601"/>
              <a:gd name="connsiteY88" fmla="*/ 5433720 h 6858000"/>
              <a:gd name="connsiteX89" fmla="*/ 1123454 w 7472601"/>
              <a:gd name="connsiteY89" fmla="*/ 5435727 h 6858000"/>
              <a:gd name="connsiteX90" fmla="*/ 1737017 w 7472601"/>
              <a:gd name="connsiteY90" fmla="*/ 5452183 h 6858000"/>
              <a:gd name="connsiteX91" fmla="*/ 1824397 w 7472601"/>
              <a:gd name="connsiteY91" fmla="*/ 5447757 h 6858000"/>
              <a:gd name="connsiteX92" fmla="*/ 2070059 w 7472601"/>
              <a:gd name="connsiteY92" fmla="*/ 5441660 h 6858000"/>
              <a:gd name="connsiteX93" fmla="*/ 1456157 w 7472601"/>
              <a:gd name="connsiteY93" fmla="*/ 5371404 h 6858000"/>
              <a:gd name="connsiteX94" fmla="*/ 4988186 w 7472601"/>
              <a:gd name="connsiteY94" fmla="*/ 5216467 h 6858000"/>
              <a:gd name="connsiteX95" fmla="*/ 4777334 w 7472601"/>
              <a:gd name="connsiteY95" fmla="*/ 5406072 h 6858000"/>
              <a:gd name="connsiteX96" fmla="*/ 4718341 w 7472601"/>
              <a:gd name="connsiteY96" fmla="*/ 5468043 h 6858000"/>
              <a:gd name="connsiteX97" fmla="*/ 4604655 w 7472601"/>
              <a:gd name="connsiteY97" fmla="*/ 5583434 h 6858000"/>
              <a:gd name="connsiteX98" fmla="*/ 4565074 w 7472601"/>
              <a:gd name="connsiteY98" fmla="*/ 5618550 h 6858000"/>
              <a:gd name="connsiteX99" fmla="*/ 4988186 w 7472601"/>
              <a:gd name="connsiteY99" fmla="*/ 5216467 h 6858000"/>
              <a:gd name="connsiteX100" fmla="*/ 4978032 w 7472601"/>
              <a:gd name="connsiteY100" fmla="*/ 5183809 h 6858000"/>
              <a:gd name="connsiteX101" fmla="*/ 4463413 w 7472601"/>
              <a:gd name="connsiteY101" fmla="*/ 5615162 h 6858000"/>
              <a:gd name="connsiteX102" fmla="*/ 4358134 w 7472601"/>
              <a:gd name="connsiteY102" fmla="*/ 5742791 h 6858000"/>
              <a:gd name="connsiteX103" fmla="*/ 4376219 w 7472601"/>
              <a:gd name="connsiteY103" fmla="*/ 5729027 h 6858000"/>
              <a:gd name="connsiteX104" fmla="*/ 4582340 w 7472601"/>
              <a:gd name="connsiteY104" fmla="*/ 5561037 h 6858000"/>
              <a:gd name="connsiteX105" fmla="*/ 4694684 w 7472601"/>
              <a:gd name="connsiteY105" fmla="*/ 5447098 h 6858000"/>
              <a:gd name="connsiteX106" fmla="*/ 4754123 w 7472601"/>
              <a:gd name="connsiteY106" fmla="*/ 5384643 h 6858000"/>
              <a:gd name="connsiteX107" fmla="*/ 4978032 w 7472601"/>
              <a:gd name="connsiteY107" fmla="*/ 5183809 h 6858000"/>
              <a:gd name="connsiteX108" fmla="*/ 1903353 w 7472601"/>
              <a:gd name="connsiteY108" fmla="*/ 5044827 h 6858000"/>
              <a:gd name="connsiteX109" fmla="*/ 1936931 w 7472601"/>
              <a:gd name="connsiteY109" fmla="*/ 5093954 h 6858000"/>
              <a:gd name="connsiteX110" fmla="*/ 2195868 w 7472601"/>
              <a:gd name="connsiteY110" fmla="*/ 5396574 h 6858000"/>
              <a:gd name="connsiteX111" fmla="*/ 2088852 w 7472601"/>
              <a:gd name="connsiteY111" fmla="*/ 5166123 h 6858000"/>
              <a:gd name="connsiteX112" fmla="*/ 1958241 w 7472601"/>
              <a:gd name="connsiteY112" fmla="*/ 5067955 h 6858000"/>
              <a:gd name="connsiteX113" fmla="*/ 1903353 w 7472601"/>
              <a:gd name="connsiteY113" fmla="*/ 5044827 h 6858000"/>
              <a:gd name="connsiteX114" fmla="*/ 1979378 w 7472601"/>
              <a:gd name="connsiteY114" fmla="*/ 4769504 h 6858000"/>
              <a:gd name="connsiteX115" fmla="*/ 2882120 w 7472601"/>
              <a:gd name="connsiteY115" fmla="*/ 5064547 h 6858000"/>
              <a:gd name="connsiteX116" fmla="*/ 2793103 w 7472601"/>
              <a:gd name="connsiteY116" fmla="*/ 5039699 h 6858000"/>
              <a:gd name="connsiteX117" fmla="*/ 2770041 w 7472601"/>
              <a:gd name="connsiteY117" fmla="*/ 5033634 h 6858000"/>
              <a:gd name="connsiteX118" fmla="*/ 1979378 w 7472601"/>
              <a:gd name="connsiteY118" fmla="*/ 4769504 h 6858000"/>
              <a:gd name="connsiteX119" fmla="*/ 1927410 w 7472601"/>
              <a:gd name="connsiteY119" fmla="*/ 4716164 h 6858000"/>
              <a:gd name="connsiteX120" fmla="*/ 1959587 w 7472601"/>
              <a:gd name="connsiteY120" fmla="*/ 4728849 h 6858000"/>
              <a:gd name="connsiteX121" fmla="*/ 2777707 w 7472601"/>
              <a:gd name="connsiteY121" fmla="*/ 5003991 h 6858000"/>
              <a:gd name="connsiteX122" fmla="*/ 2800768 w 7472601"/>
              <a:gd name="connsiteY122" fmla="*/ 5010056 h 6858000"/>
              <a:gd name="connsiteX123" fmla="*/ 2879408 w 7472601"/>
              <a:gd name="connsiteY123" fmla="*/ 5031590 h 6858000"/>
              <a:gd name="connsiteX124" fmla="*/ 2862295 w 7472601"/>
              <a:gd name="connsiteY124" fmla="*/ 5022958 h 6858000"/>
              <a:gd name="connsiteX125" fmla="*/ 2813343 w 7472601"/>
              <a:gd name="connsiteY125" fmla="*/ 4998369 h 6858000"/>
              <a:gd name="connsiteX126" fmla="*/ 2646245 w 7472601"/>
              <a:gd name="connsiteY126" fmla="*/ 4930999 h 6858000"/>
              <a:gd name="connsiteX127" fmla="*/ 1999243 w 7472601"/>
              <a:gd name="connsiteY127" fmla="*/ 4730524 h 6858000"/>
              <a:gd name="connsiteX128" fmla="*/ 1979527 w 7472601"/>
              <a:gd name="connsiteY128" fmla="*/ 4726651 h 6858000"/>
              <a:gd name="connsiteX129" fmla="*/ 1927410 w 7472601"/>
              <a:gd name="connsiteY129" fmla="*/ 4716164 h 6858000"/>
              <a:gd name="connsiteX130" fmla="*/ 1997014 w 7472601"/>
              <a:gd name="connsiteY130" fmla="*/ 4698007 h 6858000"/>
              <a:gd name="connsiteX131" fmla="*/ 2005458 w 7472601"/>
              <a:gd name="connsiteY131" fmla="*/ 4699540 h 6858000"/>
              <a:gd name="connsiteX132" fmla="*/ 2657186 w 7472601"/>
              <a:gd name="connsiteY132" fmla="*/ 4901687 h 6858000"/>
              <a:gd name="connsiteX133" fmla="*/ 2826662 w 7472601"/>
              <a:gd name="connsiteY133" fmla="*/ 4970362 h 6858000"/>
              <a:gd name="connsiteX134" fmla="*/ 2876100 w 7472601"/>
              <a:gd name="connsiteY134" fmla="*/ 4995397 h 6858000"/>
              <a:gd name="connsiteX135" fmla="*/ 3042600 w 7472601"/>
              <a:gd name="connsiteY135" fmla="*/ 5059532 h 6858000"/>
              <a:gd name="connsiteX136" fmla="*/ 1997014 w 7472601"/>
              <a:gd name="connsiteY136" fmla="*/ 4698007 h 6858000"/>
              <a:gd name="connsiteX137" fmla="*/ 2305292 w 7472601"/>
              <a:gd name="connsiteY137" fmla="*/ 4219492 h 6858000"/>
              <a:gd name="connsiteX138" fmla="*/ 3360922 w 7472601"/>
              <a:gd name="connsiteY138" fmla="*/ 4529373 h 6858000"/>
              <a:gd name="connsiteX139" fmla="*/ 3492420 w 7472601"/>
              <a:gd name="connsiteY139" fmla="*/ 4510145 h 6858000"/>
              <a:gd name="connsiteX140" fmla="*/ 3364086 w 7472601"/>
              <a:gd name="connsiteY140" fmla="*/ 4480340 h 6858000"/>
              <a:gd name="connsiteX141" fmla="*/ 3225818 w 7472601"/>
              <a:gd name="connsiteY141" fmla="*/ 4411822 h 6858000"/>
              <a:gd name="connsiteX142" fmla="*/ 3129696 w 7472601"/>
              <a:gd name="connsiteY142" fmla="*/ 4360704 h 6858000"/>
              <a:gd name="connsiteX143" fmla="*/ 2814545 w 7472601"/>
              <a:gd name="connsiteY143" fmla="*/ 4282955 h 6858000"/>
              <a:gd name="connsiteX144" fmla="*/ 2305292 w 7472601"/>
              <a:gd name="connsiteY144" fmla="*/ 4219492 h 6858000"/>
              <a:gd name="connsiteX145" fmla="*/ 2626982 w 7472601"/>
              <a:gd name="connsiteY145" fmla="*/ 4206450 h 6858000"/>
              <a:gd name="connsiteX146" fmla="*/ 2490617 w 7472601"/>
              <a:gd name="connsiteY146" fmla="*/ 4206951 h 6858000"/>
              <a:gd name="connsiteX147" fmla="*/ 2819869 w 7472601"/>
              <a:gd name="connsiteY147" fmla="*/ 4252936 h 6858000"/>
              <a:gd name="connsiteX148" fmla="*/ 3143018 w 7472601"/>
              <a:gd name="connsiteY148" fmla="*/ 4332698 h 6858000"/>
              <a:gd name="connsiteX149" fmla="*/ 3241520 w 7472601"/>
              <a:gd name="connsiteY149" fmla="*/ 4385112 h 6858000"/>
              <a:gd name="connsiteX150" fmla="*/ 3374575 w 7472601"/>
              <a:gd name="connsiteY150" fmla="*/ 4451517 h 6858000"/>
              <a:gd name="connsiteX151" fmla="*/ 3505221 w 7472601"/>
              <a:gd name="connsiteY151" fmla="*/ 4480757 h 6858000"/>
              <a:gd name="connsiteX152" fmla="*/ 2626982 w 7472601"/>
              <a:gd name="connsiteY152" fmla="*/ 4206450 h 6858000"/>
              <a:gd name="connsiteX153" fmla="*/ 1310106 w 7472601"/>
              <a:gd name="connsiteY153" fmla="*/ 3943217 h 6858000"/>
              <a:gd name="connsiteX154" fmla="*/ 854994 w 7472601"/>
              <a:gd name="connsiteY154" fmla="*/ 4399136 h 6858000"/>
              <a:gd name="connsiteX155" fmla="*/ 742462 w 7472601"/>
              <a:gd name="connsiteY155" fmla="*/ 4594648 h 6858000"/>
              <a:gd name="connsiteX156" fmla="*/ 820602 w 7472601"/>
              <a:gd name="connsiteY156" fmla="*/ 4485915 h 6858000"/>
              <a:gd name="connsiteX157" fmla="*/ 878295 w 7472601"/>
              <a:gd name="connsiteY157" fmla="*/ 4403594 h 6858000"/>
              <a:gd name="connsiteX158" fmla="*/ 1240607 w 7472601"/>
              <a:gd name="connsiteY158" fmla="*/ 4010401 h 6858000"/>
              <a:gd name="connsiteX159" fmla="*/ 1310106 w 7472601"/>
              <a:gd name="connsiteY159" fmla="*/ 3943217 h 6858000"/>
              <a:gd name="connsiteX160" fmla="*/ 1423113 w 7472601"/>
              <a:gd name="connsiteY160" fmla="*/ 3874565 h 6858000"/>
              <a:gd name="connsiteX161" fmla="*/ 1260565 w 7472601"/>
              <a:gd name="connsiteY161" fmla="*/ 4031982 h 6858000"/>
              <a:gd name="connsiteX162" fmla="*/ 901900 w 7472601"/>
              <a:gd name="connsiteY162" fmla="*/ 4421236 h 6858000"/>
              <a:gd name="connsiteX163" fmla="*/ 845044 w 7472601"/>
              <a:gd name="connsiteY163" fmla="*/ 4502436 h 6858000"/>
              <a:gd name="connsiteX164" fmla="*/ 685926 w 7472601"/>
              <a:gd name="connsiteY164" fmla="*/ 4703069 h 6858000"/>
              <a:gd name="connsiteX165" fmla="*/ 684248 w 7472601"/>
              <a:gd name="connsiteY165" fmla="*/ 4706721 h 6858000"/>
              <a:gd name="connsiteX166" fmla="*/ 1423113 w 7472601"/>
              <a:gd name="connsiteY166" fmla="*/ 3874565 h 6858000"/>
              <a:gd name="connsiteX167" fmla="*/ 3316479 w 7472601"/>
              <a:gd name="connsiteY167" fmla="*/ 3872136 h 6858000"/>
              <a:gd name="connsiteX168" fmla="*/ 3546806 w 7472601"/>
              <a:gd name="connsiteY168" fmla="*/ 4356139 h 6858000"/>
              <a:gd name="connsiteX169" fmla="*/ 3364433 w 7472601"/>
              <a:gd name="connsiteY169" fmla="*/ 3953121 h 6858000"/>
              <a:gd name="connsiteX170" fmla="*/ 3316479 w 7472601"/>
              <a:gd name="connsiteY170" fmla="*/ 3872136 h 6858000"/>
              <a:gd name="connsiteX171" fmla="*/ 3291335 w 7472601"/>
              <a:gd name="connsiteY171" fmla="*/ 3767420 h 6858000"/>
              <a:gd name="connsiteX172" fmla="*/ 3390805 w 7472601"/>
              <a:gd name="connsiteY172" fmla="*/ 3937163 h 6858000"/>
              <a:gd name="connsiteX173" fmla="*/ 3579062 w 7472601"/>
              <a:gd name="connsiteY173" fmla="*/ 4359040 h 6858000"/>
              <a:gd name="connsiteX174" fmla="*/ 3467355 w 7472601"/>
              <a:gd name="connsiteY174" fmla="*/ 3988130 h 6858000"/>
              <a:gd name="connsiteX175" fmla="*/ 3310753 w 7472601"/>
              <a:gd name="connsiteY175" fmla="*/ 3787140 h 6858000"/>
              <a:gd name="connsiteX176" fmla="*/ 3291335 w 7472601"/>
              <a:gd name="connsiteY176" fmla="*/ 3767420 h 6858000"/>
              <a:gd name="connsiteX177" fmla="*/ 1635889 w 7472601"/>
              <a:gd name="connsiteY177" fmla="*/ 3709494 h 6858000"/>
              <a:gd name="connsiteX178" fmla="*/ 1634800 w 7472601"/>
              <a:gd name="connsiteY178" fmla="*/ 3731111 h 6858000"/>
              <a:gd name="connsiteX179" fmla="*/ 1635889 w 7472601"/>
              <a:gd name="connsiteY179" fmla="*/ 3709494 h 6858000"/>
              <a:gd name="connsiteX180" fmla="*/ 1510397 w 7472601"/>
              <a:gd name="connsiteY180" fmla="*/ 3684705 h 6858000"/>
              <a:gd name="connsiteX181" fmla="*/ 1146550 w 7472601"/>
              <a:gd name="connsiteY181" fmla="*/ 3802012 h 6858000"/>
              <a:gd name="connsiteX182" fmla="*/ 698834 w 7472601"/>
              <a:gd name="connsiteY182" fmla="*/ 3952272 h 6858000"/>
              <a:gd name="connsiteX183" fmla="*/ 34256 w 7472601"/>
              <a:gd name="connsiteY183" fmla="*/ 4347603 h 6858000"/>
              <a:gd name="connsiteX184" fmla="*/ 527241 w 7472601"/>
              <a:gd name="connsiteY184" fmla="*/ 4065078 h 6858000"/>
              <a:gd name="connsiteX185" fmla="*/ 1510397 w 7472601"/>
              <a:gd name="connsiteY185" fmla="*/ 3684705 h 6858000"/>
              <a:gd name="connsiteX186" fmla="*/ 1313114 w 7472601"/>
              <a:gd name="connsiteY186" fmla="*/ 3655216 h 6858000"/>
              <a:gd name="connsiteX187" fmla="*/ 1109304 w 7472601"/>
              <a:gd name="connsiteY187" fmla="*/ 3669030 h 6858000"/>
              <a:gd name="connsiteX188" fmla="*/ 8129 w 7472601"/>
              <a:gd name="connsiteY188" fmla="*/ 4330519 h 6858000"/>
              <a:gd name="connsiteX189" fmla="*/ 687572 w 7472601"/>
              <a:gd name="connsiteY189" fmla="*/ 3925629 h 6858000"/>
              <a:gd name="connsiteX190" fmla="*/ 1138365 w 7472601"/>
              <a:gd name="connsiteY190" fmla="*/ 3774515 h 6858000"/>
              <a:gd name="connsiteX191" fmla="*/ 1505579 w 7472601"/>
              <a:gd name="connsiteY191" fmla="*/ 3655526 h 6858000"/>
              <a:gd name="connsiteX192" fmla="*/ 1313114 w 7472601"/>
              <a:gd name="connsiteY192" fmla="*/ 3655216 h 6858000"/>
              <a:gd name="connsiteX193" fmla="*/ 3655073 w 7472601"/>
              <a:gd name="connsiteY193" fmla="*/ 3650884 h 6858000"/>
              <a:gd name="connsiteX194" fmla="*/ 3989938 w 7472601"/>
              <a:gd name="connsiteY194" fmla="*/ 3991685 h 6858000"/>
              <a:gd name="connsiteX195" fmla="*/ 4393907 w 7472601"/>
              <a:gd name="connsiteY195" fmla="*/ 4261258 h 6858000"/>
              <a:gd name="connsiteX196" fmla="*/ 4648051 w 7472601"/>
              <a:gd name="connsiteY196" fmla="*/ 4374051 h 6858000"/>
              <a:gd name="connsiteX197" fmla="*/ 4383389 w 7472601"/>
              <a:gd name="connsiteY197" fmla="*/ 4184369 h 6858000"/>
              <a:gd name="connsiteX198" fmla="*/ 4165508 w 7472601"/>
              <a:gd name="connsiteY198" fmla="*/ 4035196 h 6858000"/>
              <a:gd name="connsiteX199" fmla="*/ 4068162 w 7472601"/>
              <a:gd name="connsiteY199" fmla="*/ 3953394 h 6858000"/>
              <a:gd name="connsiteX200" fmla="*/ 3981416 w 7472601"/>
              <a:gd name="connsiteY200" fmla="*/ 3880482 h 6858000"/>
              <a:gd name="connsiteX201" fmla="*/ 3800147 w 7472601"/>
              <a:gd name="connsiteY201" fmla="*/ 3749872 h 6858000"/>
              <a:gd name="connsiteX202" fmla="*/ 3655073 w 7472601"/>
              <a:gd name="connsiteY202" fmla="*/ 3650884 h 6858000"/>
              <a:gd name="connsiteX203" fmla="*/ 3670252 w 7472601"/>
              <a:gd name="connsiteY203" fmla="*/ 3622798 h 6858000"/>
              <a:gd name="connsiteX204" fmla="*/ 3817258 w 7472601"/>
              <a:gd name="connsiteY204" fmla="*/ 3723577 h 6858000"/>
              <a:gd name="connsiteX205" fmla="*/ 4000461 w 7472601"/>
              <a:gd name="connsiteY205" fmla="*/ 3855966 h 6858000"/>
              <a:gd name="connsiteX206" fmla="*/ 4088180 w 7472601"/>
              <a:gd name="connsiteY206" fmla="*/ 3929774 h 6858000"/>
              <a:gd name="connsiteX207" fmla="*/ 4184555 w 7472601"/>
              <a:gd name="connsiteY207" fmla="*/ 4010683 h 6858000"/>
              <a:gd name="connsiteX208" fmla="*/ 4399563 w 7472601"/>
              <a:gd name="connsiteY208" fmla="*/ 4158106 h 6858000"/>
              <a:gd name="connsiteX209" fmla="*/ 4684469 w 7472601"/>
              <a:gd name="connsiteY209" fmla="*/ 4364680 h 6858000"/>
              <a:gd name="connsiteX210" fmla="*/ 4690271 w 7472601"/>
              <a:gd name="connsiteY210" fmla="*/ 4370034 h 6858000"/>
              <a:gd name="connsiteX211" fmla="*/ 4136093 w 7472601"/>
              <a:gd name="connsiteY211" fmla="*/ 3858466 h 6858000"/>
              <a:gd name="connsiteX212" fmla="*/ 3670252 w 7472601"/>
              <a:gd name="connsiteY212" fmla="*/ 3622798 h 6858000"/>
              <a:gd name="connsiteX213" fmla="*/ 4440129 w 7472601"/>
              <a:gd name="connsiteY213" fmla="*/ 3448571 h 6858000"/>
              <a:gd name="connsiteX214" fmla="*/ 4856525 w 7472601"/>
              <a:gd name="connsiteY214" fmla="*/ 3915351 h 6858000"/>
              <a:gd name="connsiteX215" fmla="*/ 5059055 w 7472601"/>
              <a:gd name="connsiteY215" fmla="*/ 4108918 h 6858000"/>
              <a:gd name="connsiteX216" fmla="*/ 5290070 w 7472601"/>
              <a:gd name="connsiteY216" fmla="*/ 4263619 h 6858000"/>
              <a:gd name="connsiteX217" fmla="*/ 4834991 w 7472601"/>
              <a:gd name="connsiteY217" fmla="*/ 3830985 h 6858000"/>
              <a:gd name="connsiteX218" fmla="*/ 4440129 w 7472601"/>
              <a:gd name="connsiteY218" fmla="*/ 3448571 h 6858000"/>
              <a:gd name="connsiteX219" fmla="*/ 4441737 w 7472601"/>
              <a:gd name="connsiteY219" fmla="*/ 3399734 h 6858000"/>
              <a:gd name="connsiteX220" fmla="*/ 4431236 w 7472601"/>
              <a:gd name="connsiteY220" fmla="*/ 3400954 h 6858000"/>
              <a:gd name="connsiteX221" fmla="*/ 4557150 w 7472601"/>
              <a:gd name="connsiteY221" fmla="*/ 3510023 h 6858000"/>
              <a:gd name="connsiteX222" fmla="*/ 4856936 w 7472601"/>
              <a:gd name="connsiteY222" fmla="*/ 3809146 h 6858000"/>
              <a:gd name="connsiteX223" fmla="*/ 5111996 w 7472601"/>
              <a:gd name="connsiteY223" fmla="*/ 4065759 h 6858000"/>
              <a:gd name="connsiteX224" fmla="*/ 5388878 w 7472601"/>
              <a:gd name="connsiteY224" fmla="*/ 4300185 h 6858000"/>
              <a:gd name="connsiteX225" fmla="*/ 5425556 w 7472601"/>
              <a:gd name="connsiteY225" fmla="*/ 4308967 h 6858000"/>
              <a:gd name="connsiteX226" fmla="*/ 4943646 w 7472601"/>
              <a:gd name="connsiteY226" fmla="*/ 3822916 h 6858000"/>
              <a:gd name="connsiteX227" fmla="*/ 4594837 w 7472601"/>
              <a:gd name="connsiteY227" fmla="*/ 3532274 h 6858000"/>
              <a:gd name="connsiteX228" fmla="*/ 4441737 w 7472601"/>
              <a:gd name="connsiteY228" fmla="*/ 3399734 h 6858000"/>
              <a:gd name="connsiteX229" fmla="*/ 5425834 w 7472601"/>
              <a:gd name="connsiteY229" fmla="*/ 3162785 h 6858000"/>
              <a:gd name="connsiteX230" fmla="*/ 5401644 w 7472601"/>
              <a:gd name="connsiteY230" fmla="*/ 3617847 h 6858000"/>
              <a:gd name="connsiteX231" fmla="*/ 5467256 w 7472601"/>
              <a:gd name="connsiteY231" fmla="*/ 4175494 h 6858000"/>
              <a:gd name="connsiteX232" fmla="*/ 5448069 w 7472601"/>
              <a:gd name="connsiteY232" fmla="*/ 3567554 h 6858000"/>
              <a:gd name="connsiteX233" fmla="*/ 5425834 w 7472601"/>
              <a:gd name="connsiteY233" fmla="*/ 3162785 h 6858000"/>
              <a:gd name="connsiteX234" fmla="*/ 1318687 w 7472601"/>
              <a:gd name="connsiteY234" fmla="*/ 3113840 h 6858000"/>
              <a:gd name="connsiteX235" fmla="*/ 1066793 w 7472601"/>
              <a:gd name="connsiteY235" fmla="*/ 3212171 h 6858000"/>
              <a:gd name="connsiteX236" fmla="*/ 993319 w 7472601"/>
              <a:gd name="connsiteY236" fmla="*/ 3247648 h 6858000"/>
              <a:gd name="connsiteX237" fmla="*/ 853081 w 7472601"/>
              <a:gd name="connsiteY237" fmla="*/ 3312410 h 6858000"/>
              <a:gd name="connsiteX238" fmla="*/ 805957 w 7472601"/>
              <a:gd name="connsiteY238" fmla="*/ 3330443 h 6858000"/>
              <a:gd name="connsiteX239" fmla="*/ 1318687 w 7472601"/>
              <a:gd name="connsiteY239" fmla="*/ 3113840 h 6858000"/>
              <a:gd name="connsiteX240" fmla="*/ 5453702 w 7472601"/>
              <a:gd name="connsiteY240" fmla="*/ 3090882 h 6858000"/>
              <a:gd name="connsiteX241" fmla="*/ 5480135 w 7472601"/>
              <a:gd name="connsiteY241" fmla="*/ 3565802 h 6858000"/>
              <a:gd name="connsiteX242" fmla="*/ 5499023 w 7472601"/>
              <a:gd name="connsiteY242" fmla="*/ 4166310 h 6858000"/>
              <a:gd name="connsiteX243" fmla="*/ 5547022 w 7472601"/>
              <a:gd name="connsiteY243" fmla="*/ 3607838 h 6858000"/>
              <a:gd name="connsiteX244" fmla="*/ 5515964 w 7472601"/>
              <a:gd name="connsiteY244" fmla="*/ 3378541 h 6858000"/>
              <a:gd name="connsiteX245" fmla="*/ 5453702 w 7472601"/>
              <a:gd name="connsiteY245" fmla="*/ 3090882 h 6858000"/>
              <a:gd name="connsiteX246" fmla="*/ 1238695 w 7472601"/>
              <a:gd name="connsiteY246" fmla="*/ 3076820 h 6858000"/>
              <a:gd name="connsiteX247" fmla="*/ 716371 w 7472601"/>
              <a:gd name="connsiteY247" fmla="*/ 3293249 h 6858000"/>
              <a:gd name="connsiteX248" fmla="*/ 579522 w 7472601"/>
              <a:gd name="connsiteY248" fmla="*/ 3371759 h 6858000"/>
              <a:gd name="connsiteX249" fmla="*/ 600288 w 7472601"/>
              <a:gd name="connsiteY249" fmla="*/ 3365555 h 6858000"/>
              <a:gd name="connsiteX250" fmla="*/ 840692 w 7472601"/>
              <a:gd name="connsiteY250" fmla="*/ 3284921 h 6858000"/>
              <a:gd name="connsiteX251" fmla="*/ 979248 w 7472601"/>
              <a:gd name="connsiteY251" fmla="*/ 3221003 h 6858000"/>
              <a:gd name="connsiteX252" fmla="*/ 1053282 w 7472601"/>
              <a:gd name="connsiteY252" fmla="*/ 3185247 h 6858000"/>
              <a:gd name="connsiteX253" fmla="*/ 1320603 w 7472601"/>
              <a:gd name="connsiteY253" fmla="*/ 3081281 h 6858000"/>
              <a:gd name="connsiteX254" fmla="*/ 1238695 w 7472601"/>
              <a:gd name="connsiteY254" fmla="*/ 3076820 h 6858000"/>
              <a:gd name="connsiteX255" fmla="*/ 5425627 w 7472601"/>
              <a:gd name="connsiteY255" fmla="*/ 2954192 h 6858000"/>
              <a:gd name="connsiteX256" fmla="*/ 5470770 w 7472601"/>
              <a:gd name="connsiteY256" fmla="*/ 3005435 h 6858000"/>
              <a:gd name="connsiteX257" fmla="*/ 5519779 w 7472601"/>
              <a:gd name="connsiteY257" fmla="*/ 4359223 h 6858000"/>
              <a:gd name="connsiteX258" fmla="*/ 5520293 w 7472601"/>
              <a:gd name="connsiteY258" fmla="*/ 4360602 h 6858000"/>
              <a:gd name="connsiteX259" fmla="*/ 5767221 w 7472601"/>
              <a:gd name="connsiteY259" fmla="*/ 4665564 h 6858000"/>
              <a:gd name="connsiteX260" fmla="*/ 6937169 w 7472601"/>
              <a:gd name="connsiteY260" fmla="*/ 4815941 h 6858000"/>
              <a:gd name="connsiteX261" fmla="*/ 6953922 w 7472601"/>
              <a:gd name="connsiteY261" fmla="*/ 4890068 h 6858000"/>
              <a:gd name="connsiteX262" fmla="*/ 6071359 w 7472601"/>
              <a:gd name="connsiteY262" fmla="*/ 4770770 h 6858000"/>
              <a:gd name="connsiteX263" fmla="*/ 6038839 w 7472601"/>
              <a:gd name="connsiteY263" fmla="*/ 4764474 h 6858000"/>
              <a:gd name="connsiteX264" fmla="*/ 6038706 w 7472601"/>
              <a:gd name="connsiteY264" fmla="*/ 4763847 h 6858000"/>
              <a:gd name="connsiteX265" fmla="*/ 6037784 w 7472601"/>
              <a:gd name="connsiteY265" fmla="*/ 4764270 h 6858000"/>
              <a:gd name="connsiteX266" fmla="*/ 6038839 w 7472601"/>
              <a:gd name="connsiteY266" fmla="*/ 4764474 h 6858000"/>
              <a:gd name="connsiteX267" fmla="*/ 6040338 w 7472601"/>
              <a:gd name="connsiteY267" fmla="*/ 4771418 h 6858000"/>
              <a:gd name="connsiteX268" fmla="*/ 6024488 w 7472601"/>
              <a:gd name="connsiteY268" fmla="*/ 4809903 h 6858000"/>
              <a:gd name="connsiteX269" fmla="*/ 5599771 w 7472601"/>
              <a:gd name="connsiteY269" fmla="*/ 5509652 h 6858000"/>
              <a:gd name="connsiteX270" fmla="*/ 5548843 w 7472601"/>
              <a:gd name="connsiteY270" fmla="*/ 5563845 h 6858000"/>
              <a:gd name="connsiteX271" fmla="*/ 5940952 w 7472601"/>
              <a:gd name="connsiteY271" fmla="*/ 6250028 h 6858000"/>
              <a:gd name="connsiteX272" fmla="*/ 6043441 w 7472601"/>
              <a:gd name="connsiteY272" fmla="*/ 6665847 h 6858000"/>
              <a:gd name="connsiteX273" fmla="*/ 6093432 w 7472601"/>
              <a:gd name="connsiteY273" fmla="*/ 6858000 h 6858000"/>
              <a:gd name="connsiteX274" fmla="*/ 6034344 w 7472601"/>
              <a:gd name="connsiteY274" fmla="*/ 6858000 h 6858000"/>
              <a:gd name="connsiteX275" fmla="*/ 6026679 w 7472601"/>
              <a:gd name="connsiteY275" fmla="*/ 6836959 h 6858000"/>
              <a:gd name="connsiteX276" fmla="*/ 5800441 w 7472601"/>
              <a:gd name="connsiteY276" fmla="*/ 6335286 h 6858000"/>
              <a:gd name="connsiteX277" fmla="*/ 5526562 w 7472601"/>
              <a:gd name="connsiteY277" fmla="*/ 5705388 h 6858000"/>
              <a:gd name="connsiteX278" fmla="*/ 5519640 w 7472601"/>
              <a:gd name="connsiteY278" fmla="*/ 5683774 h 6858000"/>
              <a:gd name="connsiteX279" fmla="*/ 5844559 w 7472601"/>
              <a:gd name="connsiteY279" fmla="*/ 6553349 h 6858000"/>
              <a:gd name="connsiteX280" fmla="*/ 5975994 w 7472601"/>
              <a:gd name="connsiteY280" fmla="*/ 6858000 h 6858000"/>
              <a:gd name="connsiteX281" fmla="*/ 5898547 w 7472601"/>
              <a:gd name="connsiteY281" fmla="*/ 6858000 h 6858000"/>
              <a:gd name="connsiteX282" fmla="*/ 5682041 w 7472601"/>
              <a:gd name="connsiteY282" fmla="*/ 6355860 h 6858000"/>
              <a:gd name="connsiteX283" fmla="*/ 5461758 w 7472601"/>
              <a:gd name="connsiteY283" fmla="*/ 5820220 h 6858000"/>
              <a:gd name="connsiteX284" fmla="*/ 5237282 w 7472601"/>
              <a:gd name="connsiteY284" fmla="*/ 6579086 h 6858000"/>
              <a:gd name="connsiteX285" fmla="*/ 5115009 w 7472601"/>
              <a:gd name="connsiteY285" fmla="*/ 6858000 h 6858000"/>
              <a:gd name="connsiteX286" fmla="*/ 5028074 w 7472601"/>
              <a:gd name="connsiteY286" fmla="*/ 6858000 h 6858000"/>
              <a:gd name="connsiteX287" fmla="*/ 5079508 w 7472601"/>
              <a:gd name="connsiteY287" fmla="*/ 6749074 h 6858000"/>
              <a:gd name="connsiteX288" fmla="*/ 5371846 w 7472601"/>
              <a:gd name="connsiteY288" fmla="*/ 5924413 h 6858000"/>
              <a:gd name="connsiteX289" fmla="*/ 5270512 w 7472601"/>
              <a:gd name="connsiteY289" fmla="*/ 6138975 h 6858000"/>
              <a:gd name="connsiteX290" fmla="*/ 5062409 w 7472601"/>
              <a:gd name="connsiteY290" fmla="*/ 6653544 h 6858000"/>
              <a:gd name="connsiteX291" fmla="*/ 5036628 w 7472601"/>
              <a:gd name="connsiteY291" fmla="*/ 6754247 h 6858000"/>
              <a:gd name="connsiteX292" fmla="*/ 5009112 w 7472601"/>
              <a:gd name="connsiteY292" fmla="*/ 6858000 h 6858000"/>
              <a:gd name="connsiteX293" fmla="*/ 4976679 w 7472601"/>
              <a:gd name="connsiteY293" fmla="*/ 6858000 h 6858000"/>
              <a:gd name="connsiteX294" fmla="*/ 5006537 w 7472601"/>
              <a:gd name="connsiteY294" fmla="*/ 6747068 h 6858000"/>
              <a:gd name="connsiteX295" fmla="*/ 5032723 w 7472601"/>
              <a:gd name="connsiteY295" fmla="*/ 6644957 h 6858000"/>
              <a:gd name="connsiteX296" fmla="*/ 5242949 w 7472601"/>
              <a:gd name="connsiteY296" fmla="*/ 6125175 h 6858000"/>
              <a:gd name="connsiteX297" fmla="*/ 5286321 w 7472601"/>
              <a:gd name="connsiteY297" fmla="*/ 6033555 h 6858000"/>
              <a:gd name="connsiteX298" fmla="*/ 5008210 w 7472601"/>
              <a:gd name="connsiteY298" fmla="*/ 6649194 h 6858000"/>
              <a:gd name="connsiteX299" fmla="*/ 4986321 w 7472601"/>
              <a:gd name="connsiteY299" fmla="*/ 6765687 h 6858000"/>
              <a:gd name="connsiteX300" fmla="*/ 4973474 w 7472601"/>
              <a:gd name="connsiteY300" fmla="*/ 6858000 h 6858000"/>
              <a:gd name="connsiteX301" fmla="*/ 4907178 w 7472601"/>
              <a:gd name="connsiteY301" fmla="*/ 6858000 h 6858000"/>
              <a:gd name="connsiteX302" fmla="*/ 4910810 w 7472601"/>
              <a:gd name="connsiteY302" fmla="*/ 6829660 h 6858000"/>
              <a:gd name="connsiteX303" fmla="*/ 4987461 w 7472601"/>
              <a:gd name="connsiteY303" fmla="*/ 6432994 h 6858000"/>
              <a:gd name="connsiteX304" fmla="*/ 5179262 w 7472601"/>
              <a:gd name="connsiteY304" fmla="*/ 6035044 h 6858000"/>
              <a:gd name="connsiteX305" fmla="*/ 4689678 w 7472601"/>
              <a:gd name="connsiteY305" fmla="*/ 6440241 h 6858000"/>
              <a:gd name="connsiteX306" fmla="*/ 4477543 w 7472601"/>
              <a:gd name="connsiteY306" fmla="*/ 6674836 h 6858000"/>
              <a:gd name="connsiteX307" fmla="*/ 4329957 w 7472601"/>
              <a:gd name="connsiteY307" fmla="*/ 6858000 h 6858000"/>
              <a:gd name="connsiteX308" fmla="*/ 4218595 w 7472601"/>
              <a:gd name="connsiteY308" fmla="*/ 6858000 h 6858000"/>
              <a:gd name="connsiteX309" fmla="*/ 4368888 w 7472601"/>
              <a:gd name="connsiteY309" fmla="*/ 6668412 h 6858000"/>
              <a:gd name="connsiteX310" fmla="*/ 4563091 w 7472601"/>
              <a:gd name="connsiteY310" fmla="*/ 6442508 h 6858000"/>
              <a:gd name="connsiteX311" fmla="*/ 5387324 w 7472601"/>
              <a:gd name="connsiteY311" fmla="*/ 5705830 h 6858000"/>
              <a:gd name="connsiteX312" fmla="*/ 5073620 w 7472601"/>
              <a:gd name="connsiteY312" fmla="*/ 5955437 h 6858000"/>
              <a:gd name="connsiteX313" fmla="*/ 4689789 w 7472601"/>
              <a:gd name="connsiteY313" fmla="*/ 6268382 h 6858000"/>
              <a:gd name="connsiteX314" fmla="*/ 4418722 w 7472601"/>
              <a:gd name="connsiteY314" fmla="*/ 6570886 h 6858000"/>
              <a:gd name="connsiteX315" fmla="*/ 4214944 w 7472601"/>
              <a:gd name="connsiteY315" fmla="*/ 6858000 h 6858000"/>
              <a:gd name="connsiteX316" fmla="*/ 4177898 w 7472601"/>
              <a:gd name="connsiteY316" fmla="*/ 6858000 h 6858000"/>
              <a:gd name="connsiteX317" fmla="*/ 4391597 w 7472601"/>
              <a:gd name="connsiteY317" fmla="*/ 6556370 h 6858000"/>
              <a:gd name="connsiteX318" fmla="*/ 4668889 w 7472601"/>
              <a:gd name="connsiteY318" fmla="*/ 6246399 h 6858000"/>
              <a:gd name="connsiteX319" fmla="*/ 5055427 w 7472601"/>
              <a:gd name="connsiteY319" fmla="*/ 5931476 h 6858000"/>
              <a:gd name="connsiteX320" fmla="*/ 5371814 w 7472601"/>
              <a:gd name="connsiteY320" fmla="*/ 5678975 h 6858000"/>
              <a:gd name="connsiteX321" fmla="*/ 4987918 w 7472601"/>
              <a:gd name="connsiteY321" fmla="*/ 5838701 h 6858000"/>
              <a:gd name="connsiteX322" fmla="*/ 4317146 w 7472601"/>
              <a:gd name="connsiteY322" fmla="*/ 6587716 h 6858000"/>
              <a:gd name="connsiteX323" fmla="*/ 4171627 w 7472601"/>
              <a:gd name="connsiteY323" fmla="*/ 6858000 h 6858000"/>
              <a:gd name="connsiteX324" fmla="*/ 4081585 w 7472601"/>
              <a:gd name="connsiteY324" fmla="*/ 6858000 h 6858000"/>
              <a:gd name="connsiteX325" fmla="*/ 4238603 w 7472601"/>
              <a:gd name="connsiteY325" fmla="*/ 6559341 h 6858000"/>
              <a:gd name="connsiteX326" fmla="*/ 4778333 w 7472601"/>
              <a:gd name="connsiteY326" fmla="*/ 5873626 h 6858000"/>
              <a:gd name="connsiteX327" fmla="*/ 5414185 w 7472601"/>
              <a:gd name="connsiteY327" fmla="*/ 5573882 h 6858000"/>
              <a:gd name="connsiteX328" fmla="*/ 5959648 w 7472601"/>
              <a:gd name="connsiteY328" fmla="*/ 4760797 h 6858000"/>
              <a:gd name="connsiteX329" fmla="*/ 5355019 w 7472601"/>
              <a:gd name="connsiteY329" fmla="*/ 4734672 h 6858000"/>
              <a:gd name="connsiteX330" fmla="*/ 5083565 w 7472601"/>
              <a:gd name="connsiteY330" fmla="*/ 5179121 h 6858000"/>
              <a:gd name="connsiteX331" fmla="*/ 4713577 w 7472601"/>
              <a:gd name="connsiteY331" fmla="*/ 5616803 h 6858000"/>
              <a:gd name="connsiteX332" fmla="*/ 3989559 w 7472601"/>
              <a:gd name="connsiteY332" fmla="*/ 6145945 h 6858000"/>
              <a:gd name="connsiteX333" fmla="*/ 3939824 w 7472601"/>
              <a:gd name="connsiteY333" fmla="*/ 6066900 h 6858000"/>
              <a:gd name="connsiteX334" fmla="*/ 4584537 w 7472601"/>
              <a:gd name="connsiteY334" fmla="*/ 5324826 h 6858000"/>
              <a:gd name="connsiteX335" fmla="*/ 5037105 w 7472601"/>
              <a:gd name="connsiteY335" fmla="*/ 5088765 h 6858000"/>
              <a:gd name="connsiteX336" fmla="*/ 5039930 w 7472601"/>
              <a:gd name="connsiteY336" fmla="*/ 5089585 h 6858000"/>
              <a:gd name="connsiteX337" fmla="*/ 5263764 w 7472601"/>
              <a:gd name="connsiteY337" fmla="*/ 4735525 h 6858000"/>
              <a:gd name="connsiteX338" fmla="*/ 4086300 w 7472601"/>
              <a:gd name="connsiteY338" fmla="*/ 4884599 h 6858000"/>
              <a:gd name="connsiteX339" fmla="*/ 4085485 w 7472601"/>
              <a:gd name="connsiteY339" fmla="*/ 4899070 h 6858000"/>
              <a:gd name="connsiteX340" fmla="*/ 3871915 w 7472601"/>
              <a:gd name="connsiteY340" fmla="*/ 5253645 h 6858000"/>
              <a:gd name="connsiteX341" fmla="*/ 3799374 w 7472601"/>
              <a:gd name="connsiteY341" fmla="*/ 5466127 h 6858000"/>
              <a:gd name="connsiteX342" fmla="*/ 3498850 w 7472601"/>
              <a:gd name="connsiteY342" fmla="*/ 6661888 h 6858000"/>
              <a:gd name="connsiteX343" fmla="*/ 3399216 w 7472601"/>
              <a:gd name="connsiteY343" fmla="*/ 6858000 h 6858000"/>
              <a:gd name="connsiteX344" fmla="*/ 3303688 w 7472601"/>
              <a:gd name="connsiteY344" fmla="*/ 6858000 h 6858000"/>
              <a:gd name="connsiteX345" fmla="*/ 3391774 w 7472601"/>
              <a:gd name="connsiteY345" fmla="*/ 6697181 h 6858000"/>
              <a:gd name="connsiteX346" fmla="*/ 3735540 w 7472601"/>
              <a:gd name="connsiteY346" fmla="*/ 5546923 h 6858000"/>
              <a:gd name="connsiteX347" fmla="*/ 3729438 w 7472601"/>
              <a:gd name="connsiteY347" fmla="*/ 5569058 h 6858000"/>
              <a:gd name="connsiteX348" fmla="*/ 3707782 w 7472601"/>
              <a:gd name="connsiteY348" fmla="*/ 5644908 h 6858000"/>
              <a:gd name="connsiteX349" fmla="*/ 3583827 w 7472601"/>
              <a:gd name="connsiteY349" fmla="*/ 6039215 h 6858000"/>
              <a:gd name="connsiteX350" fmla="*/ 3547861 w 7472601"/>
              <a:gd name="connsiteY350" fmla="*/ 6129609 h 6858000"/>
              <a:gd name="connsiteX351" fmla="*/ 3490905 w 7472601"/>
              <a:gd name="connsiteY351" fmla="*/ 6277660 h 6858000"/>
              <a:gd name="connsiteX352" fmla="*/ 3455859 w 7472601"/>
              <a:gd name="connsiteY352" fmla="*/ 6391301 h 6858000"/>
              <a:gd name="connsiteX353" fmla="*/ 3429112 w 7472601"/>
              <a:gd name="connsiteY353" fmla="*/ 6479469 h 6858000"/>
              <a:gd name="connsiteX354" fmla="*/ 3304862 w 7472601"/>
              <a:gd name="connsiteY354" fmla="*/ 6796476 h 6858000"/>
              <a:gd name="connsiteX355" fmla="*/ 3276071 w 7472601"/>
              <a:gd name="connsiteY355" fmla="*/ 6858000 h 6858000"/>
              <a:gd name="connsiteX356" fmla="*/ 3240805 w 7472601"/>
              <a:gd name="connsiteY356" fmla="*/ 6858000 h 6858000"/>
              <a:gd name="connsiteX357" fmla="*/ 3275917 w 7472601"/>
              <a:gd name="connsiteY357" fmla="*/ 6783192 h 6858000"/>
              <a:gd name="connsiteX358" fmla="*/ 3399358 w 7472601"/>
              <a:gd name="connsiteY358" fmla="*/ 6469011 h 6858000"/>
              <a:gd name="connsiteX359" fmla="*/ 3425650 w 7472601"/>
              <a:gd name="connsiteY359" fmla="*/ 6381333 h 6858000"/>
              <a:gd name="connsiteX360" fmla="*/ 3460661 w 7472601"/>
              <a:gd name="connsiteY360" fmla="*/ 6266763 h 6858000"/>
              <a:gd name="connsiteX361" fmla="*/ 3518021 w 7472601"/>
              <a:gd name="connsiteY361" fmla="*/ 6117298 h 6858000"/>
              <a:gd name="connsiteX362" fmla="*/ 3554035 w 7472601"/>
              <a:gd name="connsiteY362" fmla="*/ 6027832 h 6858000"/>
              <a:gd name="connsiteX363" fmla="*/ 3677174 w 7472601"/>
              <a:gd name="connsiteY363" fmla="*/ 5636351 h 6858000"/>
              <a:gd name="connsiteX364" fmla="*/ 3698819 w 7472601"/>
              <a:gd name="connsiteY364" fmla="*/ 5560503 h 6858000"/>
              <a:gd name="connsiteX365" fmla="*/ 3702094 w 7472601"/>
              <a:gd name="connsiteY365" fmla="*/ 5549194 h 6858000"/>
              <a:gd name="connsiteX366" fmla="*/ 3398355 w 7472601"/>
              <a:gd name="connsiteY366" fmla="*/ 6094603 h 6858000"/>
              <a:gd name="connsiteX367" fmla="*/ 3193941 w 7472601"/>
              <a:gd name="connsiteY367" fmla="*/ 6798775 h 6858000"/>
              <a:gd name="connsiteX368" fmla="*/ 3184140 w 7472601"/>
              <a:gd name="connsiteY368" fmla="*/ 6858000 h 6858000"/>
              <a:gd name="connsiteX369" fmla="*/ 3099978 w 7472601"/>
              <a:gd name="connsiteY369" fmla="*/ 6858000 h 6858000"/>
              <a:gd name="connsiteX370" fmla="*/ 3101556 w 7472601"/>
              <a:gd name="connsiteY370" fmla="*/ 6843337 h 6858000"/>
              <a:gd name="connsiteX371" fmla="*/ 3370162 w 7472601"/>
              <a:gd name="connsiteY371" fmla="*/ 5785550 h 6858000"/>
              <a:gd name="connsiteX372" fmla="*/ 3746477 w 7472601"/>
              <a:gd name="connsiteY372" fmla="*/ 5377889 h 6858000"/>
              <a:gd name="connsiteX373" fmla="*/ 3863399 w 7472601"/>
              <a:gd name="connsiteY373" fmla="*/ 5087257 h 6858000"/>
              <a:gd name="connsiteX374" fmla="*/ 3968712 w 7472601"/>
              <a:gd name="connsiteY374" fmla="*/ 4913989 h 6858000"/>
              <a:gd name="connsiteX375" fmla="*/ 2792390 w 7472601"/>
              <a:gd name="connsiteY375" fmla="*/ 5382974 h 6858000"/>
              <a:gd name="connsiteX376" fmla="*/ 2714982 w 7472601"/>
              <a:gd name="connsiteY376" fmla="*/ 5427051 h 6858000"/>
              <a:gd name="connsiteX377" fmla="*/ 2813361 w 7472601"/>
              <a:gd name="connsiteY377" fmla="*/ 6023912 h 6858000"/>
              <a:gd name="connsiteX378" fmla="*/ 2688430 w 7472601"/>
              <a:gd name="connsiteY378" fmla="*/ 6801564 h 6858000"/>
              <a:gd name="connsiteX379" fmla="*/ 2629626 w 7472601"/>
              <a:gd name="connsiteY379" fmla="*/ 6763394 h 6858000"/>
              <a:gd name="connsiteX380" fmla="*/ 2565328 w 7472601"/>
              <a:gd name="connsiteY380" fmla="*/ 5516399 h 6858000"/>
              <a:gd name="connsiteX381" fmla="*/ 1922999 w 7472601"/>
              <a:gd name="connsiteY381" fmla="*/ 5980343 h 6858000"/>
              <a:gd name="connsiteX382" fmla="*/ 1950261 w 7472601"/>
              <a:gd name="connsiteY382" fmla="*/ 6405858 h 6858000"/>
              <a:gd name="connsiteX383" fmla="*/ 2365554 w 7472601"/>
              <a:gd name="connsiteY383" fmla="*/ 6759107 h 6858000"/>
              <a:gd name="connsiteX384" fmla="*/ 2424142 w 7472601"/>
              <a:gd name="connsiteY384" fmla="*/ 6858000 h 6858000"/>
              <a:gd name="connsiteX385" fmla="*/ 2395994 w 7472601"/>
              <a:gd name="connsiteY385" fmla="*/ 6858000 h 6858000"/>
              <a:gd name="connsiteX386" fmla="*/ 2392863 w 7472601"/>
              <a:gd name="connsiteY386" fmla="*/ 6852964 h 6858000"/>
              <a:gd name="connsiteX387" fmla="*/ 2017589 w 7472601"/>
              <a:gd name="connsiteY387" fmla="*/ 6493982 h 6858000"/>
              <a:gd name="connsiteX388" fmla="*/ 2147336 w 7472601"/>
              <a:gd name="connsiteY388" fmla="*/ 6594052 h 6858000"/>
              <a:gd name="connsiteX389" fmla="*/ 2207047 w 7472601"/>
              <a:gd name="connsiteY389" fmla="*/ 6654540 h 6858000"/>
              <a:gd name="connsiteX390" fmla="*/ 2299106 w 7472601"/>
              <a:gd name="connsiteY390" fmla="*/ 6778931 h 6858000"/>
              <a:gd name="connsiteX391" fmla="*/ 2314430 w 7472601"/>
              <a:gd name="connsiteY391" fmla="*/ 6801144 h 6858000"/>
              <a:gd name="connsiteX392" fmla="*/ 2352406 w 7472601"/>
              <a:gd name="connsiteY392" fmla="*/ 6858000 h 6858000"/>
              <a:gd name="connsiteX393" fmla="*/ 2314492 w 7472601"/>
              <a:gd name="connsiteY393" fmla="*/ 6858000 h 6858000"/>
              <a:gd name="connsiteX394" fmla="*/ 2288095 w 7472601"/>
              <a:gd name="connsiteY394" fmla="*/ 6818030 h 6858000"/>
              <a:gd name="connsiteX395" fmla="*/ 2272768 w 7472601"/>
              <a:gd name="connsiteY395" fmla="*/ 6795822 h 6858000"/>
              <a:gd name="connsiteX396" fmla="*/ 2182715 w 7472601"/>
              <a:gd name="connsiteY396" fmla="*/ 6675071 h 6858000"/>
              <a:gd name="connsiteX397" fmla="*/ 2032061 w 7472601"/>
              <a:gd name="connsiteY397" fmla="*/ 6541380 h 6858000"/>
              <a:gd name="connsiteX398" fmla="*/ 2257220 w 7472601"/>
              <a:gd name="connsiteY398" fmla="*/ 6826257 h 6858000"/>
              <a:gd name="connsiteX399" fmla="*/ 2281324 w 7472601"/>
              <a:gd name="connsiteY399" fmla="*/ 6858000 h 6858000"/>
              <a:gd name="connsiteX400" fmla="*/ 2242860 w 7472601"/>
              <a:gd name="connsiteY400" fmla="*/ 6858000 h 6858000"/>
              <a:gd name="connsiteX401" fmla="*/ 2232818 w 7472601"/>
              <a:gd name="connsiteY401" fmla="*/ 6844926 h 6858000"/>
              <a:gd name="connsiteX402" fmla="*/ 1990172 w 7472601"/>
              <a:gd name="connsiteY402" fmla="*/ 6542121 h 6858000"/>
              <a:gd name="connsiteX403" fmla="*/ 2124090 w 7472601"/>
              <a:gd name="connsiteY403" fmla="*/ 6761017 h 6858000"/>
              <a:gd name="connsiteX404" fmla="*/ 2200380 w 7472601"/>
              <a:gd name="connsiteY404" fmla="*/ 6858000 h 6858000"/>
              <a:gd name="connsiteX405" fmla="*/ 2147507 w 7472601"/>
              <a:gd name="connsiteY405" fmla="*/ 6858000 h 6858000"/>
              <a:gd name="connsiteX406" fmla="*/ 2070668 w 7472601"/>
              <a:gd name="connsiteY406" fmla="*/ 6761520 h 6858000"/>
              <a:gd name="connsiteX407" fmla="*/ 1975142 w 7472601"/>
              <a:gd name="connsiteY407" fmla="*/ 6585570 h 6858000"/>
              <a:gd name="connsiteX408" fmla="*/ 2050035 w 7472601"/>
              <a:gd name="connsiteY408" fmla="*/ 6813345 h 6858000"/>
              <a:gd name="connsiteX409" fmla="*/ 2063025 w 7472601"/>
              <a:gd name="connsiteY409" fmla="*/ 6858000 h 6858000"/>
              <a:gd name="connsiteX410" fmla="*/ 2021675 w 7472601"/>
              <a:gd name="connsiteY410" fmla="*/ 6858000 h 6858000"/>
              <a:gd name="connsiteX411" fmla="*/ 2019308 w 7472601"/>
              <a:gd name="connsiteY411" fmla="*/ 6847118 h 6858000"/>
              <a:gd name="connsiteX412" fmla="*/ 1938835 w 7472601"/>
              <a:gd name="connsiteY412" fmla="*/ 6551160 h 6858000"/>
              <a:gd name="connsiteX413" fmla="*/ 1953230 w 7472601"/>
              <a:gd name="connsiteY413" fmla="*/ 6759699 h 6858000"/>
              <a:gd name="connsiteX414" fmla="*/ 1956763 w 7472601"/>
              <a:gd name="connsiteY414" fmla="*/ 6778191 h 6858000"/>
              <a:gd name="connsiteX415" fmla="*/ 1967925 w 7472601"/>
              <a:gd name="connsiteY415" fmla="*/ 6858000 h 6858000"/>
              <a:gd name="connsiteX416" fmla="*/ 1936622 w 7472601"/>
              <a:gd name="connsiteY416" fmla="*/ 6858000 h 6858000"/>
              <a:gd name="connsiteX417" fmla="*/ 1926261 w 7472601"/>
              <a:gd name="connsiteY417" fmla="*/ 6784064 h 6858000"/>
              <a:gd name="connsiteX418" fmla="*/ 1922724 w 7472601"/>
              <a:gd name="connsiteY418" fmla="*/ 6765577 h 6858000"/>
              <a:gd name="connsiteX419" fmla="*/ 1904650 w 7472601"/>
              <a:gd name="connsiteY419" fmla="*/ 6639616 h 6858000"/>
              <a:gd name="connsiteX420" fmla="*/ 1885273 w 7472601"/>
              <a:gd name="connsiteY420" fmla="*/ 6858000 h 6858000"/>
              <a:gd name="connsiteX421" fmla="*/ 1854363 w 7472601"/>
              <a:gd name="connsiteY421" fmla="*/ 6858000 h 6858000"/>
              <a:gd name="connsiteX422" fmla="*/ 1880391 w 7472601"/>
              <a:gd name="connsiteY422" fmla="*/ 6603796 h 6858000"/>
              <a:gd name="connsiteX423" fmla="*/ 1818273 w 7472601"/>
              <a:gd name="connsiteY423" fmla="*/ 6715729 h 6858000"/>
              <a:gd name="connsiteX424" fmla="*/ 1794691 w 7472601"/>
              <a:gd name="connsiteY424" fmla="*/ 6843239 h 6858000"/>
              <a:gd name="connsiteX425" fmla="*/ 1794914 w 7472601"/>
              <a:gd name="connsiteY425" fmla="*/ 6858000 h 6858000"/>
              <a:gd name="connsiteX426" fmla="*/ 1746128 w 7472601"/>
              <a:gd name="connsiteY426" fmla="*/ 6858000 h 6858000"/>
              <a:gd name="connsiteX427" fmla="*/ 1753934 w 7472601"/>
              <a:gd name="connsiteY427" fmla="*/ 6724796 h 6858000"/>
              <a:gd name="connsiteX428" fmla="*/ 1792053 w 7472601"/>
              <a:gd name="connsiteY428" fmla="*/ 6572396 h 6858000"/>
              <a:gd name="connsiteX429" fmla="*/ 1862248 w 7472601"/>
              <a:gd name="connsiteY429" fmla="*/ 6266397 h 6858000"/>
              <a:gd name="connsiteX430" fmla="*/ 1862250 w 7472601"/>
              <a:gd name="connsiteY430" fmla="*/ 6033531 h 6858000"/>
              <a:gd name="connsiteX431" fmla="*/ 1211999 w 7472601"/>
              <a:gd name="connsiteY431" fmla="*/ 6683610 h 6858000"/>
              <a:gd name="connsiteX432" fmla="*/ 1213266 w 7472601"/>
              <a:gd name="connsiteY432" fmla="*/ 6691947 h 6858000"/>
              <a:gd name="connsiteX433" fmla="*/ 1203370 w 7472601"/>
              <a:gd name="connsiteY433" fmla="*/ 6850676 h 6858000"/>
              <a:gd name="connsiteX434" fmla="*/ 1203671 w 7472601"/>
              <a:gd name="connsiteY434" fmla="*/ 6858000 h 6858000"/>
              <a:gd name="connsiteX435" fmla="*/ 1143180 w 7472601"/>
              <a:gd name="connsiteY435" fmla="*/ 6858000 h 6858000"/>
              <a:gd name="connsiteX436" fmla="*/ 1142176 w 7472601"/>
              <a:gd name="connsiteY436" fmla="*/ 6766045 h 6858000"/>
              <a:gd name="connsiteX437" fmla="*/ 1067484 w 7472601"/>
              <a:gd name="connsiteY437" fmla="*/ 6858000 h 6858000"/>
              <a:gd name="connsiteX438" fmla="*/ 953928 w 7472601"/>
              <a:gd name="connsiteY438" fmla="*/ 6858000 h 6858000"/>
              <a:gd name="connsiteX439" fmla="*/ 959715 w 7472601"/>
              <a:gd name="connsiteY439" fmla="*/ 6850185 h 6858000"/>
              <a:gd name="connsiteX440" fmla="*/ 1483788 w 7472601"/>
              <a:gd name="connsiteY440" fmla="*/ 6259174 h 6858000"/>
              <a:gd name="connsiteX441" fmla="*/ 1100671 w 7472601"/>
              <a:gd name="connsiteY441" fmla="*/ 6252137 h 6858000"/>
              <a:gd name="connsiteX442" fmla="*/ 1090144 w 7472601"/>
              <a:gd name="connsiteY442" fmla="*/ 6256748 h 6858000"/>
              <a:gd name="connsiteX443" fmla="*/ 1095872 w 7472601"/>
              <a:gd name="connsiteY443" fmla="*/ 6271892 h 6858000"/>
              <a:gd name="connsiteX444" fmla="*/ 262785 w 7472601"/>
              <a:gd name="connsiteY444" fmla="*/ 6845450 h 6858000"/>
              <a:gd name="connsiteX445" fmla="*/ 209968 w 7472601"/>
              <a:gd name="connsiteY445" fmla="*/ 6770713 h 6858000"/>
              <a:gd name="connsiteX446" fmla="*/ 873460 w 7472601"/>
              <a:gd name="connsiteY446" fmla="*/ 6253768 h 6858000"/>
              <a:gd name="connsiteX447" fmla="*/ 192686 w 7472601"/>
              <a:gd name="connsiteY447" fmla="*/ 5849257 h 6858000"/>
              <a:gd name="connsiteX448" fmla="*/ 4696 w 7472601"/>
              <a:gd name="connsiteY448" fmla="*/ 5697668 h 6858000"/>
              <a:gd name="connsiteX449" fmla="*/ 0 w 7472601"/>
              <a:gd name="connsiteY449" fmla="*/ 5689984 h 6858000"/>
              <a:gd name="connsiteX450" fmla="*/ 0 w 7472601"/>
              <a:gd name="connsiteY450" fmla="*/ 5513472 h 6858000"/>
              <a:gd name="connsiteX451" fmla="*/ 174101 w 7472601"/>
              <a:gd name="connsiteY451" fmla="*/ 5620277 h 6858000"/>
              <a:gd name="connsiteX452" fmla="*/ 891800 w 7472601"/>
              <a:gd name="connsiteY452" fmla="*/ 6036935 h 6858000"/>
              <a:gd name="connsiteX453" fmla="*/ 1072219 w 7472601"/>
              <a:gd name="connsiteY453" fmla="*/ 6169443 h 6858000"/>
              <a:gd name="connsiteX454" fmla="*/ 1074117 w 7472601"/>
              <a:gd name="connsiteY454" fmla="*/ 6170301 h 6858000"/>
              <a:gd name="connsiteX455" fmla="*/ 1083114 w 7472601"/>
              <a:gd name="connsiteY455" fmla="*/ 6174131 h 6858000"/>
              <a:gd name="connsiteX456" fmla="*/ 1543010 w 7472601"/>
              <a:gd name="connsiteY456" fmla="*/ 6191140 h 6858000"/>
              <a:gd name="connsiteX457" fmla="*/ 1551080 w 7472601"/>
              <a:gd name="connsiteY457" fmla="*/ 6195006 h 6858000"/>
              <a:gd name="connsiteX458" fmla="*/ 2345443 w 7472601"/>
              <a:gd name="connsiteY458" fmla="*/ 5549882 h 6858000"/>
              <a:gd name="connsiteX459" fmla="*/ 1721499 w 7472601"/>
              <a:gd name="connsiteY459" fmla="*/ 5599969 h 6858000"/>
              <a:gd name="connsiteX460" fmla="*/ 767716 w 7472601"/>
              <a:gd name="connsiteY460" fmla="*/ 5472768 h 6858000"/>
              <a:gd name="connsiteX461" fmla="*/ 722147 w 7472601"/>
              <a:gd name="connsiteY461" fmla="*/ 5393091 h 6858000"/>
              <a:gd name="connsiteX462" fmla="*/ 1485552 w 7472601"/>
              <a:gd name="connsiteY462" fmla="*/ 5313202 h 6858000"/>
              <a:gd name="connsiteX463" fmla="*/ 2143004 w 7472601"/>
              <a:gd name="connsiteY463" fmla="*/ 5402420 h 6858000"/>
              <a:gd name="connsiteX464" fmla="*/ 1933391 w 7472601"/>
              <a:gd name="connsiteY464" fmla="*/ 5156971 h 6858000"/>
              <a:gd name="connsiteX465" fmla="*/ 1827118 w 7472601"/>
              <a:gd name="connsiteY465" fmla="*/ 4968410 h 6858000"/>
              <a:gd name="connsiteX466" fmla="*/ 1837349 w 7472601"/>
              <a:gd name="connsiteY466" fmla="*/ 4956357 h 6858000"/>
              <a:gd name="connsiteX467" fmla="*/ 2162835 w 7472601"/>
              <a:gd name="connsiteY467" fmla="*/ 5187853 h 6858000"/>
              <a:gd name="connsiteX468" fmla="*/ 2257167 w 7472601"/>
              <a:gd name="connsiteY468" fmla="*/ 5462123 h 6858000"/>
              <a:gd name="connsiteX469" fmla="*/ 2261598 w 7472601"/>
              <a:gd name="connsiteY469" fmla="*/ 5467998 h 6858000"/>
              <a:gd name="connsiteX470" fmla="*/ 2437177 w 7472601"/>
              <a:gd name="connsiteY470" fmla="*/ 5479608 h 6858000"/>
              <a:gd name="connsiteX471" fmla="*/ 2445247 w 7472601"/>
              <a:gd name="connsiteY471" fmla="*/ 5483476 h 6858000"/>
              <a:gd name="connsiteX472" fmla="*/ 2743626 w 7472601"/>
              <a:gd name="connsiteY472" fmla="*/ 5304819 h 6858000"/>
              <a:gd name="connsiteX473" fmla="*/ 3048102 w 7472601"/>
              <a:gd name="connsiteY473" fmla="*/ 5150595 h 6858000"/>
              <a:gd name="connsiteX474" fmla="*/ 1799414 w 7472601"/>
              <a:gd name="connsiteY474" fmla="*/ 4694732 h 6858000"/>
              <a:gd name="connsiteX475" fmla="*/ 1771735 w 7472601"/>
              <a:gd name="connsiteY475" fmla="*/ 4619929 h 6858000"/>
              <a:gd name="connsiteX476" fmla="*/ 3104273 w 7472601"/>
              <a:gd name="connsiteY476" fmla="*/ 5076159 h 6858000"/>
              <a:gd name="connsiteX477" fmla="*/ 3113245 w 7472601"/>
              <a:gd name="connsiteY477" fmla="*/ 5090705 h 6858000"/>
              <a:gd name="connsiteX478" fmla="*/ 3126294 w 7472601"/>
              <a:gd name="connsiteY478" fmla="*/ 5114400 h 6858000"/>
              <a:gd name="connsiteX479" fmla="*/ 3937433 w 7472601"/>
              <a:gd name="connsiteY479" fmla="*/ 4830473 h 6858000"/>
              <a:gd name="connsiteX480" fmla="*/ 3590475 w 7472601"/>
              <a:gd name="connsiteY480" fmla="*/ 4597974 h 6858000"/>
              <a:gd name="connsiteX481" fmla="*/ 3100264 w 7472601"/>
              <a:gd name="connsiteY481" fmla="*/ 4579845 h 6858000"/>
              <a:gd name="connsiteX482" fmla="*/ 2183576 w 7472601"/>
              <a:gd name="connsiteY482" fmla="*/ 4227150 h 6858000"/>
              <a:gd name="connsiteX483" fmla="*/ 2151029 w 7472601"/>
              <a:gd name="connsiteY483" fmla="*/ 4146947 h 6858000"/>
              <a:gd name="connsiteX484" fmla="*/ 3563434 w 7472601"/>
              <a:gd name="connsiteY484" fmla="*/ 4469115 h 6858000"/>
              <a:gd name="connsiteX485" fmla="*/ 3177952 w 7472601"/>
              <a:gd name="connsiteY485" fmla="*/ 3657386 h 6858000"/>
              <a:gd name="connsiteX486" fmla="*/ 3189263 w 7472601"/>
              <a:gd name="connsiteY486" fmla="*/ 3625726 h 6858000"/>
              <a:gd name="connsiteX487" fmla="*/ 3560912 w 7472601"/>
              <a:gd name="connsiteY487" fmla="*/ 4079863 h 6858000"/>
              <a:gd name="connsiteX488" fmla="*/ 3626636 w 7472601"/>
              <a:gd name="connsiteY488" fmla="*/ 4512230 h 6858000"/>
              <a:gd name="connsiteX489" fmla="*/ 3653088 w 7472601"/>
              <a:gd name="connsiteY489" fmla="*/ 4521417 h 6858000"/>
              <a:gd name="connsiteX490" fmla="*/ 3988128 w 7472601"/>
              <a:gd name="connsiteY490" fmla="*/ 4817267 h 6858000"/>
              <a:gd name="connsiteX491" fmla="*/ 4830582 w 7472601"/>
              <a:gd name="connsiteY491" fmla="*/ 4676000 h 6858000"/>
              <a:gd name="connsiteX492" fmla="*/ 4830100 w 7472601"/>
              <a:gd name="connsiteY492" fmla="*/ 4675554 h 6858000"/>
              <a:gd name="connsiteX493" fmla="*/ 4036318 w 7472601"/>
              <a:gd name="connsiteY493" fmla="*/ 4147013 h 6858000"/>
              <a:gd name="connsiteX494" fmla="*/ 3432098 w 7472601"/>
              <a:gd name="connsiteY494" fmla="*/ 3537312 h 6858000"/>
              <a:gd name="connsiteX495" fmla="*/ 3446761 w 7472601"/>
              <a:gd name="connsiteY495" fmla="*/ 3461278 h 6858000"/>
              <a:gd name="connsiteX496" fmla="*/ 4419733 w 7472601"/>
              <a:gd name="connsiteY496" fmla="*/ 3963555 h 6858000"/>
              <a:gd name="connsiteX497" fmla="*/ 4781371 w 7472601"/>
              <a:gd name="connsiteY497" fmla="*/ 4458604 h 6858000"/>
              <a:gd name="connsiteX498" fmla="*/ 4780440 w 7472601"/>
              <a:gd name="connsiteY498" fmla="*/ 4470290 h 6858000"/>
              <a:gd name="connsiteX499" fmla="*/ 4898954 w 7472601"/>
              <a:gd name="connsiteY499" fmla="*/ 4662092 h 6858000"/>
              <a:gd name="connsiteX500" fmla="*/ 4900699 w 7472601"/>
              <a:gd name="connsiteY500" fmla="*/ 4670867 h 6858000"/>
              <a:gd name="connsiteX501" fmla="*/ 5714511 w 7472601"/>
              <a:gd name="connsiteY501" fmla="*/ 4663483 h 6858000"/>
              <a:gd name="connsiteX502" fmla="*/ 5464793 w 7472601"/>
              <a:gd name="connsiteY502" fmla="*/ 4393556 h 6858000"/>
              <a:gd name="connsiteX503" fmla="*/ 5461897 w 7472601"/>
              <a:gd name="connsiteY503" fmla="*/ 4390879 h 6858000"/>
              <a:gd name="connsiteX504" fmla="*/ 4294126 w 7472601"/>
              <a:gd name="connsiteY504" fmla="*/ 3303048 h 6858000"/>
              <a:gd name="connsiteX505" fmla="*/ 4305321 w 7472601"/>
              <a:gd name="connsiteY505" fmla="*/ 3256953 h 6858000"/>
              <a:gd name="connsiteX506" fmla="*/ 4949299 w 7472601"/>
              <a:gd name="connsiteY506" fmla="*/ 3766336 h 6858000"/>
              <a:gd name="connsiteX507" fmla="*/ 5291452 w 7472601"/>
              <a:gd name="connsiteY507" fmla="*/ 4076801 h 6858000"/>
              <a:gd name="connsiteX508" fmla="*/ 5434998 w 7472601"/>
              <a:gd name="connsiteY508" fmla="*/ 4254100 h 6858000"/>
              <a:gd name="connsiteX509" fmla="*/ 5351015 w 7472601"/>
              <a:gd name="connsiteY509" fmla="*/ 3760989 h 6858000"/>
              <a:gd name="connsiteX510" fmla="*/ 5413780 w 7472601"/>
              <a:gd name="connsiteY510" fmla="*/ 2966265 h 6858000"/>
              <a:gd name="connsiteX511" fmla="*/ 5425627 w 7472601"/>
              <a:gd name="connsiteY511" fmla="*/ 2954192 h 6858000"/>
              <a:gd name="connsiteX512" fmla="*/ 6604735 w 7472601"/>
              <a:gd name="connsiteY512" fmla="*/ 2041381 h 6858000"/>
              <a:gd name="connsiteX513" fmla="*/ 7204487 w 7472601"/>
              <a:gd name="connsiteY513" fmla="*/ 2742112 h 6858000"/>
              <a:gd name="connsiteX514" fmla="*/ 7131592 w 7472601"/>
              <a:gd name="connsiteY514" fmla="*/ 2672096 h 6858000"/>
              <a:gd name="connsiteX515" fmla="*/ 6996344 w 7472601"/>
              <a:gd name="connsiteY515" fmla="*/ 2518310 h 6858000"/>
              <a:gd name="connsiteX516" fmla="*/ 6735495 w 7472601"/>
              <a:gd name="connsiteY516" fmla="*/ 2196890 h 6858000"/>
              <a:gd name="connsiteX517" fmla="*/ 6721901 w 7472601"/>
              <a:gd name="connsiteY517" fmla="*/ 2179274 h 6858000"/>
              <a:gd name="connsiteX518" fmla="*/ 6604735 w 7472601"/>
              <a:gd name="connsiteY518" fmla="*/ 2041381 h 6858000"/>
              <a:gd name="connsiteX519" fmla="*/ 6591670 w 7472601"/>
              <a:gd name="connsiteY519" fmla="*/ 1988277 h 6858000"/>
              <a:gd name="connsiteX520" fmla="*/ 6747349 w 7472601"/>
              <a:gd name="connsiteY520" fmla="*/ 2160069 h 6858000"/>
              <a:gd name="connsiteX521" fmla="*/ 6760943 w 7472601"/>
              <a:gd name="connsiteY521" fmla="*/ 2177686 h 6858000"/>
              <a:gd name="connsiteX522" fmla="*/ 7021065 w 7472601"/>
              <a:gd name="connsiteY522" fmla="*/ 2498102 h 6858000"/>
              <a:gd name="connsiteX523" fmla="*/ 7155223 w 7472601"/>
              <a:gd name="connsiteY523" fmla="*/ 2650386 h 6858000"/>
              <a:gd name="connsiteX524" fmla="*/ 7203167 w 7472601"/>
              <a:gd name="connsiteY524" fmla="*/ 2697288 h 6858000"/>
              <a:gd name="connsiteX525" fmla="*/ 6937703 w 7472601"/>
              <a:gd name="connsiteY525" fmla="*/ 2321981 h 6858000"/>
              <a:gd name="connsiteX526" fmla="*/ 6591670 w 7472601"/>
              <a:gd name="connsiteY526" fmla="*/ 1988277 h 6858000"/>
              <a:gd name="connsiteX527" fmla="*/ 5798671 w 7472601"/>
              <a:gd name="connsiteY527" fmla="*/ 1981601 h 6858000"/>
              <a:gd name="connsiteX528" fmla="*/ 5754709 w 7472601"/>
              <a:gd name="connsiteY528" fmla="*/ 2071454 h 6858000"/>
              <a:gd name="connsiteX529" fmla="*/ 5763044 w 7472601"/>
              <a:gd name="connsiteY529" fmla="*/ 2842206 h 6858000"/>
              <a:gd name="connsiteX530" fmla="*/ 5764974 w 7472601"/>
              <a:gd name="connsiteY530" fmla="*/ 2799609 h 6858000"/>
              <a:gd name="connsiteX531" fmla="*/ 5767665 w 7472601"/>
              <a:gd name="connsiteY531" fmla="*/ 2666409 h 6858000"/>
              <a:gd name="connsiteX532" fmla="*/ 5763055 w 7472601"/>
              <a:gd name="connsiteY532" fmla="*/ 2579705 h 6858000"/>
              <a:gd name="connsiteX533" fmla="*/ 5758079 w 7472601"/>
              <a:gd name="connsiteY533" fmla="*/ 2492508 h 6858000"/>
              <a:gd name="connsiteX534" fmla="*/ 5779325 w 7472601"/>
              <a:gd name="connsiteY534" fmla="*/ 2197069 h 6858000"/>
              <a:gd name="connsiteX535" fmla="*/ 5798671 w 7472601"/>
              <a:gd name="connsiteY535" fmla="*/ 1981601 h 6858000"/>
              <a:gd name="connsiteX536" fmla="*/ 5829202 w 7472601"/>
              <a:gd name="connsiteY536" fmla="*/ 1971679 h 6858000"/>
              <a:gd name="connsiteX537" fmla="*/ 5809558 w 7472601"/>
              <a:gd name="connsiteY537" fmla="*/ 2198043 h 6858000"/>
              <a:gd name="connsiteX538" fmla="*/ 5788653 w 7472601"/>
              <a:gd name="connsiteY538" fmla="*/ 2489430 h 6858000"/>
              <a:gd name="connsiteX539" fmla="*/ 5793439 w 7472601"/>
              <a:gd name="connsiteY539" fmla="*/ 2575235 h 6858000"/>
              <a:gd name="connsiteX540" fmla="*/ 5796837 w 7472601"/>
              <a:gd name="connsiteY540" fmla="*/ 2637633 h 6858000"/>
              <a:gd name="connsiteX541" fmla="*/ 5818614 w 7472601"/>
              <a:gd name="connsiteY541" fmla="*/ 2473055 h 6858000"/>
              <a:gd name="connsiteX542" fmla="*/ 5829202 w 7472601"/>
              <a:gd name="connsiteY542" fmla="*/ 1971679 h 6858000"/>
              <a:gd name="connsiteX543" fmla="*/ 5911389 w 7472601"/>
              <a:gd name="connsiteY543" fmla="*/ 1898371 h 6858000"/>
              <a:gd name="connsiteX544" fmla="*/ 6237627 w 7472601"/>
              <a:gd name="connsiteY544" fmla="*/ 2231921 h 6858000"/>
              <a:gd name="connsiteX545" fmla="*/ 5911389 w 7472601"/>
              <a:gd name="connsiteY545" fmla="*/ 1898371 h 6858000"/>
              <a:gd name="connsiteX546" fmla="*/ 6944437 w 7472601"/>
              <a:gd name="connsiteY546" fmla="*/ 1575402 h 6858000"/>
              <a:gd name="connsiteX547" fmla="*/ 6304730 w 7472601"/>
              <a:gd name="connsiteY547" fmla="*/ 1766654 h 6858000"/>
              <a:gd name="connsiteX548" fmla="*/ 6944437 w 7472601"/>
              <a:gd name="connsiteY548" fmla="*/ 1575402 h 6858000"/>
              <a:gd name="connsiteX549" fmla="*/ 7019523 w 7472601"/>
              <a:gd name="connsiteY549" fmla="*/ 1519450 h 6858000"/>
              <a:gd name="connsiteX550" fmla="*/ 6298091 w 7472601"/>
              <a:gd name="connsiteY550" fmla="*/ 1737122 h 6858000"/>
              <a:gd name="connsiteX551" fmla="*/ 7019523 w 7472601"/>
              <a:gd name="connsiteY551" fmla="*/ 1519450 h 6858000"/>
              <a:gd name="connsiteX552" fmla="*/ 2399523 w 7472601"/>
              <a:gd name="connsiteY552" fmla="*/ 1428234 h 6858000"/>
              <a:gd name="connsiteX553" fmla="*/ 2224982 w 7472601"/>
              <a:gd name="connsiteY553" fmla="*/ 1826201 h 6858000"/>
              <a:gd name="connsiteX554" fmla="*/ 2096099 w 7472601"/>
              <a:gd name="connsiteY554" fmla="*/ 2345900 h 6858000"/>
              <a:gd name="connsiteX555" fmla="*/ 2283317 w 7472601"/>
              <a:gd name="connsiteY555" fmla="*/ 1796925 h 6858000"/>
              <a:gd name="connsiteX556" fmla="*/ 2399523 w 7472601"/>
              <a:gd name="connsiteY556" fmla="*/ 1428234 h 6858000"/>
              <a:gd name="connsiteX557" fmla="*/ 2448558 w 7472601"/>
              <a:gd name="connsiteY557" fmla="*/ 1373435 h 6858000"/>
              <a:gd name="connsiteX558" fmla="*/ 2312521 w 7472601"/>
              <a:gd name="connsiteY558" fmla="*/ 1806140 h 6858000"/>
              <a:gd name="connsiteX559" fmla="*/ 2127533 w 7472601"/>
              <a:gd name="connsiteY559" fmla="*/ 2348380 h 6858000"/>
              <a:gd name="connsiteX560" fmla="*/ 2358080 w 7472601"/>
              <a:gd name="connsiteY560" fmla="*/ 1866134 h 6858000"/>
              <a:gd name="connsiteX561" fmla="*/ 2407436 w 7472601"/>
              <a:gd name="connsiteY561" fmla="*/ 1651070 h 6858000"/>
              <a:gd name="connsiteX562" fmla="*/ 2448558 w 7472601"/>
              <a:gd name="connsiteY562" fmla="*/ 1373435 h 6858000"/>
              <a:gd name="connsiteX563" fmla="*/ 278707 w 7472601"/>
              <a:gd name="connsiteY563" fmla="*/ 1352270 h 6858000"/>
              <a:gd name="connsiteX564" fmla="*/ 321570 w 7472601"/>
              <a:gd name="connsiteY564" fmla="*/ 1861610 h 6858000"/>
              <a:gd name="connsiteX565" fmla="*/ 294281 w 7472601"/>
              <a:gd name="connsiteY565" fmla="*/ 1440658 h 6858000"/>
              <a:gd name="connsiteX566" fmla="*/ 278707 w 7472601"/>
              <a:gd name="connsiteY566" fmla="*/ 1352270 h 6858000"/>
              <a:gd name="connsiteX567" fmla="*/ 1423821 w 7472601"/>
              <a:gd name="connsiteY567" fmla="*/ 1351958 h 6858000"/>
              <a:gd name="connsiteX568" fmla="*/ 1638521 w 7472601"/>
              <a:gd name="connsiteY568" fmla="*/ 1908470 h 6858000"/>
              <a:gd name="connsiteX569" fmla="*/ 1754199 w 7472601"/>
              <a:gd name="connsiteY569" fmla="*/ 2149284 h 6858000"/>
              <a:gd name="connsiteX570" fmla="*/ 1908359 w 7472601"/>
              <a:gd name="connsiteY570" fmla="*/ 2364988 h 6858000"/>
              <a:gd name="connsiteX571" fmla="*/ 1647661 w 7472601"/>
              <a:gd name="connsiteY571" fmla="*/ 1825945 h 6858000"/>
              <a:gd name="connsiteX572" fmla="*/ 1423821 w 7472601"/>
              <a:gd name="connsiteY572" fmla="*/ 1351958 h 6858000"/>
              <a:gd name="connsiteX573" fmla="*/ 1431890 w 7472601"/>
              <a:gd name="connsiteY573" fmla="*/ 1306475 h 6858000"/>
              <a:gd name="connsiteX574" fmla="*/ 1507597 w 7472601"/>
              <a:gd name="connsiteY574" fmla="*/ 1446132 h 6858000"/>
              <a:gd name="connsiteX575" fmla="*/ 1674586 w 7472601"/>
              <a:gd name="connsiteY575" fmla="*/ 1813832 h 6858000"/>
              <a:gd name="connsiteX576" fmla="*/ 1815950 w 7472601"/>
              <a:gd name="connsiteY576" fmla="*/ 2128564 h 6858000"/>
              <a:gd name="connsiteX577" fmla="*/ 1984242 w 7472601"/>
              <a:gd name="connsiteY577" fmla="*/ 2430829 h 6858000"/>
              <a:gd name="connsiteX578" fmla="*/ 2014023 w 7472601"/>
              <a:gd name="connsiteY578" fmla="*/ 2450995 h 6858000"/>
              <a:gd name="connsiteX579" fmla="*/ 1747337 w 7472601"/>
              <a:gd name="connsiteY579" fmla="*/ 1855264 h 6858000"/>
              <a:gd name="connsiteX580" fmla="*/ 1533749 w 7472601"/>
              <a:gd name="connsiteY580" fmla="*/ 1478656 h 6858000"/>
              <a:gd name="connsiteX581" fmla="*/ 1431890 w 7472601"/>
              <a:gd name="connsiteY581" fmla="*/ 1306475 h 6858000"/>
              <a:gd name="connsiteX582" fmla="*/ 5052692 w 7472601"/>
              <a:gd name="connsiteY582" fmla="*/ 1292994 h 6858000"/>
              <a:gd name="connsiteX583" fmla="*/ 5200661 w 7472601"/>
              <a:gd name="connsiteY583" fmla="*/ 1635186 h 6858000"/>
              <a:gd name="connsiteX584" fmla="*/ 5297138 w 7472601"/>
              <a:gd name="connsiteY584" fmla="*/ 1906351 h 6858000"/>
              <a:gd name="connsiteX585" fmla="*/ 5052692 w 7472601"/>
              <a:gd name="connsiteY585" fmla="*/ 1292994 h 6858000"/>
              <a:gd name="connsiteX586" fmla="*/ 5009948 w 7472601"/>
              <a:gd name="connsiteY586" fmla="*/ 1273619 h 6858000"/>
              <a:gd name="connsiteX587" fmla="*/ 5121777 w 7472601"/>
              <a:gd name="connsiteY587" fmla="*/ 1654213 h 6858000"/>
              <a:gd name="connsiteX588" fmla="*/ 5293545 w 7472601"/>
              <a:gd name="connsiteY588" fmla="*/ 2072247 h 6858000"/>
              <a:gd name="connsiteX589" fmla="*/ 5294042 w 7472601"/>
              <a:gd name="connsiteY589" fmla="*/ 2065019 h 6858000"/>
              <a:gd name="connsiteX590" fmla="*/ 5171936 w 7472601"/>
              <a:gd name="connsiteY590" fmla="*/ 1647613 h 6858000"/>
              <a:gd name="connsiteX591" fmla="*/ 5009948 w 7472601"/>
              <a:gd name="connsiteY591" fmla="*/ 1273619 h 6858000"/>
              <a:gd name="connsiteX592" fmla="*/ 655236 w 7472601"/>
              <a:gd name="connsiteY592" fmla="*/ 1268632 h 6858000"/>
              <a:gd name="connsiteX593" fmla="*/ 839521 w 7472601"/>
              <a:gd name="connsiteY593" fmla="*/ 1685315 h 6858000"/>
              <a:gd name="connsiteX594" fmla="*/ 1109416 w 7472601"/>
              <a:gd name="connsiteY594" fmla="*/ 2061663 h 6858000"/>
              <a:gd name="connsiteX595" fmla="*/ 1298300 w 7472601"/>
              <a:gd name="connsiteY595" fmla="*/ 2247742 h 6858000"/>
              <a:gd name="connsiteX596" fmla="*/ 1125871 w 7472601"/>
              <a:gd name="connsiteY596" fmla="*/ 1989513 h 6858000"/>
              <a:gd name="connsiteX597" fmla="*/ 981574 w 7472601"/>
              <a:gd name="connsiteY597" fmla="*/ 1783157 h 6858000"/>
              <a:gd name="connsiteX598" fmla="*/ 922198 w 7472601"/>
              <a:gd name="connsiteY598" fmla="*/ 1677437 h 6858000"/>
              <a:gd name="connsiteX599" fmla="*/ 869293 w 7472601"/>
              <a:gd name="connsiteY599" fmla="*/ 1583214 h 6858000"/>
              <a:gd name="connsiteX600" fmla="*/ 751431 w 7472601"/>
              <a:gd name="connsiteY600" fmla="*/ 1405731 h 6858000"/>
              <a:gd name="connsiteX601" fmla="*/ 655236 w 7472601"/>
              <a:gd name="connsiteY601" fmla="*/ 1268632 h 6858000"/>
              <a:gd name="connsiteX602" fmla="*/ 6516292 w 7472601"/>
              <a:gd name="connsiteY602" fmla="*/ 1263064 h 6858000"/>
              <a:gd name="connsiteX603" fmla="*/ 5736320 w 7472601"/>
              <a:gd name="connsiteY603" fmla="*/ 1501803 h 6858000"/>
              <a:gd name="connsiteX604" fmla="*/ 6516292 w 7472601"/>
              <a:gd name="connsiteY604" fmla="*/ 1263064 h 6858000"/>
              <a:gd name="connsiteX605" fmla="*/ 291466 w 7472601"/>
              <a:gd name="connsiteY605" fmla="*/ 1250369 h 6858000"/>
              <a:gd name="connsiteX606" fmla="*/ 323180 w 7472601"/>
              <a:gd name="connsiteY606" fmla="*/ 1435283 h 6858000"/>
              <a:gd name="connsiteX607" fmla="*/ 349381 w 7472601"/>
              <a:gd name="connsiteY607" fmla="*/ 1875041 h 6858000"/>
              <a:gd name="connsiteX608" fmla="*/ 374363 w 7472601"/>
              <a:gd name="connsiteY608" fmla="*/ 1506494 h 6858000"/>
              <a:gd name="connsiteX609" fmla="*/ 302168 w 7472601"/>
              <a:gd name="connsiteY609" fmla="*/ 1274495 h 6858000"/>
              <a:gd name="connsiteX610" fmla="*/ 291466 w 7472601"/>
              <a:gd name="connsiteY610" fmla="*/ 1250369 h 6858000"/>
              <a:gd name="connsiteX611" fmla="*/ 678222 w 7472601"/>
              <a:gd name="connsiteY611" fmla="*/ 1248670 h 6858000"/>
              <a:gd name="connsiteX612" fmla="*/ 775536 w 7472601"/>
              <a:gd name="connsiteY612" fmla="*/ 1388015 h 6858000"/>
              <a:gd name="connsiteX613" fmla="*/ 894529 w 7472601"/>
              <a:gd name="connsiteY613" fmla="*/ 1567739 h 6858000"/>
              <a:gd name="connsiteX614" fmla="*/ 948000 w 7472601"/>
              <a:gd name="connsiteY614" fmla="*/ 1663088 h 6858000"/>
              <a:gd name="connsiteX615" fmla="*/ 1006812 w 7472601"/>
              <a:gd name="connsiteY615" fmla="*/ 1767683 h 6858000"/>
              <a:gd name="connsiteX616" fmla="*/ 1149133 w 7472601"/>
              <a:gd name="connsiteY616" fmla="*/ 1971513 h 6858000"/>
              <a:gd name="connsiteX617" fmla="*/ 1333952 w 7472601"/>
              <a:gd name="connsiteY617" fmla="*/ 2251620 h 6858000"/>
              <a:gd name="connsiteX618" fmla="*/ 1337329 w 7472601"/>
              <a:gd name="connsiteY618" fmla="*/ 2258350 h 6858000"/>
              <a:gd name="connsiteX619" fmla="*/ 1014726 w 7472601"/>
              <a:gd name="connsiteY619" fmla="*/ 1615556 h 6858000"/>
              <a:gd name="connsiteX620" fmla="*/ 678222 w 7472601"/>
              <a:gd name="connsiteY620" fmla="*/ 1248670 h 6858000"/>
              <a:gd name="connsiteX621" fmla="*/ 6691602 w 7472601"/>
              <a:gd name="connsiteY621" fmla="*/ 1140573 h 6858000"/>
              <a:gd name="connsiteX622" fmla="*/ 6571100 w 7472601"/>
              <a:gd name="connsiteY622" fmla="*/ 1183662 h 6858000"/>
              <a:gd name="connsiteX623" fmla="*/ 6241687 w 7472601"/>
              <a:gd name="connsiteY623" fmla="*/ 1257600 h 6858000"/>
              <a:gd name="connsiteX624" fmla="*/ 5693009 w 7472601"/>
              <a:gd name="connsiteY624" fmla="*/ 1478256 h 6858000"/>
              <a:gd name="connsiteX625" fmla="*/ 6548420 w 7472601"/>
              <a:gd name="connsiteY625" fmla="*/ 1214599 h 6858000"/>
              <a:gd name="connsiteX626" fmla="*/ 6605473 w 7472601"/>
              <a:gd name="connsiteY626" fmla="*/ 1184686 h 6858000"/>
              <a:gd name="connsiteX627" fmla="*/ 6691602 w 7472601"/>
              <a:gd name="connsiteY627" fmla="*/ 1140573 h 6858000"/>
              <a:gd name="connsiteX628" fmla="*/ 4002475 w 7472601"/>
              <a:gd name="connsiteY628" fmla="*/ 1037802 h 6858000"/>
              <a:gd name="connsiteX629" fmla="*/ 4000324 w 7472601"/>
              <a:gd name="connsiteY629" fmla="*/ 1039362 h 6858000"/>
              <a:gd name="connsiteX630" fmla="*/ 4002862 w 7472601"/>
              <a:gd name="connsiteY630" fmla="*/ 1042866 h 6858000"/>
              <a:gd name="connsiteX631" fmla="*/ 4002475 w 7472601"/>
              <a:gd name="connsiteY631" fmla="*/ 1037802 h 6858000"/>
              <a:gd name="connsiteX632" fmla="*/ 506322 w 7472601"/>
              <a:gd name="connsiteY632" fmla="*/ 1020997 h 6858000"/>
              <a:gd name="connsiteX633" fmla="*/ 533068 w 7472601"/>
              <a:gd name="connsiteY633" fmla="*/ 1029409 h 6858000"/>
              <a:gd name="connsiteX634" fmla="*/ 1232525 w 7472601"/>
              <a:gd name="connsiteY634" fmla="*/ 1804675 h 6858000"/>
              <a:gd name="connsiteX635" fmla="*/ 1388858 w 7472601"/>
              <a:gd name="connsiteY635" fmla="*/ 2368011 h 6858000"/>
              <a:gd name="connsiteX636" fmla="*/ 1384098 w 7472601"/>
              <a:gd name="connsiteY636" fmla="*/ 2378125 h 6858000"/>
              <a:gd name="connsiteX637" fmla="*/ 1425393 w 7472601"/>
              <a:gd name="connsiteY637" fmla="*/ 2589124 h 6858000"/>
              <a:gd name="connsiteX638" fmla="*/ 1424001 w 7472601"/>
              <a:gd name="connsiteY638" fmla="*/ 2597541 h 6858000"/>
              <a:gd name="connsiteX639" fmla="*/ 2152729 w 7472601"/>
              <a:gd name="connsiteY639" fmla="*/ 2864487 h 6858000"/>
              <a:gd name="connsiteX640" fmla="*/ 2020609 w 7472601"/>
              <a:gd name="connsiteY640" fmla="*/ 2539671 h 6858000"/>
              <a:gd name="connsiteX641" fmla="*/ 2018920 w 7472601"/>
              <a:gd name="connsiteY641" fmla="*/ 2536309 h 6858000"/>
              <a:gd name="connsiteX642" fmla="*/ 1342441 w 7472601"/>
              <a:gd name="connsiteY642" fmla="*/ 1173017 h 6858000"/>
              <a:gd name="connsiteX643" fmla="*/ 1367925 w 7472601"/>
              <a:gd name="connsiteY643" fmla="*/ 1135648 h 6858000"/>
              <a:gd name="connsiteX644" fmla="*/ 1771401 w 7472601"/>
              <a:gd name="connsiteY644" fmla="*/ 1806673 h 6858000"/>
              <a:gd name="connsiteX645" fmla="*/ 1972385 w 7472601"/>
              <a:gd name="connsiteY645" fmla="*/ 2198735 h 6858000"/>
              <a:gd name="connsiteX646" fmla="*/ 2040892 w 7472601"/>
              <a:gd name="connsiteY646" fmla="*/ 2405205 h 6858000"/>
              <a:gd name="connsiteX647" fmla="*/ 2131689 w 7472601"/>
              <a:gd name="connsiteY647" fmla="*/ 1936926 h 6858000"/>
              <a:gd name="connsiteX648" fmla="*/ 2454820 w 7472601"/>
              <a:gd name="connsiteY648" fmla="*/ 1248808 h 6858000"/>
              <a:gd name="connsiteX649" fmla="*/ 2492512 w 7472601"/>
              <a:gd name="connsiteY649" fmla="*/ 1302920 h 6858000"/>
              <a:gd name="connsiteX650" fmla="*/ 2081216 w 7472601"/>
              <a:gd name="connsiteY650" fmla="*/ 2527513 h 6858000"/>
              <a:gd name="connsiteX651" fmla="*/ 2081211 w 7472601"/>
              <a:gd name="connsiteY651" fmla="*/ 2528916 h 6858000"/>
              <a:gd name="connsiteX652" fmla="*/ 2199067 w 7472601"/>
              <a:gd name="connsiteY652" fmla="*/ 2884061 h 6858000"/>
              <a:gd name="connsiteX653" fmla="*/ 3192586 w 7472601"/>
              <a:gd name="connsiteY653" fmla="*/ 3411496 h 6858000"/>
              <a:gd name="connsiteX654" fmla="*/ 3182620 w 7472601"/>
              <a:gd name="connsiteY654" fmla="*/ 3483279 h 6858000"/>
              <a:gd name="connsiteX655" fmla="*/ 2435119 w 7472601"/>
              <a:gd name="connsiteY655" fmla="*/ 3080173 h 6858000"/>
              <a:gd name="connsiteX656" fmla="*/ 2410152 w 7472601"/>
              <a:gd name="connsiteY656" fmla="*/ 3063751 h 6858000"/>
              <a:gd name="connsiteX657" fmla="*/ 2408099 w 7472601"/>
              <a:gd name="connsiteY657" fmla="*/ 3064403 h 6858000"/>
              <a:gd name="connsiteX658" fmla="*/ 2407218 w 7472601"/>
              <a:gd name="connsiteY658" fmla="*/ 3070324 h 6858000"/>
              <a:gd name="connsiteX659" fmla="*/ 2380138 w 7472601"/>
              <a:gd name="connsiteY659" fmla="*/ 3099341 h 6858000"/>
              <a:gd name="connsiteX660" fmla="*/ 1765923 w 7472601"/>
              <a:gd name="connsiteY660" fmla="*/ 3581043 h 6858000"/>
              <a:gd name="connsiteX661" fmla="*/ 1702258 w 7472601"/>
              <a:gd name="connsiteY661" fmla="*/ 3612286 h 6858000"/>
              <a:gd name="connsiteX662" fmla="*/ 1538370 w 7472601"/>
              <a:gd name="connsiteY662" fmla="*/ 3811804 h 6858000"/>
              <a:gd name="connsiteX663" fmla="*/ 542867 w 7472601"/>
              <a:gd name="connsiteY663" fmla="*/ 4944092 h 6858000"/>
              <a:gd name="connsiteX664" fmla="*/ 515800 w 7472601"/>
              <a:gd name="connsiteY664" fmla="*/ 4862180 h 6858000"/>
              <a:gd name="connsiteX665" fmla="*/ 909145 w 7472601"/>
              <a:gd name="connsiteY665" fmla="*/ 4199225 h 6858000"/>
              <a:gd name="connsiteX666" fmla="*/ 1214067 w 7472601"/>
              <a:gd name="connsiteY666" fmla="*/ 3908561 h 6858000"/>
              <a:gd name="connsiteX667" fmla="*/ 640967 w 7472601"/>
              <a:gd name="connsiteY667" fmla="*/ 4105601 h 6858000"/>
              <a:gd name="connsiteX668" fmla="*/ 112563 w 7472601"/>
              <a:gd name="connsiteY668" fmla="*/ 4396952 h 6858000"/>
              <a:gd name="connsiteX669" fmla="*/ 0 w 7472601"/>
              <a:gd name="connsiteY669" fmla="*/ 4466006 h 6858000"/>
              <a:gd name="connsiteX670" fmla="*/ 0 w 7472601"/>
              <a:gd name="connsiteY670" fmla="*/ 4233763 h 6858000"/>
              <a:gd name="connsiteX671" fmla="*/ 36881 w 7472601"/>
              <a:gd name="connsiteY671" fmla="*/ 4200118 h 6858000"/>
              <a:gd name="connsiteX672" fmla="*/ 910534 w 7472601"/>
              <a:gd name="connsiteY672" fmla="*/ 3629753 h 6858000"/>
              <a:gd name="connsiteX673" fmla="*/ 1578717 w 7472601"/>
              <a:gd name="connsiteY673" fmla="*/ 3575982 h 6858000"/>
              <a:gd name="connsiteX674" fmla="*/ 2338780 w 7472601"/>
              <a:gd name="connsiteY674" fmla="*/ 3033725 h 6858000"/>
              <a:gd name="connsiteX675" fmla="*/ 1807991 w 7472601"/>
              <a:gd name="connsiteY675" fmla="*/ 2807184 h 6858000"/>
              <a:gd name="connsiteX676" fmla="*/ 1416358 w 7472601"/>
              <a:gd name="connsiteY676" fmla="*/ 3112571 h 6858000"/>
              <a:gd name="connsiteX677" fmla="*/ 939066 w 7472601"/>
              <a:gd name="connsiteY677" fmla="*/ 3378798 h 6858000"/>
              <a:gd name="connsiteX678" fmla="*/ 115099 w 7472601"/>
              <a:gd name="connsiteY678" fmla="*/ 3607650 h 6858000"/>
              <a:gd name="connsiteX679" fmla="*/ 97284 w 7472601"/>
              <a:gd name="connsiteY679" fmla="*/ 3520393 h 6858000"/>
              <a:gd name="connsiteX680" fmla="*/ 922050 w 7472601"/>
              <a:gd name="connsiteY680" fmla="*/ 3074867 h 6858000"/>
              <a:gd name="connsiteX681" fmla="*/ 1405265 w 7472601"/>
              <a:gd name="connsiteY681" fmla="*/ 3016319 h 6858000"/>
              <a:gd name="connsiteX682" fmla="*/ 1407512 w 7472601"/>
              <a:gd name="connsiteY682" fmla="*/ 3018001 h 6858000"/>
              <a:gd name="connsiteX683" fmla="*/ 1726266 w 7472601"/>
              <a:gd name="connsiteY683" fmla="*/ 2777274 h 6858000"/>
              <a:gd name="connsiteX684" fmla="*/ 625390 w 7472601"/>
              <a:gd name="connsiteY684" fmla="*/ 2514541 h 6858000"/>
              <a:gd name="connsiteX685" fmla="*/ 619799 w 7472601"/>
              <a:gd name="connsiteY685" fmla="*/ 2527180 h 6858000"/>
              <a:gd name="connsiteX686" fmla="*/ 310030 w 7472601"/>
              <a:gd name="connsiteY686" fmla="*/ 2771818 h 6858000"/>
              <a:gd name="connsiteX687" fmla="*/ 173877 w 7472601"/>
              <a:gd name="connsiteY687" fmla="*/ 2937056 h 6858000"/>
              <a:gd name="connsiteX688" fmla="*/ 77889 w 7472601"/>
              <a:gd name="connsiteY688" fmla="*/ 3138440 h 6858000"/>
              <a:gd name="connsiteX689" fmla="*/ 0 w 7472601"/>
              <a:gd name="connsiteY689" fmla="*/ 3271395 h 6858000"/>
              <a:gd name="connsiteX690" fmla="*/ 0 w 7472601"/>
              <a:gd name="connsiteY690" fmla="*/ 3153002 h 6858000"/>
              <a:gd name="connsiteX691" fmla="*/ 2386 w 7472601"/>
              <a:gd name="connsiteY691" fmla="*/ 3149203 h 6858000"/>
              <a:gd name="connsiteX692" fmla="*/ 89753 w 7472601"/>
              <a:gd name="connsiteY692" fmla="*/ 2987702 h 6858000"/>
              <a:gd name="connsiteX693" fmla="*/ 76869 w 7472601"/>
              <a:gd name="connsiteY693" fmla="*/ 3005404 h 6858000"/>
              <a:gd name="connsiteX694" fmla="*/ 32049 w 7472601"/>
              <a:gd name="connsiteY694" fmla="*/ 3065814 h 6858000"/>
              <a:gd name="connsiteX695" fmla="*/ 0 w 7472601"/>
              <a:gd name="connsiteY695" fmla="*/ 3108744 h 6858000"/>
              <a:gd name="connsiteX696" fmla="*/ 0 w 7472601"/>
              <a:gd name="connsiteY696" fmla="*/ 3058059 h 6858000"/>
              <a:gd name="connsiteX697" fmla="*/ 7610 w 7472601"/>
              <a:gd name="connsiteY697" fmla="*/ 3047889 h 6858000"/>
              <a:gd name="connsiteX698" fmla="*/ 52419 w 7472601"/>
              <a:gd name="connsiteY698" fmla="*/ 2987479 h 6858000"/>
              <a:gd name="connsiteX699" fmla="*/ 59142 w 7472601"/>
              <a:gd name="connsiteY699" fmla="*/ 2978488 h 6858000"/>
              <a:gd name="connsiteX700" fmla="*/ 0 w 7472601"/>
              <a:gd name="connsiteY700" fmla="*/ 3015334 h 6858000"/>
              <a:gd name="connsiteX701" fmla="*/ 0 w 7472601"/>
              <a:gd name="connsiteY701" fmla="*/ 2914286 h 6858000"/>
              <a:gd name="connsiteX702" fmla="*/ 36383 w 7472601"/>
              <a:gd name="connsiteY702" fmla="*/ 2901128 h 6858000"/>
              <a:gd name="connsiteX703" fmla="*/ 156329 w 7472601"/>
              <a:gd name="connsiteY703" fmla="*/ 2840533 h 6858000"/>
              <a:gd name="connsiteX704" fmla="*/ 358355 w 7472601"/>
              <a:gd name="connsiteY704" fmla="*/ 2620471 h 6858000"/>
              <a:gd name="connsiteX705" fmla="*/ 510577 w 7472601"/>
              <a:gd name="connsiteY705" fmla="*/ 2501244 h 6858000"/>
              <a:gd name="connsiteX706" fmla="*/ 211967 w 7472601"/>
              <a:gd name="connsiteY706" fmla="*/ 2479171 h 6858000"/>
              <a:gd name="connsiteX707" fmla="*/ 0 w 7472601"/>
              <a:gd name="connsiteY707" fmla="*/ 2476398 h 6858000"/>
              <a:gd name="connsiteX708" fmla="*/ 0 w 7472601"/>
              <a:gd name="connsiteY708" fmla="*/ 2389189 h 6858000"/>
              <a:gd name="connsiteX709" fmla="*/ 103062 w 7472601"/>
              <a:gd name="connsiteY709" fmla="*/ 2389518 h 6858000"/>
              <a:gd name="connsiteX710" fmla="*/ 510734 w 7472601"/>
              <a:gd name="connsiteY710" fmla="*/ 2416201 h 6858000"/>
              <a:gd name="connsiteX711" fmla="*/ 279257 w 7472601"/>
              <a:gd name="connsiteY711" fmla="*/ 2092102 h 6858000"/>
              <a:gd name="connsiteX712" fmla="*/ 65265 w 7472601"/>
              <a:gd name="connsiteY712" fmla="*/ 2006049 h 6858000"/>
              <a:gd name="connsiteX713" fmla="*/ 0 w 7472601"/>
              <a:gd name="connsiteY713" fmla="*/ 1982532 h 6858000"/>
              <a:gd name="connsiteX714" fmla="*/ 0 w 7472601"/>
              <a:gd name="connsiteY714" fmla="*/ 1912789 h 6858000"/>
              <a:gd name="connsiteX715" fmla="*/ 97460 w 7472601"/>
              <a:gd name="connsiteY715" fmla="*/ 1953725 h 6858000"/>
              <a:gd name="connsiteX716" fmla="*/ 221272 w 7472601"/>
              <a:gd name="connsiteY716" fmla="*/ 1980766 h 6858000"/>
              <a:gd name="connsiteX717" fmla="*/ 116765 w 7472601"/>
              <a:gd name="connsiteY717" fmla="*/ 1911033 h 6858000"/>
              <a:gd name="connsiteX718" fmla="*/ 16405 w 7472601"/>
              <a:gd name="connsiteY718" fmla="*/ 1803412 h 6858000"/>
              <a:gd name="connsiteX719" fmla="*/ 0 w 7472601"/>
              <a:gd name="connsiteY719" fmla="*/ 1784777 h 6858000"/>
              <a:gd name="connsiteX720" fmla="*/ 0 w 7472601"/>
              <a:gd name="connsiteY720" fmla="*/ 1740082 h 6858000"/>
              <a:gd name="connsiteX721" fmla="*/ 39394 w 7472601"/>
              <a:gd name="connsiteY721" fmla="*/ 1784856 h 6858000"/>
              <a:gd name="connsiteX722" fmla="*/ 135813 w 7472601"/>
              <a:gd name="connsiteY722" fmla="*/ 1888838 h 6858000"/>
              <a:gd name="connsiteX723" fmla="*/ 242575 w 7472601"/>
              <a:gd name="connsiteY723" fmla="*/ 1958841 h 6858000"/>
              <a:gd name="connsiteX724" fmla="*/ 82197 w 7472601"/>
              <a:gd name="connsiteY724" fmla="*/ 1754826 h 6858000"/>
              <a:gd name="connsiteX725" fmla="*/ 0 w 7472601"/>
              <a:gd name="connsiteY725" fmla="*/ 1679650 h 6858000"/>
              <a:gd name="connsiteX726" fmla="*/ 0 w 7472601"/>
              <a:gd name="connsiteY726" fmla="*/ 1602463 h 6858000"/>
              <a:gd name="connsiteX727" fmla="*/ 84689 w 7472601"/>
              <a:gd name="connsiteY727" fmla="*/ 1677442 h 6858000"/>
              <a:gd name="connsiteX728" fmla="*/ 298437 w 7472601"/>
              <a:gd name="connsiteY728" fmla="*/ 1968019 h 6858000"/>
              <a:gd name="connsiteX729" fmla="*/ 227269 w 7472601"/>
              <a:gd name="connsiteY729" fmla="*/ 1114064 h 6858000"/>
              <a:gd name="connsiteX730" fmla="*/ 248003 w 7472601"/>
              <a:gd name="connsiteY730" fmla="*/ 1089613 h 6858000"/>
              <a:gd name="connsiteX731" fmla="*/ 427020 w 7472601"/>
              <a:gd name="connsiteY731" fmla="*/ 1619803 h 6858000"/>
              <a:gd name="connsiteX732" fmla="*/ 340345 w 7472601"/>
              <a:gd name="connsiteY732" fmla="*/ 2027739 h 6858000"/>
              <a:gd name="connsiteX733" fmla="*/ 360865 w 7472601"/>
              <a:gd name="connsiteY733" fmla="*/ 2044827 h 6858000"/>
              <a:gd name="connsiteX734" fmla="*/ 560414 w 7472601"/>
              <a:gd name="connsiteY734" fmla="*/ 2421457 h 6858000"/>
              <a:gd name="connsiteX735" fmla="*/ 1359703 w 7472601"/>
              <a:gd name="connsiteY735" fmla="*/ 2578554 h 6858000"/>
              <a:gd name="connsiteX736" fmla="*/ 1359422 w 7472601"/>
              <a:gd name="connsiteY736" fmla="*/ 2577994 h 6858000"/>
              <a:gd name="connsiteX737" fmla="*/ 828701 w 7472601"/>
              <a:gd name="connsiteY737" fmla="*/ 1839520 h 6858000"/>
              <a:gd name="connsiteX738" fmla="*/ 494427 w 7472601"/>
              <a:gd name="connsiteY738" fmla="*/ 1092333 h 6858000"/>
              <a:gd name="connsiteX739" fmla="*/ 506322 w 7472601"/>
              <a:gd name="connsiteY739" fmla="*/ 1020997 h 6858000"/>
              <a:gd name="connsiteX740" fmla="*/ 4570198 w 7472601"/>
              <a:gd name="connsiteY740" fmla="*/ 978081 h 6858000"/>
              <a:gd name="connsiteX741" fmla="*/ 4523691 w 7472601"/>
              <a:gd name="connsiteY741" fmla="*/ 1127776 h 6858000"/>
              <a:gd name="connsiteX742" fmla="*/ 4509875 w 7472601"/>
              <a:gd name="connsiteY742" fmla="*/ 1167552 h 6858000"/>
              <a:gd name="connsiteX743" fmla="*/ 4478168 w 7472601"/>
              <a:gd name="connsiteY743" fmla="*/ 1260735 h 6858000"/>
              <a:gd name="connsiteX744" fmla="*/ 4409309 w 7472601"/>
              <a:gd name="connsiteY744" fmla="*/ 1666996 h 6858000"/>
              <a:gd name="connsiteX745" fmla="*/ 4370031 w 7472601"/>
              <a:gd name="connsiteY745" fmla="*/ 1955666 h 6858000"/>
              <a:gd name="connsiteX746" fmla="*/ 4570198 w 7472601"/>
              <a:gd name="connsiteY746" fmla="*/ 978081 h 6858000"/>
              <a:gd name="connsiteX747" fmla="*/ 4557898 w 7472601"/>
              <a:gd name="connsiteY747" fmla="*/ 900011 h 6858000"/>
              <a:gd name="connsiteX748" fmla="*/ 4344840 w 7472601"/>
              <a:gd name="connsiteY748" fmla="*/ 1922038 h 6858000"/>
              <a:gd name="connsiteX749" fmla="*/ 4378710 w 7472601"/>
              <a:gd name="connsiteY749" fmla="*/ 1665516 h 6858000"/>
              <a:gd name="connsiteX750" fmla="*/ 4448798 w 7472601"/>
              <a:gd name="connsiteY750" fmla="*/ 1253024 h 6858000"/>
              <a:gd name="connsiteX751" fmla="*/ 4480315 w 7472601"/>
              <a:gd name="connsiteY751" fmla="*/ 1158454 h 6858000"/>
              <a:gd name="connsiteX752" fmla="*/ 4494133 w 7472601"/>
              <a:gd name="connsiteY752" fmla="*/ 1118676 h 6858000"/>
              <a:gd name="connsiteX753" fmla="*/ 4557898 w 7472601"/>
              <a:gd name="connsiteY753" fmla="*/ 900011 h 6858000"/>
              <a:gd name="connsiteX754" fmla="*/ 5870151 w 7472601"/>
              <a:gd name="connsiteY754" fmla="*/ 898890 h 6858000"/>
              <a:gd name="connsiteX755" fmla="*/ 5861335 w 7472601"/>
              <a:gd name="connsiteY755" fmla="*/ 899177 h 6858000"/>
              <a:gd name="connsiteX756" fmla="*/ 5843702 w 7472601"/>
              <a:gd name="connsiteY756" fmla="*/ 899748 h 6858000"/>
              <a:gd name="connsiteX757" fmla="*/ 5651107 w 7472601"/>
              <a:gd name="connsiteY757" fmla="*/ 920306 h 6858000"/>
              <a:gd name="connsiteX758" fmla="*/ 5459407 w 7472601"/>
              <a:gd name="connsiteY758" fmla="*/ 940975 h 6858000"/>
              <a:gd name="connsiteX759" fmla="*/ 5374846 w 7472601"/>
              <a:gd name="connsiteY759" fmla="*/ 941988 h 6858000"/>
              <a:gd name="connsiteX760" fmla="*/ 5256105 w 7472601"/>
              <a:gd name="connsiteY760" fmla="*/ 945632 h 6858000"/>
              <a:gd name="connsiteX761" fmla="*/ 5107071 w 7472601"/>
              <a:gd name="connsiteY761" fmla="*/ 969720 h 6858000"/>
              <a:gd name="connsiteX762" fmla="*/ 4998681 w 7472601"/>
              <a:gd name="connsiteY762" fmla="*/ 988771 h 6858000"/>
              <a:gd name="connsiteX763" fmla="*/ 5870151 w 7472601"/>
              <a:gd name="connsiteY763" fmla="*/ 898890 h 6858000"/>
              <a:gd name="connsiteX764" fmla="*/ 5504425 w 7472601"/>
              <a:gd name="connsiteY764" fmla="*/ 848067 h 6858000"/>
              <a:gd name="connsiteX765" fmla="*/ 4968849 w 7472601"/>
              <a:gd name="connsiteY765" fmla="*/ 962318 h 6858000"/>
              <a:gd name="connsiteX766" fmla="*/ 5104039 w 7472601"/>
              <a:gd name="connsiteY766" fmla="*/ 940634 h 6858000"/>
              <a:gd name="connsiteX767" fmla="*/ 5256311 w 7472601"/>
              <a:gd name="connsiteY767" fmla="*/ 916490 h 6858000"/>
              <a:gd name="connsiteX768" fmla="*/ 5377381 w 7472601"/>
              <a:gd name="connsiteY768" fmla="*/ 912671 h 6858000"/>
              <a:gd name="connsiteX769" fmla="*/ 5460148 w 7472601"/>
              <a:gd name="connsiteY769" fmla="*/ 911442 h 6858000"/>
              <a:gd name="connsiteX770" fmla="*/ 5648971 w 7472601"/>
              <a:gd name="connsiteY770" fmla="*/ 891331 h 6858000"/>
              <a:gd name="connsiteX771" fmla="*/ 5844807 w 7472601"/>
              <a:gd name="connsiteY771" fmla="*/ 870718 h 6858000"/>
              <a:gd name="connsiteX772" fmla="*/ 5862975 w 7472601"/>
              <a:gd name="connsiteY772" fmla="*/ 869756 h 6858000"/>
              <a:gd name="connsiteX773" fmla="*/ 5920887 w 7472601"/>
              <a:gd name="connsiteY773" fmla="*/ 865929 h 6858000"/>
              <a:gd name="connsiteX774" fmla="*/ 5504425 w 7472601"/>
              <a:gd name="connsiteY774" fmla="*/ 848067 h 6858000"/>
              <a:gd name="connsiteX775" fmla="*/ 3607114 w 7472601"/>
              <a:gd name="connsiteY775" fmla="*/ 467441 h 6858000"/>
              <a:gd name="connsiteX776" fmla="*/ 3296242 w 7472601"/>
              <a:gd name="connsiteY776" fmla="*/ 807991 h 6858000"/>
              <a:gd name="connsiteX777" fmla="*/ 3174674 w 7472601"/>
              <a:gd name="connsiteY777" fmla="*/ 919759 h 6858000"/>
              <a:gd name="connsiteX778" fmla="*/ 3042978 w 7472601"/>
              <a:gd name="connsiteY778" fmla="*/ 1054894 h 6858000"/>
              <a:gd name="connsiteX779" fmla="*/ 2968914 w 7472601"/>
              <a:gd name="connsiteY779" fmla="*/ 1133756 h 6858000"/>
              <a:gd name="connsiteX780" fmla="*/ 3103823 w 7472601"/>
              <a:gd name="connsiteY780" fmla="*/ 1026814 h 6858000"/>
              <a:gd name="connsiteX781" fmla="*/ 3607114 w 7472601"/>
              <a:gd name="connsiteY781" fmla="*/ 467441 h 6858000"/>
              <a:gd name="connsiteX782" fmla="*/ 3744487 w 7472601"/>
              <a:gd name="connsiteY782" fmla="*/ 383136 h 6858000"/>
              <a:gd name="connsiteX783" fmla="*/ 3970213 w 7472601"/>
              <a:gd name="connsiteY783" fmla="*/ 995559 h 6858000"/>
              <a:gd name="connsiteX784" fmla="*/ 3744487 w 7472601"/>
              <a:gd name="connsiteY784" fmla="*/ 383136 h 6858000"/>
              <a:gd name="connsiteX785" fmla="*/ 3624562 w 7472601"/>
              <a:gd name="connsiteY785" fmla="*/ 367041 h 6858000"/>
              <a:gd name="connsiteX786" fmla="*/ 3489712 w 7472601"/>
              <a:gd name="connsiteY786" fmla="*/ 485386 h 6858000"/>
              <a:gd name="connsiteX787" fmla="*/ 3182994 w 7472601"/>
              <a:gd name="connsiteY787" fmla="*/ 828265 h 6858000"/>
              <a:gd name="connsiteX788" fmla="*/ 2892114 w 7472601"/>
              <a:gd name="connsiteY788" fmla="*/ 1172635 h 6858000"/>
              <a:gd name="connsiteX789" fmla="*/ 3021459 w 7472601"/>
              <a:gd name="connsiteY789" fmla="*/ 1035385 h 6858000"/>
              <a:gd name="connsiteX790" fmla="*/ 3153873 w 7472601"/>
              <a:gd name="connsiteY790" fmla="*/ 898971 h 6858000"/>
              <a:gd name="connsiteX791" fmla="*/ 3276511 w 7472601"/>
              <a:gd name="connsiteY791" fmla="*/ 786423 h 6858000"/>
              <a:gd name="connsiteX792" fmla="*/ 3584154 w 7472601"/>
              <a:gd name="connsiteY792" fmla="*/ 448218 h 6858000"/>
              <a:gd name="connsiteX793" fmla="*/ 3624562 w 7472601"/>
              <a:gd name="connsiteY793" fmla="*/ 367041 h 6858000"/>
              <a:gd name="connsiteX794" fmla="*/ 3766672 w 7472601"/>
              <a:gd name="connsiteY794" fmla="*/ 359429 h 6858000"/>
              <a:gd name="connsiteX795" fmla="*/ 3996338 w 7472601"/>
              <a:gd name="connsiteY795" fmla="*/ 968237 h 6858000"/>
              <a:gd name="connsiteX796" fmla="*/ 3766672 w 7472601"/>
              <a:gd name="connsiteY796" fmla="*/ 359429 h 6858000"/>
              <a:gd name="connsiteX797" fmla="*/ 5805386 w 7472601"/>
              <a:gd name="connsiteY797" fmla="*/ 239240 h 6858000"/>
              <a:gd name="connsiteX798" fmla="*/ 5736947 w 7472601"/>
              <a:gd name="connsiteY798" fmla="*/ 261367 h 6858000"/>
              <a:gd name="connsiteX799" fmla="*/ 5427012 w 7472601"/>
              <a:gd name="connsiteY799" fmla="*/ 311272 h 6858000"/>
              <a:gd name="connsiteX800" fmla="*/ 5147818 w 7472601"/>
              <a:gd name="connsiteY800" fmla="*/ 322112 h 6858000"/>
              <a:gd name="connsiteX801" fmla="*/ 5060854 w 7472601"/>
              <a:gd name="connsiteY801" fmla="*/ 311882 h 6858000"/>
              <a:gd name="connsiteX802" fmla="*/ 4945989 w 7472601"/>
              <a:gd name="connsiteY802" fmla="*/ 300516 h 6858000"/>
              <a:gd name="connsiteX803" fmla="*/ 5410479 w 7472601"/>
              <a:gd name="connsiteY803" fmla="*/ 348434 h 6858000"/>
              <a:gd name="connsiteX804" fmla="*/ 5805386 w 7472601"/>
              <a:gd name="connsiteY804" fmla="*/ 239240 h 6858000"/>
              <a:gd name="connsiteX805" fmla="*/ 5905192 w 7472601"/>
              <a:gd name="connsiteY805" fmla="*/ 163079 h 6858000"/>
              <a:gd name="connsiteX806" fmla="*/ 5865655 w 7472601"/>
              <a:gd name="connsiteY806" fmla="*/ 171901 h 6858000"/>
              <a:gd name="connsiteX807" fmla="*/ 5259740 w 7472601"/>
              <a:gd name="connsiteY807" fmla="*/ 257013 h 6858000"/>
              <a:gd name="connsiteX808" fmla="*/ 5208466 w 7472601"/>
              <a:gd name="connsiteY808" fmla="*/ 257550 h 6858000"/>
              <a:gd name="connsiteX809" fmla="*/ 4980204 w 7472601"/>
              <a:gd name="connsiteY809" fmla="*/ 271903 h 6858000"/>
              <a:gd name="connsiteX810" fmla="*/ 5068068 w 7472601"/>
              <a:gd name="connsiteY810" fmla="*/ 282244 h 6858000"/>
              <a:gd name="connsiteX811" fmla="*/ 5153231 w 7472601"/>
              <a:gd name="connsiteY811" fmla="*/ 292240 h 6858000"/>
              <a:gd name="connsiteX812" fmla="*/ 5426491 w 7472601"/>
              <a:gd name="connsiteY812" fmla="*/ 281128 h 6858000"/>
              <a:gd name="connsiteX813" fmla="*/ 5731212 w 7472601"/>
              <a:gd name="connsiteY813" fmla="*/ 231951 h 6858000"/>
              <a:gd name="connsiteX814" fmla="*/ 5905192 w 7472601"/>
              <a:gd name="connsiteY814" fmla="*/ 163079 h 6858000"/>
              <a:gd name="connsiteX815" fmla="*/ 5944437 w 7472601"/>
              <a:gd name="connsiteY815" fmla="*/ 113829 h 6858000"/>
              <a:gd name="connsiteX816" fmla="*/ 5825032 w 7472601"/>
              <a:gd name="connsiteY816" fmla="*/ 146405 h 6858000"/>
              <a:gd name="connsiteX817" fmla="*/ 4955599 w 7472601"/>
              <a:gd name="connsiteY817" fmla="*/ 247008 h 6858000"/>
              <a:gd name="connsiteX818" fmla="*/ 5210104 w 7472601"/>
              <a:gd name="connsiteY818" fmla="*/ 228123 h 6858000"/>
              <a:gd name="connsiteX819" fmla="*/ 5261015 w 7472601"/>
              <a:gd name="connsiteY819" fmla="*/ 227087 h 6858000"/>
              <a:gd name="connsiteX820" fmla="*/ 5861181 w 7472601"/>
              <a:gd name="connsiteY820" fmla="*/ 143093 h 6858000"/>
              <a:gd name="connsiteX821" fmla="*/ 5961252 w 7472601"/>
              <a:gd name="connsiteY821" fmla="*/ 114820 h 6858000"/>
              <a:gd name="connsiteX822" fmla="*/ 5944437 w 7472601"/>
              <a:gd name="connsiteY822" fmla="*/ 113829 h 6858000"/>
              <a:gd name="connsiteX823" fmla="*/ 3882765 w 7472601"/>
              <a:gd name="connsiteY823" fmla="*/ 0 h 6858000"/>
              <a:gd name="connsiteX824" fmla="*/ 3995099 w 7472601"/>
              <a:gd name="connsiteY824" fmla="*/ 0 h 6858000"/>
              <a:gd name="connsiteX825" fmla="*/ 4163818 w 7472601"/>
              <a:gd name="connsiteY825" fmla="*/ 234104 h 6858000"/>
              <a:gd name="connsiteX826" fmla="*/ 4172099 w 7472601"/>
              <a:gd name="connsiteY826" fmla="*/ 234207 h 6858000"/>
              <a:gd name="connsiteX827" fmla="*/ 4784282 w 7472601"/>
              <a:gd name="connsiteY827" fmla="*/ 276561 h 6858000"/>
              <a:gd name="connsiteX828" fmla="*/ 4801687 w 7472601"/>
              <a:gd name="connsiteY828" fmla="*/ 267764 h 6858000"/>
              <a:gd name="connsiteX829" fmla="*/ 6082788 w 7472601"/>
              <a:gd name="connsiteY829" fmla="*/ 64119 h 6858000"/>
              <a:gd name="connsiteX830" fmla="*/ 6099442 w 7472601"/>
              <a:gd name="connsiteY830" fmla="*/ 82568 h 6858000"/>
              <a:gd name="connsiteX831" fmla="*/ 4804137 w 7472601"/>
              <a:gd name="connsiteY831" fmla="*/ 320931 h 6858000"/>
              <a:gd name="connsiteX832" fmla="*/ 4227047 w 7472601"/>
              <a:gd name="connsiteY832" fmla="*/ 313415 h 6858000"/>
              <a:gd name="connsiteX833" fmla="*/ 4346041 w 7472601"/>
              <a:gd name="connsiteY833" fmla="*/ 456086 h 6858000"/>
              <a:gd name="connsiteX834" fmla="*/ 4870967 w 7472601"/>
              <a:gd name="connsiteY834" fmla="*/ 963061 h 6858000"/>
              <a:gd name="connsiteX835" fmla="*/ 4889647 w 7472601"/>
              <a:gd name="connsiteY835" fmla="*/ 957147 h 6858000"/>
              <a:gd name="connsiteX836" fmla="*/ 5422504 w 7472601"/>
              <a:gd name="connsiteY836" fmla="*/ 805191 h 6858000"/>
              <a:gd name="connsiteX837" fmla="*/ 6087656 w 7472601"/>
              <a:gd name="connsiteY837" fmla="*/ 826703 h 6858000"/>
              <a:gd name="connsiteX838" fmla="*/ 6058717 w 7472601"/>
              <a:gd name="connsiteY838" fmla="*/ 865992 h 6858000"/>
              <a:gd name="connsiteX839" fmla="*/ 4974153 w 7472601"/>
              <a:gd name="connsiteY839" fmla="*/ 1045456 h 6858000"/>
              <a:gd name="connsiteX840" fmla="*/ 5627835 w 7472601"/>
              <a:gd name="connsiteY840" fmla="*/ 1472077 h 6858000"/>
              <a:gd name="connsiteX841" fmla="*/ 5629817 w 7472601"/>
              <a:gd name="connsiteY841" fmla="*/ 1471412 h 6858000"/>
              <a:gd name="connsiteX842" fmla="*/ 5634124 w 7472601"/>
              <a:gd name="connsiteY842" fmla="*/ 1470572 h 6858000"/>
              <a:gd name="connsiteX843" fmla="*/ 5755832 w 7472601"/>
              <a:gd name="connsiteY843" fmla="*/ 1383886 h 6858000"/>
              <a:gd name="connsiteX844" fmla="*/ 6014186 w 7472601"/>
              <a:gd name="connsiteY844" fmla="*/ 1279799 h 6858000"/>
              <a:gd name="connsiteX845" fmla="*/ 6901619 w 7472601"/>
              <a:gd name="connsiteY845" fmla="*/ 1047874 h 6858000"/>
              <a:gd name="connsiteX846" fmla="*/ 6931566 w 7472601"/>
              <a:gd name="connsiteY846" fmla="*/ 1062034 h 6858000"/>
              <a:gd name="connsiteX847" fmla="*/ 5790982 w 7472601"/>
              <a:gd name="connsiteY847" fmla="*/ 1561380 h 6858000"/>
              <a:gd name="connsiteX848" fmla="*/ 6188971 w 7472601"/>
              <a:gd name="connsiteY848" fmla="*/ 1755168 h 6858000"/>
              <a:gd name="connsiteX849" fmla="*/ 6202446 w 7472601"/>
              <a:gd name="connsiteY849" fmla="*/ 1752268 h 6858000"/>
              <a:gd name="connsiteX850" fmla="*/ 7179560 w 7472601"/>
              <a:gd name="connsiteY850" fmla="*/ 1467551 h 6858000"/>
              <a:gd name="connsiteX851" fmla="*/ 7158730 w 7472601"/>
              <a:gd name="connsiteY851" fmla="*/ 1507835 h 6858000"/>
              <a:gd name="connsiteX852" fmla="*/ 6326959 w 7472601"/>
              <a:gd name="connsiteY852" fmla="*/ 1817686 h 6858000"/>
              <a:gd name="connsiteX853" fmla="*/ 6537433 w 7472601"/>
              <a:gd name="connsiteY853" fmla="*/ 1907790 h 6858000"/>
              <a:gd name="connsiteX854" fmla="*/ 6550221 w 7472601"/>
              <a:gd name="connsiteY854" fmla="*/ 1910729 h 6858000"/>
              <a:gd name="connsiteX855" fmla="*/ 6964438 w 7472601"/>
              <a:gd name="connsiteY855" fmla="*/ 2209505 h 6858000"/>
              <a:gd name="connsiteX856" fmla="*/ 7367862 w 7472601"/>
              <a:gd name="connsiteY856" fmla="*/ 2806833 h 6858000"/>
              <a:gd name="connsiteX857" fmla="*/ 7364329 w 7472601"/>
              <a:gd name="connsiteY857" fmla="*/ 2826907 h 6858000"/>
              <a:gd name="connsiteX858" fmla="*/ 7290545 w 7472601"/>
              <a:gd name="connsiteY858" fmla="*/ 2850663 h 6858000"/>
              <a:gd name="connsiteX859" fmla="*/ 6472036 w 7472601"/>
              <a:gd name="connsiteY859" fmla="*/ 1959003 h 6858000"/>
              <a:gd name="connsiteX860" fmla="*/ 5792897 w 7472601"/>
              <a:gd name="connsiteY860" fmla="*/ 1647747 h 6858000"/>
              <a:gd name="connsiteX861" fmla="*/ 5842751 w 7472601"/>
              <a:gd name="connsiteY861" fmla="*/ 1816112 h 6858000"/>
              <a:gd name="connsiteX862" fmla="*/ 5847424 w 7472601"/>
              <a:gd name="connsiteY862" fmla="*/ 1815776 h 6858000"/>
              <a:gd name="connsiteX863" fmla="*/ 6399821 w 7472601"/>
              <a:gd name="connsiteY863" fmla="*/ 2344799 h 6858000"/>
              <a:gd name="connsiteX864" fmla="*/ 6323232 w 7472601"/>
              <a:gd name="connsiteY864" fmla="*/ 2389634 h 6858000"/>
              <a:gd name="connsiteX865" fmla="*/ 5942958 w 7472601"/>
              <a:gd name="connsiteY865" fmla="*/ 2077708 h 6858000"/>
              <a:gd name="connsiteX866" fmla="*/ 5921559 w 7472601"/>
              <a:gd name="connsiteY866" fmla="*/ 2378596 h 6858000"/>
              <a:gd name="connsiteX867" fmla="*/ 5817651 w 7472601"/>
              <a:gd name="connsiteY867" fmla="*/ 3023919 h 6858000"/>
              <a:gd name="connsiteX868" fmla="*/ 5729634 w 7472601"/>
              <a:gd name="connsiteY868" fmla="*/ 3051849 h 6858000"/>
              <a:gd name="connsiteX869" fmla="*/ 5611018 w 7472601"/>
              <a:gd name="connsiteY869" fmla="*/ 2316769 h 6858000"/>
              <a:gd name="connsiteX870" fmla="*/ 5687608 w 7472601"/>
              <a:gd name="connsiteY870" fmla="*/ 2039972 h 6858000"/>
              <a:gd name="connsiteX871" fmla="*/ 5657554 w 7472601"/>
              <a:gd name="connsiteY871" fmla="*/ 1576445 h 6858000"/>
              <a:gd name="connsiteX872" fmla="*/ 5150475 w 7472601"/>
              <a:gd name="connsiteY872" fmla="*/ 1274012 h 6858000"/>
              <a:gd name="connsiteX873" fmla="*/ 5349142 w 7472601"/>
              <a:gd name="connsiteY873" fmla="*/ 2204405 h 6858000"/>
              <a:gd name="connsiteX874" fmla="*/ 5262214 w 7472601"/>
              <a:gd name="connsiteY874" fmla="*/ 2233836 h 6858000"/>
              <a:gd name="connsiteX875" fmla="*/ 4981539 w 7472601"/>
              <a:gd name="connsiteY875" fmla="*/ 1542201 h 6858000"/>
              <a:gd name="connsiteX876" fmla="*/ 4958461 w 7472601"/>
              <a:gd name="connsiteY876" fmla="*/ 1136957 h 6858000"/>
              <a:gd name="connsiteX877" fmla="*/ 4655015 w 7472601"/>
              <a:gd name="connsiteY877" fmla="*/ 891426 h 6858000"/>
              <a:gd name="connsiteX878" fmla="*/ 4348002 w 7472601"/>
              <a:gd name="connsiteY878" fmla="*/ 2205895 h 6858000"/>
              <a:gd name="connsiteX879" fmla="*/ 4262250 w 7472601"/>
              <a:gd name="connsiteY879" fmla="*/ 2219972 h 6858000"/>
              <a:gd name="connsiteX880" fmla="*/ 4550611 w 7472601"/>
              <a:gd name="connsiteY880" fmla="*/ 817540 h 6858000"/>
              <a:gd name="connsiteX881" fmla="*/ 4564418 w 7472601"/>
              <a:gd name="connsiteY881" fmla="*/ 808293 h 6858000"/>
              <a:gd name="connsiteX882" fmla="*/ 4266388 w 7472601"/>
              <a:gd name="connsiteY882" fmla="*/ 500083 h 6858000"/>
              <a:gd name="connsiteX883" fmla="*/ 4032842 w 7472601"/>
              <a:gd name="connsiteY883" fmla="*/ 211809 h 6858000"/>
              <a:gd name="connsiteX884" fmla="*/ 3882765 w 7472601"/>
              <a:gd name="connsiteY884" fmla="*/ 0 h 6858000"/>
              <a:gd name="connsiteX885" fmla="*/ 3721337 w 7472601"/>
              <a:gd name="connsiteY885" fmla="*/ 0 h 6858000"/>
              <a:gd name="connsiteX886" fmla="*/ 3797544 w 7472601"/>
              <a:gd name="connsiteY886" fmla="*/ 0 h 6858000"/>
              <a:gd name="connsiteX887" fmla="*/ 3775734 w 7472601"/>
              <a:gd name="connsiteY887" fmla="*/ 95131 h 6858000"/>
              <a:gd name="connsiteX888" fmla="*/ 3724807 w 7472601"/>
              <a:gd name="connsiteY888" fmla="*/ 272257 h 6858000"/>
              <a:gd name="connsiteX889" fmla="*/ 3726844 w 7472601"/>
              <a:gd name="connsiteY889" fmla="*/ 282988 h 6858000"/>
              <a:gd name="connsiteX890" fmla="*/ 3742664 w 7472601"/>
              <a:gd name="connsiteY890" fmla="*/ 279918 h 6858000"/>
              <a:gd name="connsiteX891" fmla="*/ 4103910 w 7472601"/>
              <a:gd name="connsiteY891" fmla="*/ 1161917 h 6858000"/>
              <a:gd name="connsiteX892" fmla="*/ 4020269 w 7472601"/>
              <a:gd name="connsiteY892" fmla="*/ 1200406 h 6858000"/>
              <a:gd name="connsiteX893" fmla="*/ 3674882 w 7472601"/>
              <a:gd name="connsiteY893" fmla="*/ 488524 h 6858000"/>
              <a:gd name="connsiteX894" fmla="*/ 3132682 w 7472601"/>
              <a:gd name="connsiteY894" fmla="*/ 1072284 h 6858000"/>
              <a:gd name="connsiteX895" fmla="*/ 2716346 w 7472601"/>
              <a:gd name="connsiteY895" fmla="*/ 1276376 h 6858000"/>
              <a:gd name="connsiteX896" fmla="*/ 2716772 w 7472601"/>
              <a:gd name="connsiteY896" fmla="*/ 1255462 h 6858000"/>
              <a:gd name="connsiteX897" fmla="*/ 3471096 w 7472601"/>
              <a:gd name="connsiteY897" fmla="*/ 437072 h 6858000"/>
              <a:gd name="connsiteX898" fmla="*/ 3639057 w 7472601"/>
              <a:gd name="connsiteY898" fmla="*/ 286334 h 6858000"/>
              <a:gd name="connsiteX899" fmla="*/ 3640309 w 7472601"/>
              <a:gd name="connsiteY899" fmla="*/ 284664 h 6858000"/>
              <a:gd name="connsiteX900" fmla="*/ 3646022 w 7472601"/>
              <a:gd name="connsiteY900" fmla="*/ 276711 h 6858000"/>
              <a:gd name="connsiteX901" fmla="*/ 3707943 w 7472601"/>
              <a:gd name="connsiteY901" fmla="*/ 65958 h 6858000"/>
              <a:gd name="connsiteX902" fmla="*/ 3721337 w 7472601"/>
              <a:gd name="connsiteY902" fmla="*/ 0 h 6858000"/>
              <a:gd name="connsiteX903" fmla="*/ 2867960 w 7472601"/>
              <a:gd name="connsiteY903" fmla="*/ 0 h 6858000"/>
              <a:gd name="connsiteX904" fmla="*/ 2926351 w 7472601"/>
              <a:gd name="connsiteY904" fmla="*/ 0 h 6858000"/>
              <a:gd name="connsiteX905" fmla="*/ 2902823 w 7472601"/>
              <a:gd name="connsiteY905" fmla="*/ 262929 h 6858000"/>
              <a:gd name="connsiteX906" fmla="*/ 2940663 w 7472601"/>
              <a:gd name="connsiteY906" fmla="*/ 140884 h 6858000"/>
              <a:gd name="connsiteX907" fmla="*/ 2947039 w 7472601"/>
              <a:gd name="connsiteY907" fmla="*/ 122524 h 6858000"/>
              <a:gd name="connsiteX908" fmla="*/ 2984316 w 7472601"/>
              <a:gd name="connsiteY908" fmla="*/ 0 h 6858000"/>
              <a:gd name="connsiteX909" fmla="*/ 3016114 w 7472601"/>
              <a:gd name="connsiteY909" fmla="*/ 0 h 6858000"/>
              <a:gd name="connsiteX910" fmla="*/ 2979949 w 7472601"/>
              <a:gd name="connsiteY910" fmla="*/ 119274 h 6858000"/>
              <a:gd name="connsiteX911" fmla="*/ 3023879 w 7472601"/>
              <a:gd name="connsiteY911" fmla="*/ 0 h 6858000"/>
              <a:gd name="connsiteX912" fmla="*/ 3105400 w 7472601"/>
              <a:gd name="connsiteY912" fmla="*/ 0 h 6858000"/>
              <a:gd name="connsiteX913" fmla="*/ 3094669 w 7472601"/>
              <a:gd name="connsiteY913" fmla="*/ 30308 h 6858000"/>
              <a:gd name="connsiteX914" fmla="*/ 2901945 w 7472601"/>
              <a:gd name="connsiteY914" fmla="*/ 466538 h 6858000"/>
              <a:gd name="connsiteX915" fmla="*/ 2815209 w 7472601"/>
              <a:gd name="connsiteY915" fmla="*/ 497361 h 6858000"/>
              <a:gd name="connsiteX916" fmla="*/ 2844845 w 7472601"/>
              <a:gd name="connsiteY916" fmla="*/ 127638 h 6858000"/>
              <a:gd name="connsiteX917" fmla="*/ 2867960 w 7472601"/>
              <a:gd name="connsiteY917" fmla="*/ 0 h 6858000"/>
              <a:gd name="connsiteX918" fmla="*/ 1057230 w 7472601"/>
              <a:gd name="connsiteY918" fmla="*/ 0 h 6858000"/>
              <a:gd name="connsiteX919" fmla="*/ 1111003 w 7472601"/>
              <a:gd name="connsiteY919" fmla="*/ 0 h 6858000"/>
              <a:gd name="connsiteX920" fmla="*/ 1125553 w 7472601"/>
              <a:gd name="connsiteY920" fmla="*/ 52588 h 6858000"/>
              <a:gd name="connsiteX921" fmla="*/ 1304276 w 7472601"/>
              <a:gd name="connsiteY921" fmla="*/ 476275 h 6858000"/>
              <a:gd name="connsiteX922" fmla="*/ 1492066 w 7472601"/>
              <a:gd name="connsiteY922" fmla="*/ 886333 h 6858000"/>
              <a:gd name="connsiteX923" fmla="*/ 1423698 w 7472601"/>
              <a:gd name="connsiteY923" fmla="*/ 710817 h 6858000"/>
              <a:gd name="connsiteX924" fmla="*/ 1357609 w 7472601"/>
              <a:gd name="connsiteY924" fmla="*/ 532892 h 6858000"/>
              <a:gd name="connsiteX925" fmla="*/ 1309550 w 7472601"/>
              <a:gd name="connsiteY925" fmla="*/ 374031 h 6858000"/>
              <a:gd name="connsiteX926" fmla="*/ 1193673 w 7472601"/>
              <a:gd name="connsiteY926" fmla="*/ 49533 h 6858000"/>
              <a:gd name="connsiteX927" fmla="*/ 1164391 w 7472601"/>
              <a:gd name="connsiteY927" fmla="*/ 0 h 6858000"/>
              <a:gd name="connsiteX928" fmla="*/ 1200666 w 7472601"/>
              <a:gd name="connsiteY928" fmla="*/ 0 h 6858000"/>
              <a:gd name="connsiteX929" fmla="*/ 1223408 w 7472601"/>
              <a:gd name="connsiteY929" fmla="*/ 38996 h 6858000"/>
              <a:gd name="connsiteX930" fmla="*/ 1339635 w 7472601"/>
              <a:gd name="connsiteY930" fmla="*/ 365517 h 6858000"/>
              <a:gd name="connsiteX931" fmla="*/ 1387469 w 7472601"/>
              <a:gd name="connsiteY931" fmla="*/ 523079 h 6858000"/>
              <a:gd name="connsiteX932" fmla="*/ 1452685 w 7472601"/>
              <a:gd name="connsiteY932" fmla="*/ 699806 h 6858000"/>
              <a:gd name="connsiteX933" fmla="*/ 1492092 w 7472601"/>
              <a:gd name="connsiteY933" fmla="*/ 800424 h 6858000"/>
              <a:gd name="connsiteX934" fmla="*/ 1455302 w 7472601"/>
              <a:gd name="connsiteY934" fmla="*/ 632913 h 6858000"/>
              <a:gd name="connsiteX935" fmla="*/ 1222336 w 7472601"/>
              <a:gd name="connsiteY935" fmla="*/ 9480 h 6858000"/>
              <a:gd name="connsiteX936" fmla="*/ 1214634 w 7472601"/>
              <a:gd name="connsiteY936" fmla="*/ 0 h 6858000"/>
              <a:gd name="connsiteX937" fmla="*/ 1289827 w 7472601"/>
              <a:gd name="connsiteY937" fmla="*/ 0 h 6858000"/>
              <a:gd name="connsiteX938" fmla="*/ 1321076 w 7472601"/>
              <a:gd name="connsiteY938" fmla="*/ 59722 h 6858000"/>
              <a:gd name="connsiteX939" fmla="*/ 1512579 w 7472601"/>
              <a:gd name="connsiteY939" fmla="*/ 626441 h 6858000"/>
              <a:gd name="connsiteX940" fmla="*/ 1506076 w 7472601"/>
              <a:gd name="connsiteY940" fmla="*/ 1089289 h 6858000"/>
              <a:gd name="connsiteX941" fmla="*/ 1486346 w 7472601"/>
              <a:gd name="connsiteY941" fmla="*/ 1079919 h 6858000"/>
              <a:gd name="connsiteX942" fmla="*/ 1070511 w 7472601"/>
              <a:gd name="connsiteY942" fmla="*/ 48609 h 6858000"/>
              <a:gd name="connsiteX943" fmla="*/ 1057230 w 7472601"/>
              <a:gd name="connsiteY943" fmla="*/ 0 h 6858000"/>
              <a:gd name="connsiteX944" fmla="*/ 43151 w 7472601"/>
              <a:gd name="connsiteY944" fmla="*/ 0 h 6858000"/>
              <a:gd name="connsiteX945" fmla="*/ 95283 w 7472601"/>
              <a:gd name="connsiteY945" fmla="*/ 0 h 6858000"/>
              <a:gd name="connsiteX946" fmla="*/ 300708 w 7472601"/>
              <a:gd name="connsiteY946" fmla="*/ 154571 h 6858000"/>
              <a:gd name="connsiteX947" fmla="*/ 530414 w 7472601"/>
              <a:gd name="connsiteY947" fmla="*/ 354673 h 6858000"/>
              <a:gd name="connsiteX948" fmla="*/ 333785 w 7472601"/>
              <a:gd name="connsiteY948" fmla="*/ 161564 h 6858000"/>
              <a:gd name="connsiteX949" fmla="*/ 147005 w 7472601"/>
              <a:gd name="connsiteY949" fmla="*/ 0 h 6858000"/>
              <a:gd name="connsiteX950" fmla="*/ 272509 w 7472601"/>
              <a:gd name="connsiteY950" fmla="*/ 0 h 6858000"/>
              <a:gd name="connsiteX951" fmla="*/ 326276 w 7472601"/>
              <a:gd name="connsiteY951" fmla="*/ 45847 h 6858000"/>
              <a:gd name="connsiteX952" fmla="*/ 823759 w 7472601"/>
              <a:gd name="connsiteY952" fmla="*/ 574145 h 6858000"/>
              <a:gd name="connsiteX953" fmla="*/ 811254 w 7472601"/>
              <a:gd name="connsiteY953" fmla="*/ 665546 h 6858000"/>
              <a:gd name="connsiteX954" fmla="*/ 154042 w 7472601"/>
              <a:gd name="connsiteY954" fmla="*/ 261522 h 6858000"/>
              <a:gd name="connsiteX955" fmla="*/ 13550 w 7472601"/>
              <a:gd name="connsiteY955" fmla="*/ 158423 h 6858000"/>
              <a:gd name="connsiteX956" fmla="*/ 0 w 7472601"/>
              <a:gd name="connsiteY956" fmla="*/ 146618 h 6858000"/>
              <a:gd name="connsiteX957" fmla="*/ 0 w 7472601"/>
              <a:gd name="connsiteY957" fmla="*/ 59161 h 6858000"/>
              <a:gd name="connsiteX958" fmla="*/ 45427 w 7472601"/>
              <a:gd name="connsiteY958" fmla="*/ 101078 h 6858000"/>
              <a:gd name="connsiteX959" fmla="*/ 630103 w 7472601"/>
              <a:gd name="connsiteY959" fmla="*/ 485885 h 6858000"/>
              <a:gd name="connsiteX960" fmla="*/ 532040 w 7472601"/>
              <a:gd name="connsiteY960" fmla="*/ 399359 h 6858000"/>
              <a:gd name="connsiteX961" fmla="*/ 517618 w 7472601"/>
              <a:gd name="connsiteY961" fmla="*/ 385726 h 6858000"/>
              <a:gd name="connsiteX962" fmla="*/ 285074 w 7472601"/>
              <a:gd name="connsiteY962" fmla="*/ 182755 h 6858000"/>
              <a:gd name="connsiteX963" fmla="*/ 43151 w 7472601"/>
              <a:gd name="connsiteY963"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448321 w 7472601"/>
              <a:gd name="connsiteY80" fmla="*/ 6190991 h 6858000"/>
              <a:gd name="connsiteX81" fmla="*/ 7467600 w 7472601"/>
              <a:gd name="connsiteY81" fmla="*/ 6221686 h 6858000"/>
              <a:gd name="connsiteX82" fmla="*/ 7467600 w 7472601"/>
              <a:gd name="connsiteY82" fmla="*/ 6334256 h 6858000"/>
              <a:gd name="connsiteX83" fmla="*/ 7454976 w 7472601"/>
              <a:gd name="connsiteY83" fmla="*/ 6318297 h 6858000"/>
              <a:gd name="connsiteX84" fmla="*/ 1456157 w 7472601"/>
              <a:gd name="connsiteY84" fmla="*/ 5371404 h 6858000"/>
              <a:gd name="connsiteX85" fmla="*/ 1244432 w 7472601"/>
              <a:gd name="connsiteY85" fmla="*/ 5385601 h 6858000"/>
              <a:gd name="connsiteX86" fmla="*/ 973990 w 7472601"/>
              <a:gd name="connsiteY86" fmla="*/ 5424940 h 6858000"/>
              <a:gd name="connsiteX87" fmla="*/ 1103809 w 7472601"/>
              <a:gd name="connsiteY87" fmla="*/ 5433720 h 6858000"/>
              <a:gd name="connsiteX88" fmla="*/ 1123454 w 7472601"/>
              <a:gd name="connsiteY88" fmla="*/ 5435727 h 6858000"/>
              <a:gd name="connsiteX89" fmla="*/ 1737017 w 7472601"/>
              <a:gd name="connsiteY89" fmla="*/ 5452183 h 6858000"/>
              <a:gd name="connsiteX90" fmla="*/ 1824397 w 7472601"/>
              <a:gd name="connsiteY90" fmla="*/ 5447757 h 6858000"/>
              <a:gd name="connsiteX91" fmla="*/ 2070059 w 7472601"/>
              <a:gd name="connsiteY91" fmla="*/ 5441660 h 6858000"/>
              <a:gd name="connsiteX92" fmla="*/ 1456157 w 7472601"/>
              <a:gd name="connsiteY92" fmla="*/ 5371404 h 6858000"/>
              <a:gd name="connsiteX93" fmla="*/ 4988186 w 7472601"/>
              <a:gd name="connsiteY93" fmla="*/ 5216467 h 6858000"/>
              <a:gd name="connsiteX94" fmla="*/ 4777334 w 7472601"/>
              <a:gd name="connsiteY94" fmla="*/ 5406072 h 6858000"/>
              <a:gd name="connsiteX95" fmla="*/ 4718341 w 7472601"/>
              <a:gd name="connsiteY95" fmla="*/ 5468043 h 6858000"/>
              <a:gd name="connsiteX96" fmla="*/ 4604655 w 7472601"/>
              <a:gd name="connsiteY96" fmla="*/ 5583434 h 6858000"/>
              <a:gd name="connsiteX97" fmla="*/ 4565074 w 7472601"/>
              <a:gd name="connsiteY97" fmla="*/ 5618550 h 6858000"/>
              <a:gd name="connsiteX98" fmla="*/ 4988186 w 7472601"/>
              <a:gd name="connsiteY98" fmla="*/ 5216467 h 6858000"/>
              <a:gd name="connsiteX99" fmla="*/ 4978032 w 7472601"/>
              <a:gd name="connsiteY99" fmla="*/ 5183809 h 6858000"/>
              <a:gd name="connsiteX100" fmla="*/ 4463413 w 7472601"/>
              <a:gd name="connsiteY100" fmla="*/ 5615162 h 6858000"/>
              <a:gd name="connsiteX101" fmla="*/ 4358134 w 7472601"/>
              <a:gd name="connsiteY101" fmla="*/ 5742791 h 6858000"/>
              <a:gd name="connsiteX102" fmla="*/ 4376219 w 7472601"/>
              <a:gd name="connsiteY102" fmla="*/ 5729027 h 6858000"/>
              <a:gd name="connsiteX103" fmla="*/ 4582340 w 7472601"/>
              <a:gd name="connsiteY103" fmla="*/ 5561037 h 6858000"/>
              <a:gd name="connsiteX104" fmla="*/ 4694684 w 7472601"/>
              <a:gd name="connsiteY104" fmla="*/ 5447098 h 6858000"/>
              <a:gd name="connsiteX105" fmla="*/ 4754123 w 7472601"/>
              <a:gd name="connsiteY105" fmla="*/ 5384643 h 6858000"/>
              <a:gd name="connsiteX106" fmla="*/ 4978032 w 7472601"/>
              <a:gd name="connsiteY106" fmla="*/ 5183809 h 6858000"/>
              <a:gd name="connsiteX107" fmla="*/ 1903353 w 7472601"/>
              <a:gd name="connsiteY107" fmla="*/ 5044827 h 6858000"/>
              <a:gd name="connsiteX108" fmla="*/ 1936931 w 7472601"/>
              <a:gd name="connsiteY108" fmla="*/ 5093954 h 6858000"/>
              <a:gd name="connsiteX109" fmla="*/ 2195868 w 7472601"/>
              <a:gd name="connsiteY109" fmla="*/ 5396574 h 6858000"/>
              <a:gd name="connsiteX110" fmla="*/ 2088852 w 7472601"/>
              <a:gd name="connsiteY110" fmla="*/ 5166123 h 6858000"/>
              <a:gd name="connsiteX111" fmla="*/ 1958241 w 7472601"/>
              <a:gd name="connsiteY111" fmla="*/ 5067955 h 6858000"/>
              <a:gd name="connsiteX112" fmla="*/ 1903353 w 7472601"/>
              <a:gd name="connsiteY112" fmla="*/ 5044827 h 6858000"/>
              <a:gd name="connsiteX113" fmla="*/ 1979378 w 7472601"/>
              <a:gd name="connsiteY113" fmla="*/ 4769504 h 6858000"/>
              <a:gd name="connsiteX114" fmla="*/ 2882120 w 7472601"/>
              <a:gd name="connsiteY114" fmla="*/ 5064547 h 6858000"/>
              <a:gd name="connsiteX115" fmla="*/ 2793103 w 7472601"/>
              <a:gd name="connsiteY115" fmla="*/ 5039699 h 6858000"/>
              <a:gd name="connsiteX116" fmla="*/ 2770041 w 7472601"/>
              <a:gd name="connsiteY116" fmla="*/ 5033634 h 6858000"/>
              <a:gd name="connsiteX117" fmla="*/ 1979378 w 7472601"/>
              <a:gd name="connsiteY117" fmla="*/ 4769504 h 6858000"/>
              <a:gd name="connsiteX118" fmla="*/ 1927410 w 7472601"/>
              <a:gd name="connsiteY118" fmla="*/ 4716164 h 6858000"/>
              <a:gd name="connsiteX119" fmla="*/ 1959587 w 7472601"/>
              <a:gd name="connsiteY119" fmla="*/ 4728849 h 6858000"/>
              <a:gd name="connsiteX120" fmla="*/ 2777707 w 7472601"/>
              <a:gd name="connsiteY120" fmla="*/ 5003991 h 6858000"/>
              <a:gd name="connsiteX121" fmla="*/ 2800768 w 7472601"/>
              <a:gd name="connsiteY121" fmla="*/ 5010056 h 6858000"/>
              <a:gd name="connsiteX122" fmla="*/ 2879408 w 7472601"/>
              <a:gd name="connsiteY122" fmla="*/ 5031590 h 6858000"/>
              <a:gd name="connsiteX123" fmla="*/ 2862295 w 7472601"/>
              <a:gd name="connsiteY123" fmla="*/ 5022958 h 6858000"/>
              <a:gd name="connsiteX124" fmla="*/ 2813343 w 7472601"/>
              <a:gd name="connsiteY124" fmla="*/ 4998369 h 6858000"/>
              <a:gd name="connsiteX125" fmla="*/ 2646245 w 7472601"/>
              <a:gd name="connsiteY125" fmla="*/ 4930999 h 6858000"/>
              <a:gd name="connsiteX126" fmla="*/ 1999243 w 7472601"/>
              <a:gd name="connsiteY126" fmla="*/ 4730524 h 6858000"/>
              <a:gd name="connsiteX127" fmla="*/ 1979527 w 7472601"/>
              <a:gd name="connsiteY127" fmla="*/ 4726651 h 6858000"/>
              <a:gd name="connsiteX128" fmla="*/ 1927410 w 7472601"/>
              <a:gd name="connsiteY128" fmla="*/ 4716164 h 6858000"/>
              <a:gd name="connsiteX129" fmla="*/ 1997014 w 7472601"/>
              <a:gd name="connsiteY129" fmla="*/ 4698007 h 6858000"/>
              <a:gd name="connsiteX130" fmla="*/ 2005458 w 7472601"/>
              <a:gd name="connsiteY130" fmla="*/ 4699540 h 6858000"/>
              <a:gd name="connsiteX131" fmla="*/ 2657186 w 7472601"/>
              <a:gd name="connsiteY131" fmla="*/ 4901687 h 6858000"/>
              <a:gd name="connsiteX132" fmla="*/ 2826662 w 7472601"/>
              <a:gd name="connsiteY132" fmla="*/ 4970362 h 6858000"/>
              <a:gd name="connsiteX133" fmla="*/ 2876100 w 7472601"/>
              <a:gd name="connsiteY133" fmla="*/ 4995397 h 6858000"/>
              <a:gd name="connsiteX134" fmla="*/ 3042600 w 7472601"/>
              <a:gd name="connsiteY134" fmla="*/ 5059532 h 6858000"/>
              <a:gd name="connsiteX135" fmla="*/ 1997014 w 7472601"/>
              <a:gd name="connsiteY135" fmla="*/ 4698007 h 6858000"/>
              <a:gd name="connsiteX136" fmla="*/ 2305292 w 7472601"/>
              <a:gd name="connsiteY136" fmla="*/ 4219492 h 6858000"/>
              <a:gd name="connsiteX137" fmla="*/ 3360922 w 7472601"/>
              <a:gd name="connsiteY137" fmla="*/ 4529373 h 6858000"/>
              <a:gd name="connsiteX138" fmla="*/ 3492420 w 7472601"/>
              <a:gd name="connsiteY138" fmla="*/ 4510145 h 6858000"/>
              <a:gd name="connsiteX139" fmla="*/ 3364086 w 7472601"/>
              <a:gd name="connsiteY139" fmla="*/ 4480340 h 6858000"/>
              <a:gd name="connsiteX140" fmla="*/ 3225818 w 7472601"/>
              <a:gd name="connsiteY140" fmla="*/ 4411822 h 6858000"/>
              <a:gd name="connsiteX141" fmla="*/ 3129696 w 7472601"/>
              <a:gd name="connsiteY141" fmla="*/ 4360704 h 6858000"/>
              <a:gd name="connsiteX142" fmla="*/ 2814545 w 7472601"/>
              <a:gd name="connsiteY142" fmla="*/ 4282955 h 6858000"/>
              <a:gd name="connsiteX143" fmla="*/ 2305292 w 7472601"/>
              <a:gd name="connsiteY143" fmla="*/ 4219492 h 6858000"/>
              <a:gd name="connsiteX144" fmla="*/ 2626982 w 7472601"/>
              <a:gd name="connsiteY144" fmla="*/ 4206450 h 6858000"/>
              <a:gd name="connsiteX145" fmla="*/ 2490617 w 7472601"/>
              <a:gd name="connsiteY145" fmla="*/ 4206951 h 6858000"/>
              <a:gd name="connsiteX146" fmla="*/ 2819869 w 7472601"/>
              <a:gd name="connsiteY146" fmla="*/ 4252936 h 6858000"/>
              <a:gd name="connsiteX147" fmla="*/ 3143018 w 7472601"/>
              <a:gd name="connsiteY147" fmla="*/ 4332698 h 6858000"/>
              <a:gd name="connsiteX148" fmla="*/ 3241520 w 7472601"/>
              <a:gd name="connsiteY148" fmla="*/ 4385112 h 6858000"/>
              <a:gd name="connsiteX149" fmla="*/ 3374575 w 7472601"/>
              <a:gd name="connsiteY149" fmla="*/ 4451517 h 6858000"/>
              <a:gd name="connsiteX150" fmla="*/ 3505221 w 7472601"/>
              <a:gd name="connsiteY150" fmla="*/ 4480757 h 6858000"/>
              <a:gd name="connsiteX151" fmla="*/ 2626982 w 7472601"/>
              <a:gd name="connsiteY151" fmla="*/ 4206450 h 6858000"/>
              <a:gd name="connsiteX152" fmla="*/ 1310106 w 7472601"/>
              <a:gd name="connsiteY152" fmla="*/ 3943217 h 6858000"/>
              <a:gd name="connsiteX153" fmla="*/ 854994 w 7472601"/>
              <a:gd name="connsiteY153" fmla="*/ 4399136 h 6858000"/>
              <a:gd name="connsiteX154" fmla="*/ 742462 w 7472601"/>
              <a:gd name="connsiteY154" fmla="*/ 4594648 h 6858000"/>
              <a:gd name="connsiteX155" fmla="*/ 820602 w 7472601"/>
              <a:gd name="connsiteY155" fmla="*/ 4485915 h 6858000"/>
              <a:gd name="connsiteX156" fmla="*/ 878295 w 7472601"/>
              <a:gd name="connsiteY156" fmla="*/ 4403594 h 6858000"/>
              <a:gd name="connsiteX157" fmla="*/ 1240607 w 7472601"/>
              <a:gd name="connsiteY157" fmla="*/ 4010401 h 6858000"/>
              <a:gd name="connsiteX158" fmla="*/ 1310106 w 7472601"/>
              <a:gd name="connsiteY158" fmla="*/ 3943217 h 6858000"/>
              <a:gd name="connsiteX159" fmla="*/ 1423113 w 7472601"/>
              <a:gd name="connsiteY159" fmla="*/ 3874565 h 6858000"/>
              <a:gd name="connsiteX160" fmla="*/ 1260565 w 7472601"/>
              <a:gd name="connsiteY160" fmla="*/ 4031982 h 6858000"/>
              <a:gd name="connsiteX161" fmla="*/ 901900 w 7472601"/>
              <a:gd name="connsiteY161" fmla="*/ 4421236 h 6858000"/>
              <a:gd name="connsiteX162" fmla="*/ 845044 w 7472601"/>
              <a:gd name="connsiteY162" fmla="*/ 4502436 h 6858000"/>
              <a:gd name="connsiteX163" fmla="*/ 685926 w 7472601"/>
              <a:gd name="connsiteY163" fmla="*/ 4703069 h 6858000"/>
              <a:gd name="connsiteX164" fmla="*/ 684248 w 7472601"/>
              <a:gd name="connsiteY164" fmla="*/ 4706721 h 6858000"/>
              <a:gd name="connsiteX165" fmla="*/ 1423113 w 7472601"/>
              <a:gd name="connsiteY165" fmla="*/ 3874565 h 6858000"/>
              <a:gd name="connsiteX166" fmla="*/ 3316479 w 7472601"/>
              <a:gd name="connsiteY166" fmla="*/ 3872136 h 6858000"/>
              <a:gd name="connsiteX167" fmla="*/ 3546806 w 7472601"/>
              <a:gd name="connsiteY167" fmla="*/ 4356139 h 6858000"/>
              <a:gd name="connsiteX168" fmla="*/ 3364433 w 7472601"/>
              <a:gd name="connsiteY168" fmla="*/ 3953121 h 6858000"/>
              <a:gd name="connsiteX169" fmla="*/ 3316479 w 7472601"/>
              <a:gd name="connsiteY169" fmla="*/ 3872136 h 6858000"/>
              <a:gd name="connsiteX170" fmla="*/ 3291335 w 7472601"/>
              <a:gd name="connsiteY170" fmla="*/ 3767420 h 6858000"/>
              <a:gd name="connsiteX171" fmla="*/ 3390805 w 7472601"/>
              <a:gd name="connsiteY171" fmla="*/ 3937163 h 6858000"/>
              <a:gd name="connsiteX172" fmla="*/ 3579062 w 7472601"/>
              <a:gd name="connsiteY172" fmla="*/ 4359040 h 6858000"/>
              <a:gd name="connsiteX173" fmla="*/ 3467355 w 7472601"/>
              <a:gd name="connsiteY173" fmla="*/ 3988130 h 6858000"/>
              <a:gd name="connsiteX174" fmla="*/ 3310753 w 7472601"/>
              <a:gd name="connsiteY174" fmla="*/ 3787140 h 6858000"/>
              <a:gd name="connsiteX175" fmla="*/ 3291335 w 7472601"/>
              <a:gd name="connsiteY175" fmla="*/ 3767420 h 6858000"/>
              <a:gd name="connsiteX176" fmla="*/ 1635889 w 7472601"/>
              <a:gd name="connsiteY176" fmla="*/ 3709494 h 6858000"/>
              <a:gd name="connsiteX177" fmla="*/ 1634800 w 7472601"/>
              <a:gd name="connsiteY177" fmla="*/ 3731111 h 6858000"/>
              <a:gd name="connsiteX178" fmla="*/ 1635889 w 7472601"/>
              <a:gd name="connsiteY178" fmla="*/ 3709494 h 6858000"/>
              <a:gd name="connsiteX179" fmla="*/ 1510397 w 7472601"/>
              <a:gd name="connsiteY179" fmla="*/ 3684705 h 6858000"/>
              <a:gd name="connsiteX180" fmla="*/ 1146550 w 7472601"/>
              <a:gd name="connsiteY180" fmla="*/ 3802012 h 6858000"/>
              <a:gd name="connsiteX181" fmla="*/ 698834 w 7472601"/>
              <a:gd name="connsiteY181" fmla="*/ 3952272 h 6858000"/>
              <a:gd name="connsiteX182" fmla="*/ 34256 w 7472601"/>
              <a:gd name="connsiteY182" fmla="*/ 4347603 h 6858000"/>
              <a:gd name="connsiteX183" fmla="*/ 527241 w 7472601"/>
              <a:gd name="connsiteY183" fmla="*/ 4065078 h 6858000"/>
              <a:gd name="connsiteX184" fmla="*/ 1510397 w 7472601"/>
              <a:gd name="connsiteY184" fmla="*/ 3684705 h 6858000"/>
              <a:gd name="connsiteX185" fmla="*/ 1313114 w 7472601"/>
              <a:gd name="connsiteY185" fmla="*/ 3655216 h 6858000"/>
              <a:gd name="connsiteX186" fmla="*/ 1109304 w 7472601"/>
              <a:gd name="connsiteY186" fmla="*/ 3669030 h 6858000"/>
              <a:gd name="connsiteX187" fmla="*/ 8129 w 7472601"/>
              <a:gd name="connsiteY187" fmla="*/ 4330519 h 6858000"/>
              <a:gd name="connsiteX188" fmla="*/ 687572 w 7472601"/>
              <a:gd name="connsiteY188" fmla="*/ 3925629 h 6858000"/>
              <a:gd name="connsiteX189" fmla="*/ 1138365 w 7472601"/>
              <a:gd name="connsiteY189" fmla="*/ 3774515 h 6858000"/>
              <a:gd name="connsiteX190" fmla="*/ 1505579 w 7472601"/>
              <a:gd name="connsiteY190" fmla="*/ 3655526 h 6858000"/>
              <a:gd name="connsiteX191" fmla="*/ 1313114 w 7472601"/>
              <a:gd name="connsiteY191" fmla="*/ 3655216 h 6858000"/>
              <a:gd name="connsiteX192" fmla="*/ 3655073 w 7472601"/>
              <a:gd name="connsiteY192" fmla="*/ 3650884 h 6858000"/>
              <a:gd name="connsiteX193" fmla="*/ 3989938 w 7472601"/>
              <a:gd name="connsiteY193" fmla="*/ 3991685 h 6858000"/>
              <a:gd name="connsiteX194" fmla="*/ 4393907 w 7472601"/>
              <a:gd name="connsiteY194" fmla="*/ 4261258 h 6858000"/>
              <a:gd name="connsiteX195" fmla="*/ 4648051 w 7472601"/>
              <a:gd name="connsiteY195" fmla="*/ 4374051 h 6858000"/>
              <a:gd name="connsiteX196" fmla="*/ 4383389 w 7472601"/>
              <a:gd name="connsiteY196" fmla="*/ 4184369 h 6858000"/>
              <a:gd name="connsiteX197" fmla="*/ 4165508 w 7472601"/>
              <a:gd name="connsiteY197" fmla="*/ 4035196 h 6858000"/>
              <a:gd name="connsiteX198" fmla="*/ 4068162 w 7472601"/>
              <a:gd name="connsiteY198" fmla="*/ 3953394 h 6858000"/>
              <a:gd name="connsiteX199" fmla="*/ 3981416 w 7472601"/>
              <a:gd name="connsiteY199" fmla="*/ 3880482 h 6858000"/>
              <a:gd name="connsiteX200" fmla="*/ 3800147 w 7472601"/>
              <a:gd name="connsiteY200" fmla="*/ 3749872 h 6858000"/>
              <a:gd name="connsiteX201" fmla="*/ 3655073 w 7472601"/>
              <a:gd name="connsiteY201" fmla="*/ 3650884 h 6858000"/>
              <a:gd name="connsiteX202" fmla="*/ 3670252 w 7472601"/>
              <a:gd name="connsiteY202" fmla="*/ 3622798 h 6858000"/>
              <a:gd name="connsiteX203" fmla="*/ 3817258 w 7472601"/>
              <a:gd name="connsiteY203" fmla="*/ 3723577 h 6858000"/>
              <a:gd name="connsiteX204" fmla="*/ 4000461 w 7472601"/>
              <a:gd name="connsiteY204" fmla="*/ 3855966 h 6858000"/>
              <a:gd name="connsiteX205" fmla="*/ 4088180 w 7472601"/>
              <a:gd name="connsiteY205" fmla="*/ 3929774 h 6858000"/>
              <a:gd name="connsiteX206" fmla="*/ 4184555 w 7472601"/>
              <a:gd name="connsiteY206" fmla="*/ 4010683 h 6858000"/>
              <a:gd name="connsiteX207" fmla="*/ 4399563 w 7472601"/>
              <a:gd name="connsiteY207" fmla="*/ 4158106 h 6858000"/>
              <a:gd name="connsiteX208" fmla="*/ 4684469 w 7472601"/>
              <a:gd name="connsiteY208" fmla="*/ 4364680 h 6858000"/>
              <a:gd name="connsiteX209" fmla="*/ 4690271 w 7472601"/>
              <a:gd name="connsiteY209" fmla="*/ 4370034 h 6858000"/>
              <a:gd name="connsiteX210" fmla="*/ 4136093 w 7472601"/>
              <a:gd name="connsiteY210" fmla="*/ 3858466 h 6858000"/>
              <a:gd name="connsiteX211" fmla="*/ 3670252 w 7472601"/>
              <a:gd name="connsiteY211" fmla="*/ 3622798 h 6858000"/>
              <a:gd name="connsiteX212" fmla="*/ 4440129 w 7472601"/>
              <a:gd name="connsiteY212" fmla="*/ 3448571 h 6858000"/>
              <a:gd name="connsiteX213" fmla="*/ 4856525 w 7472601"/>
              <a:gd name="connsiteY213" fmla="*/ 3915351 h 6858000"/>
              <a:gd name="connsiteX214" fmla="*/ 5059055 w 7472601"/>
              <a:gd name="connsiteY214" fmla="*/ 4108918 h 6858000"/>
              <a:gd name="connsiteX215" fmla="*/ 5290070 w 7472601"/>
              <a:gd name="connsiteY215" fmla="*/ 4263619 h 6858000"/>
              <a:gd name="connsiteX216" fmla="*/ 4834991 w 7472601"/>
              <a:gd name="connsiteY216" fmla="*/ 3830985 h 6858000"/>
              <a:gd name="connsiteX217" fmla="*/ 4440129 w 7472601"/>
              <a:gd name="connsiteY217" fmla="*/ 3448571 h 6858000"/>
              <a:gd name="connsiteX218" fmla="*/ 4441737 w 7472601"/>
              <a:gd name="connsiteY218" fmla="*/ 3399734 h 6858000"/>
              <a:gd name="connsiteX219" fmla="*/ 4431236 w 7472601"/>
              <a:gd name="connsiteY219" fmla="*/ 3400954 h 6858000"/>
              <a:gd name="connsiteX220" fmla="*/ 4557150 w 7472601"/>
              <a:gd name="connsiteY220" fmla="*/ 3510023 h 6858000"/>
              <a:gd name="connsiteX221" fmla="*/ 4856936 w 7472601"/>
              <a:gd name="connsiteY221" fmla="*/ 3809146 h 6858000"/>
              <a:gd name="connsiteX222" fmla="*/ 5111996 w 7472601"/>
              <a:gd name="connsiteY222" fmla="*/ 4065759 h 6858000"/>
              <a:gd name="connsiteX223" fmla="*/ 5388878 w 7472601"/>
              <a:gd name="connsiteY223" fmla="*/ 4300185 h 6858000"/>
              <a:gd name="connsiteX224" fmla="*/ 5425556 w 7472601"/>
              <a:gd name="connsiteY224" fmla="*/ 4308967 h 6858000"/>
              <a:gd name="connsiteX225" fmla="*/ 4943646 w 7472601"/>
              <a:gd name="connsiteY225" fmla="*/ 3822916 h 6858000"/>
              <a:gd name="connsiteX226" fmla="*/ 4594837 w 7472601"/>
              <a:gd name="connsiteY226" fmla="*/ 3532274 h 6858000"/>
              <a:gd name="connsiteX227" fmla="*/ 4441737 w 7472601"/>
              <a:gd name="connsiteY227" fmla="*/ 3399734 h 6858000"/>
              <a:gd name="connsiteX228" fmla="*/ 5425834 w 7472601"/>
              <a:gd name="connsiteY228" fmla="*/ 3162785 h 6858000"/>
              <a:gd name="connsiteX229" fmla="*/ 5401644 w 7472601"/>
              <a:gd name="connsiteY229" fmla="*/ 3617847 h 6858000"/>
              <a:gd name="connsiteX230" fmla="*/ 5467256 w 7472601"/>
              <a:gd name="connsiteY230" fmla="*/ 4175494 h 6858000"/>
              <a:gd name="connsiteX231" fmla="*/ 5448069 w 7472601"/>
              <a:gd name="connsiteY231" fmla="*/ 3567554 h 6858000"/>
              <a:gd name="connsiteX232" fmla="*/ 5425834 w 7472601"/>
              <a:gd name="connsiteY232" fmla="*/ 3162785 h 6858000"/>
              <a:gd name="connsiteX233" fmla="*/ 1318687 w 7472601"/>
              <a:gd name="connsiteY233" fmla="*/ 3113840 h 6858000"/>
              <a:gd name="connsiteX234" fmla="*/ 1066793 w 7472601"/>
              <a:gd name="connsiteY234" fmla="*/ 3212171 h 6858000"/>
              <a:gd name="connsiteX235" fmla="*/ 993319 w 7472601"/>
              <a:gd name="connsiteY235" fmla="*/ 3247648 h 6858000"/>
              <a:gd name="connsiteX236" fmla="*/ 853081 w 7472601"/>
              <a:gd name="connsiteY236" fmla="*/ 3312410 h 6858000"/>
              <a:gd name="connsiteX237" fmla="*/ 805957 w 7472601"/>
              <a:gd name="connsiteY237" fmla="*/ 3330443 h 6858000"/>
              <a:gd name="connsiteX238" fmla="*/ 1318687 w 7472601"/>
              <a:gd name="connsiteY238" fmla="*/ 3113840 h 6858000"/>
              <a:gd name="connsiteX239" fmla="*/ 5453702 w 7472601"/>
              <a:gd name="connsiteY239" fmla="*/ 3090882 h 6858000"/>
              <a:gd name="connsiteX240" fmla="*/ 5480135 w 7472601"/>
              <a:gd name="connsiteY240" fmla="*/ 3565802 h 6858000"/>
              <a:gd name="connsiteX241" fmla="*/ 5499023 w 7472601"/>
              <a:gd name="connsiteY241" fmla="*/ 4166310 h 6858000"/>
              <a:gd name="connsiteX242" fmla="*/ 5547022 w 7472601"/>
              <a:gd name="connsiteY242" fmla="*/ 3607838 h 6858000"/>
              <a:gd name="connsiteX243" fmla="*/ 5515964 w 7472601"/>
              <a:gd name="connsiteY243" fmla="*/ 3378541 h 6858000"/>
              <a:gd name="connsiteX244" fmla="*/ 5453702 w 7472601"/>
              <a:gd name="connsiteY244" fmla="*/ 3090882 h 6858000"/>
              <a:gd name="connsiteX245" fmla="*/ 1238695 w 7472601"/>
              <a:gd name="connsiteY245" fmla="*/ 3076820 h 6858000"/>
              <a:gd name="connsiteX246" fmla="*/ 716371 w 7472601"/>
              <a:gd name="connsiteY246" fmla="*/ 3293249 h 6858000"/>
              <a:gd name="connsiteX247" fmla="*/ 579522 w 7472601"/>
              <a:gd name="connsiteY247" fmla="*/ 3371759 h 6858000"/>
              <a:gd name="connsiteX248" fmla="*/ 600288 w 7472601"/>
              <a:gd name="connsiteY248" fmla="*/ 3365555 h 6858000"/>
              <a:gd name="connsiteX249" fmla="*/ 840692 w 7472601"/>
              <a:gd name="connsiteY249" fmla="*/ 3284921 h 6858000"/>
              <a:gd name="connsiteX250" fmla="*/ 979248 w 7472601"/>
              <a:gd name="connsiteY250" fmla="*/ 3221003 h 6858000"/>
              <a:gd name="connsiteX251" fmla="*/ 1053282 w 7472601"/>
              <a:gd name="connsiteY251" fmla="*/ 3185247 h 6858000"/>
              <a:gd name="connsiteX252" fmla="*/ 1320603 w 7472601"/>
              <a:gd name="connsiteY252" fmla="*/ 3081281 h 6858000"/>
              <a:gd name="connsiteX253" fmla="*/ 1238695 w 7472601"/>
              <a:gd name="connsiteY253" fmla="*/ 3076820 h 6858000"/>
              <a:gd name="connsiteX254" fmla="*/ 5425627 w 7472601"/>
              <a:gd name="connsiteY254" fmla="*/ 2954192 h 6858000"/>
              <a:gd name="connsiteX255" fmla="*/ 5470770 w 7472601"/>
              <a:gd name="connsiteY255" fmla="*/ 3005435 h 6858000"/>
              <a:gd name="connsiteX256" fmla="*/ 5519779 w 7472601"/>
              <a:gd name="connsiteY256" fmla="*/ 4359223 h 6858000"/>
              <a:gd name="connsiteX257" fmla="*/ 5520293 w 7472601"/>
              <a:gd name="connsiteY257" fmla="*/ 4360602 h 6858000"/>
              <a:gd name="connsiteX258" fmla="*/ 5767221 w 7472601"/>
              <a:gd name="connsiteY258" fmla="*/ 4665564 h 6858000"/>
              <a:gd name="connsiteX259" fmla="*/ 6937169 w 7472601"/>
              <a:gd name="connsiteY259" fmla="*/ 4815941 h 6858000"/>
              <a:gd name="connsiteX260" fmla="*/ 6953922 w 7472601"/>
              <a:gd name="connsiteY260" fmla="*/ 4890068 h 6858000"/>
              <a:gd name="connsiteX261" fmla="*/ 6071359 w 7472601"/>
              <a:gd name="connsiteY261" fmla="*/ 4770770 h 6858000"/>
              <a:gd name="connsiteX262" fmla="*/ 6038839 w 7472601"/>
              <a:gd name="connsiteY262" fmla="*/ 4764474 h 6858000"/>
              <a:gd name="connsiteX263" fmla="*/ 6038706 w 7472601"/>
              <a:gd name="connsiteY263" fmla="*/ 4763847 h 6858000"/>
              <a:gd name="connsiteX264" fmla="*/ 6037784 w 7472601"/>
              <a:gd name="connsiteY264" fmla="*/ 4764270 h 6858000"/>
              <a:gd name="connsiteX265" fmla="*/ 6038839 w 7472601"/>
              <a:gd name="connsiteY265" fmla="*/ 4764474 h 6858000"/>
              <a:gd name="connsiteX266" fmla="*/ 6040338 w 7472601"/>
              <a:gd name="connsiteY266" fmla="*/ 4771418 h 6858000"/>
              <a:gd name="connsiteX267" fmla="*/ 6024488 w 7472601"/>
              <a:gd name="connsiteY267" fmla="*/ 4809903 h 6858000"/>
              <a:gd name="connsiteX268" fmla="*/ 5599771 w 7472601"/>
              <a:gd name="connsiteY268" fmla="*/ 5509652 h 6858000"/>
              <a:gd name="connsiteX269" fmla="*/ 5548843 w 7472601"/>
              <a:gd name="connsiteY269" fmla="*/ 5563845 h 6858000"/>
              <a:gd name="connsiteX270" fmla="*/ 5940952 w 7472601"/>
              <a:gd name="connsiteY270" fmla="*/ 6250028 h 6858000"/>
              <a:gd name="connsiteX271" fmla="*/ 6043441 w 7472601"/>
              <a:gd name="connsiteY271" fmla="*/ 6665847 h 6858000"/>
              <a:gd name="connsiteX272" fmla="*/ 6093432 w 7472601"/>
              <a:gd name="connsiteY272" fmla="*/ 6858000 h 6858000"/>
              <a:gd name="connsiteX273" fmla="*/ 6034344 w 7472601"/>
              <a:gd name="connsiteY273" fmla="*/ 6858000 h 6858000"/>
              <a:gd name="connsiteX274" fmla="*/ 6026679 w 7472601"/>
              <a:gd name="connsiteY274" fmla="*/ 6836959 h 6858000"/>
              <a:gd name="connsiteX275" fmla="*/ 5800441 w 7472601"/>
              <a:gd name="connsiteY275" fmla="*/ 6335286 h 6858000"/>
              <a:gd name="connsiteX276" fmla="*/ 5526562 w 7472601"/>
              <a:gd name="connsiteY276" fmla="*/ 5705388 h 6858000"/>
              <a:gd name="connsiteX277" fmla="*/ 5519640 w 7472601"/>
              <a:gd name="connsiteY277" fmla="*/ 5683774 h 6858000"/>
              <a:gd name="connsiteX278" fmla="*/ 5844559 w 7472601"/>
              <a:gd name="connsiteY278" fmla="*/ 6553349 h 6858000"/>
              <a:gd name="connsiteX279" fmla="*/ 5975994 w 7472601"/>
              <a:gd name="connsiteY279" fmla="*/ 6858000 h 6858000"/>
              <a:gd name="connsiteX280" fmla="*/ 5898547 w 7472601"/>
              <a:gd name="connsiteY280" fmla="*/ 6858000 h 6858000"/>
              <a:gd name="connsiteX281" fmla="*/ 5682041 w 7472601"/>
              <a:gd name="connsiteY281" fmla="*/ 6355860 h 6858000"/>
              <a:gd name="connsiteX282" fmla="*/ 5461758 w 7472601"/>
              <a:gd name="connsiteY282" fmla="*/ 5820220 h 6858000"/>
              <a:gd name="connsiteX283" fmla="*/ 5237282 w 7472601"/>
              <a:gd name="connsiteY283" fmla="*/ 6579086 h 6858000"/>
              <a:gd name="connsiteX284" fmla="*/ 5115009 w 7472601"/>
              <a:gd name="connsiteY284" fmla="*/ 6858000 h 6858000"/>
              <a:gd name="connsiteX285" fmla="*/ 5028074 w 7472601"/>
              <a:gd name="connsiteY285" fmla="*/ 6858000 h 6858000"/>
              <a:gd name="connsiteX286" fmla="*/ 5079508 w 7472601"/>
              <a:gd name="connsiteY286" fmla="*/ 6749074 h 6858000"/>
              <a:gd name="connsiteX287" fmla="*/ 5371846 w 7472601"/>
              <a:gd name="connsiteY287" fmla="*/ 5924413 h 6858000"/>
              <a:gd name="connsiteX288" fmla="*/ 5270512 w 7472601"/>
              <a:gd name="connsiteY288" fmla="*/ 6138975 h 6858000"/>
              <a:gd name="connsiteX289" fmla="*/ 5062409 w 7472601"/>
              <a:gd name="connsiteY289" fmla="*/ 6653544 h 6858000"/>
              <a:gd name="connsiteX290" fmla="*/ 5036628 w 7472601"/>
              <a:gd name="connsiteY290" fmla="*/ 6754247 h 6858000"/>
              <a:gd name="connsiteX291" fmla="*/ 5009112 w 7472601"/>
              <a:gd name="connsiteY291" fmla="*/ 6858000 h 6858000"/>
              <a:gd name="connsiteX292" fmla="*/ 4976679 w 7472601"/>
              <a:gd name="connsiteY292" fmla="*/ 6858000 h 6858000"/>
              <a:gd name="connsiteX293" fmla="*/ 5006537 w 7472601"/>
              <a:gd name="connsiteY293" fmla="*/ 6747068 h 6858000"/>
              <a:gd name="connsiteX294" fmla="*/ 5032723 w 7472601"/>
              <a:gd name="connsiteY294" fmla="*/ 6644957 h 6858000"/>
              <a:gd name="connsiteX295" fmla="*/ 5242949 w 7472601"/>
              <a:gd name="connsiteY295" fmla="*/ 6125175 h 6858000"/>
              <a:gd name="connsiteX296" fmla="*/ 5286321 w 7472601"/>
              <a:gd name="connsiteY296" fmla="*/ 6033555 h 6858000"/>
              <a:gd name="connsiteX297" fmla="*/ 5008210 w 7472601"/>
              <a:gd name="connsiteY297" fmla="*/ 6649194 h 6858000"/>
              <a:gd name="connsiteX298" fmla="*/ 4986321 w 7472601"/>
              <a:gd name="connsiteY298" fmla="*/ 6765687 h 6858000"/>
              <a:gd name="connsiteX299" fmla="*/ 4973474 w 7472601"/>
              <a:gd name="connsiteY299" fmla="*/ 6858000 h 6858000"/>
              <a:gd name="connsiteX300" fmla="*/ 4907178 w 7472601"/>
              <a:gd name="connsiteY300" fmla="*/ 6858000 h 6858000"/>
              <a:gd name="connsiteX301" fmla="*/ 4910810 w 7472601"/>
              <a:gd name="connsiteY301" fmla="*/ 6829660 h 6858000"/>
              <a:gd name="connsiteX302" fmla="*/ 4987461 w 7472601"/>
              <a:gd name="connsiteY302" fmla="*/ 6432994 h 6858000"/>
              <a:gd name="connsiteX303" fmla="*/ 5179262 w 7472601"/>
              <a:gd name="connsiteY303" fmla="*/ 6035044 h 6858000"/>
              <a:gd name="connsiteX304" fmla="*/ 4689678 w 7472601"/>
              <a:gd name="connsiteY304" fmla="*/ 6440241 h 6858000"/>
              <a:gd name="connsiteX305" fmla="*/ 4477543 w 7472601"/>
              <a:gd name="connsiteY305" fmla="*/ 6674836 h 6858000"/>
              <a:gd name="connsiteX306" fmla="*/ 4329957 w 7472601"/>
              <a:gd name="connsiteY306" fmla="*/ 6858000 h 6858000"/>
              <a:gd name="connsiteX307" fmla="*/ 4218595 w 7472601"/>
              <a:gd name="connsiteY307" fmla="*/ 6858000 h 6858000"/>
              <a:gd name="connsiteX308" fmla="*/ 4368888 w 7472601"/>
              <a:gd name="connsiteY308" fmla="*/ 6668412 h 6858000"/>
              <a:gd name="connsiteX309" fmla="*/ 4563091 w 7472601"/>
              <a:gd name="connsiteY309" fmla="*/ 6442508 h 6858000"/>
              <a:gd name="connsiteX310" fmla="*/ 5387324 w 7472601"/>
              <a:gd name="connsiteY310" fmla="*/ 5705830 h 6858000"/>
              <a:gd name="connsiteX311" fmla="*/ 5073620 w 7472601"/>
              <a:gd name="connsiteY311" fmla="*/ 5955437 h 6858000"/>
              <a:gd name="connsiteX312" fmla="*/ 4689789 w 7472601"/>
              <a:gd name="connsiteY312" fmla="*/ 6268382 h 6858000"/>
              <a:gd name="connsiteX313" fmla="*/ 4418722 w 7472601"/>
              <a:gd name="connsiteY313" fmla="*/ 6570886 h 6858000"/>
              <a:gd name="connsiteX314" fmla="*/ 4214944 w 7472601"/>
              <a:gd name="connsiteY314" fmla="*/ 6858000 h 6858000"/>
              <a:gd name="connsiteX315" fmla="*/ 4177898 w 7472601"/>
              <a:gd name="connsiteY315" fmla="*/ 6858000 h 6858000"/>
              <a:gd name="connsiteX316" fmla="*/ 4391597 w 7472601"/>
              <a:gd name="connsiteY316" fmla="*/ 6556370 h 6858000"/>
              <a:gd name="connsiteX317" fmla="*/ 4668889 w 7472601"/>
              <a:gd name="connsiteY317" fmla="*/ 6246399 h 6858000"/>
              <a:gd name="connsiteX318" fmla="*/ 5055427 w 7472601"/>
              <a:gd name="connsiteY318" fmla="*/ 5931476 h 6858000"/>
              <a:gd name="connsiteX319" fmla="*/ 5371814 w 7472601"/>
              <a:gd name="connsiteY319" fmla="*/ 5678975 h 6858000"/>
              <a:gd name="connsiteX320" fmla="*/ 4987918 w 7472601"/>
              <a:gd name="connsiteY320" fmla="*/ 5838701 h 6858000"/>
              <a:gd name="connsiteX321" fmla="*/ 4317146 w 7472601"/>
              <a:gd name="connsiteY321" fmla="*/ 6587716 h 6858000"/>
              <a:gd name="connsiteX322" fmla="*/ 4171627 w 7472601"/>
              <a:gd name="connsiteY322" fmla="*/ 6858000 h 6858000"/>
              <a:gd name="connsiteX323" fmla="*/ 4081585 w 7472601"/>
              <a:gd name="connsiteY323" fmla="*/ 6858000 h 6858000"/>
              <a:gd name="connsiteX324" fmla="*/ 4238603 w 7472601"/>
              <a:gd name="connsiteY324" fmla="*/ 6559341 h 6858000"/>
              <a:gd name="connsiteX325" fmla="*/ 4778333 w 7472601"/>
              <a:gd name="connsiteY325" fmla="*/ 5873626 h 6858000"/>
              <a:gd name="connsiteX326" fmla="*/ 5414185 w 7472601"/>
              <a:gd name="connsiteY326" fmla="*/ 5573882 h 6858000"/>
              <a:gd name="connsiteX327" fmla="*/ 5959648 w 7472601"/>
              <a:gd name="connsiteY327" fmla="*/ 4760797 h 6858000"/>
              <a:gd name="connsiteX328" fmla="*/ 5355019 w 7472601"/>
              <a:gd name="connsiteY328" fmla="*/ 4734672 h 6858000"/>
              <a:gd name="connsiteX329" fmla="*/ 5083565 w 7472601"/>
              <a:gd name="connsiteY329" fmla="*/ 5179121 h 6858000"/>
              <a:gd name="connsiteX330" fmla="*/ 4713577 w 7472601"/>
              <a:gd name="connsiteY330" fmla="*/ 5616803 h 6858000"/>
              <a:gd name="connsiteX331" fmla="*/ 3989559 w 7472601"/>
              <a:gd name="connsiteY331" fmla="*/ 6145945 h 6858000"/>
              <a:gd name="connsiteX332" fmla="*/ 3939824 w 7472601"/>
              <a:gd name="connsiteY332" fmla="*/ 6066900 h 6858000"/>
              <a:gd name="connsiteX333" fmla="*/ 4584537 w 7472601"/>
              <a:gd name="connsiteY333" fmla="*/ 5324826 h 6858000"/>
              <a:gd name="connsiteX334" fmla="*/ 5037105 w 7472601"/>
              <a:gd name="connsiteY334" fmla="*/ 5088765 h 6858000"/>
              <a:gd name="connsiteX335" fmla="*/ 5039930 w 7472601"/>
              <a:gd name="connsiteY335" fmla="*/ 5089585 h 6858000"/>
              <a:gd name="connsiteX336" fmla="*/ 5263764 w 7472601"/>
              <a:gd name="connsiteY336" fmla="*/ 4735525 h 6858000"/>
              <a:gd name="connsiteX337" fmla="*/ 4086300 w 7472601"/>
              <a:gd name="connsiteY337" fmla="*/ 4884599 h 6858000"/>
              <a:gd name="connsiteX338" fmla="*/ 4085485 w 7472601"/>
              <a:gd name="connsiteY338" fmla="*/ 4899070 h 6858000"/>
              <a:gd name="connsiteX339" fmla="*/ 3871915 w 7472601"/>
              <a:gd name="connsiteY339" fmla="*/ 5253645 h 6858000"/>
              <a:gd name="connsiteX340" fmla="*/ 3799374 w 7472601"/>
              <a:gd name="connsiteY340" fmla="*/ 5466127 h 6858000"/>
              <a:gd name="connsiteX341" fmla="*/ 3498850 w 7472601"/>
              <a:gd name="connsiteY341" fmla="*/ 6661888 h 6858000"/>
              <a:gd name="connsiteX342" fmla="*/ 3399216 w 7472601"/>
              <a:gd name="connsiteY342" fmla="*/ 6858000 h 6858000"/>
              <a:gd name="connsiteX343" fmla="*/ 3303688 w 7472601"/>
              <a:gd name="connsiteY343" fmla="*/ 6858000 h 6858000"/>
              <a:gd name="connsiteX344" fmla="*/ 3391774 w 7472601"/>
              <a:gd name="connsiteY344" fmla="*/ 6697181 h 6858000"/>
              <a:gd name="connsiteX345" fmla="*/ 3735540 w 7472601"/>
              <a:gd name="connsiteY345" fmla="*/ 5546923 h 6858000"/>
              <a:gd name="connsiteX346" fmla="*/ 3729438 w 7472601"/>
              <a:gd name="connsiteY346" fmla="*/ 5569058 h 6858000"/>
              <a:gd name="connsiteX347" fmla="*/ 3707782 w 7472601"/>
              <a:gd name="connsiteY347" fmla="*/ 5644908 h 6858000"/>
              <a:gd name="connsiteX348" fmla="*/ 3583827 w 7472601"/>
              <a:gd name="connsiteY348" fmla="*/ 6039215 h 6858000"/>
              <a:gd name="connsiteX349" fmla="*/ 3547861 w 7472601"/>
              <a:gd name="connsiteY349" fmla="*/ 6129609 h 6858000"/>
              <a:gd name="connsiteX350" fmla="*/ 3490905 w 7472601"/>
              <a:gd name="connsiteY350" fmla="*/ 6277660 h 6858000"/>
              <a:gd name="connsiteX351" fmla="*/ 3455859 w 7472601"/>
              <a:gd name="connsiteY351" fmla="*/ 6391301 h 6858000"/>
              <a:gd name="connsiteX352" fmla="*/ 3429112 w 7472601"/>
              <a:gd name="connsiteY352" fmla="*/ 6479469 h 6858000"/>
              <a:gd name="connsiteX353" fmla="*/ 3304862 w 7472601"/>
              <a:gd name="connsiteY353" fmla="*/ 6796476 h 6858000"/>
              <a:gd name="connsiteX354" fmla="*/ 3276071 w 7472601"/>
              <a:gd name="connsiteY354" fmla="*/ 6858000 h 6858000"/>
              <a:gd name="connsiteX355" fmla="*/ 3240805 w 7472601"/>
              <a:gd name="connsiteY355" fmla="*/ 6858000 h 6858000"/>
              <a:gd name="connsiteX356" fmla="*/ 3275917 w 7472601"/>
              <a:gd name="connsiteY356" fmla="*/ 6783192 h 6858000"/>
              <a:gd name="connsiteX357" fmla="*/ 3399358 w 7472601"/>
              <a:gd name="connsiteY357" fmla="*/ 6469011 h 6858000"/>
              <a:gd name="connsiteX358" fmla="*/ 3425650 w 7472601"/>
              <a:gd name="connsiteY358" fmla="*/ 6381333 h 6858000"/>
              <a:gd name="connsiteX359" fmla="*/ 3460661 w 7472601"/>
              <a:gd name="connsiteY359" fmla="*/ 6266763 h 6858000"/>
              <a:gd name="connsiteX360" fmla="*/ 3518021 w 7472601"/>
              <a:gd name="connsiteY360" fmla="*/ 6117298 h 6858000"/>
              <a:gd name="connsiteX361" fmla="*/ 3554035 w 7472601"/>
              <a:gd name="connsiteY361" fmla="*/ 6027832 h 6858000"/>
              <a:gd name="connsiteX362" fmla="*/ 3677174 w 7472601"/>
              <a:gd name="connsiteY362" fmla="*/ 5636351 h 6858000"/>
              <a:gd name="connsiteX363" fmla="*/ 3698819 w 7472601"/>
              <a:gd name="connsiteY363" fmla="*/ 5560503 h 6858000"/>
              <a:gd name="connsiteX364" fmla="*/ 3702094 w 7472601"/>
              <a:gd name="connsiteY364" fmla="*/ 5549194 h 6858000"/>
              <a:gd name="connsiteX365" fmla="*/ 3398355 w 7472601"/>
              <a:gd name="connsiteY365" fmla="*/ 6094603 h 6858000"/>
              <a:gd name="connsiteX366" fmla="*/ 3193941 w 7472601"/>
              <a:gd name="connsiteY366" fmla="*/ 6798775 h 6858000"/>
              <a:gd name="connsiteX367" fmla="*/ 3184140 w 7472601"/>
              <a:gd name="connsiteY367" fmla="*/ 6858000 h 6858000"/>
              <a:gd name="connsiteX368" fmla="*/ 3099978 w 7472601"/>
              <a:gd name="connsiteY368" fmla="*/ 6858000 h 6858000"/>
              <a:gd name="connsiteX369" fmla="*/ 3101556 w 7472601"/>
              <a:gd name="connsiteY369" fmla="*/ 6843337 h 6858000"/>
              <a:gd name="connsiteX370" fmla="*/ 3370162 w 7472601"/>
              <a:gd name="connsiteY370" fmla="*/ 5785550 h 6858000"/>
              <a:gd name="connsiteX371" fmla="*/ 3746477 w 7472601"/>
              <a:gd name="connsiteY371" fmla="*/ 5377889 h 6858000"/>
              <a:gd name="connsiteX372" fmla="*/ 3863399 w 7472601"/>
              <a:gd name="connsiteY372" fmla="*/ 5087257 h 6858000"/>
              <a:gd name="connsiteX373" fmla="*/ 3968712 w 7472601"/>
              <a:gd name="connsiteY373" fmla="*/ 4913989 h 6858000"/>
              <a:gd name="connsiteX374" fmla="*/ 2792390 w 7472601"/>
              <a:gd name="connsiteY374" fmla="*/ 5382974 h 6858000"/>
              <a:gd name="connsiteX375" fmla="*/ 2714982 w 7472601"/>
              <a:gd name="connsiteY375" fmla="*/ 5427051 h 6858000"/>
              <a:gd name="connsiteX376" fmla="*/ 2813361 w 7472601"/>
              <a:gd name="connsiteY376" fmla="*/ 6023912 h 6858000"/>
              <a:gd name="connsiteX377" fmla="*/ 2688430 w 7472601"/>
              <a:gd name="connsiteY377" fmla="*/ 6801564 h 6858000"/>
              <a:gd name="connsiteX378" fmla="*/ 2629626 w 7472601"/>
              <a:gd name="connsiteY378" fmla="*/ 6763394 h 6858000"/>
              <a:gd name="connsiteX379" fmla="*/ 2565328 w 7472601"/>
              <a:gd name="connsiteY379" fmla="*/ 5516399 h 6858000"/>
              <a:gd name="connsiteX380" fmla="*/ 1922999 w 7472601"/>
              <a:gd name="connsiteY380" fmla="*/ 5980343 h 6858000"/>
              <a:gd name="connsiteX381" fmla="*/ 1950261 w 7472601"/>
              <a:gd name="connsiteY381" fmla="*/ 6405858 h 6858000"/>
              <a:gd name="connsiteX382" fmla="*/ 2365554 w 7472601"/>
              <a:gd name="connsiteY382" fmla="*/ 6759107 h 6858000"/>
              <a:gd name="connsiteX383" fmla="*/ 2424142 w 7472601"/>
              <a:gd name="connsiteY383" fmla="*/ 6858000 h 6858000"/>
              <a:gd name="connsiteX384" fmla="*/ 2395994 w 7472601"/>
              <a:gd name="connsiteY384" fmla="*/ 6858000 h 6858000"/>
              <a:gd name="connsiteX385" fmla="*/ 2392863 w 7472601"/>
              <a:gd name="connsiteY385" fmla="*/ 6852964 h 6858000"/>
              <a:gd name="connsiteX386" fmla="*/ 2017589 w 7472601"/>
              <a:gd name="connsiteY386" fmla="*/ 6493982 h 6858000"/>
              <a:gd name="connsiteX387" fmla="*/ 2147336 w 7472601"/>
              <a:gd name="connsiteY387" fmla="*/ 6594052 h 6858000"/>
              <a:gd name="connsiteX388" fmla="*/ 2207047 w 7472601"/>
              <a:gd name="connsiteY388" fmla="*/ 6654540 h 6858000"/>
              <a:gd name="connsiteX389" fmla="*/ 2299106 w 7472601"/>
              <a:gd name="connsiteY389" fmla="*/ 6778931 h 6858000"/>
              <a:gd name="connsiteX390" fmla="*/ 2314430 w 7472601"/>
              <a:gd name="connsiteY390" fmla="*/ 6801144 h 6858000"/>
              <a:gd name="connsiteX391" fmla="*/ 2352406 w 7472601"/>
              <a:gd name="connsiteY391" fmla="*/ 6858000 h 6858000"/>
              <a:gd name="connsiteX392" fmla="*/ 2314492 w 7472601"/>
              <a:gd name="connsiteY392" fmla="*/ 6858000 h 6858000"/>
              <a:gd name="connsiteX393" fmla="*/ 2288095 w 7472601"/>
              <a:gd name="connsiteY393" fmla="*/ 6818030 h 6858000"/>
              <a:gd name="connsiteX394" fmla="*/ 2272768 w 7472601"/>
              <a:gd name="connsiteY394" fmla="*/ 6795822 h 6858000"/>
              <a:gd name="connsiteX395" fmla="*/ 2182715 w 7472601"/>
              <a:gd name="connsiteY395" fmla="*/ 6675071 h 6858000"/>
              <a:gd name="connsiteX396" fmla="*/ 2032061 w 7472601"/>
              <a:gd name="connsiteY396" fmla="*/ 6541380 h 6858000"/>
              <a:gd name="connsiteX397" fmla="*/ 2257220 w 7472601"/>
              <a:gd name="connsiteY397" fmla="*/ 6826257 h 6858000"/>
              <a:gd name="connsiteX398" fmla="*/ 2281324 w 7472601"/>
              <a:gd name="connsiteY398" fmla="*/ 6858000 h 6858000"/>
              <a:gd name="connsiteX399" fmla="*/ 2242860 w 7472601"/>
              <a:gd name="connsiteY399" fmla="*/ 6858000 h 6858000"/>
              <a:gd name="connsiteX400" fmla="*/ 2232818 w 7472601"/>
              <a:gd name="connsiteY400" fmla="*/ 6844926 h 6858000"/>
              <a:gd name="connsiteX401" fmla="*/ 1990172 w 7472601"/>
              <a:gd name="connsiteY401" fmla="*/ 6542121 h 6858000"/>
              <a:gd name="connsiteX402" fmla="*/ 2124090 w 7472601"/>
              <a:gd name="connsiteY402" fmla="*/ 6761017 h 6858000"/>
              <a:gd name="connsiteX403" fmla="*/ 2200380 w 7472601"/>
              <a:gd name="connsiteY403" fmla="*/ 6858000 h 6858000"/>
              <a:gd name="connsiteX404" fmla="*/ 2147507 w 7472601"/>
              <a:gd name="connsiteY404" fmla="*/ 6858000 h 6858000"/>
              <a:gd name="connsiteX405" fmla="*/ 2070668 w 7472601"/>
              <a:gd name="connsiteY405" fmla="*/ 6761520 h 6858000"/>
              <a:gd name="connsiteX406" fmla="*/ 1975142 w 7472601"/>
              <a:gd name="connsiteY406" fmla="*/ 6585570 h 6858000"/>
              <a:gd name="connsiteX407" fmla="*/ 2050035 w 7472601"/>
              <a:gd name="connsiteY407" fmla="*/ 6813345 h 6858000"/>
              <a:gd name="connsiteX408" fmla="*/ 2063025 w 7472601"/>
              <a:gd name="connsiteY408" fmla="*/ 6858000 h 6858000"/>
              <a:gd name="connsiteX409" fmla="*/ 2021675 w 7472601"/>
              <a:gd name="connsiteY409" fmla="*/ 6858000 h 6858000"/>
              <a:gd name="connsiteX410" fmla="*/ 2019308 w 7472601"/>
              <a:gd name="connsiteY410" fmla="*/ 6847118 h 6858000"/>
              <a:gd name="connsiteX411" fmla="*/ 1938835 w 7472601"/>
              <a:gd name="connsiteY411" fmla="*/ 6551160 h 6858000"/>
              <a:gd name="connsiteX412" fmla="*/ 1953230 w 7472601"/>
              <a:gd name="connsiteY412" fmla="*/ 6759699 h 6858000"/>
              <a:gd name="connsiteX413" fmla="*/ 1956763 w 7472601"/>
              <a:gd name="connsiteY413" fmla="*/ 6778191 h 6858000"/>
              <a:gd name="connsiteX414" fmla="*/ 1967925 w 7472601"/>
              <a:gd name="connsiteY414" fmla="*/ 6858000 h 6858000"/>
              <a:gd name="connsiteX415" fmla="*/ 1936622 w 7472601"/>
              <a:gd name="connsiteY415" fmla="*/ 6858000 h 6858000"/>
              <a:gd name="connsiteX416" fmla="*/ 1926261 w 7472601"/>
              <a:gd name="connsiteY416" fmla="*/ 6784064 h 6858000"/>
              <a:gd name="connsiteX417" fmla="*/ 1922724 w 7472601"/>
              <a:gd name="connsiteY417" fmla="*/ 6765577 h 6858000"/>
              <a:gd name="connsiteX418" fmla="*/ 1904650 w 7472601"/>
              <a:gd name="connsiteY418" fmla="*/ 6639616 h 6858000"/>
              <a:gd name="connsiteX419" fmla="*/ 1885273 w 7472601"/>
              <a:gd name="connsiteY419" fmla="*/ 6858000 h 6858000"/>
              <a:gd name="connsiteX420" fmla="*/ 1854363 w 7472601"/>
              <a:gd name="connsiteY420" fmla="*/ 6858000 h 6858000"/>
              <a:gd name="connsiteX421" fmla="*/ 1880391 w 7472601"/>
              <a:gd name="connsiteY421" fmla="*/ 6603796 h 6858000"/>
              <a:gd name="connsiteX422" fmla="*/ 1818273 w 7472601"/>
              <a:gd name="connsiteY422" fmla="*/ 6715729 h 6858000"/>
              <a:gd name="connsiteX423" fmla="*/ 1794691 w 7472601"/>
              <a:gd name="connsiteY423" fmla="*/ 6843239 h 6858000"/>
              <a:gd name="connsiteX424" fmla="*/ 1794914 w 7472601"/>
              <a:gd name="connsiteY424" fmla="*/ 6858000 h 6858000"/>
              <a:gd name="connsiteX425" fmla="*/ 1746128 w 7472601"/>
              <a:gd name="connsiteY425" fmla="*/ 6858000 h 6858000"/>
              <a:gd name="connsiteX426" fmla="*/ 1753934 w 7472601"/>
              <a:gd name="connsiteY426" fmla="*/ 6724796 h 6858000"/>
              <a:gd name="connsiteX427" fmla="*/ 1792053 w 7472601"/>
              <a:gd name="connsiteY427" fmla="*/ 6572396 h 6858000"/>
              <a:gd name="connsiteX428" fmla="*/ 1862248 w 7472601"/>
              <a:gd name="connsiteY428" fmla="*/ 6266397 h 6858000"/>
              <a:gd name="connsiteX429" fmla="*/ 1862250 w 7472601"/>
              <a:gd name="connsiteY429" fmla="*/ 6033531 h 6858000"/>
              <a:gd name="connsiteX430" fmla="*/ 1211999 w 7472601"/>
              <a:gd name="connsiteY430" fmla="*/ 6683610 h 6858000"/>
              <a:gd name="connsiteX431" fmla="*/ 1213266 w 7472601"/>
              <a:gd name="connsiteY431" fmla="*/ 6691947 h 6858000"/>
              <a:gd name="connsiteX432" fmla="*/ 1203370 w 7472601"/>
              <a:gd name="connsiteY432" fmla="*/ 6850676 h 6858000"/>
              <a:gd name="connsiteX433" fmla="*/ 1203671 w 7472601"/>
              <a:gd name="connsiteY433" fmla="*/ 6858000 h 6858000"/>
              <a:gd name="connsiteX434" fmla="*/ 1143180 w 7472601"/>
              <a:gd name="connsiteY434" fmla="*/ 6858000 h 6858000"/>
              <a:gd name="connsiteX435" fmla="*/ 1142176 w 7472601"/>
              <a:gd name="connsiteY435" fmla="*/ 6766045 h 6858000"/>
              <a:gd name="connsiteX436" fmla="*/ 1067484 w 7472601"/>
              <a:gd name="connsiteY436" fmla="*/ 6858000 h 6858000"/>
              <a:gd name="connsiteX437" fmla="*/ 953928 w 7472601"/>
              <a:gd name="connsiteY437" fmla="*/ 6858000 h 6858000"/>
              <a:gd name="connsiteX438" fmla="*/ 959715 w 7472601"/>
              <a:gd name="connsiteY438" fmla="*/ 6850185 h 6858000"/>
              <a:gd name="connsiteX439" fmla="*/ 1483788 w 7472601"/>
              <a:gd name="connsiteY439" fmla="*/ 6259174 h 6858000"/>
              <a:gd name="connsiteX440" fmla="*/ 1100671 w 7472601"/>
              <a:gd name="connsiteY440" fmla="*/ 6252137 h 6858000"/>
              <a:gd name="connsiteX441" fmla="*/ 1090144 w 7472601"/>
              <a:gd name="connsiteY441" fmla="*/ 6256748 h 6858000"/>
              <a:gd name="connsiteX442" fmla="*/ 1095872 w 7472601"/>
              <a:gd name="connsiteY442" fmla="*/ 6271892 h 6858000"/>
              <a:gd name="connsiteX443" fmla="*/ 262785 w 7472601"/>
              <a:gd name="connsiteY443" fmla="*/ 6845450 h 6858000"/>
              <a:gd name="connsiteX444" fmla="*/ 209968 w 7472601"/>
              <a:gd name="connsiteY444" fmla="*/ 6770713 h 6858000"/>
              <a:gd name="connsiteX445" fmla="*/ 873460 w 7472601"/>
              <a:gd name="connsiteY445" fmla="*/ 6253768 h 6858000"/>
              <a:gd name="connsiteX446" fmla="*/ 192686 w 7472601"/>
              <a:gd name="connsiteY446" fmla="*/ 5849257 h 6858000"/>
              <a:gd name="connsiteX447" fmla="*/ 4696 w 7472601"/>
              <a:gd name="connsiteY447" fmla="*/ 5697668 h 6858000"/>
              <a:gd name="connsiteX448" fmla="*/ 0 w 7472601"/>
              <a:gd name="connsiteY448" fmla="*/ 5689984 h 6858000"/>
              <a:gd name="connsiteX449" fmla="*/ 0 w 7472601"/>
              <a:gd name="connsiteY449" fmla="*/ 5513472 h 6858000"/>
              <a:gd name="connsiteX450" fmla="*/ 174101 w 7472601"/>
              <a:gd name="connsiteY450" fmla="*/ 5620277 h 6858000"/>
              <a:gd name="connsiteX451" fmla="*/ 891800 w 7472601"/>
              <a:gd name="connsiteY451" fmla="*/ 6036935 h 6858000"/>
              <a:gd name="connsiteX452" fmla="*/ 1072219 w 7472601"/>
              <a:gd name="connsiteY452" fmla="*/ 6169443 h 6858000"/>
              <a:gd name="connsiteX453" fmla="*/ 1074117 w 7472601"/>
              <a:gd name="connsiteY453" fmla="*/ 6170301 h 6858000"/>
              <a:gd name="connsiteX454" fmla="*/ 1083114 w 7472601"/>
              <a:gd name="connsiteY454" fmla="*/ 6174131 h 6858000"/>
              <a:gd name="connsiteX455" fmla="*/ 1543010 w 7472601"/>
              <a:gd name="connsiteY455" fmla="*/ 6191140 h 6858000"/>
              <a:gd name="connsiteX456" fmla="*/ 1551080 w 7472601"/>
              <a:gd name="connsiteY456" fmla="*/ 6195006 h 6858000"/>
              <a:gd name="connsiteX457" fmla="*/ 2345443 w 7472601"/>
              <a:gd name="connsiteY457" fmla="*/ 5549882 h 6858000"/>
              <a:gd name="connsiteX458" fmla="*/ 1721499 w 7472601"/>
              <a:gd name="connsiteY458" fmla="*/ 5599969 h 6858000"/>
              <a:gd name="connsiteX459" fmla="*/ 767716 w 7472601"/>
              <a:gd name="connsiteY459" fmla="*/ 5472768 h 6858000"/>
              <a:gd name="connsiteX460" fmla="*/ 722147 w 7472601"/>
              <a:gd name="connsiteY460" fmla="*/ 5393091 h 6858000"/>
              <a:gd name="connsiteX461" fmla="*/ 1485552 w 7472601"/>
              <a:gd name="connsiteY461" fmla="*/ 5313202 h 6858000"/>
              <a:gd name="connsiteX462" fmla="*/ 2143004 w 7472601"/>
              <a:gd name="connsiteY462" fmla="*/ 5402420 h 6858000"/>
              <a:gd name="connsiteX463" fmla="*/ 1933391 w 7472601"/>
              <a:gd name="connsiteY463" fmla="*/ 5156971 h 6858000"/>
              <a:gd name="connsiteX464" fmla="*/ 1827118 w 7472601"/>
              <a:gd name="connsiteY464" fmla="*/ 4968410 h 6858000"/>
              <a:gd name="connsiteX465" fmla="*/ 1837349 w 7472601"/>
              <a:gd name="connsiteY465" fmla="*/ 4956357 h 6858000"/>
              <a:gd name="connsiteX466" fmla="*/ 2162835 w 7472601"/>
              <a:gd name="connsiteY466" fmla="*/ 5187853 h 6858000"/>
              <a:gd name="connsiteX467" fmla="*/ 2257167 w 7472601"/>
              <a:gd name="connsiteY467" fmla="*/ 5462123 h 6858000"/>
              <a:gd name="connsiteX468" fmla="*/ 2261598 w 7472601"/>
              <a:gd name="connsiteY468" fmla="*/ 5467998 h 6858000"/>
              <a:gd name="connsiteX469" fmla="*/ 2437177 w 7472601"/>
              <a:gd name="connsiteY469" fmla="*/ 5479608 h 6858000"/>
              <a:gd name="connsiteX470" fmla="*/ 2445247 w 7472601"/>
              <a:gd name="connsiteY470" fmla="*/ 5483476 h 6858000"/>
              <a:gd name="connsiteX471" fmla="*/ 2743626 w 7472601"/>
              <a:gd name="connsiteY471" fmla="*/ 5304819 h 6858000"/>
              <a:gd name="connsiteX472" fmla="*/ 3048102 w 7472601"/>
              <a:gd name="connsiteY472" fmla="*/ 5150595 h 6858000"/>
              <a:gd name="connsiteX473" fmla="*/ 1799414 w 7472601"/>
              <a:gd name="connsiteY473" fmla="*/ 4694732 h 6858000"/>
              <a:gd name="connsiteX474" fmla="*/ 1771735 w 7472601"/>
              <a:gd name="connsiteY474" fmla="*/ 4619929 h 6858000"/>
              <a:gd name="connsiteX475" fmla="*/ 3104273 w 7472601"/>
              <a:gd name="connsiteY475" fmla="*/ 5076159 h 6858000"/>
              <a:gd name="connsiteX476" fmla="*/ 3113245 w 7472601"/>
              <a:gd name="connsiteY476" fmla="*/ 5090705 h 6858000"/>
              <a:gd name="connsiteX477" fmla="*/ 3126294 w 7472601"/>
              <a:gd name="connsiteY477" fmla="*/ 5114400 h 6858000"/>
              <a:gd name="connsiteX478" fmla="*/ 3937433 w 7472601"/>
              <a:gd name="connsiteY478" fmla="*/ 4830473 h 6858000"/>
              <a:gd name="connsiteX479" fmla="*/ 3590475 w 7472601"/>
              <a:gd name="connsiteY479" fmla="*/ 4597974 h 6858000"/>
              <a:gd name="connsiteX480" fmla="*/ 3100264 w 7472601"/>
              <a:gd name="connsiteY480" fmla="*/ 4579845 h 6858000"/>
              <a:gd name="connsiteX481" fmla="*/ 2183576 w 7472601"/>
              <a:gd name="connsiteY481" fmla="*/ 4227150 h 6858000"/>
              <a:gd name="connsiteX482" fmla="*/ 2151029 w 7472601"/>
              <a:gd name="connsiteY482" fmla="*/ 4146947 h 6858000"/>
              <a:gd name="connsiteX483" fmla="*/ 3563434 w 7472601"/>
              <a:gd name="connsiteY483" fmla="*/ 4469115 h 6858000"/>
              <a:gd name="connsiteX484" fmla="*/ 3177952 w 7472601"/>
              <a:gd name="connsiteY484" fmla="*/ 3657386 h 6858000"/>
              <a:gd name="connsiteX485" fmla="*/ 3189263 w 7472601"/>
              <a:gd name="connsiteY485" fmla="*/ 3625726 h 6858000"/>
              <a:gd name="connsiteX486" fmla="*/ 3560912 w 7472601"/>
              <a:gd name="connsiteY486" fmla="*/ 4079863 h 6858000"/>
              <a:gd name="connsiteX487" fmla="*/ 3626636 w 7472601"/>
              <a:gd name="connsiteY487" fmla="*/ 4512230 h 6858000"/>
              <a:gd name="connsiteX488" fmla="*/ 3653088 w 7472601"/>
              <a:gd name="connsiteY488" fmla="*/ 4521417 h 6858000"/>
              <a:gd name="connsiteX489" fmla="*/ 3988128 w 7472601"/>
              <a:gd name="connsiteY489" fmla="*/ 4817267 h 6858000"/>
              <a:gd name="connsiteX490" fmla="*/ 4830582 w 7472601"/>
              <a:gd name="connsiteY490" fmla="*/ 4676000 h 6858000"/>
              <a:gd name="connsiteX491" fmla="*/ 4830100 w 7472601"/>
              <a:gd name="connsiteY491" fmla="*/ 4675554 h 6858000"/>
              <a:gd name="connsiteX492" fmla="*/ 4036318 w 7472601"/>
              <a:gd name="connsiteY492" fmla="*/ 4147013 h 6858000"/>
              <a:gd name="connsiteX493" fmla="*/ 3432098 w 7472601"/>
              <a:gd name="connsiteY493" fmla="*/ 3537312 h 6858000"/>
              <a:gd name="connsiteX494" fmla="*/ 3446761 w 7472601"/>
              <a:gd name="connsiteY494" fmla="*/ 3461278 h 6858000"/>
              <a:gd name="connsiteX495" fmla="*/ 4419733 w 7472601"/>
              <a:gd name="connsiteY495" fmla="*/ 3963555 h 6858000"/>
              <a:gd name="connsiteX496" fmla="*/ 4781371 w 7472601"/>
              <a:gd name="connsiteY496" fmla="*/ 4458604 h 6858000"/>
              <a:gd name="connsiteX497" fmla="*/ 4780440 w 7472601"/>
              <a:gd name="connsiteY497" fmla="*/ 4470290 h 6858000"/>
              <a:gd name="connsiteX498" fmla="*/ 4898954 w 7472601"/>
              <a:gd name="connsiteY498" fmla="*/ 4662092 h 6858000"/>
              <a:gd name="connsiteX499" fmla="*/ 4900699 w 7472601"/>
              <a:gd name="connsiteY499" fmla="*/ 4670867 h 6858000"/>
              <a:gd name="connsiteX500" fmla="*/ 5714511 w 7472601"/>
              <a:gd name="connsiteY500" fmla="*/ 4663483 h 6858000"/>
              <a:gd name="connsiteX501" fmla="*/ 5464793 w 7472601"/>
              <a:gd name="connsiteY501" fmla="*/ 4393556 h 6858000"/>
              <a:gd name="connsiteX502" fmla="*/ 5461897 w 7472601"/>
              <a:gd name="connsiteY502" fmla="*/ 4390879 h 6858000"/>
              <a:gd name="connsiteX503" fmla="*/ 4294126 w 7472601"/>
              <a:gd name="connsiteY503" fmla="*/ 3303048 h 6858000"/>
              <a:gd name="connsiteX504" fmla="*/ 4305321 w 7472601"/>
              <a:gd name="connsiteY504" fmla="*/ 3256953 h 6858000"/>
              <a:gd name="connsiteX505" fmla="*/ 4949299 w 7472601"/>
              <a:gd name="connsiteY505" fmla="*/ 3766336 h 6858000"/>
              <a:gd name="connsiteX506" fmla="*/ 5291452 w 7472601"/>
              <a:gd name="connsiteY506" fmla="*/ 4076801 h 6858000"/>
              <a:gd name="connsiteX507" fmla="*/ 5434998 w 7472601"/>
              <a:gd name="connsiteY507" fmla="*/ 4254100 h 6858000"/>
              <a:gd name="connsiteX508" fmla="*/ 5351015 w 7472601"/>
              <a:gd name="connsiteY508" fmla="*/ 3760989 h 6858000"/>
              <a:gd name="connsiteX509" fmla="*/ 5413780 w 7472601"/>
              <a:gd name="connsiteY509" fmla="*/ 2966265 h 6858000"/>
              <a:gd name="connsiteX510" fmla="*/ 5425627 w 7472601"/>
              <a:gd name="connsiteY510" fmla="*/ 2954192 h 6858000"/>
              <a:gd name="connsiteX511" fmla="*/ 6604735 w 7472601"/>
              <a:gd name="connsiteY511" fmla="*/ 2041381 h 6858000"/>
              <a:gd name="connsiteX512" fmla="*/ 7204487 w 7472601"/>
              <a:gd name="connsiteY512" fmla="*/ 2742112 h 6858000"/>
              <a:gd name="connsiteX513" fmla="*/ 7131592 w 7472601"/>
              <a:gd name="connsiteY513" fmla="*/ 2672096 h 6858000"/>
              <a:gd name="connsiteX514" fmla="*/ 6996344 w 7472601"/>
              <a:gd name="connsiteY514" fmla="*/ 2518310 h 6858000"/>
              <a:gd name="connsiteX515" fmla="*/ 6735495 w 7472601"/>
              <a:gd name="connsiteY515" fmla="*/ 2196890 h 6858000"/>
              <a:gd name="connsiteX516" fmla="*/ 6721901 w 7472601"/>
              <a:gd name="connsiteY516" fmla="*/ 2179274 h 6858000"/>
              <a:gd name="connsiteX517" fmla="*/ 6604735 w 7472601"/>
              <a:gd name="connsiteY517" fmla="*/ 2041381 h 6858000"/>
              <a:gd name="connsiteX518" fmla="*/ 6591670 w 7472601"/>
              <a:gd name="connsiteY518" fmla="*/ 1988277 h 6858000"/>
              <a:gd name="connsiteX519" fmla="*/ 6747349 w 7472601"/>
              <a:gd name="connsiteY519" fmla="*/ 2160069 h 6858000"/>
              <a:gd name="connsiteX520" fmla="*/ 6760943 w 7472601"/>
              <a:gd name="connsiteY520" fmla="*/ 2177686 h 6858000"/>
              <a:gd name="connsiteX521" fmla="*/ 7021065 w 7472601"/>
              <a:gd name="connsiteY521" fmla="*/ 2498102 h 6858000"/>
              <a:gd name="connsiteX522" fmla="*/ 7155223 w 7472601"/>
              <a:gd name="connsiteY522" fmla="*/ 2650386 h 6858000"/>
              <a:gd name="connsiteX523" fmla="*/ 7203167 w 7472601"/>
              <a:gd name="connsiteY523" fmla="*/ 2697288 h 6858000"/>
              <a:gd name="connsiteX524" fmla="*/ 6937703 w 7472601"/>
              <a:gd name="connsiteY524" fmla="*/ 2321981 h 6858000"/>
              <a:gd name="connsiteX525" fmla="*/ 6591670 w 7472601"/>
              <a:gd name="connsiteY525" fmla="*/ 1988277 h 6858000"/>
              <a:gd name="connsiteX526" fmla="*/ 5798671 w 7472601"/>
              <a:gd name="connsiteY526" fmla="*/ 1981601 h 6858000"/>
              <a:gd name="connsiteX527" fmla="*/ 5754709 w 7472601"/>
              <a:gd name="connsiteY527" fmla="*/ 2071454 h 6858000"/>
              <a:gd name="connsiteX528" fmla="*/ 5763044 w 7472601"/>
              <a:gd name="connsiteY528" fmla="*/ 2842206 h 6858000"/>
              <a:gd name="connsiteX529" fmla="*/ 5764974 w 7472601"/>
              <a:gd name="connsiteY529" fmla="*/ 2799609 h 6858000"/>
              <a:gd name="connsiteX530" fmla="*/ 5767665 w 7472601"/>
              <a:gd name="connsiteY530" fmla="*/ 2666409 h 6858000"/>
              <a:gd name="connsiteX531" fmla="*/ 5763055 w 7472601"/>
              <a:gd name="connsiteY531" fmla="*/ 2579705 h 6858000"/>
              <a:gd name="connsiteX532" fmla="*/ 5758079 w 7472601"/>
              <a:gd name="connsiteY532" fmla="*/ 2492508 h 6858000"/>
              <a:gd name="connsiteX533" fmla="*/ 5779325 w 7472601"/>
              <a:gd name="connsiteY533" fmla="*/ 2197069 h 6858000"/>
              <a:gd name="connsiteX534" fmla="*/ 5798671 w 7472601"/>
              <a:gd name="connsiteY534" fmla="*/ 1981601 h 6858000"/>
              <a:gd name="connsiteX535" fmla="*/ 5829202 w 7472601"/>
              <a:gd name="connsiteY535" fmla="*/ 1971679 h 6858000"/>
              <a:gd name="connsiteX536" fmla="*/ 5809558 w 7472601"/>
              <a:gd name="connsiteY536" fmla="*/ 2198043 h 6858000"/>
              <a:gd name="connsiteX537" fmla="*/ 5788653 w 7472601"/>
              <a:gd name="connsiteY537" fmla="*/ 2489430 h 6858000"/>
              <a:gd name="connsiteX538" fmla="*/ 5793439 w 7472601"/>
              <a:gd name="connsiteY538" fmla="*/ 2575235 h 6858000"/>
              <a:gd name="connsiteX539" fmla="*/ 5796837 w 7472601"/>
              <a:gd name="connsiteY539" fmla="*/ 2637633 h 6858000"/>
              <a:gd name="connsiteX540" fmla="*/ 5818614 w 7472601"/>
              <a:gd name="connsiteY540" fmla="*/ 2473055 h 6858000"/>
              <a:gd name="connsiteX541" fmla="*/ 5829202 w 7472601"/>
              <a:gd name="connsiteY541" fmla="*/ 1971679 h 6858000"/>
              <a:gd name="connsiteX542" fmla="*/ 5911389 w 7472601"/>
              <a:gd name="connsiteY542" fmla="*/ 1898371 h 6858000"/>
              <a:gd name="connsiteX543" fmla="*/ 6237627 w 7472601"/>
              <a:gd name="connsiteY543" fmla="*/ 2231921 h 6858000"/>
              <a:gd name="connsiteX544" fmla="*/ 5911389 w 7472601"/>
              <a:gd name="connsiteY544" fmla="*/ 1898371 h 6858000"/>
              <a:gd name="connsiteX545" fmla="*/ 6944437 w 7472601"/>
              <a:gd name="connsiteY545" fmla="*/ 1575402 h 6858000"/>
              <a:gd name="connsiteX546" fmla="*/ 6304730 w 7472601"/>
              <a:gd name="connsiteY546" fmla="*/ 1766654 h 6858000"/>
              <a:gd name="connsiteX547" fmla="*/ 6944437 w 7472601"/>
              <a:gd name="connsiteY547" fmla="*/ 1575402 h 6858000"/>
              <a:gd name="connsiteX548" fmla="*/ 7019523 w 7472601"/>
              <a:gd name="connsiteY548" fmla="*/ 1519450 h 6858000"/>
              <a:gd name="connsiteX549" fmla="*/ 6298091 w 7472601"/>
              <a:gd name="connsiteY549" fmla="*/ 1737122 h 6858000"/>
              <a:gd name="connsiteX550" fmla="*/ 7019523 w 7472601"/>
              <a:gd name="connsiteY550" fmla="*/ 1519450 h 6858000"/>
              <a:gd name="connsiteX551" fmla="*/ 2399523 w 7472601"/>
              <a:gd name="connsiteY551" fmla="*/ 1428234 h 6858000"/>
              <a:gd name="connsiteX552" fmla="*/ 2224982 w 7472601"/>
              <a:gd name="connsiteY552" fmla="*/ 1826201 h 6858000"/>
              <a:gd name="connsiteX553" fmla="*/ 2096099 w 7472601"/>
              <a:gd name="connsiteY553" fmla="*/ 2345900 h 6858000"/>
              <a:gd name="connsiteX554" fmla="*/ 2283317 w 7472601"/>
              <a:gd name="connsiteY554" fmla="*/ 1796925 h 6858000"/>
              <a:gd name="connsiteX555" fmla="*/ 2399523 w 7472601"/>
              <a:gd name="connsiteY555" fmla="*/ 1428234 h 6858000"/>
              <a:gd name="connsiteX556" fmla="*/ 2448558 w 7472601"/>
              <a:gd name="connsiteY556" fmla="*/ 1373435 h 6858000"/>
              <a:gd name="connsiteX557" fmla="*/ 2312521 w 7472601"/>
              <a:gd name="connsiteY557" fmla="*/ 1806140 h 6858000"/>
              <a:gd name="connsiteX558" fmla="*/ 2127533 w 7472601"/>
              <a:gd name="connsiteY558" fmla="*/ 2348380 h 6858000"/>
              <a:gd name="connsiteX559" fmla="*/ 2358080 w 7472601"/>
              <a:gd name="connsiteY559" fmla="*/ 1866134 h 6858000"/>
              <a:gd name="connsiteX560" fmla="*/ 2407436 w 7472601"/>
              <a:gd name="connsiteY560" fmla="*/ 1651070 h 6858000"/>
              <a:gd name="connsiteX561" fmla="*/ 2448558 w 7472601"/>
              <a:gd name="connsiteY561" fmla="*/ 1373435 h 6858000"/>
              <a:gd name="connsiteX562" fmla="*/ 278707 w 7472601"/>
              <a:gd name="connsiteY562" fmla="*/ 1352270 h 6858000"/>
              <a:gd name="connsiteX563" fmla="*/ 321570 w 7472601"/>
              <a:gd name="connsiteY563" fmla="*/ 1861610 h 6858000"/>
              <a:gd name="connsiteX564" fmla="*/ 294281 w 7472601"/>
              <a:gd name="connsiteY564" fmla="*/ 1440658 h 6858000"/>
              <a:gd name="connsiteX565" fmla="*/ 278707 w 7472601"/>
              <a:gd name="connsiteY565" fmla="*/ 1352270 h 6858000"/>
              <a:gd name="connsiteX566" fmla="*/ 1423821 w 7472601"/>
              <a:gd name="connsiteY566" fmla="*/ 1351958 h 6858000"/>
              <a:gd name="connsiteX567" fmla="*/ 1638521 w 7472601"/>
              <a:gd name="connsiteY567" fmla="*/ 1908470 h 6858000"/>
              <a:gd name="connsiteX568" fmla="*/ 1754199 w 7472601"/>
              <a:gd name="connsiteY568" fmla="*/ 2149284 h 6858000"/>
              <a:gd name="connsiteX569" fmla="*/ 1908359 w 7472601"/>
              <a:gd name="connsiteY569" fmla="*/ 2364988 h 6858000"/>
              <a:gd name="connsiteX570" fmla="*/ 1647661 w 7472601"/>
              <a:gd name="connsiteY570" fmla="*/ 1825945 h 6858000"/>
              <a:gd name="connsiteX571" fmla="*/ 1423821 w 7472601"/>
              <a:gd name="connsiteY571" fmla="*/ 1351958 h 6858000"/>
              <a:gd name="connsiteX572" fmla="*/ 1431890 w 7472601"/>
              <a:gd name="connsiteY572" fmla="*/ 1306475 h 6858000"/>
              <a:gd name="connsiteX573" fmla="*/ 1507597 w 7472601"/>
              <a:gd name="connsiteY573" fmla="*/ 1446132 h 6858000"/>
              <a:gd name="connsiteX574" fmla="*/ 1674586 w 7472601"/>
              <a:gd name="connsiteY574" fmla="*/ 1813832 h 6858000"/>
              <a:gd name="connsiteX575" fmla="*/ 1815950 w 7472601"/>
              <a:gd name="connsiteY575" fmla="*/ 2128564 h 6858000"/>
              <a:gd name="connsiteX576" fmla="*/ 1984242 w 7472601"/>
              <a:gd name="connsiteY576" fmla="*/ 2430829 h 6858000"/>
              <a:gd name="connsiteX577" fmla="*/ 2014023 w 7472601"/>
              <a:gd name="connsiteY577" fmla="*/ 2450995 h 6858000"/>
              <a:gd name="connsiteX578" fmla="*/ 1747337 w 7472601"/>
              <a:gd name="connsiteY578" fmla="*/ 1855264 h 6858000"/>
              <a:gd name="connsiteX579" fmla="*/ 1533749 w 7472601"/>
              <a:gd name="connsiteY579" fmla="*/ 1478656 h 6858000"/>
              <a:gd name="connsiteX580" fmla="*/ 1431890 w 7472601"/>
              <a:gd name="connsiteY580" fmla="*/ 1306475 h 6858000"/>
              <a:gd name="connsiteX581" fmla="*/ 5052692 w 7472601"/>
              <a:gd name="connsiteY581" fmla="*/ 1292994 h 6858000"/>
              <a:gd name="connsiteX582" fmla="*/ 5200661 w 7472601"/>
              <a:gd name="connsiteY582" fmla="*/ 1635186 h 6858000"/>
              <a:gd name="connsiteX583" fmla="*/ 5297138 w 7472601"/>
              <a:gd name="connsiteY583" fmla="*/ 1906351 h 6858000"/>
              <a:gd name="connsiteX584" fmla="*/ 5052692 w 7472601"/>
              <a:gd name="connsiteY584" fmla="*/ 1292994 h 6858000"/>
              <a:gd name="connsiteX585" fmla="*/ 5009948 w 7472601"/>
              <a:gd name="connsiteY585" fmla="*/ 1273619 h 6858000"/>
              <a:gd name="connsiteX586" fmla="*/ 5121777 w 7472601"/>
              <a:gd name="connsiteY586" fmla="*/ 1654213 h 6858000"/>
              <a:gd name="connsiteX587" fmla="*/ 5293545 w 7472601"/>
              <a:gd name="connsiteY587" fmla="*/ 2072247 h 6858000"/>
              <a:gd name="connsiteX588" fmla="*/ 5294042 w 7472601"/>
              <a:gd name="connsiteY588" fmla="*/ 2065019 h 6858000"/>
              <a:gd name="connsiteX589" fmla="*/ 5171936 w 7472601"/>
              <a:gd name="connsiteY589" fmla="*/ 1647613 h 6858000"/>
              <a:gd name="connsiteX590" fmla="*/ 5009948 w 7472601"/>
              <a:gd name="connsiteY590" fmla="*/ 1273619 h 6858000"/>
              <a:gd name="connsiteX591" fmla="*/ 655236 w 7472601"/>
              <a:gd name="connsiteY591" fmla="*/ 1268632 h 6858000"/>
              <a:gd name="connsiteX592" fmla="*/ 839521 w 7472601"/>
              <a:gd name="connsiteY592" fmla="*/ 1685315 h 6858000"/>
              <a:gd name="connsiteX593" fmla="*/ 1109416 w 7472601"/>
              <a:gd name="connsiteY593" fmla="*/ 2061663 h 6858000"/>
              <a:gd name="connsiteX594" fmla="*/ 1298300 w 7472601"/>
              <a:gd name="connsiteY594" fmla="*/ 2247742 h 6858000"/>
              <a:gd name="connsiteX595" fmla="*/ 1125871 w 7472601"/>
              <a:gd name="connsiteY595" fmla="*/ 1989513 h 6858000"/>
              <a:gd name="connsiteX596" fmla="*/ 981574 w 7472601"/>
              <a:gd name="connsiteY596" fmla="*/ 1783157 h 6858000"/>
              <a:gd name="connsiteX597" fmla="*/ 922198 w 7472601"/>
              <a:gd name="connsiteY597" fmla="*/ 1677437 h 6858000"/>
              <a:gd name="connsiteX598" fmla="*/ 869293 w 7472601"/>
              <a:gd name="connsiteY598" fmla="*/ 1583214 h 6858000"/>
              <a:gd name="connsiteX599" fmla="*/ 751431 w 7472601"/>
              <a:gd name="connsiteY599" fmla="*/ 1405731 h 6858000"/>
              <a:gd name="connsiteX600" fmla="*/ 655236 w 7472601"/>
              <a:gd name="connsiteY600" fmla="*/ 1268632 h 6858000"/>
              <a:gd name="connsiteX601" fmla="*/ 6516292 w 7472601"/>
              <a:gd name="connsiteY601" fmla="*/ 1263064 h 6858000"/>
              <a:gd name="connsiteX602" fmla="*/ 5736320 w 7472601"/>
              <a:gd name="connsiteY602" fmla="*/ 1501803 h 6858000"/>
              <a:gd name="connsiteX603" fmla="*/ 6516292 w 7472601"/>
              <a:gd name="connsiteY603" fmla="*/ 1263064 h 6858000"/>
              <a:gd name="connsiteX604" fmla="*/ 291466 w 7472601"/>
              <a:gd name="connsiteY604" fmla="*/ 1250369 h 6858000"/>
              <a:gd name="connsiteX605" fmla="*/ 323180 w 7472601"/>
              <a:gd name="connsiteY605" fmla="*/ 1435283 h 6858000"/>
              <a:gd name="connsiteX606" fmla="*/ 349381 w 7472601"/>
              <a:gd name="connsiteY606" fmla="*/ 1875041 h 6858000"/>
              <a:gd name="connsiteX607" fmla="*/ 374363 w 7472601"/>
              <a:gd name="connsiteY607" fmla="*/ 1506494 h 6858000"/>
              <a:gd name="connsiteX608" fmla="*/ 302168 w 7472601"/>
              <a:gd name="connsiteY608" fmla="*/ 1274495 h 6858000"/>
              <a:gd name="connsiteX609" fmla="*/ 291466 w 7472601"/>
              <a:gd name="connsiteY609" fmla="*/ 1250369 h 6858000"/>
              <a:gd name="connsiteX610" fmla="*/ 678222 w 7472601"/>
              <a:gd name="connsiteY610" fmla="*/ 1248670 h 6858000"/>
              <a:gd name="connsiteX611" fmla="*/ 775536 w 7472601"/>
              <a:gd name="connsiteY611" fmla="*/ 1388015 h 6858000"/>
              <a:gd name="connsiteX612" fmla="*/ 894529 w 7472601"/>
              <a:gd name="connsiteY612" fmla="*/ 1567739 h 6858000"/>
              <a:gd name="connsiteX613" fmla="*/ 948000 w 7472601"/>
              <a:gd name="connsiteY613" fmla="*/ 1663088 h 6858000"/>
              <a:gd name="connsiteX614" fmla="*/ 1006812 w 7472601"/>
              <a:gd name="connsiteY614" fmla="*/ 1767683 h 6858000"/>
              <a:gd name="connsiteX615" fmla="*/ 1149133 w 7472601"/>
              <a:gd name="connsiteY615" fmla="*/ 1971513 h 6858000"/>
              <a:gd name="connsiteX616" fmla="*/ 1333952 w 7472601"/>
              <a:gd name="connsiteY616" fmla="*/ 2251620 h 6858000"/>
              <a:gd name="connsiteX617" fmla="*/ 1337329 w 7472601"/>
              <a:gd name="connsiteY617" fmla="*/ 2258350 h 6858000"/>
              <a:gd name="connsiteX618" fmla="*/ 1014726 w 7472601"/>
              <a:gd name="connsiteY618" fmla="*/ 1615556 h 6858000"/>
              <a:gd name="connsiteX619" fmla="*/ 678222 w 7472601"/>
              <a:gd name="connsiteY619" fmla="*/ 1248670 h 6858000"/>
              <a:gd name="connsiteX620" fmla="*/ 6691602 w 7472601"/>
              <a:gd name="connsiteY620" fmla="*/ 1140573 h 6858000"/>
              <a:gd name="connsiteX621" fmla="*/ 6571100 w 7472601"/>
              <a:gd name="connsiteY621" fmla="*/ 1183662 h 6858000"/>
              <a:gd name="connsiteX622" fmla="*/ 6241687 w 7472601"/>
              <a:gd name="connsiteY622" fmla="*/ 1257600 h 6858000"/>
              <a:gd name="connsiteX623" fmla="*/ 5693009 w 7472601"/>
              <a:gd name="connsiteY623" fmla="*/ 1478256 h 6858000"/>
              <a:gd name="connsiteX624" fmla="*/ 6548420 w 7472601"/>
              <a:gd name="connsiteY624" fmla="*/ 1214599 h 6858000"/>
              <a:gd name="connsiteX625" fmla="*/ 6605473 w 7472601"/>
              <a:gd name="connsiteY625" fmla="*/ 1184686 h 6858000"/>
              <a:gd name="connsiteX626" fmla="*/ 6691602 w 7472601"/>
              <a:gd name="connsiteY626" fmla="*/ 1140573 h 6858000"/>
              <a:gd name="connsiteX627" fmla="*/ 4002475 w 7472601"/>
              <a:gd name="connsiteY627" fmla="*/ 1037802 h 6858000"/>
              <a:gd name="connsiteX628" fmla="*/ 4000324 w 7472601"/>
              <a:gd name="connsiteY628" fmla="*/ 1039362 h 6858000"/>
              <a:gd name="connsiteX629" fmla="*/ 4002862 w 7472601"/>
              <a:gd name="connsiteY629" fmla="*/ 1042866 h 6858000"/>
              <a:gd name="connsiteX630" fmla="*/ 4002475 w 7472601"/>
              <a:gd name="connsiteY630" fmla="*/ 1037802 h 6858000"/>
              <a:gd name="connsiteX631" fmla="*/ 506322 w 7472601"/>
              <a:gd name="connsiteY631" fmla="*/ 1020997 h 6858000"/>
              <a:gd name="connsiteX632" fmla="*/ 533068 w 7472601"/>
              <a:gd name="connsiteY632" fmla="*/ 1029409 h 6858000"/>
              <a:gd name="connsiteX633" fmla="*/ 1232525 w 7472601"/>
              <a:gd name="connsiteY633" fmla="*/ 1804675 h 6858000"/>
              <a:gd name="connsiteX634" fmla="*/ 1388858 w 7472601"/>
              <a:gd name="connsiteY634" fmla="*/ 2368011 h 6858000"/>
              <a:gd name="connsiteX635" fmla="*/ 1384098 w 7472601"/>
              <a:gd name="connsiteY635" fmla="*/ 2378125 h 6858000"/>
              <a:gd name="connsiteX636" fmla="*/ 1425393 w 7472601"/>
              <a:gd name="connsiteY636" fmla="*/ 2589124 h 6858000"/>
              <a:gd name="connsiteX637" fmla="*/ 1424001 w 7472601"/>
              <a:gd name="connsiteY637" fmla="*/ 2597541 h 6858000"/>
              <a:gd name="connsiteX638" fmla="*/ 2152729 w 7472601"/>
              <a:gd name="connsiteY638" fmla="*/ 2864487 h 6858000"/>
              <a:gd name="connsiteX639" fmla="*/ 2020609 w 7472601"/>
              <a:gd name="connsiteY639" fmla="*/ 2539671 h 6858000"/>
              <a:gd name="connsiteX640" fmla="*/ 2018920 w 7472601"/>
              <a:gd name="connsiteY640" fmla="*/ 2536309 h 6858000"/>
              <a:gd name="connsiteX641" fmla="*/ 1342441 w 7472601"/>
              <a:gd name="connsiteY641" fmla="*/ 1173017 h 6858000"/>
              <a:gd name="connsiteX642" fmla="*/ 1367925 w 7472601"/>
              <a:gd name="connsiteY642" fmla="*/ 1135648 h 6858000"/>
              <a:gd name="connsiteX643" fmla="*/ 1771401 w 7472601"/>
              <a:gd name="connsiteY643" fmla="*/ 1806673 h 6858000"/>
              <a:gd name="connsiteX644" fmla="*/ 1972385 w 7472601"/>
              <a:gd name="connsiteY644" fmla="*/ 2198735 h 6858000"/>
              <a:gd name="connsiteX645" fmla="*/ 2040892 w 7472601"/>
              <a:gd name="connsiteY645" fmla="*/ 2405205 h 6858000"/>
              <a:gd name="connsiteX646" fmla="*/ 2131689 w 7472601"/>
              <a:gd name="connsiteY646" fmla="*/ 1936926 h 6858000"/>
              <a:gd name="connsiteX647" fmla="*/ 2454820 w 7472601"/>
              <a:gd name="connsiteY647" fmla="*/ 1248808 h 6858000"/>
              <a:gd name="connsiteX648" fmla="*/ 2492512 w 7472601"/>
              <a:gd name="connsiteY648" fmla="*/ 1302920 h 6858000"/>
              <a:gd name="connsiteX649" fmla="*/ 2081216 w 7472601"/>
              <a:gd name="connsiteY649" fmla="*/ 2527513 h 6858000"/>
              <a:gd name="connsiteX650" fmla="*/ 2081211 w 7472601"/>
              <a:gd name="connsiteY650" fmla="*/ 2528916 h 6858000"/>
              <a:gd name="connsiteX651" fmla="*/ 2199067 w 7472601"/>
              <a:gd name="connsiteY651" fmla="*/ 2884061 h 6858000"/>
              <a:gd name="connsiteX652" fmla="*/ 3192586 w 7472601"/>
              <a:gd name="connsiteY652" fmla="*/ 3411496 h 6858000"/>
              <a:gd name="connsiteX653" fmla="*/ 3182620 w 7472601"/>
              <a:gd name="connsiteY653" fmla="*/ 3483279 h 6858000"/>
              <a:gd name="connsiteX654" fmla="*/ 2435119 w 7472601"/>
              <a:gd name="connsiteY654" fmla="*/ 3080173 h 6858000"/>
              <a:gd name="connsiteX655" fmla="*/ 2410152 w 7472601"/>
              <a:gd name="connsiteY655" fmla="*/ 3063751 h 6858000"/>
              <a:gd name="connsiteX656" fmla="*/ 2408099 w 7472601"/>
              <a:gd name="connsiteY656" fmla="*/ 3064403 h 6858000"/>
              <a:gd name="connsiteX657" fmla="*/ 2407218 w 7472601"/>
              <a:gd name="connsiteY657" fmla="*/ 3070324 h 6858000"/>
              <a:gd name="connsiteX658" fmla="*/ 2380138 w 7472601"/>
              <a:gd name="connsiteY658" fmla="*/ 3099341 h 6858000"/>
              <a:gd name="connsiteX659" fmla="*/ 1765923 w 7472601"/>
              <a:gd name="connsiteY659" fmla="*/ 3581043 h 6858000"/>
              <a:gd name="connsiteX660" fmla="*/ 1702258 w 7472601"/>
              <a:gd name="connsiteY660" fmla="*/ 3612286 h 6858000"/>
              <a:gd name="connsiteX661" fmla="*/ 1538370 w 7472601"/>
              <a:gd name="connsiteY661" fmla="*/ 3811804 h 6858000"/>
              <a:gd name="connsiteX662" fmla="*/ 542867 w 7472601"/>
              <a:gd name="connsiteY662" fmla="*/ 4944092 h 6858000"/>
              <a:gd name="connsiteX663" fmla="*/ 515800 w 7472601"/>
              <a:gd name="connsiteY663" fmla="*/ 4862180 h 6858000"/>
              <a:gd name="connsiteX664" fmla="*/ 909145 w 7472601"/>
              <a:gd name="connsiteY664" fmla="*/ 4199225 h 6858000"/>
              <a:gd name="connsiteX665" fmla="*/ 1214067 w 7472601"/>
              <a:gd name="connsiteY665" fmla="*/ 3908561 h 6858000"/>
              <a:gd name="connsiteX666" fmla="*/ 640967 w 7472601"/>
              <a:gd name="connsiteY666" fmla="*/ 4105601 h 6858000"/>
              <a:gd name="connsiteX667" fmla="*/ 112563 w 7472601"/>
              <a:gd name="connsiteY667" fmla="*/ 4396952 h 6858000"/>
              <a:gd name="connsiteX668" fmla="*/ 0 w 7472601"/>
              <a:gd name="connsiteY668" fmla="*/ 4466006 h 6858000"/>
              <a:gd name="connsiteX669" fmla="*/ 0 w 7472601"/>
              <a:gd name="connsiteY669" fmla="*/ 4233763 h 6858000"/>
              <a:gd name="connsiteX670" fmla="*/ 36881 w 7472601"/>
              <a:gd name="connsiteY670" fmla="*/ 4200118 h 6858000"/>
              <a:gd name="connsiteX671" fmla="*/ 910534 w 7472601"/>
              <a:gd name="connsiteY671" fmla="*/ 3629753 h 6858000"/>
              <a:gd name="connsiteX672" fmla="*/ 1578717 w 7472601"/>
              <a:gd name="connsiteY672" fmla="*/ 3575982 h 6858000"/>
              <a:gd name="connsiteX673" fmla="*/ 2338780 w 7472601"/>
              <a:gd name="connsiteY673" fmla="*/ 3033725 h 6858000"/>
              <a:gd name="connsiteX674" fmla="*/ 1807991 w 7472601"/>
              <a:gd name="connsiteY674" fmla="*/ 2807184 h 6858000"/>
              <a:gd name="connsiteX675" fmla="*/ 1416358 w 7472601"/>
              <a:gd name="connsiteY675" fmla="*/ 3112571 h 6858000"/>
              <a:gd name="connsiteX676" fmla="*/ 939066 w 7472601"/>
              <a:gd name="connsiteY676" fmla="*/ 3378798 h 6858000"/>
              <a:gd name="connsiteX677" fmla="*/ 115099 w 7472601"/>
              <a:gd name="connsiteY677" fmla="*/ 3607650 h 6858000"/>
              <a:gd name="connsiteX678" fmla="*/ 97284 w 7472601"/>
              <a:gd name="connsiteY678" fmla="*/ 3520393 h 6858000"/>
              <a:gd name="connsiteX679" fmla="*/ 922050 w 7472601"/>
              <a:gd name="connsiteY679" fmla="*/ 3074867 h 6858000"/>
              <a:gd name="connsiteX680" fmla="*/ 1405265 w 7472601"/>
              <a:gd name="connsiteY680" fmla="*/ 3016319 h 6858000"/>
              <a:gd name="connsiteX681" fmla="*/ 1407512 w 7472601"/>
              <a:gd name="connsiteY681" fmla="*/ 3018001 h 6858000"/>
              <a:gd name="connsiteX682" fmla="*/ 1726266 w 7472601"/>
              <a:gd name="connsiteY682" fmla="*/ 2777274 h 6858000"/>
              <a:gd name="connsiteX683" fmla="*/ 625390 w 7472601"/>
              <a:gd name="connsiteY683" fmla="*/ 2514541 h 6858000"/>
              <a:gd name="connsiteX684" fmla="*/ 619799 w 7472601"/>
              <a:gd name="connsiteY684" fmla="*/ 2527180 h 6858000"/>
              <a:gd name="connsiteX685" fmla="*/ 310030 w 7472601"/>
              <a:gd name="connsiteY685" fmla="*/ 2771818 h 6858000"/>
              <a:gd name="connsiteX686" fmla="*/ 173877 w 7472601"/>
              <a:gd name="connsiteY686" fmla="*/ 2937056 h 6858000"/>
              <a:gd name="connsiteX687" fmla="*/ 77889 w 7472601"/>
              <a:gd name="connsiteY687" fmla="*/ 3138440 h 6858000"/>
              <a:gd name="connsiteX688" fmla="*/ 0 w 7472601"/>
              <a:gd name="connsiteY688" fmla="*/ 3271395 h 6858000"/>
              <a:gd name="connsiteX689" fmla="*/ 0 w 7472601"/>
              <a:gd name="connsiteY689" fmla="*/ 3153002 h 6858000"/>
              <a:gd name="connsiteX690" fmla="*/ 2386 w 7472601"/>
              <a:gd name="connsiteY690" fmla="*/ 3149203 h 6858000"/>
              <a:gd name="connsiteX691" fmla="*/ 89753 w 7472601"/>
              <a:gd name="connsiteY691" fmla="*/ 2987702 h 6858000"/>
              <a:gd name="connsiteX692" fmla="*/ 76869 w 7472601"/>
              <a:gd name="connsiteY692" fmla="*/ 3005404 h 6858000"/>
              <a:gd name="connsiteX693" fmla="*/ 32049 w 7472601"/>
              <a:gd name="connsiteY693" fmla="*/ 3065814 h 6858000"/>
              <a:gd name="connsiteX694" fmla="*/ 0 w 7472601"/>
              <a:gd name="connsiteY694" fmla="*/ 3108744 h 6858000"/>
              <a:gd name="connsiteX695" fmla="*/ 0 w 7472601"/>
              <a:gd name="connsiteY695" fmla="*/ 3058059 h 6858000"/>
              <a:gd name="connsiteX696" fmla="*/ 7610 w 7472601"/>
              <a:gd name="connsiteY696" fmla="*/ 3047889 h 6858000"/>
              <a:gd name="connsiteX697" fmla="*/ 52419 w 7472601"/>
              <a:gd name="connsiteY697" fmla="*/ 2987479 h 6858000"/>
              <a:gd name="connsiteX698" fmla="*/ 59142 w 7472601"/>
              <a:gd name="connsiteY698" fmla="*/ 2978488 h 6858000"/>
              <a:gd name="connsiteX699" fmla="*/ 0 w 7472601"/>
              <a:gd name="connsiteY699" fmla="*/ 3015334 h 6858000"/>
              <a:gd name="connsiteX700" fmla="*/ 0 w 7472601"/>
              <a:gd name="connsiteY700" fmla="*/ 2914286 h 6858000"/>
              <a:gd name="connsiteX701" fmla="*/ 36383 w 7472601"/>
              <a:gd name="connsiteY701" fmla="*/ 2901128 h 6858000"/>
              <a:gd name="connsiteX702" fmla="*/ 156329 w 7472601"/>
              <a:gd name="connsiteY702" fmla="*/ 2840533 h 6858000"/>
              <a:gd name="connsiteX703" fmla="*/ 358355 w 7472601"/>
              <a:gd name="connsiteY703" fmla="*/ 2620471 h 6858000"/>
              <a:gd name="connsiteX704" fmla="*/ 510577 w 7472601"/>
              <a:gd name="connsiteY704" fmla="*/ 2501244 h 6858000"/>
              <a:gd name="connsiteX705" fmla="*/ 211967 w 7472601"/>
              <a:gd name="connsiteY705" fmla="*/ 2479171 h 6858000"/>
              <a:gd name="connsiteX706" fmla="*/ 0 w 7472601"/>
              <a:gd name="connsiteY706" fmla="*/ 2476398 h 6858000"/>
              <a:gd name="connsiteX707" fmla="*/ 0 w 7472601"/>
              <a:gd name="connsiteY707" fmla="*/ 2389189 h 6858000"/>
              <a:gd name="connsiteX708" fmla="*/ 103062 w 7472601"/>
              <a:gd name="connsiteY708" fmla="*/ 2389518 h 6858000"/>
              <a:gd name="connsiteX709" fmla="*/ 510734 w 7472601"/>
              <a:gd name="connsiteY709" fmla="*/ 2416201 h 6858000"/>
              <a:gd name="connsiteX710" fmla="*/ 279257 w 7472601"/>
              <a:gd name="connsiteY710" fmla="*/ 2092102 h 6858000"/>
              <a:gd name="connsiteX711" fmla="*/ 65265 w 7472601"/>
              <a:gd name="connsiteY711" fmla="*/ 2006049 h 6858000"/>
              <a:gd name="connsiteX712" fmla="*/ 0 w 7472601"/>
              <a:gd name="connsiteY712" fmla="*/ 1982532 h 6858000"/>
              <a:gd name="connsiteX713" fmla="*/ 0 w 7472601"/>
              <a:gd name="connsiteY713" fmla="*/ 1912789 h 6858000"/>
              <a:gd name="connsiteX714" fmla="*/ 97460 w 7472601"/>
              <a:gd name="connsiteY714" fmla="*/ 1953725 h 6858000"/>
              <a:gd name="connsiteX715" fmla="*/ 221272 w 7472601"/>
              <a:gd name="connsiteY715" fmla="*/ 1980766 h 6858000"/>
              <a:gd name="connsiteX716" fmla="*/ 116765 w 7472601"/>
              <a:gd name="connsiteY716" fmla="*/ 1911033 h 6858000"/>
              <a:gd name="connsiteX717" fmla="*/ 16405 w 7472601"/>
              <a:gd name="connsiteY717" fmla="*/ 1803412 h 6858000"/>
              <a:gd name="connsiteX718" fmla="*/ 0 w 7472601"/>
              <a:gd name="connsiteY718" fmla="*/ 1784777 h 6858000"/>
              <a:gd name="connsiteX719" fmla="*/ 0 w 7472601"/>
              <a:gd name="connsiteY719" fmla="*/ 1740082 h 6858000"/>
              <a:gd name="connsiteX720" fmla="*/ 39394 w 7472601"/>
              <a:gd name="connsiteY720" fmla="*/ 1784856 h 6858000"/>
              <a:gd name="connsiteX721" fmla="*/ 135813 w 7472601"/>
              <a:gd name="connsiteY721" fmla="*/ 1888838 h 6858000"/>
              <a:gd name="connsiteX722" fmla="*/ 242575 w 7472601"/>
              <a:gd name="connsiteY722" fmla="*/ 1958841 h 6858000"/>
              <a:gd name="connsiteX723" fmla="*/ 82197 w 7472601"/>
              <a:gd name="connsiteY723" fmla="*/ 1754826 h 6858000"/>
              <a:gd name="connsiteX724" fmla="*/ 0 w 7472601"/>
              <a:gd name="connsiteY724" fmla="*/ 1679650 h 6858000"/>
              <a:gd name="connsiteX725" fmla="*/ 0 w 7472601"/>
              <a:gd name="connsiteY725" fmla="*/ 1602463 h 6858000"/>
              <a:gd name="connsiteX726" fmla="*/ 84689 w 7472601"/>
              <a:gd name="connsiteY726" fmla="*/ 1677442 h 6858000"/>
              <a:gd name="connsiteX727" fmla="*/ 298437 w 7472601"/>
              <a:gd name="connsiteY727" fmla="*/ 1968019 h 6858000"/>
              <a:gd name="connsiteX728" fmla="*/ 227269 w 7472601"/>
              <a:gd name="connsiteY728" fmla="*/ 1114064 h 6858000"/>
              <a:gd name="connsiteX729" fmla="*/ 248003 w 7472601"/>
              <a:gd name="connsiteY729" fmla="*/ 1089613 h 6858000"/>
              <a:gd name="connsiteX730" fmla="*/ 427020 w 7472601"/>
              <a:gd name="connsiteY730" fmla="*/ 1619803 h 6858000"/>
              <a:gd name="connsiteX731" fmla="*/ 340345 w 7472601"/>
              <a:gd name="connsiteY731" fmla="*/ 2027739 h 6858000"/>
              <a:gd name="connsiteX732" fmla="*/ 360865 w 7472601"/>
              <a:gd name="connsiteY732" fmla="*/ 2044827 h 6858000"/>
              <a:gd name="connsiteX733" fmla="*/ 560414 w 7472601"/>
              <a:gd name="connsiteY733" fmla="*/ 2421457 h 6858000"/>
              <a:gd name="connsiteX734" fmla="*/ 1359703 w 7472601"/>
              <a:gd name="connsiteY734" fmla="*/ 2578554 h 6858000"/>
              <a:gd name="connsiteX735" fmla="*/ 1359422 w 7472601"/>
              <a:gd name="connsiteY735" fmla="*/ 2577994 h 6858000"/>
              <a:gd name="connsiteX736" fmla="*/ 828701 w 7472601"/>
              <a:gd name="connsiteY736" fmla="*/ 1839520 h 6858000"/>
              <a:gd name="connsiteX737" fmla="*/ 494427 w 7472601"/>
              <a:gd name="connsiteY737" fmla="*/ 1092333 h 6858000"/>
              <a:gd name="connsiteX738" fmla="*/ 506322 w 7472601"/>
              <a:gd name="connsiteY738" fmla="*/ 1020997 h 6858000"/>
              <a:gd name="connsiteX739" fmla="*/ 4570198 w 7472601"/>
              <a:gd name="connsiteY739" fmla="*/ 978081 h 6858000"/>
              <a:gd name="connsiteX740" fmla="*/ 4523691 w 7472601"/>
              <a:gd name="connsiteY740" fmla="*/ 1127776 h 6858000"/>
              <a:gd name="connsiteX741" fmla="*/ 4509875 w 7472601"/>
              <a:gd name="connsiteY741" fmla="*/ 1167552 h 6858000"/>
              <a:gd name="connsiteX742" fmla="*/ 4478168 w 7472601"/>
              <a:gd name="connsiteY742" fmla="*/ 1260735 h 6858000"/>
              <a:gd name="connsiteX743" fmla="*/ 4409309 w 7472601"/>
              <a:gd name="connsiteY743" fmla="*/ 1666996 h 6858000"/>
              <a:gd name="connsiteX744" fmla="*/ 4370031 w 7472601"/>
              <a:gd name="connsiteY744" fmla="*/ 1955666 h 6858000"/>
              <a:gd name="connsiteX745" fmla="*/ 4570198 w 7472601"/>
              <a:gd name="connsiteY745" fmla="*/ 978081 h 6858000"/>
              <a:gd name="connsiteX746" fmla="*/ 4557898 w 7472601"/>
              <a:gd name="connsiteY746" fmla="*/ 900011 h 6858000"/>
              <a:gd name="connsiteX747" fmla="*/ 4344840 w 7472601"/>
              <a:gd name="connsiteY747" fmla="*/ 1922038 h 6858000"/>
              <a:gd name="connsiteX748" fmla="*/ 4378710 w 7472601"/>
              <a:gd name="connsiteY748" fmla="*/ 1665516 h 6858000"/>
              <a:gd name="connsiteX749" fmla="*/ 4448798 w 7472601"/>
              <a:gd name="connsiteY749" fmla="*/ 1253024 h 6858000"/>
              <a:gd name="connsiteX750" fmla="*/ 4480315 w 7472601"/>
              <a:gd name="connsiteY750" fmla="*/ 1158454 h 6858000"/>
              <a:gd name="connsiteX751" fmla="*/ 4494133 w 7472601"/>
              <a:gd name="connsiteY751" fmla="*/ 1118676 h 6858000"/>
              <a:gd name="connsiteX752" fmla="*/ 4557898 w 7472601"/>
              <a:gd name="connsiteY752" fmla="*/ 900011 h 6858000"/>
              <a:gd name="connsiteX753" fmla="*/ 5870151 w 7472601"/>
              <a:gd name="connsiteY753" fmla="*/ 898890 h 6858000"/>
              <a:gd name="connsiteX754" fmla="*/ 5861335 w 7472601"/>
              <a:gd name="connsiteY754" fmla="*/ 899177 h 6858000"/>
              <a:gd name="connsiteX755" fmla="*/ 5843702 w 7472601"/>
              <a:gd name="connsiteY755" fmla="*/ 899748 h 6858000"/>
              <a:gd name="connsiteX756" fmla="*/ 5651107 w 7472601"/>
              <a:gd name="connsiteY756" fmla="*/ 920306 h 6858000"/>
              <a:gd name="connsiteX757" fmla="*/ 5459407 w 7472601"/>
              <a:gd name="connsiteY757" fmla="*/ 940975 h 6858000"/>
              <a:gd name="connsiteX758" fmla="*/ 5374846 w 7472601"/>
              <a:gd name="connsiteY758" fmla="*/ 941988 h 6858000"/>
              <a:gd name="connsiteX759" fmla="*/ 5256105 w 7472601"/>
              <a:gd name="connsiteY759" fmla="*/ 945632 h 6858000"/>
              <a:gd name="connsiteX760" fmla="*/ 5107071 w 7472601"/>
              <a:gd name="connsiteY760" fmla="*/ 969720 h 6858000"/>
              <a:gd name="connsiteX761" fmla="*/ 4998681 w 7472601"/>
              <a:gd name="connsiteY761" fmla="*/ 988771 h 6858000"/>
              <a:gd name="connsiteX762" fmla="*/ 5870151 w 7472601"/>
              <a:gd name="connsiteY762" fmla="*/ 898890 h 6858000"/>
              <a:gd name="connsiteX763" fmla="*/ 5504425 w 7472601"/>
              <a:gd name="connsiteY763" fmla="*/ 848067 h 6858000"/>
              <a:gd name="connsiteX764" fmla="*/ 4968849 w 7472601"/>
              <a:gd name="connsiteY764" fmla="*/ 962318 h 6858000"/>
              <a:gd name="connsiteX765" fmla="*/ 5104039 w 7472601"/>
              <a:gd name="connsiteY765" fmla="*/ 940634 h 6858000"/>
              <a:gd name="connsiteX766" fmla="*/ 5256311 w 7472601"/>
              <a:gd name="connsiteY766" fmla="*/ 916490 h 6858000"/>
              <a:gd name="connsiteX767" fmla="*/ 5377381 w 7472601"/>
              <a:gd name="connsiteY767" fmla="*/ 912671 h 6858000"/>
              <a:gd name="connsiteX768" fmla="*/ 5460148 w 7472601"/>
              <a:gd name="connsiteY768" fmla="*/ 911442 h 6858000"/>
              <a:gd name="connsiteX769" fmla="*/ 5648971 w 7472601"/>
              <a:gd name="connsiteY769" fmla="*/ 891331 h 6858000"/>
              <a:gd name="connsiteX770" fmla="*/ 5844807 w 7472601"/>
              <a:gd name="connsiteY770" fmla="*/ 870718 h 6858000"/>
              <a:gd name="connsiteX771" fmla="*/ 5862975 w 7472601"/>
              <a:gd name="connsiteY771" fmla="*/ 869756 h 6858000"/>
              <a:gd name="connsiteX772" fmla="*/ 5920887 w 7472601"/>
              <a:gd name="connsiteY772" fmla="*/ 865929 h 6858000"/>
              <a:gd name="connsiteX773" fmla="*/ 5504425 w 7472601"/>
              <a:gd name="connsiteY773" fmla="*/ 848067 h 6858000"/>
              <a:gd name="connsiteX774" fmla="*/ 3607114 w 7472601"/>
              <a:gd name="connsiteY774" fmla="*/ 467441 h 6858000"/>
              <a:gd name="connsiteX775" fmla="*/ 3296242 w 7472601"/>
              <a:gd name="connsiteY775" fmla="*/ 807991 h 6858000"/>
              <a:gd name="connsiteX776" fmla="*/ 3174674 w 7472601"/>
              <a:gd name="connsiteY776" fmla="*/ 919759 h 6858000"/>
              <a:gd name="connsiteX777" fmla="*/ 3042978 w 7472601"/>
              <a:gd name="connsiteY777" fmla="*/ 1054894 h 6858000"/>
              <a:gd name="connsiteX778" fmla="*/ 2968914 w 7472601"/>
              <a:gd name="connsiteY778" fmla="*/ 1133756 h 6858000"/>
              <a:gd name="connsiteX779" fmla="*/ 3103823 w 7472601"/>
              <a:gd name="connsiteY779" fmla="*/ 1026814 h 6858000"/>
              <a:gd name="connsiteX780" fmla="*/ 3607114 w 7472601"/>
              <a:gd name="connsiteY780" fmla="*/ 467441 h 6858000"/>
              <a:gd name="connsiteX781" fmla="*/ 3744487 w 7472601"/>
              <a:gd name="connsiteY781" fmla="*/ 383136 h 6858000"/>
              <a:gd name="connsiteX782" fmla="*/ 3970213 w 7472601"/>
              <a:gd name="connsiteY782" fmla="*/ 995559 h 6858000"/>
              <a:gd name="connsiteX783" fmla="*/ 3744487 w 7472601"/>
              <a:gd name="connsiteY783" fmla="*/ 383136 h 6858000"/>
              <a:gd name="connsiteX784" fmla="*/ 3624562 w 7472601"/>
              <a:gd name="connsiteY784" fmla="*/ 367041 h 6858000"/>
              <a:gd name="connsiteX785" fmla="*/ 3489712 w 7472601"/>
              <a:gd name="connsiteY785" fmla="*/ 485386 h 6858000"/>
              <a:gd name="connsiteX786" fmla="*/ 3182994 w 7472601"/>
              <a:gd name="connsiteY786" fmla="*/ 828265 h 6858000"/>
              <a:gd name="connsiteX787" fmla="*/ 2892114 w 7472601"/>
              <a:gd name="connsiteY787" fmla="*/ 1172635 h 6858000"/>
              <a:gd name="connsiteX788" fmla="*/ 3021459 w 7472601"/>
              <a:gd name="connsiteY788" fmla="*/ 1035385 h 6858000"/>
              <a:gd name="connsiteX789" fmla="*/ 3153873 w 7472601"/>
              <a:gd name="connsiteY789" fmla="*/ 898971 h 6858000"/>
              <a:gd name="connsiteX790" fmla="*/ 3276511 w 7472601"/>
              <a:gd name="connsiteY790" fmla="*/ 786423 h 6858000"/>
              <a:gd name="connsiteX791" fmla="*/ 3584154 w 7472601"/>
              <a:gd name="connsiteY791" fmla="*/ 448218 h 6858000"/>
              <a:gd name="connsiteX792" fmla="*/ 3624562 w 7472601"/>
              <a:gd name="connsiteY792" fmla="*/ 367041 h 6858000"/>
              <a:gd name="connsiteX793" fmla="*/ 3766672 w 7472601"/>
              <a:gd name="connsiteY793" fmla="*/ 359429 h 6858000"/>
              <a:gd name="connsiteX794" fmla="*/ 3996338 w 7472601"/>
              <a:gd name="connsiteY794" fmla="*/ 968237 h 6858000"/>
              <a:gd name="connsiteX795" fmla="*/ 3766672 w 7472601"/>
              <a:gd name="connsiteY795" fmla="*/ 359429 h 6858000"/>
              <a:gd name="connsiteX796" fmla="*/ 5805386 w 7472601"/>
              <a:gd name="connsiteY796" fmla="*/ 239240 h 6858000"/>
              <a:gd name="connsiteX797" fmla="*/ 5736947 w 7472601"/>
              <a:gd name="connsiteY797" fmla="*/ 261367 h 6858000"/>
              <a:gd name="connsiteX798" fmla="*/ 5427012 w 7472601"/>
              <a:gd name="connsiteY798" fmla="*/ 311272 h 6858000"/>
              <a:gd name="connsiteX799" fmla="*/ 5147818 w 7472601"/>
              <a:gd name="connsiteY799" fmla="*/ 322112 h 6858000"/>
              <a:gd name="connsiteX800" fmla="*/ 5060854 w 7472601"/>
              <a:gd name="connsiteY800" fmla="*/ 311882 h 6858000"/>
              <a:gd name="connsiteX801" fmla="*/ 4945989 w 7472601"/>
              <a:gd name="connsiteY801" fmla="*/ 300516 h 6858000"/>
              <a:gd name="connsiteX802" fmla="*/ 5410479 w 7472601"/>
              <a:gd name="connsiteY802" fmla="*/ 348434 h 6858000"/>
              <a:gd name="connsiteX803" fmla="*/ 5805386 w 7472601"/>
              <a:gd name="connsiteY803" fmla="*/ 239240 h 6858000"/>
              <a:gd name="connsiteX804" fmla="*/ 5905192 w 7472601"/>
              <a:gd name="connsiteY804" fmla="*/ 163079 h 6858000"/>
              <a:gd name="connsiteX805" fmla="*/ 5865655 w 7472601"/>
              <a:gd name="connsiteY805" fmla="*/ 171901 h 6858000"/>
              <a:gd name="connsiteX806" fmla="*/ 5259740 w 7472601"/>
              <a:gd name="connsiteY806" fmla="*/ 257013 h 6858000"/>
              <a:gd name="connsiteX807" fmla="*/ 5208466 w 7472601"/>
              <a:gd name="connsiteY807" fmla="*/ 257550 h 6858000"/>
              <a:gd name="connsiteX808" fmla="*/ 4980204 w 7472601"/>
              <a:gd name="connsiteY808" fmla="*/ 271903 h 6858000"/>
              <a:gd name="connsiteX809" fmla="*/ 5068068 w 7472601"/>
              <a:gd name="connsiteY809" fmla="*/ 282244 h 6858000"/>
              <a:gd name="connsiteX810" fmla="*/ 5153231 w 7472601"/>
              <a:gd name="connsiteY810" fmla="*/ 292240 h 6858000"/>
              <a:gd name="connsiteX811" fmla="*/ 5426491 w 7472601"/>
              <a:gd name="connsiteY811" fmla="*/ 281128 h 6858000"/>
              <a:gd name="connsiteX812" fmla="*/ 5731212 w 7472601"/>
              <a:gd name="connsiteY812" fmla="*/ 231951 h 6858000"/>
              <a:gd name="connsiteX813" fmla="*/ 5905192 w 7472601"/>
              <a:gd name="connsiteY813" fmla="*/ 163079 h 6858000"/>
              <a:gd name="connsiteX814" fmla="*/ 5944437 w 7472601"/>
              <a:gd name="connsiteY814" fmla="*/ 113829 h 6858000"/>
              <a:gd name="connsiteX815" fmla="*/ 5825032 w 7472601"/>
              <a:gd name="connsiteY815" fmla="*/ 146405 h 6858000"/>
              <a:gd name="connsiteX816" fmla="*/ 4955599 w 7472601"/>
              <a:gd name="connsiteY816" fmla="*/ 247008 h 6858000"/>
              <a:gd name="connsiteX817" fmla="*/ 5210104 w 7472601"/>
              <a:gd name="connsiteY817" fmla="*/ 228123 h 6858000"/>
              <a:gd name="connsiteX818" fmla="*/ 5261015 w 7472601"/>
              <a:gd name="connsiteY818" fmla="*/ 227087 h 6858000"/>
              <a:gd name="connsiteX819" fmla="*/ 5861181 w 7472601"/>
              <a:gd name="connsiteY819" fmla="*/ 143093 h 6858000"/>
              <a:gd name="connsiteX820" fmla="*/ 5961252 w 7472601"/>
              <a:gd name="connsiteY820" fmla="*/ 114820 h 6858000"/>
              <a:gd name="connsiteX821" fmla="*/ 5944437 w 7472601"/>
              <a:gd name="connsiteY821" fmla="*/ 113829 h 6858000"/>
              <a:gd name="connsiteX822" fmla="*/ 3882765 w 7472601"/>
              <a:gd name="connsiteY822" fmla="*/ 0 h 6858000"/>
              <a:gd name="connsiteX823" fmla="*/ 3995099 w 7472601"/>
              <a:gd name="connsiteY823" fmla="*/ 0 h 6858000"/>
              <a:gd name="connsiteX824" fmla="*/ 4163818 w 7472601"/>
              <a:gd name="connsiteY824" fmla="*/ 234104 h 6858000"/>
              <a:gd name="connsiteX825" fmla="*/ 4172099 w 7472601"/>
              <a:gd name="connsiteY825" fmla="*/ 234207 h 6858000"/>
              <a:gd name="connsiteX826" fmla="*/ 4784282 w 7472601"/>
              <a:gd name="connsiteY826" fmla="*/ 276561 h 6858000"/>
              <a:gd name="connsiteX827" fmla="*/ 4801687 w 7472601"/>
              <a:gd name="connsiteY827" fmla="*/ 267764 h 6858000"/>
              <a:gd name="connsiteX828" fmla="*/ 6082788 w 7472601"/>
              <a:gd name="connsiteY828" fmla="*/ 64119 h 6858000"/>
              <a:gd name="connsiteX829" fmla="*/ 6099442 w 7472601"/>
              <a:gd name="connsiteY829" fmla="*/ 82568 h 6858000"/>
              <a:gd name="connsiteX830" fmla="*/ 4804137 w 7472601"/>
              <a:gd name="connsiteY830" fmla="*/ 320931 h 6858000"/>
              <a:gd name="connsiteX831" fmla="*/ 4227047 w 7472601"/>
              <a:gd name="connsiteY831" fmla="*/ 313415 h 6858000"/>
              <a:gd name="connsiteX832" fmla="*/ 4346041 w 7472601"/>
              <a:gd name="connsiteY832" fmla="*/ 456086 h 6858000"/>
              <a:gd name="connsiteX833" fmla="*/ 4870967 w 7472601"/>
              <a:gd name="connsiteY833" fmla="*/ 963061 h 6858000"/>
              <a:gd name="connsiteX834" fmla="*/ 4889647 w 7472601"/>
              <a:gd name="connsiteY834" fmla="*/ 957147 h 6858000"/>
              <a:gd name="connsiteX835" fmla="*/ 5422504 w 7472601"/>
              <a:gd name="connsiteY835" fmla="*/ 805191 h 6858000"/>
              <a:gd name="connsiteX836" fmla="*/ 6087656 w 7472601"/>
              <a:gd name="connsiteY836" fmla="*/ 826703 h 6858000"/>
              <a:gd name="connsiteX837" fmla="*/ 6058717 w 7472601"/>
              <a:gd name="connsiteY837" fmla="*/ 865992 h 6858000"/>
              <a:gd name="connsiteX838" fmla="*/ 4974153 w 7472601"/>
              <a:gd name="connsiteY838" fmla="*/ 1045456 h 6858000"/>
              <a:gd name="connsiteX839" fmla="*/ 5627835 w 7472601"/>
              <a:gd name="connsiteY839" fmla="*/ 1472077 h 6858000"/>
              <a:gd name="connsiteX840" fmla="*/ 5629817 w 7472601"/>
              <a:gd name="connsiteY840" fmla="*/ 1471412 h 6858000"/>
              <a:gd name="connsiteX841" fmla="*/ 5634124 w 7472601"/>
              <a:gd name="connsiteY841" fmla="*/ 1470572 h 6858000"/>
              <a:gd name="connsiteX842" fmla="*/ 5755832 w 7472601"/>
              <a:gd name="connsiteY842" fmla="*/ 1383886 h 6858000"/>
              <a:gd name="connsiteX843" fmla="*/ 6014186 w 7472601"/>
              <a:gd name="connsiteY843" fmla="*/ 1279799 h 6858000"/>
              <a:gd name="connsiteX844" fmla="*/ 6901619 w 7472601"/>
              <a:gd name="connsiteY844" fmla="*/ 1047874 h 6858000"/>
              <a:gd name="connsiteX845" fmla="*/ 6931566 w 7472601"/>
              <a:gd name="connsiteY845" fmla="*/ 1062034 h 6858000"/>
              <a:gd name="connsiteX846" fmla="*/ 5790982 w 7472601"/>
              <a:gd name="connsiteY846" fmla="*/ 1561380 h 6858000"/>
              <a:gd name="connsiteX847" fmla="*/ 6188971 w 7472601"/>
              <a:gd name="connsiteY847" fmla="*/ 1755168 h 6858000"/>
              <a:gd name="connsiteX848" fmla="*/ 6202446 w 7472601"/>
              <a:gd name="connsiteY848" fmla="*/ 1752268 h 6858000"/>
              <a:gd name="connsiteX849" fmla="*/ 7179560 w 7472601"/>
              <a:gd name="connsiteY849" fmla="*/ 1467551 h 6858000"/>
              <a:gd name="connsiteX850" fmla="*/ 7158730 w 7472601"/>
              <a:gd name="connsiteY850" fmla="*/ 1507835 h 6858000"/>
              <a:gd name="connsiteX851" fmla="*/ 6326959 w 7472601"/>
              <a:gd name="connsiteY851" fmla="*/ 1817686 h 6858000"/>
              <a:gd name="connsiteX852" fmla="*/ 6537433 w 7472601"/>
              <a:gd name="connsiteY852" fmla="*/ 1907790 h 6858000"/>
              <a:gd name="connsiteX853" fmla="*/ 6550221 w 7472601"/>
              <a:gd name="connsiteY853" fmla="*/ 1910729 h 6858000"/>
              <a:gd name="connsiteX854" fmla="*/ 6964438 w 7472601"/>
              <a:gd name="connsiteY854" fmla="*/ 2209505 h 6858000"/>
              <a:gd name="connsiteX855" fmla="*/ 7367862 w 7472601"/>
              <a:gd name="connsiteY855" fmla="*/ 2806833 h 6858000"/>
              <a:gd name="connsiteX856" fmla="*/ 7364329 w 7472601"/>
              <a:gd name="connsiteY856" fmla="*/ 2826907 h 6858000"/>
              <a:gd name="connsiteX857" fmla="*/ 7290545 w 7472601"/>
              <a:gd name="connsiteY857" fmla="*/ 2850663 h 6858000"/>
              <a:gd name="connsiteX858" fmla="*/ 6472036 w 7472601"/>
              <a:gd name="connsiteY858" fmla="*/ 1959003 h 6858000"/>
              <a:gd name="connsiteX859" fmla="*/ 5792897 w 7472601"/>
              <a:gd name="connsiteY859" fmla="*/ 1647747 h 6858000"/>
              <a:gd name="connsiteX860" fmla="*/ 5842751 w 7472601"/>
              <a:gd name="connsiteY860" fmla="*/ 1816112 h 6858000"/>
              <a:gd name="connsiteX861" fmla="*/ 5847424 w 7472601"/>
              <a:gd name="connsiteY861" fmla="*/ 1815776 h 6858000"/>
              <a:gd name="connsiteX862" fmla="*/ 6399821 w 7472601"/>
              <a:gd name="connsiteY862" fmla="*/ 2344799 h 6858000"/>
              <a:gd name="connsiteX863" fmla="*/ 6323232 w 7472601"/>
              <a:gd name="connsiteY863" fmla="*/ 2389634 h 6858000"/>
              <a:gd name="connsiteX864" fmla="*/ 5942958 w 7472601"/>
              <a:gd name="connsiteY864" fmla="*/ 2077708 h 6858000"/>
              <a:gd name="connsiteX865" fmla="*/ 5921559 w 7472601"/>
              <a:gd name="connsiteY865" fmla="*/ 2378596 h 6858000"/>
              <a:gd name="connsiteX866" fmla="*/ 5817651 w 7472601"/>
              <a:gd name="connsiteY866" fmla="*/ 3023919 h 6858000"/>
              <a:gd name="connsiteX867" fmla="*/ 5729634 w 7472601"/>
              <a:gd name="connsiteY867" fmla="*/ 3051849 h 6858000"/>
              <a:gd name="connsiteX868" fmla="*/ 5611018 w 7472601"/>
              <a:gd name="connsiteY868" fmla="*/ 2316769 h 6858000"/>
              <a:gd name="connsiteX869" fmla="*/ 5687608 w 7472601"/>
              <a:gd name="connsiteY869" fmla="*/ 2039972 h 6858000"/>
              <a:gd name="connsiteX870" fmla="*/ 5657554 w 7472601"/>
              <a:gd name="connsiteY870" fmla="*/ 1576445 h 6858000"/>
              <a:gd name="connsiteX871" fmla="*/ 5150475 w 7472601"/>
              <a:gd name="connsiteY871" fmla="*/ 1274012 h 6858000"/>
              <a:gd name="connsiteX872" fmla="*/ 5349142 w 7472601"/>
              <a:gd name="connsiteY872" fmla="*/ 2204405 h 6858000"/>
              <a:gd name="connsiteX873" fmla="*/ 5262214 w 7472601"/>
              <a:gd name="connsiteY873" fmla="*/ 2233836 h 6858000"/>
              <a:gd name="connsiteX874" fmla="*/ 4981539 w 7472601"/>
              <a:gd name="connsiteY874" fmla="*/ 1542201 h 6858000"/>
              <a:gd name="connsiteX875" fmla="*/ 4958461 w 7472601"/>
              <a:gd name="connsiteY875" fmla="*/ 1136957 h 6858000"/>
              <a:gd name="connsiteX876" fmla="*/ 4655015 w 7472601"/>
              <a:gd name="connsiteY876" fmla="*/ 891426 h 6858000"/>
              <a:gd name="connsiteX877" fmla="*/ 4348002 w 7472601"/>
              <a:gd name="connsiteY877" fmla="*/ 2205895 h 6858000"/>
              <a:gd name="connsiteX878" fmla="*/ 4262250 w 7472601"/>
              <a:gd name="connsiteY878" fmla="*/ 2219972 h 6858000"/>
              <a:gd name="connsiteX879" fmla="*/ 4550611 w 7472601"/>
              <a:gd name="connsiteY879" fmla="*/ 817540 h 6858000"/>
              <a:gd name="connsiteX880" fmla="*/ 4564418 w 7472601"/>
              <a:gd name="connsiteY880" fmla="*/ 808293 h 6858000"/>
              <a:gd name="connsiteX881" fmla="*/ 4266388 w 7472601"/>
              <a:gd name="connsiteY881" fmla="*/ 500083 h 6858000"/>
              <a:gd name="connsiteX882" fmla="*/ 4032842 w 7472601"/>
              <a:gd name="connsiteY882" fmla="*/ 211809 h 6858000"/>
              <a:gd name="connsiteX883" fmla="*/ 3882765 w 7472601"/>
              <a:gd name="connsiteY883" fmla="*/ 0 h 6858000"/>
              <a:gd name="connsiteX884" fmla="*/ 3721337 w 7472601"/>
              <a:gd name="connsiteY884" fmla="*/ 0 h 6858000"/>
              <a:gd name="connsiteX885" fmla="*/ 3797544 w 7472601"/>
              <a:gd name="connsiteY885" fmla="*/ 0 h 6858000"/>
              <a:gd name="connsiteX886" fmla="*/ 3775734 w 7472601"/>
              <a:gd name="connsiteY886" fmla="*/ 95131 h 6858000"/>
              <a:gd name="connsiteX887" fmla="*/ 3724807 w 7472601"/>
              <a:gd name="connsiteY887" fmla="*/ 272257 h 6858000"/>
              <a:gd name="connsiteX888" fmla="*/ 3726844 w 7472601"/>
              <a:gd name="connsiteY888" fmla="*/ 282988 h 6858000"/>
              <a:gd name="connsiteX889" fmla="*/ 3742664 w 7472601"/>
              <a:gd name="connsiteY889" fmla="*/ 279918 h 6858000"/>
              <a:gd name="connsiteX890" fmla="*/ 4103910 w 7472601"/>
              <a:gd name="connsiteY890" fmla="*/ 1161917 h 6858000"/>
              <a:gd name="connsiteX891" fmla="*/ 4020269 w 7472601"/>
              <a:gd name="connsiteY891" fmla="*/ 1200406 h 6858000"/>
              <a:gd name="connsiteX892" fmla="*/ 3674882 w 7472601"/>
              <a:gd name="connsiteY892" fmla="*/ 488524 h 6858000"/>
              <a:gd name="connsiteX893" fmla="*/ 3132682 w 7472601"/>
              <a:gd name="connsiteY893" fmla="*/ 1072284 h 6858000"/>
              <a:gd name="connsiteX894" fmla="*/ 2716346 w 7472601"/>
              <a:gd name="connsiteY894" fmla="*/ 1276376 h 6858000"/>
              <a:gd name="connsiteX895" fmla="*/ 2716772 w 7472601"/>
              <a:gd name="connsiteY895" fmla="*/ 1255462 h 6858000"/>
              <a:gd name="connsiteX896" fmla="*/ 3471096 w 7472601"/>
              <a:gd name="connsiteY896" fmla="*/ 437072 h 6858000"/>
              <a:gd name="connsiteX897" fmla="*/ 3639057 w 7472601"/>
              <a:gd name="connsiteY897" fmla="*/ 286334 h 6858000"/>
              <a:gd name="connsiteX898" fmla="*/ 3640309 w 7472601"/>
              <a:gd name="connsiteY898" fmla="*/ 284664 h 6858000"/>
              <a:gd name="connsiteX899" fmla="*/ 3646022 w 7472601"/>
              <a:gd name="connsiteY899" fmla="*/ 276711 h 6858000"/>
              <a:gd name="connsiteX900" fmla="*/ 3707943 w 7472601"/>
              <a:gd name="connsiteY900" fmla="*/ 65958 h 6858000"/>
              <a:gd name="connsiteX901" fmla="*/ 3721337 w 7472601"/>
              <a:gd name="connsiteY901" fmla="*/ 0 h 6858000"/>
              <a:gd name="connsiteX902" fmla="*/ 2867960 w 7472601"/>
              <a:gd name="connsiteY902" fmla="*/ 0 h 6858000"/>
              <a:gd name="connsiteX903" fmla="*/ 2926351 w 7472601"/>
              <a:gd name="connsiteY903" fmla="*/ 0 h 6858000"/>
              <a:gd name="connsiteX904" fmla="*/ 2902823 w 7472601"/>
              <a:gd name="connsiteY904" fmla="*/ 262929 h 6858000"/>
              <a:gd name="connsiteX905" fmla="*/ 2940663 w 7472601"/>
              <a:gd name="connsiteY905" fmla="*/ 140884 h 6858000"/>
              <a:gd name="connsiteX906" fmla="*/ 2947039 w 7472601"/>
              <a:gd name="connsiteY906" fmla="*/ 122524 h 6858000"/>
              <a:gd name="connsiteX907" fmla="*/ 2984316 w 7472601"/>
              <a:gd name="connsiteY907" fmla="*/ 0 h 6858000"/>
              <a:gd name="connsiteX908" fmla="*/ 3016114 w 7472601"/>
              <a:gd name="connsiteY908" fmla="*/ 0 h 6858000"/>
              <a:gd name="connsiteX909" fmla="*/ 2979949 w 7472601"/>
              <a:gd name="connsiteY909" fmla="*/ 119274 h 6858000"/>
              <a:gd name="connsiteX910" fmla="*/ 3023879 w 7472601"/>
              <a:gd name="connsiteY910" fmla="*/ 0 h 6858000"/>
              <a:gd name="connsiteX911" fmla="*/ 3105400 w 7472601"/>
              <a:gd name="connsiteY911" fmla="*/ 0 h 6858000"/>
              <a:gd name="connsiteX912" fmla="*/ 3094669 w 7472601"/>
              <a:gd name="connsiteY912" fmla="*/ 30308 h 6858000"/>
              <a:gd name="connsiteX913" fmla="*/ 2901945 w 7472601"/>
              <a:gd name="connsiteY913" fmla="*/ 466538 h 6858000"/>
              <a:gd name="connsiteX914" fmla="*/ 2815209 w 7472601"/>
              <a:gd name="connsiteY914" fmla="*/ 497361 h 6858000"/>
              <a:gd name="connsiteX915" fmla="*/ 2844845 w 7472601"/>
              <a:gd name="connsiteY915" fmla="*/ 127638 h 6858000"/>
              <a:gd name="connsiteX916" fmla="*/ 2867960 w 7472601"/>
              <a:gd name="connsiteY916" fmla="*/ 0 h 6858000"/>
              <a:gd name="connsiteX917" fmla="*/ 1057230 w 7472601"/>
              <a:gd name="connsiteY917" fmla="*/ 0 h 6858000"/>
              <a:gd name="connsiteX918" fmla="*/ 1111003 w 7472601"/>
              <a:gd name="connsiteY918" fmla="*/ 0 h 6858000"/>
              <a:gd name="connsiteX919" fmla="*/ 1125553 w 7472601"/>
              <a:gd name="connsiteY919" fmla="*/ 52588 h 6858000"/>
              <a:gd name="connsiteX920" fmla="*/ 1304276 w 7472601"/>
              <a:gd name="connsiteY920" fmla="*/ 476275 h 6858000"/>
              <a:gd name="connsiteX921" fmla="*/ 1492066 w 7472601"/>
              <a:gd name="connsiteY921" fmla="*/ 886333 h 6858000"/>
              <a:gd name="connsiteX922" fmla="*/ 1423698 w 7472601"/>
              <a:gd name="connsiteY922" fmla="*/ 710817 h 6858000"/>
              <a:gd name="connsiteX923" fmla="*/ 1357609 w 7472601"/>
              <a:gd name="connsiteY923" fmla="*/ 532892 h 6858000"/>
              <a:gd name="connsiteX924" fmla="*/ 1309550 w 7472601"/>
              <a:gd name="connsiteY924" fmla="*/ 374031 h 6858000"/>
              <a:gd name="connsiteX925" fmla="*/ 1193673 w 7472601"/>
              <a:gd name="connsiteY925" fmla="*/ 49533 h 6858000"/>
              <a:gd name="connsiteX926" fmla="*/ 1164391 w 7472601"/>
              <a:gd name="connsiteY926" fmla="*/ 0 h 6858000"/>
              <a:gd name="connsiteX927" fmla="*/ 1200666 w 7472601"/>
              <a:gd name="connsiteY927" fmla="*/ 0 h 6858000"/>
              <a:gd name="connsiteX928" fmla="*/ 1223408 w 7472601"/>
              <a:gd name="connsiteY928" fmla="*/ 38996 h 6858000"/>
              <a:gd name="connsiteX929" fmla="*/ 1339635 w 7472601"/>
              <a:gd name="connsiteY929" fmla="*/ 365517 h 6858000"/>
              <a:gd name="connsiteX930" fmla="*/ 1387469 w 7472601"/>
              <a:gd name="connsiteY930" fmla="*/ 523079 h 6858000"/>
              <a:gd name="connsiteX931" fmla="*/ 1452685 w 7472601"/>
              <a:gd name="connsiteY931" fmla="*/ 699806 h 6858000"/>
              <a:gd name="connsiteX932" fmla="*/ 1492092 w 7472601"/>
              <a:gd name="connsiteY932" fmla="*/ 800424 h 6858000"/>
              <a:gd name="connsiteX933" fmla="*/ 1455302 w 7472601"/>
              <a:gd name="connsiteY933" fmla="*/ 632913 h 6858000"/>
              <a:gd name="connsiteX934" fmla="*/ 1222336 w 7472601"/>
              <a:gd name="connsiteY934" fmla="*/ 9480 h 6858000"/>
              <a:gd name="connsiteX935" fmla="*/ 1214634 w 7472601"/>
              <a:gd name="connsiteY935" fmla="*/ 0 h 6858000"/>
              <a:gd name="connsiteX936" fmla="*/ 1289827 w 7472601"/>
              <a:gd name="connsiteY936" fmla="*/ 0 h 6858000"/>
              <a:gd name="connsiteX937" fmla="*/ 1321076 w 7472601"/>
              <a:gd name="connsiteY937" fmla="*/ 59722 h 6858000"/>
              <a:gd name="connsiteX938" fmla="*/ 1512579 w 7472601"/>
              <a:gd name="connsiteY938" fmla="*/ 626441 h 6858000"/>
              <a:gd name="connsiteX939" fmla="*/ 1506076 w 7472601"/>
              <a:gd name="connsiteY939" fmla="*/ 1089289 h 6858000"/>
              <a:gd name="connsiteX940" fmla="*/ 1486346 w 7472601"/>
              <a:gd name="connsiteY940" fmla="*/ 1079919 h 6858000"/>
              <a:gd name="connsiteX941" fmla="*/ 1070511 w 7472601"/>
              <a:gd name="connsiteY941" fmla="*/ 48609 h 6858000"/>
              <a:gd name="connsiteX942" fmla="*/ 1057230 w 7472601"/>
              <a:gd name="connsiteY942" fmla="*/ 0 h 6858000"/>
              <a:gd name="connsiteX943" fmla="*/ 43151 w 7472601"/>
              <a:gd name="connsiteY943" fmla="*/ 0 h 6858000"/>
              <a:gd name="connsiteX944" fmla="*/ 95283 w 7472601"/>
              <a:gd name="connsiteY944" fmla="*/ 0 h 6858000"/>
              <a:gd name="connsiteX945" fmla="*/ 300708 w 7472601"/>
              <a:gd name="connsiteY945" fmla="*/ 154571 h 6858000"/>
              <a:gd name="connsiteX946" fmla="*/ 530414 w 7472601"/>
              <a:gd name="connsiteY946" fmla="*/ 354673 h 6858000"/>
              <a:gd name="connsiteX947" fmla="*/ 333785 w 7472601"/>
              <a:gd name="connsiteY947" fmla="*/ 161564 h 6858000"/>
              <a:gd name="connsiteX948" fmla="*/ 147005 w 7472601"/>
              <a:gd name="connsiteY948" fmla="*/ 0 h 6858000"/>
              <a:gd name="connsiteX949" fmla="*/ 272509 w 7472601"/>
              <a:gd name="connsiteY949" fmla="*/ 0 h 6858000"/>
              <a:gd name="connsiteX950" fmla="*/ 326276 w 7472601"/>
              <a:gd name="connsiteY950" fmla="*/ 45847 h 6858000"/>
              <a:gd name="connsiteX951" fmla="*/ 823759 w 7472601"/>
              <a:gd name="connsiteY951" fmla="*/ 574145 h 6858000"/>
              <a:gd name="connsiteX952" fmla="*/ 811254 w 7472601"/>
              <a:gd name="connsiteY952" fmla="*/ 665546 h 6858000"/>
              <a:gd name="connsiteX953" fmla="*/ 154042 w 7472601"/>
              <a:gd name="connsiteY953" fmla="*/ 261522 h 6858000"/>
              <a:gd name="connsiteX954" fmla="*/ 13550 w 7472601"/>
              <a:gd name="connsiteY954" fmla="*/ 158423 h 6858000"/>
              <a:gd name="connsiteX955" fmla="*/ 0 w 7472601"/>
              <a:gd name="connsiteY955" fmla="*/ 146618 h 6858000"/>
              <a:gd name="connsiteX956" fmla="*/ 0 w 7472601"/>
              <a:gd name="connsiteY956" fmla="*/ 59161 h 6858000"/>
              <a:gd name="connsiteX957" fmla="*/ 45427 w 7472601"/>
              <a:gd name="connsiteY957" fmla="*/ 101078 h 6858000"/>
              <a:gd name="connsiteX958" fmla="*/ 630103 w 7472601"/>
              <a:gd name="connsiteY958" fmla="*/ 485885 h 6858000"/>
              <a:gd name="connsiteX959" fmla="*/ 532040 w 7472601"/>
              <a:gd name="connsiteY959" fmla="*/ 399359 h 6858000"/>
              <a:gd name="connsiteX960" fmla="*/ 517618 w 7472601"/>
              <a:gd name="connsiteY960" fmla="*/ 385726 h 6858000"/>
              <a:gd name="connsiteX961" fmla="*/ 285074 w 7472601"/>
              <a:gd name="connsiteY961" fmla="*/ 182755 h 6858000"/>
              <a:gd name="connsiteX962" fmla="*/ 43151 w 7472601"/>
              <a:gd name="connsiteY962"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48321 w 7472601"/>
              <a:gd name="connsiteY79" fmla="*/ 6190991 h 6858000"/>
              <a:gd name="connsiteX80" fmla="*/ 7467600 w 7472601"/>
              <a:gd name="connsiteY80" fmla="*/ 6221686 h 6858000"/>
              <a:gd name="connsiteX81" fmla="*/ 7467600 w 7472601"/>
              <a:gd name="connsiteY81" fmla="*/ 6334256 h 6858000"/>
              <a:gd name="connsiteX82" fmla="*/ 7454976 w 7472601"/>
              <a:gd name="connsiteY82" fmla="*/ 6318297 h 6858000"/>
              <a:gd name="connsiteX83" fmla="*/ 1456157 w 7472601"/>
              <a:gd name="connsiteY83" fmla="*/ 5371404 h 6858000"/>
              <a:gd name="connsiteX84" fmla="*/ 1244432 w 7472601"/>
              <a:gd name="connsiteY84" fmla="*/ 5385601 h 6858000"/>
              <a:gd name="connsiteX85" fmla="*/ 973990 w 7472601"/>
              <a:gd name="connsiteY85" fmla="*/ 5424940 h 6858000"/>
              <a:gd name="connsiteX86" fmla="*/ 1103809 w 7472601"/>
              <a:gd name="connsiteY86" fmla="*/ 5433720 h 6858000"/>
              <a:gd name="connsiteX87" fmla="*/ 1123454 w 7472601"/>
              <a:gd name="connsiteY87" fmla="*/ 5435727 h 6858000"/>
              <a:gd name="connsiteX88" fmla="*/ 1737017 w 7472601"/>
              <a:gd name="connsiteY88" fmla="*/ 5452183 h 6858000"/>
              <a:gd name="connsiteX89" fmla="*/ 1824397 w 7472601"/>
              <a:gd name="connsiteY89" fmla="*/ 5447757 h 6858000"/>
              <a:gd name="connsiteX90" fmla="*/ 2070059 w 7472601"/>
              <a:gd name="connsiteY90" fmla="*/ 5441660 h 6858000"/>
              <a:gd name="connsiteX91" fmla="*/ 1456157 w 7472601"/>
              <a:gd name="connsiteY91" fmla="*/ 5371404 h 6858000"/>
              <a:gd name="connsiteX92" fmla="*/ 4988186 w 7472601"/>
              <a:gd name="connsiteY92" fmla="*/ 5216467 h 6858000"/>
              <a:gd name="connsiteX93" fmla="*/ 4777334 w 7472601"/>
              <a:gd name="connsiteY93" fmla="*/ 5406072 h 6858000"/>
              <a:gd name="connsiteX94" fmla="*/ 4718341 w 7472601"/>
              <a:gd name="connsiteY94" fmla="*/ 5468043 h 6858000"/>
              <a:gd name="connsiteX95" fmla="*/ 4604655 w 7472601"/>
              <a:gd name="connsiteY95" fmla="*/ 5583434 h 6858000"/>
              <a:gd name="connsiteX96" fmla="*/ 4565074 w 7472601"/>
              <a:gd name="connsiteY96" fmla="*/ 5618550 h 6858000"/>
              <a:gd name="connsiteX97" fmla="*/ 4988186 w 7472601"/>
              <a:gd name="connsiteY97" fmla="*/ 5216467 h 6858000"/>
              <a:gd name="connsiteX98" fmla="*/ 4978032 w 7472601"/>
              <a:gd name="connsiteY98" fmla="*/ 5183809 h 6858000"/>
              <a:gd name="connsiteX99" fmla="*/ 4463413 w 7472601"/>
              <a:gd name="connsiteY99" fmla="*/ 5615162 h 6858000"/>
              <a:gd name="connsiteX100" fmla="*/ 4358134 w 7472601"/>
              <a:gd name="connsiteY100" fmla="*/ 5742791 h 6858000"/>
              <a:gd name="connsiteX101" fmla="*/ 4376219 w 7472601"/>
              <a:gd name="connsiteY101" fmla="*/ 5729027 h 6858000"/>
              <a:gd name="connsiteX102" fmla="*/ 4582340 w 7472601"/>
              <a:gd name="connsiteY102" fmla="*/ 5561037 h 6858000"/>
              <a:gd name="connsiteX103" fmla="*/ 4694684 w 7472601"/>
              <a:gd name="connsiteY103" fmla="*/ 5447098 h 6858000"/>
              <a:gd name="connsiteX104" fmla="*/ 4754123 w 7472601"/>
              <a:gd name="connsiteY104" fmla="*/ 5384643 h 6858000"/>
              <a:gd name="connsiteX105" fmla="*/ 4978032 w 7472601"/>
              <a:gd name="connsiteY105" fmla="*/ 5183809 h 6858000"/>
              <a:gd name="connsiteX106" fmla="*/ 1903353 w 7472601"/>
              <a:gd name="connsiteY106" fmla="*/ 5044827 h 6858000"/>
              <a:gd name="connsiteX107" fmla="*/ 1936931 w 7472601"/>
              <a:gd name="connsiteY107" fmla="*/ 5093954 h 6858000"/>
              <a:gd name="connsiteX108" fmla="*/ 2195868 w 7472601"/>
              <a:gd name="connsiteY108" fmla="*/ 5396574 h 6858000"/>
              <a:gd name="connsiteX109" fmla="*/ 2088852 w 7472601"/>
              <a:gd name="connsiteY109" fmla="*/ 5166123 h 6858000"/>
              <a:gd name="connsiteX110" fmla="*/ 1958241 w 7472601"/>
              <a:gd name="connsiteY110" fmla="*/ 5067955 h 6858000"/>
              <a:gd name="connsiteX111" fmla="*/ 1903353 w 7472601"/>
              <a:gd name="connsiteY111" fmla="*/ 5044827 h 6858000"/>
              <a:gd name="connsiteX112" fmla="*/ 1979378 w 7472601"/>
              <a:gd name="connsiteY112" fmla="*/ 4769504 h 6858000"/>
              <a:gd name="connsiteX113" fmla="*/ 2882120 w 7472601"/>
              <a:gd name="connsiteY113" fmla="*/ 5064547 h 6858000"/>
              <a:gd name="connsiteX114" fmla="*/ 2793103 w 7472601"/>
              <a:gd name="connsiteY114" fmla="*/ 5039699 h 6858000"/>
              <a:gd name="connsiteX115" fmla="*/ 2770041 w 7472601"/>
              <a:gd name="connsiteY115" fmla="*/ 5033634 h 6858000"/>
              <a:gd name="connsiteX116" fmla="*/ 1979378 w 7472601"/>
              <a:gd name="connsiteY116" fmla="*/ 4769504 h 6858000"/>
              <a:gd name="connsiteX117" fmla="*/ 1927410 w 7472601"/>
              <a:gd name="connsiteY117" fmla="*/ 4716164 h 6858000"/>
              <a:gd name="connsiteX118" fmla="*/ 1959587 w 7472601"/>
              <a:gd name="connsiteY118" fmla="*/ 4728849 h 6858000"/>
              <a:gd name="connsiteX119" fmla="*/ 2777707 w 7472601"/>
              <a:gd name="connsiteY119" fmla="*/ 5003991 h 6858000"/>
              <a:gd name="connsiteX120" fmla="*/ 2800768 w 7472601"/>
              <a:gd name="connsiteY120" fmla="*/ 5010056 h 6858000"/>
              <a:gd name="connsiteX121" fmla="*/ 2879408 w 7472601"/>
              <a:gd name="connsiteY121" fmla="*/ 5031590 h 6858000"/>
              <a:gd name="connsiteX122" fmla="*/ 2862295 w 7472601"/>
              <a:gd name="connsiteY122" fmla="*/ 5022958 h 6858000"/>
              <a:gd name="connsiteX123" fmla="*/ 2813343 w 7472601"/>
              <a:gd name="connsiteY123" fmla="*/ 4998369 h 6858000"/>
              <a:gd name="connsiteX124" fmla="*/ 2646245 w 7472601"/>
              <a:gd name="connsiteY124" fmla="*/ 4930999 h 6858000"/>
              <a:gd name="connsiteX125" fmla="*/ 1999243 w 7472601"/>
              <a:gd name="connsiteY125" fmla="*/ 4730524 h 6858000"/>
              <a:gd name="connsiteX126" fmla="*/ 1979527 w 7472601"/>
              <a:gd name="connsiteY126" fmla="*/ 4726651 h 6858000"/>
              <a:gd name="connsiteX127" fmla="*/ 1927410 w 7472601"/>
              <a:gd name="connsiteY127" fmla="*/ 4716164 h 6858000"/>
              <a:gd name="connsiteX128" fmla="*/ 1997014 w 7472601"/>
              <a:gd name="connsiteY128" fmla="*/ 4698007 h 6858000"/>
              <a:gd name="connsiteX129" fmla="*/ 2005458 w 7472601"/>
              <a:gd name="connsiteY129" fmla="*/ 4699540 h 6858000"/>
              <a:gd name="connsiteX130" fmla="*/ 2657186 w 7472601"/>
              <a:gd name="connsiteY130" fmla="*/ 4901687 h 6858000"/>
              <a:gd name="connsiteX131" fmla="*/ 2826662 w 7472601"/>
              <a:gd name="connsiteY131" fmla="*/ 4970362 h 6858000"/>
              <a:gd name="connsiteX132" fmla="*/ 2876100 w 7472601"/>
              <a:gd name="connsiteY132" fmla="*/ 4995397 h 6858000"/>
              <a:gd name="connsiteX133" fmla="*/ 3042600 w 7472601"/>
              <a:gd name="connsiteY133" fmla="*/ 5059532 h 6858000"/>
              <a:gd name="connsiteX134" fmla="*/ 1997014 w 7472601"/>
              <a:gd name="connsiteY134" fmla="*/ 4698007 h 6858000"/>
              <a:gd name="connsiteX135" fmla="*/ 2305292 w 7472601"/>
              <a:gd name="connsiteY135" fmla="*/ 4219492 h 6858000"/>
              <a:gd name="connsiteX136" fmla="*/ 3360922 w 7472601"/>
              <a:gd name="connsiteY136" fmla="*/ 4529373 h 6858000"/>
              <a:gd name="connsiteX137" fmla="*/ 3492420 w 7472601"/>
              <a:gd name="connsiteY137" fmla="*/ 4510145 h 6858000"/>
              <a:gd name="connsiteX138" fmla="*/ 3364086 w 7472601"/>
              <a:gd name="connsiteY138" fmla="*/ 4480340 h 6858000"/>
              <a:gd name="connsiteX139" fmla="*/ 3225818 w 7472601"/>
              <a:gd name="connsiteY139" fmla="*/ 4411822 h 6858000"/>
              <a:gd name="connsiteX140" fmla="*/ 3129696 w 7472601"/>
              <a:gd name="connsiteY140" fmla="*/ 4360704 h 6858000"/>
              <a:gd name="connsiteX141" fmla="*/ 2814545 w 7472601"/>
              <a:gd name="connsiteY141" fmla="*/ 4282955 h 6858000"/>
              <a:gd name="connsiteX142" fmla="*/ 2305292 w 7472601"/>
              <a:gd name="connsiteY142" fmla="*/ 4219492 h 6858000"/>
              <a:gd name="connsiteX143" fmla="*/ 2626982 w 7472601"/>
              <a:gd name="connsiteY143" fmla="*/ 4206450 h 6858000"/>
              <a:gd name="connsiteX144" fmla="*/ 2490617 w 7472601"/>
              <a:gd name="connsiteY144" fmla="*/ 4206951 h 6858000"/>
              <a:gd name="connsiteX145" fmla="*/ 2819869 w 7472601"/>
              <a:gd name="connsiteY145" fmla="*/ 4252936 h 6858000"/>
              <a:gd name="connsiteX146" fmla="*/ 3143018 w 7472601"/>
              <a:gd name="connsiteY146" fmla="*/ 4332698 h 6858000"/>
              <a:gd name="connsiteX147" fmla="*/ 3241520 w 7472601"/>
              <a:gd name="connsiteY147" fmla="*/ 4385112 h 6858000"/>
              <a:gd name="connsiteX148" fmla="*/ 3374575 w 7472601"/>
              <a:gd name="connsiteY148" fmla="*/ 4451517 h 6858000"/>
              <a:gd name="connsiteX149" fmla="*/ 3505221 w 7472601"/>
              <a:gd name="connsiteY149" fmla="*/ 4480757 h 6858000"/>
              <a:gd name="connsiteX150" fmla="*/ 2626982 w 7472601"/>
              <a:gd name="connsiteY150" fmla="*/ 4206450 h 6858000"/>
              <a:gd name="connsiteX151" fmla="*/ 1310106 w 7472601"/>
              <a:gd name="connsiteY151" fmla="*/ 3943217 h 6858000"/>
              <a:gd name="connsiteX152" fmla="*/ 854994 w 7472601"/>
              <a:gd name="connsiteY152" fmla="*/ 4399136 h 6858000"/>
              <a:gd name="connsiteX153" fmla="*/ 742462 w 7472601"/>
              <a:gd name="connsiteY153" fmla="*/ 4594648 h 6858000"/>
              <a:gd name="connsiteX154" fmla="*/ 820602 w 7472601"/>
              <a:gd name="connsiteY154" fmla="*/ 4485915 h 6858000"/>
              <a:gd name="connsiteX155" fmla="*/ 878295 w 7472601"/>
              <a:gd name="connsiteY155" fmla="*/ 4403594 h 6858000"/>
              <a:gd name="connsiteX156" fmla="*/ 1240607 w 7472601"/>
              <a:gd name="connsiteY156" fmla="*/ 4010401 h 6858000"/>
              <a:gd name="connsiteX157" fmla="*/ 1310106 w 7472601"/>
              <a:gd name="connsiteY157" fmla="*/ 3943217 h 6858000"/>
              <a:gd name="connsiteX158" fmla="*/ 1423113 w 7472601"/>
              <a:gd name="connsiteY158" fmla="*/ 3874565 h 6858000"/>
              <a:gd name="connsiteX159" fmla="*/ 1260565 w 7472601"/>
              <a:gd name="connsiteY159" fmla="*/ 4031982 h 6858000"/>
              <a:gd name="connsiteX160" fmla="*/ 901900 w 7472601"/>
              <a:gd name="connsiteY160" fmla="*/ 4421236 h 6858000"/>
              <a:gd name="connsiteX161" fmla="*/ 845044 w 7472601"/>
              <a:gd name="connsiteY161" fmla="*/ 4502436 h 6858000"/>
              <a:gd name="connsiteX162" fmla="*/ 685926 w 7472601"/>
              <a:gd name="connsiteY162" fmla="*/ 4703069 h 6858000"/>
              <a:gd name="connsiteX163" fmla="*/ 684248 w 7472601"/>
              <a:gd name="connsiteY163" fmla="*/ 4706721 h 6858000"/>
              <a:gd name="connsiteX164" fmla="*/ 1423113 w 7472601"/>
              <a:gd name="connsiteY164" fmla="*/ 3874565 h 6858000"/>
              <a:gd name="connsiteX165" fmla="*/ 3316479 w 7472601"/>
              <a:gd name="connsiteY165" fmla="*/ 3872136 h 6858000"/>
              <a:gd name="connsiteX166" fmla="*/ 3546806 w 7472601"/>
              <a:gd name="connsiteY166" fmla="*/ 4356139 h 6858000"/>
              <a:gd name="connsiteX167" fmla="*/ 3364433 w 7472601"/>
              <a:gd name="connsiteY167" fmla="*/ 3953121 h 6858000"/>
              <a:gd name="connsiteX168" fmla="*/ 3316479 w 7472601"/>
              <a:gd name="connsiteY168" fmla="*/ 3872136 h 6858000"/>
              <a:gd name="connsiteX169" fmla="*/ 3291335 w 7472601"/>
              <a:gd name="connsiteY169" fmla="*/ 3767420 h 6858000"/>
              <a:gd name="connsiteX170" fmla="*/ 3390805 w 7472601"/>
              <a:gd name="connsiteY170" fmla="*/ 3937163 h 6858000"/>
              <a:gd name="connsiteX171" fmla="*/ 3579062 w 7472601"/>
              <a:gd name="connsiteY171" fmla="*/ 4359040 h 6858000"/>
              <a:gd name="connsiteX172" fmla="*/ 3467355 w 7472601"/>
              <a:gd name="connsiteY172" fmla="*/ 3988130 h 6858000"/>
              <a:gd name="connsiteX173" fmla="*/ 3310753 w 7472601"/>
              <a:gd name="connsiteY173" fmla="*/ 3787140 h 6858000"/>
              <a:gd name="connsiteX174" fmla="*/ 3291335 w 7472601"/>
              <a:gd name="connsiteY174" fmla="*/ 3767420 h 6858000"/>
              <a:gd name="connsiteX175" fmla="*/ 1635889 w 7472601"/>
              <a:gd name="connsiteY175" fmla="*/ 3709494 h 6858000"/>
              <a:gd name="connsiteX176" fmla="*/ 1634800 w 7472601"/>
              <a:gd name="connsiteY176" fmla="*/ 3731111 h 6858000"/>
              <a:gd name="connsiteX177" fmla="*/ 1635889 w 7472601"/>
              <a:gd name="connsiteY177" fmla="*/ 3709494 h 6858000"/>
              <a:gd name="connsiteX178" fmla="*/ 1510397 w 7472601"/>
              <a:gd name="connsiteY178" fmla="*/ 3684705 h 6858000"/>
              <a:gd name="connsiteX179" fmla="*/ 1146550 w 7472601"/>
              <a:gd name="connsiteY179" fmla="*/ 3802012 h 6858000"/>
              <a:gd name="connsiteX180" fmla="*/ 698834 w 7472601"/>
              <a:gd name="connsiteY180" fmla="*/ 3952272 h 6858000"/>
              <a:gd name="connsiteX181" fmla="*/ 34256 w 7472601"/>
              <a:gd name="connsiteY181" fmla="*/ 4347603 h 6858000"/>
              <a:gd name="connsiteX182" fmla="*/ 527241 w 7472601"/>
              <a:gd name="connsiteY182" fmla="*/ 4065078 h 6858000"/>
              <a:gd name="connsiteX183" fmla="*/ 1510397 w 7472601"/>
              <a:gd name="connsiteY183" fmla="*/ 3684705 h 6858000"/>
              <a:gd name="connsiteX184" fmla="*/ 1313114 w 7472601"/>
              <a:gd name="connsiteY184" fmla="*/ 3655216 h 6858000"/>
              <a:gd name="connsiteX185" fmla="*/ 1109304 w 7472601"/>
              <a:gd name="connsiteY185" fmla="*/ 3669030 h 6858000"/>
              <a:gd name="connsiteX186" fmla="*/ 8129 w 7472601"/>
              <a:gd name="connsiteY186" fmla="*/ 4330519 h 6858000"/>
              <a:gd name="connsiteX187" fmla="*/ 687572 w 7472601"/>
              <a:gd name="connsiteY187" fmla="*/ 3925629 h 6858000"/>
              <a:gd name="connsiteX188" fmla="*/ 1138365 w 7472601"/>
              <a:gd name="connsiteY188" fmla="*/ 3774515 h 6858000"/>
              <a:gd name="connsiteX189" fmla="*/ 1505579 w 7472601"/>
              <a:gd name="connsiteY189" fmla="*/ 3655526 h 6858000"/>
              <a:gd name="connsiteX190" fmla="*/ 1313114 w 7472601"/>
              <a:gd name="connsiteY190" fmla="*/ 3655216 h 6858000"/>
              <a:gd name="connsiteX191" fmla="*/ 3655073 w 7472601"/>
              <a:gd name="connsiteY191" fmla="*/ 3650884 h 6858000"/>
              <a:gd name="connsiteX192" fmla="*/ 3989938 w 7472601"/>
              <a:gd name="connsiteY192" fmla="*/ 3991685 h 6858000"/>
              <a:gd name="connsiteX193" fmla="*/ 4393907 w 7472601"/>
              <a:gd name="connsiteY193" fmla="*/ 4261258 h 6858000"/>
              <a:gd name="connsiteX194" fmla="*/ 4648051 w 7472601"/>
              <a:gd name="connsiteY194" fmla="*/ 4374051 h 6858000"/>
              <a:gd name="connsiteX195" fmla="*/ 4383389 w 7472601"/>
              <a:gd name="connsiteY195" fmla="*/ 4184369 h 6858000"/>
              <a:gd name="connsiteX196" fmla="*/ 4165508 w 7472601"/>
              <a:gd name="connsiteY196" fmla="*/ 4035196 h 6858000"/>
              <a:gd name="connsiteX197" fmla="*/ 4068162 w 7472601"/>
              <a:gd name="connsiteY197" fmla="*/ 3953394 h 6858000"/>
              <a:gd name="connsiteX198" fmla="*/ 3981416 w 7472601"/>
              <a:gd name="connsiteY198" fmla="*/ 3880482 h 6858000"/>
              <a:gd name="connsiteX199" fmla="*/ 3800147 w 7472601"/>
              <a:gd name="connsiteY199" fmla="*/ 3749872 h 6858000"/>
              <a:gd name="connsiteX200" fmla="*/ 3655073 w 7472601"/>
              <a:gd name="connsiteY200" fmla="*/ 3650884 h 6858000"/>
              <a:gd name="connsiteX201" fmla="*/ 3670252 w 7472601"/>
              <a:gd name="connsiteY201" fmla="*/ 3622798 h 6858000"/>
              <a:gd name="connsiteX202" fmla="*/ 3817258 w 7472601"/>
              <a:gd name="connsiteY202" fmla="*/ 3723577 h 6858000"/>
              <a:gd name="connsiteX203" fmla="*/ 4000461 w 7472601"/>
              <a:gd name="connsiteY203" fmla="*/ 3855966 h 6858000"/>
              <a:gd name="connsiteX204" fmla="*/ 4088180 w 7472601"/>
              <a:gd name="connsiteY204" fmla="*/ 3929774 h 6858000"/>
              <a:gd name="connsiteX205" fmla="*/ 4184555 w 7472601"/>
              <a:gd name="connsiteY205" fmla="*/ 4010683 h 6858000"/>
              <a:gd name="connsiteX206" fmla="*/ 4399563 w 7472601"/>
              <a:gd name="connsiteY206" fmla="*/ 4158106 h 6858000"/>
              <a:gd name="connsiteX207" fmla="*/ 4684469 w 7472601"/>
              <a:gd name="connsiteY207" fmla="*/ 4364680 h 6858000"/>
              <a:gd name="connsiteX208" fmla="*/ 4690271 w 7472601"/>
              <a:gd name="connsiteY208" fmla="*/ 4370034 h 6858000"/>
              <a:gd name="connsiteX209" fmla="*/ 4136093 w 7472601"/>
              <a:gd name="connsiteY209" fmla="*/ 3858466 h 6858000"/>
              <a:gd name="connsiteX210" fmla="*/ 3670252 w 7472601"/>
              <a:gd name="connsiteY210" fmla="*/ 3622798 h 6858000"/>
              <a:gd name="connsiteX211" fmla="*/ 4440129 w 7472601"/>
              <a:gd name="connsiteY211" fmla="*/ 3448571 h 6858000"/>
              <a:gd name="connsiteX212" fmla="*/ 4856525 w 7472601"/>
              <a:gd name="connsiteY212" fmla="*/ 3915351 h 6858000"/>
              <a:gd name="connsiteX213" fmla="*/ 5059055 w 7472601"/>
              <a:gd name="connsiteY213" fmla="*/ 4108918 h 6858000"/>
              <a:gd name="connsiteX214" fmla="*/ 5290070 w 7472601"/>
              <a:gd name="connsiteY214" fmla="*/ 4263619 h 6858000"/>
              <a:gd name="connsiteX215" fmla="*/ 4834991 w 7472601"/>
              <a:gd name="connsiteY215" fmla="*/ 3830985 h 6858000"/>
              <a:gd name="connsiteX216" fmla="*/ 4440129 w 7472601"/>
              <a:gd name="connsiteY216" fmla="*/ 3448571 h 6858000"/>
              <a:gd name="connsiteX217" fmla="*/ 4441737 w 7472601"/>
              <a:gd name="connsiteY217" fmla="*/ 3399734 h 6858000"/>
              <a:gd name="connsiteX218" fmla="*/ 4431236 w 7472601"/>
              <a:gd name="connsiteY218" fmla="*/ 3400954 h 6858000"/>
              <a:gd name="connsiteX219" fmla="*/ 4557150 w 7472601"/>
              <a:gd name="connsiteY219" fmla="*/ 3510023 h 6858000"/>
              <a:gd name="connsiteX220" fmla="*/ 4856936 w 7472601"/>
              <a:gd name="connsiteY220" fmla="*/ 3809146 h 6858000"/>
              <a:gd name="connsiteX221" fmla="*/ 5111996 w 7472601"/>
              <a:gd name="connsiteY221" fmla="*/ 4065759 h 6858000"/>
              <a:gd name="connsiteX222" fmla="*/ 5388878 w 7472601"/>
              <a:gd name="connsiteY222" fmla="*/ 4300185 h 6858000"/>
              <a:gd name="connsiteX223" fmla="*/ 5425556 w 7472601"/>
              <a:gd name="connsiteY223" fmla="*/ 4308967 h 6858000"/>
              <a:gd name="connsiteX224" fmla="*/ 4943646 w 7472601"/>
              <a:gd name="connsiteY224" fmla="*/ 3822916 h 6858000"/>
              <a:gd name="connsiteX225" fmla="*/ 4594837 w 7472601"/>
              <a:gd name="connsiteY225" fmla="*/ 3532274 h 6858000"/>
              <a:gd name="connsiteX226" fmla="*/ 4441737 w 7472601"/>
              <a:gd name="connsiteY226" fmla="*/ 3399734 h 6858000"/>
              <a:gd name="connsiteX227" fmla="*/ 5425834 w 7472601"/>
              <a:gd name="connsiteY227" fmla="*/ 3162785 h 6858000"/>
              <a:gd name="connsiteX228" fmla="*/ 5401644 w 7472601"/>
              <a:gd name="connsiteY228" fmla="*/ 3617847 h 6858000"/>
              <a:gd name="connsiteX229" fmla="*/ 5467256 w 7472601"/>
              <a:gd name="connsiteY229" fmla="*/ 4175494 h 6858000"/>
              <a:gd name="connsiteX230" fmla="*/ 5448069 w 7472601"/>
              <a:gd name="connsiteY230" fmla="*/ 3567554 h 6858000"/>
              <a:gd name="connsiteX231" fmla="*/ 5425834 w 7472601"/>
              <a:gd name="connsiteY231" fmla="*/ 3162785 h 6858000"/>
              <a:gd name="connsiteX232" fmla="*/ 1318687 w 7472601"/>
              <a:gd name="connsiteY232" fmla="*/ 3113840 h 6858000"/>
              <a:gd name="connsiteX233" fmla="*/ 1066793 w 7472601"/>
              <a:gd name="connsiteY233" fmla="*/ 3212171 h 6858000"/>
              <a:gd name="connsiteX234" fmla="*/ 993319 w 7472601"/>
              <a:gd name="connsiteY234" fmla="*/ 3247648 h 6858000"/>
              <a:gd name="connsiteX235" fmla="*/ 853081 w 7472601"/>
              <a:gd name="connsiteY235" fmla="*/ 3312410 h 6858000"/>
              <a:gd name="connsiteX236" fmla="*/ 805957 w 7472601"/>
              <a:gd name="connsiteY236" fmla="*/ 3330443 h 6858000"/>
              <a:gd name="connsiteX237" fmla="*/ 1318687 w 7472601"/>
              <a:gd name="connsiteY237" fmla="*/ 3113840 h 6858000"/>
              <a:gd name="connsiteX238" fmla="*/ 5453702 w 7472601"/>
              <a:gd name="connsiteY238" fmla="*/ 3090882 h 6858000"/>
              <a:gd name="connsiteX239" fmla="*/ 5480135 w 7472601"/>
              <a:gd name="connsiteY239" fmla="*/ 3565802 h 6858000"/>
              <a:gd name="connsiteX240" fmla="*/ 5499023 w 7472601"/>
              <a:gd name="connsiteY240" fmla="*/ 4166310 h 6858000"/>
              <a:gd name="connsiteX241" fmla="*/ 5547022 w 7472601"/>
              <a:gd name="connsiteY241" fmla="*/ 3607838 h 6858000"/>
              <a:gd name="connsiteX242" fmla="*/ 5515964 w 7472601"/>
              <a:gd name="connsiteY242" fmla="*/ 3378541 h 6858000"/>
              <a:gd name="connsiteX243" fmla="*/ 5453702 w 7472601"/>
              <a:gd name="connsiteY243" fmla="*/ 3090882 h 6858000"/>
              <a:gd name="connsiteX244" fmla="*/ 1238695 w 7472601"/>
              <a:gd name="connsiteY244" fmla="*/ 3076820 h 6858000"/>
              <a:gd name="connsiteX245" fmla="*/ 716371 w 7472601"/>
              <a:gd name="connsiteY245" fmla="*/ 3293249 h 6858000"/>
              <a:gd name="connsiteX246" fmla="*/ 579522 w 7472601"/>
              <a:gd name="connsiteY246" fmla="*/ 3371759 h 6858000"/>
              <a:gd name="connsiteX247" fmla="*/ 600288 w 7472601"/>
              <a:gd name="connsiteY247" fmla="*/ 3365555 h 6858000"/>
              <a:gd name="connsiteX248" fmla="*/ 840692 w 7472601"/>
              <a:gd name="connsiteY248" fmla="*/ 3284921 h 6858000"/>
              <a:gd name="connsiteX249" fmla="*/ 979248 w 7472601"/>
              <a:gd name="connsiteY249" fmla="*/ 3221003 h 6858000"/>
              <a:gd name="connsiteX250" fmla="*/ 1053282 w 7472601"/>
              <a:gd name="connsiteY250" fmla="*/ 3185247 h 6858000"/>
              <a:gd name="connsiteX251" fmla="*/ 1320603 w 7472601"/>
              <a:gd name="connsiteY251" fmla="*/ 3081281 h 6858000"/>
              <a:gd name="connsiteX252" fmla="*/ 1238695 w 7472601"/>
              <a:gd name="connsiteY252" fmla="*/ 3076820 h 6858000"/>
              <a:gd name="connsiteX253" fmla="*/ 5425627 w 7472601"/>
              <a:gd name="connsiteY253" fmla="*/ 2954192 h 6858000"/>
              <a:gd name="connsiteX254" fmla="*/ 5470770 w 7472601"/>
              <a:gd name="connsiteY254" fmla="*/ 3005435 h 6858000"/>
              <a:gd name="connsiteX255" fmla="*/ 5519779 w 7472601"/>
              <a:gd name="connsiteY255" fmla="*/ 4359223 h 6858000"/>
              <a:gd name="connsiteX256" fmla="*/ 5520293 w 7472601"/>
              <a:gd name="connsiteY256" fmla="*/ 4360602 h 6858000"/>
              <a:gd name="connsiteX257" fmla="*/ 5767221 w 7472601"/>
              <a:gd name="connsiteY257" fmla="*/ 4665564 h 6858000"/>
              <a:gd name="connsiteX258" fmla="*/ 6937169 w 7472601"/>
              <a:gd name="connsiteY258" fmla="*/ 4815941 h 6858000"/>
              <a:gd name="connsiteX259" fmla="*/ 6953922 w 7472601"/>
              <a:gd name="connsiteY259" fmla="*/ 4890068 h 6858000"/>
              <a:gd name="connsiteX260" fmla="*/ 6071359 w 7472601"/>
              <a:gd name="connsiteY260" fmla="*/ 4770770 h 6858000"/>
              <a:gd name="connsiteX261" fmla="*/ 6038839 w 7472601"/>
              <a:gd name="connsiteY261" fmla="*/ 4764474 h 6858000"/>
              <a:gd name="connsiteX262" fmla="*/ 6038706 w 7472601"/>
              <a:gd name="connsiteY262" fmla="*/ 4763847 h 6858000"/>
              <a:gd name="connsiteX263" fmla="*/ 6037784 w 7472601"/>
              <a:gd name="connsiteY263" fmla="*/ 4764270 h 6858000"/>
              <a:gd name="connsiteX264" fmla="*/ 6038839 w 7472601"/>
              <a:gd name="connsiteY264" fmla="*/ 4764474 h 6858000"/>
              <a:gd name="connsiteX265" fmla="*/ 6040338 w 7472601"/>
              <a:gd name="connsiteY265" fmla="*/ 4771418 h 6858000"/>
              <a:gd name="connsiteX266" fmla="*/ 6024488 w 7472601"/>
              <a:gd name="connsiteY266" fmla="*/ 4809903 h 6858000"/>
              <a:gd name="connsiteX267" fmla="*/ 5599771 w 7472601"/>
              <a:gd name="connsiteY267" fmla="*/ 5509652 h 6858000"/>
              <a:gd name="connsiteX268" fmla="*/ 5548843 w 7472601"/>
              <a:gd name="connsiteY268" fmla="*/ 5563845 h 6858000"/>
              <a:gd name="connsiteX269" fmla="*/ 5940952 w 7472601"/>
              <a:gd name="connsiteY269" fmla="*/ 6250028 h 6858000"/>
              <a:gd name="connsiteX270" fmla="*/ 6043441 w 7472601"/>
              <a:gd name="connsiteY270" fmla="*/ 6665847 h 6858000"/>
              <a:gd name="connsiteX271" fmla="*/ 6093432 w 7472601"/>
              <a:gd name="connsiteY271" fmla="*/ 6858000 h 6858000"/>
              <a:gd name="connsiteX272" fmla="*/ 6034344 w 7472601"/>
              <a:gd name="connsiteY272" fmla="*/ 6858000 h 6858000"/>
              <a:gd name="connsiteX273" fmla="*/ 6026679 w 7472601"/>
              <a:gd name="connsiteY273" fmla="*/ 6836959 h 6858000"/>
              <a:gd name="connsiteX274" fmla="*/ 5800441 w 7472601"/>
              <a:gd name="connsiteY274" fmla="*/ 6335286 h 6858000"/>
              <a:gd name="connsiteX275" fmla="*/ 5526562 w 7472601"/>
              <a:gd name="connsiteY275" fmla="*/ 5705388 h 6858000"/>
              <a:gd name="connsiteX276" fmla="*/ 5519640 w 7472601"/>
              <a:gd name="connsiteY276" fmla="*/ 5683774 h 6858000"/>
              <a:gd name="connsiteX277" fmla="*/ 5844559 w 7472601"/>
              <a:gd name="connsiteY277" fmla="*/ 6553349 h 6858000"/>
              <a:gd name="connsiteX278" fmla="*/ 5975994 w 7472601"/>
              <a:gd name="connsiteY278" fmla="*/ 6858000 h 6858000"/>
              <a:gd name="connsiteX279" fmla="*/ 5898547 w 7472601"/>
              <a:gd name="connsiteY279" fmla="*/ 6858000 h 6858000"/>
              <a:gd name="connsiteX280" fmla="*/ 5682041 w 7472601"/>
              <a:gd name="connsiteY280" fmla="*/ 6355860 h 6858000"/>
              <a:gd name="connsiteX281" fmla="*/ 5461758 w 7472601"/>
              <a:gd name="connsiteY281" fmla="*/ 5820220 h 6858000"/>
              <a:gd name="connsiteX282" fmla="*/ 5237282 w 7472601"/>
              <a:gd name="connsiteY282" fmla="*/ 6579086 h 6858000"/>
              <a:gd name="connsiteX283" fmla="*/ 5115009 w 7472601"/>
              <a:gd name="connsiteY283" fmla="*/ 6858000 h 6858000"/>
              <a:gd name="connsiteX284" fmla="*/ 5028074 w 7472601"/>
              <a:gd name="connsiteY284" fmla="*/ 6858000 h 6858000"/>
              <a:gd name="connsiteX285" fmla="*/ 5079508 w 7472601"/>
              <a:gd name="connsiteY285" fmla="*/ 6749074 h 6858000"/>
              <a:gd name="connsiteX286" fmla="*/ 5371846 w 7472601"/>
              <a:gd name="connsiteY286" fmla="*/ 5924413 h 6858000"/>
              <a:gd name="connsiteX287" fmla="*/ 5270512 w 7472601"/>
              <a:gd name="connsiteY287" fmla="*/ 6138975 h 6858000"/>
              <a:gd name="connsiteX288" fmla="*/ 5062409 w 7472601"/>
              <a:gd name="connsiteY288" fmla="*/ 6653544 h 6858000"/>
              <a:gd name="connsiteX289" fmla="*/ 5036628 w 7472601"/>
              <a:gd name="connsiteY289" fmla="*/ 6754247 h 6858000"/>
              <a:gd name="connsiteX290" fmla="*/ 5009112 w 7472601"/>
              <a:gd name="connsiteY290" fmla="*/ 6858000 h 6858000"/>
              <a:gd name="connsiteX291" fmla="*/ 4976679 w 7472601"/>
              <a:gd name="connsiteY291" fmla="*/ 6858000 h 6858000"/>
              <a:gd name="connsiteX292" fmla="*/ 5006537 w 7472601"/>
              <a:gd name="connsiteY292" fmla="*/ 6747068 h 6858000"/>
              <a:gd name="connsiteX293" fmla="*/ 5032723 w 7472601"/>
              <a:gd name="connsiteY293" fmla="*/ 6644957 h 6858000"/>
              <a:gd name="connsiteX294" fmla="*/ 5242949 w 7472601"/>
              <a:gd name="connsiteY294" fmla="*/ 6125175 h 6858000"/>
              <a:gd name="connsiteX295" fmla="*/ 5286321 w 7472601"/>
              <a:gd name="connsiteY295" fmla="*/ 6033555 h 6858000"/>
              <a:gd name="connsiteX296" fmla="*/ 5008210 w 7472601"/>
              <a:gd name="connsiteY296" fmla="*/ 6649194 h 6858000"/>
              <a:gd name="connsiteX297" fmla="*/ 4986321 w 7472601"/>
              <a:gd name="connsiteY297" fmla="*/ 6765687 h 6858000"/>
              <a:gd name="connsiteX298" fmla="*/ 4973474 w 7472601"/>
              <a:gd name="connsiteY298" fmla="*/ 6858000 h 6858000"/>
              <a:gd name="connsiteX299" fmla="*/ 4907178 w 7472601"/>
              <a:gd name="connsiteY299" fmla="*/ 6858000 h 6858000"/>
              <a:gd name="connsiteX300" fmla="*/ 4910810 w 7472601"/>
              <a:gd name="connsiteY300" fmla="*/ 6829660 h 6858000"/>
              <a:gd name="connsiteX301" fmla="*/ 4987461 w 7472601"/>
              <a:gd name="connsiteY301" fmla="*/ 6432994 h 6858000"/>
              <a:gd name="connsiteX302" fmla="*/ 5179262 w 7472601"/>
              <a:gd name="connsiteY302" fmla="*/ 6035044 h 6858000"/>
              <a:gd name="connsiteX303" fmla="*/ 4689678 w 7472601"/>
              <a:gd name="connsiteY303" fmla="*/ 6440241 h 6858000"/>
              <a:gd name="connsiteX304" fmla="*/ 4477543 w 7472601"/>
              <a:gd name="connsiteY304" fmla="*/ 6674836 h 6858000"/>
              <a:gd name="connsiteX305" fmla="*/ 4329957 w 7472601"/>
              <a:gd name="connsiteY305" fmla="*/ 6858000 h 6858000"/>
              <a:gd name="connsiteX306" fmla="*/ 4218595 w 7472601"/>
              <a:gd name="connsiteY306" fmla="*/ 6858000 h 6858000"/>
              <a:gd name="connsiteX307" fmla="*/ 4368888 w 7472601"/>
              <a:gd name="connsiteY307" fmla="*/ 6668412 h 6858000"/>
              <a:gd name="connsiteX308" fmla="*/ 4563091 w 7472601"/>
              <a:gd name="connsiteY308" fmla="*/ 6442508 h 6858000"/>
              <a:gd name="connsiteX309" fmla="*/ 5387324 w 7472601"/>
              <a:gd name="connsiteY309" fmla="*/ 5705830 h 6858000"/>
              <a:gd name="connsiteX310" fmla="*/ 5073620 w 7472601"/>
              <a:gd name="connsiteY310" fmla="*/ 5955437 h 6858000"/>
              <a:gd name="connsiteX311" fmla="*/ 4689789 w 7472601"/>
              <a:gd name="connsiteY311" fmla="*/ 6268382 h 6858000"/>
              <a:gd name="connsiteX312" fmla="*/ 4418722 w 7472601"/>
              <a:gd name="connsiteY312" fmla="*/ 6570886 h 6858000"/>
              <a:gd name="connsiteX313" fmla="*/ 4214944 w 7472601"/>
              <a:gd name="connsiteY313" fmla="*/ 6858000 h 6858000"/>
              <a:gd name="connsiteX314" fmla="*/ 4177898 w 7472601"/>
              <a:gd name="connsiteY314" fmla="*/ 6858000 h 6858000"/>
              <a:gd name="connsiteX315" fmla="*/ 4391597 w 7472601"/>
              <a:gd name="connsiteY315" fmla="*/ 6556370 h 6858000"/>
              <a:gd name="connsiteX316" fmla="*/ 4668889 w 7472601"/>
              <a:gd name="connsiteY316" fmla="*/ 6246399 h 6858000"/>
              <a:gd name="connsiteX317" fmla="*/ 5055427 w 7472601"/>
              <a:gd name="connsiteY317" fmla="*/ 5931476 h 6858000"/>
              <a:gd name="connsiteX318" fmla="*/ 5371814 w 7472601"/>
              <a:gd name="connsiteY318" fmla="*/ 5678975 h 6858000"/>
              <a:gd name="connsiteX319" fmla="*/ 4987918 w 7472601"/>
              <a:gd name="connsiteY319" fmla="*/ 5838701 h 6858000"/>
              <a:gd name="connsiteX320" fmla="*/ 4317146 w 7472601"/>
              <a:gd name="connsiteY320" fmla="*/ 6587716 h 6858000"/>
              <a:gd name="connsiteX321" fmla="*/ 4171627 w 7472601"/>
              <a:gd name="connsiteY321" fmla="*/ 6858000 h 6858000"/>
              <a:gd name="connsiteX322" fmla="*/ 4081585 w 7472601"/>
              <a:gd name="connsiteY322" fmla="*/ 6858000 h 6858000"/>
              <a:gd name="connsiteX323" fmla="*/ 4238603 w 7472601"/>
              <a:gd name="connsiteY323" fmla="*/ 6559341 h 6858000"/>
              <a:gd name="connsiteX324" fmla="*/ 4778333 w 7472601"/>
              <a:gd name="connsiteY324" fmla="*/ 5873626 h 6858000"/>
              <a:gd name="connsiteX325" fmla="*/ 5414185 w 7472601"/>
              <a:gd name="connsiteY325" fmla="*/ 5573882 h 6858000"/>
              <a:gd name="connsiteX326" fmla="*/ 5959648 w 7472601"/>
              <a:gd name="connsiteY326" fmla="*/ 4760797 h 6858000"/>
              <a:gd name="connsiteX327" fmla="*/ 5355019 w 7472601"/>
              <a:gd name="connsiteY327" fmla="*/ 4734672 h 6858000"/>
              <a:gd name="connsiteX328" fmla="*/ 5083565 w 7472601"/>
              <a:gd name="connsiteY328" fmla="*/ 5179121 h 6858000"/>
              <a:gd name="connsiteX329" fmla="*/ 4713577 w 7472601"/>
              <a:gd name="connsiteY329" fmla="*/ 5616803 h 6858000"/>
              <a:gd name="connsiteX330" fmla="*/ 3989559 w 7472601"/>
              <a:gd name="connsiteY330" fmla="*/ 6145945 h 6858000"/>
              <a:gd name="connsiteX331" fmla="*/ 3939824 w 7472601"/>
              <a:gd name="connsiteY331" fmla="*/ 6066900 h 6858000"/>
              <a:gd name="connsiteX332" fmla="*/ 4584537 w 7472601"/>
              <a:gd name="connsiteY332" fmla="*/ 5324826 h 6858000"/>
              <a:gd name="connsiteX333" fmla="*/ 5037105 w 7472601"/>
              <a:gd name="connsiteY333" fmla="*/ 5088765 h 6858000"/>
              <a:gd name="connsiteX334" fmla="*/ 5039930 w 7472601"/>
              <a:gd name="connsiteY334" fmla="*/ 5089585 h 6858000"/>
              <a:gd name="connsiteX335" fmla="*/ 5263764 w 7472601"/>
              <a:gd name="connsiteY335" fmla="*/ 4735525 h 6858000"/>
              <a:gd name="connsiteX336" fmla="*/ 4086300 w 7472601"/>
              <a:gd name="connsiteY336" fmla="*/ 4884599 h 6858000"/>
              <a:gd name="connsiteX337" fmla="*/ 4085485 w 7472601"/>
              <a:gd name="connsiteY337" fmla="*/ 4899070 h 6858000"/>
              <a:gd name="connsiteX338" fmla="*/ 3871915 w 7472601"/>
              <a:gd name="connsiteY338" fmla="*/ 5253645 h 6858000"/>
              <a:gd name="connsiteX339" fmla="*/ 3799374 w 7472601"/>
              <a:gd name="connsiteY339" fmla="*/ 5466127 h 6858000"/>
              <a:gd name="connsiteX340" fmla="*/ 3498850 w 7472601"/>
              <a:gd name="connsiteY340" fmla="*/ 6661888 h 6858000"/>
              <a:gd name="connsiteX341" fmla="*/ 3399216 w 7472601"/>
              <a:gd name="connsiteY341" fmla="*/ 6858000 h 6858000"/>
              <a:gd name="connsiteX342" fmla="*/ 3303688 w 7472601"/>
              <a:gd name="connsiteY342" fmla="*/ 6858000 h 6858000"/>
              <a:gd name="connsiteX343" fmla="*/ 3391774 w 7472601"/>
              <a:gd name="connsiteY343" fmla="*/ 6697181 h 6858000"/>
              <a:gd name="connsiteX344" fmla="*/ 3735540 w 7472601"/>
              <a:gd name="connsiteY344" fmla="*/ 5546923 h 6858000"/>
              <a:gd name="connsiteX345" fmla="*/ 3729438 w 7472601"/>
              <a:gd name="connsiteY345" fmla="*/ 5569058 h 6858000"/>
              <a:gd name="connsiteX346" fmla="*/ 3707782 w 7472601"/>
              <a:gd name="connsiteY346" fmla="*/ 5644908 h 6858000"/>
              <a:gd name="connsiteX347" fmla="*/ 3583827 w 7472601"/>
              <a:gd name="connsiteY347" fmla="*/ 6039215 h 6858000"/>
              <a:gd name="connsiteX348" fmla="*/ 3547861 w 7472601"/>
              <a:gd name="connsiteY348" fmla="*/ 6129609 h 6858000"/>
              <a:gd name="connsiteX349" fmla="*/ 3490905 w 7472601"/>
              <a:gd name="connsiteY349" fmla="*/ 6277660 h 6858000"/>
              <a:gd name="connsiteX350" fmla="*/ 3455859 w 7472601"/>
              <a:gd name="connsiteY350" fmla="*/ 6391301 h 6858000"/>
              <a:gd name="connsiteX351" fmla="*/ 3429112 w 7472601"/>
              <a:gd name="connsiteY351" fmla="*/ 6479469 h 6858000"/>
              <a:gd name="connsiteX352" fmla="*/ 3304862 w 7472601"/>
              <a:gd name="connsiteY352" fmla="*/ 6796476 h 6858000"/>
              <a:gd name="connsiteX353" fmla="*/ 3276071 w 7472601"/>
              <a:gd name="connsiteY353" fmla="*/ 6858000 h 6858000"/>
              <a:gd name="connsiteX354" fmla="*/ 3240805 w 7472601"/>
              <a:gd name="connsiteY354" fmla="*/ 6858000 h 6858000"/>
              <a:gd name="connsiteX355" fmla="*/ 3275917 w 7472601"/>
              <a:gd name="connsiteY355" fmla="*/ 6783192 h 6858000"/>
              <a:gd name="connsiteX356" fmla="*/ 3399358 w 7472601"/>
              <a:gd name="connsiteY356" fmla="*/ 6469011 h 6858000"/>
              <a:gd name="connsiteX357" fmla="*/ 3425650 w 7472601"/>
              <a:gd name="connsiteY357" fmla="*/ 6381333 h 6858000"/>
              <a:gd name="connsiteX358" fmla="*/ 3460661 w 7472601"/>
              <a:gd name="connsiteY358" fmla="*/ 6266763 h 6858000"/>
              <a:gd name="connsiteX359" fmla="*/ 3518021 w 7472601"/>
              <a:gd name="connsiteY359" fmla="*/ 6117298 h 6858000"/>
              <a:gd name="connsiteX360" fmla="*/ 3554035 w 7472601"/>
              <a:gd name="connsiteY360" fmla="*/ 6027832 h 6858000"/>
              <a:gd name="connsiteX361" fmla="*/ 3677174 w 7472601"/>
              <a:gd name="connsiteY361" fmla="*/ 5636351 h 6858000"/>
              <a:gd name="connsiteX362" fmla="*/ 3698819 w 7472601"/>
              <a:gd name="connsiteY362" fmla="*/ 5560503 h 6858000"/>
              <a:gd name="connsiteX363" fmla="*/ 3702094 w 7472601"/>
              <a:gd name="connsiteY363" fmla="*/ 5549194 h 6858000"/>
              <a:gd name="connsiteX364" fmla="*/ 3398355 w 7472601"/>
              <a:gd name="connsiteY364" fmla="*/ 6094603 h 6858000"/>
              <a:gd name="connsiteX365" fmla="*/ 3193941 w 7472601"/>
              <a:gd name="connsiteY365" fmla="*/ 6798775 h 6858000"/>
              <a:gd name="connsiteX366" fmla="*/ 3184140 w 7472601"/>
              <a:gd name="connsiteY366" fmla="*/ 6858000 h 6858000"/>
              <a:gd name="connsiteX367" fmla="*/ 3099978 w 7472601"/>
              <a:gd name="connsiteY367" fmla="*/ 6858000 h 6858000"/>
              <a:gd name="connsiteX368" fmla="*/ 3101556 w 7472601"/>
              <a:gd name="connsiteY368" fmla="*/ 6843337 h 6858000"/>
              <a:gd name="connsiteX369" fmla="*/ 3370162 w 7472601"/>
              <a:gd name="connsiteY369" fmla="*/ 5785550 h 6858000"/>
              <a:gd name="connsiteX370" fmla="*/ 3746477 w 7472601"/>
              <a:gd name="connsiteY370" fmla="*/ 5377889 h 6858000"/>
              <a:gd name="connsiteX371" fmla="*/ 3863399 w 7472601"/>
              <a:gd name="connsiteY371" fmla="*/ 5087257 h 6858000"/>
              <a:gd name="connsiteX372" fmla="*/ 3968712 w 7472601"/>
              <a:gd name="connsiteY372" fmla="*/ 4913989 h 6858000"/>
              <a:gd name="connsiteX373" fmla="*/ 2792390 w 7472601"/>
              <a:gd name="connsiteY373" fmla="*/ 5382974 h 6858000"/>
              <a:gd name="connsiteX374" fmla="*/ 2714982 w 7472601"/>
              <a:gd name="connsiteY374" fmla="*/ 5427051 h 6858000"/>
              <a:gd name="connsiteX375" fmla="*/ 2813361 w 7472601"/>
              <a:gd name="connsiteY375" fmla="*/ 6023912 h 6858000"/>
              <a:gd name="connsiteX376" fmla="*/ 2688430 w 7472601"/>
              <a:gd name="connsiteY376" fmla="*/ 6801564 h 6858000"/>
              <a:gd name="connsiteX377" fmla="*/ 2629626 w 7472601"/>
              <a:gd name="connsiteY377" fmla="*/ 6763394 h 6858000"/>
              <a:gd name="connsiteX378" fmla="*/ 2565328 w 7472601"/>
              <a:gd name="connsiteY378" fmla="*/ 5516399 h 6858000"/>
              <a:gd name="connsiteX379" fmla="*/ 1922999 w 7472601"/>
              <a:gd name="connsiteY379" fmla="*/ 5980343 h 6858000"/>
              <a:gd name="connsiteX380" fmla="*/ 1950261 w 7472601"/>
              <a:gd name="connsiteY380" fmla="*/ 6405858 h 6858000"/>
              <a:gd name="connsiteX381" fmla="*/ 2365554 w 7472601"/>
              <a:gd name="connsiteY381" fmla="*/ 6759107 h 6858000"/>
              <a:gd name="connsiteX382" fmla="*/ 2424142 w 7472601"/>
              <a:gd name="connsiteY382" fmla="*/ 6858000 h 6858000"/>
              <a:gd name="connsiteX383" fmla="*/ 2395994 w 7472601"/>
              <a:gd name="connsiteY383" fmla="*/ 6858000 h 6858000"/>
              <a:gd name="connsiteX384" fmla="*/ 2392863 w 7472601"/>
              <a:gd name="connsiteY384" fmla="*/ 6852964 h 6858000"/>
              <a:gd name="connsiteX385" fmla="*/ 2017589 w 7472601"/>
              <a:gd name="connsiteY385" fmla="*/ 6493982 h 6858000"/>
              <a:gd name="connsiteX386" fmla="*/ 2147336 w 7472601"/>
              <a:gd name="connsiteY386" fmla="*/ 6594052 h 6858000"/>
              <a:gd name="connsiteX387" fmla="*/ 2207047 w 7472601"/>
              <a:gd name="connsiteY387" fmla="*/ 6654540 h 6858000"/>
              <a:gd name="connsiteX388" fmla="*/ 2299106 w 7472601"/>
              <a:gd name="connsiteY388" fmla="*/ 6778931 h 6858000"/>
              <a:gd name="connsiteX389" fmla="*/ 2314430 w 7472601"/>
              <a:gd name="connsiteY389" fmla="*/ 6801144 h 6858000"/>
              <a:gd name="connsiteX390" fmla="*/ 2352406 w 7472601"/>
              <a:gd name="connsiteY390" fmla="*/ 6858000 h 6858000"/>
              <a:gd name="connsiteX391" fmla="*/ 2314492 w 7472601"/>
              <a:gd name="connsiteY391" fmla="*/ 6858000 h 6858000"/>
              <a:gd name="connsiteX392" fmla="*/ 2288095 w 7472601"/>
              <a:gd name="connsiteY392" fmla="*/ 6818030 h 6858000"/>
              <a:gd name="connsiteX393" fmla="*/ 2272768 w 7472601"/>
              <a:gd name="connsiteY393" fmla="*/ 6795822 h 6858000"/>
              <a:gd name="connsiteX394" fmla="*/ 2182715 w 7472601"/>
              <a:gd name="connsiteY394" fmla="*/ 6675071 h 6858000"/>
              <a:gd name="connsiteX395" fmla="*/ 2032061 w 7472601"/>
              <a:gd name="connsiteY395" fmla="*/ 6541380 h 6858000"/>
              <a:gd name="connsiteX396" fmla="*/ 2257220 w 7472601"/>
              <a:gd name="connsiteY396" fmla="*/ 6826257 h 6858000"/>
              <a:gd name="connsiteX397" fmla="*/ 2281324 w 7472601"/>
              <a:gd name="connsiteY397" fmla="*/ 6858000 h 6858000"/>
              <a:gd name="connsiteX398" fmla="*/ 2242860 w 7472601"/>
              <a:gd name="connsiteY398" fmla="*/ 6858000 h 6858000"/>
              <a:gd name="connsiteX399" fmla="*/ 2232818 w 7472601"/>
              <a:gd name="connsiteY399" fmla="*/ 6844926 h 6858000"/>
              <a:gd name="connsiteX400" fmla="*/ 1990172 w 7472601"/>
              <a:gd name="connsiteY400" fmla="*/ 6542121 h 6858000"/>
              <a:gd name="connsiteX401" fmla="*/ 2124090 w 7472601"/>
              <a:gd name="connsiteY401" fmla="*/ 6761017 h 6858000"/>
              <a:gd name="connsiteX402" fmla="*/ 2200380 w 7472601"/>
              <a:gd name="connsiteY402" fmla="*/ 6858000 h 6858000"/>
              <a:gd name="connsiteX403" fmla="*/ 2147507 w 7472601"/>
              <a:gd name="connsiteY403" fmla="*/ 6858000 h 6858000"/>
              <a:gd name="connsiteX404" fmla="*/ 2070668 w 7472601"/>
              <a:gd name="connsiteY404" fmla="*/ 6761520 h 6858000"/>
              <a:gd name="connsiteX405" fmla="*/ 1975142 w 7472601"/>
              <a:gd name="connsiteY405" fmla="*/ 6585570 h 6858000"/>
              <a:gd name="connsiteX406" fmla="*/ 2050035 w 7472601"/>
              <a:gd name="connsiteY406" fmla="*/ 6813345 h 6858000"/>
              <a:gd name="connsiteX407" fmla="*/ 2063025 w 7472601"/>
              <a:gd name="connsiteY407" fmla="*/ 6858000 h 6858000"/>
              <a:gd name="connsiteX408" fmla="*/ 2021675 w 7472601"/>
              <a:gd name="connsiteY408" fmla="*/ 6858000 h 6858000"/>
              <a:gd name="connsiteX409" fmla="*/ 2019308 w 7472601"/>
              <a:gd name="connsiteY409" fmla="*/ 6847118 h 6858000"/>
              <a:gd name="connsiteX410" fmla="*/ 1938835 w 7472601"/>
              <a:gd name="connsiteY410" fmla="*/ 6551160 h 6858000"/>
              <a:gd name="connsiteX411" fmla="*/ 1953230 w 7472601"/>
              <a:gd name="connsiteY411" fmla="*/ 6759699 h 6858000"/>
              <a:gd name="connsiteX412" fmla="*/ 1956763 w 7472601"/>
              <a:gd name="connsiteY412" fmla="*/ 6778191 h 6858000"/>
              <a:gd name="connsiteX413" fmla="*/ 1967925 w 7472601"/>
              <a:gd name="connsiteY413" fmla="*/ 6858000 h 6858000"/>
              <a:gd name="connsiteX414" fmla="*/ 1936622 w 7472601"/>
              <a:gd name="connsiteY414" fmla="*/ 6858000 h 6858000"/>
              <a:gd name="connsiteX415" fmla="*/ 1926261 w 7472601"/>
              <a:gd name="connsiteY415" fmla="*/ 6784064 h 6858000"/>
              <a:gd name="connsiteX416" fmla="*/ 1922724 w 7472601"/>
              <a:gd name="connsiteY416" fmla="*/ 6765577 h 6858000"/>
              <a:gd name="connsiteX417" fmla="*/ 1904650 w 7472601"/>
              <a:gd name="connsiteY417" fmla="*/ 6639616 h 6858000"/>
              <a:gd name="connsiteX418" fmla="*/ 1885273 w 7472601"/>
              <a:gd name="connsiteY418" fmla="*/ 6858000 h 6858000"/>
              <a:gd name="connsiteX419" fmla="*/ 1854363 w 7472601"/>
              <a:gd name="connsiteY419" fmla="*/ 6858000 h 6858000"/>
              <a:gd name="connsiteX420" fmla="*/ 1880391 w 7472601"/>
              <a:gd name="connsiteY420" fmla="*/ 6603796 h 6858000"/>
              <a:gd name="connsiteX421" fmla="*/ 1818273 w 7472601"/>
              <a:gd name="connsiteY421" fmla="*/ 6715729 h 6858000"/>
              <a:gd name="connsiteX422" fmla="*/ 1794691 w 7472601"/>
              <a:gd name="connsiteY422" fmla="*/ 6843239 h 6858000"/>
              <a:gd name="connsiteX423" fmla="*/ 1794914 w 7472601"/>
              <a:gd name="connsiteY423" fmla="*/ 6858000 h 6858000"/>
              <a:gd name="connsiteX424" fmla="*/ 1746128 w 7472601"/>
              <a:gd name="connsiteY424" fmla="*/ 6858000 h 6858000"/>
              <a:gd name="connsiteX425" fmla="*/ 1753934 w 7472601"/>
              <a:gd name="connsiteY425" fmla="*/ 6724796 h 6858000"/>
              <a:gd name="connsiteX426" fmla="*/ 1792053 w 7472601"/>
              <a:gd name="connsiteY426" fmla="*/ 6572396 h 6858000"/>
              <a:gd name="connsiteX427" fmla="*/ 1862248 w 7472601"/>
              <a:gd name="connsiteY427" fmla="*/ 6266397 h 6858000"/>
              <a:gd name="connsiteX428" fmla="*/ 1862250 w 7472601"/>
              <a:gd name="connsiteY428" fmla="*/ 6033531 h 6858000"/>
              <a:gd name="connsiteX429" fmla="*/ 1211999 w 7472601"/>
              <a:gd name="connsiteY429" fmla="*/ 6683610 h 6858000"/>
              <a:gd name="connsiteX430" fmla="*/ 1213266 w 7472601"/>
              <a:gd name="connsiteY430" fmla="*/ 6691947 h 6858000"/>
              <a:gd name="connsiteX431" fmla="*/ 1203370 w 7472601"/>
              <a:gd name="connsiteY431" fmla="*/ 6850676 h 6858000"/>
              <a:gd name="connsiteX432" fmla="*/ 1203671 w 7472601"/>
              <a:gd name="connsiteY432" fmla="*/ 6858000 h 6858000"/>
              <a:gd name="connsiteX433" fmla="*/ 1143180 w 7472601"/>
              <a:gd name="connsiteY433" fmla="*/ 6858000 h 6858000"/>
              <a:gd name="connsiteX434" fmla="*/ 1142176 w 7472601"/>
              <a:gd name="connsiteY434" fmla="*/ 6766045 h 6858000"/>
              <a:gd name="connsiteX435" fmla="*/ 1067484 w 7472601"/>
              <a:gd name="connsiteY435" fmla="*/ 6858000 h 6858000"/>
              <a:gd name="connsiteX436" fmla="*/ 953928 w 7472601"/>
              <a:gd name="connsiteY436" fmla="*/ 6858000 h 6858000"/>
              <a:gd name="connsiteX437" fmla="*/ 959715 w 7472601"/>
              <a:gd name="connsiteY437" fmla="*/ 6850185 h 6858000"/>
              <a:gd name="connsiteX438" fmla="*/ 1483788 w 7472601"/>
              <a:gd name="connsiteY438" fmla="*/ 6259174 h 6858000"/>
              <a:gd name="connsiteX439" fmla="*/ 1100671 w 7472601"/>
              <a:gd name="connsiteY439" fmla="*/ 6252137 h 6858000"/>
              <a:gd name="connsiteX440" fmla="*/ 1090144 w 7472601"/>
              <a:gd name="connsiteY440" fmla="*/ 6256748 h 6858000"/>
              <a:gd name="connsiteX441" fmla="*/ 1095872 w 7472601"/>
              <a:gd name="connsiteY441" fmla="*/ 6271892 h 6858000"/>
              <a:gd name="connsiteX442" fmla="*/ 262785 w 7472601"/>
              <a:gd name="connsiteY442" fmla="*/ 6845450 h 6858000"/>
              <a:gd name="connsiteX443" fmla="*/ 209968 w 7472601"/>
              <a:gd name="connsiteY443" fmla="*/ 6770713 h 6858000"/>
              <a:gd name="connsiteX444" fmla="*/ 873460 w 7472601"/>
              <a:gd name="connsiteY444" fmla="*/ 6253768 h 6858000"/>
              <a:gd name="connsiteX445" fmla="*/ 192686 w 7472601"/>
              <a:gd name="connsiteY445" fmla="*/ 5849257 h 6858000"/>
              <a:gd name="connsiteX446" fmla="*/ 4696 w 7472601"/>
              <a:gd name="connsiteY446" fmla="*/ 5697668 h 6858000"/>
              <a:gd name="connsiteX447" fmla="*/ 0 w 7472601"/>
              <a:gd name="connsiteY447" fmla="*/ 5689984 h 6858000"/>
              <a:gd name="connsiteX448" fmla="*/ 0 w 7472601"/>
              <a:gd name="connsiteY448" fmla="*/ 5513472 h 6858000"/>
              <a:gd name="connsiteX449" fmla="*/ 174101 w 7472601"/>
              <a:gd name="connsiteY449" fmla="*/ 5620277 h 6858000"/>
              <a:gd name="connsiteX450" fmla="*/ 891800 w 7472601"/>
              <a:gd name="connsiteY450" fmla="*/ 6036935 h 6858000"/>
              <a:gd name="connsiteX451" fmla="*/ 1072219 w 7472601"/>
              <a:gd name="connsiteY451" fmla="*/ 6169443 h 6858000"/>
              <a:gd name="connsiteX452" fmla="*/ 1074117 w 7472601"/>
              <a:gd name="connsiteY452" fmla="*/ 6170301 h 6858000"/>
              <a:gd name="connsiteX453" fmla="*/ 1083114 w 7472601"/>
              <a:gd name="connsiteY453" fmla="*/ 6174131 h 6858000"/>
              <a:gd name="connsiteX454" fmla="*/ 1543010 w 7472601"/>
              <a:gd name="connsiteY454" fmla="*/ 6191140 h 6858000"/>
              <a:gd name="connsiteX455" fmla="*/ 1551080 w 7472601"/>
              <a:gd name="connsiteY455" fmla="*/ 6195006 h 6858000"/>
              <a:gd name="connsiteX456" fmla="*/ 2345443 w 7472601"/>
              <a:gd name="connsiteY456" fmla="*/ 5549882 h 6858000"/>
              <a:gd name="connsiteX457" fmla="*/ 1721499 w 7472601"/>
              <a:gd name="connsiteY457" fmla="*/ 5599969 h 6858000"/>
              <a:gd name="connsiteX458" fmla="*/ 767716 w 7472601"/>
              <a:gd name="connsiteY458" fmla="*/ 5472768 h 6858000"/>
              <a:gd name="connsiteX459" fmla="*/ 722147 w 7472601"/>
              <a:gd name="connsiteY459" fmla="*/ 5393091 h 6858000"/>
              <a:gd name="connsiteX460" fmla="*/ 1485552 w 7472601"/>
              <a:gd name="connsiteY460" fmla="*/ 5313202 h 6858000"/>
              <a:gd name="connsiteX461" fmla="*/ 2143004 w 7472601"/>
              <a:gd name="connsiteY461" fmla="*/ 5402420 h 6858000"/>
              <a:gd name="connsiteX462" fmla="*/ 1933391 w 7472601"/>
              <a:gd name="connsiteY462" fmla="*/ 5156971 h 6858000"/>
              <a:gd name="connsiteX463" fmla="*/ 1827118 w 7472601"/>
              <a:gd name="connsiteY463" fmla="*/ 4968410 h 6858000"/>
              <a:gd name="connsiteX464" fmla="*/ 1837349 w 7472601"/>
              <a:gd name="connsiteY464" fmla="*/ 4956357 h 6858000"/>
              <a:gd name="connsiteX465" fmla="*/ 2162835 w 7472601"/>
              <a:gd name="connsiteY465" fmla="*/ 5187853 h 6858000"/>
              <a:gd name="connsiteX466" fmla="*/ 2257167 w 7472601"/>
              <a:gd name="connsiteY466" fmla="*/ 5462123 h 6858000"/>
              <a:gd name="connsiteX467" fmla="*/ 2261598 w 7472601"/>
              <a:gd name="connsiteY467" fmla="*/ 5467998 h 6858000"/>
              <a:gd name="connsiteX468" fmla="*/ 2437177 w 7472601"/>
              <a:gd name="connsiteY468" fmla="*/ 5479608 h 6858000"/>
              <a:gd name="connsiteX469" fmla="*/ 2445247 w 7472601"/>
              <a:gd name="connsiteY469" fmla="*/ 5483476 h 6858000"/>
              <a:gd name="connsiteX470" fmla="*/ 2743626 w 7472601"/>
              <a:gd name="connsiteY470" fmla="*/ 5304819 h 6858000"/>
              <a:gd name="connsiteX471" fmla="*/ 3048102 w 7472601"/>
              <a:gd name="connsiteY471" fmla="*/ 5150595 h 6858000"/>
              <a:gd name="connsiteX472" fmla="*/ 1799414 w 7472601"/>
              <a:gd name="connsiteY472" fmla="*/ 4694732 h 6858000"/>
              <a:gd name="connsiteX473" fmla="*/ 1771735 w 7472601"/>
              <a:gd name="connsiteY473" fmla="*/ 4619929 h 6858000"/>
              <a:gd name="connsiteX474" fmla="*/ 3104273 w 7472601"/>
              <a:gd name="connsiteY474" fmla="*/ 5076159 h 6858000"/>
              <a:gd name="connsiteX475" fmla="*/ 3113245 w 7472601"/>
              <a:gd name="connsiteY475" fmla="*/ 5090705 h 6858000"/>
              <a:gd name="connsiteX476" fmla="*/ 3126294 w 7472601"/>
              <a:gd name="connsiteY476" fmla="*/ 5114400 h 6858000"/>
              <a:gd name="connsiteX477" fmla="*/ 3937433 w 7472601"/>
              <a:gd name="connsiteY477" fmla="*/ 4830473 h 6858000"/>
              <a:gd name="connsiteX478" fmla="*/ 3590475 w 7472601"/>
              <a:gd name="connsiteY478" fmla="*/ 4597974 h 6858000"/>
              <a:gd name="connsiteX479" fmla="*/ 3100264 w 7472601"/>
              <a:gd name="connsiteY479" fmla="*/ 4579845 h 6858000"/>
              <a:gd name="connsiteX480" fmla="*/ 2183576 w 7472601"/>
              <a:gd name="connsiteY480" fmla="*/ 4227150 h 6858000"/>
              <a:gd name="connsiteX481" fmla="*/ 2151029 w 7472601"/>
              <a:gd name="connsiteY481" fmla="*/ 4146947 h 6858000"/>
              <a:gd name="connsiteX482" fmla="*/ 3563434 w 7472601"/>
              <a:gd name="connsiteY482" fmla="*/ 4469115 h 6858000"/>
              <a:gd name="connsiteX483" fmla="*/ 3177952 w 7472601"/>
              <a:gd name="connsiteY483" fmla="*/ 3657386 h 6858000"/>
              <a:gd name="connsiteX484" fmla="*/ 3189263 w 7472601"/>
              <a:gd name="connsiteY484" fmla="*/ 3625726 h 6858000"/>
              <a:gd name="connsiteX485" fmla="*/ 3560912 w 7472601"/>
              <a:gd name="connsiteY485" fmla="*/ 4079863 h 6858000"/>
              <a:gd name="connsiteX486" fmla="*/ 3626636 w 7472601"/>
              <a:gd name="connsiteY486" fmla="*/ 4512230 h 6858000"/>
              <a:gd name="connsiteX487" fmla="*/ 3653088 w 7472601"/>
              <a:gd name="connsiteY487" fmla="*/ 4521417 h 6858000"/>
              <a:gd name="connsiteX488" fmla="*/ 3988128 w 7472601"/>
              <a:gd name="connsiteY488" fmla="*/ 4817267 h 6858000"/>
              <a:gd name="connsiteX489" fmla="*/ 4830582 w 7472601"/>
              <a:gd name="connsiteY489" fmla="*/ 4676000 h 6858000"/>
              <a:gd name="connsiteX490" fmla="*/ 4830100 w 7472601"/>
              <a:gd name="connsiteY490" fmla="*/ 4675554 h 6858000"/>
              <a:gd name="connsiteX491" fmla="*/ 4036318 w 7472601"/>
              <a:gd name="connsiteY491" fmla="*/ 4147013 h 6858000"/>
              <a:gd name="connsiteX492" fmla="*/ 3432098 w 7472601"/>
              <a:gd name="connsiteY492" fmla="*/ 3537312 h 6858000"/>
              <a:gd name="connsiteX493" fmla="*/ 3446761 w 7472601"/>
              <a:gd name="connsiteY493" fmla="*/ 3461278 h 6858000"/>
              <a:gd name="connsiteX494" fmla="*/ 4419733 w 7472601"/>
              <a:gd name="connsiteY494" fmla="*/ 3963555 h 6858000"/>
              <a:gd name="connsiteX495" fmla="*/ 4781371 w 7472601"/>
              <a:gd name="connsiteY495" fmla="*/ 4458604 h 6858000"/>
              <a:gd name="connsiteX496" fmla="*/ 4780440 w 7472601"/>
              <a:gd name="connsiteY496" fmla="*/ 4470290 h 6858000"/>
              <a:gd name="connsiteX497" fmla="*/ 4898954 w 7472601"/>
              <a:gd name="connsiteY497" fmla="*/ 4662092 h 6858000"/>
              <a:gd name="connsiteX498" fmla="*/ 4900699 w 7472601"/>
              <a:gd name="connsiteY498" fmla="*/ 4670867 h 6858000"/>
              <a:gd name="connsiteX499" fmla="*/ 5714511 w 7472601"/>
              <a:gd name="connsiteY499" fmla="*/ 4663483 h 6858000"/>
              <a:gd name="connsiteX500" fmla="*/ 5464793 w 7472601"/>
              <a:gd name="connsiteY500" fmla="*/ 4393556 h 6858000"/>
              <a:gd name="connsiteX501" fmla="*/ 5461897 w 7472601"/>
              <a:gd name="connsiteY501" fmla="*/ 4390879 h 6858000"/>
              <a:gd name="connsiteX502" fmla="*/ 4294126 w 7472601"/>
              <a:gd name="connsiteY502" fmla="*/ 3303048 h 6858000"/>
              <a:gd name="connsiteX503" fmla="*/ 4305321 w 7472601"/>
              <a:gd name="connsiteY503" fmla="*/ 3256953 h 6858000"/>
              <a:gd name="connsiteX504" fmla="*/ 4949299 w 7472601"/>
              <a:gd name="connsiteY504" fmla="*/ 3766336 h 6858000"/>
              <a:gd name="connsiteX505" fmla="*/ 5291452 w 7472601"/>
              <a:gd name="connsiteY505" fmla="*/ 4076801 h 6858000"/>
              <a:gd name="connsiteX506" fmla="*/ 5434998 w 7472601"/>
              <a:gd name="connsiteY506" fmla="*/ 4254100 h 6858000"/>
              <a:gd name="connsiteX507" fmla="*/ 5351015 w 7472601"/>
              <a:gd name="connsiteY507" fmla="*/ 3760989 h 6858000"/>
              <a:gd name="connsiteX508" fmla="*/ 5413780 w 7472601"/>
              <a:gd name="connsiteY508" fmla="*/ 2966265 h 6858000"/>
              <a:gd name="connsiteX509" fmla="*/ 5425627 w 7472601"/>
              <a:gd name="connsiteY509" fmla="*/ 2954192 h 6858000"/>
              <a:gd name="connsiteX510" fmla="*/ 6604735 w 7472601"/>
              <a:gd name="connsiteY510" fmla="*/ 2041381 h 6858000"/>
              <a:gd name="connsiteX511" fmla="*/ 7204487 w 7472601"/>
              <a:gd name="connsiteY511" fmla="*/ 2742112 h 6858000"/>
              <a:gd name="connsiteX512" fmla="*/ 7131592 w 7472601"/>
              <a:gd name="connsiteY512" fmla="*/ 2672096 h 6858000"/>
              <a:gd name="connsiteX513" fmla="*/ 6996344 w 7472601"/>
              <a:gd name="connsiteY513" fmla="*/ 2518310 h 6858000"/>
              <a:gd name="connsiteX514" fmla="*/ 6735495 w 7472601"/>
              <a:gd name="connsiteY514" fmla="*/ 2196890 h 6858000"/>
              <a:gd name="connsiteX515" fmla="*/ 6721901 w 7472601"/>
              <a:gd name="connsiteY515" fmla="*/ 2179274 h 6858000"/>
              <a:gd name="connsiteX516" fmla="*/ 6604735 w 7472601"/>
              <a:gd name="connsiteY516" fmla="*/ 2041381 h 6858000"/>
              <a:gd name="connsiteX517" fmla="*/ 6591670 w 7472601"/>
              <a:gd name="connsiteY517" fmla="*/ 1988277 h 6858000"/>
              <a:gd name="connsiteX518" fmla="*/ 6747349 w 7472601"/>
              <a:gd name="connsiteY518" fmla="*/ 2160069 h 6858000"/>
              <a:gd name="connsiteX519" fmla="*/ 6760943 w 7472601"/>
              <a:gd name="connsiteY519" fmla="*/ 2177686 h 6858000"/>
              <a:gd name="connsiteX520" fmla="*/ 7021065 w 7472601"/>
              <a:gd name="connsiteY520" fmla="*/ 2498102 h 6858000"/>
              <a:gd name="connsiteX521" fmla="*/ 7155223 w 7472601"/>
              <a:gd name="connsiteY521" fmla="*/ 2650386 h 6858000"/>
              <a:gd name="connsiteX522" fmla="*/ 7203167 w 7472601"/>
              <a:gd name="connsiteY522" fmla="*/ 2697288 h 6858000"/>
              <a:gd name="connsiteX523" fmla="*/ 6937703 w 7472601"/>
              <a:gd name="connsiteY523" fmla="*/ 2321981 h 6858000"/>
              <a:gd name="connsiteX524" fmla="*/ 6591670 w 7472601"/>
              <a:gd name="connsiteY524" fmla="*/ 1988277 h 6858000"/>
              <a:gd name="connsiteX525" fmla="*/ 5798671 w 7472601"/>
              <a:gd name="connsiteY525" fmla="*/ 1981601 h 6858000"/>
              <a:gd name="connsiteX526" fmla="*/ 5754709 w 7472601"/>
              <a:gd name="connsiteY526" fmla="*/ 2071454 h 6858000"/>
              <a:gd name="connsiteX527" fmla="*/ 5763044 w 7472601"/>
              <a:gd name="connsiteY527" fmla="*/ 2842206 h 6858000"/>
              <a:gd name="connsiteX528" fmla="*/ 5764974 w 7472601"/>
              <a:gd name="connsiteY528" fmla="*/ 2799609 h 6858000"/>
              <a:gd name="connsiteX529" fmla="*/ 5767665 w 7472601"/>
              <a:gd name="connsiteY529" fmla="*/ 2666409 h 6858000"/>
              <a:gd name="connsiteX530" fmla="*/ 5763055 w 7472601"/>
              <a:gd name="connsiteY530" fmla="*/ 2579705 h 6858000"/>
              <a:gd name="connsiteX531" fmla="*/ 5758079 w 7472601"/>
              <a:gd name="connsiteY531" fmla="*/ 2492508 h 6858000"/>
              <a:gd name="connsiteX532" fmla="*/ 5779325 w 7472601"/>
              <a:gd name="connsiteY532" fmla="*/ 2197069 h 6858000"/>
              <a:gd name="connsiteX533" fmla="*/ 5798671 w 7472601"/>
              <a:gd name="connsiteY533" fmla="*/ 1981601 h 6858000"/>
              <a:gd name="connsiteX534" fmla="*/ 5829202 w 7472601"/>
              <a:gd name="connsiteY534" fmla="*/ 1971679 h 6858000"/>
              <a:gd name="connsiteX535" fmla="*/ 5809558 w 7472601"/>
              <a:gd name="connsiteY535" fmla="*/ 2198043 h 6858000"/>
              <a:gd name="connsiteX536" fmla="*/ 5788653 w 7472601"/>
              <a:gd name="connsiteY536" fmla="*/ 2489430 h 6858000"/>
              <a:gd name="connsiteX537" fmla="*/ 5793439 w 7472601"/>
              <a:gd name="connsiteY537" fmla="*/ 2575235 h 6858000"/>
              <a:gd name="connsiteX538" fmla="*/ 5796837 w 7472601"/>
              <a:gd name="connsiteY538" fmla="*/ 2637633 h 6858000"/>
              <a:gd name="connsiteX539" fmla="*/ 5818614 w 7472601"/>
              <a:gd name="connsiteY539" fmla="*/ 2473055 h 6858000"/>
              <a:gd name="connsiteX540" fmla="*/ 5829202 w 7472601"/>
              <a:gd name="connsiteY540" fmla="*/ 1971679 h 6858000"/>
              <a:gd name="connsiteX541" fmla="*/ 5911389 w 7472601"/>
              <a:gd name="connsiteY541" fmla="*/ 1898371 h 6858000"/>
              <a:gd name="connsiteX542" fmla="*/ 6237627 w 7472601"/>
              <a:gd name="connsiteY542" fmla="*/ 2231921 h 6858000"/>
              <a:gd name="connsiteX543" fmla="*/ 5911389 w 7472601"/>
              <a:gd name="connsiteY543" fmla="*/ 1898371 h 6858000"/>
              <a:gd name="connsiteX544" fmla="*/ 6944437 w 7472601"/>
              <a:gd name="connsiteY544" fmla="*/ 1575402 h 6858000"/>
              <a:gd name="connsiteX545" fmla="*/ 6304730 w 7472601"/>
              <a:gd name="connsiteY545" fmla="*/ 1766654 h 6858000"/>
              <a:gd name="connsiteX546" fmla="*/ 6944437 w 7472601"/>
              <a:gd name="connsiteY546" fmla="*/ 1575402 h 6858000"/>
              <a:gd name="connsiteX547" fmla="*/ 7019523 w 7472601"/>
              <a:gd name="connsiteY547" fmla="*/ 1519450 h 6858000"/>
              <a:gd name="connsiteX548" fmla="*/ 6298091 w 7472601"/>
              <a:gd name="connsiteY548" fmla="*/ 1737122 h 6858000"/>
              <a:gd name="connsiteX549" fmla="*/ 7019523 w 7472601"/>
              <a:gd name="connsiteY549" fmla="*/ 1519450 h 6858000"/>
              <a:gd name="connsiteX550" fmla="*/ 2399523 w 7472601"/>
              <a:gd name="connsiteY550" fmla="*/ 1428234 h 6858000"/>
              <a:gd name="connsiteX551" fmla="*/ 2224982 w 7472601"/>
              <a:gd name="connsiteY551" fmla="*/ 1826201 h 6858000"/>
              <a:gd name="connsiteX552" fmla="*/ 2096099 w 7472601"/>
              <a:gd name="connsiteY552" fmla="*/ 2345900 h 6858000"/>
              <a:gd name="connsiteX553" fmla="*/ 2283317 w 7472601"/>
              <a:gd name="connsiteY553" fmla="*/ 1796925 h 6858000"/>
              <a:gd name="connsiteX554" fmla="*/ 2399523 w 7472601"/>
              <a:gd name="connsiteY554" fmla="*/ 1428234 h 6858000"/>
              <a:gd name="connsiteX555" fmla="*/ 2448558 w 7472601"/>
              <a:gd name="connsiteY555" fmla="*/ 1373435 h 6858000"/>
              <a:gd name="connsiteX556" fmla="*/ 2312521 w 7472601"/>
              <a:gd name="connsiteY556" fmla="*/ 1806140 h 6858000"/>
              <a:gd name="connsiteX557" fmla="*/ 2127533 w 7472601"/>
              <a:gd name="connsiteY557" fmla="*/ 2348380 h 6858000"/>
              <a:gd name="connsiteX558" fmla="*/ 2358080 w 7472601"/>
              <a:gd name="connsiteY558" fmla="*/ 1866134 h 6858000"/>
              <a:gd name="connsiteX559" fmla="*/ 2407436 w 7472601"/>
              <a:gd name="connsiteY559" fmla="*/ 1651070 h 6858000"/>
              <a:gd name="connsiteX560" fmla="*/ 2448558 w 7472601"/>
              <a:gd name="connsiteY560" fmla="*/ 1373435 h 6858000"/>
              <a:gd name="connsiteX561" fmla="*/ 278707 w 7472601"/>
              <a:gd name="connsiteY561" fmla="*/ 1352270 h 6858000"/>
              <a:gd name="connsiteX562" fmla="*/ 321570 w 7472601"/>
              <a:gd name="connsiteY562" fmla="*/ 1861610 h 6858000"/>
              <a:gd name="connsiteX563" fmla="*/ 294281 w 7472601"/>
              <a:gd name="connsiteY563" fmla="*/ 1440658 h 6858000"/>
              <a:gd name="connsiteX564" fmla="*/ 278707 w 7472601"/>
              <a:gd name="connsiteY564" fmla="*/ 1352270 h 6858000"/>
              <a:gd name="connsiteX565" fmla="*/ 1423821 w 7472601"/>
              <a:gd name="connsiteY565" fmla="*/ 1351958 h 6858000"/>
              <a:gd name="connsiteX566" fmla="*/ 1638521 w 7472601"/>
              <a:gd name="connsiteY566" fmla="*/ 1908470 h 6858000"/>
              <a:gd name="connsiteX567" fmla="*/ 1754199 w 7472601"/>
              <a:gd name="connsiteY567" fmla="*/ 2149284 h 6858000"/>
              <a:gd name="connsiteX568" fmla="*/ 1908359 w 7472601"/>
              <a:gd name="connsiteY568" fmla="*/ 2364988 h 6858000"/>
              <a:gd name="connsiteX569" fmla="*/ 1647661 w 7472601"/>
              <a:gd name="connsiteY569" fmla="*/ 1825945 h 6858000"/>
              <a:gd name="connsiteX570" fmla="*/ 1423821 w 7472601"/>
              <a:gd name="connsiteY570" fmla="*/ 1351958 h 6858000"/>
              <a:gd name="connsiteX571" fmla="*/ 1431890 w 7472601"/>
              <a:gd name="connsiteY571" fmla="*/ 1306475 h 6858000"/>
              <a:gd name="connsiteX572" fmla="*/ 1507597 w 7472601"/>
              <a:gd name="connsiteY572" fmla="*/ 1446132 h 6858000"/>
              <a:gd name="connsiteX573" fmla="*/ 1674586 w 7472601"/>
              <a:gd name="connsiteY573" fmla="*/ 1813832 h 6858000"/>
              <a:gd name="connsiteX574" fmla="*/ 1815950 w 7472601"/>
              <a:gd name="connsiteY574" fmla="*/ 2128564 h 6858000"/>
              <a:gd name="connsiteX575" fmla="*/ 1984242 w 7472601"/>
              <a:gd name="connsiteY575" fmla="*/ 2430829 h 6858000"/>
              <a:gd name="connsiteX576" fmla="*/ 2014023 w 7472601"/>
              <a:gd name="connsiteY576" fmla="*/ 2450995 h 6858000"/>
              <a:gd name="connsiteX577" fmla="*/ 1747337 w 7472601"/>
              <a:gd name="connsiteY577" fmla="*/ 1855264 h 6858000"/>
              <a:gd name="connsiteX578" fmla="*/ 1533749 w 7472601"/>
              <a:gd name="connsiteY578" fmla="*/ 1478656 h 6858000"/>
              <a:gd name="connsiteX579" fmla="*/ 1431890 w 7472601"/>
              <a:gd name="connsiteY579" fmla="*/ 1306475 h 6858000"/>
              <a:gd name="connsiteX580" fmla="*/ 5052692 w 7472601"/>
              <a:gd name="connsiteY580" fmla="*/ 1292994 h 6858000"/>
              <a:gd name="connsiteX581" fmla="*/ 5200661 w 7472601"/>
              <a:gd name="connsiteY581" fmla="*/ 1635186 h 6858000"/>
              <a:gd name="connsiteX582" fmla="*/ 5297138 w 7472601"/>
              <a:gd name="connsiteY582" fmla="*/ 1906351 h 6858000"/>
              <a:gd name="connsiteX583" fmla="*/ 5052692 w 7472601"/>
              <a:gd name="connsiteY583" fmla="*/ 1292994 h 6858000"/>
              <a:gd name="connsiteX584" fmla="*/ 5009948 w 7472601"/>
              <a:gd name="connsiteY584" fmla="*/ 1273619 h 6858000"/>
              <a:gd name="connsiteX585" fmla="*/ 5121777 w 7472601"/>
              <a:gd name="connsiteY585" fmla="*/ 1654213 h 6858000"/>
              <a:gd name="connsiteX586" fmla="*/ 5293545 w 7472601"/>
              <a:gd name="connsiteY586" fmla="*/ 2072247 h 6858000"/>
              <a:gd name="connsiteX587" fmla="*/ 5294042 w 7472601"/>
              <a:gd name="connsiteY587" fmla="*/ 2065019 h 6858000"/>
              <a:gd name="connsiteX588" fmla="*/ 5171936 w 7472601"/>
              <a:gd name="connsiteY588" fmla="*/ 1647613 h 6858000"/>
              <a:gd name="connsiteX589" fmla="*/ 5009948 w 7472601"/>
              <a:gd name="connsiteY589" fmla="*/ 1273619 h 6858000"/>
              <a:gd name="connsiteX590" fmla="*/ 655236 w 7472601"/>
              <a:gd name="connsiteY590" fmla="*/ 1268632 h 6858000"/>
              <a:gd name="connsiteX591" fmla="*/ 839521 w 7472601"/>
              <a:gd name="connsiteY591" fmla="*/ 1685315 h 6858000"/>
              <a:gd name="connsiteX592" fmla="*/ 1109416 w 7472601"/>
              <a:gd name="connsiteY592" fmla="*/ 2061663 h 6858000"/>
              <a:gd name="connsiteX593" fmla="*/ 1298300 w 7472601"/>
              <a:gd name="connsiteY593" fmla="*/ 2247742 h 6858000"/>
              <a:gd name="connsiteX594" fmla="*/ 1125871 w 7472601"/>
              <a:gd name="connsiteY594" fmla="*/ 1989513 h 6858000"/>
              <a:gd name="connsiteX595" fmla="*/ 981574 w 7472601"/>
              <a:gd name="connsiteY595" fmla="*/ 1783157 h 6858000"/>
              <a:gd name="connsiteX596" fmla="*/ 922198 w 7472601"/>
              <a:gd name="connsiteY596" fmla="*/ 1677437 h 6858000"/>
              <a:gd name="connsiteX597" fmla="*/ 869293 w 7472601"/>
              <a:gd name="connsiteY597" fmla="*/ 1583214 h 6858000"/>
              <a:gd name="connsiteX598" fmla="*/ 751431 w 7472601"/>
              <a:gd name="connsiteY598" fmla="*/ 1405731 h 6858000"/>
              <a:gd name="connsiteX599" fmla="*/ 655236 w 7472601"/>
              <a:gd name="connsiteY599" fmla="*/ 1268632 h 6858000"/>
              <a:gd name="connsiteX600" fmla="*/ 6516292 w 7472601"/>
              <a:gd name="connsiteY600" fmla="*/ 1263064 h 6858000"/>
              <a:gd name="connsiteX601" fmla="*/ 5736320 w 7472601"/>
              <a:gd name="connsiteY601" fmla="*/ 1501803 h 6858000"/>
              <a:gd name="connsiteX602" fmla="*/ 6516292 w 7472601"/>
              <a:gd name="connsiteY602" fmla="*/ 1263064 h 6858000"/>
              <a:gd name="connsiteX603" fmla="*/ 291466 w 7472601"/>
              <a:gd name="connsiteY603" fmla="*/ 1250369 h 6858000"/>
              <a:gd name="connsiteX604" fmla="*/ 323180 w 7472601"/>
              <a:gd name="connsiteY604" fmla="*/ 1435283 h 6858000"/>
              <a:gd name="connsiteX605" fmla="*/ 349381 w 7472601"/>
              <a:gd name="connsiteY605" fmla="*/ 1875041 h 6858000"/>
              <a:gd name="connsiteX606" fmla="*/ 374363 w 7472601"/>
              <a:gd name="connsiteY606" fmla="*/ 1506494 h 6858000"/>
              <a:gd name="connsiteX607" fmla="*/ 302168 w 7472601"/>
              <a:gd name="connsiteY607" fmla="*/ 1274495 h 6858000"/>
              <a:gd name="connsiteX608" fmla="*/ 291466 w 7472601"/>
              <a:gd name="connsiteY608" fmla="*/ 1250369 h 6858000"/>
              <a:gd name="connsiteX609" fmla="*/ 678222 w 7472601"/>
              <a:gd name="connsiteY609" fmla="*/ 1248670 h 6858000"/>
              <a:gd name="connsiteX610" fmla="*/ 775536 w 7472601"/>
              <a:gd name="connsiteY610" fmla="*/ 1388015 h 6858000"/>
              <a:gd name="connsiteX611" fmla="*/ 894529 w 7472601"/>
              <a:gd name="connsiteY611" fmla="*/ 1567739 h 6858000"/>
              <a:gd name="connsiteX612" fmla="*/ 948000 w 7472601"/>
              <a:gd name="connsiteY612" fmla="*/ 1663088 h 6858000"/>
              <a:gd name="connsiteX613" fmla="*/ 1006812 w 7472601"/>
              <a:gd name="connsiteY613" fmla="*/ 1767683 h 6858000"/>
              <a:gd name="connsiteX614" fmla="*/ 1149133 w 7472601"/>
              <a:gd name="connsiteY614" fmla="*/ 1971513 h 6858000"/>
              <a:gd name="connsiteX615" fmla="*/ 1333952 w 7472601"/>
              <a:gd name="connsiteY615" fmla="*/ 2251620 h 6858000"/>
              <a:gd name="connsiteX616" fmla="*/ 1337329 w 7472601"/>
              <a:gd name="connsiteY616" fmla="*/ 2258350 h 6858000"/>
              <a:gd name="connsiteX617" fmla="*/ 1014726 w 7472601"/>
              <a:gd name="connsiteY617" fmla="*/ 1615556 h 6858000"/>
              <a:gd name="connsiteX618" fmla="*/ 678222 w 7472601"/>
              <a:gd name="connsiteY618" fmla="*/ 1248670 h 6858000"/>
              <a:gd name="connsiteX619" fmla="*/ 6691602 w 7472601"/>
              <a:gd name="connsiteY619" fmla="*/ 1140573 h 6858000"/>
              <a:gd name="connsiteX620" fmla="*/ 6571100 w 7472601"/>
              <a:gd name="connsiteY620" fmla="*/ 1183662 h 6858000"/>
              <a:gd name="connsiteX621" fmla="*/ 6241687 w 7472601"/>
              <a:gd name="connsiteY621" fmla="*/ 1257600 h 6858000"/>
              <a:gd name="connsiteX622" fmla="*/ 5693009 w 7472601"/>
              <a:gd name="connsiteY622" fmla="*/ 1478256 h 6858000"/>
              <a:gd name="connsiteX623" fmla="*/ 6548420 w 7472601"/>
              <a:gd name="connsiteY623" fmla="*/ 1214599 h 6858000"/>
              <a:gd name="connsiteX624" fmla="*/ 6605473 w 7472601"/>
              <a:gd name="connsiteY624" fmla="*/ 1184686 h 6858000"/>
              <a:gd name="connsiteX625" fmla="*/ 6691602 w 7472601"/>
              <a:gd name="connsiteY625" fmla="*/ 1140573 h 6858000"/>
              <a:gd name="connsiteX626" fmla="*/ 4002475 w 7472601"/>
              <a:gd name="connsiteY626" fmla="*/ 1037802 h 6858000"/>
              <a:gd name="connsiteX627" fmla="*/ 4000324 w 7472601"/>
              <a:gd name="connsiteY627" fmla="*/ 1039362 h 6858000"/>
              <a:gd name="connsiteX628" fmla="*/ 4002862 w 7472601"/>
              <a:gd name="connsiteY628" fmla="*/ 1042866 h 6858000"/>
              <a:gd name="connsiteX629" fmla="*/ 4002475 w 7472601"/>
              <a:gd name="connsiteY629" fmla="*/ 1037802 h 6858000"/>
              <a:gd name="connsiteX630" fmla="*/ 506322 w 7472601"/>
              <a:gd name="connsiteY630" fmla="*/ 1020997 h 6858000"/>
              <a:gd name="connsiteX631" fmla="*/ 533068 w 7472601"/>
              <a:gd name="connsiteY631" fmla="*/ 1029409 h 6858000"/>
              <a:gd name="connsiteX632" fmla="*/ 1232525 w 7472601"/>
              <a:gd name="connsiteY632" fmla="*/ 1804675 h 6858000"/>
              <a:gd name="connsiteX633" fmla="*/ 1388858 w 7472601"/>
              <a:gd name="connsiteY633" fmla="*/ 2368011 h 6858000"/>
              <a:gd name="connsiteX634" fmla="*/ 1384098 w 7472601"/>
              <a:gd name="connsiteY634" fmla="*/ 2378125 h 6858000"/>
              <a:gd name="connsiteX635" fmla="*/ 1425393 w 7472601"/>
              <a:gd name="connsiteY635" fmla="*/ 2589124 h 6858000"/>
              <a:gd name="connsiteX636" fmla="*/ 1424001 w 7472601"/>
              <a:gd name="connsiteY636" fmla="*/ 2597541 h 6858000"/>
              <a:gd name="connsiteX637" fmla="*/ 2152729 w 7472601"/>
              <a:gd name="connsiteY637" fmla="*/ 2864487 h 6858000"/>
              <a:gd name="connsiteX638" fmla="*/ 2020609 w 7472601"/>
              <a:gd name="connsiteY638" fmla="*/ 2539671 h 6858000"/>
              <a:gd name="connsiteX639" fmla="*/ 2018920 w 7472601"/>
              <a:gd name="connsiteY639" fmla="*/ 2536309 h 6858000"/>
              <a:gd name="connsiteX640" fmla="*/ 1342441 w 7472601"/>
              <a:gd name="connsiteY640" fmla="*/ 1173017 h 6858000"/>
              <a:gd name="connsiteX641" fmla="*/ 1367925 w 7472601"/>
              <a:gd name="connsiteY641" fmla="*/ 1135648 h 6858000"/>
              <a:gd name="connsiteX642" fmla="*/ 1771401 w 7472601"/>
              <a:gd name="connsiteY642" fmla="*/ 1806673 h 6858000"/>
              <a:gd name="connsiteX643" fmla="*/ 1972385 w 7472601"/>
              <a:gd name="connsiteY643" fmla="*/ 2198735 h 6858000"/>
              <a:gd name="connsiteX644" fmla="*/ 2040892 w 7472601"/>
              <a:gd name="connsiteY644" fmla="*/ 2405205 h 6858000"/>
              <a:gd name="connsiteX645" fmla="*/ 2131689 w 7472601"/>
              <a:gd name="connsiteY645" fmla="*/ 1936926 h 6858000"/>
              <a:gd name="connsiteX646" fmla="*/ 2454820 w 7472601"/>
              <a:gd name="connsiteY646" fmla="*/ 1248808 h 6858000"/>
              <a:gd name="connsiteX647" fmla="*/ 2492512 w 7472601"/>
              <a:gd name="connsiteY647" fmla="*/ 1302920 h 6858000"/>
              <a:gd name="connsiteX648" fmla="*/ 2081216 w 7472601"/>
              <a:gd name="connsiteY648" fmla="*/ 2527513 h 6858000"/>
              <a:gd name="connsiteX649" fmla="*/ 2081211 w 7472601"/>
              <a:gd name="connsiteY649" fmla="*/ 2528916 h 6858000"/>
              <a:gd name="connsiteX650" fmla="*/ 2199067 w 7472601"/>
              <a:gd name="connsiteY650" fmla="*/ 2884061 h 6858000"/>
              <a:gd name="connsiteX651" fmla="*/ 3192586 w 7472601"/>
              <a:gd name="connsiteY651" fmla="*/ 3411496 h 6858000"/>
              <a:gd name="connsiteX652" fmla="*/ 3182620 w 7472601"/>
              <a:gd name="connsiteY652" fmla="*/ 3483279 h 6858000"/>
              <a:gd name="connsiteX653" fmla="*/ 2435119 w 7472601"/>
              <a:gd name="connsiteY653" fmla="*/ 3080173 h 6858000"/>
              <a:gd name="connsiteX654" fmla="*/ 2410152 w 7472601"/>
              <a:gd name="connsiteY654" fmla="*/ 3063751 h 6858000"/>
              <a:gd name="connsiteX655" fmla="*/ 2408099 w 7472601"/>
              <a:gd name="connsiteY655" fmla="*/ 3064403 h 6858000"/>
              <a:gd name="connsiteX656" fmla="*/ 2407218 w 7472601"/>
              <a:gd name="connsiteY656" fmla="*/ 3070324 h 6858000"/>
              <a:gd name="connsiteX657" fmla="*/ 2380138 w 7472601"/>
              <a:gd name="connsiteY657" fmla="*/ 3099341 h 6858000"/>
              <a:gd name="connsiteX658" fmla="*/ 1765923 w 7472601"/>
              <a:gd name="connsiteY658" fmla="*/ 3581043 h 6858000"/>
              <a:gd name="connsiteX659" fmla="*/ 1702258 w 7472601"/>
              <a:gd name="connsiteY659" fmla="*/ 3612286 h 6858000"/>
              <a:gd name="connsiteX660" fmla="*/ 1538370 w 7472601"/>
              <a:gd name="connsiteY660" fmla="*/ 3811804 h 6858000"/>
              <a:gd name="connsiteX661" fmla="*/ 542867 w 7472601"/>
              <a:gd name="connsiteY661" fmla="*/ 4944092 h 6858000"/>
              <a:gd name="connsiteX662" fmla="*/ 515800 w 7472601"/>
              <a:gd name="connsiteY662" fmla="*/ 4862180 h 6858000"/>
              <a:gd name="connsiteX663" fmla="*/ 909145 w 7472601"/>
              <a:gd name="connsiteY663" fmla="*/ 4199225 h 6858000"/>
              <a:gd name="connsiteX664" fmla="*/ 1214067 w 7472601"/>
              <a:gd name="connsiteY664" fmla="*/ 3908561 h 6858000"/>
              <a:gd name="connsiteX665" fmla="*/ 640967 w 7472601"/>
              <a:gd name="connsiteY665" fmla="*/ 4105601 h 6858000"/>
              <a:gd name="connsiteX666" fmla="*/ 112563 w 7472601"/>
              <a:gd name="connsiteY666" fmla="*/ 4396952 h 6858000"/>
              <a:gd name="connsiteX667" fmla="*/ 0 w 7472601"/>
              <a:gd name="connsiteY667" fmla="*/ 4466006 h 6858000"/>
              <a:gd name="connsiteX668" fmla="*/ 0 w 7472601"/>
              <a:gd name="connsiteY668" fmla="*/ 4233763 h 6858000"/>
              <a:gd name="connsiteX669" fmla="*/ 36881 w 7472601"/>
              <a:gd name="connsiteY669" fmla="*/ 4200118 h 6858000"/>
              <a:gd name="connsiteX670" fmla="*/ 910534 w 7472601"/>
              <a:gd name="connsiteY670" fmla="*/ 3629753 h 6858000"/>
              <a:gd name="connsiteX671" fmla="*/ 1578717 w 7472601"/>
              <a:gd name="connsiteY671" fmla="*/ 3575982 h 6858000"/>
              <a:gd name="connsiteX672" fmla="*/ 2338780 w 7472601"/>
              <a:gd name="connsiteY672" fmla="*/ 3033725 h 6858000"/>
              <a:gd name="connsiteX673" fmla="*/ 1807991 w 7472601"/>
              <a:gd name="connsiteY673" fmla="*/ 2807184 h 6858000"/>
              <a:gd name="connsiteX674" fmla="*/ 1416358 w 7472601"/>
              <a:gd name="connsiteY674" fmla="*/ 3112571 h 6858000"/>
              <a:gd name="connsiteX675" fmla="*/ 939066 w 7472601"/>
              <a:gd name="connsiteY675" fmla="*/ 3378798 h 6858000"/>
              <a:gd name="connsiteX676" fmla="*/ 115099 w 7472601"/>
              <a:gd name="connsiteY676" fmla="*/ 3607650 h 6858000"/>
              <a:gd name="connsiteX677" fmla="*/ 97284 w 7472601"/>
              <a:gd name="connsiteY677" fmla="*/ 3520393 h 6858000"/>
              <a:gd name="connsiteX678" fmla="*/ 922050 w 7472601"/>
              <a:gd name="connsiteY678" fmla="*/ 3074867 h 6858000"/>
              <a:gd name="connsiteX679" fmla="*/ 1405265 w 7472601"/>
              <a:gd name="connsiteY679" fmla="*/ 3016319 h 6858000"/>
              <a:gd name="connsiteX680" fmla="*/ 1407512 w 7472601"/>
              <a:gd name="connsiteY680" fmla="*/ 3018001 h 6858000"/>
              <a:gd name="connsiteX681" fmla="*/ 1726266 w 7472601"/>
              <a:gd name="connsiteY681" fmla="*/ 2777274 h 6858000"/>
              <a:gd name="connsiteX682" fmla="*/ 625390 w 7472601"/>
              <a:gd name="connsiteY682" fmla="*/ 2514541 h 6858000"/>
              <a:gd name="connsiteX683" fmla="*/ 619799 w 7472601"/>
              <a:gd name="connsiteY683" fmla="*/ 2527180 h 6858000"/>
              <a:gd name="connsiteX684" fmla="*/ 310030 w 7472601"/>
              <a:gd name="connsiteY684" fmla="*/ 2771818 h 6858000"/>
              <a:gd name="connsiteX685" fmla="*/ 173877 w 7472601"/>
              <a:gd name="connsiteY685" fmla="*/ 2937056 h 6858000"/>
              <a:gd name="connsiteX686" fmla="*/ 77889 w 7472601"/>
              <a:gd name="connsiteY686" fmla="*/ 3138440 h 6858000"/>
              <a:gd name="connsiteX687" fmla="*/ 0 w 7472601"/>
              <a:gd name="connsiteY687" fmla="*/ 3271395 h 6858000"/>
              <a:gd name="connsiteX688" fmla="*/ 0 w 7472601"/>
              <a:gd name="connsiteY688" fmla="*/ 3153002 h 6858000"/>
              <a:gd name="connsiteX689" fmla="*/ 2386 w 7472601"/>
              <a:gd name="connsiteY689" fmla="*/ 3149203 h 6858000"/>
              <a:gd name="connsiteX690" fmla="*/ 89753 w 7472601"/>
              <a:gd name="connsiteY690" fmla="*/ 2987702 h 6858000"/>
              <a:gd name="connsiteX691" fmla="*/ 76869 w 7472601"/>
              <a:gd name="connsiteY691" fmla="*/ 3005404 h 6858000"/>
              <a:gd name="connsiteX692" fmla="*/ 32049 w 7472601"/>
              <a:gd name="connsiteY692" fmla="*/ 3065814 h 6858000"/>
              <a:gd name="connsiteX693" fmla="*/ 0 w 7472601"/>
              <a:gd name="connsiteY693" fmla="*/ 3108744 h 6858000"/>
              <a:gd name="connsiteX694" fmla="*/ 0 w 7472601"/>
              <a:gd name="connsiteY694" fmla="*/ 3058059 h 6858000"/>
              <a:gd name="connsiteX695" fmla="*/ 7610 w 7472601"/>
              <a:gd name="connsiteY695" fmla="*/ 3047889 h 6858000"/>
              <a:gd name="connsiteX696" fmla="*/ 52419 w 7472601"/>
              <a:gd name="connsiteY696" fmla="*/ 2987479 h 6858000"/>
              <a:gd name="connsiteX697" fmla="*/ 59142 w 7472601"/>
              <a:gd name="connsiteY697" fmla="*/ 2978488 h 6858000"/>
              <a:gd name="connsiteX698" fmla="*/ 0 w 7472601"/>
              <a:gd name="connsiteY698" fmla="*/ 3015334 h 6858000"/>
              <a:gd name="connsiteX699" fmla="*/ 0 w 7472601"/>
              <a:gd name="connsiteY699" fmla="*/ 2914286 h 6858000"/>
              <a:gd name="connsiteX700" fmla="*/ 36383 w 7472601"/>
              <a:gd name="connsiteY700" fmla="*/ 2901128 h 6858000"/>
              <a:gd name="connsiteX701" fmla="*/ 156329 w 7472601"/>
              <a:gd name="connsiteY701" fmla="*/ 2840533 h 6858000"/>
              <a:gd name="connsiteX702" fmla="*/ 358355 w 7472601"/>
              <a:gd name="connsiteY702" fmla="*/ 2620471 h 6858000"/>
              <a:gd name="connsiteX703" fmla="*/ 510577 w 7472601"/>
              <a:gd name="connsiteY703" fmla="*/ 2501244 h 6858000"/>
              <a:gd name="connsiteX704" fmla="*/ 211967 w 7472601"/>
              <a:gd name="connsiteY704" fmla="*/ 2479171 h 6858000"/>
              <a:gd name="connsiteX705" fmla="*/ 0 w 7472601"/>
              <a:gd name="connsiteY705" fmla="*/ 2476398 h 6858000"/>
              <a:gd name="connsiteX706" fmla="*/ 0 w 7472601"/>
              <a:gd name="connsiteY706" fmla="*/ 2389189 h 6858000"/>
              <a:gd name="connsiteX707" fmla="*/ 103062 w 7472601"/>
              <a:gd name="connsiteY707" fmla="*/ 2389518 h 6858000"/>
              <a:gd name="connsiteX708" fmla="*/ 510734 w 7472601"/>
              <a:gd name="connsiteY708" fmla="*/ 2416201 h 6858000"/>
              <a:gd name="connsiteX709" fmla="*/ 279257 w 7472601"/>
              <a:gd name="connsiteY709" fmla="*/ 2092102 h 6858000"/>
              <a:gd name="connsiteX710" fmla="*/ 65265 w 7472601"/>
              <a:gd name="connsiteY710" fmla="*/ 2006049 h 6858000"/>
              <a:gd name="connsiteX711" fmla="*/ 0 w 7472601"/>
              <a:gd name="connsiteY711" fmla="*/ 1982532 h 6858000"/>
              <a:gd name="connsiteX712" fmla="*/ 0 w 7472601"/>
              <a:gd name="connsiteY712" fmla="*/ 1912789 h 6858000"/>
              <a:gd name="connsiteX713" fmla="*/ 97460 w 7472601"/>
              <a:gd name="connsiteY713" fmla="*/ 1953725 h 6858000"/>
              <a:gd name="connsiteX714" fmla="*/ 221272 w 7472601"/>
              <a:gd name="connsiteY714" fmla="*/ 1980766 h 6858000"/>
              <a:gd name="connsiteX715" fmla="*/ 116765 w 7472601"/>
              <a:gd name="connsiteY715" fmla="*/ 1911033 h 6858000"/>
              <a:gd name="connsiteX716" fmla="*/ 16405 w 7472601"/>
              <a:gd name="connsiteY716" fmla="*/ 1803412 h 6858000"/>
              <a:gd name="connsiteX717" fmla="*/ 0 w 7472601"/>
              <a:gd name="connsiteY717" fmla="*/ 1784777 h 6858000"/>
              <a:gd name="connsiteX718" fmla="*/ 0 w 7472601"/>
              <a:gd name="connsiteY718" fmla="*/ 1740082 h 6858000"/>
              <a:gd name="connsiteX719" fmla="*/ 39394 w 7472601"/>
              <a:gd name="connsiteY719" fmla="*/ 1784856 h 6858000"/>
              <a:gd name="connsiteX720" fmla="*/ 135813 w 7472601"/>
              <a:gd name="connsiteY720" fmla="*/ 1888838 h 6858000"/>
              <a:gd name="connsiteX721" fmla="*/ 242575 w 7472601"/>
              <a:gd name="connsiteY721" fmla="*/ 1958841 h 6858000"/>
              <a:gd name="connsiteX722" fmla="*/ 82197 w 7472601"/>
              <a:gd name="connsiteY722" fmla="*/ 1754826 h 6858000"/>
              <a:gd name="connsiteX723" fmla="*/ 0 w 7472601"/>
              <a:gd name="connsiteY723" fmla="*/ 1679650 h 6858000"/>
              <a:gd name="connsiteX724" fmla="*/ 0 w 7472601"/>
              <a:gd name="connsiteY724" fmla="*/ 1602463 h 6858000"/>
              <a:gd name="connsiteX725" fmla="*/ 84689 w 7472601"/>
              <a:gd name="connsiteY725" fmla="*/ 1677442 h 6858000"/>
              <a:gd name="connsiteX726" fmla="*/ 298437 w 7472601"/>
              <a:gd name="connsiteY726" fmla="*/ 1968019 h 6858000"/>
              <a:gd name="connsiteX727" fmla="*/ 227269 w 7472601"/>
              <a:gd name="connsiteY727" fmla="*/ 1114064 h 6858000"/>
              <a:gd name="connsiteX728" fmla="*/ 248003 w 7472601"/>
              <a:gd name="connsiteY728" fmla="*/ 1089613 h 6858000"/>
              <a:gd name="connsiteX729" fmla="*/ 427020 w 7472601"/>
              <a:gd name="connsiteY729" fmla="*/ 1619803 h 6858000"/>
              <a:gd name="connsiteX730" fmla="*/ 340345 w 7472601"/>
              <a:gd name="connsiteY730" fmla="*/ 2027739 h 6858000"/>
              <a:gd name="connsiteX731" fmla="*/ 360865 w 7472601"/>
              <a:gd name="connsiteY731" fmla="*/ 2044827 h 6858000"/>
              <a:gd name="connsiteX732" fmla="*/ 560414 w 7472601"/>
              <a:gd name="connsiteY732" fmla="*/ 2421457 h 6858000"/>
              <a:gd name="connsiteX733" fmla="*/ 1359703 w 7472601"/>
              <a:gd name="connsiteY733" fmla="*/ 2578554 h 6858000"/>
              <a:gd name="connsiteX734" fmla="*/ 1359422 w 7472601"/>
              <a:gd name="connsiteY734" fmla="*/ 2577994 h 6858000"/>
              <a:gd name="connsiteX735" fmla="*/ 828701 w 7472601"/>
              <a:gd name="connsiteY735" fmla="*/ 1839520 h 6858000"/>
              <a:gd name="connsiteX736" fmla="*/ 494427 w 7472601"/>
              <a:gd name="connsiteY736" fmla="*/ 1092333 h 6858000"/>
              <a:gd name="connsiteX737" fmla="*/ 506322 w 7472601"/>
              <a:gd name="connsiteY737" fmla="*/ 1020997 h 6858000"/>
              <a:gd name="connsiteX738" fmla="*/ 4570198 w 7472601"/>
              <a:gd name="connsiteY738" fmla="*/ 978081 h 6858000"/>
              <a:gd name="connsiteX739" fmla="*/ 4523691 w 7472601"/>
              <a:gd name="connsiteY739" fmla="*/ 1127776 h 6858000"/>
              <a:gd name="connsiteX740" fmla="*/ 4509875 w 7472601"/>
              <a:gd name="connsiteY740" fmla="*/ 1167552 h 6858000"/>
              <a:gd name="connsiteX741" fmla="*/ 4478168 w 7472601"/>
              <a:gd name="connsiteY741" fmla="*/ 1260735 h 6858000"/>
              <a:gd name="connsiteX742" fmla="*/ 4409309 w 7472601"/>
              <a:gd name="connsiteY742" fmla="*/ 1666996 h 6858000"/>
              <a:gd name="connsiteX743" fmla="*/ 4370031 w 7472601"/>
              <a:gd name="connsiteY743" fmla="*/ 1955666 h 6858000"/>
              <a:gd name="connsiteX744" fmla="*/ 4570198 w 7472601"/>
              <a:gd name="connsiteY744" fmla="*/ 978081 h 6858000"/>
              <a:gd name="connsiteX745" fmla="*/ 4557898 w 7472601"/>
              <a:gd name="connsiteY745" fmla="*/ 900011 h 6858000"/>
              <a:gd name="connsiteX746" fmla="*/ 4344840 w 7472601"/>
              <a:gd name="connsiteY746" fmla="*/ 1922038 h 6858000"/>
              <a:gd name="connsiteX747" fmla="*/ 4378710 w 7472601"/>
              <a:gd name="connsiteY747" fmla="*/ 1665516 h 6858000"/>
              <a:gd name="connsiteX748" fmla="*/ 4448798 w 7472601"/>
              <a:gd name="connsiteY748" fmla="*/ 1253024 h 6858000"/>
              <a:gd name="connsiteX749" fmla="*/ 4480315 w 7472601"/>
              <a:gd name="connsiteY749" fmla="*/ 1158454 h 6858000"/>
              <a:gd name="connsiteX750" fmla="*/ 4494133 w 7472601"/>
              <a:gd name="connsiteY750" fmla="*/ 1118676 h 6858000"/>
              <a:gd name="connsiteX751" fmla="*/ 4557898 w 7472601"/>
              <a:gd name="connsiteY751" fmla="*/ 900011 h 6858000"/>
              <a:gd name="connsiteX752" fmla="*/ 5870151 w 7472601"/>
              <a:gd name="connsiteY752" fmla="*/ 898890 h 6858000"/>
              <a:gd name="connsiteX753" fmla="*/ 5861335 w 7472601"/>
              <a:gd name="connsiteY753" fmla="*/ 899177 h 6858000"/>
              <a:gd name="connsiteX754" fmla="*/ 5843702 w 7472601"/>
              <a:gd name="connsiteY754" fmla="*/ 899748 h 6858000"/>
              <a:gd name="connsiteX755" fmla="*/ 5651107 w 7472601"/>
              <a:gd name="connsiteY755" fmla="*/ 920306 h 6858000"/>
              <a:gd name="connsiteX756" fmla="*/ 5459407 w 7472601"/>
              <a:gd name="connsiteY756" fmla="*/ 940975 h 6858000"/>
              <a:gd name="connsiteX757" fmla="*/ 5374846 w 7472601"/>
              <a:gd name="connsiteY757" fmla="*/ 941988 h 6858000"/>
              <a:gd name="connsiteX758" fmla="*/ 5256105 w 7472601"/>
              <a:gd name="connsiteY758" fmla="*/ 945632 h 6858000"/>
              <a:gd name="connsiteX759" fmla="*/ 5107071 w 7472601"/>
              <a:gd name="connsiteY759" fmla="*/ 969720 h 6858000"/>
              <a:gd name="connsiteX760" fmla="*/ 4998681 w 7472601"/>
              <a:gd name="connsiteY760" fmla="*/ 988771 h 6858000"/>
              <a:gd name="connsiteX761" fmla="*/ 5870151 w 7472601"/>
              <a:gd name="connsiteY761" fmla="*/ 898890 h 6858000"/>
              <a:gd name="connsiteX762" fmla="*/ 5504425 w 7472601"/>
              <a:gd name="connsiteY762" fmla="*/ 848067 h 6858000"/>
              <a:gd name="connsiteX763" fmla="*/ 4968849 w 7472601"/>
              <a:gd name="connsiteY763" fmla="*/ 962318 h 6858000"/>
              <a:gd name="connsiteX764" fmla="*/ 5104039 w 7472601"/>
              <a:gd name="connsiteY764" fmla="*/ 940634 h 6858000"/>
              <a:gd name="connsiteX765" fmla="*/ 5256311 w 7472601"/>
              <a:gd name="connsiteY765" fmla="*/ 916490 h 6858000"/>
              <a:gd name="connsiteX766" fmla="*/ 5377381 w 7472601"/>
              <a:gd name="connsiteY766" fmla="*/ 912671 h 6858000"/>
              <a:gd name="connsiteX767" fmla="*/ 5460148 w 7472601"/>
              <a:gd name="connsiteY767" fmla="*/ 911442 h 6858000"/>
              <a:gd name="connsiteX768" fmla="*/ 5648971 w 7472601"/>
              <a:gd name="connsiteY768" fmla="*/ 891331 h 6858000"/>
              <a:gd name="connsiteX769" fmla="*/ 5844807 w 7472601"/>
              <a:gd name="connsiteY769" fmla="*/ 870718 h 6858000"/>
              <a:gd name="connsiteX770" fmla="*/ 5862975 w 7472601"/>
              <a:gd name="connsiteY770" fmla="*/ 869756 h 6858000"/>
              <a:gd name="connsiteX771" fmla="*/ 5920887 w 7472601"/>
              <a:gd name="connsiteY771" fmla="*/ 865929 h 6858000"/>
              <a:gd name="connsiteX772" fmla="*/ 5504425 w 7472601"/>
              <a:gd name="connsiteY772" fmla="*/ 848067 h 6858000"/>
              <a:gd name="connsiteX773" fmla="*/ 3607114 w 7472601"/>
              <a:gd name="connsiteY773" fmla="*/ 467441 h 6858000"/>
              <a:gd name="connsiteX774" fmla="*/ 3296242 w 7472601"/>
              <a:gd name="connsiteY774" fmla="*/ 807991 h 6858000"/>
              <a:gd name="connsiteX775" fmla="*/ 3174674 w 7472601"/>
              <a:gd name="connsiteY775" fmla="*/ 919759 h 6858000"/>
              <a:gd name="connsiteX776" fmla="*/ 3042978 w 7472601"/>
              <a:gd name="connsiteY776" fmla="*/ 1054894 h 6858000"/>
              <a:gd name="connsiteX777" fmla="*/ 2968914 w 7472601"/>
              <a:gd name="connsiteY777" fmla="*/ 1133756 h 6858000"/>
              <a:gd name="connsiteX778" fmla="*/ 3103823 w 7472601"/>
              <a:gd name="connsiteY778" fmla="*/ 1026814 h 6858000"/>
              <a:gd name="connsiteX779" fmla="*/ 3607114 w 7472601"/>
              <a:gd name="connsiteY779" fmla="*/ 467441 h 6858000"/>
              <a:gd name="connsiteX780" fmla="*/ 3744487 w 7472601"/>
              <a:gd name="connsiteY780" fmla="*/ 383136 h 6858000"/>
              <a:gd name="connsiteX781" fmla="*/ 3970213 w 7472601"/>
              <a:gd name="connsiteY781" fmla="*/ 995559 h 6858000"/>
              <a:gd name="connsiteX782" fmla="*/ 3744487 w 7472601"/>
              <a:gd name="connsiteY782" fmla="*/ 383136 h 6858000"/>
              <a:gd name="connsiteX783" fmla="*/ 3624562 w 7472601"/>
              <a:gd name="connsiteY783" fmla="*/ 367041 h 6858000"/>
              <a:gd name="connsiteX784" fmla="*/ 3489712 w 7472601"/>
              <a:gd name="connsiteY784" fmla="*/ 485386 h 6858000"/>
              <a:gd name="connsiteX785" fmla="*/ 3182994 w 7472601"/>
              <a:gd name="connsiteY785" fmla="*/ 828265 h 6858000"/>
              <a:gd name="connsiteX786" fmla="*/ 2892114 w 7472601"/>
              <a:gd name="connsiteY786" fmla="*/ 1172635 h 6858000"/>
              <a:gd name="connsiteX787" fmla="*/ 3021459 w 7472601"/>
              <a:gd name="connsiteY787" fmla="*/ 1035385 h 6858000"/>
              <a:gd name="connsiteX788" fmla="*/ 3153873 w 7472601"/>
              <a:gd name="connsiteY788" fmla="*/ 898971 h 6858000"/>
              <a:gd name="connsiteX789" fmla="*/ 3276511 w 7472601"/>
              <a:gd name="connsiteY789" fmla="*/ 786423 h 6858000"/>
              <a:gd name="connsiteX790" fmla="*/ 3584154 w 7472601"/>
              <a:gd name="connsiteY790" fmla="*/ 448218 h 6858000"/>
              <a:gd name="connsiteX791" fmla="*/ 3624562 w 7472601"/>
              <a:gd name="connsiteY791" fmla="*/ 367041 h 6858000"/>
              <a:gd name="connsiteX792" fmla="*/ 3766672 w 7472601"/>
              <a:gd name="connsiteY792" fmla="*/ 359429 h 6858000"/>
              <a:gd name="connsiteX793" fmla="*/ 3996338 w 7472601"/>
              <a:gd name="connsiteY793" fmla="*/ 968237 h 6858000"/>
              <a:gd name="connsiteX794" fmla="*/ 3766672 w 7472601"/>
              <a:gd name="connsiteY794" fmla="*/ 359429 h 6858000"/>
              <a:gd name="connsiteX795" fmla="*/ 5805386 w 7472601"/>
              <a:gd name="connsiteY795" fmla="*/ 239240 h 6858000"/>
              <a:gd name="connsiteX796" fmla="*/ 5736947 w 7472601"/>
              <a:gd name="connsiteY796" fmla="*/ 261367 h 6858000"/>
              <a:gd name="connsiteX797" fmla="*/ 5427012 w 7472601"/>
              <a:gd name="connsiteY797" fmla="*/ 311272 h 6858000"/>
              <a:gd name="connsiteX798" fmla="*/ 5147818 w 7472601"/>
              <a:gd name="connsiteY798" fmla="*/ 322112 h 6858000"/>
              <a:gd name="connsiteX799" fmla="*/ 5060854 w 7472601"/>
              <a:gd name="connsiteY799" fmla="*/ 311882 h 6858000"/>
              <a:gd name="connsiteX800" fmla="*/ 4945989 w 7472601"/>
              <a:gd name="connsiteY800" fmla="*/ 300516 h 6858000"/>
              <a:gd name="connsiteX801" fmla="*/ 5410479 w 7472601"/>
              <a:gd name="connsiteY801" fmla="*/ 348434 h 6858000"/>
              <a:gd name="connsiteX802" fmla="*/ 5805386 w 7472601"/>
              <a:gd name="connsiteY802" fmla="*/ 239240 h 6858000"/>
              <a:gd name="connsiteX803" fmla="*/ 5905192 w 7472601"/>
              <a:gd name="connsiteY803" fmla="*/ 163079 h 6858000"/>
              <a:gd name="connsiteX804" fmla="*/ 5865655 w 7472601"/>
              <a:gd name="connsiteY804" fmla="*/ 171901 h 6858000"/>
              <a:gd name="connsiteX805" fmla="*/ 5259740 w 7472601"/>
              <a:gd name="connsiteY805" fmla="*/ 257013 h 6858000"/>
              <a:gd name="connsiteX806" fmla="*/ 5208466 w 7472601"/>
              <a:gd name="connsiteY806" fmla="*/ 257550 h 6858000"/>
              <a:gd name="connsiteX807" fmla="*/ 4980204 w 7472601"/>
              <a:gd name="connsiteY807" fmla="*/ 271903 h 6858000"/>
              <a:gd name="connsiteX808" fmla="*/ 5068068 w 7472601"/>
              <a:gd name="connsiteY808" fmla="*/ 282244 h 6858000"/>
              <a:gd name="connsiteX809" fmla="*/ 5153231 w 7472601"/>
              <a:gd name="connsiteY809" fmla="*/ 292240 h 6858000"/>
              <a:gd name="connsiteX810" fmla="*/ 5426491 w 7472601"/>
              <a:gd name="connsiteY810" fmla="*/ 281128 h 6858000"/>
              <a:gd name="connsiteX811" fmla="*/ 5731212 w 7472601"/>
              <a:gd name="connsiteY811" fmla="*/ 231951 h 6858000"/>
              <a:gd name="connsiteX812" fmla="*/ 5905192 w 7472601"/>
              <a:gd name="connsiteY812" fmla="*/ 163079 h 6858000"/>
              <a:gd name="connsiteX813" fmla="*/ 5944437 w 7472601"/>
              <a:gd name="connsiteY813" fmla="*/ 113829 h 6858000"/>
              <a:gd name="connsiteX814" fmla="*/ 5825032 w 7472601"/>
              <a:gd name="connsiteY814" fmla="*/ 146405 h 6858000"/>
              <a:gd name="connsiteX815" fmla="*/ 4955599 w 7472601"/>
              <a:gd name="connsiteY815" fmla="*/ 247008 h 6858000"/>
              <a:gd name="connsiteX816" fmla="*/ 5210104 w 7472601"/>
              <a:gd name="connsiteY816" fmla="*/ 228123 h 6858000"/>
              <a:gd name="connsiteX817" fmla="*/ 5261015 w 7472601"/>
              <a:gd name="connsiteY817" fmla="*/ 227087 h 6858000"/>
              <a:gd name="connsiteX818" fmla="*/ 5861181 w 7472601"/>
              <a:gd name="connsiteY818" fmla="*/ 143093 h 6858000"/>
              <a:gd name="connsiteX819" fmla="*/ 5961252 w 7472601"/>
              <a:gd name="connsiteY819" fmla="*/ 114820 h 6858000"/>
              <a:gd name="connsiteX820" fmla="*/ 5944437 w 7472601"/>
              <a:gd name="connsiteY820" fmla="*/ 113829 h 6858000"/>
              <a:gd name="connsiteX821" fmla="*/ 3882765 w 7472601"/>
              <a:gd name="connsiteY821" fmla="*/ 0 h 6858000"/>
              <a:gd name="connsiteX822" fmla="*/ 3995099 w 7472601"/>
              <a:gd name="connsiteY822" fmla="*/ 0 h 6858000"/>
              <a:gd name="connsiteX823" fmla="*/ 4163818 w 7472601"/>
              <a:gd name="connsiteY823" fmla="*/ 234104 h 6858000"/>
              <a:gd name="connsiteX824" fmla="*/ 4172099 w 7472601"/>
              <a:gd name="connsiteY824" fmla="*/ 234207 h 6858000"/>
              <a:gd name="connsiteX825" fmla="*/ 4784282 w 7472601"/>
              <a:gd name="connsiteY825" fmla="*/ 276561 h 6858000"/>
              <a:gd name="connsiteX826" fmla="*/ 4801687 w 7472601"/>
              <a:gd name="connsiteY826" fmla="*/ 267764 h 6858000"/>
              <a:gd name="connsiteX827" fmla="*/ 6082788 w 7472601"/>
              <a:gd name="connsiteY827" fmla="*/ 64119 h 6858000"/>
              <a:gd name="connsiteX828" fmla="*/ 6099442 w 7472601"/>
              <a:gd name="connsiteY828" fmla="*/ 82568 h 6858000"/>
              <a:gd name="connsiteX829" fmla="*/ 4804137 w 7472601"/>
              <a:gd name="connsiteY829" fmla="*/ 320931 h 6858000"/>
              <a:gd name="connsiteX830" fmla="*/ 4227047 w 7472601"/>
              <a:gd name="connsiteY830" fmla="*/ 313415 h 6858000"/>
              <a:gd name="connsiteX831" fmla="*/ 4346041 w 7472601"/>
              <a:gd name="connsiteY831" fmla="*/ 456086 h 6858000"/>
              <a:gd name="connsiteX832" fmla="*/ 4870967 w 7472601"/>
              <a:gd name="connsiteY832" fmla="*/ 963061 h 6858000"/>
              <a:gd name="connsiteX833" fmla="*/ 4889647 w 7472601"/>
              <a:gd name="connsiteY833" fmla="*/ 957147 h 6858000"/>
              <a:gd name="connsiteX834" fmla="*/ 5422504 w 7472601"/>
              <a:gd name="connsiteY834" fmla="*/ 805191 h 6858000"/>
              <a:gd name="connsiteX835" fmla="*/ 6087656 w 7472601"/>
              <a:gd name="connsiteY835" fmla="*/ 826703 h 6858000"/>
              <a:gd name="connsiteX836" fmla="*/ 6058717 w 7472601"/>
              <a:gd name="connsiteY836" fmla="*/ 865992 h 6858000"/>
              <a:gd name="connsiteX837" fmla="*/ 4974153 w 7472601"/>
              <a:gd name="connsiteY837" fmla="*/ 1045456 h 6858000"/>
              <a:gd name="connsiteX838" fmla="*/ 5627835 w 7472601"/>
              <a:gd name="connsiteY838" fmla="*/ 1472077 h 6858000"/>
              <a:gd name="connsiteX839" fmla="*/ 5629817 w 7472601"/>
              <a:gd name="connsiteY839" fmla="*/ 1471412 h 6858000"/>
              <a:gd name="connsiteX840" fmla="*/ 5634124 w 7472601"/>
              <a:gd name="connsiteY840" fmla="*/ 1470572 h 6858000"/>
              <a:gd name="connsiteX841" fmla="*/ 5755832 w 7472601"/>
              <a:gd name="connsiteY841" fmla="*/ 1383886 h 6858000"/>
              <a:gd name="connsiteX842" fmla="*/ 6014186 w 7472601"/>
              <a:gd name="connsiteY842" fmla="*/ 1279799 h 6858000"/>
              <a:gd name="connsiteX843" fmla="*/ 6901619 w 7472601"/>
              <a:gd name="connsiteY843" fmla="*/ 1047874 h 6858000"/>
              <a:gd name="connsiteX844" fmla="*/ 6931566 w 7472601"/>
              <a:gd name="connsiteY844" fmla="*/ 1062034 h 6858000"/>
              <a:gd name="connsiteX845" fmla="*/ 5790982 w 7472601"/>
              <a:gd name="connsiteY845" fmla="*/ 1561380 h 6858000"/>
              <a:gd name="connsiteX846" fmla="*/ 6188971 w 7472601"/>
              <a:gd name="connsiteY846" fmla="*/ 1755168 h 6858000"/>
              <a:gd name="connsiteX847" fmla="*/ 6202446 w 7472601"/>
              <a:gd name="connsiteY847" fmla="*/ 1752268 h 6858000"/>
              <a:gd name="connsiteX848" fmla="*/ 7179560 w 7472601"/>
              <a:gd name="connsiteY848" fmla="*/ 1467551 h 6858000"/>
              <a:gd name="connsiteX849" fmla="*/ 7158730 w 7472601"/>
              <a:gd name="connsiteY849" fmla="*/ 1507835 h 6858000"/>
              <a:gd name="connsiteX850" fmla="*/ 6326959 w 7472601"/>
              <a:gd name="connsiteY850" fmla="*/ 1817686 h 6858000"/>
              <a:gd name="connsiteX851" fmla="*/ 6537433 w 7472601"/>
              <a:gd name="connsiteY851" fmla="*/ 1907790 h 6858000"/>
              <a:gd name="connsiteX852" fmla="*/ 6550221 w 7472601"/>
              <a:gd name="connsiteY852" fmla="*/ 1910729 h 6858000"/>
              <a:gd name="connsiteX853" fmla="*/ 6964438 w 7472601"/>
              <a:gd name="connsiteY853" fmla="*/ 2209505 h 6858000"/>
              <a:gd name="connsiteX854" fmla="*/ 7367862 w 7472601"/>
              <a:gd name="connsiteY854" fmla="*/ 2806833 h 6858000"/>
              <a:gd name="connsiteX855" fmla="*/ 7364329 w 7472601"/>
              <a:gd name="connsiteY855" fmla="*/ 2826907 h 6858000"/>
              <a:gd name="connsiteX856" fmla="*/ 7290545 w 7472601"/>
              <a:gd name="connsiteY856" fmla="*/ 2850663 h 6858000"/>
              <a:gd name="connsiteX857" fmla="*/ 6472036 w 7472601"/>
              <a:gd name="connsiteY857" fmla="*/ 1959003 h 6858000"/>
              <a:gd name="connsiteX858" fmla="*/ 5792897 w 7472601"/>
              <a:gd name="connsiteY858" fmla="*/ 1647747 h 6858000"/>
              <a:gd name="connsiteX859" fmla="*/ 5842751 w 7472601"/>
              <a:gd name="connsiteY859" fmla="*/ 1816112 h 6858000"/>
              <a:gd name="connsiteX860" fmla="*/ 5847424 w 7472601"/>
              <a:gd name="connsiteY860" fmla="*/ 1815776 h 6858000"/>
              <a:gd name="connsiteX861" fmla="*/ 6399821 w 7472601"/>
              <a:gd name="connsiteY861" fmla="*/ 2344799 h 6858000"/>
              <a:gd name="connsiteX862" fmla="*/ 6323232 w 7472601"/>
              <a:gd name="connsiteY862" fmla="*/ 2389634 h 6858000"/>
              <a:gd name="connsiteX863" fmla="*/ 5942958 w 7472601"/>
              <a:gd name="connsiteY863" fmla="*/ 2077708 h 6858000"/>
              <a:gd name="connsiteX864" fmla="*/ 5921559 w 7472601"/>
              <a:gd name="connsiteY864" fmla="*/ 2378596 h 6858000"/>
              <a:gd name="connsiteX865" fmla="*/ 5817651 w 7472601"/>
              <a:gd name="connsiteY865" fmla="*/ 3023919 h 6858000"/>
              <a:gd name="connsiteX866" fmla="*/ 5729634 w 7472601"/>
              <a:gd name="connsiteY866" fmla="*/ 3051849 h 6858000"/>
              <a:gd name="connsiteX867" fmla="*/ 5611018 w 7472601"/>
              <a:gd name="connsiteY867" fmla="*/ 2316769 h 6858000"/>
              <a:gd name="connsiteX868" fmla="*/ 5687608 w 7472601"/>
              <a:gd name="connsiteY868" fmla="*/ 2039972 h 6858000"/>
              <a:gd name="connsiteX869" fmla="*/ 5657554 w 7472601"/>
              <a:gd name="connsiteY869" fmla="*/ 1576445 h 6858000"/>
              <a:gd name="connsiteX870" fmla="*/ 5150475 w 7472601"/>
              <a:gd name="connsiteY870" fmla="*/ 1274012 h 6858000"/>
              <a:gd name="connsiteX871" fmla="*/ 5349142 w 7472601"/>
              <a:gd name="connsiteY871" fmla="*/ 2204405 h 6858000"/>
              <a:gd name="connsiteX872" fmla="*/ 5262214 w 7472601"/>
              <a:gd name="connsiteY872" fmla="*/ 2233836 h 6858000"/>
              <a:gd name="connsiteX873" fmla="*/ 4981539 w 7472601"/>
              <a:gd name="connsiteY873" fmla="*/ 1542201 h 6858000"/>
              <a:gd name="connsiteX874" fmla="*/ 4958461 w 7472601"/>
              <a:gd name="connsiteY874" fmla="*/ 1136957 h 6858000"/>
              <a:gd name="connsiteX875" fmla="*/ 4655015 w 7472601"/>
              <a:gd name="connsiteY875" fmla="*/ 891426 h 6858000"/>
              <a:gd name="connsiteX876" fmla="*/ 4348002 w 7472601"/>
              <a:gd name="connsiteY876" fmla="*/ 2205895 h 6858000"/>
              <a:gd name="connsiteX877" fmla="*/ 4262250 w 7472601"/>
              <a:gd name="connsiteY877" fmla="*/ 2219972 h 6858000"/>
              <a:gd name="connsiteX878" fmla="*/ 4550611 w 7472601"/>
              <a:gd name="connsiteY878" fmla="*/ 817540 h 6858000"/>
              <a:gd name="connsiteX879" fmla="*/ 4564418 w 7472601"/>
              <a:gd name="connsiteY879" fmla="*/ 808293 h 6858000"/>
              <a:gd name="connsiteX880" fmla="*/ 4266388 w 7472601"/>
              <a:gd name="connsiteY880" fmla="*/ 500083 h 6858000"/>
              <a:gd name="connsiteX881" fmla="*/ 4032842 w 7472601"/>
              <a:gd name="connsiteY881" fmla="*/ 211809 h 6858000"/>
              <a:gd name="connsiteX882" fmla="*/ 3882765 w 7472601"/>
              <a:gd name="connsiteY882" fmla="*/ 0 h 6858000"/>
              <a:gd name="connsiteX883" fmla="*/ 3721337 w 7472601"/>
              <a:gd name="connsiteY883" fmla="*/ 0 h 6858000"/>
              <a:gd name="connsiteX884" fmla="*/ 3797544 w 7472601"/>
              <a:gd name="connsiteY884" fmla="*/ 0 h 6858000"/>
              <a:gd name="connsiteX885" fmla="*/ 3775734 w 7472601"/>
              <a:gd name="connsiteY885" fmla="*/ 95131 h 6858000"/>
              <a:gd name="connsiteX886" fmla="*/ 3724807 w 7472601"/>
              <a:gd name="connsiteY886" fmla="*/ 272257 h 6858000"/>
              <a:gd name="connsiteX887" fmla="*/ 3726844 w 7472601"/>
              <a:gd name="connsiteY887" fmla="*/ 282988 h 6858000"/>
              <a:gd name="connsiteX888" fmla="*/ 3742664 w 7472601"/>
              <a:gd name="connsiteY888" fmla="*/ 279918 h 6858000"/>
              <a:gd name="connsiteX889" fmla="*/ 4103910 w 7472601"/>
              <a:gd name="connsiteY889" fmla="*/ 1161917 h 6858000"/>
              <a:gd name="connsiteX890" fmla="*/ 4020269 w 7472601"/>
              <a:gd name="connsiteY890" fmla="*/ 1200406 h 6858000"/>
              <a:gd name="connsiteX891" fmla="*/ 3674882 w 7472601"/>
              <a:gd name="connsiteY891" fmla="*/ 488524 h 6858000"/>
              <a:gd name="connsiteX892" fmla="*/ 3132682 w 7472601"/>
              <a:gd name="connsiteY892" fmla="*/ 1072284 h 6858000"/>
              <a:gd name="connsiteX893" fmla="*/ 2716346 w 7472601"/>
              <a:gd name="connsiteY893" fmla="*/ 1276376 h 6858000"/>
              <a:gd name="connsiteX894" fmla="*/ 2716772 w 7472601"/>
              <a:gd name="connsiteY894" fmla="*/ 1255462 h 6858000"/>
              <a:gd name="connsiteX895" fmla="*/ 3471096 w 7472601"/>
              <a:gd name="connsiteY895" fmla="*/ 437072 h 6858000"/>
              <a:gd name="connsiteX896" fmla="*/ 3639057 w 7472601"/>
              <a:gd name="connsiteY896" fmla="*/ 286334 h 6858000"/>
              <a:gd name="connsiteX897" fmla="*/ 3640309 w 7472601"/>
              <a:gd name="connsiteY897" fmla="*/ 284664 h 6858000"/>
              <a:gd name="connsiteX898" fmla="*/ 3646022 w 7472601"/>
              <a:gd name="connsiteY898" fmla="*/ 276711 h 6858000"/>
              <a:gd name="connsiteX899" fmla="*/ 3707943 w 7472601"/>
              <a:gd name="connsiteY899" fmla="*/ 65958 h 6858000"/>
              <a:gd name="connsiteX900" fmla="*/ 3721337 w 7472601"/>
              <a:gd name="connsiteY900" fmla="*/ 0 h 6858000"/>
              <a:gd name="connsiteX901" fmla="*/ 2867960 w 7472601"/>
              <a:gd name="connsiteY901" fmla="*/ 0 h 6858000"/>
              <a:gd name="connsiteX902" fmla="*/ 2926351 w 7472601"/>
              <a:gd name="connsiteY902" fmla="*/ 0 h 6858000"/>
              <a:gd name="connsiteX903" fmla="*/ 2902823 w 7472601"/>
              <a:gd name="connsiteY903" fmla="*/ 262929 h 6858000"/>
              <a:gd name="connsiteX904" fmla="*/ 2940663 w 7472601"/>
              <a:gd name="connsiteY904" fmla="*/ 140884 h 6858000"/>
              <a:gd name="connsiteX905" fmla="*/ 2947039 w 7472601"/>
              <a:gd name="connsiteY905" fmla="*/ 122524 h 6858000"/>
              <a:gd name="connsiteX906" fmla="*/ 2984316 w 7472601"/>
              <a:gd name="connsiteY906" fmla="*/ 0 h 6858000"/>
              <a:gd name="connsiteX907" fmla="*/ 3016114 w 7472601"/>
              <a:gd name="connsiteY907" fmla="*/ 0 h 6858000"/>
              <a:gd name="connsiteX908" fmla="*/ 2979949 w 7472601"/>
              <a:gd name="connsiteY908" fmla="*/ 119274 h 6858000"/>
              <a:gd name="connsiteX909" fmla="*/ 3023879 w 7472601"/>
              <a:gd name="connsiteY909" fmla="*/ 0 h 6858000"/>
              <a:gd name="connsiteX910" fmla="*/ 3105400 w 7472601"/>
              <a:gd name="connsiteY910" fmla="*/ 0 h 6858000"/>
              <a:gd name="connsiteX911" fmla="*/ 3094669 w 7472601"/>
              <a:gd name="connsiteY911" fmla="*/ 30308 h 6858000"/>
              <a:gd name="connsiteX912" fmla="*/ 2901945 w 7472601"/>
              <a:gd name="connsiteY912" fmla="*/ 466538 h 6858000"/>
              <a:gd name="connsiteX913" fmla="*/ 2815209 w 7472601"/>
              <a:gd name="connsiteY913" fmla="*/ 497361 h 6858000"/>
              <a:gd name="connsiteX914" fmla="*/ 2844845 w 7472601"/>
              <a:gd name="connsiteY914" fmla="*/ 127638 h 6858000"/>
              <a:gd name="connsiteX915" fmla="*/ 2867960 w 7472601"/>
              <a:gd name="connsiteY915" fmla="*/ 0 h 6858000"/>
              <a:gd name="connsiteX916" fmla="*/ 1057230 w 7472601"/>
              <a:gd name="connsiteY916" fmla="*/ 0 h 6858000"/>
              <a:gd name="connsiteX917" fmla="*/ 1111003 w 7472601"/>
              <a:gd name="connsiteY917" fmla="*/ 0 h 6858000"/>
              <a:gd name="connsiteX918" fmla="*/ 1125553 w 7472601"/>
              <a:gd name="connsiteY918" fmla="*/ 52588 h 6858000"/>
              <a:gd name="connsiteX919" fmla="*/ 1304276 w 7472601"/>
              <a:gd name="connsiteY919" fmla="*/ 476275 h 6858000"/>
              <a:gd name="connsiteX920" fmla="*/ 1492066 w 7472601"/>
              <a:gd name="connsiteY920" fmla="*/ 886333 h 6858000"/>
              <a:gd name="connsiteX921" fmla="*/ 1423698 w 7472601"/>
              <a:gd name="connsiteY921" fmla="*/ 710817 h 6858000"/>
              <a:gd name="connsiteX922" fmla="*/ 1357609 w 7472601"/>
              <a:gd name="connsiteY922" fmla="*/ 532892 h 6858000"/>
              <a:gd name="connsiteX923" fmla="*/ 1309550 w 7472601"/>
              <a:gd name="connsiteY923" fmla="*/ 374031 h 6858000"/>
              <a:gd name="connsiteX924" fmla="*/ 1193673 w 7472601"/>
              <a:gd name="connsiteY924" fmla="*/ 49533 h 6858000"/>
              <a:gd name="connsiteX925" fmla="*/ 1164391 w 7472601"/>
              <a:gd name="connsiteY925" fmla="*/ 0 h 6858000"/>
              <a:gd name="connsiteX926" fmla="*/ 1200666 w 7472601"/>
              <a:gd name="connsiteY926" fmla="*/ 0 h 6858000"/>
              <a:gd name="connsiteX927" fmla="*/ 1223408 w 7472601"/>
              <a:gd name="connsiteY927" fmla="*/ 38996 h 6858000"/>
              <a:gd name="connsiteX928" fmla="*/ 1339635 w 7472601"/>
              <a:gd name="connsiteY928" fmla="*/ 365517 h 6858000"/>
              <a:gd name="connsiteX929" fmla="*/ 1387469 w 7472601"/>
              <a:gd name="connsiteY929" fmla="*/ 523079 h 6858000"/>
              <a:gd name="connsiteX930" fmla="*/ 1452685 w 7472601"/>
              <a:gd name="connsiteY930" fmla="*/ 699806 h 6858000"/>
              <a:gd name="connsiteX931" fmla="*/ 1492092 w 7472601"/>
              <a:gd name="connsiteY931" fmla="*/ 800424 h 6858000"/>
              <a:gd name="connsiteX932" fmla="*/ 1455302 w 7472601"/>
              <a:gd name="connsiteY932" fmla="*/ 632913 h 6858000"/>
              <a:gd name="connsiteX933" fmla="*/ 1222336 w 7472601"/>
              <a:gd name="connsiteY933" fmla="*/ 9480 h 6858000"/>
              <a:gd name="connsiteX934" fmla="*/ 1214634 w 7472601"/>
              <a:gd name="connsiteY934" fmla="*/ 0 h 6858000"/>
              <a:gd name="connsiteX935" fmla="*/ 1289827 w 7472601"/>
              <a:gd name="connsiteY935" fmla="*/ 0 h 6858000"/>
              <a:gd name="connsiteX936" fmla="*/ 1321076 w 7472601"/>
              <a:gd name="connsiteY936" fmla="*/ 59722 h 6858000"/>
              <a:gd name="connsiteX937" fmla="*/ 1512579 w 7472601"/>
              <a:gd name="connsiteY937" fmla="*/ 626441 h 6858000"/>
              <a:gd name="connsiteX938" fmla="*/ 1506076 w 7472601"/>
              <a:gd name="connsiteY938" fmla="*/ 1089289 h 6858000"/>
              <a:gd name="connsiteX939" fmla="*/ 1486346 w 7472601"/>
              <a:gd name="connsiteY939" fmla="*/ 1079919 h 6858000"/>
              <a:gd name="connsiteX940" fmla="*/ 1070511 w 7472601"/>
              <a:gd name="connsiteY940" fmla="*/ 48609 h 6858000"/>
              <a:gd name="connsiteX941" fmla="*/ 1057230 w 7472601"/>
              <a:gd name="connsiteY941" fmla="*/ 0 h 6858000"/>
              <a:gd name="connsiteX942" fmla="*/ 43151 w 7472601"/>
              <a:gd name="connsiteY942" fmla="*/ 0 h 6858000"/>
              <a:gd name="connsiteX943" fmla="*/ 95283 w 7472601"/>
              <a:gd name="connsiteY943" fmla="*/ 0 h 6858000"/>
              <a:gd name="connsiteX944" fmla="*/ 300708 w 7472601"/>
              <a:gd name="connsiteY944" fmla="*/ 154571 h 6858000"/>
              <a:gd name="connsiteX945" fmla="*/ 530414 w 7472601"/>
              <a:gd name="connsiteY945" fmla="*/ 354673 h 6858000"/>
              <a:gd name="connsiteX946" fmla="*/ 333785 w 7472601"/>
              <a:gd name="connsiteY946" fmla="*/ 161564 h 6858000"/>
              <a:gd name="connsiteX947" fmla="*/ 147005 w 7472601"/>
              <a:gd name="connsiteY947" fmla="*/ 0 h 6858000"/>
              <a:gd name="connsiteX948" fmla="*/ 272509 w 7472601"/>
              <a:gd name="connsiteY948" fmla="*/ 0 h 6858000"/>
              <a:gd name="connsiteX949" fmla="*/ 326276 w 7472601"/>
              <a:gd name="connsiteY949" fmla="*/ 45847 h 6858000"/>
              <a:gd name="connsiteX950" fmla="*/ 823759 w 7472601"/>
              <a:gd name="connsiteY950" fmla="*/ 574145 h 6858000"/>
              <a:gd name="connsiteX951" fmla="*/ 811254 w 7472601"/>
              <a:gd name="connsiteY951" fmla="*/ 665546 h 6858000"/>
              <a:gd name="connsiteX952" fmla="*/ 154042 w 7472601"/>
              <a:gd name="connsiteY952" fmla="*/ 261522 h 6858000"/>
              <a:gd name="connsiteX953" fmla="*/ 13550 w 7472601"/>
              <a:gd name="connsiteY953" fmla="*/ 158423 h 6858000"/>
              <a:gd name="connsiteX954" fmla="*/ 0 w 7472601"/>
              <a:gd name="connsiteY954" fmla="*/ 146618 h 6858000"/>
              <a:gd name="connsiteX955" fmla="*/ 0 w 7472601"/>
              <a:gd name="connsiteY955" fmla="*/ 59161 h 6858000"/>
              <a:gd name="connsiteX956" fmla="*/ 45427 w 7472601"/>
              <a:gd name="connsiteY956" fmla="*/ 101078 h 6858000"/>
              <a:gd name="connsiteX957" fmla="*/ 630103 w 7472601"/>
              <a:gd name="connsiteY957" fmla="*/ 485885 h 6858000"/>
              <a:gd name="connsiteX958" fmla="*/ 532040 w 7472601"/>
              <a:gd name="connsiteY958" fmla="*/ 399359 h 6858000"/>
              <a:gd name="connsiteX959" fmla="*/ 517618 w 7472601"/>
              <a:gd name="connsiteY959" fmla="*/ 385726 h 6858000"/>
              <a:gd name="connsiteX960" fmla="*/ 285074 w 7472601"/>
              <a:gd name="connsiteY960" fmla="*/ 182755 h 6858000"/>
              <a:gd name="connsiteX961" fmla="*/ 43151 w 7472601"/>
              <a:gd name="connsiteY961"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63634 h 6858000"/>
              <a:gd name="connsiteX78" fmla="*/ 7448321 w 7472601"/>
              <a:gd name="connsiteY78" fmla="*/ 6190991 h 6858000"/>
              <a:gd name="connsiteX79" fmla="*/ 7467600 w 7472601"/>
              <a:gd name="connsiteY79" fmla="*/ 6221686 h 6858000"/>
              <a:gd name="connsiteX80" fmla="*/ 7467600 w 7472601"/>
              <a:gd name="connsiteY80" fmla="*/ 6334256 h 6858000"/>
              <a:gd name="connsiteX81" fmla="*/ 7454976 w 7472601"/>
              <a:gd name="connsiteY81" fmla="*/ 6318297 h 6858000"/>
              <a:gd name="connsiteX82" fmla="*/ 1456157 w 7472601"/>
              <a:gd name="connsiteY82" fmla="*/ 5371404 h 6858000"/>
              <a:gd name="connsiteX83" fmla="*/ 1244432 w 7472601"/>
              <a:gd name="connsiteY83" fmla="*/ 5385601 h 6858000"/>
              <a:gd name="connsiteX84" fmla="*/ 973990 w 7472601"/>
              <a:gd name="connsiteY84" fmla="*/ 5424940 h 6858000"/>
              <a:gd name="connsiteX85" fmla="*/ 1103809 w 7472601"/>
              <a:gd name="connsiteY85" fmla="*/ 5433720 h 6858000"/>
              <a:gd name="connsiteX86" fmla="*/ 1123454 w 7472601"/>
              <a:gd name="connsiteY86" fmla="*/ 5435727 h 6858000"/>
              <a:gd name="connsiteX87" fmla="*/ 1737017 w 7472601"/>
              <a:gd name="connsiteY87" fmla="*/ 5452183 h 6858000"/>
              <a:gd name="connsiteX88" fmla="*/ 1824397 w 7472601"/>
              <a:gd name="connsiteY88" fmla="*/ 5447757 h 6858000"/>
              <a:gd name="connsiteX89" fmla="*/ 2070059 w 7472601"/>
              <a:gd name="connsiteY89" fmla="*/ 5441660 h 6858000"/>
              <a:gd name="connsiteX90" fmla="*/ 1456157 w 7472601"/>
              <a:gd name="connsiteY90" fmla="*/ 5371404 h 6858000"/>
              <a:gd name="connsiteX91" fmla="*/ 4988186 w 7472601"/>
              <a:gd name="connsiteY91" fmla="*/ 5216467 h 6858000"/>
              <a:gd name="connsiteX92" fmla="*/ 4777334 w 7472601"/>
              <a:gd name="connsiteY92" fmla="*/ 5406072 h 6858000"/>
              <a:gd name="connsiteX93" fmla="*/ 4718341 w 7472601"/>
              <a:gd name="connsiteY93" fmla="*/ 5468043 h 6858000"/>
              <a:gd name="connsiteX94" fmla="*/ 4604655 w 7472601"/>
              <a:gd name="connsiteY94" fmla="*/ 5583434 h 6858000"/>
              <a:gd name="connsiteX95" fmla="*/ 4565074 w 7472601"/>
              <a:gd name="connsiteY95" fmla="*/ 5618550 h 6858000"/>
              <a:gd name="connsiteX96" fmla="*/ 4988186 w 7472601"/>
              <a:gd name="connsiteY96" fmla="*/ 5216467 h 6858000"/>
              <a:gd name="connsiteX97" fmla="*/ 4978032 w 7472601"/>
              <a:gd name="connsiteY97" fmla="*/ 5183809 h 6858000"/>
              <a:gd name="connsiteX98" fmla="*/ 4463413 w 7472601"/>
              <a:gd name="connsiteY98" fmla="*/ 5615162 h 6858000"/>
              <a:gd name="connsiteX99" fmla="*/ 4358134 w 7472601"/>
              <a:gd name="connsiteY99" fmla="*/ 5742791 h 6858000"/>
              <a:gd name="connsiteX100" fmla="*/ 4376219 w 7472601"/>
              <a:gd name="connsiteY100" fmla="*/ 5729027 h 6858000"/>
              <a:gd name="connsiteX101" fmla="*/ 4582340 w 7472601"/>
              <a:gd name="connsiteY101" fmla="*/ 5561037 h 6858000"/>
              <a:gd name="connsiteX102" fmla="*/ 4694684 w 7472601"/>
              <a:gd name="connsiteY102" fmla="*/ 5447098 h 6858000"/>
              <a:gd name="connsiteX103" fmla="*/ 4754123 w 7472601"/>
              <a:gd name="connsiteY103" fmla="*/ 5384643 h 6858000"/>
              <a:gd name="connsiteX104" fmla="*/ 4978032 w 7472601"/>
              <a:gd name="connsiteY104" fmla="*/ 5183809 h 6858000"/>
              <a:gd name="connsiteX105" fmla="*/ 1903353 w 7472601"/>
              <a:gd name="connsiteY105" fmla="*/ 5044827 h 6858000"/>
              <a:gd name="connsiteX106" fmla="*/ 1936931 w 7472601"/>
              <a:gd name="connsiteY106" fmla="*/ 5093954 h 6858000"/>
              <a:gd name="connsiteX107" fmla="*/ 2195868 w 7472601"/>
              <a:gd name="connsiteY107" fmla="*/ 5396574 h 6858000"/>
              <a:gd name="connsiteX108" fmla="*/ 2088852 w 7472601"/>
              <a:gd name="connsiteY108" fmla="*/ 5166123 h 6858000"/>
              <a:gd name="connsiteX109" fmla="*/ 1958241 w 7472601"/>
              <a:gd name="connsiteY109" fmla="*/ 5067955 h 6858000"/>
              <a:gd name="connsiteX110" fmla="*/ 1903353 w 7472601"/>
              <a:gd name="connsiteY110" fmla="*/ 5044827 h 6858000"/>
              <a:gd name="connsiteX111" fmla="*/ 1979378 w 7472601"/>
              <a:gd name="connsiteY111" fmla="*/ 4769504 h 6858000"/>
              <a:gd name="connsiteX112" fmla="*/ 2882120 w 7472601"/>
              <a:gd name="connsiteY112" fmla="*/ 5064547 h 6858000"/>
              <a:gd name="connsiteX113" fmla="*/ 2793103 w 7472601"/>
              <a:gd name="connsiteY113" fmla="*/ 5039699 h 6858000"/>
              <a:gd name="connsiteX114" fmla="*/ 2770041 w 7472601"/>
              <a:gd name="connsiteY114" fmla="*/ 5033634 h 6858000"/>
              <a:gd name="connsiteX115" fmla="*/ 1979378 w 7472601"/>
              <a:gd name="connsiteY115" fmla="*/ 4769504 h 6858000"/>
              <a:gd name="connsiteX116" fmla="*/ 1927410 w 7472601"/>
              <a:gd name="connsiteY116" fmla="*/ 4716164 h 6858000"/>
              <a:gd name="connsiteX117" fmla="*/ 1959587 w 7472601"/>
              <a:gd name="connsiteY117" fmla="*/ 4728849 h 6858000"/>
              <a:gd name="connsiteX118" fmla="*/ 2777707 w 7472601"/>
              <a:gd name="connsiteY118" fmla="*/ 5003991 h 6858000"/>
              <a:gd name="connsiteX119" fmla="*/ 2800768 w 7472601"/>
              <a:gd name="connsiteY119" fmla="*/ 5010056 h 6858000"/>
              <a:gd name="connsiteX120" fmla="*/ 2879408 w 7472601"/>
              <a:gd name="connsiteY120" fmla="*/ 5031590 h 6858000"/>
              <a:gd name="connsiteX121" fmla="*/ 2862295 w 7472601"/>
              <a:gd name="connsiteY121" fmla="*/ 5022958 h 6858000"/>
              <a:gd name="connsiteX122" fmla="*/ 2813343 w 7472601"/>
              <a:gd name="connsiteY122" fmla="*/ 4998369 h 6858000"/>
              <a:gd name="connsiteX123" fmla="*/ 2646245 w 7472601"/>
              <a:gd name="connsiteY123" fmla="*/ 4930999 h 6858000"/>
              <a:gd name="connsiteX124" fmla="*/ 1999243 w 7472601"/>
              <a:gd name="connsiteY124" fmla="*/ 4730524 h 6858000"/>
              <a:gd name="connsiteX125" fmla="*/ 1979527 w 7472601"/>
              <a:gd name="connsiteY125" fmla="*/ 4726651 h 6858000"/>
              <a:gd name="connsiteX126" fmla="*/ 1927410 w 7472601"/>
              <a:gd name="connsiteY126" fmla="*/ 4716164 h 6858000"/>
              <a:gd name="connsiteX127" fmla="*/ 1997014 w 7472601"/>
              <a:gd name="connsiteY127" fmla="*/ 4698007 h 6858000"/>
              <a:gd name="connsiteX128" fmla="*/ 2005458 w 7472601"/>
              <a:gd name="connsiteY128" fmla="*/ 4699540 h 6858000"/>
              <a:gd name="connsiteX129" fmla="*/ 2657186 w 7472601"/>
              <a:gd name="connsiteY129" fmla="*/ 4901687 h 6858000"/>
              <a:gd name="connsiteX130" fmla="*/ 2826662 w 7472601"/>
              <a:gd name="connsiteY130" fmla="*/ 4970362 h 6858000"/>
              <a:gd name="connsiteX131" fmla="*/ 2876100 w 7472601"/>
              <a:gd name="connsiteY131" fmla="*/ 4995397 h 6858000"/>
              <a:gd name="connsiteX132" fmla="*/ 3042600 w 7472601"/>
              <a:gd name="connsiteY132" fmla="*/ 5059532 h 6858000"/>
              <a:gd name="connsiteX133" fmla="*/ 1997014 w 7472601"/>
              <a:gd name="connsiteY133" fmla="*/ 4698007 h 6858000"/>
              <a:gd name="connsiteX134" fmla="*/ 2305292 w 7472601"/>
              <a:gd name="connsiteY134" fmla="*/ 4219492 h 6858000"/>
              <a:gd name="connsiteX135" fmla="*/ 3360922 w 7472601"/>
              <a:gd name="connsiteY135" fmla="*/ 4529373 h 6858000"/>
              <a:gd name="connsiteX136" fmla="*/ 3492420 w 7472601"/>
              <a:gd name="connsiteY136" fmla="*/ 4510145 h 6858000"/>
              <a:gd name="connsiteX137" fmla="*/ 3364086 w 7472601"/>
              <a:gd name="connsiteY137" fmla="*/ 4480340 h 6858000"/>
              <a:gd name="connsiteX138" fmla="*/ 3225818 w 7472601"/>
              <a:gd name="connsiteY138" fmla="*/ 4411822 h 6858000"/>
              <a:gd name="connsiteX139" fmla="*/ 3129696 w 7472601"/>
              <a:gd name="connsiteY139" fmla="*/ 4360704 h 6858000"/>
              <a:gd name="connsiteX140" fmla="*/ 2814545 w 7472601"/>
              <a:gd name="connsiteY140" fmla="*/ 4282955 h 6858000"/>
              <a:gd name="connsiteX141" fmla="*/ 2305292 w 7472601"/>
              <a:gd name="connsiteY141" fmla="*/ 4219492 h 6858000"/>
              <a:gd name="connsiteX142" fmla="*/ 2626982 w 7472601"/>
              <a:gd name="connsiteY142" fmla="*/ 4206450 h 6858000"/>
              <a:gd name="connsiteX143" fmla="*/ 2490617 w 7472601"/>
              <a:gd name="connsiteY143" fmla="*/ 4206951 h 6858000"/>
              <a:gd name="connsiteX144" fmla="*/ 2819869 w 7472601"/>
              <a:gd name="connsiteY144" fmla="*/ 4252936 h 6858000"/>
              <a:gd name="connsiteX145" fmla="*/ 3143018 w 7472601"/>
              <a:gd name="connsiteY145" fmla="*/ 4332698 h 6858000"/>
              <a:gd name="connsiteX146" fmla="*/ 3241520 w 7472601"/>
              <a:gd name="connsiteY146" fmla="*/ 4385112 h 6858000"/>
              <a:gd name="connsiteX147" fmla="*/ 3374575 w 7472601"/>
              <a:gd name="connsiteY147" fmla="*/ 4451517 h 6858000"/>
              <a:gd name="connsiteX148" fmla="*/ 3505221 w 7472601"/>
              <a:gd name="connsiteY148" fmla="*/ 4480757 h 6858000"/>
              <a:gd name="connsiteX149" fmla="*/ 2626982 w 7472601"/>
              <a:gd name="connsiteY149" fmla="*/ 4206450 h 6858000"/>
              <a:gd name="connsiteX150" fmla="*/ 1310106 w 7472601"/>
              <a:gd name="connsiteY150" fmla="*/ 3943217 h 6858000"/>
              <a:gd name="connsiteX151" fmla="*/ 854994 w 7472601"/>
              <a:gd name="connsiteY151" fmla="*/ 4399136 h 6858000"/>
              <a:gd name="connsiteX152" fmla="*/ 742462 w 7472601"/>
              <a:gd name="connsiteY152" fmla="*/ 4594648 h 6858000"/>
              <a:gd name="connsiteX153" fmla="*/ 820602 w 7472601"/>
              <a:gd name="connsiteY153" fmla="*/ 4485915 h 6858000"/>
              <a:gd name="connsiteX154" fmla="*/ 878295 w 7472601"/>
              <a:gd name="connsiteY154" fmla="*/ 4403594 h 6858000"/>
              <a:gd name="connsiteX155" fmla="*/ 1240607 w 7472601"/>
              <a:gd name="connsiteY155" fmla="*/ 4010401 h 6858000"/>
              <a:gd name="connsiteX156" fmla="*/ 1310106 w 7472601"/>
              <a:gd name="connsiteY156" fmla="*/ 3943217 h 6858000"/>
              <a:gd name="connsiteX157" fmla="*/ 1423113 w 7472601"/>
              <a:gd name="connsiteY157" fmla="*/ 3874565 h 6858000"/>
              <a:gd name="connsiteX158" fmla="*/ 1260565 w 7472601"/>
              <a:gd name="connsiteY158" fmla="*/ 4031982 h 6858000"/>
              <a:gd name="connsiteX159" fmla="*/ 901900 w 7472601"/>
              <a:gd name="connsiteY159" fmla="*/ 4421236 h 6858000"/>
              <a:gd name="connsiteX160" fmla="*/ 845044 w 7472601"/>
              <a:gd name="connsiteY160" fmla="*/ 4502436 h 6858000"/>
              <a:gd name="connsiteX161" fmla="*/ 685926 w 7472601"/>
              <a:gd name="connsiteY161" fmla="*/ 4703069 h 6858000"/>
              <a:gd name="connsiteX162" fmla="*/ 684248 w 7472601"/>
              <a:gd name="connsiteY162" fmla="*/ 4706721 h 6858000"/>
              <a:gd name="connsiteX163" fmla="*/ 1423113 w 7472601"/>
              <a:gd name="connsiteY163" fmla="*/ 3874565 h 6858000"/>
              <a:gd name="connsiteX164" fmla="*/ 3316479 w 7472601"/>
              <a:gd name="connsiteY164" fmla="*/ 3872136 h 6858000"/>
              <a:gd name="connsiteX165" fmla="*/ 3546806 w 7472601"/>
              <a:gd name="connsiteY165" fmla="*/ 4356139 h 6858000"/>
              <a:gd name="connsiteX166" fmla="*/ 3364433 w 7472601"/>
              <a:gd name="connsiteY166" fmla="*/ 3953121 h 6858000"/>
              <a:gd name="connsiteX167" fmla="*/ 3316479 w 7472601"/>
              <a:gd name="connsiteY167" fmla="*/ 3872136 h 6858000"/>
              <a:gd name="connsiteX168" fmla="*/ 3291335 w 7472601"/>
              <a:gd name="connsiteY168" fmla="*/ 3767420 h 6858000"/>
              <a:gd name="connsiteX169" fmla="*/ 3390805 w 7472601"/>
              <a:gd name="connsiteY169" fmla="*/ 3937163 h 6858000"/>
              <a:gd name="connsiteX170" fmla="*/ 3579062 w 7472601"/>
              <a:gd name="connsiteY170" fmla="*/ 4359040 h 6858000"/>
              <a:gd name="connsiteX171" fmla="*/ 3467355 w 7472601"/>
              <a:gd name="connsiteY171" fmla="*/ 3988130 h 6858000"/>
              <a:gd name="connsiteX172" fmla="*/ 3310753 w 7472601"/>
              <a:gd name="connsiteY172" fmla="*/ 3787140 h 6858000"/>
              <a:gd name="connsiteX173" fmla="*/ 3291335 w 7472601"/>
              <a:gd name="connsiteY173" fmla="*/ 3767420 h 6858000"/>
              <a:gd name="connsiteX174" fmla="*/ 1635889 w 7472601"/>
              <a:gd name="connsiteY174" fmla="*/ 3709494 h 6858000"/>
              <a:gd name="connsiteX175" fmla="*/ 1634800 w 7472601"/>
              <a:gd name="connsiteY175" fmla="*/ 3731111 h 6858000"/>
              <a:gd name="connsiteX176" fmla="*/ 1635889 w 7472601"/>
              <a:gd name="connsiteY176" fmla="*/ 3709494 h 6858000"/>
              <a:gd name="connsiteX177" fmla="*/ 1510397 w 7472601"/>
              <a:gd name="connsiteY177" fmla="*/ 3684705 h 6858000"/>
              <a:gd name="connsiteX178" fmla="*/ 1146550 w 7472601"/>
              <a:gd name="connsiteY178" fmla="*/ 3802012 h 6858000"/>
              <a:gd name="connsiteX179" fmla="*/ 698834 w 7472601"/>
              <a:gd name="connsiteY179" fmla="*/ 3952272 h 6858000"/>
              <a:gd name="connsiteX180" fmla="*/ 34256 w 7472601"/>
              <a:gd name="connsiteY180" fmla="*/ 4347603 h 6858000"/>
              <a:gd name="connsiteX181" fmla="*/ 527241 w 7472601"/>
              <a:gd name="connsiteY181" fmla="*/ 4065078 h 6858000"/>
              <a:gd name="connsiteX182" fmla="*/ 1510397 w 7472601"/>
              <a:gd name="connsiteY182" fmla="*/ 3684705 h 6858000"/>
              <a:gd name="connsiteX183" fmla="*/ 1313114 w 7472601"/>
              <a:gd name="connsiteY183" fmla="*/ 3655216 h 6858000"/>
              <a:gd name="connsiteX184" fmla="*/ 1109304 w 7472601"/>
              <a:gd name="connsiteY184" fmla="*/ 3669030 h 6858000"/>
              <a:gd name="connsiteX185" fmla="*/ 8129 w 7472601"/>
              <a:gd name="connsiteY185" fmla="*/ 4330519 h 6858000"/>
              <a:gd name="connsiteX186" fmla="*/ 687572 w 7472601"/>
              <a:gd name="connsiteY186" fmla="*/ 3925629 h 6858000"/>
              <a:gd name="connsiteX187" fmla="*/ 1138365 w 7472601"/>
              <a:gd name="connsiteY187" fmla="*/ 3774515 h 6858000"/>
              <a:gd name="connsiteX188" fmla="*/ 1505579 w 7472601"/>
              <a:gd name="connsiteY188" fmla="*/ 3655526 h 6858000"/>
              <a:gd name="connsiteX189" fmla="*/ 1313114 w 7472601"/>
              <a:gd name="connsiteY189" fmla="*/ 3655216 h 6858000"/>
              <a:gd name="connsiteX190" fmla="*/ 3655073 w 7472601"/>
              <a:gd name="connsiteY190" fmla="*/ 3650884 h 6858000"/>
              <a:gd name="connsiteX191" fmla="*/ 3989938 w 7472601"/>
              <a:gd name="connsiteY191" fmla="*/ 3991685 h 6858000"/>
              <a:gd name="connsiteX192" fmla="*/ 4393907 w 7472601"/>
              <a:gd name="connsiteY192" fmla="*/ 4261258 h 6858000"/>
              <a:gd name="connsiteX193" fmla="*/ 4648051 w 7472601"/>
              <a:gd name="connsiteY193" fmla="*/ 4374051 h 6858000"/>
              <a:gd name="connsiteX194" fmla="*/ 4383389 w 7472601"/>
              <a:gd name="connsiteY194" fmla="*/ 4184369 h 6858000"/>
              <a:gd name="connsiteX195" fmla="*/ 4165508 w 7472601"/>
              <a:gd name="connsiteY195" fmla="*/ 4035196 h 6858000"/>
              <a:gd name="connsiteX196" fmla="*/ 4068162 w 7472601"/>
              <a:gd name="connsiteY196" fmla="*/ 3953394 h 6858000"/>
              <a:gd name="connsiteX197" fmla="*/ 3981416 w 7472601"/>
              <a:gd name="connsiteY197" fmla="*/ 3880482 h 6858000"/>
              <a:gd name="connsiteX198" fmla="*/ 3800147 w 7472601"/>
              <a:gd name="connsiteY198" fmla="*/ 3749872 h 6858000"/>
              <a:gd name="connsiteX199" fmla="*/ 3655073 w 7472601"/>
              <a:gd name="connsiteY199" fmla="*/ 3650884 h 6858000"/>
              <a:gd name="connsiteX200" fmla="*/ 3670252 w 7472601"/>
              <a:gd name="connsiteY200" fmla="*/ 3622798 h 6858000"/>
              <a:gd name="connsiteX201" fmla="*/ 3817258 w 7472601"/>
              <a:gd name="connsiteY201" fmla="*/ 3723577 h 6858000"/>
              <a:gd name="connsiteX202" fmla="*/ 4000461 w 7472601"/>
              <a:gd name="connsiteY202" fmla="*/ 3855966 h 6858000"/>
              <a:gd name="connsiteX203" fmla="*/ 4088180 w 7472601"/>
              <a:gd name="connsiteY203" fmla="*/ 3929774 h 6858000"/>
              <a:gd name="connsiteX204" fmla="*/ 4184555 w 7472601"/>
              <a:gd name="connsiteY204" fmla="*/ 4010683 h 6858000"/>
              <a:gd name="connsiteX205" fmla="*/ 4399563 w 7472601"/>
              <a:gd name="connsiteY205" fmla="*/ 4158106 h 6858000"/>
              <a:gd name="connsiteX206" fmla="*/ 4684469 w 7472601"/>
              <a:gd name="connsiteY206" fmla="*/ 4364680 h 6858000"/>
              <a:gd name="connsiteX207" fmla="*/ 4690271 w 7472601"/>
              <a:gd name="connsiteY207" fmla="*/ 4370034 h 6858000"/>
              <a:gd name="connsiteX208" fmla="*/ 4136093 w 7472601"/>
              <a:gd name="connsiteY208" fmla="*/ 3858466 h 6858000"/>
              <a:gd name="connsiteX209" fmla="*/ 3670252 w 7472601"/>
              <a:gd name="connsiteY209" fmla="*/ 3622798 h 6858000"/>
              <a:gd name="connsiteX210" fmla="*/ 4440129 w 7472601"/>
              <a:gd name="connsiteY210" fmla="*/ 3448571 h 6858000"/>
              <a:gd name="connsiteX211" fmla="*/ 4856525 w 7472601"/>
              <a:gd name="connsiteY211" fmla="*/ 3915351 h 6858000"/>
              <a:gd name="connsiteX212" fmla="*/ 5059055 w 7472601"/>
              <a:gd name="connsiteY212" fmla="*/ 4108918 h 6858000"/>
              <a:gd name="connsiteX213" fmla="*/ 5290070 w 7472601"/>
              <a:gd name="connsiteY213" fmla="*/ 4263619 h 6858000"/>
              <a:gd name="connsiteX214" fmla="*/ 4834991 w 7472601"/>
              <a:gd name="connsiteY214" fmla="*/ 3830985 h 6858000"/>
              <a:gd name="connsiteX215" fmla="*/ 4440129 w 7472601"/>
              <a:gd name="connsiteY215" fmla="*/ 3448571 h 6858000"/>
              <a:gd name="connsiteX216" fmla="*/ 4441737 w 7472601"/>
              <a:gd name="connsiteY216" fmla="*/ 3399734 h 6858000"/>
              <a:gd name="connsiteX217" fmla="*/ 4431236 w 7472601"/>
              <a:gd name="connsiteY217" fmla="*/ 3400954 h 6858000"/>
              <a:gd name="connsiteX218" fmla="*/ 4557150 w 7472601"/>
              <a:gd name="connsiteY218" fmla="*/ 3510023 h 6858000"/>
              <a:gd name="connsiteX219" fmla="*/ 4856936 w 7472601"/>
              <a:gd name="connsiteY219" fmla="*/ 3809146 h 6858000"/>
              <a:gd name="connsiteX220" fmla="*/ 5111996 w 7472601"/>
              <a:gd name="connsiteY220" fmla="*/ 4065759 h 6858000"/>
              <a:gd name="connsiteX221" fmla="*/ 5388878 w 7472601"/>
              <a:gd name="connsiteY221" fmla="*/ 4300185 h 6858000"/>
              <a:gd name="connsiteX222" fmla="*/ 5425556 w 7472601"/>
              <a:gd name="connsiteY222" fmla="*/ 4308967 h 6858000"/>
              <a:gd name="connsiteX223" fmla="*/ 4943646 w 7472601"/>
              <a:gd name="connsiteY223" fmla="*/ 3822916 h 6858000"/>
              <a:gd name="connsiteX224" fmla="*/ 4594837 w 7472601"/>
              <a:gd name="connsiteY224" fmla="*/ 3532274 h 6858000"/>
              <a:gd name="connsiteX225" fmla="*/ 4441737 w 7472601"/>
              <a:gd name="connsiteY225" fmla="*/ 3399734 h 6858000"/>
              <a:gd name="connsiteX226" fmla="*/ 5425834 w 7472601"/>
              <a:gd name="connsiteY226" fmla="*/ 3162785 h 6858000"/>
              <a:gd name="connsiteX227" fmla="*/ 5401644 w 7472601"/>
              <a:gd name="connsiteY227" fmla="*/ 3617847 h 6858000"/>
              <a:gd name="connsiteX228" fmla="*/ 5467256 w 7472601"/>
              <a:gd name="connsiteY228" fmla="*/ 4175494 h 6858000"/>
              <a:gd name="connsiteX229" fmla="*/ 5448069 w 7472601"/>
              <a:gd name="connsiteY229" fmla="*/ 3567554 h 6858000"/>
              <a:gd name="connsiteX230" fmla="*/ 5425834 w 7472601"/>
              <a:gd name="connsiteY230" fmla="*/ 3162785 h 6858000"/>
              <a:gd name="connsiteX231" fmla="*/ 1318687 w 7472601"/>
              <a:gd name="connsiteY231" fmla="*/ 3113840 h 6858000"/>
              <a:gd name="connsiteX232" fmla="*/ 1066793 w 7472601"/>
              <a:gd name="connsiteY232" fmla="*/ 3212171 h 6858000"/>
              <a:gd name="connsiteX233" fmla="*/ 993319 w 7472601"/>
              <a:gd name="connsiteY233" fmla="*/ 3247648 h 6858000"/>
              <a:gd name="connsiteX234" fmla="*/ 853081 w 7472601"/>
              <a:gd name="connsiteY234" fmla="*/ 3312410 h 6858000"/>
              <a:gd name="connsiteX235" fmla="*/ 805957 w 7472601"/>
              <a:gd name="connsiteY235" fmla="*/ 3330443 h 6858000"/>
              <a:gd name="connsiteX236" fmla="*/ 1318687 w 7472601"/>
              <a:gd name="connsiteY236" fmla="*/ 3113840 h 6858000"/>
              <a:gd name="connsiteX237" fmla="*/ 5453702 w 7472601"/>
              <a:gd name="connsiteY237" fmla="*/ 3090882 h 6858000"/>
              <a:gd name="connsiteX238" fmla="*/ 5480135 w 7472601"/>
              <a:gd name="connsiteY238" fmla="*/ 3565802 h 6858000"/>
              <a:gd name="connsiteX239" fmla="*/ 5499023 w 7472601"/>
              <a:gd name="connsiteY239" fmla="*/ 4166310 h 6858000"/>
              <a:gd name="connsiteX240" fmla="*/ 5547022 w 7472601"/>
              <a:gd name="connsiteY240" fmla="*/ 3607838 h 6858000"/>
              <a:gd name="connsiteX241" fmla="*/ 5515964 w 7472601"/>
              <a:gd name="connsiteY241" fmla="*/ 3378541 h 6858000"/>
              <a:gd name="connsiteX242" fmla="*/ 5453702 w 7472601"/>
              <a:gd name="connsiteY242" fmla="*/ 3090882 h 6858000"/>
              <a:gd name="connsiteX243" fmla="*/ 1238695 w 7472601"/>
              <a:gd name="connsiteY243" fmla="*/ 3076820 h 6858000"/>
              <a:gd name="connsiteX244" fmla="*/ 716371 w 7472601"/>
              <a:gd name="connsiteY244" fmla="*/ 3293249 h 6858000"/>
              <a:gd name="connsiteX245" fmla="*/ 579522 w 7472601"/>
              <a:gd name="connsiteY245" fmla="*/ 3371759 h 6858000"/>
              <a:gd name="connsiteX246" fmla="*/ 600288 w 7472601"/>
              <a:gd name="connsiteY246" fmla="*/ 3365555 h 6858000"/>
              <a:gd name="connsiteX247" fmla="*/ 840692 w 7472601"/>
              <a:gd name="connsiteY247" fmla="*/ 3284921 h 6858000"/>
              <a:gd name="connsiteX248" fmla="*/ 979248 w 7472601"/>
              <a:gd name="connsiteY248" fmla="*/ 3221003 h 6858000"/>
              <a:gd name="connsiteX249" fmla="*/ 1053282 w 7472601"/>
              <a:gd name="connsiteY249" fmla="*/ 3185247 h 6858000"/>
              <a:gd name="connsiteX250" fmla="*/ 1320603 w 7472601"/>
              <a:gd name="connsiteY250" fmla="*/ 3081281 h 6858000"/>
              <a:gd name="connsiteX251" fmla="*/ 1238695 w 7472601"/>
              <a:gd name="connsiteY251" fmla="*/ 3076820 h 6858000"/>
              <a:gd name="connsiteX252" fmla="*/ 5425627 w 7472601"/>
              <a:gd name="connsiteY252" fmla="*/ 2954192 h 6858000"/>
              <a:gd name="connsiteX253" fmla="*/ 5470770 w 7472601"/>
              <a:gd name="connsiteY253" fmla="*/ 3005435 h 6858000"/>
              <a:gd name="connsiteX254" fmla="*/ 5519779 w 7472601"/>
              <a:gd name="connsiteY254" fmla="*/ 4359223 h 6858000"/>
              <a:gd name="connsiteX255" fmla="*/ 5520293 w 7472601"/>
              <a:gd name="connsiteY255" fmla="*/ 4360602 h 6858000"/>
              <a:gd name="connsiteX256" fmla="*/ 5767221 w 7472601"/>
              <a:gd name="connsiteY256" fmla="*/ 4665564 h 6858000"/>
              <a:gd name="connsiteX257" fmla="*/ 6937169 w 7472601"/>
              <a:gd name="connsiteY257" fmla="*/ 4815941 h 6858000"/>
              <a:gd name="connsiteX258" fmla="*/ 6953922 w 7472601"/>
              <a:gd name="connsiteY258" fmla="*/ 4890068 h 6858000"/>
              <a:gd name="connsiteX259" fmla="*/ 6071359 w 7472601"/>
              <a:gd name="connsiteY259" fmla="*/ 4770770 h 6858000"/>
              <a:gd name="connsiteX260" fmla="*/ 6038839 w 7472601"/>
              <a:gd name="connsiteY260" fmla="*/ 4764474 h 6858000"/>
              <a:gd name="connsiteX261" fmla="*/ 6038706 w 7472601"/>
              <a:gd name="connsiteY261" fmla="*/ 4763847 h 6858000"/>
              <a:gd name="connsiteX262" fmla="*/ 6037784 w 7472601"/>
              <a:gd name="connsiteY262" fmla="*/ 4764270 h 6858000"/>
              <a:gd name="connsiteX263" fmla="*/ 6038839 w 7472601"/>
              <a:gd name="connsiteY263" fmla="*/ 4764474 h 6858000"/>
              <a:gd name="connsiteX264" fmla="*/ 6040338 w 7472601"/>
              <a:gd name="connsiteY264" fmla="*/ 4771418 h 6858000"/>
              <a:gd name="connsiteX265" fmla="*/ 6024488 w 7472601"/>
              <a:gd name="connsiteY265" fmla="*/ 4809903 h 6858000"/>
              <a:gd name="connsiteX266" fmla="*/ 5599771 w 7472601"/>
              <a:gd name="connsiteY266" fmla="*/ 5509652 h 6858000"/>
              <a:gd name="connsiteX267" fmla="*/ 5548843 w 7472601"/>
              <a:gd name="connsiteY267" fmla="*/ 5563845 h 6858000"/>
              <a:gd name="connsiteX268" fmla="*/ 5940952 w 7472601"/>
              <a:gd name="connsiteY268" fmla="*/ 6250028 h 6858000"/>
              <a:gd name="connsiteX269" fmla="*/ 6043441 w 7472601"/>
              <a:gd name="connsiteY269" fmla="*/ 6665847 h 6858000"/>
              <a:gd name="connsiteX270" fmla="*/ 6093432 w 7472601"/>
              <a:gd name="connsiteY270" fmla="*/ 6858000 h 6858000"/>
              <a:gd name="connsiteX271" fmla="*/ 6034344 w 7472601"/>
              <a:gd name="connsiteY271" fmla="*/ 6858000 h 6858000"/>
              <a:gd name="connsiteX272" fmla="*/ 6026679 w 7472601"/>
              <a:gd name="connsiteY272" fmla="*/ 6836959 h 6858000"/>
              <a:gd name="connsiteX273" fmla="*/ 5800441 w 7472601"/>
              <a:gd name="connsiteY273" fmla="*/ 6335286 h 6858000"/>
              <a:gd name="connsiteX274" fmla="*/ 5526562 w 7472601"/>
              <a:gd name="connsiteY274" fmla="*/ 5705388 h 6858000"/>
              <a:gd name="connsiteX275" fmla="*/ 5519640 w 7472601"/>
              <a:gd name="connsiteY275" fmla="*/ 5683774 h 6858000"/>
              <a:gd name="connsiteX276" fmla="*/ 5844559 w 7472601"/>
              <a:gd name="connsiteY276" fmla="*/ 6553349 h 6858000"/>
              <a:gd name="connsiteX277" fmla="*/ 5975994 w 7472601"/>
              <a:gd name="connsiteY277" fmla="*/ 6858000 h 6858000"/>
              <a:gd name="connsiteX278" fmla="*/ 5898547 w 7472601"/>
              <a:gd name="connsiteY278" fmla="*/ 6858000 h 6858000"/>
              <a:gd name="connsiteX279" fmla="*/ 5682041 w 7472601"/>
              <a:gd name="connsiteY279" fmla="*/ 6355860 h 6858000"/>
              <a:gd name="connsiteX280" fmla="*/ 5461758 w 7472601"/>
              <a:gd name="connsiteY280" fmla="*/ 5820220 h 6858000"/>
              <a:gd name="connsiteX281" fmla="*/ 5237282 w 7472601"/>
              <a:gd name="connsiteY281" fmla="*/ 6579086 h 6858000"/>
              <a:gd name="connsiteX282" fmla="*/ 5115009 w 7472601"/>
              <a:gd name="connsiteY282" fmla="*/ 6858000 h 6858000"/>
              <a:gd name="connsiteX283" fmla="*/ 5028074 w 7472601"/>
              <a:gd name="connsiteY283" fmla="*/ 6858000 h 6858000"/>
              <a:gd name="connsiteX284" fmla="*/ 5079508 w 7472601"/>
              <a:gd name="connsiteY284" fmla="*/ 6749074 h 6858000"/>
              <a:gd name="connsiteX285" fmla="*/ 5371846 w 7472601"/>
              <a:gd name="connsiteY285" fmla="*/ 5924413 h 6858000"/>
              <a:gd name="connsiteX286" fmla="*/ 5270512 w 7472601"/>
              <a:gd name="connsiteY286" fmla="*/ 6138975 h 6858000"/>
              <a:gd name="connsiteX287" fmla="*/ 5062409 w 7472601"/>
              <a:gd name="connsiteY287" fmla="*/ 6653544 h 6858000"/>
              <a:gd name="connsiteX288" fmla="*/ 5036628 w 7472601"/>
              <a:gd name="connsiteY288" fmla="*/ 6754247 h 6858000"/>
              <a:gd name="connsiteX289" fmla="*/ 5009112 w 7472601"/>
              <a:gd name="connsiteY289" fmla="*/ 6858000 h 6858000"/>
              <a:gd name="connsiteX290" fmla="*/ 4976679 w 7472601"/>
              <a:gd name="connsiteY290" fmla="*/ 6858000 h 6858000"/>
              <a:gd name="connsiteX291" fmla="*/ 5006537 w 7472601"/>
              <a:gd name="connsiteY291" fmla="*/ 6747068 h 6858000"/>
              <a:gd name="connsiteX292" fmla="*/ 5032723 w 7472601"/>
              <a:gd name="connsiteY292" fmla="*/ 6644957 h 6858000"/>
              <a:gd name="connsiteX293" fmla="*/ 5242949 w 7472601"/>
              <a:gd name="connsiteY293" fmla="*/ 6125175 h 6858000"/>
              <a:gd name="connsiteX294" fmla="*/ 5286321 w 7472601"/>
              <a:gd name="connsiteY294" fmla="*/ 6033555 h 6858000"/>
              <a:gd name="connsiteX295" fmla="*/ 5008210 w 7472601"/>
              <a:gd name="connsiteY295" fmla="*/ 6649194 h 6858000"/>
              <a:gd name="connsiteX296" fmla="*/ 4986321 w 7472601"/>
              <a:gd name="connsiteY296" fmla="*/ 6765687 h 6858000"/>
              <a:gd name="connsiteX297" fmla="*/ 4973474 w 7472601"/>
              <a:gd name="connsiteY297" fmla="*/ 6858000 h 6858000"/>
              <a:gd name="connsiteX298" fmla="*/ 4907178 w 7472601"/>
              <a:gd name="connsiteY298" fmla="*/ 6858000 h 6858000"/>
              <a:gd name="connsiteX299" fmla="*/ 4910810 w 7472601"/>
              <a:gd name="connsiteY299" fmla="*/ 6829660 h 6858000"/>
              <a:gd name="connsiteX300" fmla="*/ 4987461 w 7472601"/>
              <a:gd name="connsiteY300" fmla="*/ 6432994 h 6858000"/>
              <a:gd name="connsiteX301" fmla="*/ 5179262 w 7472601"/>
              <a:gd name="connsiteY301" fmla="*/ 6035044 h 6858000"/>
              <a:gd name="connsiteX302" fmla="*/ 4689678 w 7472601"/>
              <a:gd name="connsiteY302" fmla="*/ 6440241 h 6858000"/>
              <a:gd name="connsiteX303" fmla="*/ 4477543 w 7472601"/>
              <a:gd name="connsiteY303" fmla="*/ 6674836 h 6858000"/>
              <a:gd name="connsiteX304" fmla="*/ 4329957 w 7472601"/>
              <a:gd name="connsiteY304" fmla="*/ 6858000 h 6858000"/>
              <a:gd name="connsiteX305" fmla="*/ 4218595 w 7472601"/>
              <a:gd name="connsiteY305" fmla="*/ 6858000 h 6858000"/>
              <a:gd name="connsiteX306" fmla="*/ 4368888 w 7472601"/>
              <a:gd name="connsiteY306" fmla="*/ 6668412 h 6858000"/>
              <a:gd name="connsiteX307" fmla="*/ 4563091 w 7472601"/>
              <a:gd name="connsiteY307" fmla="*/ 6442508 h 6858000"/>
              <a:gd name="connsiteX308" fmla="*/ 5387324 w 7472601"/>
              <a:gd name="connsiteY308" fmla="*/ 5705830 h 6858000"/>
              <a:gd name="connsiteX309" fmla="*/ 5073620 w 7472601"/>
              <a:gd name="connsiteY309" fmla="*/ 5955437 h 6858000"/>
              <a:gd name="connsiteX310" fmla="*/ 4689789 w 7472601"/>
              <a:gd name="connsiteY310" fmla="*/ 6268382 h 6858000"/>
              <a:gd name="connsiteX311" fmla="*/ 4418722 w 7472601"/>
              <a:gd name="connsiteY311" fmla="*/ 6570886 h 6858000"/>
              <a:gd name="connsiteX312" fmla="*/ 4214944 w 7472601"/>
              <a:gd name="connsiteY312" fmla="*/ 6858000 h 6858000"/>
              <a:gd name="connsiteX313" fmla="*/ 4177898 w 7472601"/>
              <a:gd name="connsiteY313" fmla="*/ 6858000 h 6858000"/>
              <a:gd name="connsiteX314" fmla="*/ 4391597 w 7472601"/>
              <a:gd name="connsiteY314" fmla="*/ 6556370 h 6858000"/>
              <a:gd name="connsiteX315" fmla="*/ 4668889 w 7472601"/>
              <a:gd name="connsiteY315" fmla="*/ 6246399 h 6858000"/>
              <a:gd name="connsiteX316" fmla="*/ 5055427 w 7472601"/>
              <a:gd name="connsiteY316" fmla="*/ 5931476 h 6858000"/>
              <a:gd name="connsiteX317" fmla="*/ 5371814 w 7472601"/>
              <a:gd name="connsiteY317" fmla="*/ 5678975 h 6858000"/>
              <a:gd name="connsiteX318" fmla="*/ 4987918 w 7472601"/>
              <a:gd name="connsiteY318" fmla="*/ 5838701 h 6858000"/>
              <a:gd name="connsiteX319" fmla="*/ 4317146 w 7472601"/>
              <a:gd name="connsiteY319" fmla="*/ 6587716 h 6858000"/>
              <a:gd name="connsiteX320" fmla="*/ 4171627 w 7472601"/>
              <a:gd name="connsiteY320" fmla="*/ 6858000 h 6858000"/>
              <a:gd name="connsiteX321" fmla="*/ 4081585 w 7472601"/>
              <a:gd name="connsiteY321" fmla="*/ 6858000 h 6858000"/>
              <a:gd name="connsiteX322" fmla="*/ 4238603 w 7472601"/>
              <a:gd name="connsiteY322" fmla="*/ 6559341 h 6858000"/>
              <a:gd name="connsiteX323" fmla="*/ 4778333 w 7472601"/>
              <a:gd name="connsiteY323" fmla="*/ 5873626 h 6858000"/>
              <a:gd name="connsiteX324" fmla="*/ 5414185 w 7472601"/>
              <a:gd name="connsiteY324" fmla="*/ 5573882 h 6858000"/>
              <a:gd name="connsiteX325" fmla="*/ 5959648 w 7472601"/>
              <a:gd name="connsiteY325" fmla="*/ 4760797 h 6858000"/>
              <a:gd name="connsiteX326" fmla="*/ 5355019 w 7472601"/>
              <a:gd name="connsiteY326" fmla="*/ 4734672 h 6858000"/>
              <a:gd name="connsiteX327" fmla="*/ 5083565 w 7472601"/>
              <a:gd name="connsiteY327" fmla="*/ 5179121 h 6858000"/>
              <a:gd name="connsiteX328" fmla="*/ 4713577 w 7472601"/>
              <a:gd name="connsiteY328" fmla="*/ 5616803 h 6858000"/>
              <a:gd name="connsiteX329" fmla="*/ 3989559 w 7472601"/>
              <a:gd name="connsiteY329" fmla="*/ 6145945 h 6858000"/>
              <a:gd name="connsiteX330" fmla="*/ 3939824 w 7472601"/>
              <a:gd name="connsiteY330" fmla="*/ 6066900 h 6858000"/>
              <a:gd name="connsiteX331" fmla="*/ 4584537 w 7472601"/>
              <a:gd name="connsiteY331" fmla="*/ 5324826 h 6858000"/>
              <a:gd name="connsiteX332" fmla="*/ 5037105 w 7472601"/>
              <a:gd name="connsiteY332" fmla="*/ 5088765 h 6858000"/>
              <a:gd name="connsiteX333" fmla="*/ 5039930 w 7472601"/>
              <a:gd name="connsiteY333" fmla="*/ 5089585 h 6858000"/>
              <a:gd name="connsiteX334" fmla="*/ 5263764 w 7472601"/>
              <a:gd name="connsiteY334" fmla="*/ 4735525 h 6858000"/>
              <a:gd name="connsiteX335" fmla="*/ 4086300 w 7472601"/>
              <a:gd name="connsiteY335" fmla="*/ 4884599 h 6858000"/>
              <a:gd name="connsiteX336" fmla="*/ 4085485 w 7472601"/>
              <a:gd name="connsiteY336" fmla="*/ 4899070 h 6858000"/>
              <a:gd name="connsiteX337" fmla="*/ 3871915 w 7472601"/>
              <a:gd name="connsiteY337" fmla="*/ 5253645 h 6858000"/>
              <a:gd name="connsiteX338" fmla="*/ 3799374 w 7472601"/>
              <a:gd name="connsiteY338" fmla="*/ 5466127 h 6858000"/>
              <a:gd name="connsiteX339" fmla="*/ 3498850 w 7472601"/>
              <a:gd name="connsiteY339" fmla="*/ 6661888 h 6858000"/>
              <a:gd name="connsiteX340" fmla="*/ 3399216 w 7472601"/>
              <a:gd name="connsiteY340" fmla="*/ 6858000 h 6858000"/>
              <a:gd name="connsiteX341" fmla="*/ 3303688 w 7472601"/>
              <a:gd name="connsiteY341" fmla="*/ 6858000 h 6858000"/>
              <a:gd name="connsiteX342" fmla="*/ 3391774 w 7472601"/>
              <a:gd name="connsiteY342" fmla="*/ 6697181 h 6858000"/>
              <a:gd name="connsiteX343" fmla="*/ 3735540 w 7472601"/>
              <a:gd name="connsiteY343" fmla="*/ 5546923 h 6858000"/>
              <a:gd name="connsiteX344" fmla="*/ 3729438 w 7472601"/>
              <a:gd name="connsiteY344" fmla="*/ 5569058 h 6858000"/>
              <a:gd name="connsiteX345" fmla="*/ 3707782 w 7472601"/>
              <a:gd name="connsiteY345" fmla="*/ 5644908 h 6858000"/>
              <a:gd name="connsiteX346" fmla="*/ 3583827 w 7472601"/>
              <a:gd name="connsiteY346" fmla="*/ 6039215 h 6858000"/>
              <a:gd name="connsiteX347" fmla="*/ 3547861 w 7472601"/>
              <a:gd name="connsiteY347" fmla="*/ 6129609 h 6858000"/>
              <a:gd name="connsiteX348" fmla="*/ 3490905 w 7472601"/>
              <a:gd name="connsiteY348" fmla="*/ 6277660 h 6858000"/>
              <a:gd name="connsiteX349" fmla="*/ 3455859 w 7472601"/>
              <a:gd name="connsiteY349" fmla="*/ 6391301 h 6858000"/>
              <a:gd name="connsiteX350" fmla="*/ 3429112 w 7472601"/>
              <a:gd name="connsiteY350" fmla="*/ 6479469 h 6858000"/>
              <a:gd name="connsiteX351" fmla="*/ 3304862 w 7472601"/>
              <a:gd name="connsiteY351" fmla="*/ 6796476 h 6858000"/>
              <a:gd name="connsiteX352" fmla="*/ 3276071 w 7472601"/>
              <a:gd name="connsiteY352" fmla="*/ 6858000 h 6858000"/>
              <a:gd name="connsiteX353" fmla="*/ 3240805 w 7472601"/>
              <a:gd name="connsiteY353" fmla="*/ 6858000 h 6858000"/>
              <a:gd name="connsiteX354" fmla="*/ 3275917 w 7472601"/>
              <a:gd name="connsiteY354" fmla="*/ 6783192 h 6858000"/>
              <a:gd name="connsiteX355" fmla="*/ 3399358 w 7472601"/>
              <a:gd name="connsiteY355" fmla="*/ 6469011 h 6858000"/>
              <a:gd name="connsiteX356" fmla="*/ 3425650 w 7472601"/>
              <a:gd name="connsiteY356" fmla="*/ 6381333 h 6858000"/>
              <a:gd name="connsiteX357" fmla="*/ 3460661 w 7472601"/>
              <a:gd name="connsiteY357" fmla="*/ 6266763 h 6858000"/>
              <a:gd name="connsiteX358" fmla="*/ 3518021 w 7472601"/>
              <a:gd name="connsiteY358" fmla="*/ 6117298 h 6858000"/>
              <a:gd name="connsiteX359" fmla="*/ 3554035 w 7472601"/>
              <a:gd name="connsiteY359" fmla="*/ 6027832 h 6858000"/>
              <a:gd name="connsiteX360" fmla="*/ 3677174 w 7472601"/>
              <a:gd name="connsiteY360" fmla="*/ 5636351 h 6858000"/>
              <a:gd name="connsiteX361" fmla="*/ 3698819 w 7472601"/>
              <a:gd name="connsiteY361" fmla="*/ 5560503 h 6858000"/>
              <a:gd name="connsiteX362" fmla="*/ 3702094 w 7472601"/>
              <a:gd name="connsiteY362" fmla="*/ 5549194 h 6858000"/>
              <a:gd name="connsiteX363" fmla="*/ 3398355 w 7472601"/>
              <a:gd name="connsiteY363" fmla="*/ 6094603 h 6858000"/>
              <a:gd name="connsiteX364" fmla="*/ 3193941 w 7472601"/>
              <a:gd name="connsiteY364" fmla="*/ 6798775 h 6858000"/>
              <a:gd name="connsiteX365" fmla="*/ 3184140 w 7472601"/>
              <a:gd name="connsiteY365" fmla="*/ 6858000 h 6858000"/>
              <a:gd name="connsiteX366" fmla="*/ 3099978 w 7472601"/>
              <a:gd name="connsiteY366" fmla="*/ 6858000 h 6858000"/>
              <a:gd name="connsiteX367" fmla="*/ 3101556 w 7472601"/>
              <a:gd name="connsiteY367" fmla="*/ 6843337 h 6858000"/>
              <a:gd name="connsiteX368" fmla="*/ 3370162 w 7472601"/>
              <a:gd name="connsiteY368" fmla="*/ 5785550 h 6858000"/>
              <a:gd name="connsiteX369" fmla="*/ 3746477 w 7472601"/>
              <a:gd name="connsiteY369" fmla="*/ 5377889 h 6858000"/>
              <a:gd name="connsiteX370" fmla="*/ 3863399 w 7472601"/>
              <a:gd name="connsiteY370" fmla="*/ 5087257 h 6858000"/>
              <a:gd name="connsiteX371" fmla="*/ 3968712 w 7472601"/>
              <a:gd name="connsiteY371" fmla="*/ 4913989 h 6858000"/>
              <a:gd name="connsiteX372" fmla="*/ 2792390 w 7472601"/>
              <a:gd name="connsiteY372" fmla="*/ 5382974 h 6858000"/>
              <a:gd name="connsiteX373" fmla="*/ 2714982 w 7472601"/>
              <a:gd name="connsiteY373" fmla="*/ 5427051 h 6858000"/>
              <a:gd name="connsiteX374" fmla="*/ 2813361 w 7472601"/>
              <a:gd name="connsiteY374" fmla="*/ 6023912 h 6858000"/>
              <a:gd name="connsiteX375" fmla="*/ 2688430 w 7472601"/>
              <a:gd name="connsiteY375" fmla="*/ 6801564 h 6858000"/>
              <a:gd name="connsiteX376" fmla="*/ 2629626 w 7472601"/>
              <a:gd name="connsiteY376" fmla="*/ 6763394 h 6858000"/>
              <a:gd name="connsiteX377" fmla="*/ 2565328 w 7472601"/>
              <a:gd name="connsiteY377" fmla="*/ 5516399 h 6858000"/>
              <a:gd name="connsiteX378" fmla="*/ 1922999 w 7472601"/>
              <a:gd name="connsiteY378" fmla="*/ 5980343 h 6858000"/>
              <a:gd name="connsiteX379" fmla="*/ 1950261 w 7472601"/>
              <a:gd name="connsiteY379" fmla="*/ 6405858 h 6858000"/>
              <a:gd name="connsiteX380" fmla="*/ 2365554 w 7472601"/>
              <a:gd name="connsiteY380" fmla="*/ 6759107 h 6858000"/>
              <a:gd name="connsiteX381" fmla="*/ 2424142 w 7472601"/>
              <a:gd name="connsiteY381" fmla="*/ 6858000 h 6858000"/>
              <a:gd name="connsiteX382" fmla="*/ 2395994 w 7472601"/>
              <a:gd name="connsiteY382" fmla="*/ 6858000 h 6858000"/>
              <a:gd name="connsiteX383" fmla="*/ 2392863 w 7472601"/>
              <a:gd name="connsiteY383" fmla="*/ 6852964 h 6858000"/>
              <a:gd name="connsiteX384" fmla="*/ 2017589 w 7472601"/>
              <a:gd name="connsiteY384" fmla="*/ 6493982 h 6858000"/>
              <a:gd name="connsiteX385" fmla="*/ 2147336 w 7472601"/>
              <a:gd name="connsiteY385" fmla="*/ 6594052 h 6858000"/>
              <a:gd name="connsiteX386" fmla="*/ 2207047 w 7472601"/>
              <a:gd name="connsiteY386" fmla="*/ 6654540 h 6858000"/>
              <a:gd name="connsiteX387" fmla="*/ 2299106 w 7472601"/>
              <a:gd name="connsiteY387" fmla="*/ 6778931 h 6858000"/>
              <a:gd name="connsiteX388" fmla="*/ 2314430 w 7472601"/>
              <a:gd name="connsiteY388" fmla="*/ 6801144 h 6858000"/>
              <a:gd name="connsiteX389" fmla="*/ 2352406 w 7472601"/>
              <a:gd name="connsiteY389" fmla="*/ 6858000 h 6858000"/>
              <a:gd name="connsiteX390" fmla="*/ 2314492 w 7472601"/>
              <a:gd name="connsiteY390" fmla="*/ 6858000 h 6858000"/>
              <a:gd name="connsiteX391" fmla="*/ 2288095 w 7472601"/>
              <a:gd name="connsiteY391" fmla="*/ 6818030 h 6858000"/>
              <a:gd name="connsiteX392" fmla="*/ 2272768 w 7472601"/>
              <a:gd name="connsiteY392" fmla="*/ 6795822 h 6858000"/>
              <a:gd name="connsiteX393" fmla="*/ 2182715 w 7472601"/>
              <a:gd name="connsiteY393" fmla="*/ 6675071 h 6858000"/>
              <a:gd name="connsiteX394" fmla="*/ 2032061 w 7472601"/>
              <a:gd name="connsiteY394" fmla="*/ 6541380 h 6858000"/>
              <a:gd name="connsiteX395" fmla="*/ 2257220 w 7472601"/>
              <a:gd name="connsiteY395" fmla="*/ 6826257 h 6858000"/>
              <a:gd name="connsiteX396" fmla="*/ 2281324 w 7472601"/>
              <a:gd name="connsiteY396" fmla="*/ 6858000 h 6858000"/>
              <a:gd name="connsiteX397" fmla="*/ 2242860 w 7472601"/>
              <a:gd name="connsiteY397" fmla="*/ 6858000 h 6858000"/>
              <a:gd name="connsiteX398" fmla="*/ 2232818 w 7472601"/>
              <a:gd name="connsiteY398" fmla="*/ 6844926 h 6858000"/>
              <a:gd name="connsiteX399" fmla="*/ 1990172 w 7472601"/>
              <a:gd name="connsiteY399" fmla="*/ 6542121 h 6858000"/>
              <a:gd name="connsiteX400" fmla="*/ 2124090 w 7472601"/>
              <a:gd name="connsiteY400" fmla="*/ 6761017 h 6858000"/>
              <a:gd name="connsiteX401" fmla="*/ 2200380 w 7472601"/>
              <a:gd name="connsiteY401" fmla="*/ 6858000 h 6858000"/>
              <a:gd name="connsiteX402" fmla="*/ 2147507 w 7472601"/>
              <a:gd name="connsiteY402" fmla="*/ 6858000 h 6858000"/>
              <a:gd name="connsiteX403" fmla="*/ 2070668 w 7472601"/>
              <a:gd name="connsiteY403" fmla="*/ 6761520 h 6858000"/>
              <a:gd name="connsiteX404" fmla="*/ 1975142 w 7472601"/>
              <a:gd name="connsiteY404" fmla="*/ 6585570 h 6858000"/>
              <a:gd name="connsiteX405" fmla="*/ 2050035 w 7472601"/>
              <a:gd name="connsiteY405" fmla="*/ 6813345 h 6858000"/>
              <a:gd name="connsiteX406" fmla="*/ 2063025 w 7472601"/>
              <a:gd name="connsiteY406" fmla="*/ 6858000 h 6858000"/>
              <a:gd name="connsiteX407" fmla="*/ 2021675 w 7472601"/>
              <a:gd name="connsiteY407" fmla="*/ 6858000 h 6858000"/>
              <a:gd name="connsiteX408" fmla="*/ 2019308 w 7472601"/>
              <a:gd name="connsiteY408" fmla="*/ 6847118 h 6858000"/>
              <a:gd name="connsiteX409" fmla="*/ 1938835 w 7472601"/>
              <a:gd name="connsiteY409" fmla="*/ 6551160 h 6858000"/>
              <a:gd name="connsiteX410" fmla="*/ 1953230 w 7472601"/>
              <a:gd name="connsiteY410" fmla="*/ 6759699 h 6858000"/>
              <a:gd name="connsiteX411" fmla="*/ 1956763 w 7472601"/>
              <a:gd name="connsiteY411" fmla="*/ 6778191 h 6858000"/>
              <a:gd name="connsiteX412" fmla="*/ 1967925 w 7472601"/>
              <a:gd name="connsiteY412" fmla="*/ 6858000 h 6858000"/>
              <a:gd name="connsiteX413" fmla="*/ 1936622 w 7472601"/>
              <a:gd name="connsiteY413" fmla="*/ 6858000 h 6858000"/>
              <a:gd name="connsiteX414" fmla="*/ 1926261 w 7472601"/>
              <a:gd name="connsiteY414" fmla="*/ 6784064 h 6858000"/>
              <a:gd name="connsiteX415" fmla="*/ 1922724 w 7472601"/>
              <a:gd name="connsiteY415" fmla="*/ 6765577 h 6858000"/>
              <a:gd name="connsiteX416" fmla="*/ 1904650 w 7472601"/>
              <a:gd name="connsiteY416" fmla="*/ 6639616 h 6858000"/>
              <a:gd name="connsiteX417" fmla="*/ 1885273 w 7472601"/>
              <a:gd name="connsiteY417" fmla="*/ 6858000 h 6858000"/>
              <a:gd name="connsiteX418" fmla="*/ 1854363 w 7472601"/>
              <a:gd name="connsiteY418" fmla="*/ 6858000 h 6858000"/>
              <a:gd name="connsiteX419" fmla="*/ 1880391 w 7472601"/>
              <a:gd name="connsiteY419" fmla="*/ 6603796 h 6858000"/>
              <a:gd name="connsiteX420" fmla="*/ 1818273 w 7472601"/>
              <a:gd name="connsiteY420" fmla="*/ 6715729 h 6858000"/>
              <a:gd name="connsiteX421" fmla="*/ 1794691 w 7472601"/>
              <a:gd name="connsiteY421" fmla="*/ 6843239 h 6858000"/>
              <a:gd name="connsiteX422" fmla="*/ 1794914 w 7472601"/>
              <a:gd name="connsiteY422" fmla="*/ 6858000 h 6858000"/>
              <a:gd name="connsiteX423" fmla="*/ 1746128 w 7472601"/>
              <a:gd name="connsiteY423" fmla="*/ 6858000 h 6858000"/>
              <a:gd name="connsiteX424" fmla="*/ 1753934 w 7472601"/>
              <a:gd name="connsiteY424" fmla="*/ 6724796 h 6858000"/>
              <a:gd name="connsiteX425" fmla="*/ 1792053 w 7472601"/>
              <a:gd name="connsiteY425" fmla="*/ 6572396 h 6858000"/>
              <a:gd name="connsiteX426" fmla="*/ 1862248 w 7472601"/>
              <a:gd name="connsiteY426" fmla="*/ 6266397 h 6858000"/>
              <a:gd name="connsiteX427" fmla="*/ 1862250 w 7472601"/>
              <a:gd name="connsiteY427" fmla="*/ 6033531 h 6858000"/>
              <a:gd name="connsiteX428" fmla="*/ 1211999 w 7472601"/>
              <a:gd name="connsiteY428" fmla="*/ 6683610 h 6858000"/>
              <a:gd name="connsiteX429" fmla="*/ 1213266 w 7472601"/>
              <a:gd name="connsiteY429" fmla="*/ 6691947 h 6858000"/>
              <a:gd name="connsiteX430" fmla="*/ 1203370 w 7472601"/>
              <a:gd name="connsiteY430" fmla="*/ 6850676 h 6858000"/>
              <a:gd name="connsiteX431" fmla="*/ 1203671 w 7472601"/>
              <a:gd name="connsiteY431" fmla="*/ 6858000 h 6858000"/>
              <a:gd name="connsiteX432" fmla="*/ 1143180 w 7472601"/>
              <a:gd name="connsiteY432" fmla="*/ 6858000 h 6858000"/>
              <a:gd name="connsiteX433" fmla="*/ 1142176 w 7472601"/>
              <a:gd name="connsiteY433" fmla="*/ 6766045 h 6858000"/>
              <a:gd name="connsiteX434" fmla="*/ 1067484 w 7472601"/>
              <a:gd name="connsiteY434" fmla="*/ 6858000 h 6858000"/>
              <a:gd name="connsiteX435" fmla="*/ 953928 w 7472601"/>
              <a:gd name="connsiteY435" fmla="*/ 6858000 h 6858000"/>
              <a:gd name="connsiteX436" fmla="*/ 959715 w 7472601"/>
              <a:gd name="connsiteY436" fmla="*/ 6850185 h 6858000"/>
              <a:gd name="connsiteX437" fmla="*/ 1483788 w 7472601"/>
              <a:gd name="connsiteY437" fmla="*/ 6259174 h 6858000"/>
              <a:gd name="connsiteX438" fmla="*/ 1100671 w 7472601"/>
              <a:gd name="connsiteY438" fmla="*/ 6252137 h 6858000"/>
              <a:gd name="connsiteX439" fmla="*/ 1090144 w 7472601"/>
              <a:gd name="connsiteY439" fmla="*/ 6256748 h 6858000"/>
              <a:gd name="connsiteX440" fmla="*/ 1095872 w 7472601"/>
              <a:gd name="connsiteY440" fmla="*/ 6271892 h 6858000"/>
              <a:gd name="connsiteX441" fmla="*/ 262785 w 7472601"/>
              <a:gd name="connsiteY441" fmla="*/ 6845450 h 6858000"/>
              <a:gd name="connsiteX442" fmla="*/ 209968 w 7472601"/>
              <a:gd name="connsiteY442" fmla="*/ 6770713 h 6858000"/>
              <a:gd name="connsiteX443" fmla="*/ 873460 w 7472601"/>
              <a:gd name="connsiteY443" fmla="*/ 6253768 h 6858000"/>
              <a:gd name="connsiteX444" fmla="*/ 192686 w 7472601"/>
              <a:gd name="connsiteY444" fmla="*/ 5849257 h 6858000"/>
              <a:gd name="connsiteX445" fmla="*/ 4696 w 7472601"/>
              <a:gd name="connsiteY445" fmla="*/ 5697668 h 6858000"/>
              <a:gd name="connsiteX446" fmla="*/ 0 w 7472601"/>
              <a:gd name="connsiteY446" fmla="*/ 5689984 h 6858000"/>
              <a:gd name="connsiteX447" fmla="*/ 0 w 7472601"/>
              <a:gd name="connsiteY447" fmla="*/ 5513472 h 6858000"/>
              <a:gd name="connsiteX448" fmla="*/ 174101 w 7472601"/>
              <a:gd name="connsiteY448" fmla="*/ 5620277 h 6858000"/>
              <a:gd name="connsiteX449" fmla="*/ 891800 w 7472601"/>
              <a:gd name="connsiteY449" fmla="*/ 6036935 h 6858000"/>
              <a:gd name="connsiteX450" fmla="*/ 1072219 w 7472601"/>
              <a:gd name="connsiteY450" fmla="*/ 6169443 h 6858000"/>
              <a:gd name="connsiteX451" fmla="*/ 1074117 w 7472601"/>
              <a:gd name="connsiteY451" fmla="*/ 6170301 h 6858000"/>
              <a:gd name="connsiteX452" fmla="*/ 1083114 w 7472601"/>
              <a:gd name="connsiteY452" fmla="*/ 6174131 h 6858000"/>
              <a:gd name="connsiteX453" fmla="*/ 1543010 w 7472601"/>
              <a:gd name="connsiteY453" fmla="*/ 6191140 h 6858000"/>
              <a:gd name="connsiteX454" fmla="*/ 1551080 w 7472601"/>
              <a:gd name="connsiteY454" fmla="*/ 6195006 h 6858000"/>
              <a:gd name="connsiteX455" fmla="*/ 2345443 w 7472601"/>
              <a:gd name="connsiteY455" fmla="*/ 5549882 h 6858000"/>
              <a:gd name="connsiteX456" fmla="*/ 1721499 w 7472601"/>
              <a:gd name="connsiteY456" fmla="*/ 5599969 h 6858000"/>
              <a:gd name="connsiteX457" fmla="*/ 767716 w 7472601"/>
              <a:gd name="connsiteY457" fmla="*/ 5472768 h 6858000"/>
              <a:gd name="connsiteX458" fmla="*/ 722147 w 7472601"/>
              <a:gd name="connsiteY458" fmla="*/ 5393091 h 6858000"/>
              <a:gd name="connsiteX459" fmla="*/ 1485552 w 7472601"/>
              <a:gd name="connsiteY459" fmla="*/ 5313202 h 6858000"/>
              <a:gd name="connsiteX460" fmla="*/ 2143004 w 7472601"/>
              <a:gd name="connsiteY460" fmla="*/ 5402420 h 6858000"/>
              <a:gd name="connsiteX461" fmla="*/ 1933391 w 7472601"/>
              <a:gd name="connsiteY461" fmla="*/ 5156971 h 6858000"/>
              <a:gd name="connsiteX462" fmla="*/ 1827118 w 7472601"/>
              <a:gd name="connsiteY462" fmla="*/ 4968410 h 6858000"/>
              <a:gd name="connsiteX463" fmla="*/ 1837349 w 7472601"/>
              <a:gd name="connsiteY463" fmla="*/ 4956357 h 6858000"/>
              <a:gd name="connsiteX464" fmla="*/ 2162835 w 7472601"/>
              <a:gd name="connsiteY464" fmla="*/ 5187853 h 6858000"/>
              <a:gd name="connsiteX465" fmla="*/ 2257167 w 7472601"/>
              <a:gd name="connsiteY465" fmla="*/ 5462123 h 6858000"/>
              <a:gd name="connsiteX466" fmla="*/ 2261598 w 7472601"/>
              <a:gd name="connsiteY466" fmla="*/ 5467998 h 6858000"/>
              <a:gd name="connsiteX467" fmla="*/ 2437177 w 7472601"/>
              <a:gd name="connsiteY467" fmla="*/ 5479608 h 6858000"/>
              <a:gd name="connsiteX468" fmla="*/ 2445247 w 7472601"/>
              <a:gd name="connsiteY468" fmla="*/ 5483476 h 6858000"/>
              <a:gd name="connsiteX469" fmla="*/ 2743626 w 7472601"/>
              <a:gd name="connsiteY469" fmla="*/ 5304819 h 6858000"/>
              <a:gd name="connsiteX470" fmla="*/ 3048102 w 7472601"/>
              <a:gd name="connsiteY470" fmla="*/ 5150595 h 6858000"/>
              <a:gd name="connsiteX471" fmla="*/ 1799414 w 7472601"/>
              <a:gd name="connsiteY471" fmla="*/ 4694732 h 6858000"/>
              <a:gd name="connsiteX472" fmla="*/ 1771735 w 7472601"/>
              <a:gd name="connsiteY472" fmla="*/ 4619929 h 6858000"/>
              <a:gd name="connsiteX473" fmla="*/ 3104273 w 7472601"/>
              <a:gd name="connsiteY473" fmla="*/ 5076159 h 6858000"/>
              <a:gd name="connsiteX474" fmla="*/ 3113245 w 7472601"/>
              <a:gd name="connsiteY474" fmla="*/ 5090705 h 6858000"/>
              <a:gd name="connsiteX475" fmla="*/ 3126294 w 7472601"/>
              <a:gd name="connsiteY475" fmla="*/ 5114400 h 6858000"/>
              <a:gd name="connsiteX476" fmla="*/ 3937433 w 7472601"/>
              <a:gd name="connsiteY476" fmla="*/ 4830473 h 6858000"/>
              <a:gd name="connsiteX477" fmla="*/ 3590475 w 7472601"/>
              <a:gd name="connsiteY477" fmla="*/ 4597974 h 6858000"/>
              <a:gd name="connsiteX478" fmla="*/ 3100264 w 7472601"/>
              <a:gd name="connsiteY478" fmla="*/ 4579845 h 6858000"/>
              <a:gd name="connsiteX479" fmla="*/ 2183576 w 7472601"/>
              <a:gd name="connsiteY479" fmla="*/ 4227150 h 6858000"/>
              <a:gd name="connsiteX480" fmla="*/ 2151029 w 7472601"/>
              <a:gd name="connsiteY480" fmla="*/ 4146947 h 6858000"/>
              <a:gd name="connsiteX481" fmla="*/ 3563434 w 7472601"/>
              <a:gd name="connsiteY481" fmla="*/ 4469115 h 6858000"/>
              <a:gd name="connsiteX482" fmla="*/ 3177952 w 7472601"/>
              <a:gd name="connsiteY482" fmla="*/ 3657386 h 6858000"/>
              <a:gd name="connsiteX483" fmla="*/ 3189263 w 7472601"/>
              <a:gd name="connsiteY483" fmla="*/ 3625726 h 6858000"/>
              <a:gd name="connsiteX484" fmla="*/ 3560912 w 7472601"/>
              <a:gd name="connsiteY484" fmla="*/ 4079863 h 6858000"/>
              <a:gd name="connsiteX485" fmla="*/ 3626636 w 7472601"/>
              <a:gd name="connsiteY485" fmla="*/ 4512230 h 6858000"/>
              <a:gd name="connsiteX486" fmla="*/ 3653088 w 7472601"/>
              <a:gd name="connsiteY486" fmla="*/ 4521417 h 6858000"/>
              <a:gd name="connsiteX487" fmla="*/ 3988128 w 7472601"/>
              <a:gd name="connsiteY487" fmla="*/ 4817267 h 6858000"/>
              <a:gd name="connsiteX488" fmla="*/ 4830582 w 7472601"/>
              <a:gd name="connsiteY488" fmla="*/ 4676000 h 6858000"/>
              <a:gd name="connsiteX489" fmla="*/ 4830100 w 7472601"/>
              <a:gd name="connsiteY489" fmla="*/ 4675554 h 6858000"/>
              <a:gd name="connsiteX490" fmla="*/ 4036318 w 7472601"/>
              <a:gd name="connsiteY490" fmla="*/ 4147013 h 6858000"/>
              <a:gd name="connsiteX491" fmla="*/ 3432098 w 7472601"/>
              <a:gd name="connsiteY491" fmla="*/ 3537312 h 6858000"/>
              <a:gd name="connsiteX492" fmla="*/ 3446761 w 7472601"/>
              <a:gd name="connsiteY492" fmla="*/ 3461278 h 6858000"/>
              <a:gd name="connsiteX493" fmla="*/ 4419733 w 7472601"/>
              <a:gd name="connsiteY493" fmla="*/ 3963555 h 6858000"/>
              <a:gd name="connsiteX494" fmla="*/ 4781371 w 7472601"/>
              <a:gd name="connsiteY494" fmla="*/ 4458604 h 6858000"/>
              <a:gd name="connsiteX495" fmla="*/ 4780440 w 7472601"/>
              <a:gd name="connsiteY495" fmla="*/ 4470290 h 6858000"/>
              <a:gd name="connsiteX496" fmla="*/ 4898954 w 7472601"/>
              <a:gd name="connsiteY496" fmla="*/ 4662092 h 6858000"/>
              <a:gd name="connsiteX497" fmla="*/ 4900699 w 7472601"/>
              <a:gd name="connsiteY497" fmla="*/ 4670867 h 6858000"/>
              <a:gd name="connsiteX498" fmla="*/ 5714511 w 7472601"/>
              <a:gd name="connsiteY498" fmla="*/ 4663483 h 6858000"/>
              <a:gd name="connsiteX499" fmla="*/ 5464793 w 7472601"/>
              <a:gd name="connsiteY499" fmla="*/ 4393556 h 6858000"/>
              <a:gd name="connsiteX500" fmla="*/ 5461897 w 7472601"/>
              <a:gd name="connsiteY500" fmla="*/ 4390879 h 6858000"/>
              <a:gd name="connsiteX501" fmla="*/ 4294126 w 7472601"/>
              <a:gd name="connsiteY501" fmla="*/ 3303048 h 6858000"/>
              <a:gd name="connsiteX502" fmla="*/ 4305321 w 7472601"/>
              <a:gd name="connsiteY502" fmla="*/ 3256953 h 6858000"/>
              <a:gd name="connsiteX503" fmla="*/ 4949299 w 7472601"/>
              <a:gd name="connsiteY503" fmla="*/ 3766336 h 6858000"/>
              <a:gd name="connsiteX504" fmla="*/ 5291452 w 7472601"/>
              <a:gd name="connsiteY504" fmla="*/ 4076801 h 6858000"/>
              <a:gd name="connsiteX505" fmla="*/ 5434998 w 7472601"/>
              <a:gd name="connsiteY505" fmla="*/ 4254100 h 6858000"/>
              <a:gd name="connsiteX506" fmla="*/ 5351015 w 7472601"/>
              <a:gd name="connsiteY506" fmla="*/ 3760989 h 6858000"/>
              <a:gd name="connsiteX507" fmla="*/ 5413780 w 7472601"/>
              <a:gd name="connsiteY507" fmla="*/ 2966265 h 6858000"/>
              <a:gd name="connsiteX508" fmla="*/ 5425627 w 7472601"/>
              <a:gd name="connsiteY508" fmla="*/ 2954192 h 6858000"/>
              <a:gd name="connsiteX509" fmla="*/ 6604735 w 7472601"/>
              <a:gd name="connsiteY509" fmla="*/ 2041381 h 6858000"/>
              <a:gd name="connsiteX510" fmla="*/ 7204487 w 7472601"/>
              <a:gd name="connsiteY510" fmla="*/ 2742112 h 6858000"/>
              <a:gd name="connsiteX511" fmla="*/ 7131592 w 7472601"/>
              <a:gd name="connsiteY511" fmla="*/ 2672096 h 6858000"/>
              <a:gd name="connsiteX512" fmla="*/ 6996344 w 7472601"/>
              <a:gd name="connsiteY512" fmla="*/ 2518310 h 6858000"/>
              <a:gd name="connsiteX513" fmla="*/ 6735495 w 7472601"/>
              <a:gd name="connsiteY513" fmla="*/ 2196890 h 6858000"/>
              <a:gd name="connsiteX514" fmla="*/ 6721901 w 7472601"/>
              <a:gd name="connsiteY514" fmla="*/ 2179274 h 6858000"/>
              <a:gd name="connsiteX515" fmla="*/ 6604735 w 7472601"/>
              <a:gd name="connsiteY515" fmla="*/ 2041381 h 6858000"/>
              <a:gd name="connsiteX516" fmla="*/ 6591670 w 7472601"/>
              <a:gd name="connsiteY516" fmla="*/ 1988277 h 6858000"/>
              <a:gd name="connsiteX517" fmla="*/ 6747349 w 7472601"/>
              <a:gd name="connsiteY517" fmla="*/ 2160069 h 6858000"/>
              <a:gd name="connsiteX518" fmla="*/ 6760943 w 7472601"/>
              <a:gd name="connsiteY518" fmla="*/ 2177686 h 6858000"/>
              <a:gd name="connsiteX519" fmla="*/ 7021065 w 7472601"/>
              <a:gd name="connsiteY519" fmla="*/ 2498102 h 6858000"/>
              <a:gd name="connsiteX520" fmla="*/ 7155223 w 7472601"/>
              <a:gd name="connsiteY520" fmla="*/ 2650386 h 6858000"/>
              <a:gd name="connsiteX521" fmla="*/ 7203167 w 7472601"/>
              <a:gd name="connsiteY521" fmla="*/ 2697288 h 6858000"/>
              <a:gd name="connsiteX522" fmla="*/ 6937703 w 7472601"/>
              <a:gd name="connsiteY522" fmla="*/ 2321981 h 6858000"/>
              <a:gd name="connsiteX523" fmla="*/ 6591670 w 7472601"/>
              <a:gd name="connsiteY523" fmla="*/ 1988277 h 6858000"/>
              <a:gd name="connsiteX524" fmla="*/ 5798671 w 7472601"/>
              <a:gd name="connsiteY524" fmla="*/ 1981601 h 6858000"/>
              <a:gd name="connsiteX525" fmla="*/ 5754709 w 7472601"/>
              <a:gd name="connsiteY525" fmla="*/ 2071454 h 6858000"/>
              <a:gd name="connsiteX526" fmla="*/ 5763044 w 7472601"/>
              <a:gd name="connsiteY526" fmla="*/ 2842206 h 6858000"/>
              <a:gd name="connsiteX527" fmla="*/ 5764974 w 7472601"/>
              <a:gd name="connsiteY527" fmla="*/ 2799609 h 6858000"/>
              <a:gd name="connsiteX528" fmla="*/ 5767665 w 7472601"/>
              <a:gd name="connsiteY528" fmla="*/ 2666409 h 6858000"/>
              <a:gd name="connsiteX529" fmla="*/ 5763055 w 7472601"/>
              <a:gd name="connsiteY529" fmla="*/ 2579705 h 6858000"/>
              <a:gd name="connsiteX530" fmla="*/ 5758079 w 7472601"/>
              <a:gd name="connsiteY530" fmla="*/ 2492508 h 6858000"/>
              <a:gd name="connsiteX531" fmla="*/ 5779325 w 7472601"/>
              <a:gd name="connsiteY531" fmla="*/ 2197069 h 6858000"/>
              <a:gd name="connsiteX532" fmla="*/ 5798671 w 7472601"/>
              <a:gd name="connsiteY532" fmla="*/ 1981601 h 6858000"/>
              <a:gd name="connsiteX533" fmla="*/ 5829202 w 7472601"/>
              <a:gd name="connsiteY533" fmla="*/ 1971679 h 6858000"/>
              <a:gd name="connsiteX534" fmla="*/ 5809558 w 7472601"/>
              <a:gd name="connsiteY534" fmla="*/ 2198043 h 6858000"/>
              <a:gd name="connsiteX535" fmla="*/ 5788653 w 7472601"/>
              <a:gd name="connsiteY535" fmla="*/ 2489430 h 6858000"/>
              <a:gd name="connsiteX536" fmla="*/ 5793439 w 7472601"/>
              <a:gd name="connsiteY536" fmla="*/ 2575235 h 6858000"/>
              <a:gd name="connsiteX537" fmla="*/ 5796837 w 7472601"/>
              <a:gd name="connsiteY537" fmla="*/ 2637633 h 6858000"/>
              <a:gd name="connsiteX538" fmla="*/ 5818614 w 7472601"/>
              <a:gd name="connsiteY538" fmla="*/ 2473055 h 6858000"/>
              <a:gd name="connsiteX539" fmla="*/ 5829202 w 7472601"/>
              <a:gd name="connsiteY539" fmla="*/ 1971679 h 6858000"/>
              <a:gd name="connsiteX540" fmla="*/ 5911389 w 7472601"/>
              <a:gd name="connsiteY540" fmla="*/ 1898371 h 6858000"/>
              <a:gd name="connsiteX541" fmla="*/ 6237627 w 7472601"/>
              <a:gd name="connsiteY541" fmla="*/ 2231921 h 6858000"/>
              <a:gd name="connsiteX542" fmla="*/ 5911389 w 7472601"/>
              <a:gd name="connsiteY542" fmla="*/ 1898371 h 6858000"/>
              <a:gd name="connsiteX543" fmla="*/ 6944437 w 7472601"/>
              <a:gd name="connsiteY543" fmla="*/ 1575402 h 6858000"/>
              <a:gd name="connsiteX544" fmla="*/ 6304730 w 7472601"/>
              <a:gd name="connsiteY544" fmla="*/ 1766654 h 6858000"/>
              <a:gd name="connsiteX545" fmla="*/ 6944437 w 7472601"/>
              <a:gd name="connsiteY545" fmla="*/ 1575402 h 6858000"/>
              <a:gd name="connsiteX546" fmla="*/ 7019523 w 7472601"/>
              <a:gd name="connsiteY546" fmla="*/ 1519450 h 6858000"/>
              <a:gd name="connsiteX547" fmla="*/ 6298091 w 7472601"/>
              <a:gd name="connsiteY547" fmla="*/ 1737122 h 6858000"/>
              <a:gd name="connsiteX548" fmla="*/ 7019523 w 7472601"/>
              <a:gd name="connsiteY548" fmla="*/ 1519450 h 6858000"/>
              <a:gd name="connsiteX549" fmla="*/ 2399523 w 7472601"/>
              <a:gd name="connsiteY549" fmla="*/ 1428234 h 6858000"/>
              <a:gd name="connsiteX550" fmla="*/ 2224982 w 7472601"/>
              <a:gd name="connsiteY550" fmla="*/ 1826201 h 6858000"/>
              <a:gd name="connsiteX551" fmla="*/ 2096099 w 7472601"/>
              <a:gd name="connsiteY551" fmla="*/ 2345900 h 6858000"/>
              <a:gd name="connsiteX552" fmla="*/ 2283317 w 7472601"/>
              <a:gd name="connsiteY552" fmla="*/ 1796925 h 6858000"/>
              <a:gd name="connsiteX553" fmla="*/ 2399523 w 7472601"/>
              <a:gd name="connsiteY553" fmla="*/ 1428234 h 6858000"/>
              <a:gd name="connsiteX554" fmla="*/ 2448558 w 7472601"/>
              <a:gd name="connsiteY554" fmla="*/ 1373435 h 6858000"/>
              <a:gd name="connsiteX555" fmla="*/ 2312521 w 7472601"/>
              <a:gd name="connsiteY555" fmla="*/ 1806140 h 6858000"/>
              <a:gd name="connsiteX556" fmla="*/ 2127533 w 7472601"/>
              <a:gd name="connsiteY556" fmla="*/ 2348380 h 6858000"/>
              <a:gd name="connsiteX557" fmla="*/ 2358080 w 7472601"/>
              <a:gd name="connsiteY557" fmla="*/ 1866134 h 6858000"/>
              <a:gd name="connsiteX558" fmla="*/ 2407436 w 7472601"/>
              <a:gd name="connsiteY558" fmla="*/ 1651070 h 6858000"/>
              <a:gd name="connsiteX559" fmla="*/ 2448558 w 7472601"/>
              <a:gd name="connsiteY559" fmla="*/ 1373435 h 6858000"/>
              <a:gd name="connsiteX560" fmla="*/ 278707 w 7472601"/>
              <a:gd name="connsiteY560" fmla="*/ 1352270 h 6858000"/>
              <a:gd name="connsiteX561" fmla="*/ 321570 w 7472601"/>
              <a:gd name="connsiteY561" fmla="*/ 1861610 h 6858000"/>
              <a:gd name="connsiteX562" fmla="*/ 294281 w 7472601"/>
              <a:gd name="connsiteY562" fmla="*/ 1440658 h 6858000"/>
              <a:gd name="connsiteX563" fmla="*/ 278707 w 7472601"/>
              <a:gd name="connsiteY563" fmla="*/ 1352270 h 6858000"/>
              <a:gd name="connsiteX564" fmla="*/ 1423821 w 7472601"/>
              <a:gd name="connsiteY564" fmla="*/ 1351958 h 6858000"/>
              <a:gd name="connsiteX565" fmla="*/ 1638521 w 7472601"/>
              <a:gd name="connsiteY565" fmla="*/ 1908470 h 6858000"/>
              <a:gd name="connsiteX566" fmla="*/ 1754199 w 7472601"/>
              <a:gd name="connsiteY566" fmla="*/ 2149284 h 6858000"/>
              <a:gd name="connsiteX567" fmla="*/ 1908359 w 7472601"/>
              <a:gd name="connsiteY567" fmla="*/ 2364988 h 6858000"/>
              <a:gd name="connsiteX568" fmla="*/ 1647661 w 7472601"/>
              <a:gd name="connsiteY568" fmla="*/ 1825945 h 6858000"/>
              <a:gd name="connsiteX569" fmla="*/ 1423821 w 7472601"/>
              <a:gd name="connsiteY569" fmla="*/ 1351958 h 6858000"/>
              <a:gd name="connsiteX570" fmla="*/ 1431890 w 7472601"/>
              <a:gd name="connsiteY570" fmla="*/ 1306475 h 6858000"/>
              <a:gd name="connsiteX571" fmla="*/ 1507597 w 7472601"/>
              <a:gd name="connsiteY571" fmla="*/ 1446132 h 6858000"/>
              <a:gd name="connsiteX572" fmla="*/ 1674586 w 7472601"/>
              <a:gd name="connsiteY572" fmla="*/ 1813832 h 6858000"/>
              <a:gd name="connsiteX573" fmla="*/ 1815950 w 7472601"/>
              <a:gd name="connsiteY573" fmla="*/ 2128564 h 6858000"/>
              <a:gd name="connsiteX574" fmla="*/ 1984242 w 7472601"/>
              <a:gd name="connsiteY574" fmla="*/ 2430829 h 6858000"/>
              <a:gd name="connsiteX575" fmla="*/ 2014023 w 7472601"/>
              <a:gd name="connsiteY575" fmla="*/ 2450995 h 6858000"/>
              <a:gd name="connsiteX576" fmla="*/ 1747337 w 7472601"/>
              <a:gd name="connsiteY576" fmla="*/ 1855264 h 6858000"/>
              <a:gd name="connsiteX577" fmla="*/ 1533749 w 7472601"/>
              <a:gd name="connsiteY577" fmla="*/ 1478656 h 6858000"/>
              <a:gd name="connsiteX578" fmla="*/ 1431890 w 7472601"/>
              <a:gd name="connsiteY578" fmla="*/ 1306475 h 6858000"/>
              <a:gd name="connsiteX579" fmla="*/ 5052692 w 7472601"/>
              <a:gd name="connsiteY579" fmla="*/ 1292994 h 6858000"/>
              <a:gd name="connsiteX580" fmla="*/ 5200661 w 7472601"/>
              <a:gd name="connsiteY580" fmla="*/ 1635186 h 6858000"/>
              <a:gd name="connsiteX581" fmla="*/ 5297138 w 7472601"/>
              <a:gd name="connsiteY581" fmla="*/ 1906351 h 6858000"/>
              <a:gd name="connsiteX582" fmla="*/ 5052692 w 7472601"/>
              <a:gd name="connsiteY582" fmla="*/ 1292994 h 6858000"/>
              <a:gd name="connsiteX583" fmla="*/ 5009948 w 7472601"/>
              <a:gd name="connsiteY583" fmla="*/ 1273619 h 6858000"/>
              <a:gd name="connsiteX584" fmla="*/ 5121777 w 7472601"/>
              <a:gd name="connsiteY584" fmla="*/ 1654213 h 6858000"/>
              <a:gd name="connsiteX585" fmla="*/ 5293545 w 7472601"/>
              <a:gd name="connsiteY585" fmla="*/ 2072247 h 6858000"/>
              <a:gd name="connsiteX586" fmla="*/ 5294042 w 7472601"/>
              <a:gd name="connsiteY586" fmla="*/ 2065019 h 6858000"/>
              <a:gd name="connsiteX587" fmla="*/ 5171936 w 7472601"/>
              <a:gd name="connsiteY587" fmla="*/ 1647613 h 6858000"/>
              <a:gd name="connsiteX588" fmla="*/ 5009948 w 7472601"/>
              <a:gd name="connsiteY588" fmla="*/ 1273619 h 6858000"/>
              <a:gd name="connsiteX589" fmla="*/ 655236 w 7472601"/>
              <a:gd name="connsiteY589" fmla="*/ 1268632 h 6858000"/>
              <a:gd name="connsiteX590" fmla="*/ 839521 w 7472601"/>
              <a:gd name="connsiteY590" fmla="*/ 1685315 h 6858000"/>
              <a:gd name="connsiteX591" fmla="*/ 1109416 w 7472601"/>
              <a:gd name="connsiteY591" fmla="*/ 2061663 h 6858000"/>
              <a:gd name="connsiteX592" fmla="*/ 1298300 w 7472601"/>
              <a:gd name="connsiteY592" fmla="*/ 2247742 h 6858000"/>
              <a:gd name="connsiteX593" fmla="*/ 1125871 w 7472601"/>
              <a:gd name="connsiteY593" fmla="*/ 1989513 h 6858000"/>
              <a:gd name="connsiteX594" fmla="*/ 981574 w 7472601"/>
              <a:gd name="connsiteY594" fmla="*/ 1783157 h 6858000"/>
              <a:gd name="connsiteX595" fmla="*/ 922198 w 7472601"/>
              <a:gd name="connsiteY595" fmla="*/ 1677437 h 6858000"/>
              <a:gd name="connsiteX596" fmla="*/ 869293 w 7472601"/>
              <a:gd name="connsiteY596" fmla="*/ 1583214 h 6858000"/>
              <a:gd name="connsiteX597" fmla="*/ 751431 w 7472601"/>
              <a:gd name="connsiteY597" fmla="*/ 1405731 h 6858000"/>
              <a:gd name="connsiteX598" fmla="*/ 655236 w 7472601"/>
              <a:gd name="connsiteY598" fmla="*/ 1268632 h 6858000"/>
              <a:gd name="connsiteX599" fmla="*/ 6516292 w 7472601"/>
              <a:gd name="connsiteY599" fmla="*/ 1263064 h 6858000"/>
              <a:gd name="connsiteX600" fmla="*/ 5736320 w 7472601"/>
              <a:gd name="connsiteY600" fmla="*/ 1501803 h 6858000"/>
              <a:gd name="connsiteX601" fmla="*/ 6516292 w 7472601"/>
              <a:gd name="connsiteY601" fmla="*/ 1263064 h 6858000"/>
              <a:gd name="connsiteX602" fmla="*/ 291466 w 7472601"/>
              <a:gd name="connsiteY602" fmla="*/ 1250369 h 6858000"/>
              <a:gd name="connsiteX603" fmla="*/ 323180 w 7472601"/>
              <a:gd name="connsiteY603" fmla="*/ 1435283 h 6858000"/>
              <a:gd name="connsiteX604" fmla="*/ 349381 w 7472601"/>
              <a:gd name="connsiteY604" fmla="*/ 1875041 h 6858000"/>
              <a:gd name="connsiteX605" fmla="*/ 374363 w 7472601"/>
              <a:gd name="connsiteY605" fmla="*/ 1506494 h 6858000"/>
              <a:gd name="connsiteX606" fmla="*/ 302168 w 7472601"/>
              <a:gd name="connsiteY606" fmla="*/ 1274495 h 6858000"/>
              <a:gd name="connsiteX607" fmla="*/ 291466 w 7472601"/>
              <a:gd name="connsiteY607" fmla="*/ 1250369 h 6858000"/>
              <a:gd name="connsiteX608" fmla="*/ 678222 w 7472601"/>
              <a:gd name="connsiteY608" fmla="*/ 1248670 h 6858000"/>
              <a:gd name="connsiteX609" fmla="*/ 775536 w 7472601"/>
              <a:gd name="connsiteY609" fmla="*/ 1388015 h 6858000"/>
              <a:gd name="connsiteX610" fmla="*/ 894529 w 7472601"/>
              <a:gd name="connsiteY610" fmla="*/ 1567739 h 6858000"/>
              <a:gd name="connsiteX611" fmla="*/ 948000 w 7472601"/>
              <a:gd name="connsiteY611" fmla="*/ 1663088 h 6858000"/>
              <a:gd name="connsiteX612" fmla="*/ 1006812 w 7472601"/>
              <a:gd name="connsiteY612" fmla="*/ 1767683 h 6858000"/>
              <a:gd name="connsiteX613" fmla="*/ 1149133 w 7472601"/>
              <a:gd name="connsiteY613" fmla="*/ 1971513 h 6858000"/>
              <a:gd name="connsiteX614" fmla="*/ 1333952 w 7472601"/>
              <a:gd name="connsiteY614" fmla="*/ 2251620 h 6858000"/>
              <a:gd name="connsiteX615" fmla="*/ 1337329 w 7472601"/>
              <a:gd name="connsiteY615" fmla="*/ 2258350 h 6858000"/>
              <a:gd name="connsiteX616" fmla="*/ 1014726 w 7472601"/>
              <a:gd name="connsiteY616" fmla="*/ 1615556 h 6858000"/>
              <a:gd name="connsiteX617" fmla="*/ 678222 w 7472601"/>
              <a:gd name="connsiteY617" fmla="*/ 1248670 h 6858000"/>
              <a:gd name="connsiteX618" fmla="*/ 6691602 w 7472601"/>
              <a:gd name="connsiteY618" fmla="*/ 1140573 h 6858000"/>
              <a:gd name="connsiteX619" fmla="*/ 6571100 w 7472601"/>
              <a:gd name="connsiteY619" fmla="*/ 1183662 h 6858000"/>
              <a:gd name="connsiteX620" fmla="*/ 6241687 w 7472601"/>
              <a:gd name="connsiteY620" fmla="*/ 1257600 h 6858000"/>
              <a:gd name="connsiteX621" fmla="*/ 5693009 w 7472601"/>
              <a:gd name="connsiteY621" fmla="*/ 1478256 h 6858000"/>
              <a:gd name="connsiteX622" fmla="*/ 6548420 w 7472601"/>
              <a:gd name="connsiteY622" fmla="*/ 1214599 h 6858000"/>
              <a:gd name="connsiteX623" fmla="*/ 6605473 w 7472601"/>
              <a:gd name="connsiteY623" fmla="*/ 1184686 h 6858000"/>
              <a:gd name="connsiteX624" fmla="*/ 6691602 w 7472601"/>
              <a:gd name="connsiteY624" fmla="*/ 1140573 h 6858000"/>
              <a:gd name="connsiteX625" fmla="*/ 4002475 w 7472601"/>
              <a:gd name="connsiteY625" fmla="*/ 1037802 h 6858000"/>
              <a:gd name="connsiteX626" fmla="*/ 4000324 w 7472601"/>
              <a:gd name="connsiteY626" fmla="*/ 1039362 h 6858000"/>
              <a:gd name="connsiteX627" fmla="*/ 4002862 w 7472601"/>
              <a:gd name="connsiteY627" fmla="*/ 1042866 h 6858000"/>
              <a:gd name="connsiteX628" fmla="*/ 4002475 w 7472601"/>
              <a:gd name="connsiteY628" fmla="*/ 1037802 h 6858000"/>
              <a:gd name="connsiteX629" fmla="*/ 506322 w 7472601"/>
              <a:gd name="connsiteY629" fmla="*/ 1020997 h 6858000"/>
              <a:gd name="connsiteX630" fmla="*/ 533068 w 7472601"/>
              <a:gd name="connsiteY630" fmla="*/ 1029409 h 6858000"/>
              <a:gd name="connsiteX631" fmla="*/ 1232525 w 7472601"/>
              <a:gd name="connsiteY631" fmla="*/ 1804675 h 6858000"/>
              <a:gd name="connsiteX632" fmla="*/ 1388858 w 7472601"/>
              <a:gd name="connsiteY632" fmla="*/ 2368011 h 6858000"/>
              <a:gd name="connsiteX633" fmla="*/ 1384098 w 7472601"/>
              <a:gd name="connsiteY633" fmla="*/ 2378125 h 6858000"/>
              <a:gd name="connsiteX634" fmla="*/ 1425393 w 7472601"/>
              <a:gd name="connsiteY634" fmla="*/ 2589124 h 6858000"/>
              <a:gd name="connsiteX635" fmla="*/ 1424001 w 7472601"/>
              <a:gd name="connsiteY635" fmla="*/ 2597541 h 6858000"/>
              <a:gd name="connsiteX636" fmla="*/ 2152729 w 7472601"/>
              <a:gd name="connsiteY636" fmla="*/ 2864487 h 6858000"/>
              <a:gd name="connsiteX637" fmla="*/ 2020609 w 7472601"/>
              <a:gd name="connsiteY637" fmla="*/ 2539671 h 6858000"/>
              <a:gd name="connsiteX638" fmla="*/ 2018920 w 7472601"/>
              <a:gd name="connsiteY638" fmla="*/ 2536309 h 6858000"/>
              <a:gd name="connsiteX639" fmla="*/ 1342441 w 7472601"/>
              <a:gd name="connsiteY639" fmla="*/ 1173017 h 6858000"/>
              <a:gd name="connsiteX640" fmla="*/ 1367925 w 7472601"/>
              <a:gd name="connsiteY640" fmla="*/ 1135648 h 6858000"/>
              <a:gd name="connsiteX641" fmla="*/ 1771401 w 7472601"/>
              <a:gd name="connsiteY641" fmla="*/ 1806673 h 6858000"/>
              <a:gd name="connsiteX642" fmla="*/ 1972385 w 7472601"/>
              <a:gd name="connsiteY642" fmla="*/ 2198735 h 6858000"/>
              <a:gd name="connsiteX643" fmla="*/ 2040892 w 7472601"/>
              <a:gd name="connsiteY643" fmla="*/ 2405205 h 6858000"/>
              <a:gd name="connsiteX644" fmla="*/ 2131689 w 7472601"/>
              <a:gd name="connsiteY644" fmla="*/ 1936926 h 6858000"/>
              <a:gd name="connsiteX645" fmla="*/ 2454820 w 7472601"/>
              <a:gd name="connsiteY645" fmla="*/ 1248808 h 6858000"/>
              <a:gd name="connsiteX646" fmla="*/ 2492512 w 7472601"/>
              <a:gd name="connsiteY646" fmla="*/ 1302920 h 6858000"/>
              <a:gd name="connsiteX647" fmla="*/ 2081216 w 7472601"/>
              <a:gd name="connsiteY647" fmla="*/ 2527513 h 6858000"/>
              <a:gd name="connsiteX648" fmla="*/ 2081211 w 7472601"/>
              <a:gd name="connsiteY648" fmla="*/ 2528916 h 6858000"/>
              <a:gd name="connsiteX649" fmla="*/ 2199067 w 7472601"/>
              <a:gd name="connsiteY649" fmla="*/ 2884061 h 6858000"/>
              <a:gd name="connsiteX650" fmla="*/ 3192586 w 7472601"/>
              <a:gd name="connsiteY650" fmla="*/ 3411496 h 6858000"/>
              <a:gd name="connsiteX651" fmla="*/ 3182620 w 7472601"/>
              <a:gd name="connsiteY651" fmla="*/ 3483279 h 6858000"/>
              <a:gd name="connsiteX652" fmla="*/ 2435119 w 7472601"/>
              <a:gd name="connsiteY652" fmla="*/ 3080173 h 6858000"/>
              <a:gd name="connsiteX653" fmla="*/ 2410152 w 7472601"/>
              <a:gd name="connsiteY653" fmla="*/ 3063751 h 6858000"/>
              <a:gd name="connsiteX654" fmla="*/ 2408099 w 7472601"/>
              <a:gd name="connsiteY654" fmla="*/ 3064403 h 6858000"/>
              <a:gd name="connsiteX655" fmla="*/ 2407218 w 7472601"/>
              <a:gd name="connsiteY655" fmla="*/ 3070324 h 6858000"/>
              <a:gd name="connsiteX656" fmla="*/ 2380138 w 7472601"/>
              <a:gd name="connsiteY656" fmla="*/ 3099341 h 6858000"/>
              <a:gd name="connsiteX657" fmla="*/ 1765923 w 7472601"/>
              <a:gd name="connsiteY657" fmla="*/ 3581043 h 6858000"/>
              <a:gd name="connsiteX658" fmla="*/ 1702258 w 7472601"/>
              <a:gd name="connsiteY658" fmla="*/ 3612286 h 6858000"/>
              <a:gd name="connsiteX659" fmla="*/ 1538370 w 7472601"/>
              <a:gd name="connsiteY659" fmla="*/ 3811804 h 6858000"/>
              <a:gd name="connsiteX660" fmla="*/ 542867 w 7472601"/>
              <a:gd name="connsiteY660" fmla="*/ 4944092 h 6858000"/>
              <a:gd name="connsiteX661" fmla="*/ 515800 w 7472601"/>
              <a:gd name="connsiteY661" fmla="*/ 4862180 h 6858000"/>
              <a:gd name="connsiteX662" fmla="*/ 909145 w 7472601"/>
              <a:gd name="connsiteY662" fmla="*/ 4199225 h 6858000"/>
              <a:gd name="connsiteX663" fmla="*/ 1214067 w 7472601"/>
              <a:gd name="connsiteY663" fmla="*/ 3908561 h 6858000"/>
              <a:gd name="connsiteX664" fmla="*/ 640967 w 7472601"/>
              <a:gd name="connsiteY664" fmla="*/ 4105601 h 6858000"/>
              <a:gd name="connsiteX665" fmla="*/ 112563 w 7472601"/>
              <a:gd name="connsiteY665" fmla="*/ 4396952 h 6858000"/>
              <a:gd name="connsiteX666" fmla="*/ 0 w 7472601"/>
              <a:gd name="connsiteY666" fmla="*/ 4466006 h 6858000"/>
              <a:gd name="connsiteX667" fmla="*/ 0 w 7472601"/>
              <a:gd name="connsiteY667" fmla="*/ 4233763 h 6858000"/>
              <a:gd name="connsiteX668" fmla="*/ 36881 w 7472601"/>
              <a:gd name="connsiteY668" fmla="*/ 4200118 h 6858000"/>
              <a:gd name="connsiteX669" fmla="*/ 910534 w 7472601"/>
              <a:gd name="connsiteY669" fmla="*/ 3629753 h 6858000"/>
              <a:gd name="connsiteX670" fmla="*/ 1578717 w 7472601"/>
              <a:gd name="connsiteY670" fmla="*/ 3575982 h 6858000"/>
              <a:gd name="connsiteX671" fmla="*/ 2338780 w 7472601"/>
              <a:gd name="connsiteY671" fmla="*/ 3033725 h 6858000"/>
              <a:gd name="connsiteX672" fmla="*/ 1807991 w 7472601"/>
              <a:gd name="connsiteY672" fmla="*/ 2807184 h 6858000"/>
              <a:gd name="connsiteX673" fmla="*/ 1416358 w 7472601"/>
              <a:gd name="connsiteY673" fmla="*/ 3112571 h 6858000"/>
              <a:gd name="connsiteX674" fmla="*/ 939066 w 7472601"/>
              <a:gd name="connsiteY674" fmla="*/ 3378798 h 6858000"/>
              <a:gd name="connsiteX675" fmla="*/ 115099 w 7472601"/>
              <a:gd name="connsiteY675" fmla="*/ 3607650 h 6858000"/>
              <a:gd name="connsiteX676" fmla="*/ 97284 w 7472601"/>
              <a:gd name="connsiteY676" fmla="*/ 3520393 h 6858000"/>
              <a:gd name="connsiteX677" fmla="*/ 922050 w 7472601"/>
              <a:gd name="connsiteY677" fmla="*/ 3074867 h 6858000"/>
              <a:gd name="connsiteX678" fmla="*/ 1405265 w 7472601"/>
              <a:gd name="connsiteY678" fmla="*/ 3016319 h 6858000"/>
              <a:gd name="connsiteX679" fmla="*/ 1407512 w 7472601"/>
              <a:gd name="connsiteY679" fmla="*/ 3018001 h 6858000"/>
              <a:gd name="connsiteX680" fmla="*/ 1726266 w 7472601"/>
              <a:gd name="connsiteY680" fmla="*/ 2777274 h 6858000"/>
              <a:gd name="connsiteX681" fmla="*/ 625390 w 7472601"/>
              <a:gd name="connsiteY681" fmla="*/ 2514541 h 6858000"/>
              <a:gd name="connsiteX682" fmla="*/ 619799 w 7472601"/>
              <a:gd name="connsiteY682" fmla="*/ 2527180 h 6858000"/>
              <a:gd name="connsiteX683" fmla="*/ 310030 w 7472601"/>
              <a:gd name="connsiteY683" fmla="*/ 2771818 h 6858000"/>
              <a:gd name="connsiteX684" fmla="*/ 173877 w 7472601"/>
              <a:gd name="connsiteY684" fmla="*/ 2937056 h 6858000"/>
              <a:gd name="connsiteX685" fmla="*/ 77889 w 7472601"/>
              <a:gd name="connsiteY685" fmla="*/ 3138440 h 6858000"/>
              <a:gd name="connsiteX686" fmla="*/ 0 w 7472601"/>
              <a:gd name="connsiteY686" fmla="*/ 3271395 h 6858000"/>
              <a:gd name="connsiteX687" fmla="*/ 0 w 7472601"/>
              <a:gd name="connsiteY687" fmla="*/ 3153002 h 6858000"/>
              <a:gd name="connsiteX688" fmla="*/ 2386 w 7472601"/>
              <a:gd name="connsiteY688" fmla="*/ 3149203 h 6858000"/>
              <a:gd name="connsiteX689" fmla="*/ 89753 w 7472601"/>
              <a:gd name="connsiteY689" fmla="*/ 2987702 h 6858000"/>
              <a:gd name="connsiteX690" fmla="*/ 76869 w 7472601"/>
              <a:gd name="connsiteY690" fmla="*/ 3005404 h 6858000"/>
              <a:gd name="connsiteX691" fmla="*/ 32049 w 7472601"/>
              <a:gd name="connsiteY691" fmla="*/ 3065814 h 6858000"/>
              <a:gd name="connsiteX692" fmla="*/ 0 w 7472601"/>
              <a:gd name="connsiteY692" fmla="*/ 3108744 h 6858000"/>
              <a:gd name="connsiteX693" fmla="*/ 0 w 7472601"/>
              <a:gd name="connsiteY693" fmla="*/ 3058059 h 6858000"/>
              <a:gd name="connsiteX694" fmla="*/ 7610 w 7472601"/>
              <a:gd name="connsiteY694" fmla="*/ 3047889 h 6858000"/>
              <a:gd name="connsiteX695" fmla="*/ 52419 w 7472601"/>
              <a:gd name="connsiteY695" fmla="*/ 2987479 h 6858000"/>
              <a:gd name="connsiteX696" fmla="*/ 59142 w 7472601"/>
              <a:gd name="connsiteY696" fmla="*/ 2978488 h 6858000"/>
              <a:gd name="connsiteX697" fmla="*/ 0 w 7472601"/>
              <a:gd name="connsiteY697" fmla="*/ 3015334 h 6858000"/>
              <a:gd name="connsiteX698" fmla="*/ 0 w 7472601"/>
              <a:gd name="connsiteY698" fmla="*/ 2914286 h 6858000"/>
              <a:gd name="connsiteX699" fmla="*/ 36383 w 7472601"/>
              <a:gd name="connsiteY699" fmla="*/ 2901128 h 6858000"/>
              <a:gd name="connsiteX700" fmla="*/ 156329 w 7472601"/>
              <a:gd name="connsiteY700" fmla="*/ 2840533 h 6858000"/>
              <a:gd name="connsiteX701" fmla="*/ 358355 w 7472601"/>
              <a:gd name="connsiteY701" fmla="*/ 2620471 h 6858000"/>
              <a:gd name="connsiteX702" fmla="*/ 510577 w 7472601"/>
              <a:gd name="connsiteY702" fmla="*/ 2501244 h 6858000"/>
              <a:gd name="connsiteX703" fmla="*/ 211967 w 7472601"/>
              <a:gd name="connsiteY703" fmla="*/ 2479171 h 6858000"/>
              <a:gd name="connsiteX704" fmla="*/ 0 w 7472601"/>
              <a:gd name="connsiteY704" fmla="*/ 2476398 h 6858000"/>
              <a:gd name="connsiteX705" fmla="*/ 0 w 7472601"/>
              <a:gd name="connsiteY705" fmla="*/ 2389189 h 6858000"/>
              <a:gd name="connsiteX706" fmla="*/ 103062 w 7472601"/>
              <a:gd name="connsiteY706" fmla="*/ 2389518 h 6858000"/>
              <a:gd name="connsiteX707" fmla="*/ 510734 w 7472601"/>
              <a:gd name="connsiteY707" fmla="*/ 2416201 h 6858000"/>
              <a:gd name="connsiteX708" fmla="*/ 279257 w 7472601"/>
              <a:gd name="connsiteY708" fmla="*/ 2092102 h 6858000"/>
              <a:gd name="connsiteX709" fmla="*/ 65265 w 7472601"/>
              <a:gd name="connsiteY709" fmla="*/ 2006049 h 6858000"/>
              <a:gd name="connsiteX710" fmla="*/ 0 w 7472601"/>
              <a:gd name="connsiteY710" fmla="*/ 1982532 h 6858000"/>
              <a:gd name="connsiteX711" fmla="*/ 0 w 7472601"/>
              <a:gd name="connsiteY711" fmla="*/ 1912789 h 6858000"/>
              <a:gd name="connsiteX712" fmla="*/ 97460 w 7472601"/>
              <a:gd name="connsiteY712" fmla="*/ 1953725 h 6858000"/>
              <a:gd name="connsiteX713" fmla="*/ 221272 w 7472601"/>
              <a:gd name="connsiteY713" fmla="*/ 1980766 h 6858000"/>
              <a:gd name="connsiteX714" fmla="*/ 116765 w 7472601"/>
              <a:gd name="connsiteY714" fmla="*/ 1911033 h 6858000"/>
              <a:gd name="connsiteX715" fmla="*/ 16405 w 7472601"/>
              <a:gd name="connsiteY715" fmla="*/ 1803412 h 6858000"/>
              <a:gd name="connsiteX716" fmla="*/ 0 w 7472601"/>
              <a:gd name="connsiteY716" fmla="*/ 1784777 h 6858000"/>
              <a:gd name="connsiteX717" fmla="*/ 0 w 7472601"/>
              <a:gd name="connsiteY717" fmla="*/ 1740082 h 6858000"/>
              <a:gd name="connsiteX718" fmla="*/ 39394 w 7472601"/>
              <a:gd name="connsiteY718" fmla="*/ 1784856 h 6858000"/>
              <a:gd name="connsiteX719" fmla="*/ 135813 w 7472601"/>
              <a:gd name="connsiteY719" fmla="*/ 1888838 h 6858000"/>
              <a:gd name="connsiteX720" fmla="*/ 242575 w 7472601"/>
              <a:gd name="connsiteY720" fmla="*/ 1958841 h 6858000"/>
              <a:gd name="connsiteX721" fmla="*/ 82197 w 7472601"/>
              <a:gd name="connsiteY721" fmla="*/ 1754826 h 6858000"/>
              <a:gd name="connsiteX722" fmla="*/ 0 w 7472601"/>
              <a:gd name="connsiteY722" fmla="*/ 1679650 h 6858000"/>
              <a:gd name="connsiteX723" fmla="*/ 0 w 7472601"/>
              <a:gd name="connsiteY723" fmla="*/ 1602463 h 6858000"/>
              <a:gd name="connsiteX724" fmla="*/ 84689 w 7472601"/>
              <a:gd name="connsiteY724" fmla="*/ 1677442 h 6858000"/>
              <a:gd name="connsiteX725" fmla="*/ 298437 w 7472601"/>
              <a:gd name="connsiteY725" fmla="*/ 1968019 h 6858000"/>
              <a:gd name="connsiteX726" fmla="*/ 227269 w 7472601"/>
              <a:gd name="connsiteY726" fmla="*/ 1114064 h 6858000"/>
              <a:gd name="connsiteX727" fmla="*/ 248003 w 7472601"/>
              <a:gd name="connsiteY727" fmla="*/ 1089613 h 6858000"/>
              <a:gd name="connsiteX728" fmla="*/ 427020 w 7472601"/>
              <a:gd name="connsiteY728" fmla="*/ 1619803 h 6858000"/>
              <a:gd name="connsiteX729" fmla="*/ 340345 w 7472601"/>
              <a:gd name="connsiteY729" fmla="*/ 2027739 h 6858000"/>
              <a:gd name="connsiteX730" fmla="*/ 360865 w 7472601"/>
              <a:gd name="connsiteY730" fmla="*/ 2044827 h 6858000"/>
              <a:gd name="connsiteX731" fmla="*/ 560414 w 7472601"/>
              <a:gd name="connsiteY731" fmla="*/ 2421457 h 6858000"/>
              <a:gd name="connsiteX732" fmla="*/ 1359703 w 7472601"/>
              <a:gd name="connsiteY732" fmla="*/ 2578554 h 6858000"/>
              <a:gd name="connsiteX733" fmla="*/ 1359422 w 7472601"/>
              <a:gd name="connsiteY733" fmla="*/ 2577994 h 6858000"/>
              <a:gd name="connsiteX734" fmla="*/ 828701 w 7472601"/>
              <a:gd name="connsiteY734" fmla="*/ 1839520 h 6858000"/>
              <a:gd name="connsiteX735" fmla="*/ 494427 w 7472601"/>
              <a:gd name="connsiteY735" fmla="*/ 1092333 h 6858000"/>
              <a:gd name="connsiteX736" fmla="*/ 506322 w 7472601"/>
              <a:gd name="connsiteY736" fmla="*/ 1020997 h 6858000"/>
              <a:gd name="connsiteX737" fmla="*/ 4570198 w 7472601"/>
              <a:gd name="connsiteY737" fmla="*/ 978081 h 6858000"/>
              <a:gd name="connsiteX738" fmla="*/ 4523691 w 7472601"/>
              <a:gd name="connsiteY738" fmla="*/ 1127776 h 6858000"/>
              <a:gd name="connsiteX739" fmla="*/ 4509875 w 7472601"/>
              <a:gd name="connsiteY739" fmla="*/ 1167552 h 6858000"/>
              <a:gd name="connsiteX740" fmla="*/ 4478168 w 7472601"/>
              <a:gd name="connsiteY740" fmla="*/ 1260735 h 6858000"/>
              <a:gd name="connsiteX741" fmla="*/ 4409309 w 7472601"/>
              <a:gd name="connsiteY741" fmla="*/ 1666996 h 6858000"/>
              <a:gd name="connsiteX742" fmla="*/ 4370031 w 7472601"/>
              <a:gd name="connsiteY742" fmla="*/ 1955666 h 6858000"/>
              <a:gd name="connsiteX743" fmla="*/ 4570198 w 7472601"/>
              <a:gd name="connsiteY743" fmla="*/ 978081 h 6858000"/>
              <a:gd name="connsiteX744" fmla="*/ 4557898 w 7472601"/>
              <a:gd name="connsiteY744" fmla="*/ 900011 h 6858000"/>
              <a:gd name="connsiteX745" fmla="*/ 4344840 w 7472601"/>
              <a:gd name="connsiteY745" fmla="*/ 1922038 h 6858000"/>
              <a:gd name="connsiteX746" fmla="*/ 4378710 w 7472601"/>
              <a:gd name="connsiteY746" fmla="*/ 1665516 h 6858000"/>
              <a:gd name="connsiteX747" fmla="*/ 4448798 w 7472601"/>
              <a:gd name="connsiteY747" fmla="*/ 1253024 h 6858000"/>
              <a:gd name="connsiteX748" fmla="*/ 4480315 w 7472601"/>
              <a:gd name="connsiteY748" fmla="*/ 1158454 h 6858000"/>
              <a:gd name="connsiteX749" fmla="*/ 4494133 w 7472601"/>
              <a:gd name="connsiteY749" fmla="*/ 1118676 h 6858000"/>
              <a:gd name="connsiteX750" fmla="*/ 4557898 w 7472601"/>
              <a:gd name="connsiteY750" fmla="*/ 900011 h 6858000"/>
              <a:gd name="connsiteX751" fmla="*/ 5870151 w 7472601"/>
              <a:gd name="connsiteY751" fmla="*/ 898890 h 6858000"/>
              <a:gd name="connsiteX752" fmla="*/ 5861335 w 7472601"/>
              <a:gd name="connsiteY752" fmla="*/ 899177 h 6858000"/>
              <a:gd name="connsiteX753" fmla="*/ 5843702 w 7472601"/>
              <a:gd name="connsiteY753" fmla="*/ 899748 h 6858000"/>
              <a:gd name="connsiteX754" fmla="*/ 5651107 w 7472601"/>
              <a:gd name="connsiteY754" fmla="*/ 920306 h 6858000"/>
              <a:gd name="connsiteX755" fmla="*/ 5459407 w 7472601"/>
              <a:gd name="connsiteY755" fmla="*/ 940975 h 6858000"/>
              <a:gd name="connsiteX756" fmla="*/ 5374846 w 7472601"/>
              <a:gd name="connsiteY756" fmla="*/ 941988 h 6858000"/>
              <a:gd name="connsiteX757" fmla="*/ 5256105 w 7472601"/>
              <a:gd name="connsiteY757" fmla="*/ 945632 h 6858000"/>
              <a:gd name="connsiteX758" fmla="*/ 5107071 w 7472601"/>
              <a:gd name="connsiteY758" fmla="*/ 969720 h 6858000"/>
              <a:gd name="connsiteX759" fmla="*/ 4998681 w 7472601"/>
              <a:gd name="connsiteY759" fmla="*/ 988771 h 6858000"/>
              <a:gd name="connsiteX760" fmla="*/ 5870151 w 7472601"/>
              <a:gd name="connsiteY760" fmla="*/ 898890 h 6858000"/>
              <a:gd name="connsiteX761" fmla="*/ 5504425 w 7472601"/>
              <a:gd name="connsiteY761" fmla="*/ 848067 h 6858000"/>
              <a:gd name="connsiteX762" fmla="*/ 4968849 w 7472601"/>
              <a:gd name="connsiteY762" fmla="*/ 962318 h 6858000"/>
              <a:gd name="connsiteX763" fmla="*/ 5104039 w 7472601"/>
              <a:gd name="connsiteY763" fmla="*/ 940634 h 6858000"/>
              <a:gd name="connsiteX764" fmla="*/ 5256311 w 7472601"/>
              <a:gd name="connsiteY764" fmla="*/ 916490 h 6858000"/>
              <a:gd name="connsiteX765" fmla="*/ 5377381 w 7472601"/>
              <a:gd name="connsiteY765" fmla="*/ 912671 h 6858000"/>
              <a:gd name="connsiteX766" fmla="*/ 5460148 w 7472601"/>
              <a:gd name="connsiteY766" fmla="*/ 911442 h 6858000"/>
              <a:gd name="connsiteX767" fmla="*/ 5648971 w 7472601"/>
              <a:gd name="connsiteY767" fmla="*/ 891331 h 6858000"/>
              <a:gd name="connsiteX768" fmla="*/ 5844807 w 7472601"/>
              <a:gd name="connsiteY768" fmla="*/ 870718 h 6858000"/>
              <a:gd name="connsiteX769" fmla="*/ 5862975 w 7472601"/>
              <a:gd name="connsiteY769" fmla="*/ 869756 h 6858000"/>
              <a:gd name="connsiteX770" fmla="*/ 5920887 w 7472601"/>
              <a:gd name="connsiteY770" fmla="*/ 865929 h 6858000"/>
              <a:gd name="connsiteX771" fmla="*/ 5504425 w 7472601"/>
              <a:gd name="connsiteY771" fmla="*/ 848067 h 6858000"/>
              <a:gd name="connsiteX772" fmla="*/ 3607114 w 7472601"/>
              <a:gd name="connsiteY772" fmla="*/ 467441 h 6858000"/>
              <a:gd name="connsiteX773" fmla="*/ 3296242 w 7472601"/>
              <a:gd name="connsiteY773" fmla="*/ 807991 h 6858000"/>
              <a:gd name="connsiteX774" fmla="*/ 3174674 w 7472601"/>
              <a:gd name="connsiteY774" fmla="*/ 919759 h 6858000"/>
              <a:gd name="connsiteX775" fmla="*/ 3042978 w 7472601"/>
              <a:gd name="connsiteY775" fmla="*/ 1054894 h 6858000"/>
              <a:gd name="connsiteX776" fmla="*/ 2968914 w 7472601"/>
              <a:gd name="connsiteY776" fmla="*/ 1133756 h 6858000"/>
              <a:gd name="connsiteX777" fmla="*/ 3103823 w 7472601"/>
              <a:gd name="connsiteY777" fmla="*/ 1026814 h 6858000"/>
              <a:gd name="connsiteX778" fmla="*/ 3607114 w 7472601"/>
              <a:gd name="connsiteY778" fmla="*/ 467441 h 6858000"/>
              <a:gd name="connsiteX779" fmla="*/ 3744487 w 7472601"/>
              <a:gd name="connsiteY779" fmla="*/ 383136 h 6858000"/>
              <a:gd name="connsiteX780" fmla="*/ 3970213 w 7472601"/>
              <a:gd name="connsiteY780" fmla="*/ 995559 h 6858000"/>
              <a:gd name="connsiteX781" fmla="*/ 3744487 w 7472601"/>
              <a:gd name="connsiteY781" fmla="*/ 383136 h 6858000"/>
              <a:gd name="connsiteX782" fmla="*/ 3624562 w 7472601"/>
              <a:gd name="connsiteY782" fmla="*/ 367041 h 6858000"/>
              <a:gd name="connsiteX783" fmla="*/ 3489712 w 7472601"/>
              <a:gd name="connsiteY783" fmla="*/ 485386 h 6858000"/>
              <a:gd name="connsiteX784" fmla="*/ 3182994 w 7472601"/>
              <a:gd name="connsiteY784" fmla="*/ 828265 h 6858000"/>
              <a:gd name="connsiteX785" fmla="*/ 2892114 w 7472601"/>
              <a:gd name="connsiteY785" fmla="*/ 1172635 h 6858000"/>
              <a:gd name="connsiteX786" fmla="*/ 3021459 w 7472601"/>
              <a:gd name="connsiteY786" fmla="*/ 1035385 h 6858000"/>
              <a:gd name="connsiteX787" fmla="*/ 3153873 w 7472601"/>
              <a:gd name="connsiteY787" fmla="*/ 898971 h 6858000"/>
              <a:gd name="connsiteX788" fmla="*/ 3276511 w 7472601"/>
              <a:gd name="connsiteY788" fmla="*/ 786423 h 6858000"/>
              <a:gd name="connsiteX789" fmla="*/ 3584154 w 7472601"/>
              <a:gd name="connsiteY789" fmla="*/ 448218 h 6858000"/>
              <a:gd name="connsiteX790" fmla="*/ 3624562 w 7472601"/>
              <a:gd name="connsiteY790" fmla="*/ 367041 h 6858000"/>
              <a:gd name="connsiteX791" fmla="*/ 3766672 w 7472601"/>
              <a:gd name="connsiteY791" fmla="*/ 359429 h 6858000"/>
              <a:gd name="connsiteX792" fmla="*/ 3996338 w 7472601"/>
              <a:gd name="connsiteY792" fmla="*/ 968237 h 6858000"/>
              <a:gd name="connsiteX793" fmla="*/ 3766672 w 7472601"/>
              <a:gd name="connsiteY793" fmla="*/ 359429 h 6858000"/>
              <a:gd name="connsiteX794" fmla="*/ 5805386 w 7472601"/>
              <a:gd name="connsiteY794" fmla="*/ 239240 h 6858000"/>
              <a:gd name="connsiteX795" fmla="*/ 5736947 w 7472601"/>
              <a:gd name="connsiteY795" fmla="*/ 261367 h 6858000"/>
              <a:gd name="connsiteX796" fmla="*/ 5427012 w 7472601"/>
              <a:gd name="connsiteY796" fmla="*/ 311272 h 6858000"/>
              <a:gd name="connsiteX797" fmla="*/ 5147818 w 7472601"/>
              <a:gd name="connsiteY797" fmla="*/ 322112 h 6858000"/>
              <a:gd name="connsiteX798" fmla="*/ 5060854 w 7472601"/>
              <a:gd name="connsiteY798" fmla="*/ 311882 h 6858000"/>
              <a:gd name="connsiteX799" fmla="*/ 4945989 w 7472601"/>
              <a:gd name="connsiteY799" fmla="*/ 300516 h 6858000"/>
              <a:gd name="connsiteX800" fmla="*/ 5410479 w 7472601"/>
              <a:gd name="connsiteY800" fmla="*/ 348434 h 6858000"/>
              <a:gd name="connsiteX801" fmla="*/ 5805386 w 7472601"/>
              <a:gd name="connsiteY801" fmla="*/ 239240 h 6858000"/>
              <a:gd name="connsiteX802" fmla="*/ 5905192 w 7472601"/>
              <a:gd name="connsiteY802" fmla="*/ 163079 h 6858000"/>
              <a:gd name="connsiteX803" fmla="*/ 5865655 w 7472601"/>
              <a:gd name="connsiteY803" fmla="*/ 171901 h 6858000"/>
              <a:gd name="connsiteX804" fmla="*/ 5259740 w 7472601"/>
              <a:gd name="connsiteY804" fmla="*/ 257013 h 6858000"/>
              <a:gd name="connsiteX805" fmla="*/ 5208466 w 7472601"/>
              <a:gd name="connsiteY805" fmla="*/ 257550 h 6858000"/>
              <a:gd name="connsiteX806" fmla="*/ 4980204 w 7472601"/>
              <a:gd name="connsiteY806" fmla="*/ 271903 h 6858000"/>
              <a:gd name="connsiteX807" fmla="*/ 5068068 w 7472601"/>
              <a:gd name="connsiteY807" fmla="*/ 282244 h 6858000"/>
              <a:gd name="connsiteX808" fmla="*/ 5153231 w 7472601"/>
              <a:gd name="connsiteY808" fmla="*/ 292240 h 6858000"/>
              <a:gd name="connsiteX809" fmla="*/ 5426491 w 7472601"/>
              <a:gd name="connsiteY809" fmla="*/ 281128 h 6858000"/>
              <a:gd name="connsiteX810" fmla="*/ 5731212 w 7472601"/>
              <a:gd name="connsiteY810" fmla="*/ 231951 h 6858000"/>
              <a:gd name="connsiteX811" fmla="*/ 5905192 w 7472601"/>
              <a:gd name="connsiteY811" fmla="*/ 163079 h 6858000"/>
              <a:gd name="connsiteX812" fmla="*/ 5944437 w 7472601"/>
              <a:gd name="connsiteY812" fmla="*/ 113829 h 6858000"/>
              <a:gd name="connsiteX813" fmla="*/ 5825032 w 7472601"/>
              <a:gd name="connsiteY813" fmla="*/ 146405 h 6858000"/>
              <a:gd name="connsiteX814" fmla="*/ 4955599 w 7472601"/>
              <a:gd name="connsiteY814" fmla="*/ 247008 h 6858000"/>
              <a:gd name="connsiteX815" fmla="*/ 5210104 w 7472601"/>
              <a:gd name="connsiteY815" fmla="*/ 228123 h 6858000"/>
              <a:gd name="connsiteX816" fmla="*/ 5261015 w 7472601"/>
              <a:gd name="connsiteY816" fmla="*/ 227087 h 6858000"/>
              <a:gd name="connsiteX817" fmla="*/ 5861181 w 7472601"/>
              <a:gd name="connsiteY817" fmla="*/ 143093 h 6858000"/>
              <a:gd name="connsiteX818" fmla="*/ 5961252 w 7472601"/>
              <a:gd name="connsiteY818" fmla="*/ 114820 h 6858000"/>
              <a:gd name="connsiteX819" fmla="*/ 5944437 w 7472601"/>
              <a:gd name="connsiteY819" fmla="*/ 113829 h 6858000"/>
              <a:gd name="connsiteX820" fmla="*/ 3882765 w 7472601"/>
              <a:gd name="connsiteY820" fmla="*/ 0 h 6858000"/>
              <a:gd name="connsiteX821" fmla="*/ 3995099 w 7472601"/>
              <a:gd name="connsiteY821" fmla="*/ 0 h 6858000"/>
              <a:gd name="connsiteX822" fmla="*/ 4163818 w 7472601"/>
              <a:gd name="connsiteY822" fmla="*/ 234104 h 6858000"/>
              <a:gd name="connsiteX823" fmla="*/ 4172099 w 7472601"/>
              <a:gd name="connsiteY823" fmla="*/ 234207 h 6858000"/>
              <a:gd name="connsiteX824" fmla="*/ 4784282 w 7472601"/>
              <a:gd name="connsiteY824" fmla="*/ 276561 h 6858000"/>
              <a:gd name="connsiteX825" fmla="*/ 4801687 w 7472601"/>
              <a:gd name="connsiteY825" fmla="*/ 267764 h 6858000"/>
              <a:gd name="connsiteX826" fmla="*/ 6082788 w 7472601"/>
              <a:gd name="connsiteY826" fmla="*/ 64119 h 6858000"/>
              <a:gd name="connsiteX827" fmla="*/ 6099442 w 7472601"/>
              <a:gd name="connsiteY827" fmla="*/ 82568 h 6858000"/>
              <a:gd name="connsiteX828" fmla="*/ 4804137 w 7472601"/>
              <a:gd name="connsiteY828" fmla="*/ 320931 h 6858000"/>
              <a:gd name="connsiteX829" fmla="*/ 4227047 w 7472601"/>
              <a:gd name="connsiteY829" fmla="*/ 313415 h 6858000"/>
              <a:gd name="connsiteX830" fmla="*/ 4346041 w 7472601"/>
              <a:gd name="connsiteY830" fmla="*/ 456086 h 6858000"/>
              <a:gd name="connsiteX831" fmla="*/ 4870967 w 7472601"/>
              <a:gd name="connsiteY831" fmla="*/ 963061 h 6858000"/>
              <a:gd name="connsiteX832" fmla="*/ 4889647 w 7472601"/>
              <a:gd name="connsiteY832" fmla="*/ 957147 h 6858000"/>
              <a:gd name="connsiteX833" fmla="*/ 5422504 w 7472601"/>
              <a:gd name="connsiteY833" fmla="*/ 805191 h 6858000"/>
              <a:gd name="connsiteX834" fmla="*/ 6087656 w 7472601"/>
              <a:gd name="connsiteY834" fmla="*/ 826703 h 6858000"/>
              <a:gd name="connsiteX835" fmla="*/ 6058717 w 7472601"/>
              <a:gd name="connsiteY835" fmla="*/ 865992 h 6858000"/>
              <a:gd name="connsiteX836" fmla="*/ 4974153 w 7472601"/>
              <a:gd name="connsiteY836" fmla="*/ 1045456 h 6858000"/>
              <a:gd name="connsiteX837" fmla="*/ 5627835 w 7472601"/>
              <a:gd name="connsiteY837" fmla="*/ 1472077 h 6858000"/>
              <a:gd name="connsiteX838" fmla="*/ 5629817 w 7472601"/>
              <a:gd name="connsiteY838" fmla="*/ 1471412 h 6858000"/>
              <a:gd name="connsiteX839" fmla="*/ 5634124 w 7472601"/>
              <a:gd name="connsiteY839" fmla="*/ 1470572 h 6858000"/>
              <a:gd name="connsiteX840" fmla="*/ 5755832 w 7472601"/>
              <a:gd name="connsiteY840" fmla="*/ 1383886 h 6858000"/>
              <a:gd name="connsiteX841" fmla="*/ 6014186 w 7472601"/>
              <a:gd name="connsiteY841" fmla="*/ 1279799 h 6858000"/>
              <a:gd name="connsiteX842" fmla="*/ 6901619 w 7472601"/>
              <a:gd name="connsiteY842" fmla="*/ 1047874 h 6858000"/>
              <a:gd name="connsiteX843" fmla="*/ 6931566 w 7472601"/>
              <a:gd name="connsiteY843" fmla="*/ 1062034 h 6858000"/>
              <a:gd name="connsiteX844" fmla="*/ 5790982 w 7472601"/>
              <a:gd name="connsiteY844" fmla="*/ 1561380 h 6858000"/>
              <a:gd name="connsiteX845" fmla="*/ 6188971 w 7472601"/>
              <a:gd name="connsiteY845" fmla="*/ 1755168 h 6858000"/>
              <a:gd name="connsiteX846" fmla="*/ 6202446 w 7472601"/>
              <a:gd name="connsiteY846" fmla="*/ 1752268 h 6858000"/>
              <a:gd name="connsiteX847" fmla="*/ 7179560 w 7472601"/>
              <a:gd name="connsiteY847" fmla="*/ 1467551 h 6858000"/>
              <a:gd name="connsiteX848" fmla="*/ 7158730 w 7472601"/>
              <a:gd name="connsiteY848" fmla="*/ 1507835 h 6858000"/>
              <a:gd name="connsiteX849" fmla="*/ 6326959 w 7472601"/>
              <a:gd name="connsiteY849" fmla="*/ 1817686 h 6858000"/>
              <a:gd name="connsiteX850" fmla="*/ 6537433 w 7472601"/>
              <a:gd name="connsiteY850" fmla="*/ 1907790 h 6858000"/>
              <a:gd name="connsiteX851" fmla="*/ 6550221 w 7472601"/>
              <a:gd name="connsiteY851" fmla="*/ 1910729 h 6858000"/>
              <a:gd name="connsiteX852" fmla="*/ 6964438 w 7472601"/>
              <a:gd name="connsiteY852" fmla="*/ 2209505 h 6858000"/>
              <a:gd name="connsiteX853" fmla="*/ 7367862 w 7472601"/>
              <a:gd name="connsiteY853" fmla="*/ 2806833 h 6858000"/>
              <a:gd name="connsiteX854" fmla="*/ 7364329 w 7472601"/>
              <a:gd name="connsiteY854" fmla="*/ 2826907 h 6858000"/>
              <a:gd name="connsiteX855" fmla="*/ 7290545 w 7472601"/>
              <a:gd name="connsiteY855" fmla="*/ 2850663 h 6858000"/>
              <a:gd name="connsiteX856" fmla="*/ 6472036 w 7472601"/>
              <a:gd name="connsiteY856" fmla="*/ 1959003 h 6858000"/>
              <a:gd name="connsiteX857" fmla="*/ 5792897 w 7472601"/>
              <a:gd name="connsiteY857" fmla="*/ 1647747 h 6858000"/>
              <a:gd name="connsiteX858" fmla="*/ 5842751 w 7472601"/>
              <a:gd name="connsiteY858" fmla="*/ 1816112 h 6858000"/>
              <a:gd name="connsiteX859" fmla="*/ 5847424 w 7472601"/>
              <a:gd name="connsiteY859" fmla="*/ 1815776 h 6858000"/>
              <a:gd name="connsiteX860" fmla="*/ 6399821 w 7472601"/>
              <a:gd name="connsiteY860" fmla="*/ 2344799 h 6858000"/>
              <a:gd name="connsiteX861" fmla="*/ 6323232 w 7472601"/>
              <a:gd name="connsiteY861" fmla="*/ 2389634 h 6858000"/>
              <a:gd name="connsiteX862" fmla="*/ 5942958 w 7472601"/>
              <a:gd name="connsiteY862" fmla="*/ 2077708 h 6858000"/>
              <a:gd name="connsiteX863" fmla="*/ 5921559 w 7472601"/>
              <a:gd name="connsiteY863" fmla="*/ 2378596 h 6858000"/>
              <a:gd name="connsiteX864" fmla="*/ 5817651 w 7472601"/>
              <a:gd name="connsiteY864" fmla="*/ 3023919 h 6858000"/>
              <a:gd name="connsiteX865" fmla="*/ 5729634 w 7472601"/>
              <a:gd name="connsiteY865" fmla="*/ 3051849 h 6858000"/>
              <a:gd name="connsiteX866" fmla="*/ 5611018 w 7472601"/>
              <a:gd name="connsiteY866" fmla="*/ 2316769 h 6858000"/>
              <a:gd name="connsiteX867" fmla="*/ 5687608 w 7472601"/>
              <a:gd name="connsiteY867" fmla="*/ 2039972 h 6858000"/>
              <a:gd name="connsiteX868" fmla="*/ 5657554 w 7472601"/>
              <a:gd name="connsiteY868" fmla="*/ 1576445 h 6858000"/>
              <a:gd name="connsiteX869" fmla="*/ 5150475 w 7472601"/>
              <a:gd name="connsiteY869" fmla="*/ 1274012 h 6858000"/>
              <a:gd name="connsiteX870" fmla="*/ 5349142 w 7472601"/>
              <a:gd name="connsiteY870" fmla="*/ 2204405 h 6858000"/>
              <a:gd name="connsiteX871" fmla="*/ 5262214 w 7472601"/>
              <a:gd name="connsiteY871" fmla="*/ 2233836 h 6858000"/>
              <a:gd name="connsiteX872" fmla="*/ 4981539 w 7472601"/>
              <a:gd name="connsiteY872" fmla="*/ 1542201 h 6858000"/>
              <a:gd name="connsiteX873" fmla="*/ 4958461 w 7472601"/>
              <a:gd name="connsiteY873" fmla="*/ 1136957 h 6858000"/>
              <a:gd name="connsiteX874" fmla="*/ 4655015 w 7472601"/>
              <a:gd name="connsiteY874" fmla="*/ 891426 h 6858000"/>
              <a:gd name="connsiteX875" fmla="*/ 4348002 w 7472601"/>
              <a:gd name="connsiteY875" fmla="*/ 2205895 h 6858000"/>
              <a:gd name="connsiteX876" fmla="*/ 4262250 w 7472601"/>
              <a:gd name="connsiteY876" fmla="*/ 2219972 h 6858000"/>
              <a:gd name="connsiteX877" fmla="*/ 4550611 w 7472601"/>
              <a:gd name="connsiteY877" fmla="*/ 817540 h 6858000"/>
              <a:gd name="connsiteX878" fmla="*/ 4564418 w 7472601"/>
              <a:gd name="connsiteY878" fmla="*/ 808293 h 6858000"/>
              <a:gd name="connsiteX879" fmla="*/ 4266388 w 7472601"/>
              <a:gd name="connsiteY879" fmla="*/ 500083 h 6858000"/>
              <a:gd name="connsiteX880" fmla="*/ 4032842 w 7472601"/>
              <a:gd name="connsiteY880" fmla="*/ 211809 h 6858000"/>
              <a:gd name="connsiteX881" fmla="*/ 3882765 w 7472601"/>
              <a:gd name="connsiteY881" fmla="*/ 0 h 6858000"/>
              <a:gd name="connsiteX882" fmla="*/ 3721337 w 7472601"/>
              <a:gd name="connsiteY882" fmla="*/ 0 h 6858000"/>
              <a:gd name="connsiteX883" fmla="*/ 3797544 w 7472601"/>
              <a:gd name="connsiteY883" fmla="*/ 0 h 6858000"/>
              <a:gd name="connsiteX884" fmla="*/ 3775734 w 7472601"/>
              <a:gd name="connsiteY884" fmla="*/ 95131 h 6858000"/>
              <a:gd name="connsiteX885" fmla="*/ 3724807 w 7472601"/>
              <a:gd name="connsiteY885" fmla="*/ 272257 h 6858000"/>
              <a:gd name="connsiteX886" fmla="*/ 3726844 w 7472601"/>
              <a:gd name="connsiteY886" fmla="*/ 282988 h 6858000"/>
              <a:gd name="connsiteX887" fmla="*/ 3742664 w 7472601"/>
              <a:gd name="connsiteY887" fmla="*/ 279918 h 6858000"/>
              <a:gd name="connsiteX888" fmla="*/ 4103910 w 7472601"/>
              <a:gd name="connsiteY888" fmla="*/ 1161917 h 6858000"/>
              <a:gd name="connsiteX889" fmla="*/ 4020269 w 7472601"/>
              <a:gd name="connsiteY889" fmla="*/ 1200406 h 6858000"/>
              <a:gd name="connsiteX890" fmla="*/ 3674882 w 7472601"/>
              <a:gd name="connsiteY890" fmla="*/ 488524 h 6858000"/>
              <a:gd name="connsiteX891" fmla="*/ 3132682 w 7472601"/>
              <a:gd name="connsiteY891" fmla="*/ 1072284 h 6858000"/>
              <a:gd name="connsiteX892" fmla="*/ 2716346 w 7472601"/>
              <a:gd name="connsiteY892" fmla="*/ 1276376 h 6858000"/>
              <a:gd name="connsiteX893" fmla="*/ 2716772 w 7472601"/>
              <a:gd name="connsiteY893" fmla="*/ 1255462 h 6858000"/>
              <a:gd name="connsiteX894" fmla="*/ 3471096 w 7472601"/>
              <a:gd name="connsiteY894" fmla="*/ 437072 h 6858000"/>
              <a:gd name="connsiteX895" fmla="*/ 3639057 w 7472601"/>
              <a:gd name="connsiteY895" fmla="*/ 286334 h 6858000"/>
              <a:gd name="connsiteX896" fmla="*/ 3640309 w 7472601"/>
              <a:gd name="connsiteY896" fmla="*/ 284664 h 6858000"/>
              <a:gd name="connsiteX897" fmla="*/ 3646022 w 7472601"/>
              <a:gd name="connsiteY897" fmla="*/ 276711 h 6858000"/>
              <a:gd name="connsiteX898" fmla="*/ 3707943 w 7472601"/>
              <a:gd name="connsiteY898" fmla="*/ 65958 h 6858000"/>
              <a:gd name="connsiteX899" fmla="*/ 3721337 w 7472601"/>
              <a:gd name="connsiteY899" fmla="*/ 0 h 6858000"/>
              <a:gd name="connsiteX900" fmla="*/ 2867960 w 7472601"/>
              <a:gd name="connsiteY900" fmla="*/ 0 h 6858000"/>
              <a:gd name="connsiteX901" fmla="*/ 2926351 w 7472601"/>
              <a:gd name="connsiteY901" fmla="*/ 0 h 6858000"/>
              <a:gd name="connsiteX902" fmla="*/ 2902823 w 7472601"/>
              <a:gd name="connsiteY902" fmla="*/ 262929 h 6858000"/>
              <a:gd name="connsiteX903" fmla="*/ 2940663 w 7472601"/>
              <a:gd name="connsiteY903" fmla="*/ 140884 h 6858000"/>
              <a:gd name="connsiteX904" fmla="*/ 2947039 w 7472601"/>
              <a:gd name="connsiteY904" fmla="*/ 122524 h 6858000"/>
              <a:gd name="connsiteX905" fmla="*/ 2984316 w 7472601"/>
              <a:gd name="connsiteY905" fmla="*/ 0 h 6858000"/>
              <a:gd name="connsiteX906" fmla="*/ 3016114 w 7472601"/>
              <a:gd name="connsiteY906" fmla="*/ 0 h 6858000"/>
              <a:gd name="connsiteX907" fmla="*/ 2979949 w 7472601"/>
              <a:gd name="connsiteY907" fmla="*/ 119274 h 6858000"/>
              <a:gd name="connsiteX908" fmla="*/ 3023879 w 7472601"/>
              <a:gd name="connsiteY908" fmla="*/ 0 h 6858000"/>
              <a:gd name="connsiteX909" fmla="*/ 3105400 w 7472601"/>
              <a:gd name="connsiteY909" fmla="*/ 0 h 6858000"/>
              <a:gd name="connsiteX910" fmla="*/ 3094669 w 7472601"/>
              <a:gd name="connsiteY910" fmla="*/ 30308 h 6858000"/>
              <a:gd name="connsiteX911" fmla="*/ 2901945 w 7472601"/>
              <a:gd name="connsiteY911" fmla="*/ 466538 h 6858000"/>
              <a:gd name="connsiteX912" fmla="*/ 2815209 w 7472601"/>
              <a:gd name="connsiteY912" fmla="*/ 497361 h 6858000"/>
              <a:gd name="connsiteX913" fmla="*/ 2844845 w 7472601"/>
              <a:gd name="connsiteY913" fmla="*/ 127638 h 6858000"/>
              <a:gd name="connsiteX914" fmla="*/ 2867960 w 7472601"/>
              <a:gd name="connsiteY914" fmla="*/ 0 h 6858000"/>
              <a:gd name="connsiteX915" fmla="*/ 1057230 w 7472601"/>
              <a:gd name="connsiteY915" fmla="*/ 0 h 6858000"/>
              <a:gd name="connsiteX916" fmla="*/ 1111003 w 7472601"/>
              <a:gd name="connsiteY916" fmla="*/ 0 h 6858000"/>
              <a:gd name="connsiteX917" fmla="*/ 1125553 w 7472601"/>
              <a:gd name="connsiteY917" fmla="*/ 52588 h 6858000"/>
              <a:gd name="connsiteX918" fmla="*/ 1304276 w 7472601"/>
              <a:gd name="connsiteY918" fmla="*/ 476275 h 6858000"/>
              <a:gd name="connsiteX919" fmla="*/ 1492066 w 7472601"/>
              <a:gd name="connsiteY919" fmla="*/ 886333 h 6858000"/>
              <a:gd name="connsiteX920" fmla="*/ 1423698 w 7472601"/>
              <a:gd name="connsiteY920" fmla="*/ 710817 h 6858000"/>
              <a:gd name="connsiteX921" fmla="*/ 1357609 w 7472601"/>
              <a:gd name="connsiteY921" fmla="*/ 532892 h 6858000"/>
              <a:gd name="connsiteX922" fmla="*/ 1309550 w 7472601"/>
              <a:gd name="connsiteY922" fmla="*/ 374031 h 6858000"/>
              <a:gd name="connsiteX923" fmla="*/ 1193673 w 7472601"/>
              <a:gd name="connsiteY923" fmla="*/ 49533 h 6858000"/>
              <a:gd name="connsiteX924" fmla="*/ 1164391 w 7472601"/>
              <a:gd name="connsiteY924" fmla="*/ 0 h 6858000"/>
              <a:gd name="connsiteX925" fmla="*/ 1200666 w 7472601"/>
              <a:gd name="connsiteY925" fmla="*/ 0 h 6858000"/>
              <a:gd name="connsiteX926" fmla="*/ 1223408 w 7472601"/>
              <a:gd name="connsiteY926" fmla="*/ 38996 h 6858000"/>
              <a:gd name="connsiteX927" fmla="*/ 1339635 w 7472601"/>
              <a:gd name="connsiteY927" fmla="*/ 365517 h 6858000"/>
              <a:gd name="connsiteX928" fmla="*/ 1387469 w 7472601"/>
              <a:gd name="connsiteY928" fmla="*/ 523079 h 6858000"/>
              <a:gd name="connsiteX929" fmla="*/ 1452685 w 7472601"/>
              <a:gd name="connsiteY929" fmla="*/ 699806 h 6858000"/>
              <a:gd name="connsiteX930" fmla="*/ 1492092 w 7472601"/>
              <a:gd name="connsiteY930" fmla="*/ 800424 h 6858000"/>
              <a:gd name="connsiteX931" fmla="*/ 1455302 w 7472601"/>
              <a:gd name="connsiteY931" fmla="*/ 632913 h 6858000"/>
              <a:gd name="connsiteX932" fmla="*/ 1222336 w 7472601"/>
              <a:gd name="connsiteY932" fmla="*/ 9480 h 6858000"/>
              <a:gd name="connsiteX933" fmla="*/ 1214634 w 7472601"/>
              <a:gd name="connsiteY933" fmla="*/ 0 h 6858000"/>
              <a:gd name="connsiteX934" fmla="*/ 1289827 w 7472601"/>
              <a:gd name="connsiteY934" fmla="*/ 0 h 6858000"/>
              <a:gd name="connsiteX935" fmla="*/ 1321076 w 7472601"/>
              <a:gd name="connsiteY935" fmla="*/ 59722 h 6858000"/>
              <a:gd name="connsiteX936" fmla="*/ 1512579 w 7472601"/>
              <a:gd name="connsiteY936" fmla="*/ 626441 h 6858000"/>
              <a:gd name="connsiteX937" fmla="*/ 1506076 w 7472601"/>
              <a:gd name="connsiteY937" fmla="*/ 1089289 h 6858000"/>
              <a:gd name="connsiteX938" fmla="*/ 1486346 w 7472601"/>
              <a:gd name="connsiteY938" fmla="*/ 1079919 h 6858000"/>
              <a:gd name="connsiteX939" fmla="*/ 1070511 w 7472601"/>
              <a:gd name="connsiteY939" fmla="*/ 48609 h 6858000"/>
              <a:gd name="connsiteX940" fmla="*/ 1057230 w 7472601"/>
              <a:gd name="connsiteY940" fmla="*/ 0 h 6858000"/>
              <a:gd name="connsiteX941" fmla="*/ 43151 w 7472601"/>
              <a:gd name="connsiteY941" fmla="*/ 0 h 6858000"/>
              <a:gd name="connsiteX942" fmla="*/ 95283 w 7472601"/>
              <a:gd name="connsiteY942" fmla="*/ 0 h 6858000"/>
              <a:gd name="connsiteX943" fmla="*/ 300708 w 7472601"/>
              <a:gd name="connsiteY943" fmla="*/ 154571 h 6858000"/>
              <a:gd name="connsiteX944" fmla="*/ 530414 w 7472601"/>
              <a:gd name="connsiteY944" fmla="*/ 354673 h 6858000"/>
              <a:gd name="connsiteX945" fmla="*/ 333785 w 7472601"/>
              <a:gd name="connsiteY945" fmla="*/ 161564 h 6858000"/>
              <a:gd name="connsiteX946" fmla="*/ 147005 w 7472601"/>
              <a:gd name="connsiteY946" fmla="*/ 0 h 6858000"/>
              <a:gd name="connsiteX947" fmla="*/ 272509 w 7472601"/>
              <a:gd name="connsiteY947" fmla="*/ 0 h 6858000"/>
              <a:gd name="connsiteX948" fmla="*/ 326276 w 7472601"/>
              <a:gd name="connsiteY948" fmla="*/ 45847 h 6858000"/>
              <a:gd name="connsiteX949" fmla="*/ 823759 w 7472601"/>
              <a:gd name="connsiteY949" fmla="*/ 574145 h 6858000"/>
              <a:gd name="connsiteX950" fmla="*/ 811254 w 7472601"/>
              <a:gd name="connsiteY950" fmla="*/ 665546 h 6858000"/>
              <a:gd name="connsiteX951" fmla="*/ 154042 w 7472601"/>
              <a:gd name="connsiteY951" fmla="*/ 261522 h 6858000"/>
              <a:gd name="connsiteX952" fmla="*/ 13550 w 7472601"/>
              <a:gd name="connsiteY952" fmla="*/ 158423 h 6858000"/>
              <a:gd name="connsiteX953" fmla="*/ 0 w 7472601"/>
              <a:gd name="connsiteY953" fmla="*/ 146618 h 6858000"/>
              <a:gd name="connsiteX954" fmla="*/ 0 w 7472601"/>
              <a:gd name="connsiteY954" fmla="*/ 59161 h 6858000"/>
              <a:gd name="connsiteX955" fmla="*/ 45427 w 7472601"/>
              <a:gd name="connsiteY955" fmla="*/ 101078 h 6858000"/>
              <a:gd name="connsiteX956" fmla="*/ 630103 w 7472601"/>
              <a:gd name="connsiteY956" fmla="*/ 485885 h 6858000"/>
              <a:gd name="connsiteX957" fmla="*/ 532040 w 7472601"/>
              <a:gd name="connsiteY957" fmla="*/ 399359 h 6858000"/>
              <a:gd name="connsiteX958" fmla="*/ 517618 w 7472601"/>
              <a:gd name="connsiteY958" fmla="*/ 385726 h 6858000"/>
              <a:gd name="connsiteX959" fmla="*/ 285074 w 7472601"/>
              <a:gd name="connsiteY959" fmla="*/ 182755 h 6858000"/>
              <a:gd name="connsiteX960" fmla="*/ 43151 w 7472601"/>
              <a:gd name="connsiteY960"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467600 w 7472601"/>
              <a:gd name="connsiteY76" fmla="*/ 6163634 h 6858000"/>
              <a:gd name="connsiteX77" fmla="*/ 7448321 w 7472601"/>
              <a:gd name="connsiteY77" fmla="*/ 6190991 h 6858000"/>
              <a:gd name="connsiteX78" fmla="*/ 7467600 w 7472601"/>
              <a:gd name="connsiteY78" fmla="*/ 6221686 h 6858000"/>
              <a:gd name="connsiteX79" fmla="*/ 7467600 w 7472601"/>
              <a:gd name="connsiteY79" fmla="*/ 6334256 h 6858000"/>
              <a:gd name="connsiteX80" fmla="*/ 7454976 w 7472601"/>
              <a:gd name="connsiteY80" fmla="*/ 6318297 h 6858000"/>
              <a:gd name="connsiteX81" fmla="*/ 1456157 w 7472601"/>
              <a:gd name="connsiteY81" fmla="*/ 5371404 h 6858000"/>
              <a:gd name="connsiteX82" fmla="*/ 1244432 w 7472601"/>
              <a:gd name="connsiteY82" fmla="*/ 5385601 h 6858000"/>
              <a:gd name="connsiteX83" fmla="*/ 973990 w 7472601"/>
              <a:gd name="connsiteY83" fmla="*/ 5424940 h 6858000"/>
              <a:gd name="connsiteX84" fmla="*/ 1103809 w 7472601"/>
              <a:gd name="connsiteY84" fmla="*/ 5433720 h 6858000"/>
              <a:gd name="connsiteX85" fmla="*/ 1123454 w 7472601"/>
              <a:gd name="connsiteY85" fmla="*/ 5435727 h 6858000"/>
              <a:gd name="connsiteX86" fmla="*/ 1737017 w 7472601"/>
              <a:gd name="connsiteY86" fmla="*/ 5452183 h 6858000"/>
              <a:gd name="connsiteX87" fmla="*/ 1824397 w 7472601"/>
              <a:gd name="connsiteY87" fmla="*/ 5447757 h 6858000"/>
              <a:gd name="connsiteX88" fmla="*/ 2070059 w 7472601"/>
              <a:gd name="connsiteY88" fmla="*/ 5441660 h 6858000"/>
              <a:gd name="connsiteX89" fmla="*/ 1456157 w 7472601"/>
              <a:gd name="connsiteY89" fmla="*/ 5371404 h 6858000"/>
              <a:gd name="connsiteX90" fmla="*/ 4988186 w 7472601"/>
              <a:gd name="connsiteY90" fmla="*/ 5216467 h 6858000"/>
              <a:gd name="connsiteX91" fmla="*/ 4777334 w 7472601"/>
              <a:gd name="connsiteY91" fmla="*/ 5406072 h 6858000"/>
              <a:gd name="connsiteX92" fmla="*/ 4718341 w 7472601"/>
              <a:gd name="connsiteY92" fmla="*/ 5468043 h 6858000"/>
              <a:gd name="connsiteX93" fmla="*/ 4604655 w 7472601"/>
              <a:gd name="connsiteY93" fmla="*/ 5583434 h 6858000"/>
              <a:gd name="connsiteX94" fmla="*/ 4565074 w 7472601"/>
              <a:gd name="connsiteY94" fmla="*/ 5618550 h 6858000"/>
              <a:gd name="connsiteX95" fmla="*/ 4988186 w 7472601"/>
              <a:gd name="connsiteY95" fmla="*/ 5216467 h 6858000"/>
              <a:gd name="connsiteX96" fmla="*/ 4978032 w 7472601"/>
              <a:gd name="connsiteY96" fmla="*/ 5183809 h 6858000"/>
              <a:gd name="connsiteX97" fmla="*/ 4463413 w 7472601"/>
              <a:gd name="connsiteY97" fmla="*/ 5615162 h 6858000"/>
              <a:gd name="connsiteX98" fmla="*/ 4358134 w 7472601"/>
              <a:gd name="connsiteY98" fmla="*/ 5742791 h 6858000"/>
              <a:gd name="connsiteX99" fmla="*/ 4376219 w 7472601"/>
              <a:gd name="connsiteY99" fmla="*/ 5729027 h 6858000"/>
              <a:gd name="connsiteX100" fmla="*/ 4582340 w 7472601"/>
              <a:gd name="connsiteY100" fmla="*/ 5561037 h 6858000"/>
              <a:gd name="connsiteX101" fmla="*/ 4694684 w 7472601"/>
              <a:gd name="connsiteY101" fmla="*/ 5447098 h 6858000"/>
              <a:gd name="connsiteX102" fmla="*/ 4754123 w 7472601"/>
              <a:gd name="connsiteY102" fmla="*/ 5384643 h 6858000"/>
              <a:gd name="connsiteX103" fmla="*/ 4978032 w 7472601"/>
              <a:gd name="connsiteY103" fmla="*/ 5183809 h 6858000"/>
              <a:gd name="connsiteX104" fmla="*/ 1903353 w 7472601"/>
              <a:gd name="connsiteY104" fmla="*/ 5044827 h 6858000"/>
              <a:gd name="connsiteX105" fmla="*/ 1936931 w 7472601"/>
              <a:gd name="connsiteY105" fmla="*/ 5093954 h 6858000"/>
              <a:gd name="connsiteX106" fmla="*/ 2195868 w 7472601"/>
              <a:gd name="connsiteY106" fmla="*/ 5396574 h 6858000"/>
              <a:gd name="connsiteX107" fmla="*/ 2088852 w 7472601"/>
              <a:gd name="connsiteY107" fmla="*/ 5166123 h 6858000"/>
              <a:gd name="connsiteX108" fmla="*/ 1958241 w 7472601"/>
              <a:gd name="connsiteY108" fmla="*/ 5067955 h 6858000"/>
              <a:gd name="connsiteX109" fmla="*/ 1903353 w 7472601"/>
              <a:gd name="connsiteY109" fmla="*/ 5044827 h 6858000"/>
              <a:gd name="connsiteX110" fmla="*/ 1979378 w 7472601"/>
              <a:gd name="connsiteY110" fmla="*/ 4769504 h 6858000"/>
              <a:gd name="connsiteX111" fmla="*/ 2882120 w 7472601"/>
              <a:gd name="connsiteY111" fmla="*/ 5064547 h 6858000"/>
              <a:gd name="connsiteX112" fmla="*/ 2793103 w 7472601"/>
              <a:gd name="connsiteY112" fmla="*/ 5039699 h 6858000"/>
              <a:gd name="connsiteX113" fmla="*/ 2770041 w 7472601"/>
              <a:gd name="connsiteY113" fmla="*/ 5033634 h 6858000"/>
              <a:gd name="connsiteX114" fmla="*/ 1979378 w 7472601"/>
              <a:gd name="connsiteY114" fmla="*/ 4769504 h 6858000"/>
              <a:gd name="connsiteX115" fmla="*/ 1927410 w 7472601"/>
              <a:gd name="connsiteY115" fmla="*/ 4716164 h 6858000"/>
              <a:gd name="connsiteX116" fmla="*/ 1959587 w 7472601"/>
              <a:gd name="connsiteY116" fmla="*/ 4728849 h 6858000"/>
              <a:gd name="connsiteX117" fmla="*/ 2777707 w 7472601"/>
              <a:gd name="connsiteY117" fmla="*/ 5003991 h 6858000"/>
              <a:gd name="connsiteX118" fmla="*/ 2800768 w 7472601"/>
              <a:gd name="connsiteY118" fmla="*/ 5010056 h 6858000"/>
              <a:gd name="connsiteX119" fmla="*/ 2879408 w 7472601"/>
              <a:gd name="connsiteY119" fmla="*/ 5031590 h 6858000"/>
              <a:gd name="connsiteX120" fmla="*/ 2862295 w 7472601"/>
              <a:gd name="connsiteY120" fmla="*/ 5022958 h 6858000"/>
              <a:gd name="connsiteX121" fmla="*/ 2813343 w 7472601"/>
              <a:gd name="connsiteY121" fmla="*/ 4998369 h 6858000"/>
              <a:gd name="connsiteX122" fmla="*/ 2646245 w 7472601"/>
              <a:gd name="connsiteY122" fmla="*/ 4930999 h 6858000"/>
              <a:gd name="connsiteX123" fmla="*/ 1999243 w 7472601"/>
              <a:gd name="connsiteY123" fmla="*/ 4730524 h 6858000"/>
              <a:gd name="connsiteX124" fmla="*/ 1979527 w 7472601"/>
              <a:gd name="connsiteY124" fmla="*/ 4726651 h 6858000"/>
              <a:gd name="connsiteX125" fmla="*/ 1927410 w 7472601"/>
              <a:gd name="connsiteY125" fmla="*/ 4716164 h 6858000"/>
              <a:gd name="connsiteX126" fmla="*/ 1997014 w 7472601"/>
              <a:gd name="connsiteY126" fmla="*/ 4698007 h 6858000"/>
              <a:gd name="connsiteX127" fmla="*/ 2005458 w 7472601"/>
              <a:gd name="connsiteY127" fmla="*/ 4699540 h 6858000"/>
              <a:gd name="connsiteX128" fmla="*/ 2657186 w 7472601"/>
              <a:gd name="connsiteY128" fmla="*/ 4901687 h 6858000"/>
              <a:gd name="connsiteX129" fmla="*/ 2826662 w 7472601"/>
              <a:gd name="connsiteY129" fmla="*/ 4970362 h 6858000"/>
              <a:gd name="connsiteX130" fmla="*/ 2876100 w 7472601"/>
              <a:gd name="connsiteY130" fmla="*/ 4995397 h 6858000"/>
              <a:gd name="connsiteX131" fmla="*/ 3042600 w 7472601"/>
              <a:gd name="connsiteY131" fmla="*/ 5059532 h 6858000"/>
              <a:gd name="connsiteX132" fmla="*/ 1997014 w 7472601"/>
              <a:gd name="connsiteY132" fmla="*/ 4698007 h 6858000"/>
              <a:gd name="connsiteX133" fmla="*/ 2305292 w 7472601"/>
              <a:gd name="connsiteY133" fmla="*/ 4219492 h 6858000"/>
              <a:gd name="connsiteX134" fmla="*/ 3360922 w 7472601"/>
              <a:gd name="connsiteY134" fmla="*/ 4529373 h 6858000"/>
              <a:gd name="connsiteX135" fmla="*/ 3492420 w 7472601"/>
              <a:gd name="connsiteY135" fmla="*/ 4510145 h 6858000"/>
              <a:gd name="connsiteX136" fmla="*/ 3364086 w 7472601"/>
              <a:gd name="connsiteY136" fmla="*/ 4480340 h 6858000"/>
              <a:gd name="connsiteX137" fmla="*/ 3225818 w 7472601"/>
              <a:gd name="connsiteY137" fmla="*/ 4411822 h 6858000"/>
              <a:gd name="connsiteX138" fmla="*/ 3129696 w 7472601"/>
              <a:gd name="connsiteY138" fmla="*/ 4360704 h 6858000"/>
              <a:gd name="connsiteX139" fmla="*/ 2814545 w 7472601"/>
              <a:gd name="connsiteY139" fmla="*/ 4282955 h 6858000"/>
              <a:gd name="connsiteX140" fmla="*/ 2305292 w 7472601"/>
              <a:gd name="connsiteY140" fmla="*/ 4219492 h 6858000"/>
              <a:gd name="connsiteX141" fmla="*/ 2626982 w 7472601"/>
              <a:gd name="connsiteY141" fmla="*/ 4206450 h 6858000"/>
              <a:gd name="connsiteX142" fmla="*/ 2490617 w 7472601"/>
              <a:gd name="connsiteY142" fmla="*/ 4206951 h 6858000"/>
              <a:gd name="connsiteX143" fmla="*/ 2819869 w 7472601"/>
              <a:gd name="connsiteY143" fmla="*/ 4252936 h 6858000"/>
              <a:gd name="connsiteX144" fmla="*/ 3143018 w 7472601"/>
              <a:gd name="connsiteY144" fmla="*/ 4332698 h 6858000"/>
              <a:gd name="connsiteX145" fmla="*/ 3241520 w 7472601"/>
              <a:gd name="connsiteY145" fmla="*/ 4385112 h 6858000"/>
              <a:gd name="connsiteX146" fmla="*/ 3374575 w 7472601"/>
              <a:gd name="connsiteY146" fmla="*/ 4451517 h 6858000"/>
              <a:gd name="connsiteX147" fmla="*/ 3505221 w 7472601"/>
              <a:gd name="connsiteY147" fmla="*/ 4480757 h 6858000"/>
              <a:gd name="connsiteX148" fmla="*/ 2626982 w 7472601"/>
              <a:gd name="connsiteY148" fmla="*/ 4206450 h 6858000"/>
              <a:gd name="connsiteX149" fmla="*/ 1310106 w 7472601"/>
              <a:gd name="connsiteY149" fmla="*/ 3943217 h 6858000"/>
              <a:gd name="connsiteX150" fmla="*/ 854994 w 7472601"/>
              <a:gd name="connsiteY150" fmla="*/ 4399136 h 6858000"/>
              <a:gd name="connsiteX151" fmla="*/ 742462 w 7472601"/>
              <a:gd name="connsiteY151" fmla="*/ 4594648 h 6858000"/>
              <a:gd name="connsiteX152" fmla="*/ 820602 w 7472601"/>
              <a:gd name="connsiteY152" fmla="*/ 4485915 h 6858000"/>
              <a:gd name="connsiteX153" fmla="*/ 878295 w 7472601"/>
              <a:gd name="connsiteY153" fmla="*/ 4403594 h 6858000"/>
              <a:gd name="connsiteX154" fmla="*/ 1240607 w 7472601"/>
              <a:gd name="connsiteY154" fmla="*/ 4010401 h 6858000"/>
              <a:gd name="connsiteX155" fmla="*/ 1310106 w 7472601"/>
              <a:gd name="connsiteY155" fmla="*/ 3943217 h 6858000"/>
              <a:gd name="connsiteX156" fmla="*/ 1423113 w 7472601"/>
              <a:gd name="connsiteY156" fmla="*/ 3874565 h 6858000"/>
              <a:gd name="connsiteX157" fmla="*/ 1260565 w 7472601"/>
              <a:gd name="connsiteY157" fmla="*/ 4031982 h 6858000"/>
              <a:gd name="connsiteX158" fmla="*/ 901900 w 7472601"/>
              <a:gd name="connsiteY158" fmla="*/ 4421236 h 6858000"/>
              <a:gd name="connsiteX159" fmla="*/ 845044 w 7472601"/>
              <a:gd name="connsiteY159" fmla="*/ 4502436 h 6858000"/>
              <a:gd name="connsiteX160" fmla="*/ 685926 w 7472601"/>
              <a:gd name="connsiteY160" fmla="*/ 4703069 h 6858000"/>
              <a:gd name="connsiteX161" fmla="*/ 684248 w 7472601"/>
              <a:gd name="connsiteY161" fmla="*/ 4706721 h 6858000"/>
              <a:gd name="connsiteX162" fmla="*/ 1423113 w 7472601"/>
              <a:gd name="connsiteY162" fmla="*/ 3874565 h 6858000"/>
              <a:gd name="connsiteX163" fmla="*/ 3316479 w 7472601"/>
              <a:gd name="connsiteY163" fmla="*/ 3872136 h 6858000"/>
              <a:gd name="connsiteX164" fmla="*/ 3546806 w 7472601"/>
              <a:gd name="connsiteY164" fmla="*/ 4356139 h 6858000"/>
              <a:gd name="connsiteX165" fmla="*/ 3364433 w 7472601"/>
              <a:gd name="connsiteY165" fmla="*/ 3953121 h 6858000"/>
              <a:gd name="connsiteX166" fmla="*/ 3316479 w 7472601"/>
              <a:gd name="connsiteY166" fmla="*/ 3872136 h 6858000"/>
              <a:gd name="connsiteX167" fmla="*/ 3291335 w 7472601"/>
              <a:gd name="connsiteY167" fmla="*/ 3767420 h 6858000"/>
              <a:gd name="connsiteX168" fmla="*/ 3390805 w 7472601"/>
              <a:gd name="connsiteY168" fmla="*/ 3937163 h 6858000"/>
              <a:gd name="connsiteX169" fmla="*/ 3579062 w 7472601"/>
              <a:gd name="connsiteY169" fmla="*/ 4359040 h 6858000"/>
              <a:gd name="connsiteX170" fmla="*/ 3467355 w 7472601"/>
              <a:gd name="connsiteY170" fmla="*/ 3988130 h 6858000"/>
              <a:gd name="connsiteX171" fmla="*/ 3310753 w 7472601"/>
              <a:gd name="connsiteY171" fmla="*/ 3787140 h 6858000"/>
              <a:gd name="connsiteX172" fmla="*/ 3291335 w 7472601"/>
              <a:gd name="connsiteY172" fmla="*/ 3767420 h 6858000"/>
              <a:gd name="connsiteX173" fmla="*/ 1635889 w 7472601"/>
              <a:gd name="connsiteY173" fmla="*/ 3709494 h 6858000"/>
              <a:gd name="connsiteX174" fmla="*/ 1634800 w 7472601"/>
              <a:gd name="connsiteY174" fmla="*/ 3731111 h 6858000"/>
              <a:gd name="connsiteX175" fmla="*/ 1635889 w 7472601"/>
              <a:gd name="connsiteY175" fmla="*/ 3709494 h 6858000"/>
              <a:gd name="connsiteX176" fmla="*/ 1510397 w 7472601"/>
              <a:gd name="connsiteY176" fmla="*/ 3684705 h 6858000"/>
              <a:gd name="connsiteX177" fmla="*/ 1146550 w 7472601"/>
              <a:gd name="connsiteY177" fmla="*/ 3802012 h 6858000"/>
              <a:gd name="connsiteX178" fmla="*/ 698834 w 7472601"/>
              <a:gd name="connsiteY178" fmla="*/ 3952272 h 6858000"/>
              <a:gd name="connsiteX179" fmla="*/ 34256 w 7472601"/>
              <a:gd name="connsiteY179" fmla="*/ 4347603 h 6858000"/>
              <a:gd name="connsiteX180" fmla="*/ 527241 w 7472601"/>
              <a:gd name="connsiteY180" fmla="*/ 4065078 h 6858000"/>
              <a:gd name="connsiteX181" fmla="*/ 1510397 w 7472601"/>
              <a:gd name="connsiteY181" fmla="*/ 3684705 h 6858000"/>
              <a:gd name="connsiteX182" fmla="*/ 1313114 w 7472601"/>
              <a:gd name="connsiteY182" fmla="*/ 3655216 h 6858000"/>
              <a:gd name="connsiteX183" fmla="*/ 1109304 w 7472601"/>
              <a:gd name="connsiteY183" fmla="*/ 3669030 h 6858000"/>
              <a:gd name="connsiteX184" fmla="*/ 8129 w 7472601"/>
              <a:gd name="connsiteY184" fmla="*/ 4330519 h 6858000"/>
              <a:gd name="connsiteX185" fmla="*/ 687572 w 7472601"/>
              <a:gd name="connsiteY185" fmla="*/ 3925629 h 6858000"/>
              <a:gd name="connsiteX186" fmla="*/ 1138365 w 7472601"/>
              <a:gd name="connsiteY186" fmla="*/ 3774515 h 6858000"/>
              <a:gd name="connsiteX187" fmla="*/ 1505579 w 7472601"/>
              <a:gd name="connsiteY187" fmla="*/ 3655526 h 6858000"/>
              <a:gd name="connsiteX188" fmla="*/ 1313114 w 7472601"/>
              <a:gd name="connsiteY188" fmla="*/ 3655216 h 6858000"/>
              <a:gd name="connsiteX189" fmla="*/ 3655073 w 7472601"/>
              <a:gd name="connsiteY189" fmla="*/ 3650884 h 6858000"/>
              <a:gd name="connsiteX190" fmla="*/ 3989938 w 7472601"/>
              <a:gd name="connsiteY190" fmla="*/ 3991685 h 6858000"/>
              <a:gd name="connsiteX191" fmla="*/ 4393907 w 7472601"/>
              <a:gd name="connsiteY191" fmla="*/ 4261258 h 6858000"/>
              <a:gd name="connsiteX192" fmla="*/ 4648051 w 7472601"/>
              <a:gd name="connsiteY192" fmla="*/ 4374051 h 6858000"/>
              <a:gd name="connsiteX193" fmla="*/ 4383389 w 7472601"/>
              <a:gd name="connsiteY193" fmla="*/ 4184369 h 6858000"/>
              <a:gd name="connsiteX194" fmla="*/ 4165508 w 7472601"/>
              <a:gd name="connsiteY194" fmla="*/ 4035196 h 6858000"/>
              <a:gd name="connsiteX195" fmla="*/ 4068162 w 7472601"/>
              <a:gd name="connsiteY195" fmla="*/ 3953394 h 6858000"/>
              <a:gd name="connsiteX196" fmla="*/ 3981416 w 7472601"/>
              <a:gd name="connsiteY196" fmla="*/ 3880482 h 6858000"/>
              <a:gd name="connsiteX197" fmla="*/ 3800147 w 7472601"/>
              <a:gd name="connsiteY197" fmla="*/ 3749872 h 6858000"/>
              <a:gd name="connsiteX198" fmla="*/ 3655073 w 7472601"/>
              <a:gd name="connsiteY198" fmla="*/ 3650884 h 6858000"/>
              <a:gd name="connsiteX199" fmla="*/ 3670252 w 7472601"/>
              <a:gd name="connsiteY199" fmla="*/ 3622798 h 6858000"/>
              <a:gd name="connsiteX200" fmla="*/ 3817258 w 7472601"/>
              <a:gd name="connsiteY200" fmla="*/ 3723577 h 6858000"/>
              <a:gd name="connsiteX201" fmla="*/ 4000461 w 7472601"/>
              <a:gd name="connsiteY201" fmla="*/ 3855966 h 6858000"/>
              <a:gd name="connsiteX202" fmla="*/ 4088180 w 7472601"/>
              <a:gd name="connsiteY202" fmla="*/ 3929774 h 6858000"/>
              <a:gd name="connsiteX203" fmla="*/ 4184555 w 7472601"/>
              <a:gd name="connsiteY203" fmla="*/ 4010683 h 6858000"/>
              <a:gd name="connsiteX204" fmla="*/ 4399563 w 7472601"/>
              <a:gd name="connsiteY204" fmla="*/ 4158106 h 6858000"/>
              <a:gd name="connsiteX205" fmla="*/ 4684469 w 7472601"/>
              <a:gd name="connsiteY205" fmla="*/ 4364680 h 6858000"/>
              <a:gd name="connsiteX206" fmla="*/ 4690271 w 7472601"/>
              <a:gd name="connsiteY206" fmla="*/ 4370034 h 6858000"/>
              <a:gd name="connsiteX207" fmla="*/ 4136093 w 7472601"/>
              <a:gd name="connsiteY207" fmla="*/ 3858466 h 6858000"/>
              <a:gd name="connsiteX208" fmla="*/ 3670252 w 7472601"/>
              <a:gd name="connsiteY208" fmla="*/ 3622798 h 6858000"/>
              <a:gd name="connsiteX209" fmla="*/ 4440129 w 7472601"/>
              <a:gd name="connsiteY209" fmla="*/ 3448571 h 6858000"/>
              <a:gd name="connsiteX210" fmla="*/ 4856525 w 7472601"/>
              <a:gd name="connsiteY210" fmla="*/ 3915351 h 6858000"/>
              <a:gd name="connsiteX211" fmla="*/ 5059055 w 7472601"/>
              <a:gd name="connsiteY211" fmla="*/ 4108918 h 6858000"/>
              <a:gd name="connsiteX212" fmla="*/ 5290070 w 7472601"/>
              <a:gd name="connsiteY212" fmla="*/ 4263619 h 6858000"/>
              <a:gd name="connsiteX213" fmla="*/ 4834991 w 7472601"/>
              <a:gd name="connsiteY213" fmla="*/ 3830985 h 6858000"/>
              <a:gd name="connsiteX214" fmla="*/ 4440129 w 7472601"/>
              <a:gd name="connsiteY214" fmla="*/ 3448571 h 6858000"/>
              <a:gd name="connsiteX215" fmla="*/ 4441737 w 7472601"/>
              <a:gd name="connsiteY215" fmla="*/ 3399734 h 6858000"/>
              <a:gd name="connsiteX216" fmla="*/ 4431236 w 7472601"/>
              <a:gd name="connsiteY216" fmla="*/ 3400954 h 6858000"/>
              <a:gd name="connsiteX217" fmla="*/ 4557150 w 7472601"/>
              <a:gd name="connsiteY217" fmla="*/ 3510023 h 6858000"/>
              <a:gd name="connsiteX218" fmla="*/ 4856936 w 7472601"/>
              <a:gd name="connsiteY218" fmla="*/ 3809146 h 6858000"/>
              <a:gd name="connsiteX219" fmla="*/ 5111996 w 7472601"/>
              <a:gd name="connsiteY219" fmla="*/ 4065759 h 6858000"/>
              <a:gd name="connsiteX220" fmla="*/ 5388878 w 7472601"/>
              <a:gd name="connsiteY220" fmla="*/ 4300185 h 6858000"/>
              <a:gd name="connsiteX221" fmla="*/ 5425556 w 7472601"/>
              <a:gd name="connsiteY221" fmla="*/ 4308967 h 6858000"/>
              <a:gd name="connsiteX222" fmla="*/ 4943646 w 7472601"/>
              <a:gd name="connsiteY222" fmla="*/ 3822916 h 6858000"/>
              <a:gd name="connsiteX223" fmla="*/ 4594837 w 7472601"/>
              <a:gd name="connsiteY223" fmla="*/ 3532274 h 6858000"/>
              <a:gd name="connsiteX224" fmla="*/ 4441737 w 7472601"/>
              <a:gd name="connsiteY224" fmla="*/ 3399734 h 6858000"/>
              <a:gd name="connsiteX225" fmla="*/ 5425834 w 7472601"/>
              <a:gd name="connsiteY225" fmla="*/ 3162785 h 6858000"/>
              <a:gd name="connsiteX226" fmla="*/ 5401644 w 7472601"/>
              <a:gd name="connsiteY226" fmla="*/ 3617847 h 6858000"/>
              <a:gd name="connsiteX227" fmla="*/ 5467256 w 7472601"/>
              <a:gd name="connsiteY227" fmla="*/ 4175494 h 6858000"/>
              <a:gd name="connsiteX228" fmla="*/ 5448069 w 7472601"/>
              <a:gd name="connsiteY228" fmla="*/ 3567554 h 6858000"/>
              <a:gd name="connsiteX229" fmla="*/ 5425834 w 7472601"/>
              <a:gd name="connsiteY229" fmla="*/ 3162785 h 6858000"/>
              <a:gd name="connsiteX230" fmla="*/ 1318687 w 7472601"/>
              <a:gd name="connsiteY230" fmla="*/ 3113840 h 6858000"/>
              <a:gd name="connsiteX231" fmla="*/ 1066793 w 7472601"/>
              <a:gd name="connsiteY231" fmla="*/ 3212171 h 6858000"/>
              <a:gd name="connsiteX232" fmla="*/ 993319 w 7472601"/>
              <a:gd name="connsiteY232" fmla="*/ 3247648 h 6858000"/>
              <a:gd name="connsiteX233" fmla="*/ 853081 w 7472601"/>
              <a:gd name="connsiteY233" fmla="*/ 3312410 h 6858000"/>
              <a:gd name="connsiteX234" fmla="*/ 805957 w 7472601"/>
              <a:gd name="connsiteY234" fmla="*/ 3330443 h 6858000"/>
              <a:gd name="connsiteX235" fmla="*/ 1318687 w 7472601"/>
              <a:gd name="connsiteY235" fmla="*/ 3113840 h 6858000"/>
              <a:gd name="connsiteX236" fmla="*/ 5453702 w 7472601"/>
              <a:gd name="connsiteY236" fmla="*/ 3090882 h 6858000"/>
              <a:gd name="connsiteX237" fmla="*/ 5480135 w 7472601"/>
              <a:gd name="connsiteY237" fmla="*/ 3565802 h 6858000"/>
              <a:gd name="connsiteX238" fmla="*/ 5499023 w 7472601"/>
              <a:gd name="connsiteY238" fmla="*/ 4166310 h 6858000"/>
              <a:gd name="connsiteX239" fmla="*/ 5547022 w 7472601"/>
              <a:gd name="connsiteY239" fmla="*/ 3607838 h 6858000"/>
              <a:gd name="connsiteX240" fmla="*/ 5515964 w 7472601"/>
              <a:gd name="connsiteY240" fmla="*/ 3378541 h 6858000"/>
              <a:gd name="connsiteX241" fmla="*/ 5453702 w 7472601"/>
              <a:gd name="connsiteY241" fmla="*/ 3090882 h 6858000"/>
              <a:gd name="connsiteX242" fmla="*/ 1238695 w 7472601"/>
              <a:gd name="connsiteY242" fmla="*/ 3076820 h 6858000"/>
              <a:gd name="connsiteX243" fmla="*/ 716371 w 7472601"/>
              <a:gd name="connsiteY243" fmla="*/ 3293249 h 6858000"/>
              <a:gd name="connsiteX244" fmla="*/ 579522 w 7472601"/>
              <a:gd name="connsiteY244" fmla="*/ 3371759 h 6858000"/>
              <a:gd name="connsiteX245" fmla="*/ 600288 w 7472601"/>
              <a:gd name="connsiteY245" fmla="*/ 3365555 h 6858000"/>
              <a:gd name="connsiteX246" fmla="*/ 840692 w 7472601"/>
              <a:gd name="connsiteY246" fmla="*/ 3284921 h 6858000"/>
              <a:gd name="connsiteX247" fmla="*/ 979248 w 7472601"/>
              <a:gd name="connsiteY247" fmla="*/ 3221003 h 6858000"/>
              <a:gd name="connsiteX248" fmla="*/ 1053282 w 7472601"/>
              <a:gd name="connsiteY248" fmla="*/ 3185247 h 6858000"/>
              <a:gd name="connsiteX249" fmla="*/ 1320603 w 7472601"/>
              <a:gd name="connsiteY249" fmla="*/ 3081281 h 6858000"/>
              <a:gd name="connsiteX250" fmla="*/ 1238695 w 7472601"/>
              <a:gd name="connsiteY250" fmla="*/ 3076820 h 6858000"/>
              <a:gd name="connsiteX251" fmla="*/ 5425627 w 7472601"/>
              <a:gd name="connsiteY251" fmla="*/ 2954192 h 6858000"/>
              <a:gd name="connsiteX252" fmla="*/ 5470770 w 7472601"/>
              <a:gd name="connsiteY252" fmla="*/ 3005435 h 6858000"/>
              <a:gd name="connsiteX253" fmla="*/ 5519779 w 7472601"/>
              <a:gd name="connsiteY253" fmla="*/ 4359223 h 6858000"/>
              <a:gd name="connsiteX254" fmla="*/ 5520293 w 7472601"/>
              <a:gd name="connsiteY254" fmla="*/ 4360602 h 6858000"/>
              <a:gd name="connsiteX255" fmla="*/ 5767221 w 7472601"/>
              <a:gd name="connsiteY255" fmla="*/ 4665564 h 6858000"/>
              <a:gd name="connsiteX256" fmla="*/ 6937169 w 7472601"/>
              <a:gd name="connsiteY256" fmla="*/ 4815941 h 6858000"/>
              <a:gd name="connsiteX257" fmla="*/ 6953922 w 7472601"/>
              <a:gd name="connsiteY257" fmla="*/ 4890068 h 6858000"/>
              <a:gd name="connsiteX258" fmla="*/ 6071359 w 7472601"/>
              <a:gd name="connsiteY258" fmla="*/ 4770770 h 6858000"/>
              <a:gd name="connsiteX259" fmla="*/ 6038839 w 7472601"/>
              <a:gd name="connsiteY259" fmla="*/ 4764474 h 6858000"/>
              <a:gd name="connsiteX260" fmla="*/ 6038706 w 7472601"/>
              <a:gd name="connsiteY260" fmla="*/ 4763847 h 6858000"/>
              <a:gd name="connsiteX261" fmla="*/ 6037784 w 7472601"/>
              <a:gd name="connsiteY261" fmla="*/ 4764270 h 6858000"/>
              <a:gd name="connsiteX262" fmla="*/ 6038839 w 7472601"/>
              <a:gd name="connsiteY262" fmla="*/ 4764474 h 6858000"/>
              <a:gd name="connsiteX263" fmla="*/ 6040338 w 7472601"/>
              <a:gd name="connsiteY263" fmla="*/ 4771418 h 6858000"/>
              <a:gd name="connsiteX264" fmla="*/ 6024488 w 7472601"/>
              <a:gd name="connsiteY264" fmla="*/ 4809903 h 6858000"/>
              <a:gd name="connsiteX265" fmla="*/ 5599771 w 7472601"/>
              <a:gd name="connsiteY265" fmla="*/ 5509652 h 6858000"/>
              <a:gd name="connsiteX266" fmla="*/ 5548843 w 7472601"/>
              <a:gd name="connsiteY266" fmla="*/ 5563845 h 6858000"/>
              <a:gd name="connsiteX267" fmla="*/ 5940952 w 7472601"/>
              <a:gd name="connsiteY267" fmla="*/ 6250028 h 6858000"/>
              <a:gd name="connsiteX268" fmla="*/ 6043441 w 7472601"/>
              <a:gd name="connsiteY268" fmla="*/ 6665847 h 6858000"/>
              <a:gd name="connsiteX269" fmla="*/ 6093432 w 7472601"/>
              <a:gd name="connsiteY269" fmla="*/ 6858000 h 6858000"/>
              <a:gd name="connsiteX270" fmla="*/ 6034344 w 7472601"/>
              <a:gd name="connsiteY270" fmla="*/ 6858000 h 6858000"/>
              <a:gd name="connsiteX271" fmla="*/ 6026679 w 7472601"/>
              <a:gd name="connsiteY271" fmla="*/ 6836959 h 6858000"/>
              <a:gd name="connsiteX272" fmla="*/ 5800441 w 7472601"/>
              <a:gd name="connsiteY272" fmla="*/ 6335286 h 6858000"/>
              <a:gd name="connsiteX273" fmla="*/ 5526562 w 7472601"/>
              <a:gd name="connsiteY273" fmla="*/ 5705388 h 6858000"/>
              <a:gd name="connsiteX274" fmla="*/ 5519640 w 7472601"/>
              <a:gd name="connsiteY274" fmla="*/ 5683774 h 6858000"/>
              <a:gd name="connsiteX275" fmla="*/ 5844559 w 7472601"/>
              <a:gd name="connsiteY275" fmla="*/ 6553349 h 6858000"/>
              <a:gd name="connsiteX276" fmla="*/ 5975994 w 7472601"/>
              <a:gd name="connsiteY276" fmla="*/ 6858000 h 6858000"/>
              <a:gd name="connsiteX277" fmla="*/ 5898547 w 7472601"/>
              <a:gd name="connsiteY277" fmla="*/ 6858000 h 6858000"/>
              <a:gd name="connsiteX278" fmla="*/ 5682041 w 7472601"/>
              <a:gd name="connsiteY278" fmla="*/ 6355860 h 6858000"/>
              <a:gd name="connsiteX279" fmla="*/ 5461758 w 7472601"/>
              <a:gd name="connsiteY279" fmla="*/ 5820220 h 6858000"/>
              <a:gd name="connsiteX280" fmla="*/ 5237282 w 7472601"/>
              <a:gd name="connsiteY280" fmla="*/ 6579086 h 6858000"/>
              <a:gd name="connsiteX281" fmla="*/ 5115009 w 7472601"/>
              <a:gd name="connsiteY281" fmla="*/ 6858000 h 6858000"/>
              <a:gd name="connsiteX282" fmla="*/ 5028074 w 7472601"/>
              <a:gd name="connsiteY282" fmla="*/ 6858000 h 6858000"/>
              <a:gd name="connsiteX283" fmla="*/ 5079508 w 7472601"/>
              <a:gd name="connsiteY283" fmla="*/ 6749074 h 6858000"/>
              <a:gd name="connsiteX284" fmla="*/ 5371846 w 7472601"/>
              <a:gd name="connsiteY284" fmla="*/ 5924413 h 6858000"/>
              <a:gd name="connsiteX285" fmla="*/ 5270512 w 7472601"/>
              <a:gd name="connsiteY285" fmla="*/ 6138975 h 6858000"/>
              <a:gd name="connsiteX286" fmla="*/ 5062409 w 7472601"/>
              <a:gd name="connsiteY286" fmla="*/ 6653544 h 6858000"/>
              <a:gd name="connsiteX287" fmla="*/ 5036628 w 7472601"/>
              <a:gd name="connsiteY287" fmla="*/ 6754247 h 6858000"/>
              <a:gd name="connsiteX288" fmla="*/ 5009112 w 7472601"/>
              <a:gd name="connsiteY288" fmla="*/ 6858000 h 6858000"/>
              <a:gd name="connsiteX289" fmla="*/ 4976679 w 7472601"/>
              <a:gd name="connsiteY289" fmla="*/ 6858000 h 6858000"/>
              <a:gd name="connsiteX290" fmla="*/ 5006537 w 7472601"/>
              <a:gd name="connsiteY290" fmla="*/ 6747068 h 6858000"/>
              <a:gd name="connsiteX291" fmla="*/ 5032723 w 7472601"/>
              <a:gd name="connsiteY291" fmla="*/ 6644957 h 6858000"/>
              <a:gd name="connsiteX292" fmla="*/ 5242949 w 7472601"/>
              <a:gd name="connsiteY292" fmla="*/ 6125175 h 6858000"/>
              <a:gd name="connsiteX293" fmla="*/ 5286321 w 7472601"/>
              <a:gd name="connsiteY293" fmla="*/ 6033555 h 6858000"/>
              <a:gd name="connsiteX294" fmla="*/ 5008210 w 7472601"/>
              <a:gd name="connsiteY294" fmla="*/ 6649194 h 6858000"/>
              <a:gd name="connsiteX295" fmla="*/ 4986321 w 7472601"/>
              <a:gd name="connsiteY295" fmla="*/ 6765687 h 6858000"/>
              <a:gd name="connsiteX296" fmla="*/ 4973474 w 7472601"/>
              <a:gd name="connsiteY296" fmla="*/ 6858000 h 6858000"/>
              <a:gd name="connsiteX297" fmla="*/ 4907178 w 7472601"/>
              <a:gd name="connsiteY297" fmla="*/ 6858000 h 6858000"/>
              <a:gd name="connsiteX298" fmla="*/ 4910810 w 7472601"/>
              <a:gd name="connsiteY298" fmla="*/ 6829660 h 6858000"/>
              <a:gd name="connsiteX299" fmla="*/ 4987461 w 7472601"/>
              <a:gd name="connsiteY299" fmla="*/ 6432994 h 6858000"/>
              <a:gd name="connsiteX300" fmla="*/ 5179262 w 7472601"/>
              <a:gd name="connsiteY300" fmla="*/ 6035044 h 6858000"/>
              <a:gd name="connsiteX301" fmla="*/ 4689678 w 7472601"/>
              <a:gd name="connsiteY301" fmla="*/ 6440241 h 6858000"/>
              <a:gd name="connsiteX302" fmla="*/ 4477543 w 7472601"/>
              <a:gd name="connsiteY302" fmla="*/ 6674836 h 6858000"/>
              <a:gd name="connsiteX303" fmla="*/ 4329957 w 7472601"/>
              <a:gd name="connsiteY303" fmla="*/ 6858000 h 6858000"/>
              <a:gd name="connsiteX304" fmla="*/ 4218595 w 7472601"/>
              <a:gd name="connsiteY304" fmla="*/ 6858000 h 6858000"/>
              <a:gd name="connsiteX305" fmla="*/ 4368888 w 7472601"/>
              <a:gd name="connsiteY305" fmla="*/ 6668412 h 6858000"/>
              <a:gd name="connsiteX306" fmla="*/ 4563091 w 7472601"/>
              <a:gd name="connsiteY306" fmla="*/ 6442508 h 6858000"/>
              <a:gd name="connsiteX307" fmla="*/ 5387324 w 7472601"/>
              <a:gd name="connsiteY307" fmla="*/ 5705830 h 6858000"/>
              <a:gd name="connsiteX308" fmla="*/ 5073620 w 7472601"/>
              <a:gd name="connsiteY308" fmla="*/ 5955437 h 6858000"/>
              <a:gd name="connsiteX309" fmla="*/ 4689789 w 7472601"/>
              <a:gd name="connsiteY309" fmla="*/ 6268382 h 6858000"/>
              <a:gd name="connsiteX310" fmla="*/ 4418722 w 7472601"/>
              <a:gd name="connsiteY310" fmla="*/ 6570886 h 6858000"/>
              <a:gd name="connsiteX311" fmla="*/ 4214944 w 7472601"/>
              <a:gd name="connsiteY311" fmla="*/ 6858000 h 6858000"/>
              <a:gd name="connsiteX312" fmla="*/ 4177898 w 7472601"/>
              <a:gd name="connsiteY312" fmla="*/ 6858000 h 6858000"/>
              <a:gd name="connsiteX313" fmla="*/ 4391597 w 7472601"/>
              <a:gd name="connsiteY313" fmla="*/ 6556370 h 6858000"/>
              <a:gd name="connsiteX314" fmla="*/ 4668889 w 7472601"/>
              <a:gd name="connsiteY314" fmla="*/ 6246399 h 6858000"/>
              <a:gd name="connsiteX315" fmla="*/ 5055427 w 7472601"/>
              <a:gd name="connsiteY315" fmla="*/ 5931476 h 6858000"/>
              <a:gd name="connsiteX316" fmla="*/ 5371814 w 7472601"/>
              <a:gd name="connsiteY316" fmla="*/ 5678975 h 6858000"/>
              <a:gd name="connsiteX317" fmla="*/ 4987918 w 7472601"/>
              <a:gd name="connsiteY317" fmla="*/ 5838701 h 6858000"/>
              <a:gd name="connsiteX318" fmla="*/ 4317146 w 7472601"/>
              <a:gd name="connsiteY318" fmla="*/ 6587716 h 6858000"/>
              <a:gd name="connsiteX319" fmla="*/ 4171627 w 7472601"/>
              <a:gd name="connsiteY319" fmla="*/ 6858000 h 6858000"/>
              <a:gd name="connsiteX320" fmla="*/ 4081585 w 7472601"/>
              <a:gd name="connsiteY320" fmla="*/ 6858000 h 6858000"/>
              <a:gd name="connsiteX321" fmla="*/ 4238603 w 7472601"/>
              <a:gd name="connsiteY321" fmla="*/ 6559341 h 6858000"/>
              <a:gd name="connsiteX322" fmla="*/ 4778333 w 7472601"/>
              <a:gd name="connsiteY322" fmla="*/ 5873626 h 6858000"/>
              <a:gd name="connsiteX323" fmla="*/ 5414185 w 7472601"/>
              <a:gd name="connsiteY323" fmla="*/ 5573882 h 6858000"/>
              <a:gd name="connsiteX324" fmla="*/ 5959648 w 7472601"/>
              <a:gd name="connsiteY324" fmla="*/ 4760797 h 6858000"/>
              <a:gd name="connsiteX325" fmla="*/ 5355019 w 7472601"/>
              <a:gd name="connsiteY325" fmla="*/ 4734672 h 6858000"/>
              <a:gd name="connsiteX326" fmla="*/ 5083565 w 7472601"/>
              <a:gd name="connsiteY326" fmla="*/ 5179121 h 6858000"/>
              <a:gd name="connsiteX327" fmla="*/ 4713577 w 7472601"/>
              <a:gd name="connsiteY327" fmla="*/ 5616803 h 6858000"/>
              <a:gd name="connsiteX328" fmla="*/ 3989559 w 7472601"/>
              <a:gd name="connsiteY328" fmla="*/ 6145945 h 6858000"/>
              <a:gd name="connsiteX329" fmla="*/ 3939824 w 7472601"/>
              <a:gd name="connsiteY329" fmla="*/ 6066900 h 6858000"/>
              <a:gd name="connsiteX330" fmla="*/ 4584537 w 7472601"/>
              <a:gd name="connsiteY330" fmla="*/ 5324826 h 6858000"/>
              <a:gd name="connsiteX331" fmla="*/ 5037105 w 7472601"/>
              <a:gd name="connsiteY331" fmla="*/ 5088765 h 6858000"/>
              <a:gd name="connsiteX332" fmla="*/ 5039930 w 7472601"/>
              <a:gd name="connsiteY332" fmla="*/ 5089585 h 6858000"/>
              <a:gd name="connsiteX333" fmla="*/ 5263764 w 7472601"/>
              <a:gd name="connsiteY333" fmla="*/ 4735525 h 6858000"/>
              <a:gd name="connsiteX334" fmla="*/ 4086300 w 7472601"/>
              <a:gd name="connsiteY334" fmla="*/ 4884599 h 6858000"/>
              <a:gd name="connsiteX335" fmla="*/ 4085485 w 7472601"/>
              <a:gd name="connsiteY335" fmla="*/ 4899070 h 6858000"/>
              <a:gd name="connsiteX336" fmla="*/ 3871915 w 7472601"/>
              <a:gd name="connsiteY336" fmla="*/ 5253645 h 6858000"/>
              <a:gd name="connsiteX337" fmla="*/ 3799374 w 7472601"/>
              <a:gd name="connsiteY337" fmla="*/ 5466127 h 6858000"/>
              <a:gd name="connsiteX338" fmla="*/ 3498850 w 7472601"/>
              <a:gd name="connsiteY338" fmla="*/ 6661888 h 6858000"/>
              <a:gd name="connsiteX339" fmla="*/ 3399216 w 7472601"/>
              <a:gd name="connsiteY339" fmla="*/ 6858000 h 6858000"/>
              <a:gd name="connsiteX340" fmla="*/ 3303688 w 7472601"/>
              <a:gd name="connsiteY340" fmla="*/ 6858000 h 6858000"/>
              <a:gd name="connsiteX341" fmla="*/ 3391774 w 7472601"/>
              <a:gd name="connsiteY341" fmla="*/ 6697181 h 6858000"/>
              <a:gd name="connsiteX342" fmla="*/ 3735540 w 7472601"/>
              <a:gd name="connsiteY342" fmla="*/ 5546923 h 6858000"/>
              <a:gd name="connsiteX343" fmla="*/ 3729438 w 7472601"/>
              <a:gd name="connsiteY343" fmla="*/ 5569058 h 6858000"/>
              <a:gd name="connsiteX344" fmla="*/ 3707782 w 7472601"/>
              <a:gd name="connsiteY344" fmla="*/ 5644908 h 6858000"/>
              <a:gd name="connsiteX345" fmla="*/ 3583827 w 7472601"/>
              <a:gd name="connsiteY345" fmla="*/ 6039215 h 6858000"/>
              <a:gd name="connsiteX346" fmla="*/ 3547861 w 7472601"/>
              <a:gd name="connsiteY346" fmla="*/ 6129609 h 6858000"/>
              <a:gd name="connsiteX347" fmla="*/ 3490905 w 7472601"/>
              <a:gd name="connsiteY347" fmla="*/ 6277660 h 6858000"/>
              <a:gd name="connsiteX348" fmla="*/ 3455859 w 7472601"/>
              <a:gd name="connsiteY348" fmla="*/ 6391301 h 6858000"/>
              <a:gd name="connsiteX349" fmla="*/ 3429112 w 7472601"/>
              <a:gd name="connsiteY349" fmla="*/ 6479469 h 6858000"/>
              <a:gd name="connsiteX350" fmla="*/ 3304862 w 7472601"/>
              <a:gd name="connsiteY350" fmla="*/ 6796476 h 6858000"/>
              <a:gd name="connsiteX351" fmla="*/ 3276071 w 7472601"/>
              <a:gd name="connsiteY351" fmla="*/ 6858000 h 6858000"/>
              <a:gd name="connsiteX352" fmla="*/ 3240805 w 7472601"/>
              <a:gd name="connsiteY352" fmla="*/ 6858000 h 6858000"/>
              <a:gd name="connsiteX353" fmla="*/ 3275917 w 7472601"/>
              <a:gd name="connsiteY353" fmla="*/ 6783192 h 6858000"/>
              <a:gd name="connsiteX354" fmla="*/ 3399358 w 7472601"/>
              <a:gd name="connsiteY354" fmla="*/ 6469011 h 6858000"/>
              <a:gd name="connsiteX355" fmla="*/ 3425650 w 7472601"/>
              <a:gd name="connsiteY355" fmla="*/ 6381333 h 6858000"/>
              <a:gd name="connsiteX356" fmla="*/ 3460661 w 7472601"/>
              <a:gd name="connsiteY356" fmla="*/ 6266763 h 6858000"/>
              <a:gd name="connsiteX357" fmla="*/ 3518021 w 7472601"/>
              <a:gd name="connsiteY357" fmla="*/ 6117298 h 6858000"/>
              <a:gd name="connsiteX358" fmla="*/ 3554035 w 7472601"/>
              <a:gd name="connsiteY358" fmla="*/ 6027832 h 6858000"/>
              <a:gd name="connsiteX359" fmla="*/ 3677174 w 7472601"/>
              <a:gd name="connsiteY359" fmla="*/ 5636351 h 6858000"/>
              <a:gd name="connsiteX360" fmla="*/ 3698819 w 7472601"/>
              <a:gd name="connsiteY360" fmla="*/ 5560503 h 6858000"/>
              <a:gd name="connsiteX361" fmla="*/ 3702094 w 7472601"/>
              <a:gd name="connsiteY361" fmla="*/ 5549194 h 6858000"/>
              <a:gd name="connsiteX362" fmla="*/ 3398355 w 7472601"/>
              <a:gd name="connsiteY362" fmla="*/ 6094603 h 6858000"/>
              <a:gd name="connsiteX363" fmla="*/ 3193941 w 7472601"/>
              <a:gd name="connsiteY363" fmla="*/ 6798775 h 6858000"/>
              <a:gd name="connsiteX364" fmla="*/ 3184140 w 7472601"/>
              <a:gd name="connsiteY364" fmla="*/ 6858000 h 6858000"/>
              <a:gd name="connsiteX365" fmla="*/ 3099978 w 7472601"/>
              <a:gd name="connsiteY365" fmla="*/ 6858000 h 6858000"/>
              <a:gd name="connsiteX366" fmla="*/ 3101556 w 7472601"/>
              <a:gd name="connsiteY366" fmla="*/ 6843337 h 6858000"/>
              <a:gd name="connsiteX367" fmla="*/ 3370162 w 7472601"/>
              <a:gd name="connsiteY367" fmla="*/ 5785550 h 6858000"/>
              <a:gd name="connsiteX368" fmla="*/ 3746477 w 7472601"/>
              <a:gd name="connsiteY368" fmla="*/ 5377889 h 6858000"/>
              <a:gd name="connsiteX369" fmla="*/ 3863399 w 7472601"/>
              <a:gd name="connsiteY369" fmla="*/ 5087257 h 6858000"/>
              <a:gd name="connsiteX370" fmla="*/ 3968712 w 7472601"/>
              <a:gd name="connsiteY370" fmla="*/ 4913989 h 6858000"/>
              <a:gd name="connsiteX371" fmla="*/ 2792390 w 7472601"/>
              <a:gd name="connsiteY371" fmla="*/ 5382974 h 6858000"/>
              <a:gd name="connsiteX372" fmla="*/ 2714982 w 7472601"/>
              <a:gd name="connsiteY372" fmla="*/ 5427051 h 6858000"/>
              <a:gd name="connsiteX373" fmla="*/ 2813361 w 7472601"/>
              <a:gd name="connsiteY373" fmla="*/ 6023912 h 6858000"/>
              <a:gd name="connsiteX374" fmla="*/ 2688430 w 7472601"/>
              <a:gd name="connsiteY374" fmla="*/ 6801564 h 6858000"/>
              <a:gd name="connsiteX375" fmla="*/ 2629626 w 7472601"/>
              <a:gd name="connsiteY375" fmla="*/ 6763394 h 6858000"/>
              <a:gd name="connsiteX376" fmla="*/ 2565328 w 7472601"/>
              <a:gd name="connsiteY376" fmla="*/ 5516399 h 6858000"/>
              <a:gd name="connsiteX377" fmla="*/ 1922999 w 7472601"/>
              <a:gd name="connsiteY377" fmla="*/ 5980343 h 6858000"/>
              <a:gd name="connsiteX378" fmla="*/ 1950261 w 7472601"/>
              <a:gd name="connsiteY378" fmla="*/ 6405858 h 6858000"/>
              <a:gd name="connsiteX379" fmla="*/ 2365554 w 7472601"/>
              <a:gd name="connsiteY379" fmla="*/ 6759107 h 6858000"/>
              <a:gd name="connsiteX380" fmla="*/ 2424142 w 7472601"/>
              <a:gd name="connsiteY380" fmla="*/ 6858000 h 6858000"/>
              <a:gd name="connsiteX381" fmla="*/ 2395994 w 7472601"/>
              <a:gd name="connsiteY381" fmla="*/ 6858000 h 6858000"/>
              <a:gd name="connsiteX382" fmla="*/ 2392863 w 7472601"/>
              <a:gd name="connsiteY382" fmla="*/ 6852964 h 6858000"/>
              <a:gd name="connsiteX383" fmla="*/ 2017589 w 7472601"/>
              <a:gd name="connsiteY383" fmla="*/ 6493982 h 6858000"/>
              <a:gd name="connsiteX384" fmla="*/ 2147336 w 7472601"/>
              <a:gd name="connsiteY384" fmla="*/ 6594052 h 6858000"/>
              <a:gd name="connsiteX385" fmla="*/ 2207047 w 7472601"/>
              <a:gd name="connsiteY385" fmla="*/ 6654540 h 6858000"/>
              <a:gd name="connsiteX386" fmla="*/ 2299106 w 7472601"/>
              <a:gd name="connsiteY386" fmla="*/ 6778931 h 6858000"/>
              <a:gd name="connsiteX387" fmla="*/ 2314430 w 7472601"/>
              <a:gd name="connsiteY387" fmla="*/ 6801144 h 6858000"/>
              <a:gd name="connsiteX388" fmla="*/ 2352406 w 7472601"/>
              <a:gd name="connsiteY388" fmla="*/ 6858000 h 6858000"/>
              <a:gd name="connsiteX389" fmla="*/ 2314492 w 7472601"/>
              <a:gd name="connsiteY389" fmla="*/ 6858000 h 6858000"/>
              <a:gd name="connsiteX390" fmla="*/ 2288095 w 7472601"/>
              <a:gd name="connsiteY390" fmla="*/ 6818030 h 6858000"/>
              <a:gd name="connsiteX391" fmla="*/ 2272768 w 7472601"/>
              <a:gd name="connsiteY391" fmla="*/ 6795822 h 6858000"/>
              <a:gd name="connsiteX392" fmla="*/ 2182715 w 7472601"/>
              <a:gd name="connsiteY392" fmla="*/ 6675071 h 6858000"/>
              <a:gd name="connsiteX393" fmla="*/ 2032061 w 7472601"/>
              <a:gd name="connsiteY393" fmla="*/ 6541380 h 6858000"/>
              <a:gd name="connsiteX394" fmla="*/ 2257220 w 7472601"/>
              <a:gd name="connsiteY394" fmla="*/ 6826257 h 6858000"/>
              <a:gd name="connsiteX395" fmla="*/ 2281324 w 7472601"/>
              <a:gd name="connsiteY395" fmla="*/ 6858000 h 6858000"/>
              <a:gd name="connsiteX396" fmla="*/ 2242860 w 7472601"/>
              <a:gd name="connsiteY396" fmla="*/ 6858000 h 6858000"/>
              <a:gd name="connsiteX397" fmla="*/ 2232818 w 7472601"/>
              <a:gd name="connsiteY397" fmla="*/ 6844926 h 6858000"/>
              <a:gd name="connsiteX398" fmla="*/ 1990172 w 7472601"/>
              <a:gd name="connsiteY398" fmla="*/ 6542121 h 6858000"/>
              <a:gd name="connsiteX399" fmla="*/ 2124090 w 7472601"/>
              <a:gd name="connsiteY399" fmla="*/ 6761017 h 6858000"/>
              <a:gd name="connsiteX400" fmla="*/ 2200380 w 7472601"/>
              <a:gd name="connsiteY400" fmla="*/ 6858000 h 6858000"/>
              <a:gd name="connsiteX401" fmla="*/ 2147507 w 7472601"/>
              <a:gd name="connsiteY401" fmla="*/ 6858000 h 6858000"/>
              <a:gd name="connsiteX402" fmla="*/ 2070668 w 7472601"/>
              <a:gd name="connsiteY402" fmla="*/ 6761520 h 6858000"/>
              <a:gd name="connsiteX403" fmla="*/ 1975142 w 7472601"/>
              <a:gd name="connsiteY403" fmla="*/ 6585570 h 6858000"/>
              <a:gd name="connsiteX404" fmla="*/ 2050035 w 7472601"/>
              <a:gd name="connsiteY404" fmla="*/ 6813345 h 6858000"/>
              <a:gd name="connsiteX405" fmla="*/ 2063025 w 7472601"/>
              <a:gd name="connsiteY405" fmla="*/ 6858000 h 6858000"/>
              <a:gd name="connsiteX406" fmla="*/ 2021675 w 7472601"/>
              <a:gd name="connsiteY406" fmla="*/ 6858000 h 6858000"/>
              <a:gd name="connsiteX407" fmla="*/ 2019308 w 7472601"/>
              <a:gd name="connsiteY407" fmla="*/ 6847118 h 6858000"/>
              <a:gd name="connsiteX408" fmla="*/ 1938835 w 7472601"/>
              <a:gd name="connsiteY408" fmla="*/ 6551160 h 6858000"/>
              <a:gd name="connsiteX409" fmla="*/ 1953230 w 7472601"/>
              <a:gd name="connsiteY409" fmla="*/ 6759699 h 6858000"/>
              <a:gd name="connsiteX410" fmla="*/ 1956763 w 7472601"/>
              <a:gd name="connsiteY410" fmla="*/ 6778191 h 6858000"/>
              <a:gd name="connsiteX411" fmla="*/ 1967925 w 7472601"/>
              <a:gd name="connsiteY411" fmla="*/ 6858000 h 6858000"/>
              <a:gd name="connsiteX412" fmla="*/ 1936622 w 7472601"/>
              <a:gd name="connsiteY412" fmla="*/ 6858000 h 6858000"/>
              <a:gd name="connsiteX413" fmla="*/ 1926261 w 7472601"/>
              <a:gd name="connsiteY413" fmla="*/ 6784064 h 6858000"/>
              <a:gd name="connsiteX414" fmla="*/ 1922724 w 7472601"/>
              <a:gd name="connsiteY414" fmla="*/ 6765577 h 6858000"/>
              <a:gd name="connsiteX415" fmla="*/ 1904650 w 7472601"/>
              <a:gd name="connsiteY415" fmla="*/ 6639616 h 6858000"/>
              <a:gd name="connsiteX416" fmla="*/ 1885273 w 7472601"/>
              <a:gd name="connsiteY416" fmla="*/ 6858000 h 6858000"/>
              <a:gd name="connsiteX417" fmla="*/ 1854363 w 7472601"/>
              <a:gd name="connsiteY417" fmla="*/ 6858000 h 6858000"/>
              <a:gd name="connsiteX418" fmla="*/ 1880391 w 7472601"/>
              <a:gd name="connsiteY418" fmla="*/ 6603796 h 6858000"/>
              <a:gd name="connsiteX419" fmla="*/ 1818273 w 7472601"/>
              <a:gd name="connsiteY419" fmla="*/ 6715729 h 6858000"/>
              <a:gd name="connsiteX420" fmla="*/ 1794691 w 7472601"/>
              <a:gd name="connsiteY420" fmla="*/ 6843239 h 6858000"/>
              <a:gd name="connsiteX421" fmla="*/ 1794914 w 7472601"/>
              <a:gd name="connsiteY421" fmla="*/ 6858000 h 6858000"/>
              <a:gd name="connsiteX422" fmla="*/ 1746128 w 7472601"/>
              <a:gd name="connsiteY422" fmla="*/ 6858000 h 6858000"/>
              <a:gd name="connsiteX423" fmla="*/ 1753934 w 7472601"/>
              <a:gd name="connsiteY423" fmla="*/ 6724796 h 6858000"/>
              <a:gd name="connsiteX424" fmla="*/ 1792053 w 7472601"/>
              <a:gd name="connsiteY424" fmla="*/ 6572396 h 6858000"/>
              <a:gd name="connsiteX425" fmla="*/ 1862248 w 7472601"/>
              <a:gd name="connsiteY425" fmla="*/ 6266397 h 6858000"/>
              <a:gd name="connsiteX426" fmla="*/ 1862250 w 7472601"/>
              <a:gd name="connsiteY426" fmla="*/ 6033531 h 6858000"/>
              <a:gd name="connsiteX427" fmla="*/ 1211999 w 7472601"/>
              <a:gd name="connsiteY427" fmla="*/ 6683610 h 6858000"/>
              <a:gd name="connsiteX428" fmla="*/ 1213266 w 7472601"/>
              <a:gd name="connsiteY428" fmla="*/ 6691947 h 6858000"/>
              <a:gd name="connsiteX429" fmla="*/ 1203370 w 7472601"/>
              <a:gd name="connsiteY429" fmla="*/ 6850676 h 6858000"/>
              <a:gd name="connsiteX430" fmla="*/ 1203671 w 7472601"/>
              <a:gd name="connsiteY430" fmla="*/ 6858000 h 6858000"/>
              <a:gd name="connsiteX431" fmla="*/ 1143180 w 7472601"/>
              <a:gd name="connsiteY431" fmla="*/ 6858000 h 6858000"/>
              <a:gd name="connsiteX432" fmla="*/ 1142176 w 7472601"/>
              <a:gd name="connsiteY432" fmla="*/ 6766045 h 6858000"/>
              <a:gd name="connsiteX433" fmla="*/ 1067484 w 7472601"/>
              <a:gd name="connsiteY433" fmla="*/ 6858000 h 6858000"/>
              <a:gd name="connsiteX434" fmla="*/ 953928 w 7472601"/>
              <a:gd name="connsiteY434" fmla="*/ 6858000 h 6858000"/>
              <a:gd name="connsiteX435" fmla="*/ 959715 w 7472601"/>
              <a:gd name="connsiteY435" fmla="*/ 6850185 h 6858000"/>
              <a:gd name="connsiteX436" fmla="*/ 1483788 w 7472601"/>
              <a:gd name="connsiteY436" fmla="*/ 6259174 h 6858000"/>
              <a:gd name="connsiteX437" fmla="*/ 1100671 w 7472601"/>
              <a:gd name="connsiteY437" fmla="*/ 6252137 h 6858000"/>
              <a:gd name="connsiteX438" fmla="*/ 1090144 w 7472601"/>
              <a:gd name="connsiteY438" fmla="*/ 6256748 h 6858000"/>
              <a:gd name="connsiteX439" fmla="*/ 1095872 w 7472601"/>
              <a:gd name="connsiteY439" fmla="*/ 6271892 h 6858000"/>
              <a:gd name="connsiteX440" fmla="*/ 262785 w 7472601"/>
              <a:gd name="connsiteY440" fmla="*/ 6845450 h 6858000"/>
              <a:gd name="connsiteX441" fmla="*/ 209968 w 7472601"/>
              <a:gd name="connsiteY441" fmla="*/ 6770713 h 6858000"/>
              <a:gd name="connsiteX442" fmla="*/ 873460 w 7472601"/>
              <a:gd name="connsiteY442" fmla="*/ 6253768 h 6858000"/>
              <a:gd name="connsiteX443" fmla="*/ 192686 w 7472601"/>
              <a:gd name="connsiteY443" fmla="*/ 5849257 h 6858000"/>
              <a:gd name="connsiteX444" fmla="*/ 4696 w 7472601"/>
              <a:gd name="connsiteY444" fmla="*/ 5697668 h 6858000"/>
              <a:gd name="connsiteX445" fmla="*/ 0 w 7472601"/>
              <a:gd name="connsiteY445" fmla="*/ 5689984 h 6858000"/>
              <a:gd name="connsiteX446" fmla="*/ 0 w 7472601"/>
              <a:gd name="connsiteY446" fmla="*/ 5513472 h 6858000"/>
              <a:gd name="connsiteX447" fmla="*/ 174101 w 7472601"/>
              <a:gd name="connsiteY447" fmla="*/ 5620277 h 6858000"/>
              <a:gd name="connsiteX448" fmla="*/ 891800 w 7472601"/>
              <a:gd name="connsiteY448" fmla="*/ 6036935 h 6858000"/>
              <a:gd name="connsiteX449" fmla="*/ 1072219 w 7472601"/>
              <a:gd name="connsiteY449" fmla="*/ 6169443 h 6858000"/>
              <a:gd name="connsiteX450" fmla="*/ 1074117 w 7472601"/>
              <a:gd name="connsiteY450" fmla="*/ 6170301 h 6858000"/>
              <a:gd name="connsiteX451" fmla="*/ 1083114 w 7472601"/>
              <a:gd name="connsiteY451" fmla="*/ 6174131 h 6858000"/>
              <a:gd name="connsiteX452" fmla="*/ 1543010 w 7472601"/>
              <a:gd name="connsiteY452" fmla="*/ 6191140 h 6858000"/>
              <a:gd name="connsiteX453" fmla="*/ 1551080 w 7472601"/>
              <a:gd name="connsiteY453" fmla="*/ 6195006 h 6858000"/>
              <a:gd name="connsiteX454" fmla="*/ 2345443 w 7472601"/>
              <a:gd name="connsiteY454" fmla="*/ 5549882 h 6858000"/>
              <a:gd name="connsiteX455" fmla="*/ 1721499 w 7472601"/>
              <a:gd name="connsiteY455" fmla="*/ 5599969 h 6858000"/>
              <a:gd name="connsiteX456" fmla="*/ 767716 w 7472601"/>
              <a:gd name="connsiteY456" fmla="*/ 5472768 h 6858000"/>
              <a:gd name="connsiteX457" fmla="*/ 722147 w 7472601"/>
              <a:gd name="connsiteY457" fmla="*/ 5393091 h 6858000"/>
              <a:gd name="connsiteX458" fmla="*/ 1485552 w 7472601"/>
              <a:gd name="connsiteY458" fmla="*/ 5313202 h 6858000"/>
              <a:gd name="connsiteX459" fmla="*/ 2143004 w 7472601"/>
              <a:gd name="connsiteY459" fmla="*/ 5402420 h 6858000"/>
              <a:gd name="connsiteX460" fmla="*/ 1933391 w 7472601"/>
              <a:gd name="connsiteY460" fmla="*/ 5156971 h 6858000"/>
              <a:gd name="connsiteX461" fmla="*/ 1827118 w 7472601"/>
              <a:gd name="connsiteY461" fmla="*/ 4968410 h 6858000"/>
              <a:gd name="connsiteX462" fmla="*/ 1837349 w 7472601"/>
              <a:gd name="connsiteY462" fmla="*/ 4956357 h 6858000"/>
              <a:gd name="connsiteX463" fmla="*/ 2162835 w 7472601"/>
              <a:gd name="connsiteY463" fmla="*/ 5187853 h 6858000"/>
              <a:gd name="connsiteX464" fmla="*/ 2257167 w 7472601"/>
              <a:gd name="connsiteY464" fmla="*/ 5462123 h 6858000"/>
              <a:gd name="connsiteX465" fmla="*/ 2261598 w 7472601"/>
              <a:gd name="connsiteY465" fmla="*/ 5467998 h 6858000"/>
              <a:gd name="connsiteX466" fmla="*/ 2437177 w 7472601"/>
              <a:gd name="connsiteY466" fmla="*/ 5479608 h 6858000"/>
              <a:gd name="connsiteX467" fmla="*/ 2445247 w 7472601"/>
              <a:gd name="connsiteY467" fmla="*/ 5483476 h 6858000"/>
              <a:gd name="connsiteX468" fmla="*/ 2743626 w 7472601"/>
              <a:gd name="connsiteY468" fmla="*/ 5304819 h 6858000"/>
              <a:gd name="connsiteX469" fmla="*/ 3048102 w 7472601"/>
              <a:gd name="connsiteY469" fmla="*/ 5150595 h 6858000"/>
              <a:gd name="connsiteX470" fmla="*/ 1799414 w 7472601"/>
              <a:gd name="connsiteY470" fmla="*/ 4694732 h 6858000"/>
              <a:gd name="connsiteX471" fmla="*/ 1771735 w 7472601"/>
              <a:gd name="connsiteY471" fmla="*/ 4619929 h 6858000"/>
              <a:gd name="connsiteX472" fmla="*/ 3104273 w 7472601"/>
              <a:gd name="connsiteY472" fmla="*/ 5076159 h 6858000"/>
              <a:gd name="connsiteX473" fmla="*/ 3113245 w 7472601"/>
              <a:gd name="connsiteY473" fmla="*/ 5090705 h 6858000"/>
              <a:gd name="connsiteX474" fmla="*/ 3126294 w 7472601"/>
              <a:gd name="connsiteY474" fmla="*/ 5114400 h 6858000"/>
              <a:gd name="connsiteX475" fmla="*/ 3937433 w 7472601"/>
              <a:gd name="connsiteY475" fmla="*/ 4830473 h 6858000"/>
              <a:gd name="connsiteX476" fmla="*/ 3590475 w 7472601"/>
              <a:gd name="connsiteY476" fmla="*/ 4597974 h 6858000"/>
              <a:gd name="connsiteX477" fmla="*/ 3100264 w 7472601"/>
              <a:gd name="connsiteY477" fmla="*/ 4579845 h 6858000"/>
              <a:gd name="connsiteX478" fmla="*/ 2183576 w 7472601"/>
              <a:gd name="connsiteY478" fmla="*/ 4227150 h 6858000"/>
              <a:gd name="connsiteX479" fmla="*/ 2151029 w 7472601"/>
              <a:gd name="connsiteY479" fmla="*/ 4146947 h 6858000"/>
              <a:gd name="connsiteX480" fmla="*/ 3563434 w 7472601"/>
              <a:gd name="connsiteY480" fmla="*/ 4469115 h 6858000"/>
              <a:gd name="connsiteX481" fmla="*/ 3177952 w 7472601"/>
              <a:gd name="connsiteY481" fmla="*/ 3657386 h 6858000"/>
              <a:gd name="connsiteX482" fmla="*/ 3189263 w 7472601"/>
              <a:gd name="connsiteY482" fmla="*/ 3625726 h 6858000"/>
              <a:gd name="connsiteX483" fmla="*/ 3560912 w 7472601"/>
              <a:gd name="connsiteY483" fmla="*/ 4079863 h 6858000"/>
              <a:gd name="connsiteX484" fmla="*/ 3626636 w 7472601"/>
              <a:gd name="connsiteY484" fmla="*/ 4512230 h 6858000"/>
              <a:gd name="connsiteX485" fmla="*/ 3653088 w 7472601"/>
              <a:gd name="connsiteY485" fmla="*/ 4521417 h 6858000"/>
              <a:gd name="connsiteX486" fmla="*/ 3988128 w 7472601"/>
              <a:gd name="connsiteY486" fmla="*/ 4817267 h 6858000"/>
              <a:gd name="connsiteX487" fmla="*/ 4830582 w 7472601"/>
              <a:gd name="connsiteY487" fmla="*/ 4676000 h 6858000"/>
              <a:gd name="connsiteX488" fmla="*/ 4830100 w 7472601"/>
              <a:gd name="connsiteY488" fmla="*/ 4675554 h 6858000"/>
              <a:gd name="connsiteX489" fmla="*/ 4036318 w 7472601"/>
              <a:gd name="connsiteY489" fmla="*/ 4147013 h 6858000"/>
              <a:gd name="connsiteX490" fmla="*/ 3432098 w 7472601"/>
              <a:gd name="connsiteY490" fmla="*/ 3537312 h 6858000"/>
              <a:gd name="connsiteX491" fmla="*/ 3446761 w 7472601"/>
              <a:gd name="connsiteY491" fmla="*/ 3461278 h 6858000"/>
              <a:gd name="connsiteX492" fmla="*/ 4419733 w 7472601"/>
              <a:gd name="connsiteY492" fmla="*/ 3963555 h 6858000"/>
              <a:gd name="connsiteX493" fmla="*/ 4781371 w 7472601"/>
              <a:gd name="connsiteY493" fmla="*/ 4458604 h 6858000"/>
              <a:gd name="connsiteX494" fmla="*/ 4780440 w 7472601"/>
              <a:gd name="connsiteY494" fmla="*/ 4470290 h 6858000"/>
              <a:gd name="connsiteX495" fmla="*/ 4898954 w 7472601"/>
              <a:gd name="connsiteY495" fmla="*/ 4662092 h 6858000"/>
              <a:gd name="connsiteX496" fmla="*/ 4900699 w 7472601"/>
              <a:gd name="connsiteY496" fmla="*/ 4670867 h 6858000"/>
              <a:gd name="connsiteX497" fmla="*/ 5714511 w 7472601"/>
              <a:gd name="connsiteY497" fmla="*/ 4663483 h 6858000"/>
              <a:gd name="connsiteX498" fmla="*/ 5464793 w 7472601"/>
              <a:gd name="connsiteY498" fmla="*/ 4393556 h 6858000"/>
              <a:gd name="connsiteX499" fmla="*/ 5461897 w 7472601"/>
              <a:gd name="connsiteY499" fmla="*/ 4390879 h 6858000"/>
              <a:gd name="connsiteX500" fmla="*/ 4294126 w 7472601"/>
              <a:gd name="connsiteY500" fmla="*/ 3303048 h 6858000"/>
              <a:gd name="connsiteX501" fmla="*/ 4305321 w 7472601"/>
              <a:gd name="connsiteY501" fmla="*/ 3256953 h 6858000"/>
              <a:gd name="connsiteX502" fmla="*/ 4949299 w 7472601"/>
              <a:gd name="connsiteY502" fmla="*/ 3766336 h 6858000"/>
              <a:gd name="connsiteX503" fmla="*/ 5291452 w 7472601"/>
              <a:gd name="connsiteY503" fmla="*/ 4076801 h 6858000"/>
              <a:gd name="connsiteX504" fmla="*/ 5434998 w 7472601"/>
              <a:gd name="connsiteY504" fmla="*/ 4254100 h 6858000"/>
              <a:gd name="connsiteX505" fmla="*/ 5351015 w 7472601"/>
              <a:gd name="connsiteY505" fmla="*/ 3760989 h 6858000"/>
              <a:gd name="connsiteX506" fmla="*/ 5413780 w 7472601"/>
              <a:gd name="connsiteY506" fmla="*/ 2966265 h 6858000"/>
              <a:gd name="connsiteX507" fmla="*/ 5425627 w 7472601"/>
              <a:gd name="connsiteY507" fmla="*/ 2954192 h 6858000"/>
              <a:gd name="connsiteX508" fmla="*/ 6604735 w 7472601"/>
              <a:gd name="connsiteY508" fmla="*/ 2041381 h 6858000"/>
              <a:gd name="connsiteX509" fmla="*/ 7204487 w 7472601"/>
              <a:gd name="connsiteY509" fmla="*/ 2742112 h 6858000"/>
              <a:gd name="connsiteX510" fmla="*/ 7131592 w 7472601"/>
              <a:gd name="connsiteY510" fmla="*/ 2672096 h 6858000"/>
              <a:gd name="connsiteX511" fmla="*/ 6996344 w 7472601"/>
              <a:gd name="connsiteY511" fmla="*/ 2518310 h 6858000"/>
              <a:gd name="connsiteX512" fmla="*/ 6735495 w 7472601"/>
              <a:gd name="connsiteY512" fmla="*/ 2196890 h 6858000"/>
              <a:gd name="connsiteX513" fmla="*/ 6721901 w 7472601"/>
              <a:gd name="connsiteY513" fmla="*/ 2179274 h 6858000"/>
              <a:gd name="connsiteX514" fmla="*/ 6604735 w 7472601"/>
              <a:gd name="connsiteY514" fmla="*/ 2041381 h 6858000"/>
              <a:gd name="connsiteX515" fmla="*/ 6591670 w 7472601"/>
              <a:gd name="connsiteY515" fmla="*/ 1988277 h 6858000"/>
              <a:gd name="connsiteX516" fmla="*/ 6747349 w 7472601"/>
              <a:gd name="connsiteY516" fmla="*/ 2160069 h 6858000"/>
              <a:gd name="connsiteX517" fmla="*/ 6760943 w 7472601"/>
              <a:gd name="connsiteY517" fmla="*/ 2177686 h 6858000"/>
              <a:gd name="connsiteX518" fmla="*/ 7021065 w 7472601"/>
              <a:gd name="connsiteY518" fmla="*/ 2498102 h 6858000"/>
              <a:gd name="connsiteX519" fmla="*/ 7155223 w 7472601"/>
              <a:gd name="connsiteY519" fmla="*/ 2650386 h 6858000"/>
              <a:gd name="connsiteX520" fmla="*/ 7203167 w 7472601"/>
              <a:gd name="connsiteY520" fmla="*/ 2697288 h 6858000"/>
              <a:gd name="connsiteX521" fmla="*/ 6937703 w 7472601"/>
              <a:gd name="connsiteY521" fmla="*/ 2321981 h 6858000"/>
              <a:gd name="connsiteX522" fmla="*/ 6591670 w 7472601"/>
              <a:gd name="connsiteY522" fmla="*/ 1988277 h 6858000"/>
              <a:gd name="connsiteX523" fmla="*/ 5798671 w 7472601"/>
              <a:gd name="connsiteY523" fmla="*/ 1981601 h 6858000"/>
              <a:gd name="connsiteX524" fmla="*/ 5754709 w 7472601"/>
              <a:gd name="connsiteY524" fmla="*/ 2071454 h 6858000"/>
              <a:gd name="connsiteX525" fmla="*/ 5763044 w 7472601"/>
              <a:gd name="connsiteY525" fmla="*/ 2842206 h 6858000"/>
              <a:gd name="connsiteX526" fmla="*/ 5764974 w 7472601"/>
              <a:gd name="connsiteY526" fmla="*/ 2799609 h 6858000"/>
              <a:gd name="connsiteX527" fmla="*/ 5767665 w 7472601"/>
              <a:gd name="connsiteY527" fmla="*/ 2666409 h 6858000"/>
              <a:gd name="connsiteX528" fmla="*/ 5763055 w 7472601"/>
              <a:gd name="connsiteY528" fmla="*/ 2579705 h 6858000"/>
              <a:gd name="connsiteX529" fmla="*/ 5758079 w 7472601"/>
              <a:gd name="connsiteY529" fmla="*/ 2492508 h 6858000"/>
              <a:gd name="connsiteX530" fmla="*/ 5779325 w 7472601"/>
              <a:gd name="connsiteY530" fmla="*/ 2197069 h 6858000"/>
              <a:gd name="connsiteX531" fmla="*/ 5798671 w 7472601"/>
              <a:gd name="connsiteY531" fmla="*/ 1981601 h 6858000"/>
              <a:gd name="connsiteX532" fmla="*/ 5829202 w 7472601"/>
              <a:gd name="connsiteY532" fmla="*/ 1971679 h 6858000"/>
              <a:gd name="connsiteX533" fmla="*/ 5809558 w 7472601"/>
              <a:gd name="connsiteY533" fmla="*/ 2198043 h 6858000"/>
              <a:gd name="connsiteX534" fmla="*/ 5788653 w 7472601"/>
              <a:gd name="connsiteY534" fmla="*/ 2489430 h 6858000"/>
              <a:gd name="connsiteX535" fmla="*/ 5793439 w 7472601"/>
              <a:gd name="connsiteY535" fmla="*/ 2575235 h 6858000"/>
              <a:gd name="connsiteX536" fmla="*/ 5796837 w 7472601"/>
              <a:gd name="connsiteY536" fmla="*/ 2637633 h 6858000"/>
              <a:gd name="connsiteX537" fmla="*/ 5818614 w 7472601"/>
              <a:gd name="connsiteY537" fmla="*/ 2473055 h 6858000"/>
              <a:gd name="connsiteX538" fmla="*/ 5829202 w 7472601"/>
              <a:gd name="connsiteY538" fmla="*/ 1971679 h 6858000"/>
              <a:gd name="connsiteX539" fmla="*/ 5911389 w 7472601"/>
              <a:gd name="connsiteY539" fmla="*/ 1898371 h 6858000"/>
              <a:gd name="connsiteX540" fmla="*/ 6237627 w 7472601"/>
              <a:gd name="connsiteY540" fmla="*/ 2231921 h 6858000"/>
              <a:gd name="connsiteX541" fmla="*/ 5911389 w 7472601"/>
              <a:gd name="connsiteY541" fmla="*/ 1898371 h 6858000"/>
              <a:gd name="connsiteX542" fmla="*/ 6944437 w 7472601"/>
              <a:gd name="connsiteY542" fmla="*/ 1575402 h 6858000"/>
              <a:gd name="connsiteX543" fmla="*/ 6304730 w 7472601"/>
              <a:gd name="connsiteY543" fmla="*/ 1766654 h 6858000"/>
              <a:gd name="connsiteX544" fmla="*/ 6944437 w 7472601"/>
              <a:gd name="connsiteY544" fmla="*/ 1575402 h 6858000"/>
              <a:gd name="connsiteX545" fmla="*/ 7019523 w 7472601"/>
              <a:gd name="connsiteY545" fmla="*/ 1519450 h 6858000"/>
              <a:gd name="connsiteX546" fmla="*/ 6298091 w 7472601"/>
              <a:gd name="connsiteY546" fmla="*/ 1737122 h 6858000"/>
              <a:gd name="connsiteX547" fmla="*/ 7019523 w 7472601"/>
              <a:gd name="connsiteY547" fmla="*/ 1519450 h 6858000"/>
              <a:gd name="connsiteX548" fmla="*/ 2399523 w 7472601"/>
              <a:gd name="connsiteY548" fmla="*/ 1428234 h 6858000"/>
              <a:gd name="connsiteX549" fmla="*/ 2224982 w 7472601"/>
              <a:gd name="connsiteY549" fmla="*/ 1826201 h 6858000"/>
              <a:gd name="connsiteX550" fmla="*/ 2096099 w 7472601"/>
              <a:gd name="connsiteY550" fmla="*/ 2345900 h 6858000"/>
              <a:gd name="connsiteX551" fmla="*/ 2283317 w 7472601"/>
              <a:gd name="connsiteY551" fmla="*/ 1796925 h 6858000"/>
              <a:gd name="connsiteX552" fmla="*/ 2399523 w 7472601"/>
              <a:gd name="connsiteY552" fmla="*/ 1428234 h 6858000"/>
              <a:gd name="connsiteX553" fmla="*/ 2448558 w 7472601"/>
              <a:gd name="connsiteY553" fmla="*/ 1373435 h 6858000"/>
              <a:gd name="connsiteX554" fmla="*/ 2312521 w 7472601"/>
              <a:gd name="connsiteY554" fmla="*/ 1806140 h 6858000"/>
              <a:gd name="connsiteX555" fmla="*/ 2127533 w 7472601"/>
              <a:gd name="connsiteY555" fmla="*/ 2348380 h 6858000"/>
              <a:gd name="connsiteX556" fmla="*/ 2358080 w 7472601"/>
              <a:gd name="connsiteY556" fmla="*/ 1866134 h 6858000"/>
              <a:gd name="connsiteX557" fmla="*/ 2407436 w 7472601"/>
              <a:gd name="connsiteY557" fmla="*/ 1651070 h 6858000"/>
              <a:gd name="connsiteX558" fmla="*/ 2448558 w 7472601"/>
              <a:gd name="connsiteY558" fmla="*/ 1373435 h 6858000"/>
              <a:gd name="connsiteX559" fmla="*/ 278707 w 7472601"/>
              <a:gd name="connsiteY559" fmla="*/ 1352270 h 6858000"/>
              <a:gd name="connsiteX560" fmla="*/ 321570 w 7472601"/>
              <a:gd name="connsiteY560" fmla="*/ 1861610 h 6858000"/>
              <a:gd name="connsiteX561" fmla="*/ 294281 w 7472601"/>
              <a:gd name="connsiteY561" fmla="*/ 1440658 h 6858000"/>
              <a:gd name="connsiteX562" fmla="*/ 278707 w 7472601"/>
              <a:gd name="connsiteY562" fmla="*/ 1352270 h 6858000"/>
              <a:gd name="connsiteX563" fmla="*/ 1423821 w 7472601"/>
              <a:gd name="connsiteY563" fmla="*/ 1351958 h 6858000"/>
              <a:gd name="connsiteX564" fmla="*/ 1638521 w 7472601"/>
              <a:gd name="connsiteY564" fmla="*/ 1908470 h 6858000"/>
              <a:gd name="connsiteX565" fmla="*/ 1754199 w 7472601"/>
              <a:gd name="connsiteY565" fmla="*/ 2149284 h 6858000"/>
              <a:gd name="connsiteX566" fmla="*/ 1908359 w 7472601"/>
              <a:gd name="connsiteY566" fmla="*/ 2364988 h 6858000"/>
              <a:gd name="connsiteX567" fmla="*/ 1647661 w 7472601"/>
              <a:gd name="connsiteY567" fmla="*/ 1825945 h 6858000"/>
              <a:gd name="connsiteX568" fmla="*/ 1423821 w 7472601"/>
              <a:gd name="connsiteY568" fmla="*/ 1351958 h 6858000"/>
              <a:gd name="connsiteX569" fmla="*/ 1431890 w 7472601"/>
              <a:gd name="connsiteY569" fmla="*/ 1306475 h 6858000"/>
              <a:gd name="connsiteX570" fmla="*/ 1507597 w 7472601"/>
              <a:gd name="connsiteY570" fmla="*/ 1446132 h 6858000"/>
              <a:gd name="connsiteX571" fmla="*/ 1674586 w 7472601"/>
              <a:gd name="connsiteY571" fmla="*/ 1813832 h 6858000"/>
              <a:gd name="connsiteX572" fmla="*/ 1815950 w 7472601"/>
              <a:gd name="connsiteY572" fmla="*/ 2128564 h 6858000"/>
              <a:gd name="connsiteX573" fmla="*/ 1984242 w 7472601"/>
              <a:gd name="connsiteY573" fmla="*/ 2430829 h 6858000"/>
              <a:gd name="connsiteX574" fmla="*/ 2014023 w 7472601"/>
              <a:gd name="connsiteY574" fmla="*/ 2450995 h 6858000"/>
              <a:gd name="connsiteX575" fmla="*/ 1747337 w 7472601"/>
              <a:gd name="connsiteY575" fmla="*/ 1855264 h 6858000"/>
              <a:gd name="connsiteX576" fmla="*/ 1533749 w 7472601"/>
              <a:gd name="connsiteY576" fmla="*/ 1478656 h 6858000"/>
              <a:gd name="connsiteX577" fmla="*/ 1431890 w 7472601"/>
              <a:gd name="connsiteY577" fmla="*/ 1306475 h 6858000"/>
              <a:gd name="connsiteX578" fmla="*/ 5052692 w 7472601"/>
              <a:gd name="connsiteY578" fmla="*/ 1292994 h 6858000"/>
              <a:gd name="connsiteX579" fmla="*/ 5200661 w 7472601"/>
              <a:gd name="connsiteY579" fmla="*/ 1635186 h 6858000"/>
              <a:gd name="connsiteX580" fmla="*/ 5297138 w 7472601"/>
              <a:gd name="connsiteY580" fmla="*/ 1906351 h 6858000"/>
              <a:gd name="connsiteX581" fmla="*/ 5052692 w 7472601"/>
              <a:gd name="connsiteY581" fmla="*/ 1292994 h 6858000"/>
              <a:gd name="connsiteX582" fmla="*/ 5009948 w 7472601"/>
              <a:gd name="connsiteY582" fmla="*/ 1273619 h 6858000"/>
              <a:gd name="connsiteX583" fmla="*/ 5121777 w 7472601"/>
              <a:gd name="connsiteY583" fmla="*/ 1654213 h 6858000"/>
              <a:gd name="connsiteX584" fmla="*/ 5293545 w 7472601"/>
              <a:gd name="connsiteY584" fmla="*/ 2072247 h 6858000"/>
              <a:gd name="connsiteX585" fmla="*/ 5294042 w 7472601"/>
              <a:gd name="connsiteY585" fmla="*/ 2065019 h 6858000"/>
              <a:gd name="connsiteX586" fmla="*/ 5171936 w 7472601"/>
              <a:gd name="connsiteY586" fmla="*/ 1647613 h 6858000"/>
              <a:gd name="connsiteX587" fmla="*/ 5009948 w 7472601"/>
              <a:gd name="connsiteY587" fmla="*/ 1273619 h 6858000"/>
              <a:gd name="connsiteX588" fmla="*/ 655236 w 7472601"/>
              <a:gd name="connsiteY588" fmla="*/ 1268632 h 6858000"/>
              <a:gd name="connsiteX589" fmla="*/ 839521 w 7472601"/>
              <a:gd name="connsiteY589" fmla="*/ 1685315 h 6858000"/>
              <a:gd name="connsiteX590" fmla="*/ 1109416 w 7472601"/>
              <a:gd name="connsiteY590" fmla="*/ 2061663 h 6858000"/>
              <a:gd name="connsiteX591" fmla="*/ 1298300 w 7472601"/>
              <a:gd name="connsiteY591" fmla="*/ 2247742 h 6858000"/>
              <a:gd name="connsiteX592" fmla="*/ 1125871 w 7472601"/>
              <a:gd name="connsiteY592" fmla="*/ 1989513 h 6858000"/>
              <a:gd name="connsiteX593" fmla="*/ 981574 w 7472601"/>
              <a:gd name="connsiteY593" fmla="*/ 1783157 h 6858000"/>
              <a:gd name="connsiteX594" fmla="*/ 922198 w 7472601"/>
              <a:gd name="connsiteY594" fmla="*/ 1677437 h 6858000"/>
              <a:gd name="connsiteX595" fmla="*/ 869293 w 7472601"/>
              <a:gd name="connsiteY595" fmla="*/ 1583214 h 6858000"/>
              <a:gd name="connsiteX596" fmla="*/ 751431 w 7472601"/>
              <a:gd name="connsiteY596" fmla="*/ 1405731 h 6858000"/>
              <a:gd name="connsiteX597" fmla="*/ 655236 w 7472601"/>
              <a:gd name="connsiteY597" fmla="*/ 1268632 h 6858000"/>
              <a:gd name="connsiteX598" fmla="*/ 6516292 w 7472601"/>
              <a:gd name="connsiteY598" fmla="*/ 1263064 h 6858000"/>
              <a:gd name="connsiteX599" fmla="*/ 5736320 w 7472601"/>
              <a:gd name="connsiteY599" fmla="*/ 1501803 h 6858000"/>
              <a:gd name="connsiteX600" fmla="*/ 6516292 w 7472601"/>
              <a:gd name="connsiteY600" fmla="*/ 1263064 h 6858000"/>
              <a:gd name="connsiteX601" fmla="*/ 291466 w 7472601"/>
              <a:gd name="connsiteY601" fmla="*/ 1250369 h 6858000"/>
              <a:gd name="connsiteX602" fmla="*/ 323180 w 7472601"/>
              <a:gd name="connsiteY602" fmla="*/ 1435283 h 6858000"/>
              <a:gd name="connsiteX603" fmla="*/ 349381 w 7472601"/>
              <a:gd name="connsiteY603" fmla="*/ 1875041 h 6858000"/>
              <a:gd name="connsiteX604" fmla="*/ 374363 w 7472601"/>
              <a:gd name="connsiteY604" fmla="*/ 1506494 h 6858000"/>
              <a:gd name="connsiteX605" fmla="*/ 302168 w 7472601"/>
              <a:gd name="connsiteY605" fmla="*/ 1274495 h 6858000"/>
              <a:gd name="connsiteX606" fmla="*/ 291466 w 7472601"/>
              <a:gd name="connsiteY606" fmla="*/ 1250369 h 6858000"/>
              <a:gd name="connsiteX607" fmla="*/ 678222 w 7472601"/>
              <a:gd name="connsiteY607" fmla="*/ 1248670 h 6858000"/>
              <a:gd name="connsiteX608" fmla="*/ 775536 w 7472601"/>
              <a:gd name="connsiteY608" fmla="*/ 1388015 h 6858000"/>
              <a:gd name="connsiteX609" fmla="*/ 894529 w 7472601"/>
              <a:gd name="connsiteY609" fmla="*/ 1567739 h 6858000"/>
              <a:gd name="connsiteX610" fmla="*/ 948000 w 7472601"/>
              <a:gd name="connsiteY610" fmla="*/ 1663088 h 6858000"/>
              <a:gd name="connsiteX611" fmla="*/ 1006812 w 7472601"/>
              <a:gd name="connsiteY611" fmla="*/ 1767683 h 6858000"/>
              <a:gd name="connsiteX612" fmla="*/ 1149133 w 7472601"/>
              <a:gd name="connsiteY612" fmla="*/ 1971513 h 6858000"/>
              <a:gd name="connsiteX613" fmla="*/ 1333952 w 7472601"/>
              <a:gd name="connsiteY613" fmla="*/ 2251620 h 6858000"/>
              <a:gd name="connsiteX614" fmla="*/ 1337329 w 7472601"/>
              <a:gd name="connsiteY614" fmla="*/ 2258350 h 6858000"/>
              <a:gd name="connsiteX615" fmla="*/ 1014726 w 7472601"/>
              <a:gd name="connsiteY615" fmla="*/ 1615556 h 6858000"/>
              <a:gd name="connsiteX616" fmla="*/ 678222 w 7472601"/>
              <a:gd name="connsiteY616" fmla="*/ 1248670 h 6858000"/>
              <a:gd name="connsiteX617" fmla="*/ 6691602 w 7472601"/>
              <a:gd name="connsiteY617" fmla="*/ 1140573 h 6858000"/>
              <a:gd name="connsiteX618" fmla="*/ 6571100 w 7472601"/>
              <a:gd name="connsiteY618" fmla="*/ 1183662 h 6858000"/>
              <a:gd name="connsiteX619" fmla="*/ 6241687 w 7472601"/>
              <a:gd name="connsiteY619" fmla="*/ 1257600 h 6858000"/>
              <a:gd name="connsiteX620" fmla="*/ 5693009 w 7472601"/>
              <a:gd name="connsiteY620" fmla="*/ 1478256 h 6858000"/>
              <a:gd name="connsiteX621" fmla="*/ 6548420 w 7472601"/>
              <a:gd name="connsiteY621" fmla="*/ 1214599 h 6858000"/>
              <a:gd name="connsiteX622" fmla="*/ 6605473 w 7472601"/>
              <a:gd name="connsiteY622" fmla="*/ 1184686 h 6858000"/>
              <a:gd name="connsiteX623" fmla="*/ 6691602 w 7472601"/>
              <a:gd name="connsiteY623" fmla="*/ 1140573 h 6858000"/>
              <a:gd name="connsiteX624" fmla="*/ 4002475 w 7472601"/>
              <a:gd name="connsiteY624" fmla="*/ 1037802 h 6858000"/>
              <a:gd name="connsiteX625" fmla="*/ 4000324 w 7472601"/>
              <a:gd name="connsiteY625" fmla="*/ 1039362 h 6858000"/>
              <a:gd name="connsiteX626" fmla="*/ 4002862 w 7472601"/>
              <a:gd name="connsiteY626" fmla="*/ 1042866 h 6858000"/>
              <a:gd name="connsiteX627" fmla="*/ 4002475 w 7472601"/>
              <a:gd name="connsiteY627" fmla="*/ 1037802 h 6858000"/>
              <a:gd name="connsiteX628" fmla="*/ 506322 w 7472601"/>
              <a:gd name="connsiteY628" fmla="*/ 1020997 h 6858000"/>
              <a:gd name="connsiteX629" fmla="*/ 533068 w 7472601"/>
              <a:gd name="connsiteY629" fmla="*/ 1029409 h 6858000"/>
              <a:gd name="connsiteX630" fmla="*/ 1232525 w 7472601"/>
              <a:gd name="connsiteY630" fmla="*/ 1804675 h 6858000"/>
              <a:gd name="connsiteX631" fmla="*/ 1388858 w 7472601"/>
              <a:gd name="connsiteY631" fmla="*/ 2368011 h 6858000"/>
              <a:gd name="connsiteX632" fmla="*/ 1384098 w 7472601"/>
              <a:gd name="connsiteY632" fmla="*/ 2378125 h 6858000"/>
              <a:gd name="connsiteX633" fmla="*/ 1425393 w 7472601"/>
              <a:gd name="connsiteY633" fmla="*/ 2589124 h 6858000"/>
              <a:gd name="connsiteX634" fmla="*/ 1424001 w 7472601"/>
              <a:gd name="connsiteY634" fmla="*/ 2597541 h 6858000"/>
              <a:gd name="connsiteX635" fmla="*/ 2152729 w 7472601"/>
              <a:gd name="connsiteY635" fmla="*/ 2864487 h 6858000"/>
              <a:gd name="connsiteX636" fmla="*/ 2020609 w 7472601"/>
              <a:gd name="connsiteY636" fmla="*/ 2539671 h 6858000"/>
              <a:gd name="connsiteX637" fmla="*/ 2018920 w 7472601"/>
              <a:gd name="connsiteY637" fmla="*/ 2536309 h 6858000"/>
              <a:gd name="connsiteX638" fmla="*/ 1342441 w 7472601"/>
              <a:gd name="connsiteY638" fmla="*/ 1173017 h 6858000"/>
              <a:gd name="connsiteX639" fmla="*/ 1367925 w 7472601"/>
              <a:gd name="connsiteY639" fmla="*/ 1135648 h 6858000"/>
              <a:gd name="connsiteX640" fmla="*/ 1771401 w 7472601"/>
              <a:gd name="connsiteY640" fmla="*/ 1806673 h 6858000"/>
              <a:gd name="connsiteX641" fmla="*/ 1972385 w 7472601"/>
              <a:gd name="connsiteY641" fmla="*/ 2198735 h 6858000"/>
              <a:gd name="connsiteX642" fmla="*/ 2040892 w 7472601"/>
              <a:gd name="connsiteY642" fmla="*/ 2405205 h 6858000"/>
              <a:gd name="connsiteX643" fmla="*/ 2131689 w 7472601"/>
              <a:gd name="connsiteY643" fmla="*/ 1936926 h 6858000"/>
              <a:gd name="connsiteX644" fmla="*/ 2454820 w 7472601"/>
              <a:gd name="connsiteY644" fmla="*/ 1248808 h 6858000"/>
              <a:gd name="connsiteX645" fmla="*/ 2492512 w 7472601"/>
              <a:gd name="connsiteY645" fmla="*/ 1302920 h 6858000"/>
              <a:gd name="connsiteX646" fmla="*/ 2081216 w 7472601"/>
              <a:gd name="connsiteY646" fmla="*/ 2527513 h 6858000"/>
              <a:gd name="connsiteX647" fmla="*/ 2081211 w 7472601"/>
              <a:gd name="connsiteY647" fmla="*/ 2528916 h 6858000"/>
              <a:gd name="connsiteX648" fmla="*/ 2199067 w 7472601"/>
              <a:gd name="connsiteY648" fmla="*/ 2884061 h 6858000"/>
              <a:gd name="connsiteX649" fmla="*/ 3192586 w 7472601"/>
              <a:gd name="connsiteY649" fmla="*/ 3411496 h 6858000"/>
              <a:gd name="connsiteX650" fmla="*/ 3182620 w 7472601"/>
              <a:gd name="connsiteY650" fmla="*/ 3483279 h 6858000"/>
              <a:gd name="connsiteX651" fmla="*/ 2435119 w 7472601"/>
              <a:gd name="connsiteY651" fmla="*/ 3080173 h 6858000"/>
              <a:gd name="connsiteX652" fmla="*/ 2410152 w 7472601"/>
              <a:gd name="connsiteY652" fmla="*/ 3063751 h 6858000"/>
              <a:gd name="connsiteX653" fmla="*/ 2408099 w 7472601"/>
              <a:gd name="connsiteY653" fmla="*/ 3064403 h 6858000"/>
              <a:gd name="connsiteX654" fmla="*/ 2407218 w 7472601"/>
              <a:gd name="connsiteY654" fmla="*/ 3070324 h 6858000"/>
              <a:gd name="connsiteX655" fmla="*/ 2380138 w 7472601"/>
              <a:gd name="connsiteY655" fmla="*/ 3099341 h 6858000"/>
              <a:gd name="connsiteX656" fmla="*/ 1765923 w 7472601"/>
              <a:gd name="connsiteY656" fmla="*/ 3581043 h 6858000"/>
              <a:gd name="connsiteX657" fmla="*/ 1702258 w 7472601"/>
              <a:gd name="connsiteY657" fmla="*/ 3612286 h 6858000"/>
              <a:gd name="connsiteX658" fmla="*/ 1538370 w 7472601"/>
              <a:gd name="connsiteY658" fmla="*/ 3811804 h 6858000"/>
              <a:gd name="connsiteX659" fmla="*/ 542867 w 7472601"/>
              <a:gd name="connsiteY659" fmla="*/ 4944092 h 6858000"/>
              <a:gd name="connsiteX660" fmla="*/ 515800 w 7472601"/>
              <a:gd name="connsiteY660" fmla="*/ 4862180 h 6858000"/>
              <a:gd name="connsiteX661" fmla="*/ 909145 w 7472601"/>
              <a:gd name="connsiteY661" fmla="*/ 4199225 h 6858000"/>
              <a:gd name="connsiteX662" fmla="*/ 1214067 w 7472601"/>
              <a:gd name="connsiteY662" fmla="*/ 3908561 h 6858000"/>
              <a:gd name="connsiteX663" fmla="*/ 640967 w 7472601"/>
              <a:gd name="connsiteY663" fmla="*/ 4105601 h 6858000"/>
              <a:gd name="connsiteX664" fmla="*/ 112563 w 7472601"/>
              <a:gd name="connsiteY664" fmla="*/ 4396952 h 6858000"/>
              <a:gd name="connsiteX665" fmla="*/ 0 w 7472601"/>
              <a:gd name="connsiteY665" fmla="*/ 4466006 h 6858000"/>
              <a:gd name="connsiteX666" fmla="*/ 0 w 7472601"/>
              <a:gd name="connsiteY666" fmla="*/ 4233763 h 6858000"/>
              <a:gd name="connsiteX667" fmla="*/ 36881 w 7472601"/>
              <a:gd name="connsiteY667" fmla="*/ 4200118 h 6858000"/>
              <a:gd name="connsiteX668" fmla="*/ 910534 w 7472601"/>
              <a:gd name="connsiteY668" fmla="*/ 3629753 h 6858000"/>
              <a:gd name="connsiteX669" fmla="*/ 1578717 w 7472601"/>
              <a:gd name="connsiteY669" fmla="*/ 3575982 h 6858000"/>
              <a:gd name="connsiteX670" fmla="*/ 2338780 w 7472601"/>
              <a:gd name="connsiteY670" fmla="*/ 3033725 h 6858000"/>
              <a:gd name="connsiteX671" fmla="*/ 1807991 w 7472601"/>
              <a:gd name="connsiteY671" fmla="*/ 2807184 h 6858000"/>
              <a:gd name="connsiteX672" fmla="*/ 1416358 w 7472601"/>
              <a:gd name="connsiteY672" fmla="*/ 3112571 h 6858000"/>
              <a:gd name="connsiteX673" fmla="*/ 939066 w 7472601"/>
              <a:gd name="connsiteY673" fmla="*/ 3378798 h 6858000"/>
              <a:gd name="connsiteX674" fmla="*/ 115099 w 7472601"/>
              <a:gd name="connsiteY674" fmla="*/ 3607650 h 6858000"/>
              <a:gd name="connsiteX675" fmla="*/ 97284 w 7472601"/>
              <a:gd name="connsiteY675" fmla="*/ 3520393 h 6858000"/>
              <a:gd name="connsiteX676" fmla="*/ 922050 w 7472601"/>
              <a:gd name="connsiteY676" fmla="*/ 3074867 h 6858000"/>
              <a:gd name="connsiteX677" fmla="*/ 1405265 w 7472601"/>
              <a:gd name="connsiteY677" fmla="*/ 3016319 h 6858000"/>
              <a:gd name="connsiteX678" fmla="*/ 1407512 w 7472601"/>
              <a:gd name="connsiteY678" fmla="*/ 3018001 h 6858000"/>
              <a:gd name="connsiteX679" fmla="*/ 1726266 w 7472601"/>
              <a:gd name="connsiteY679" fmla="*/ 2777274 h 6858000"/>
              <a:gd name="connsiteX680" fmla="*/ 625390 w 7472601"/>
              <a:gd name="connsiteY680" fmla="*/ 2514541 h 6858000"/>
              <a:gd name="connsiteX681" fmla="*/ 619799 w 7472601"/>
              <a:gd name="connsiteY681" fmla="*/ 2527180 h 6858000"/>
              <a:gd name="connsiteX682" fmla="*/ 310030 w 7472601"/>
              <a:gd name="connsiteY682" fmla="*/ 2771818 h 6858000"/>
              <a:gd name="connsiteX683" fmla="*/ 173877 w 7472601"/>
              <a:gd name="connsiteY683" fmla="*/ 2937056 h 6858000"/>
              <a:gd name="connsiteX684" fmla="*/ 77889 w 7472601"/>
              <a:gd name="connsiteY684" fmla="*/ 3138440 h 6858000"/>
              <a:gd name="connsiteX685" fmla="*/ 0 w 7472601"/>
              <a:gd name="connsiteY685" fmla="*/ 3271395 h 6858000"/>
              <a:gd name="connsiteX686" fmla="*/ 0 w 7472601"/>
              <a:gd name="connsiteY686" fmla="*/ 3153002 h 6858000"/>
              <a:gd name="connsiteX687" fmla="*/ 2386 w 7472601"/>
              <a:gd name="connsiteY687" fmla="*/ 3149203 h 6858000"/>
              <a:gd name="connsiteX688" fmla="*/ 89753 w 7472601"/>
              <a:gd name="connsiteY688" fmla="*/ 2987702 h 6858000"/>
              <a:gd name="connsiteX689" fmla="*/ 76869 w 7472601"/>
              <a:gd name="connsiteY689" fmla="*/ 3005404 h 6858000"/>
              <a:gd name="connsiteX690" fmla="*/ 32049 w 7472601"/>
              <a:gd name="connsiteY690" fmla="*/ 3065814 h 6858000"/>
              <a:gd name="connsiteX691" fmla="*/ 0 w 7472601"/>
              <a:gd name="connsiteY691" fmla="*/ 3108744 h 6858000"/>
              <a:gd name="connsiteX692" fmla="*/ 0 w 7472601"/>
              <a:gd name="connsiteY692" fmla="*/ 3058059 h 6858000"/>
              <a:gd name="connsiteX693" fmla="*/ 7610 w 7472601"/>
              <a:gd name="connsiteY693" fmla="*/ 3047889 h 6858000"/>
              <a:gd name="connsiteX694" fmla="*/ 52419 w 7472601"/>
              <a:gd name="connsiteY694" fmla="*/ 2987479 h 6858000"/>
              <a:gd name="connsiteX695" fmla="*/ 59142 w 7472601"/>
              <a:gd name="connsiteY695" fmla="*/ 2978488 h 6858000"/>
              <a:gd name="connsiteX696" fmla="*/ 0 w 7472601"/>
              <a:gd name="connsiteY696" fmla="*/ 3015334 h 6858000"/>
              <a:gd name="connsiteX697" fmla="*/ 0 w 7472601"/>
              <a:gd name="connsiteY697" fmla="*/ 2914286 h 6858000"/>
              <a:gd name="connsiteX698" fmla="*/ 36383 w 7472601"/>
              <a:gd name="connsiteY698" fmla="*/ 2901128 h 6858000"/>
              <a:gd name="connsiteX699" fmla="*/ 156329 w 7472601"/>
              <a:gd name="connsiteY699" fmla="*/ 2840533 h 6858000"/>
              <a:gd name="connsiteX700" fmla="*/ 358355 w 7472601"/>
              <a:gd name="connsiteY700" fmla="*/ 2620471 h 6858000"/>
              <a:gd name="connsiteX701" fmla="*/ 510577 w 7472601"/>
              <a:gd name="connsiteY701" fmla="*/ 2501244 h 6858000"/>
              <a:gd name="connsiteX702" fmla="*/ 211967 w 7472601"/>
              <a:gd name="connsiteY702" fmla="*/ 2479171 h 6858000"/>
              <a:gd name="connsiteX703" fmla="*/ 0 w 7472601"/>
              <a:gd name="connsiteY703" fmla="*/ 2476398 h 6858000"/>
              <a:gd name="connsiteX704" fmla="*/ 0 w 7472601"/>
              <a:gd name="connsiteY704" fmla="*/ 2389189 h 6858000"/>
              <a:gd name="connsiteX705" fmla="*/ 103062 w 7472601"/>
              <a:gd name="connsiteY705" fmla="*/ 2389518 h 6858000"/>
              <a:gd name="connsiteX706" fmla="*/ 510734 w 7472601"/>
              <a:gd name="connsiteY706" fmla="*/ 2416201 h 6858000"/>
              <a:gd name="connsiteX707" fmla="*/ 279257 w 7472601"/>
              <a:gd name="connsiteY707" fmla="*/ 2092102 h 6858000"/>
              <a:gd name="connsiteX708" fmla="*/ 65265 w 7472601"/>
              <a:gd name="connsiteY708" fmla="*/ 2006049 h 6858000"/>
              <a:gd name="connsiteX709" fmla="*/ 0 w 7472601"/>
              <a:gd name="connsiteY709" fmla="*/ 1982532 h 6858000"/>
              <a:gd name="connsiteX710" fmla="*/ 0 w 7472601"/>
              <a:gd name="connsiteY710" fmla="*/ 1912789 h 6858000"/>
              <a:gd name="connsiteX711" fmla="*/ 97460 w 7472601"/>
              <a:gd name="connsiteY711" fmla="*/ 1953725 h 6858000"/>
              <a:gd name="connsiteX712" fmla="*/ 221272 w 7472601"/>
              <a:gd name="connsiteY712" fmla="*/ 1980766 h 6858000"/>
              <a:gd name="connsiteX713" fmla="*/ 116765 w 7472601"/>
              <a:gd name="connsiteY713" fmla="*/ 1911033 h 6858000"/>
              <a:gd name="connsiteX714" fmla="*/ 16405 w 7472601"/>
              <a:gd name="connsiteY714" fmla="*/ 1803412 h 6858000"/>
              <a:gd name="connsiteX715" fmla="*/ 0 w 7472601"/>
              <a:gd name="connsiteY715" fmla="*/ 1784777 h 6858000"/>
              <a:gd name="connsiteX716" fmla="*/ 0 w 7472601"/>
              <a:gd name="connsiteY716" fmla="*/ 1740082 h 6858000"/>
              <a:gd name="connsiteX717" fmla="*/ 39394 w 7472601"/>
              <a:gd name="connsiteY717" fmla="*/ 1784856 h 6858000"/>
              <a:gd name="connsiteX718" fmla="*/ 135813 w 7472601"/>
              <a:gd name="connsiteY718" fmla="*/ 1888838 h 6858000"/>
              <a:gd name="connsiteX719" fmla="*/ 242575 w 7472601"/>
              <a:gd name="connsiteY719" fmla="*/ 1958841 h 6858000"/>
              <a:gd name="connsiteX720" fmla="*/ 82197 w 7472601"/>
              <a:gd name="connsiteY720" fmla="*/ 1754826 h 6858000"/>
              <a:gd name="connsiteX721" fmla="*/ 0 w 7472601"/>
              <a:gd name="connsiteY721" fmla="*/ 1679650 h 6858000"/>
              <a:gd name="connsiteX722" fmla="*/ 0 w 7472601"/>
              <a:gd name="connsiteY722" fmla="*/ 1602463 h 6858000"/>
              <a:gd name="connsiteX723" fmla="*/ 84689 w 7472601"/>
              <a:gd name="connsiteY723" fmla="*/ 1677442 h 6858000"/>
              <a:gd name="connsiteX724" fmla="*/ 298437 w 7472601"/>
              <a:gd name="connsiteY724" fmla="*/ 1968019 h 6858000"/>
              <a:gd name="connsiteX725" fmla="*/ 227269 w 7472601"/>
              <a:gd name="connsiteY725" fmla="*/ 1114064 h 6858000"/>
              <a:gd name="connsiteX726" fmla="*/ 248003 w 7472601"/>
              <a:gd name="connsiteY726" fmla="*/ 1089613 h 6858000"/>
              <a:gd name="connsiteX727" fmla="*/ 427020 w 7472601"/>
              <a:gd name="connsiteY727" fmla="*/ 1619803 h 6858000"/>
              <a:gd name="connsiteX728" fmla="*/ 340345 w 7472601"/>
              <a:gd name="connsiteY728" fmla="*/ 2027739 h 6858000"/>
              <a:gd name="connsiteX729" fmla="*/ 360865 w 7472601"/>
              <a:gd name="connsiteY729" fmla="*/ 2044827 h 6858000"/>
              <a:gd name="connsiteX730" fmla="*/ 560414 w 7472601"/>
              <a:gd name="connsiteY730" fmla="*/ 2421457 h 6858000"/>
              <a:gd name="connsiteX731" fmla="*/ 1359703 w 7472601"/>
              <a:gd name="connsiteY731" fmla="*/ 2578554 h 6858000"/>
              <a:gd name="connsiteX732" fmla="*/ 1359422 w 7472601"/>
              <a:gd name="connsiteY732" fmla="*/ 2577994 h 6858000"/>
              <a:gd name="connsiteX733" fmla="*/ 828701 w 7472601"/>
              <a:gd name="connsiteY733" fmla="*/ 1839520 h 6858000"/>
              <a:gd name="connsiteX734" fmla="*/ 494427 w 7472601"/>
              <a:gd name="connsiteY734" fmla="*/ 1092333 h 6858000"/>
              <a:gd name="connsiteX735" fmla="*/ 506322 w 7472601"/>
              <a:gd name="connsiteY735" fmla="*/ 1020997 h 6858000"/>
              <a:gd name="connsiteX736" fmla="*/ 4570198 w 7472601"/>
              <a:gd name="connsiteY736" fmla="*/ 978081 h 6858000"/>
              <a:gd name="connsiteX737" fmla="*/ 4523691 w 7472601"/>
              <a:gd name="connsiteY737" fmla="*/ 1127776 h 6858000"/>
              <a:gd name="connsiteX738" fmla="*/ 4509875 w 7472601"/>
              <a:gd name="connsiteY738" fmla="*/ 1167552 h 6858000"/>
              <a:gd name="connsiteX739" fmla="*/ 4478168 w 7472601"/>
              <a:gd name="connsiteY739" fmla="*/ 1260735 h 6858000"/>
              <a:gd name="connsiteX740" fmla="*/ 4409309 w 7472601"/>
              <a:gd name="connsiteY740" fmla="*/ 1666996 h 6858000"/>
              <a:gd name="connsiteX741" fmla="*/ 4370031 w 7472601"/>
              <a:gd name="connsiteY741" fmla="*/ 1955666 h 6858000"/>
              <a:gd name="connsiteX742" fmla="*/ 4570198 w 7472601"/>
              <a:gd name="connsiteY742" fmla="*/ 978081 h 6858000"/>
              <a:gd name="connsiteX743" fmla="*/ 4557898 w 7472601"/>
              <a:gd name="connsiteY743" fmla="*/ 900011 h 6858000"/>
              <a:gd name="connsiteX744" fmla="*/ 4344840 w 7472601"/>
              <a:gd name="connsiteY744" fmla="*/ 1922038 h 6858000"/>
              <a:gd name="connsiteX745" fmla="*/ 4378710 w 7472601"/>
              <a:gd name="connsiteY745" fmla="*/ 1665516 h 6858000"/>
              <a:gd name="connsiteX746" fmla="*/ 4448798 w 7472601"/>
              <a:gd name="connsiteY746" fmla="*/ 1253024 h 6858000"/>
              <a:gd name="connsiteX747" fmla="*/ 4480315 w 7472601"/>
              <a:gd name="connsiteY747" fmla="*/ 1158454 h 6858000"/>
              <a:gd name="connsiteX748" fmla="*/ 4494133 w 7472601"/>
              <a:gd name="connsiteY748" fmla="*/ 1118676 h 6858000"/>
              <a:gd name="connsiteX749" fmla="*/ 4557898 w 7472601"/>
              <a:gd name="connsiteY749" fmla="*/ 900011 h 6858000"/>
              <a:gd name="connsiteX750" fmla="*/ 5870151 w 7472601"/>
              <a:gd name="connsiteY750" fmla="*/ 898890 h 6858000"/>
              <a:gd name="connsiteX751" fmla="*/ 5861335 w 7472601"/>
              <a:gd name="connsiteY751" fmla="*/ 899177 h 6858000"/>
              <a:gd name="connsiteX752" fmla="*/ 5843702 w 7472601"/>
              <a:gd name="connsiteY752" fmla="*/ 899748 h 6858000"/>
              <a:gd name="connsiteX753" fmla="*/ 5651107 w 7472601"/>
              <a:gd name="connsiteY753" fmla="*/ 920306 h 6858000"/>
              <a:gd name="connsiteX754" fmla="*/ 5459407 w 7472601"/>
              <a:gd name="connsiteY754" fmla="*/ 940975 h 6858000"/>
              <a:gd name="connsiteX755" fmla="*/ 5374846 w 7472601"/>
              <a:gd name="connsiteY755" fmla="*/ 941988 h 6858000"/>
              <a:gd name="connsiteX756" fmla="*/ 5256105 w 7472601"/>
              <a:gd name="connsiteY756" fmla="*/ 945632 h 6858000"/>
              <a:gd name="connsiteX757" fmla="*/ 5107071 w 7472601"/>
              <a:gd name="connsiteY757" fmla="*/ 969720 h 6858000"/>
              <a:gd name="connsiteX758" fmla="*/ 4998681 w 7472601"/>
              <a:gd name="connsiteY758" fmla="*/ 988771 h 6858000"/>
              <a:gd name="connsiteX759" fmla="*/ 5870151 w 7472601"/>
              <a:gd name="connsiteY759" fmla="*/ 898890 h 6858000"/>
              <a:gd name="connsiteX760" fmla="*/ 5504425 w 7472601"/>
              <a:gd name="connsiteY760" fmla="*/ 848067 h 6858000"/>
              <a:gd name="connsiteX761" fmla="*/ 4968849 w 7472601"/>
              <a:gd name="connsiteY761" fmla="*/ 962318 h 6858000"/>
              <a:gd name="connsiteX762" fmla="*/ 5104039 w 7472601"/>
              <a:gd name="connsiteY762" fmla="*/ 940634 h 6858000"/>
              <a:gd name="connsiteX763" fmla="*/ 5256311 w 7472601"/>
              <a:gd name="connsiteY763" fmla="*/ 916490 h 6858000"/>
              <a:gd name="connsiteX764" fmla="*/ 5377381 w 7472601"/>
              <a:gd name="connsiteY764" fmla="*/ 912671 h 6858000"/>
              <a:gd name="connsiteX765" fmla="*/ 5460148 w 7472601"/>
              <a:gd name="connsiteY765" fmla="*/ 911442 h 6858000"/>
              <a:gd name="connsiteX766" fmla="*/ 5648971 w 7472601"/>
              <a:gd name="connsiteY766" fmla="*/ 891331 h 6858000"/>
              <a:gd name="connsiteX767" fmla="*/ 5844807 w 7472601"/>
              <a:gd name="connsiteY767" fmla="*/ 870718 h 6858000"/>
              <a:gd name="connsiteX768" fmla="*/ 5862975 w 7472601"/>
              <a:gd name="connsiteY768" fmla="*/ 869756 h 6858000"/>
              <a:gd name="connsiteX769" fmla="*/ 5920887 w 7472601"/>
              <a:gd name="connsiteY769" fmla="*/ 865929 h 6858000"/>
              <a:gd name="connsiteX770" fmla="*/ 5504425 w 7472601"/>
              <a:gd name="connsiteY770" fmla="*/ 848067 h 6858000"/>
              <a:gd name="connsiteX771" fmla="*/ 3607114 w 7472601"/>
              <a:gd name="connsiteY771" fmla="*/ 467441 h 6858000"/>
              <a:gd name="connsiteX772" fmla="*/ 3296242 w 7472601"/>
              <a:gd name="connsiteY772" fmla="*/ 807991 h 6858000"/>
              <a:gd name="connsiteX773" fmla="*/ 3174674 w 7472601"/>
              <a:gd name="connsiteY773" fmla="*/ 919759 h 6858000"/>
              <a:gd name="connsiteX774" fmla="*/ 3042978 w 7472601"/>
              <a:gd name="connsiteY774" fmla="*/ 1054894 h 6858000"/>
              <a:gd name="connsiteX775" fmla="*/ 2968914 w 7472601"/>
              <a:gd name="connsiteY775" fmla="*/ 1133756 h 6858000"/>
              <a:gd name="connsiteX776" fmla="*/ 3103823 w 7472601"/>
              <a:gd name="connsiteY776" fmla="*/ 1026814 h 6858000"/>
              <a:gd name="connsiteX777" fmla="*/ 3607114 w 7472601"/>
              <a:gd name="connsiteY777" fmla="*/ 467441 h 6858000"/>
              <a:gd name="connsiteX778" fmla="*/ 3744487 w 7472601"/>
              <a:gd name="connsiteY778" fmla="*/ 383136 h 6858000"/>
              <a:gd name="connsiteX779" fmla="*/ 3970213 w 7472601"/>
              <a:gd name="connsiteY779" fmla="*/ 995559 h 6858000"/>
              <a:gd name="connsiteX780" fmla="*/ 3744487 w 7472601"/>
              <a:gd name="connsiteY780" fmla="*/ 383136 h 6858000"/>
              <a:gd name="connsiteX781" fmla="*/ 3624562 w 7472601"/>
              <a:gd name="connsiteY781" fmla="*/ 367041 h 6858000"/>
              <a:gd name="connsiteX782" fmla="*/ 3489712 w 7472601"/>
              <a:gd name="connsiteY782" fmla="*/ 485386 h 6858000"/>
              <a:gd name="connsiteX783" fmla="*/ 3182994 w 7472601"/>
              <a:gd name="connsiteY783" fmla="*/ 828265 h 6858000"/>
              <a:gd name="connsiteX784" fmla="*/ 2892114 w 7472601"/>
              <a:gd name="connsiteY784" fmla="*/ 1172635 h 6858000"/>
              <a:gd name="connsiteX785" fmla="*/ 3021459 w 7472601"/>
              <a:gd name="connsiteY785" fmla="*/ 1035385 h 6858000"/>
              <a:gd name="connsiteX786" fmla="*/ 3153873 w 7472601"/>
              <a:gd name="connsiteY786" fmla="*/ 898971 h 6858000"/>
              <a:gd name="connsiteX787" fmla="*/ 3276511 w 7472601"/>
              <a:gd name="connsiteY787" fmla="*/ 786423 h 6858000"/>
              <a:gd name="connsiteX788" fmla="*/ 3584154 w 7472601"/>
              <a:gd name="connsiteY788" fmla="*/ 448218 h 6858000"/>
              <a:gd name="connsiteX789" fmla="*/ 3624562 w 7472601"/>
              <a:gd name="connsiteY789" fmla="*/ 367041 h 6858000"/>
              <a:gd name="connsiteX790" fmla="*/ 3766672 w 7472601"/>
              <a:gd name="connsiteY790" fmla="*/ 359429 h 6858000"/>
              <a:gd name="connsiteX791" fmla="*/ 3996338 w 7472601"/>
              <a:gd name="connsiteY791" fmla="*/ 968237 h 6858000"/>
              <a:gd name="connsiteX792" fmla="*/ 3766672 w 7472601"/>
              <a:gd name="connsiteY792" fmla="*/ 359429 h 6858000"/>
              <a:gd name="connsiteX793" fmla="*/ 5805386 w 7472601"/>
              <a:gd name="connsiteY793" fmla="*/ 239240 h 6858000"/>
              <a:gd name="connsiteX794" fmla="*/ 5736947 w 7472601"/>
              <a:gd name="connsiteY794" fmla="*/ 261367 h 6858000"/>
              <a:gd name="connsiteX795" fmla="*/ 5427012 w 7472601"/>
              <a:gd name="connsiteY795" fmla="*/ 311272 h 6858000"/>
              <a:gd name="connsiteX796" fmla="*/ 5147818 w 7472601"/>
              <a:gd name="connsiteY796" fmla="*/ 322112 h 6858000"/>
              <a:gd name="connsiteX797" fmla="*/ 5060854 w 7472601"/>
              <a:gd name="connsiteY797" fmla="*/ 311882 h 6858000"/>
              <a:gd name="connsiteX798" fmla="*/ 4945989 w 7472601"/>
              <a:gd name="connsiteY798" fmla="*/ 300516 h 6858000"/>
              <a:gd name="connsiteX799" fmla="*/ 5410479 w 7472601"/>
              <a:gd name="connsiteY799" fmla="*/ 348434 h 6858000"/>
              <a:gd name="connsiteX800" fmla="*/ 5805386 w 7472601"/>
              <a:gd name="connsiteY800" fmla="*/ 239240 h 6858000"/>
              <a:gd name="connsiteX801" fmla="*/ 5905192 w 7472601"/>
              <a:gd name="connsiteY801" fmla="*/ 163079 h 6858000"/>
              <a:gd name="connsiteX802" fmla="*/ 5865655 w 7472601"/>
              <a:gd name="connsiteY802" fmla="*/ 171901 h 6858000"/>
              <a:gd name="connsiteX803" fmla="*/ 5259740 w 7472601"/>
              <a:gd name="connsiteY803" fmla="*/ 257013 h 6858000"/>
              <a:gd name="connsiteX804" fmla="*/ 5208466 w 7472601"/>
              <a:gd name="connsiteY804" fmla="*/ 257550 h 6858000"/>
              <a:gd name="connsiteX805" fmla="*/ 4980204 w 7472601"/>
              <a:gd name="connsiteY805" fmla="*/ 271903 h 6858000"/>
              <a:gd name="connsiteX806" fmla="*/ 5068068 w 7472601"/>
              <a:gd name="connsiteY806" fmla="*/ 282244 h 6858000"/>
              <a:gd name="connsiteX807" fmla="*/ 5153231 w 7472601"/>
              <a:gd name="connsiteY807" fmla="*/ 292240 h 6858000"/>
              <a:gd name="connsiteX808" fmla="*/ 5426491 w 7472601"/>
              <a:gd name="connsiteY808" fmla="*/ 281128 h 6858000"/>
              <a:gd name="connsiteX809" fmla="*/ 5731212 w 7472601"/>
              <a:gd name="connsiteY809" fmla="*/ 231951 h 6858000"/>
              <a:gd name="connsiteX810" fmla="*/ 5905192 w 7472601"/>
              <a:gd name="connsiteY810" fmla="*/ 163079 h 6858000"/>
              <a:gd name="connsiteX811" fmla="*/ 5944437 w 7472601"/>
              <a:gd name="connsiteY811" fmla="*/ 113829 h 6858000"/>
              <a:gd name="connsiteX812" fmla="*/ 5825032 w 7472601"/>
              <a:gd name="connsiteY812" fmla="*/ 146405 h 6858000"/>
              <a:gd name="connsiteX813" fmla="*/ 4955599 w 7472601"/>
              <a:gd name="connsiteY813" fmla="*/ 247008 h 6858000"/>
              <a:gd name="connsiteX814" fmla="*/ 5210104 w 7472601"/>
              <a:gd name="connsiteY814" fmla="*/ 228123 h 6858000"/>
              <a:gd name="connsiteX815" fmla="*/ 5261015 w 7472601"/>
              <a:gd name="connsiteY815" fmla="*/ 227087 h 6858000"/>
              <a:gd name="connsiteX816" fmla="*/ 5861181 w 7472601"/>
              <a:gd name="connsiteY816" fmla="*/ 143093 h 6858000"/>
              <a:gd name="connsiteX817" fmla="*/ 5961252 w 7472601"/>
              <a:gd name="connsiteY817" fmla="*/ 114820 h 6858000"/>
              <a:gd name="connsiteX818" fmla="*/ 5944437 w 7472601"/>
              <a:gd name="connsiteY818" fmla="*/ 113829 h 6858000"/>
              <a:gd name="connsiteX819" fmla="*/ 3882765 w 7472601"/>
              <a:gd name="connsiteY819" fmla="*/ 0 h 6858000"/>
              <a:gd name="connsiteX820" fmla="*/ 3995099 w 7472601"/>
              <a:gd name="connsiteY820" fmla="*/ 0 h 6858000"/>
              <a:gd name="connsiteX821" fmla="*/ 4163818 w 7472601"/>
              <a:gd name="connsiteY821" fmla="*/ 234104 h 6858000"/>
              <a:gd name="connsiteX822" fmla="*/ 4172099 w 7472601"/>
              <a:gd name="connsiteY822" fmla="*/ 234207 h 6858000"/>
              <a:gd name="connsiteX823" fmla="*/ 4784282 w 7472601"/>
              <a:gd name="connsiteY823" fmla="*/ 276561 h 6858000"/>
              <a:gd name="connsiteX824" fmla="*/ 4801687 w 7472601"/>
              <a:gd name="connsiteY824" fmla="*/ 267764 h 6858000"/>
              <a:gd name="connsiteX825" fmla="*/ 6082788 w 7472601"/>
              <a:gd name="connsiteY825" fmla="*/ 64119 h 6858000"/>
              <a:gd name="connsiteX826" fmla="*/ 6099442 w 7472601"/>
              <a:gd name="connsiteY826" fmla="*/ 82568 h 6858000"/>
              <a:gd name="connsiteX827" fmla="*/ 4804137 w 7472601"/>
              <a:gd name="connsiteY827" fmla="*/ 320931 h 6858000"/>
              <a:gd name="connsiteX828" fmla="*/ 4227047 w 7472601"/>
              <a:gd name="connsiteY828" fmla="*/ 313415 h 6858000"/>
              <a:gd name="connsiteX829" fmla="*/ 4346041 w 7472601"/>
              <a:gd name="connsiteY829" fmla="*/ 456086 h 6858000"/>
              <a:gd name="connsiteX830" fmla="*/ 4870967 w 7472601"/>
              <a:gd name="connsiteY830" fmla="*/ 963061 h 6858000"/>
              <a:gd name="connsiteX831" fmla="*/ 4889647 w 7472601"/>
              <a:gd name="connsiteY831" fmla="*/ 957147 h 6858000"/>
              <a:gd name="connsiteX832" fmla="*/ 5422504 w 7472601"/>
              <a:gd name="connsiteY832" fmla="*/ 805191 h 6858000"/>
              <a:gd name="connsiteX833" fmla="*/ 6087656 w 7472601"/>
              <a:gd name="connsiteY833" fmla="*/ 826703 h 6858000"/>
              <a:gd name="connsiteX834" fmla="*/ 6058717 w 7472601"/>
              <a:gd name="connsiteY834" fmla="*/ 865992 h 6858000"/>
              <a:gd name="connsiteX835" fmla="*/ 4974153 w 7472601"/>
              <a:gd name="connsiteY835" fmla="*/ 1045456 h 6858000"/>
              <a:gd name="connsiteX836" fmla="*/ 5627835 w 7472601"/>
              <a:gd name="connsiteY836" fmla="*/ 1472077 h 6858000"/>
              <a:gd name="connsiteX837" fmla="*/ 5629817 w 7472601"/>
              <a:gd name="connsiteY837" fmla="*/ 1471412 h 6858000"/>
              <a:gd name="connsiteX838" fmla="*/ 5634124 w 7472601"/>
              <a:gd name="connsiteY838" fmla="*/ 1470572 h 6858000"/>
              <a:gd name="connsiteX839" fmla="*/ 5755832 w 7472601"/>
              <a:gd name="connsiteY839" fmla="*/ 1383886 h 6858000"/>
              <a:gd name="connsiteX840" fmla="*/ 6014186 w 7472601"/>
              <a:gd name="connsiteY840" fmla="*/ 1279799 h 6858000"/>
              <a:gd name="connsiteX841" fmla="*/ 6901619 w 7472601"/>
              <a:gd name="connsiteY841" fmla="*/ 1047874 h 6858000"/>
              <a:gd name="connsiteX842" fmla="*/ 6931566 w 7472601"/>
              <a:gd name="connsiteY842" fmla="*/ 1062034 h 6858000"/>
              <a:gd name="connsiteX843" fmla="*/ 5790982 w 7472601"/>
              <a:gd name="connsiteY843" fmla="*/ 1561380 h 6858000"/>
              <a:gd name="connsiteX844" fmla="*/ 6188971 w 7472601"/>
              <a:gd name="connsiteY844" fmla="*/ 1755168 h 6858000"/>
              <a:gd name="connsiteX845" fmla="*/ 6202446 w 7472601"/>
              <a:gd name="connsiteY845" fmla="*/ 1752268 h 6858000"/>
              <a:gd name="connsiteX846" fmla="*/ 7179560 w 7472601"/>
              <a:gd name="connsiteY846" fmla="*/ 1467551 h 6858000"/>
              <a:gd name="connsiteX847" fmla="*/ 7158730 w 7472601"/>
              <a:gd name="connsiteY847" fmla="*/ 1507835 h 6858000"/>
              <a:gd name="connsiteX848" fmla="*/ 6326959 w 7472601"/>
              <a:gd name="connsiteY848" fmla="*/ 1817686 h 6858000"/>
              <a:gd name="connsiteX849" fmla="*/ 6537433 w 7472601"/>
              <a:gd name="connsiteY849" fmla="*/ 1907790 h 6858000"/>
              <a:gd name="connsiteX850" fmla="*/ 6550221 w 7472601"/>
              <a:gd name="connsiteY850" fmla="*/ 1910729 h 6858000"/>
              <a:gd name="connsiteX851" fmla="*/ 6964438 w 7472601"/>
              <a:gd name="connsiteY851" fmla="*/ 2209505 h 6858000"/>
              <a:gd name="connsiteX852" fmla="*/ 7367862 w 7472601"/>
              <a:gd name="connsiteY852" fmla="*/ 2806833 h 6858000"/>
              <a:gd name="connsiteX853" fmla="*/ 7364329 w 7472601"/>
              <a:gd name="connsiteY853" fmla="*/ 2826907 h 6858000"/>
              <a:gd name="connsiteX854" fmla="*/ 7290545 w 7472601"/>
              <a:gd name="connsiteY854" fmla="*/ 2850663 h 6858000"/>
              <a:gd name="connsiteX855" fmla="*/ 6472036 w 7472601"/>
              <a:gd name="connsiteY855" fmla="*/ 1959003 h 6858000"/>
              <a:gd name="connsiteX856" fmla="*/ 5792897 w 7472601"/>
              <a:gd name="connsiteY856" fmla="*/ 1647747 h 6858000"/>
              <a:gd name="connsiteX857" fmla="*/ 5842751 w 7472601"/>
              <a:gd name="connsiteY857" fmla="*/ 1816112 h 6858000"/>
              <a:gd name="connsiteX858" fmla="*/ 5847424 w 7472601"/>
              <a:gd name="connsiteY858" fmla="*/ 1815776 h 6858000"/>
              <a:gd name="connsiteX859" fmla="*/ 6399821 w 7472601"/>
              <a:gd name="connsiteY859" fmla="*/ 2344799 h 6858000"/>
              <a:gd name="connsiteX860" fmla="*/ 6323232 w 7472601"/>
              <a:gd name="connsiteY860" fmla="*/ 2389634 h 6858000"/>
              <a:gd name="connsiteX861" fmla="*/ 5942958 w 7472601"/>
              <a:gd name="connsiteY861" fmla="*/ 2077708 h 6858000"/>
              <a:gd name="connsiteX862" fmla="*/ 5921559 w 7472601"/>
              <a:gd name="connsiteY862" fmla="*/ 2378596 h 6858000"/>
              <a:gd name="connsiteX863" fmla="*/ 5817651 w 7472601"/>
              <a:gd name="connsiteY863" fmla="*/ 3023919 h 6858000"/>
              <a:gd name="connsiteX864" fmla="*/ 5729634 w 7472601"/>
              <a:gd name="connsiteY864" fmla="*/ 3051849 h 6858000"/>
              <a:gd name="connsiteX865" fmla="*/ 5611018 w 7472601"/>
              <a:gd name="connsiteY865" fmla="*/ 2316769 h 6858000"/>
              <a:gd name="connsiteX866" fmla="*/ 5687608 w 7472601"/>
              <a:gd name="connsiteY866" fmla="*/ 2039972 h 6858000"/>
              <a:gd name="connsiteX867" fmla="*/ 5657554 w 7472601"/>
              <a:gd name="connsiteY867" fmla="*/ 1576445 h 6858000"/>
              <a:gd name="connsiteX868" fmla="*/ 5150475 w 7472601"/>
              <a:gd name="connsiteY868" fmla="*/ 1274012 h 6858000"/>
              <a:gd name="connsiteX869" fmla="*/ 5349142 w 7472601"/>
              <a:gd name="connsiteY869" fmla="*/ 2204405 h 6858000"/>
              <a:gd name="connsiteX870" fmla="*/ 5262214 w 7472601"/>
              <a:gd name="connsiteY870" fmla="*/ 2233836 h 6858000"/>
              <a:gd name="connsiteX871" fmla="*/ 4981539 w 7472601"/>
              <a:gd name="connsiteY871" fmla="*/ 1542201 h 6858000"/>
              <a:gd name="connsiteX872" fmla="*/ 4958461 w 7472601"/>
              <a:gd name="connsiteY872" fmla="*/ 1136957 h 6858000"/>
              <a:gd name="connsiteX873" fmla="*/ 4655015 w 7472601"/>
              <a:gd name="connsiteY873" fmla="*/ 891426 h 6858000"/>
              <a:gd name="connsiteX874" fmla="*/ 4348002 w 7472601"/>
              <a:gd name="connsiteY874" fmla="*/ 2205895 h 6858000"/>
              <a:gd name="connsiteX875" fmla="*/ 4262250 w 7472601"/>
              <a:gd name="connsiteY875" fmla="*/ 2219972 h 6858000"/>
              <a:gd name="connsiteX876" fmla="*/ 4550611 w 7472601"/>
              <a:gd name="connsiteY876" fmla="*/ 817540 h 6858000"/>
              <a:gd name="connsiteX877" fmla="*/ 4564418 w 7472601"/>
              <a:gd name="connsiteY877" fmla="*/ 808293 h 6858000"/>
              <a:gd name="connsiteX878" fmla="*/ 4266388 w 7472601"/>
              <a:gd name="connsiteY878" fmla="*/ 500083 h 6858000"/>
              <a:gd name="connsiteX879" fmla="*/ 4032842 w 7472601"/>
              <a:gd name="connsiteY879" fmla="*/ 211809 h 6858000"/>
              <a:gd name="connsiteX880" fmla="*/ 3882765 w 7472601"/>
              <a:gd name="connsiteY880" fmla="*/ 0 h 6858000"/>
              <a:gd name="connsiteX881" fmla="*/ 3721337 w 7472601"/>
              <a:gd name="connsiteY881" fmla="*/ 0 h 6858000"/>
              <a:gd name="connsiteX882" fmla="*/ 3797544 w 7472601"/>
              <a:gd name="connsiteY882" fmla="*/ 0 h 6858000"/>
              <a:gd name="connsiteX883" fmla="*/ 3775734 w 7472601"/>
              <a:gd name="connsiteY883" fmla="*/ 95131 h 6858000"/>
              <a:gd name="connsiteX884" fmla="*/ 3724807 w 7472601"/>
              <a:gd name="connsiteY884" fmla="*/ 272257 h 6858000"/>
              <a:gd name="connsiteX885" fmla="*/ 3726844 w 7472601"/>
              <a:gd name="connsiteY885" fmla="*/ 282988 h 6858000"/>
              <a:gd name="connsiteX886" fmla="*/ 3742664 w 7472601"/>
              <a:gd name="connsiteY886" fmla="*/ 279918 h 6858000"/>
              <a:gd name="connsiteX887" fmla="*/ 4103910 w 7472601"/>
              <a:gd name="connsiteY887" fmla="*/ 1161917 h 6858000"/>
              <a:gd name="connsiteX888" fmla="*/ 4020269 w 7472601"/>
              <a:gd name="connsiteY888" fmla="*/ 1200406 h 6858000"/>
              <a:gd name="connsiteX889" fmla="*/ 3674882 w 7472601"/>
              <a:gd name="connsiteY889" fmla="*/ 488524 h 6858000"/>
              <a:gd name="connsiteX890" fmla="*/ 3132682 w 7472601"/>
              <a:gd name="connsiteY890" fmla="*/ 1072284 h 6858000"/>
              <a:gd name="connsiteX891" fmla="*/ 2716346 w 7472601"/>
              <a:gd name="connsiteY891" fmla="*/ 1276376 h 6858000"/>
              <a:gd name="connsiteX892" fmla="*/ 2716772 w 7472601"/>
              <a:gd name="connsiteY892" fmla="*/ 1255462 h 6858000"/>
              <a:gd name="connsiteX893" fmla="*/ 3471096 w 7472601"/>
              <a:gd name="connsiteY893" fmla="*/ 437072 h 6858000"/>
              <a:gd name="connsiteX894" fmla="*/ 3639057 w 7472601"/>
              <a:gd name="connsiteY894" fmla="*/ 286334 h 6858000"/>
              <a:gd name="connsiteX895" fmla="*/ 3640309 w 7472601"/>
              <a:gd name="connsiteY895" fmla="*/ 284664 h 6858000"/>
              <a:gd name="connsiteX896" fmla="*/ 3646022 w 7472601"/>
              <a:gd name="connsiteY896" fmla="*/ 276711 h 6858000"/>
              <a:gd name="connsiteX897" fmla="*/ 3707943 w 7472601"/>
              <a:gd name="connsiteY897" fmla="*/ 65958 h 6858000"/>
              <a:gd name="connsiteX898" fmla="*/ 3721337 w 7472601"/>
              <a:gd name="connsiteY898" fmla="*/ 0 h 6858000"/>
              <a:gd name="connsiteX899" fmla="*/ 2867960 w 7472601"/>
              <a:gd name="connsiteY899" fmla="*/ 0 h 6858000"/>
              <a:gd name="connsiteX900" fmla="*/ 2926351 w 7472601"/>
              <a:gd name="connsiteY900" fmla="*/ 0 h 6858000"/>
              <a:gd name="connsiteX901" fmla="*/ 2902823 w 7472601"/>
              <a:gd name="connsiteY901" fmla="*/ 262929 h 6858000"/>
              <a:gd name="connsiteX902" fmla="*/ 2940663 w 7472601"/>
              <a:gd name="connsiteY902" fmla="*/ 140884 h 6858000"/>
              <a:gd name="connsiteX903" fmla="*/ 2947039 w 7472601"/>
              <a:gd name="connsiteY903" fmla="*/ 122524 h 6858000"/>
              <a:gd name="connsiteX904" fmla="*/ 2984316 w 7472601"/>
              <a:gd name="connsiteY904" fmla="*/ 0 h 6858000"/>
              <a:gd name="connsiteX905" fmla="*/ 3016114 w 7472601"/>
              <a:gd name="connsiteY905" fmla="*/ 0 h 6858000"/>
              <a:gd name="connsiteX906" fmla="*/ 2979949 w 7472601"/>
              <a:gd name="connsiteY906" fmla="*/ 119274 h 6858000"/>
              <a:gd name="connsiteX907" fmla="*/ 3023879 w 7472601"/>
              <a:gd name="connsiteY907" fmla="*/ 0 h 6858000"/>
              <a:gd name="connsiteX908" fmla="*/ 3105400 w 7472601"/>
              <a:gd name="connsiteY908" fmla="*/ 0 h 6858000"/>
              <a:gd name="connsiteX909" fmla="*/ 3094669 w 7472601"/>
              <a:gd name="connsiteY909" fmla="*/ 30308 h 6858000"/>
              <a:gd name="connsiteX910" fmla="*/ 2901945 w 7472601"/>
              <a:gd name="connsiteY910" fmla="*/ 466538 h 6858000"/>
              <a:gd name="connsiteX911" fmla="*/ 2815209 w 7472601"/>
              <a:gd name="connsiteY911" fmla="*/ 497361 h 6858000"/>
              <a:gd name="connsiteX912" fmla="*/ 2844845 w 7472601"/>
              <a:gd name="connsiteY912" fmla="*/ 127638 h 6858000"/>
              <a:gd name="connsiteX913" fmla="*/ 2867960 w 7472601"/>
              <a:gd name="connsiteY913" fmla="*/ 0 h 6858000"/>
              <a:gd name="connsiteX914" fmla="*/ 1057230 w 7472601"/>
              <a:gd name="connsiteY914" fmla="*/ 0 h 6858000"/>
              <a:gd name="connsiteX915" fmla="*/ 1111003 w 7472601"/>
              <a:gd name="connsiteY915" fmla="*/ 0 h 6858000"/>
              <a:gd name="connsiteX916" fmla="*/ 1125553 w 7472601"/>
              <a:gd name="connsiteY916" fmla="*/ 52588 h 6858000"/>
              <a:gd name="connsiteX917" fmla="*/ 1304276 w 7472601"/>
              <a:gd name="connsiteY917" fmla="*/ 476275 h 6858000"/>
              <a:gd name="connsiteX918" fmla="*/ 1492066 w 7472601"/>
              <a:gd name="connsiteY918" fmla="*/ 886333 h 6858000"/>
              <a:gd name="connsiteX919" fmla="*/ 1423698 w 7472601"/>
              <a:gd name="connsiteY919" fmla="*/ 710817 h 6858000"/>
              <a:gd name="connsiteX920" fmla="*/ 1357609 w 7472601"/>
              <a:gd name="connsiteY920" fmla="*/ 532892 h 6858000"/>
              <a:gd name="connsiteX921" fmla="*/ 1309550 w 7472601"/>
              <a:gd name="connsiteY921" fmla="*/ 374031 h 6858000"/>
              <a:gd name="connsiteX922" fmla="*/ 1193673 w 7472601"/>
              <a:gd name="connsiteY922" fmla="*/ 49533 h 6858000"/>
              <a:gd name="connsiteX923" fmla="*/ 1164391 w 7472601"/>
              <a:gd name="connsiteY923" fmla="*/ 0 h 6858000"/>
              <a:gd name="connsiteX924" fmla="*/ 1200666 w 7472601"/>
              <a:gd name="connsiteY924" fmla="*/ 0 h 6858000"/>
              <a:gd name="connsiteX925" fmla="*/ 1223408 w 7472601"/>
              <a:gd name="connsiteY925" fmla="*/ 38996 h 6858000"/>
              <a:gd name="connsiteX926" fmla="*/ 1339635 w 7472601"/>
              <a:gd name="connsiteY926" fmla="*/ 365517 h 6858000"/>
              <a:gd name="connsiteX927" fmla="*/ 1387469 w 7472601"/>
              <a:gd name="connsiteY927" fmla="*/ 523079 h 6858000"/>
              <a:gd name="connsiteX928" fmla="*/ 1452685 w 7472601"/>
              <a:gd name="connsiteY928" fmla="*/ 699806 h 6858000"/>
              <a:gd name="connsiteX929" fmla="*/ 1492092 w 7472601"/>
              <a:gd name="connsiteY929" fmla="*/ 800424 h 6858000"/>
              <a:gd name="connsiteX930" fmla="*/ 1455302 w 7472601"/>
              <a:gd name="connsiteY930" fmla="*/ 632913 h 6858000"/>
              <a:gd name="connsiteX931" fmla="*/ 1222336 w 7472601"/>
              <a:gd name="connsiteY931" fmla="*/ 9480 h 6858000"/>
              <a:gd name="connsiteX932" fmla="*/ 1214634 w 7472601"/>
              <a:gd name="connsiteY932" fmla="*/ 0 h 6858000"/>
              <a:gd name="connsiteX933" fmla="*/ 1289827 w 7472601"/>
              <a:gd name="connsiteY933" fmla="*/ 0 h 6858000"/>
              <a:gd name="connsiteX934" fmla="*/ 1321076 w 7472601"/>
              <a:gd name="connsiteY934" fmla="*/ 59722 h 6858000"/>
              <a:gd name="connsiteX935" fmla="*/ 1512579 w 7472601"/>
              <a:gd name="connsiteY935" fmla="*/ 626441 h 6858000"/>
              <a:gd name="connsiteX936" fmla="*/ 1506076 w 7472601"/>
              <a:gd name="connsiteY936" fmla="*/ 1089289 h 6858000"/>
              <a:gd name="connsiteX937" fmla="*/ 1486346 w 7472601"/>
              <a:gd name="connsiteY937" fmla="*/ 1079919 h 6858000"/>
              <a:gd name="connsiteX938" fmla="*/ 1070511 w 7472601"/>
              <a:gd name="connsiteY938" fmla="*/ 48609 h 6858000"/>
              <a:gd name="connsiteX939" fmla="*/ 1057230 w 7472601"/>
              <a:gd name="connsiteY939" fmla="*/ 0 h 6858000"/>
              <a:gd name="connsiteX940" fmla="*/ 43151 w 7472601"/>
              <a:gd name="connsiteY940" fmla="*/ 0 h 6858000"/>
              <a:gd name="connsiteX941" fmla="*/ 95283 w 7472601"/>
              <a:gd name="connsiteY941" fmla="*/ 0 h 6858000"/>
              <a:gd name="connsiteX942" fmla="*/ 300708 w 7472601"/>
              <a:gd name="connsiteY942" fmla="*/ 154571 h 6858000"/>
              <a:gd name="connsiteX943" fmla="*/ 530414 w 7472601"/>
              <a:gd name="connsiteY943" fmla="*/ 354673 h 6858000"/>
              <a:gd name="connsiteX944" fmla="*/ 333785 w 7472601"/>
              <a:gd name="connsiteY944" fmla="*/ 161564 h 6858000"/>
              <a:gd name="connsiteX945" fmla="*/ 147005 w 7472601"/>
              <a:gd name="connsiteY945" fmla="*/ 0 h 6858000"/>
              <a:gd name="connsiteX946" fmla="*/ 272509 w 7472601"/>
              <a:gd name="connsiteY946" fmla="*/ 0 h 6858000"/>
              <a:gd name="connsiteX947" fmla="*/ 326276 w 7472601"/>
              <a:gd name="connsiteY947" fmla="*/ 45847 h 6858000"/>
              <a:gd name="connsiteX948" fmla="*/ 823759 w 7472601"/>
              <a:gd name="connsiteY948" fmla="*/ 574145 h 6858000"/>
              <a:gd name="connsiteX949" fmla="*/ 811254 w 7472601"/>
              <a:gd name="connsiteY949" fmla="*/ 665546 h 6858000"/>
              <a:gd name="connsiteX950" fmla="*/ 154042 w 7472601"/>
              <a:gd name="connsiteY950" fmla="*/ 261522 h 6858000"/>
              <a:gd name="connsiteX951" fmla="*/ 13550 w 7472601"/>
              <a:gd name="connsiteY951" fmla="*/ 158423 h 6858000"/>
              <a:gd name="connsiteX952" fmla="*/ 0 w 7472601"/>
              <a:gd name="connsiteY952" fmla="*/ 146618 h 6858000"/>
              <a:gd name="connsiteX953" fmla="*/ 0 w 7472601"/>
              <a:gd name="connsiteY953" fmla="*/ 59161 h 6858000"/>
              <a:gd name="connsiteX954" fmla="*/ 45427 w 7472601"/>
              <a:gd name="connsiteY954" fmla="*/ 101078 h 6858000"/>
              <a:gd name="connsiteX955" fmla="*/ 630103 w 7472601"/>
              <a:gd name="connsiteY955" fmla="*/ 485885 h 6858000"/>
              <a:gd name="connsiteX956" fmla="*/ 532040 w 7472601"/>
              <a:gd name="connsiteY956" fmla="*/ 399359 h 6858000"/>
              <a:gd name="connsiteX957" fmla="*/ 517618 w 7472601"/>
              <a:gd name="connsiteY957" fmla="*/ 385726 h 6858000"/>
              <a:gd name="connsiteX958" fmla="*/ 285074 w 7472601"/>
              <a:gd name="connsiteY958" fmla="*/ 182755 h 6858000"/>
              <a:gd name="connsiteX959" fmla="*/ 43151 w 7472601"/>
              <a:gd name="connsiteY959"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221686 h 6858000"/>
              <a:gd name="connsiteX78" fmla="*/ 7467600 w 7467663"/>
              <a:gd name="connsiteY78" fmla="*/ 6334256 h 6858000"/>
              <a:gd name="connsiteX79" fmla="*/ 7454976 w 7467663"/>
              <a:gd name="connsiteY79" fmla="*/ 6318297 h 6858000"/>
              <a:gd name="connsiteX80" fmla="*/ 1456157 w 7467663"/>
              <a:gd name="connsiteY80" fmla="*/ 5371404 h 6858000"/>
              <a:gd name="connsiteX81" fmla="*/ 1244432 w 7467663"/>
              <a:gd name="connsiteY81" fmla="*/ 5385601 h 6858000"/>
              <a:gd name="connsiteX82" fmla="*/ 973990 w 7467663"/>
              <a:gd name="connsiteY82" fmla="*/ 5424940 h 6858000"/>
              <a:gd name="connsiteX83" fmla="*/ 1103809 w 7467663"/>
              <a:gd name="connsiteY83" fmla="*/ 5433720 h 6858000"/>
              <a:gd name="connsiteX84" fmla="*/ 1123454 w 7467663"/>
              <a:gd name="connsiteY84" fmla="*/ 5435727 h 6858000"/>
              <a:gd name="connsiteX85" fmla="*/ 1737017 w 7467663"/>
              <a:gd name="connsiteY85" fmla="*/ 5452183 h 6858000"/>
              <a:gd name="connsiteX86" fmla="*/ 1824397 w 7467663"/>
              <a:gd name="connsiteY86" fmla="*/ 5447757 h 6858000"/>
              <a:gd name="connsiteX87" fmla="*/ 2070059 w 7467663"/>
              <a:gd name="connsiteY87" fmla="*/ 5441660 h 6858000"/>
              <a:gd name="connsiteX88" fmla="*/ 1456157 w 7467663"/>
              <a:gd name="connsiteY88" fmla="*/ 5371404 h 6858000"/>
              <a:gd name="connsiteX89" fmla="*/ 4988186 w 7467663"/>
              <a:gd name="connsiteY89" fmla="*/ 5216467 h 6858000"/>
              <a:gd name="connsiteX90" fmla="*/ 4777334 w 7467663"/>
              <a:gd name="connsiteY90" fmla="*/ 5406072 h 6858000"/>
              <a:gd name="connsiteX91" fmla="*/ 4718341 w 7467663"/>
              <a:gd name="connsiteY91" fmla="*/ 5468043 h 6858000"/>
              <a:gd name="connsiteX92" fmla="*/ 4604655 w 7467663"/>
              <a:gd name="connsiteY92" fmla="*/ 5583434 h 6858000"/>
              <a:gd name="connsiteX93" fmla="*/ 4565074 w 7467663"/>
              <a:gd name="connsiteY93" fmla="*/ 5618550 h 6858000"/>
              <a:gd name="connsiteX94" fmla="*/ 4988186 w 7467663"/>
              <a:gd name="connsiteY94" fmla="*/ 5216467 h 6858000"/>
              <a:gd name="connsiteX95" fmla="*/ 4978032 w 7467663"/>
              <a:gd name="connsiteY95" fmla="*/ 5183809 h 6858000"/>
              <a:gd name="connsiteX96" fmla="*/ 4463413 w 7467663"/>
              <a:gd name="connsiteY96" fmla="*/ 5615162 h 6858000"/>
              <a:gd name="connsiteX97" fmla="*/ 4358134 w 7467663"/>
              <a:gd name="connsiteY97" fmla="*/ 5742791 h 6858000"/>
              <a:gd name="connsiteX98" fmla="*/ 4376219 w 7467663"/>
              <a:gd name="connsiteY98" fmla="*/ 5729027 h 6858000"/>
              <a:gd name="connsiteX99" fmla="*/ 4582340 w 7467663"/>
              <a:gd name="connsiteY99" fmla="*/ 5561037 h 6858000"/>
              <a:gd name="connsiteX100" fmla="*/ 4694684 w 7467663"/>
              <a:gd name="connsiteY100" fmla="*/ 5447098 h 6858000"/>
              <a:gd name="connsiteX101" fmla="*/ 4754123 w 7467663"/>
              <a:gd name="connsiteY101" fmla="*/ 5384643 h 6858000"/>
              <a:gd name="connsiteX102" fmla="*/ 4978032 w 7467663"/>
              <a:gd name="connsiteY102" fmla="*/ 5183809 h 6858000"/>
              <a:gd name="connsiteX103" fmla="*/ 1903353 w 7467663"/>
              <a:gd name="connsiteY103" fmla="*/ 5044827 h 6858000"/>
              <a:gd name="connsiteX104" fmla="*/ 1936931 w 7467663"/>
              <a:gd name="connsiteY104" fmla="*/ 5093954 h 6858000"/>
              <a:gd name="connsiteX105" fmla="*/ 2195868 w 7467663"/>
              <a:gd name="connsiteY105" fmla="*/ 5396574 h 6858000"/>
              <a:gd name="connsiteX106" fmla="*/ 2088852 w 7467663"/>
              <a:gd name="connsiteY106" fmla="*/ 5166123 h 6858000"/>
              <a:gd name="connsiteX107" fmla="*/ 1958241 w 7467663"/>
              <a:gd name="connsiteY107" fmla="*/ 5067955 h 6858000"/>
              <a:gd name="connsiteX108" fmla="*/ 1903353 w 7467663"/>
              <a:gd name="connsiteY108" fmla="*/ 5044827 h 6858000"/>
              <a:gd name="connsiteX109" fmla="*/ 1979378 w 7467663"/>
              <a:gd name="connsiteY109" fmla="*/ 4769504 h 6858000"/>
              <a:gd name="connsiteX110" fmla="*/ 2882120 w 7467663"/>
              <a:gd name="connsiteY110" fmla="*/ 5064547 h 6858000"/>
              <a:gd name="connsiteX111" fmla="*/ 2793103 w 7467663"/>
              <a:gd name="connsiteY111" fmla="*/ 5039699 h 6858000"/>
              <a:gd name="connsiteX112" fmla="*/ 2770041 w 7467663"/>
              <a:gd name="connsiteY112" fmla="*/ 5033634 h 6858000"/>
              <a:gd name="connsiteX113" fmla="*/ 1979378 w 7467663"/>
              <a:gd name="connsiteY113" fmla="*/ 4769504 h 6858000"/>
              <a:gd name="connsiteX114" fmla="*/ 1927410 w 7467663"/>
              <a:gd name="connsiteY114" fmla="*/ 4716164 h 6858000"/>
              <a:gd name="connsiteX115" fmla="*/ 1959587 w 7467663"/>
              <a:gd name="connsiteY115" fmla="*/ 4728849 h 6858000"/>
              <a:gd name="connsiteX116" fmla="*/ 2777707 w 7467663"/>
              <a:gd name="connsiteY116" fmla="*/ 5003991 h 6858000"/>
              <a:gd name="connsiteX117" fmla="*/ 2800768 w 7467663"/>
              <a:gd name="connsiteY117" fmla="*/ 5010056 h 6858000"/>
              <a:gd name="connsiteX118" fmla="*/ 2879408 w 7467663"/>
              <a:gd name="connsiteY118" fmla="*/ 5031590 h 6858000"/>
              <a:gd name="connsiteX119" fmla="*/ 2862295 w 7467663"/>
              <a:gd name="connsiteY119" fmla="*/ 5022958 h 6858000"/>
              <a:gd name="connsiteX120" fmla="*/ 2813343 w 7467663"/>
              <a:gd name="connsiteY120" fmla="*/ 4998369 h 6858000"/>
              <a:gd name="connsiteX121" fmla="*/ 2646245 w 7467663"/>
              <a:gd name="connsiteY121" fmla="*/ 4930999 h 6858000"/>
              <a:gd name="connsiteX122" fmla="*/ 1999243 w 7467663"/>
              <a:gd name="connsiteY122" fmla="*/ 4730524 h 6858000"/>
              <a:gd name="connsiteX123" fmla="*/ 1979527 w 7467663"/>
              <a:gd name="connsiteY123" fmla="*/ 4726651 h 6858000"/>
              <a:gd name="connsiteX124" fmla="*/ 1927410 w 7467663"/>
              <a:gd name="connsiteY124" fmla="*/ 4716164 h 6858000"/>
              <a:gd name="connsiteX125" fmla="*/ 1997014 w 7467663"/>
              <a:gd name="connsiteY125" fmla="*/ 4698007 h 6858000"/>
              <a:gd name="connsiteX126" fmla="*/ 2005458 w 7467663"/>
              <a:gd name="connsiteY126" fmla="*/ 4699540 h 6858000"/>
              <a:gd name="connsiteX127" fmla="*/ 2657186 w 7467663"/>
              <a:gd name="connsiteY127" fmla="*/ 4901687 h 6858000"/>
              <a:gd name="connsiteX128" fmla="*/ 2826662 w 7467663"/>
              <a:gd name="connsiteY128" fmla="*/ 4970362 h 6858000"/>
              <a:gd name="connsiteX129" fmla="*/ 2876100 w 7467663"/>
              <a:gd name="connsiteY129" fmla="*/ 4995397 h 6858000"/>
              <a:gd name="connsiteX130" fmla="*/ 3042600 w 7467663"/>
              <a:gd name="connsiteY130" fmla="*/ 5059532 h 6858000"/>
              <a:gd name="connsiteX131" fmla="*/ 1997014 w 7467663"/>
              <a:gd name="connsiteY131" fmla="*/ 4698007 h 6858000"/>
              <a:gd name="connsiteX132" fmla="*/ 2305292 w 7467663"/>
              <a:gd name="connsiteY132" fmla="*/ 4219492 h 6858000"/>
              <a:gd name="connsiteX133" fmla="*/ 3360922 w 7467663"/>
              <a:gd name="connsiteY133" fmla="*/ 4529373 h 6858000"/>
              <a:gd name="connsiteX134" fmla="*/ 3492420 w 7467663"/>
              <a:gd name="connsiteY134" fmla="*/ 4510145 h 6858000"/>
              <a:gd name="connsiteX135" fmla="*/ 3364086 w 7467663"/>
              <a:gd name="connsiteY135" fmla="*/ 4480340 h 6858000"/>
              <a:gd name="connsiteX136" fmla="*/ 3225818 w 7467663"/>
              <a:gd name="connsiteY136" fmla="*/ 4411822 h 6858000"/>
              <a:gd name="connsiteX137" fmla="*/ 3129696 w 7467663"/>
              <a:gd name="connsiteY137" fmla="*/ 4360704 h 6858000"/>
              <a:gd name="connsiteX138" fmla="*/ 2814545 w 7467663"/>
              <a:gd name="connsiteY138" fmla="*/ 4282955 h 6858000"/>
              <a:gd name="connsiteX139" fmla="*/ 2305292 w 7467663"/>
              <a:gd name="connsiteY139" fmla="*/ 4219492 h 6858000"/>
              <a:gd name="connsiteX140" fmla="*/ 2626982 w 7467663"/>
              <a:gd name="connsiteY140" fmla="*/ 4206450 h 6858000"/>
              <a:gd name="connsiteX141" fmla="*/ 2490617 w 7467663"/>
              <a:gd name="connsiteY141" fmla="*/ 4206951 h 6858000"/>
              <a:gd name="connsiteX142" fmla="*/ 2819869 w 7467663"/>
              <a:gd name="connsiteY142" fmla="*/ 4252936 h 6858000"/>
              <a:gd name="connsiteX143" fmla="*/ 3143018 w 7467663"/>
              <a:gd name="connsiteY143" fmla="*/ 4332698 h 6858000"/>
              <a:gd name="connsiteX144" fmla="*/ 3241520 w 7467663"/>
              <a:gd name="connsiteY144" fmla="*/ 4385112 h 6858000"/>
              <a:gd name="connsiteX145" fmla="*/ 3374575 w 7467663"/>
              <a:gd name="connsiteY145" fmla="*/ 4451517 h 6858000"/>
              <a:gd name="connsiteX146" fmla="*/ 3505221 w 7467663"/>
              <a:gd name="connsiteY146" fmla="*/ 4480757 h 6858000"/>
              <a:gd name="connsiteX147" fmla="*/ 2626982 w 7467663"/>
              <a:gd name="connsiteY147" fmla="*/ 4206450 h 6858000"/>
              <a:gd name="connsiteX148" fmla="*/ 1310106 w 7467663"/>
              <a:gd name="connsiteY148" fmla="*/ 3943217 h 6858000"/>
              <a:gd name="connsiteX149" fmla="*/ 854994 w 7467663"/>
              <a:gd name="connsiteY149" fmla="*/ 4399136 h 6858000"/>
              <a:gd name="connsiteX150" fmla="*/ 742462 w 7467663"/>
              <a:gd name="connsiteY150" fmla="*/ 4594648 h 6858000"/>
              <a:gd name="connsiteX151" fmla="*/ 820602 w 7467663"/>
              <a:gd name="connsiteY151" fmla="*/ 4485915 h 6858000"/>
              <a:gd name="connsiteX152" fmla="*/ 878295 w 7467663"/>
              <a:gd name="connsiteY152" fmla="*/ 4403594 h 6858000"/>
              <a:gd name="connsiteX153" fmla="*/ 1240607 w 7467663"/>
              <a:gd name="connsiteY153" fmla="*/ 4010401 h 6858000"/>
              <a:gd name="connsiteX154" fmla="*/ 1310106 w 7467663"/>
              <a:gd name="connsiteY154" fmla="*/ 3943217 h 6858000"/>
              <a:gd name="connsiteX155" fmla="*/ 1423113 w 7467663"/>
              <a:gd name="connsiteY155" fmla="*/ 3874565 h 6858000"/>
              <a:gd name="connsiteX156" fmla="*/ 1260565 w 7467663"/>
              <a:gd name="connsiteY156" fmla="*/ 4031982 h 6858000"/>
              <a:gd name="connsiteX157" fmla="*/ 901900 w 7467663"/>
              <a:gd name="connsiteY157" fmla="*/ 4421236 h 6858000"/>
              <a:gd name="connsiteX158" fmla="*/ 845044 w 7467663"/>
              <a:gd name="connsiteY158" fmla="*/ 4502436 h 6858000"/>
              <a:gd name="connsiteX159" fmla="*/ 685926 w 7467663"/>
              <a:gd name="connsiteY159" fmla="*/ 4703069 h 6858000"/>
              <a:gd name="connsiteX160" fmla="*/ 684248 w 7467663"/>
              <a:gd name="connsiteY160" fmla="*/ 4706721 h 6858000"/>
              <a:gd name="connsiteX161" fmla="*/ 1423113 w 7467663"/>
              <a:gd name="connsiteY161" fmla="*/ 3874565 h 6858000"/>
              <a:gd name="connsiteX162" fmla="*/ 3316479 w 7467663"/>
              <a:gd name="connsiteY162" fmla="*/ 3872136 h 6858000"/>
              <a:gd name="connsiteX163" fmla="*/ 3546806 w 7467663"/>
              <a:gd name="connsiteY163" fmla="*/ 4356139 h 6858000"/>
              <a:gd name="connsiteX164" fmla="*/ 3364433 w 7467663"/>
              <a:gd name="connsiteY164" fmla="*/ 3953121 h 6858000"/>
              <a:gd name="connsiteX165" fmla="*/ 3316479 w 7467663"/>
              <a:gd name="connsiteY165" fmla="*/ 3872136 h 6858000"/>
              <a:gd name="connsiteX166" fmla="*/ 3291335 w 7467663"/>
              <a:gd name="connsiteY166" fmla="*/ 3767420 h 6858000"/>
              <a:gd name="connsiteX167" fmla="*/ 3390805 w 7467663"/>
              <a:gd name="connsiteY167" fmla="*/ 3937163 h 6858000"/>
              <a:gd name="connsiteX168" fmla="*/ 3579062 w 7467663"/>
              <a:gd name="connsiteY168" fmla="*/ 4359040 h 6858000"/>
              <a:gd name="connsiteX169" fmla="*/ 3467355 w 7467663"/>
              <a:gd name="connsiteY169" fmla="*/ 3988130 h 6858000"/>
              <a:gd name="connsiteX170" fmla="*/ 3310753 w 7467663"/>
              <a:gd name="connsiteY170" fmla="*/ 3787140 h 6858000"/>
              <a:gd name="connsiteX171" fmla="*/ 3291335 w 7467663"/>
              <a:gd name="connsiteY171" fmla="*/ 3767420 h 6858000"/>
              <a:gd name="connsiteX172" fmla="*/ 1635889 w 7467663"/>
              <a:gd name="connsiteY172" fmla="*/ 3709494 h 6858000"/>
              <a:gd name="connsiteX173" fmla="*/ 1634800 w 7467663"/>
              <a:gd name="connsiteY173" fmla="*/ 3731111 h 6858000"/>
              <a:gd name="connsiteX174" fmla="*/ 1635889 w 7467663"/>
              <a:gd name="connsiteY174" fmla="*/ 3709494 h 6858000"/>
              <a:gd name="connsiteX175" fmla="*/ 1510397 w 7467663"/>
              <a:gd name="connsiteY175" fmla="*/ 3684705 h 6858000"/>
              <a:gd name="connsiteX176" fmla="*/ 1146550 w 7467663"/>
              <a:gd name="connsiteY176" fmla="*/ 3802012 h 6858000"/>
              <a:gd name="connsiteX177" fmla="*/ 698834 w 7467663"/>
              <a:gd name="connsiteY177" fmla="*/ 3952272 h 6858000"/>
              <a:gd name="connsiteX178" fmla="*/ 34256 w 7467663"/>
              <a:gd name="connsiteY178" fmla="*/ 4347603 h 6858000"/>
              <a:gd name="connsiteX179" fmla="*/ 527241 w 7467663"/>
              <a:gd name="connsiteY179" fmla="*/ 4065078 h 6858000"/>
              <a:gd name="connsiteX180" fmla="*/ 1510397 w 7467663"/>
              <a:gd name="connsiteY180" fmla="*/ 3684705 h 6858000"/>
              <a:gd name="connsiteX181" fmla="*/ 1313114 w 7467663"/>
              <a:gd name="connsiteY181" fmla="*/ 3655216 h 6858000"/>
              <a:gd name="connsiteX182" fmla="*/ 1109304 w 7467663"/>
              <a:gd name="connsiteY182" fmla="*/ 3669030 h 6858000"/>
              <a:gd name="connsiteX183" fmla="*/ 8129 w 7467663"/>
              <a:gd name="connsiteY183" fmla="*/ 4330519 h 6858000"/>
              <a:gd name="connsiteX184" fmla="*/ 687572 w 7467663"/>
              <a:gd name="connsiteY184" fmla="*/ 3925629 h 6858000"/>
              <a:gd name="connsiteX185" fmla="*/ 1138365 w 7467663"/>
              <a:gd name="connsiteY185" fmla="*/ 3774515 h 6858000"/>
              <a:gd name="connsiteX186" fmla="*/ 1505579 w 7467663"/>
              <a:gd name="connsiteY186" fmla="*/ 3655526 h 6858000"/>
              <a:gd name="connsiteX187" fmla="*/ 1313114 w 7467663"/>
              <a:gd name="connsiteY187" fmla="*/ 3655216 h 6858000"/>
              <a:gd name="connsiteX188" fmla="*/ 3655073 w 7467663"/>
              <a:gd name="connsiteY188" fmla="*/ 3650884 h 6858000"/>
              <a:gd name="connsiteX189" fmla="*/ 3989938 w 7467663"/>
              <a:gd name="connsiteY189" fmla="*/ 3991685 h 6858000"/>
              <a:gd name="connsiteX190" fmla="*/ 4393907 w 7467663"/>
              <a:gd name="connsiteY190" fmla="*/ 4261258 h 6858000"/>
              <a:gd name="connsiteX191" fmla="*/ 4648051 w 7467663"/>
              <a:gd name="connsiteY191" fmla="*/ 4374051 h 6858000"/>
              <a:gd name="connsiteX192" fmla="*/ 4383389 w 7467663"/>
              <a:gd name="connsiteY192" fmla="*/ 4184369 h 6858000"/>
              <a:gd name="connsiteX193" fmla="*/ 4165508 w 7467663"/>
              <a:gd name="connsiteY193" fmla="*/ 4035196 h 6858000"/>
              <a:gd name="connsiteX194" fmla="*/ 4068162 w 7467663"/>
              <a:gd name="connsiteY194" fmla="*/ 3953394 h 6858000"/>
              <a:gd name="connsiteX195" fmla="*/ 3981416 w 7467663"/>
              <a:gd name="connsiteY195" fmla="*/ 3880482 h 6858000"/>
              <a:gd name="connsiteX196" fmla="*/ 3800147 w 7467663"/>
              <a:gd name="connsiteY196" fmla="*/ 3749872 h 6858000"/>
              <a:gd name="connsiteX197" fmla="*/ 3655073 w 7467663"/>
              <a:gd name="connsiteY197" fmla="*/ 3650884 h 6858000"/>
              <a:gd name="connsiteX198" fmla="*/ 3670252 w 7467663"/>
              <a:gd name="connsiteY198" fmla="*/ 3622798 h 6858000"/>
              <a:gd name="connsiteX199" fmla="*/ 3817258 w 7467663"/>
              <a:gd name="connsiteY199" fmla="*/ 3723577 h 6858000"/>
              <a:gd name="connsiteX200" fmla="*/ 4000461 w 7467663"/>
              <a:gd name="connsiteY200" fmla="*/ 3855966 h 6858000"/>
              <a:gd name="connsiteX201" fmla="*/ 4088180 w 7467663"/>
              <a:gd name="connsiteY201" fmla="*/ 3929774 h 6858000"/>
              <a:gd name="connsiteX202" fmla="*/ 4184555 w 7467663"/>
              <a:gd name="connsiteY202" fmla="*/ 4010683 h 6858000"/>
              <a:gd name="connsiteX203" fmla="*/ 4399563 w 7467663"/>
              <a:gd name="connsiteY203" fmla="*/ 4158106 h 6858000"/>
              <a:gd name="connsiteX204" fmla="*/ 4684469 w 7467663"/>
              <a:gd name="connsiteY204" fmla="*/ 4364680 h 6858000"/>
              <a:gd name="connsiteX205" fmla="*/ 4690271 w 7467663"/>
              <a:gd name="connsiteY205" fmla="*/ 4370034 h 6858000"/>
              <a:gd name="connsiteX206" fmla="*/ 4136093 w 7467663"/>
              <a:gd name="connsiteY206" fmla="*/ 3858466 h 6858000"/>
              <a:gd name="connsiteX207" fmla="*/ 3670252 w 7467663"/>
              <a:gd name="connsiteY207" fmla="*/ 3622798 h 6858000"/>
              <a:gd name="connsiteX208" fmla="*/ 4440129 w 7467663"/>
              <a:gd name="connsiteY208" fmla="*/ 3448571 h 6858000"/>
              <a:gd name="connsiteX209" fmla="*/ 4856525 w 7467663"/>
              <a:gd name="connsiteY209" fmla="*/ 3915351 h 6858000"/>
              <a:gd name="connsiteX210" fmla="*/ 5059055 w 7467663"/>
              <a:gd name="connsiteY210" fmla="*/ 4108918 h 6858000"/>
              <a:gd name="connsiteX211" fmla="*/ 5290070 w 7467663"/>
              <a:gd name="connsiteY211" fmla="*/ 4263619 h 6858000"/>
              <a:gd name="connsiteX212" fmla="*/ 4834991 w 7467663"/>
              <a:gd name="connsiteY212" fmla="*/ 3830985 h 6858000"/>
              <a:gd name="connsiteX213" fmla="*/ 4440129 w 7467663"/>
              <a:gd name="connsiteY213" fmla="*/ 3448571 h 6858000"/>
              <a:gd name="connsiteX214" fmla="*/ 4441737 w 7467663"/>
              <a:gd name="connsiteY214" fmla="*/ 3399734 h 6858000"/>
              <a:gd name="connsiteX215" fmla="*/ 4431236 w 7467663"/>
              <a:gd name="connsiteY215" fmla="*/ 3400954 h 6858000"/>
              <a:gd name="connsiteX216" fmla="*/ 4557150 w 7467663"/>
              <a:gd name="connsiteY216" fmla="*/ 3510023 h 6858000"/>
              <a:gd name="connsiteX217" fmla="*/ 4856936 w 7467663"/>
              <a:gd name="connsiteY217" fmla="*/ 3809146 h 6858000"/>
              <a:gd name="connsiteX218" fmla="*/ 5111996 w 7467663"/>
              <a:gd name="connsiteY218" fmla="*/ 4065759 h 6858000"/>
              <a:gd name="connsiteX219" fmla="*/ 5388878 w 7467663"/>
              <a:gd name="connsiteY219" fmla="*/ 4300185 h 6858000"/>
              <a:gd name="connsiteX220" fmla="*/ 5425556 w 7467663"/>
              <a:gd name="connsiteY220" fmla="*/ 4308967 h 6858000"/>
              <a:gd name="connsiteX221" fmla="*/ 4943646 w 7467663"/>
              <a:gd name="connsiteY221" fmla="*/ 3822916 h 6858000"/>
              <a:gd name="connsiteX222" fmla="*/ 4594837 w 7467663"/>
              <a:gd name="connsiteY222" fmla="*/ 3532274 h 6858000"/>
              <a:gd name="connsiteX223" fmla="*/ 4441737 w 7467663"/>
              <a:gd name="connsiteY223" fmla="*/ 3399734 h 6858000"/>
              <a:gd name="connsiteX224" fmla="*/ 5425834 w 7467663"/>
              <a:gd name="connsiteY224" fmla="*/ 3162785 h 6858000"/>
              <a:gd name="connsiteX225" fmla="*/ 5401644 w 7467663"/>
              <a:gd name="connsiteY225" fmla="*/ 3617847 h 6858000"/>
              <a:gd name="connsiteX226" fmla="*/ 5467256 w 7467663"/>
              <a:gd name="connsiteY226" fmla="*/ 4175494 h 6858000"/>
              <a:gd name="connsiteX227" fmla="*/ 5448069 w 7467663"/>
              <a:gd name="connsiteY227" fmla="*/ 3567554 h 6858000"/>
              <a:gd name="connsiteX228" fmla="*/ 5425834 w 7467663"/>
              <a:gd name="connsiteY228" fmla="*/ 3162785 h 6858000"/>
              <a:gd name="connsiteX229" fmla="*/ 1318687 w 7467663"/>
              <a:gd name="connsiteY229" fmla="*/ 3113840 h 6858000"/>
              <a:gd name="connsiteX230" fmla="*/ 1066793 w 7467663"/>
              <a:gd name="connsiteY230" fmla="*/ 3212171 h 6858000"/>
              <a:gd name="connsiteX231" fmla="*/ 993319 w 7467663"/>
              <a:gd name="connsiteY231" fmla="*/ 3247648 h 6858000"/>
              <a:gd name="connsiteX232" fmla="*/ 853081 w 7467663"/>
              <a:gd name="connsiteY232" fmla="*/ 3312410 h 6858000"/>
              <a:gd name="connsiteX233" fmla="*/ 805957 w 7467663"/>
              <a:gd name="connsiteY233" fmla="*/ 3330443 h 6858000"/>
              <a:gd name="connsiteX234" fmla="*/ 1318687 w 7467663"/>
              <a:gd name="connsiteY234" fmla="*/ 3113840 h 6858000"/>
              <a:gd name="connsiteX235" fmla="*/ 5453702 w 7467663"/>
              <a:gd name="connsiteY235" fmla="*/ 3090882 h 6858000"/>
              <a:gd name="connsiteX236" fmla="*/ 5480135 w 7467663"/>
              <a:gd name="connsiteY236" fmla="*/ 3565802 h 6858000"/>
              <a:gd name="connsiteX237" fmla="*/ 5499023 w 7467663"/>
              <a:gd name="connsiteY237" fmla="*/ 4166310 h 6858000"/>
              <a:gd name="connsiteX238" fmla="*/ 5547022 w 7467663"/>
              <a:gd name="connsiteY238" fmla="*/ 3607838 h 6858000"/>
              <a:gd name="connsiteX239" fmla="*/ 5515964 w 7467663"/>
              <a:gd name="connsiteY239" fmla="*/ 3378541 h 6858000"/>
              <a:gd name="connsiteX240" fmla="*/ 5453702 w 7467663"/>
              <a:gd name="connsiteY240" fmla="*/ 3090882 h 6858000"/>
              <a:gd name="connsiteX241" fmla="*/ 1238695 w 7467663"/>
              <a:gd name="connsiteY241" fmla="*/ 3076820 h 6858000"/>
              <a:gd name="connsiteX242" fmla="*/ 716371 w 7467663"/>
              <a:gd name="connsiteY242" fmla="*/ 3293249 h 6858000"/>
              <a:gd name="connsiteX243" fmla="*/ 579522 w 7467663"/>
              <a:gd name="connsiteY243" fmla="*/ 3371759 h 6858000"/>
              <a:gd name="connsiteX244" fmla="*/ 600288 w 7467663"/>
              <a:gd name="connsiteY244" fmla="*/ 3365555 h 6858000"/>
              <a:gd name="connsiteX245" fmla="*/ 840692 w 7467663"/>
              <a:gd name="connsiteY245" fmla="*/ 3284921 h 6858000"/>
              <a:gd name="connsiteX246" fmla="*/ 979248 w 7467663"/>
              <a:gd name="connsiteY246" fmla="*/ 3221003 h 6858000"/>
              <a:gd name="connsiteX247" fmla="*/ 1053282 w 7467663"/>
              <a:gd name="connsiteY247" fmla="*/ 3185247 h 6858000"/>
              <a:gd name="connsiteX248" fmla="*/ 1320603 w 7467663"/>
              <a:gd name="connsiteY248" fmla="*/ 3081281 h 6858000"/>
              <a:gd name="connsiteX249" fmla="*/ 1238695 w 7467663"/>
              <a:gd name="connsiteY249" fmla="*/ 3076820 h 6858000"/>
              <a:gd name="connsiteX250" fmla="*/ 5425627 w 7467663"/>
              <a:gd name="connsiteY250" fmla="*/ 2954192 h 6858000"/>
              <a:gd name="connsiteX251" fmla="*/ 5470770 w 7467663"/>
              <a:gd name="connsiteY251" fmla="*/ 3005435 h 6858000"/>
              <a:gd name="connsiteX252" fmla="*/ 5519779 w 7467663"/>
              <a:gd name="connsiteY252" fmla="*/ 4359223 h 6858000"/>
              <a:gd name="connsiteX253" fmla="*/ 5520293 w 7467663"/>
              <a:gd name="connsiteY253" fmla="*/ 4360602 h 6858000"/>
              <a:gd name="connsiteX254" fmla="*/ 5767221 w 7467663"/>
              <a:gd name="connsiteY254" fmla="*/ 4665564 h 6858000"/>
              <a:gd name="connsiteX255" fmla="*/ 6937169 w 7467663"/>
              <a:gd name="connsiteY255" fmla="*/ 4815941 h 6858000"/>
              <a:gd name="connsiteX256" fmla="*/ 6953922 w 7467663"/>
              <a:gd name="connsiteY256" fmla="*/ 4890068 h 6858000"/>
              <a:gd name="connsiteX257" fmla="*/ 6071359 w 7467663"/>
              <a:gd name="connsiteY257" fmla="*/ 4770770 h 6858000"/>
              <a:gd name="connsiteX258" fmla="*/ 6038839 w 7467663"/>
              <a:gd name="connsiteY258" fmla="*/ 4764474 h 6858000"/>
              <a:gd name="connsiteX259" fmla="*/ 6038706 w 7467663"/>
              <a:gd name="connsiteY259" fmla="*/ 4763847 h 6858000"/>
              <a:gd name="connsiteX260" fmla="*/ 6037784 w 7467663"/>
              <a:gd name="connsiteY260" fmla="*/ 4764270 h 6858000"/>
              <a:gd name="connsiteX261" fmla="*/ 6038839 w 7467663"/>
              <a:gd name="connsiteY261" fmla="*/ 4764474 h 6858000"/>
              <a:gd name="connsiteX262" fmla="*/ 6040338 w 7467663"/>
              <a:gd name="connsiteY262" fmla="*/ 4771418 h 6858000"/>
              <a:gd name="connsiteX263" fmla="*/ 6024488 w 7467663"/>
              <a:gd name="connsiteY263" fmla="*/ 4809903 h 6858000"/>
              <a:gd name="connsiteX264" fmla="*/ 5599771 w 7467663"/>
              <a:gd name="connsiteY264" fmla="*/ 5509652 h 6858000"/>
              <a:gd name="connsiteX265" fmla="*/ 5548843 w 7467663"/>
              <a:gd name="connsiteY265" fmla="*/ 5563845 h 6858000"/>
              <a:gd name="connsiteX266" fmla="*/ 5940952 w 7467663"/>
              <a:gd name="connsiteY266" fmla="*/ 6250028 h 6858000"/>
              <a:gd name="connsiteX267" fmla="*/ 6043441 w 7467663"/>
              <a:gd name="connsiteY267" fmla="*/ 6665847 h 6858000"/>
              <a:gd name="connsiteX268" fmla="*/ 6093432 w 7467663"/>
              <a:gd name="connsiteY268" fmla="*/ 6858000 h 6858000"/>
              <a:gd name="connsiteX269" fmla="*/ 6034344 w 7467663"/>
              <a:gd name="connsiteY269" fmla="*/ 6858000 h 6858000"/>
              <a:gd name="connsiteX270" fmla="*/ 6026679 w 7467663"/>
              <a:gd name="connsiteY270" fmla="*/ 6836959 h 6858000"/>
              <a:gd name="connsiteX271" fmla="*/ 5800441 w 7467663"/>
              <a:gd name="connsiteY271" fmla="*/ 6335286 h 6858000"/>
              <a:gd name="connsiteX272" fmla="*/ 5526562 w 7467663"/>
              <a:gd name="connsiteY272" fmla="*/ 5705388 h 6858000"/>
              <a:gd name="connsiteX273" fmla="*/ 5519640 w 7467663"/>
              <a:gd name="connsiteY273" fmla="*/ 5683774 h 6858000"/>
              <a:gd name="connsiteX274" fmla="*/ 5844559 w 7467663"/>
              <a:gd name="connsiteY274" fmla="*/ 6553349 h 6858000"/>
              <a:gd name="connsiteX275" fmla="*/ 5975994 w 7467663"/>
              <a:gd name="connsiteY275" fmla="*/ 6858000 h 6858000"/>
              <a:gd name="connsiteX276" fmla="*/ 5898547 w 7467663"/>
              <a:gd name="connsiteY276" fmla="*/ 6858000 h 6858000"/>
              <a:gd name="connsiteX277" fmla="*/ 5682041 w 7467663"/>
              <a:gd name="connsiteY277" fmla="*/ 6355860 h 6858000"/>
              <a:gd name="connsiteX278" fmla="*/ 5461758 w 7467663"/>
              <a:gd name="connsiteY278" fmla="*/ 5820220 h 6858000"/>
              <a:gd name="connsiteX279" fmla="*/ 5237282 w 7467663"/>
              <a:gd name="connsiteY279" fmla="*/ 6579086 h 6858000"/>
              <a:gd name="connsiteX280" fmla="*/ 5115009 w 7467663"/>
              <a:gd name="connsiteY280" fmla="*/ 6858000 h 6858000"/>
              <a:gd name="connsiteX281" fmla="*/ 5028074 w 7467663"/>
              <a:gd name="connsiteY281" fmla="*/ 6858000 h 6858000"/>
              <a:gd name="connsiteX282" fmla="*/ 5079508 w 7467663"/>
              <a:gd name="connsiteY282" fmla="*/ 6749074 h 6858000"/>
              <a:gd name="connsiteX283" fmla="*/ 5371846 w 7467663"/>
              <a:gd name="connsiteY283" fmla="*/ 5924413 h 6858000"/>
              <a:gd name="connsiteX284" fmla="*/ 5270512 w 7467663"/>
              <a:gd name="connsiteY284" fmla="*/ 6138975 h 6858000"/>
              <a:gd name="connsiteX285" fmla="*/ 5062409 w 7467663"/>
              <a:gd name="connsiteY285" fmla="*/ 6653544 h 6858000"/>
              <a:gd name="connsiteX286" fmla="*/ 5036628 w 7467663"/>
              <a:gd name="connsiteY286" fmla="*/ 6754247 h 6858000"/>
              <a:gd name="connsiteX287" fmla="*/ 5009112 w 7467663"/>
              <a:gd name="connsiteY287" fmla="*/ 6858000 h 6858000"/>
              <a:gd name="connsiteX288" fmla="*/ 4976679 w 7467663"/>
              <a:gd name="connsiteY288" fmla="*/ 6858000 h 6858000"/>
              <a:gd name="connsiteX289" fmla="*/ 5006537 w 7467663"/>
              <a:gd name="connsiteY289" fmla="*/ 6747068 h 6858000"/>
              <a:gd name="connsiteX290" fmla="*/ 5032723 w 7467663"/>
              <a:gd name="connsiteY290" fmla="*/ 6644957 h 6858000"/>
              <a:gd name="connsiteX291" fmla="*/ 5242949 w 7467663"/>
              <a:gd name="connsiteY291" fmla="*/ 6125175 h 6858000"/>
              <a:gd name="connsiteX292" fmla="*/ 5286321 w 7467663"/>
              <a:gd name="connsiteY292" fmla="*/ 6033555 h 6858000"/>
              <a:gd name="connsiteX293" fmla="*/ 5008210 w 7467663"/>
              <a:gd name="connsiteY293" fmla="*/ 6649194 h 6858000"/>
              <a:gd name="connsiteX294" fmla="*/ 4986321 w 7467663"/>
              <a:gd name="connsiteY294" fmla="*/ 6765687 h 6858000"/>
              <a:gd name="connsiteX295" fmla="*/ 4973474 w 7467663"/>
              <a:gd name="connsiteY295" fmla="*/ 6858000 h 6858000"/>
              <a:gd name="connsiteX296" fmla="*/ 4907178 w 7467663"/>
              <a:gd name="connsiteY296" fmla="*/ 6858000 h 6858000"/>
              <a:gd name="connsiteX297" fmla="*/ 4910810 w 7467663"/>
              <a:gd name="connsiteY297" fmla="*/ 6829660 h 6858000"/>
              <a:gd name="connsiteX298" fmla="*/ 4987461 w 7467663"/>
              <a:gd name="connsiteY298" fmla="*/ 6432994 h 6858000"/>
              <a:gd name="connsiteX299" fmla="*/ 5179262 w 7467663"/>
              <a:gd name="connsiteY299" fmla="*/ 6035044 h 6858000"/>
              <a:gd name="connsiteX300" fmla="*/ 4689678 w 7467663"/>
              <a:gd name="connsiteY300" fmla="*/ 6440241 h 6858000"/>
              <a:gd name="connsiteX301" fmla="*/ 4477543 w 7467663"/>
              <a:gd name="connsiteY301" fmla="*/ 6674836 h 6858000"/>
              <a:gd name="connsiteX302" fmla="*/ 4329957 w 7467663"/>
              <a:gd name="connsiteY302" fmla="*/ 6858000 h 6858000"/>
              <a:gd name="connsiteX303" fmla="*/ 4218595 w 7467663"/>
              <a:gd name="connsiteY303" fmla="*/ 6858000 h 6858000"/>
              <a:gd name="connsiteX304" fmla="*/ 4368888 w 7467663"/>
              <a:gd name="connsiteY304" fmla="*/ 6668412 h 6858000"/>
              <a:gd name="connsiteX305" fmla="*/ 4563091 w 7467663"/>
              <a:gd name="connsiteY305" fmla="*/ 6442508 h 6858000"/>
              <a:gd name="connsiteX306" fmla="*/ 5387324 w 7467663"/>
              <a:gd name="connsiteY306" fmla="*/ 5705830 h 6858000"/>
              <a:gd name="connsiteX307" fmla="*/ 5073620 w 7467663"/>
              <a:gd name="connsiteY307" fmla="*/ 5955437 h 6858000"/>
              <a:gd name="connsiteX308" fmla="*/ 4689789 w 7467663"/>
              <a:gd name="connsiteY308" fmla="*/ 6268382 h 6858000"/>
              <a:gd name="connsiteX309" fmla="*/ 4418722 w 7467663"/>
              <a:gd name="connsiteY309" fmla="*/ 6570886 h 6858000"/>
              <a:gd name="connsiteX310" fmla="*/ 4214944 w 7467663"/>
              <a:gd name="connsiteY310" fmla="*/ 6858000 h 6858000"/>
              <a:gd name="connsiteX311" fmla="*/ 4177898 w 7467663"/>
              <a:gd name="connsiteY311" fmla="*/ 6858000 h 6858000"/>
              <a:gd name="connsiteX312" fmla="*/ 4391597 w 7467663"/>
              <a:gd name="connsiteY312" fmla="*/ 6556370 h 6858000"/>
              <a:gd name="connsiteX313" fmla="*/ 4668889 w 7467663"/>
              <a:gd name="connsiteY313" fmla="*/ 6246399 h 6858000"/>
              <a:gd name="connsiteX314" fmla="*/ 5055427 w 7467663"/>
              <a:gd name="connsiteY314" fmla="*/ 5931476 h 6858000"/>
              <a:gd name="connsiteX315" fmla="*/ 5371814 w 7467663"/>
              <a:gd name="connsiteY315" fmla="*/ 5678975 h 6858000"/>
              <a:gd name="connsiteX316" fmla="*/ 4987918 w 7467663"/>
              <a:gd name="connsiteY316" fmla="*/ 5838701 h 6858000"/>
              <a:gd name="connsiteX317" fmla="*/ 4317146 w 7467663"/>
              <a:gd name="connsiteY317" fmla="*/ 6587716 h 6858000"/>
              <a:gd name="connsiteX318" fmla="*/ 4171627 w 7467663"/>
              <a:gd name="connsiteY318" fmla="*/ 6858000 h 6858000"/>
              <a:gd name="connsiteX319" fmla="*/ 4081585 w 7467663"/>
              <a:gd name="connsiteY319" fmla="*/ 6858000 h 6858000"/>
              <a:gd name="connsiteX320" fmla="*/ 4238603 w 7467663"/>
              <a:gd name="connsiteY320" fmla="*/ 6559341 h 6858000"/>
              <a:gd name="connsiteX321" fmla="*/ 4778333 w 7467663"/>
              <a:gd name="connsiteY321" fmla="*/ 5873626 h 6858000"/>
              <a:gd name="connsiteX322" fmla="*/ 5414185 w 7467663"/>
              <a:gd name="connsiteY322" fmla="*/ 5573882 h 6858000"/>
              <a:gd name="connsiteX323" fmla="*/ 5959648 w 7467663"/>
              <a:gd name="connsiteY323" fmla="*/ 4760797 h 6858000"/>
              <a:gd name="connsiteX324" fmla="*/ 5355019 w 7467663"/>
              <a:gd name="connsiteY324" fmla="*/ 4734672 h 6858000"/>
              <a:gd name="connsiteX325" fmla="*/ 5083565 w 7467663"/>
              <a:gd name="connsiteY325" fmla="*/ 5179121 h 6858000"/>
              <a:gd name="connsiteX326" fmla="*/ 4713577 w 7467663"/>
              <a:gd name="connsiteY326" fmla="*/ 5616803 h 6858000"/>
              <a:gd name="connsiteX327" fmla="*/ 3989559 w 7467663"/>
              <a:gd name="connsiteY327" fmla="*/ 6145945 h 6858000"/>
              <a:gd name="connsiteX328" fmla="*/ 3939824 w 7467663"/>
              <a:gd name="connsiteY328" fmla="*/ 6066900 h 6858000"/>
              <a:gd name="connsiteX329" fmla="*/ 4584537 w 7467663"/>
              <a:gd name="connsiteY329" fmla="*/ 5324826 h 6858000"/>
              <a:gd name="connsiteX330" fmla="*/ 5037105 w 7467663"/>
              <a:gd name="connsiteY330" fmla="*/ 5088765 h 6858000"/>
              <a:gd name="connsiteX331" fmla="*/ 5039930 w 7467663"/>
              <a:gd name="connsiteY331" fmla="*/ 5089585 h 6858000"/>
              <a:gd name="connsiteX332" fmla="*/ 5263764 w 7467663"/>
              <a:gd name="connsiteY332" fmla="*/ 4735525 h 6858000"/>
              <a:gd name="connsiteX333" fmla="*/ 4086300 w 7467663"/>
              <a:gd name="connsiteY333" fmla="*/ 4884599 h 6858000"/>
              <a:gd name="connsiteX334" fmla="*/ 4085485 w 7467663"/>
              <a:gd name="connsiteY334" fmla="*/ 4899070 h 6858000"/>
              <a:gd name="connsiteX335" fmla="*/ 3871915 w 7467663"/>
              <a:gd name="connsiteY335" fmla="*/ 5253645 h 6858000"/>
              <a:gd name="connsiteX336" fmla="*/ 3799374 w 7467663"/>
              <a:gd name="connsiteY336" fmla="*/ 5466127 h 6858000"/>
              <a:gd name="connsiteX337" fmla="*/ 3498850 w 7467663"/>
              <a:gd name="connsiteY337" fmla="*/ 6661888 h 6858000"/>
              <a:gd name="connsiteX338" fmla="*/ 3399216 w 7467663"/>
              <a:gd name="connsiteY338" fmla="*/ 6858000 h 6858000"/>
              <a:gd name="connsiteX339" fmla="*/ 3303688 w 7467663"/>
              <a:gd name="connsiteY339" fmla="*/ 6858000 h 6858000"/>
              <a:gd name="connsiteX340" fmla="*/ 3391774 w 7467663"/>
              <a:gd name="connsiteY340" fmla="*/ 6697181 h 6858000"/>
              <a:gd name="connsiteX341" fmla="*/ 3735540 w 7467663"/>
              <a:gd name="connsiteY341" fmla="*/ 5546923 h 6858000"/>
              <a:gd name="connsiteX342" fmla="*/ 3729438 w 7467663"/>
              <a:gd name="connsiteY342" fmla="*/ 5569058 h 6858000"/>
              <a:gd name="connsiteX343" fmla="*/ 3707782 w 7467663"/>
              <a:gd name="connsiteY343" fmla="*/ 5644908 h 6858000"/>
              <a:gd name="connsiteX344" fmla="*/ 3583827 w 7467663"/>
              <a:gd name="connsiteY344" fmla="*/ 6039215 h 6858000"/>
              <a:gd name="connsiteX345" fmla="*/ 3547861 w 7467663"/>
              <a:gd name="connsiteY345" fmla="*/ 6129609 h 6858000"/>
              <a:gd name="connsiteX346" fmla="*/ 3490905 w 7467663"/>
              <a:gd name="connsiteY346" fmla="*/ 6277660 h 6858000"/>
              <a:gd name="connsiteX347" fmla="*/ 3455859 w 7467663"/>
              <a:gd name="connsiteY347" fmla="*/ 6391301 h 6858000"/>
              <a:gd name="connsiteX348" fmla="*/ 3429112 w 7467663"/>
              <a:gd name="connsiteY348" fmla="*/ 6479469 h 6858000"/>
              <a:gd name="connsiteX349" fmla="*/ 3304862 w 7467663"/>
              <a:gd name="connsiteY349" fmla="*/ 6796476 h 6858000"/>
              <a:gd name="connsiteX350" fmla="*/ 3276071 w 7467663"/>
              <a:gd name="connsiteY350" fmla="*/ 6858000 h 6858000"/>
              <a:gd name="connsiteX351" fmla="*/ 3240805 w 7467663"/>
              <a:gd name="connsiteY351" fmla="*/ 6858000 h 6858000"/>
              <a:gd name="connsiteX352" fmla="*/ 3275917 w 7467663"/>
              <a:gd name="connsiteY352" fmla="*/ 6783192 h 6858000"/>
              <a:gd name="connsiteX353" fmla="*/ 3399358 w 7467663"/>
              <a:gd name="connsiteY353" fmla="*/ 6469011 h 6858000"/>
              <a:gd name="connsiteX354" fmla="*/ 3425650 w 7467663"/>
              <a:gd name="connsiteY354" fmla="*/ 6381333 h 6858000"/>
              <a:gd name="connsiteX355" fmla="*/ 3460661 w 7467663"/>
              <a:gd name="connsiteY355" fmla="*/ 6266763 h 6858000"/>
              <a:gd name="connsiteX356" fmla="*/ 3518021 w 7467663"/>
              <a:gd name="connsiteY356" fmla="*/ 6117298 h 6858000"/>
              <a:gd name="connsiteX357" fmla="*/ 3554035 w 7467663"/>
              <a:gd name="connsiteY357" fmla="*/ 6027832 h 6858000"/>
              <a:gd name="connsiteX358" fmla="*/ 3677174 w 7467663"/>
              <a:gd name="connsiteY358" fmla="*/ 5636351 h 6858000"/>
              <a:gd name="connsiteX359" fmla="*/ 3698819 w 7467663"/>
              <a:gd name="connsiteY359" fmla="*/ 5560503 h 6858000"/>
              <a:gd name="connsiteX360" fmla="*/ 3702094 w 7467663"/>
              <a:gd name="connsiteY360" fmla="*/ 5549194 h 6858000"/>
              <a:gd name="connsiteX361" fmla="*/ 3398355 w 7467663"/>
              <a:gd name="connsiteY361" fmla="*/ 6094603 h 6858000"/>
              <a:gd name="connsiteX362" fmla="*/ 3193941 w 7467663"/>
              <a:gd name="connsiteY362" fmla="*/ 6798775 h 6858000"/>
              <a:gd name="connsiteX363" fmla="*/ 3184140 w 7467663"/>
              <a:gd name="connsiteY363" fmla="*/ 6858000 h 6858000"/>
              <a:gd name="connsiteX364" fmla="*/ 3099978 w 7467663"/>
              <a:gd name="connsiteY364" fmla="*/ 6858000 h 6858000"/>
              <a:gd name="connsiteX365" fmla="*/ 3101556 w 7467663"/>
              <a:gd name="connsiteY365" fmla="*/ 6843337 h 6858000"/>
              <a:gd name="connsiteX366" fmla="*/ 3370162 w 7467663"/>
              <a:gd name="connsiteY366" fmla="*/ 5785550 h 6858000"/>
              <a:gd name="connsiteX367" fmla="*/ 3746477 w 7467663"/>
              <a:gd name="connsiteY367" fmla="*/ 5377889 h 6858000"/>
              <a:gd name="connsiteX368" fmla="*/ 3863399 w 7467663"/>
              <a:gd name="connsiteY368" fmla="*/ 5087257 h 6858000"/>
              <a:gd name="connsiteX369" fmla="*/ 3968712 w 7467663"/>
              <a:gd name="connsiteY369" fmla="*/ 4913989 h 6858000"/>
              <a:gd name="connsiteX370" fmla="*/ 2792390 w 7467663"/>
              <a:gd name="connsiteY370" fmla="*/ 5382974 h 6858000"/>
              <a:gd name="connsiteX371" fmla="*/ 2714982 w 7467663"/>
              <a:gd name="connsiteY371" fmla="*/ 5427051 h 6858000"/>
              <a:gd name="connsiteX372" fmla="*/ 2813361 w 7467663"/>
              <a:gd name="connsiteY372" fmla="*/ 6023912 h 6858000"/>
              <a:gd name="connsiteX373" fmla="*/ 2688430 w 7467663"/>
              <a:gd name="connsiteY373" fmla="*/ 6801564 h 6858000"/>
              <a:gd name="connsiteX374" fmla="*/ 2629626 w 7467663"/>
              <a:gd name="connsiteY374" fmla="*/ 6763394 h 6858000"/>
              <a:gd name="connsiteX375" fmla="*/ 2565328 w 7467663"/>
              <a:gd name="connsiteY375" fmla="*/ 5516399 h 6858000"/>
              <a:gd name="connsiteX376" fmla="*/ 1922999 w 7467663"/>
              <a:gd name="connsiteY376" fmla="*/ 5980343 h 6858000"/>
              <a:gd name="connsiteX377" fmla="*/ 1950261 w 7467663"/>
              <a:gd name="connsiteY377" fmla="*/ 6405858 h 6858000"/>
              <a:gd name="connsiteX378" fmla="*/ 2365554 w 7467663"/>
              <a:gd name="connsiteY378" fmla="*/ 6759107 h 6858000"/>
              <a:gd name="connsiteX379" fmla="*/ 2424142 w 7467663"/>
              <a:gd name="connsiteY379" fmla="*/ 6858000 h 6858000"/>
              <a:gd name="connsiteX380" fmla="*/ 2395994 w 7467663"/>
              <a:gd name="connsiteY380" fmla="*/ 6858000 h 6858000"/>
              <a:gd name="connsiteX381" fmla="*/ 2392863 w 7467663"/>
              <a:gd name="connsiteY381" fmla="*/ 6852964 h 6858000"/>
              <a:gd name="connsiteX382" fmla="*/ 2017589 w 7467663"/>
              <a:gd name="connsiteY382" fmla="*/ 6493982 h 6858000"/>
              <a:gd name="connsiteX383" fmla="*/ 2147336 w 7467663"/>
              <a:gd name="connsiteY383" fmla="*/ 6594052 h 6858000"/>
              <a:gd name="connsiteX384" fmla="*/ 2207047 w 7467663"/>
              <a:gd name="connsiteY384" fmla="*/ 6654540 h 6858000"/>
              <a:gd name="connsiteX385" fmla="*/ 2299106 w 7467663"/>
              <a:gd name="connsiteY385" fmla="*/ 6778931 h 6858000"/>
              <a:gd name="connsiteX386" fmla="*/ 2314430 w 7467663"/>
              <a:gd name="connsiteY386" fmla="*/ 6801144 h 6858000"/>
              <a:gd name="connsiteX387" fmla="*/ 2352406 w 7467663"/>
              <a:gd name="connsiteY387" fmla="*/ 6858000 h 6858000"/>
              <a:gd name="connsiteX388" fmla="*/ 2314492 w 7467663"/>
              <a:gd name="connsiteY388" fmla="*/ 6858000 h 6858000"/>
              <a:gd name="connsiteX389" fmla="*/ 2288095 w 7467663"/>
              <a:gd name="connsiteY389" fmla="*/ 6818030 h 6858000"/>
              <a:gd name="connsiteX390" fmla="*/ 2272768 w 7467663"/>
              <a:gd name="connsiteY390" fmla="*/ 6795822 h 6858000"/>
              <a:gd name="connsiteX391" fmla="*/ 2182715 w 7467663"/>
              <a:gd name="connsiteY391" fmla="*/ 6675071 h 6858000"/>
              <a:gd name="connsiteX392" fmla="*/ 2032061 w 7467663"/>
              <a:gd name="connsiteY392" fmla="*/ 6541380 h 6858000"/>
              <a:gd name="connsiteX393" fmla="*/ 2257220 w 7467663"/>
              <a:gd name="connsiteY393" fmla="*/ 6826257 h 6858000"/>
              <a:gd name="connsiteX394" fmla="*/ 2281324 w 7467663"/>
              <a:gd name="connsiteY394" fmla="*/ 6858000 h 6858000"/>
              <a:gd name="connsiteX395" fmla="*/ 2242860 w 7467663"/>
              <a:gd name="connsiteY395" fmla="*/ 6858000 h 6858000"/>
              <a:gd name="connsiteX396" fmla="*/ 2232818 w 7467663"/>
              <a:gd name="connsiteY396" fmla="*/ 6844926 h 6858000"/>
              <a:gd name="connsiteX397" fmla="*/ 1990172 w 7467663"/>
              <a:gd name="connsiteY397" fmla="*/ 6542121 h 6858000"/>
              <a:gd name="connsiteX398" fmla="*/ 2124090 w 7467663"/>
              <a:gd name="connsiteY398" fmla="*/ 6761017 h 6858000"/>
              <a:gd name="connsiteX399" fmla="*/ 2200380 w 7467663"/>
              <a:gd name="connsiteY399" fmla="*/ 6858000 h 6858000"/>
              <a:gd name="connsiteX400" fmla="*/ 2147507 w 7467663"/>
              <a:gd name="connsiteY400" fmla="*/ 6858000 h 6858000"/>
              <a:gd name="connsiteX401" fmla="*/ 2070668 w 7467663"/>
              <a:gd name="connsiteY401" fmla="*/ 6761520 h 6858000"/>
              <a:gd name="connsiteX402" fmla="*/ 1975142 w 7467663"/>
              <a:gd name="connsiteY402" fmla="*/ 6585570 h 6858000"/>
              <a:gd name="connsiteX403" fmla="*/ 2050035 w 7467663"/>
              <a:gd name="connsiteY403" fmla="*/ 6813345 h 6858000"/>
              <a:gd name="connsiteX404" fmla="*/ 2063025 w 7467663"/>
              <a:gd name="connsiteY404" fmla="*/ 6858000 h 6858000"/>
              <a:gd name="connsiteX405" fmla="*/ 2021675 w 7467663"/>
              <a:gd name="connsiteY405" fmla="*/ 6858000 h 6858000"/>
              <a:gd name="connsiteX406" fmla="*/ 2019308 w 7467663"/>
              <a:gd name="connsiteY406" fmla="*/ 6847118 h 6858000"/>
              <a:gd name="connsiteX407" fmla="*/ 1938835 w 7467663"/>
              <a:gd name="connsiteY407" fmla="*/ 6551160 h 6858000"/>
              <a:gd name="connsiteX408" fmla="*/ 1953230 w 7467663"/>
              <a:gd name="connsiteY408" fmla="*/ 6759699 h 6858000"/>
              <a:gd name="connsiteX409" fmla="*/ 1956763 w 7467663"/>
              <a:gd name="connsiteY409" fmla="*/ 6778191 h 6858000"/>
              <a:gd name="connsiteX410" fmla="*/ 1967925 w 7467663"/>
              <a:gd name="connsiteY410" fmla="*/ 6858000 h 6858000"/>
              <a:gd name="connsiteX411" fmla="*/ 1936622 w 7467663"/>
              <a:gd name="connsiteY411" fmla="*/ 6858000 h 6858000"/>
              <a:gd name="connsiteX412" fmla="*/ 1926261 w 7467663"/>
              <a:gd name="connsiteY412" fmla="*/ 6784064 h 6858000"/>
              <a:gd name="connsiteX413" fmla="*/ 1922724 w 7467663"/>
              <a:gd name="connsiteY413" fmla="*/ 6765577 h 6858000"/>
              <a:gd name="connsiteX414" fmla="*/ 1904650 w 7467663"/>
              <a:gd name="connsiteY414" fmla="*/ 6639616 h 6858000"/>
              <a:gd name="connsiteX415" fmla="*/ 1885273 w 7467663"/>
              <a:gd name="connsiteY415" fmla="*/ 6858000 h 6858000"/>
              <a:gd name="connsiteX416" fmla="*/ 1854363 w 7467663"/>
              <a:gd name="connsiteY416" fmla="*/ 6858000 h 6858000"/>
              <a:gd name="connsiteX417" fmla="*/ 1880391 w 7467663"/>
              <a:gd name="connsiteY417" fmla="*/ 6603796 h 6858000"/>
              <a:gd name="connsiteX418" fmla="*/ 1818273 w 7467663"/>
              <a:gd name="connsiteY418" fmla="*/ 6715729 h 6858000"/>
              <a:gd name="connsiteX419" fmla="*/ 1794691 w 7467663"/>
              <a:gd name="connsiteY419" fmla="*/ 6843239 h 6858000"/>
              <a:gd name="connsiteX420" fmla="*/ 1794914 w 7467663"/>
              <a:gd name="connsiteY420" fmla="*/ 6858000 h 6858000"/>
              <a:gd name="connsiteX421" fmla="*/ 1746128 w 7467663"/>
              <a:gd name="connsiteY421" fmla="*/ 6858000 h 6858000"/>
              <a:gd name="connsiteX422" fmla="*/ 1753934 w 7467663"/>
              <a:gd name="connsiteY422" fmla="*/ 6724796 h 6858000"/>
              <a:gd name="connsiteX423" fmla="*/ 1792053 w 7467663"/>
              <a:gd name="connsiteY423" fmla="*/ 6572396 h 6858000"/>
              <a:gd name="connsiteX424" fmla="*/ 1862248 w 7467663"/>
              <a:gd name="connsiteY424" fmla="*/ 6266397 h 6858000"/>
              <a:gd name="connsiteX425" fmla="*/ 1862250 w 7467663"/>
              <a:gd name="connsiteY425" fmla="*/ 6033531 h 6858000"/>
              <a:gd name="connsiteX426" fmla="*/ 1211999 w 7467663"/>
              <a:gd name="connsiteY426" fmla="*/ 6683610 h 6858000"/>
              <a:gd name="connsiteX427" fmla="*/ 1213266 w 7467663"/>
              <a:gd name="connsiteY427" fmla="*/ 6691947 h 6858000"/>
              <a:gd name="connsiteX428" fmla="*/ 1203370 w 7467663"/>
              <a:gd name="connsiteY428" fmla="*/ 6850676 h 6858000"/>
              <a:gd name="connsiteX429" fmla="*/ 1203671 w 7467663"/>
              <a:gd name="connsiteY429" fmla="*/ 6858000 h 6858000"/>
              <a:gd name="connsiteX430" fmla="*/ 1143180 w 7467663"/>
              <a:gd name="connsiteY430" fmla="*/ 6858000 h 6858000"/>
              <a:gd name="connsiteX431" fmla="*/ 1142176 w 7467663"/>
              <a:gd name="connsiteY431" fmla="*/ 6766045 h 6858000"/>
              <a:gd name="connsiteX432" fmla="*/ 1067484 w 7467663"/>
              <a:gd name="connsiteY432" fmla="*/ 6858000 h 6858000"/>
              <a:gd name="connsiteX433" fmla="*/ 953928 w 7467663"/>
              <a:gd name="connsiteY433" fmla="*/ 6858000 h 6858000"/>
              <a:gd name="connsiteX434" fmla="*/ 959715 w 7467663"/>
              <a:gd name="connsiteY434" fmla="*/ 6850185 h 6858000"/>
              <a:gd name="connsiteX435" fmla="*/ 1483788 w 7467663"/>
              <a:gd name="connsiteY435" fmla="*/ 6259174 h 6858000"/>
              <a:gd name="connsiteX436" fmla="*/ 1100671 w 7467663"/>
              <a:gd name="connsiteY436" fmla="*/ 6252137 h 6858000"/>
              <a:gd name="connsiteX437" fmla="*/ 1090144 w 7467663"/>
              <a:gd name="connsiteY437" fmla="*/ 6256748 h 6858000"/>
              <a:gd name="connsiteX438" fmla="*/ 1095872 w 7467663"/>
              <a:gd name="connsiteY438" fmla="*/ 6271892 h 6858000"/>
              <a:gd name="connsiteX439" fmla="*/ 262785 w 7467663"/>
              <a:gd name="connsiteY439" fmla="*/ 6845450 h 6858000"/>
              <a:gd name="connsiteX440" fmla="*/ 209968 w 7467663"/>
              <a:gd name="connsiteY440" fmla="*/ 6770713 h 6858000"/>
              <a:gd name="connsiteX441" fmla="*/ 873460 w 7467663"/>
              <a:gd name="connsiteY441" fmla="*/ 6253768 h 6858000"/>
              <a:gd name="connsiteX442" fmla="*/ 192686 w 7467663"/>
              <a:gd name="connsiteY442" fmla="*/ 5849257 h 6858000"/>
              <a:gd name="connsiteX443" fmla="*/ 4696 w 7467663"/>
              <a:gd name="connsiteY443" fmla="*/ 5697668 h 6858000"/>
              <a:gd name="connsiteX444" fmla="*/ 0 w 7467663"/>
              <a:gd name="connsiteY444" fmla="*/ 5689984 h 6858000"/>
              <a:gd name="connsiteX445" fmla="*/ 0 w 7467663"/>
              <a:gd name="connsiteY445" fmla="*/ 5513472 h 6858000"/>
              <a:gd name="connsiteX446" fmla="*/ 174101 w 7467663"/>
              <a:gd name="connsiteY446" fmla="*/ 5620277 h 6858000"/>
              <a:gd name="connsiteX447" fmla="*/ 891800 w 7467663"/>
              <a:gd name="connsiteY447" fmla="*/ 6036935 h 6858000"/>
              <a:gd name="connsiteX448" fmla="*/ 1072219 w 7467663"/>
              <a:gd name="connsiteY448" fmla="*/ 6169443 h 6858000"/>
              <a:gd name="connsiteX449" fmla="*/ 1074117 w 7467663"/>
              <a:gd name="connsiteY449" fmla="*/ 6170301 h 6858000"/>
              <a:gd name="connsiteX450" fmla="*/ 1083114 w 7467663"/>
              <a:gd name="connsiteY450" fmla="*/ 6174131 h 6858000"/>
              <a:gd name="connsiteX451" fmla="*/ 1543010 w 7467663"/>
              <a:gd name="connsiteY451" fmla="*/ 6191140 h 6858000"/>
              <a:gd name="connsiteX452" fmla="*/ 1551080 w 7467663"/>
              <a:gd name="connsiteY452" fmla="*/ 6195006 h 6858000"/>
              <a:gd name="connsiteX453" fmla="*/ 2345443 w 7467663"/>
              <a:gd name="connsiteY453" fmla="*/ 5549882 h 6858000"/>
              <a:gd name="connsiteX454" fmla="*/ 1721499 w 7467663"/>
              <a:gd name="connsiteY454" fmla="*/ 5599969 h 6858000"/>
              <a:gd name="connsiteX455" fmla="*/ 767716 w 7467663"/>
              <a:gd name="connsiteY455" fmla="*/ 5472768 h 6858000"/>
              <a:gd name="connsiteX456" fmla="*/ 722147 w 7467663"/>
              <a:gd name="connsiteY456" fmla="*/ 5393091 h 6858000"/>
              <a:gd name="connsiteX457" fmla="*/ 1485552 w 7467663"/>
              <a:gd name="connsiteY457" fmla="*/ 5313202 h 6858000"/>
              <a:gd name="connsiteX458" fmla="*/ 2143004 w 7467663"/>
              <a:gd name="connsiteY458" fmla="*/ 5402420 h 6858000"/>
              <a:gd name="connsiteX459" fmla="*/ 1933391 w 7467663"/>
              <a:gd name="connsiteY459" fmla="*/ 5156971 h 6858000"/>
              <a:gd name="connsiteX460" fmla="*/ 1827118 w 7467663"/>
              <a:gd name="connsiteY460" fmla="*/ 4968410 h 6858000"/>
              <a:gd name="connsiteX461" fmla="*/ 1837349 w 7467663"/>
              <a:gd name="connsiteY461" fmla="*/ 4956357 h 6858000"/>
              <a:gd name="connsiteX462" fmla="*/ 2162835 w 7467663"/>
              <a:gd name="connsiteY462" fmla="*/ 5187853 h 6858000"/>
              <a:gd name="connsiteX463" fmla="*/ 2257167 w 7467663"/>
              <a:gd name="connsiteY463" fmla="*/ 5462123 h 6858000"/>
              <a:gd name="connsiteX464" fmla="*/ 2261598 w 7467663"/>
              <a:gd name="connsiteY464" fmla="*/ 5467998 h 6858000"/>
              <a:gd name="connsiteX465" fmla="*/ 2437177 w 7467663"/>
              <a:gd name="connsiteY465" fmla="*/ 5479608 h 6858000"/>
              <a:gd name="connsiteX466" fmla="*/ 2445247 w 7467663"/>
              <a:gd name="connsiteY466" fmla="*/ 5483476 h 6858000"/>
              <a:gd name="connsiteX467" fmla="*/ 2743626 w 7467663"/>
              <a:gd name="connsiteY467" fmla="*/ 5304819 h 6858000"/>
              <a:gd name="connsiteX468" fmla="*/ 3048102 w 7467663"/>
              <a:gd name="connsiteY468" fmla="*/ 5150595 h 6858000"/>
              <a:gd name="connsiteX469" fmla="*/ 1799414 w 7467663"/>
              <a:gd name="connsiteY469" fmla="*/ 4694732 h 6858000"/>
              <a:gd name="connsiteX470" fmla="*/ 1771735 w 7467663"/>
              <a:gd name="connsiteY470" fmla="*/ 4619929 h 6858000"/>
              <a:gd name="connsiteX471" fmla="*/ 3104273 w 7467663"/>
              <a:gd name="connsiteY471" fmla="*/ 5076159 h 6858000"/>
              <a:gd name="connsiteX472" fmla="*/ 3113245 w 7467663"/>
              <a:gd name="connsiteY472" fmla="*/ 5090705 h 6858000"/>
              <a:gd name="connsiteX473" fmla="*/ 3126294 w 7467663"/>
              <a:gd name="connsiteY473" fmla="*/ 5114400 h 6858000"/>
              <a:gd name="connsiteX474" fmla="*/ 3937433 w 7467663"/>
              <a:gd name="connsiteY474" fmla="*/ 4830473 h 6858000"/>
              <a:gd name="connsiteX475" fmla="*/ 3590475 w 7467663"/>
              <a:gd name="connsiteY475" fmla="*/ 4597974 h 6858000"/>
              <a:gd name="connsiteX476" fmla="*/ 3100264 w 7467663"/>
              <a:gd name="connsiteY476" fmla="*/ 4579845 h 6858000"/>
              <a:gd name="connsiteX477" fmla="*/ 2183576 w 7467663"/>
              <a:gd name="connsiteY477" fmla="*/ 4227150 h 6858000"/>
              <a:gd name="connsiteX478" fmla="*/ 2151029 w 7467663"/>
              <a:gd name="connsiteY478" fmla="*/ 4146947 h 6858000"/>
              <a:gd name="connsiteX479" fmla="*/ 3563434 w 7467663"/>
              <a:gd name="connsiteY479" fmla="*/ 4469115 h 6858000"/>
              <a:gd name="connsiteX480" fmla="*/ 3177952 w 7467663"/>
              <a:gd name="connsiteY480" fmla="*/ 3657386 h 6858000"/>
              <a:gd name="connsiteX481" fmla="*/ 3189263 w 7467663"/>
              <a:gd name="connsiteY481" fmla="*/ 3625726 h 6858000"/>
              <a:gd name="connsiteX482" fmla="*/ 3560912 w 7467663"/>
              <a:gd name="connsiteY482" fmla="*/ 4079863 h 6858000"/>
              <a:gd name="connsiteX483" fmla="*/ 3626636 w 7467663"/>
              <a:gd name="connsiteY483" fmla="*/ 4512230 h 6858000"/>
              <a:gd name="connsiteX484" fmla="*/ 3653088 w 7467663"/>
              <a:gd name="connsiteY484" fmla="*/ 4521417 h 6858000"/>
              <a:gd name="connsiteX485" fmla="*/ 3988128 w 7467663"/>
              <a:gd name="connsiteY485" fmla="*/ 4817267 h 6858000"/>
              <a:gd name="connsiteX486" fmla="*/ 4830582 w 7467663"/>
              <a:gd name="connsiteY486" fmla="*/ 4676000 h 6858000"/>
              <a:gd name="connsiteX487" fmla="*/ 4830100 w 7467663"/>
              <a:gd name="connsiteY487" fmla="*/ 4675554 h 6858000"/>
              <a:gd name="connsiteX488" fmla="*/ 4036318 w 7467663"/>
              <a:gd name="connsiteY488" fmla="*/ 4147013 h 6858000"/>
              <a:gd name="connsiteX489" fmla="*/ 3432098 w 7467663"/>
              <a:gd name="connsiteY489" fmla="*/ 3537312 h 6858000"/>
              <a:gd name="connsiteX490" fmla="*/ 3446761 w 7467663"/>
              <a:gd name="connsiteY490" fmla="*/ 3461278 h 6858000"/>
              <a:gd name="connsiteX491" fmla="*/ 4419733 w 7467663"/>
              <a:gd name="connsiteY491" fmla="*/ 3963555 h 6858000"/>
              <a:gd name="connsiteX492" fmla="*/ 4781371 w 7467663"/>
              <a:gd name="connsiteY492" fmla="*/ 4458604 h 6858000"/>
              <a:gd name="connsiteX493" fmla="*/ 4780440 w 7467663"/>
              <a:gd name="connsiteY493" fmla="*/ 4470290 h 6858000"/>
              <a:gd name="connsiteX494" fmla="*/ 4898954 w 7467663"/>
              <a:gd name="connsiteY494" fmla="*/ 4662092 h 6858000"/>
              <a:gd name="connsiteX495" fmla="*/ 4900699 w 7467663"/>
              <a:gd name="connsiteY495" fmla="*/ 4670867 h 6858000"/>
              <a:gd name="connsiteX496" fmla="*/ 5714511 w 7467663"/>
              <a:gd name="connsiteY496" fmla="*/ 4663483 h 6858000"/>
              <a:gd name="connsiteX497" fmla="*/ 5464793 w 7467663"/>
              <a:gd name="connsiteY497" fmla="*/ 4393556 h 6858000"/>
              <a:gd name="connsiteX498" fmla="*/ 5461897 w 7467663"/>
              <a:gd name="connsiteY498" fmla="*/ 4390879 h 6858000"/>
              <a:gd name="connsiteX499" fmla="*/ 4294126 w 7467663"/>
              <a:gd name="connsiteY499" fmla="*/ 3303048 h 6858000"/>
              <a:gd name="connsiteX500" fmla="*/ 4305321 w 7467663"/>
              <a:gd name="connsiteY500" fmla="*/ 3256953 h 6858000"/>
              <a:gd name="connsiteX501" fmla="*/ 4949299 w 7467663"/>
              <a:gd name="connsiteY501" fmla="*/ 3766336 h 6858000"/>
              <a:gd name="connsiteX502" fmla="*/ 5291452 w 7467663"/>
              <a:gd name="connsiteY502" fmla="*/ 4076801 h 6858000"/>
              <a:gd name="connsiteX503" fmla="*/ 5434998 w 7467663"/>
              <a:gd name="connsiteY503" fmla="*/ 4254100 h 6858000"/>
              <a:gd name="connsiteX504" fmla="*/ 5351015 w 7467663"/>
              <a:gd name="connsiteY504" fmla="*/ 3760989 h 6858000"/>
              <a:gd name="connsiteX505" fmla="*/ 5413780 w 7467663"/>
              <a:gd name="connsiteY505" fmla="*/ 2966265 h 6858000"/>
              <a:gd name="connsiteX506" fmla="*/ 5425627 w 7467663"/>
              <a:gd name="connsiteY506" fmla="*/ 2954192 h 6858000"/>
              <a:gd name="connsiteX507" fmla="*/ 6604735 w 7467663"/>
              <a:gd name="connsiteY507" fmla="*/ 2041381 h 6858000"/>
              <a:gd name="connsiteX508" fmla="*/ 7204487 w 7467663"/>
              <a:gd name="connsiteY508" fmla="*/ 2742112 h 6858000"/>
              <a:gd name="connsiteX509" fmla="*/ 7131592 w 7467663"/>
              <a:gd name="connsiteY509" fmla="*/ 2672096 h 6858000"/>
              <a:gd name="connsiteX510" fmla="*/ 6996344 w 7467663"/>
              <a:gd name="connsiteY510" fmla="*/ 2518310 h 6858000"/>
              <a:gd name="connsiteX511" fmla="*/ 6735495 w 7467663"/>
              <a:gd name="connsiteY511" fmla="*/ 2196890 h 6858000"/>
              <a:gd name="connsiteX512" fmla="*/ 6721901 w 7467663"/>
              <a:gd name="connsiteY512" fmla="*/ 2179274 h 6858000"/>
              <a:gd name="connsiteX513" fmla="*/ 6604735 w 7467663"/>
              <a:gd name="connsiteY513" fmla="*/ 2041381 h 6858000"/>
              <a:gd name="connsiteX514" fmla="*/ 6591670 w 7467663"/>
              <a:gd name="connsiteY514" fmla="*/ 1988277 h 6858000"/>
              <a:gd name="connsiteX515" fmla="*/ 6747349 w 7467663"/>
              <a:gd name="connsiteY515" fmla="*/ 2160069 h 6858000"/>
              <a:gd name="connsiteX516" fmla="*/ 6760943 w 7467663"/>
              <a:gd name="connsiteY516" fmla="*/ 2177686 h 6858000"/>
              <a:gd name="connsiteX517" fmla="*/ 7021065 w 7467663"/>
              <a:gd name="connsiteY517" fmla="*/ 2498102 h 6858000"/>
              <a:gd name="connsiteX518" fmla="*/ 7155223 w 7467663"/>
              <a:gd name="connsiteY518" fmla="*/ 2650386 h 6858000"/>
              <a:gd name="connsiteX519" fmla="*/ 7203167 w 7467663"/>
              <a:gd name="connsiteY519" fmla="*/ 2697288 h 6858000"/>
              <a:gd name="connsiteX520" fmla="*/ 6937703 w 7467663"/>
              <a:gd name="connsiteY520" fmla="*/ 2321981 h 6858000"/>
              <a:gd name="connsiteX521" fmla="*/ 6591670 w 7467663"/>
              <a:gd name="connsiteY521" fmla="*/ 1988277 h 6858000"/>
              <a:gd name="connsiteX522" fmla="*/ 5798671 w 7467663"/>
              <a:gd name="connsiteY522" fmla="*/ 1981601 h 6858000"/>
              <a:gd name="connsiteX523" fmla="*/ 5754709 w 7467663"/>
              <a:gd name="connsiteY523" fmla="*/ 2071454 h 6858000"/>
              <a:gd name="connsiteX524" fmla="*/ 5763044 w 7467663"/>
              <a:gd name="connsiteY524" fmla="*/ 2842206 h 6858000"/>
              <a:gd name="connsiteX525" fmla="*/ 5764974 w 7467663"/>
              <a:gd name="connsiteY525" fmla="*/ 2799609 h 6858000"/>
              <a:gd name="connsiteX526" fmla="*/ 5767665 w 7467663"/>
              <a:gd name="connsiteY526" fmla="*/ 2666409 h 6858000"/>
              <a:gd name="connsiteX527" fmla="*/ 5763055 w 7467663"/>
              <a:gd name="connsiteY527" fmla="*/ 2579705 h 6858000"/>
              <a:gd name="connsiteX528" fmla="*/ 5758079 w 7467663"/>
              <a:gd name="connsiteY528" fmla="*/ 2492508 h 6858000"/>
              <a:gd name="connsiteX529" fmla="*/ 5779325 w 7467663"/>
              <a:gd name="connsiteY529" fmla="*/ 2197069 h 6858000"/>
              <a:gd name="connsiteX530" fmla="*/ 5798671 w 7467663"/>
              <a:gd name="connsiteY530" fmla="*/ 1981601 h 6858000"/>
              <a:gd name="connsiteX531" fmla="*/ 5829202 w 7467663"/>
              <a:gd name="connsiteY531" fmla="*/ 1971679 h 6858000"/>
              <a:gd name="connsiteX532" fmla="*/ 5809558 w 7467663"/>
              <a:gd name="connsiteY532" fmla="*/ 2198043 h 6858000"/>
              <a:gd name="connsiteX533" fmla="*/ 5788653 w 7467663"/>
              <a:gd name="connsiteY533" fmla="*/ 2489430 h 6858000"/>
              <a:gd name="connsiteX534" fmla="*/ 5793439 w 7467663"/>
              <a:gd name="connsiteY534" fmla="*/ 2575235 h 6858000"/>
              <a:gd name="connsiteX535" fmla="*/ 5796837 w 7467663"/>
              <a:gd name="connsiteY535" fmla="*/ 2637633 h 6858000"/>
              <a:gd name="connsiteX536" fmla="*/ 5818614 w 7467663"/>
              <a:gd name="connsiteY536" fmla="*/ 2473055 h 6858000"/>
              <a:gd name="connsiteX537" fmla="*/ 5829202 w 7467663"/>
              <a:gd name="connsiteY537" fmla="*/ 1971679 h 6858000"/>
              <a:gd name="connsiteX538" fmla="*/ 5911389 w 7467663"/>
              <a:gd name="connsiteY538" fmla="*/ 1898371 h 6858000"/>
              <a:gd name="connsiteX539" fmla="*/ 6237627 w 7467663"/>
              <a:gd name="connsiteY539" fmla="*/ 2231921 h 6858000"/>
              <a:gd name="connsiteX540" fmla="*/ 5911389 w 7467663"/>
              <a:gd name="connsiteY540" fmla="*/ 1898371 h 6858000"/>
              <a:gd name="connsiteX541" fmla="*/ 6944437 w 7467663"/>
              <a:gd name="connsiteY541" fmla="*/ 1575402 h 6858000"/>
              <a:gd name="connsiteX542" fmla="*/ 6304730 w 7467663"/>
              <a:gd name="connsiteY542" fmla="*/ 1766654 h 6858000"/>
              <a:gd name="connsiteX543" fmla="*/ 6944437 w 7467663"/>
              <a:gd name="connsiteY543" fmla="*/ 1575402 h 6858000"/>
              <a:gd name="connsiteX544" fmla="*/ 7019523 w 7467663"/>
              <a:gd name="connsiteY544" fmla="*/ 1519450 h 6858000"/>
              <a:gd name="connsiteX545" fmla="*/ 6298091 w 7467663"/>
              <a:gd name="connsiteY545" fmla="*/ 1737122 h 6858000"/>
              <a:gd name="connsiteX546" fmla="*/ 7019523 w 7467663"/>
              <a:gd name="connsiteY546" fmla="*/ 1519450 h 6858000"/>
              <a:gd name="connsiteX547" fmla="*/ 2399523 w 7467663"/>
              <a:gd name="connsiteY547" fmla="*/ 1428234 h 6858000"/>
              <a:gd name="connsiteX548" fmla="*/ 2224982 w 7467663"/>
              <a:gd name="connsiteY548" fmla="*/ 1826201 h 6858000"/>
              <a:gd name="connsiteX549" fmla="*/ 2096099 w 7467663"/>
              <a:gd name="connsiteY549" fmla="*/ 2345900 h 6858000"/>
              <a:gd name="connsiteX550" fmla="*/ 2283317 w 7467663"/>
              <a:gd name="connsiteY550" fmla="*/ 1796925 h 6858000"/>
              <a:gd name="connsiteX551" fmla="*/ 2399523 w 7467663"/>
              <a:gd name="connsiteY551" fmla="*/ 1428234 h 6858000"/>
              <a:gd name="connsiteX552" fmla="*/ 2448558 w 7467663"/>
              <a:gd name="connsiteY552" fmla="*/ 1373435 h 6858000"/>
              <a:gd name="connsiteX553" fmla="*/ 2312521 w 7467663"/>
              <a:gd name="connsiteY553" fmla="*/ 1806140 h 6858000"/>
              <a:gd name="connsiteX554" fmla="*/ 2127533 w 7467663"/>
              <a:gd name="connsiteY554" fmla="*/ 2348380 h 6858000"/>
              <a:gd name="connsiteX555" fmla="*/ 2358080 w 7467663"/>
              <a:gd name="connsiteY555" fmla="*/ 1866134 h 6858000"/>
              <a:gd name="connsiteX556" fmla="*/ 2407436 w 7467663"/>
              <a:gd name="connsiteY556" fmla="*/ 1651070 h 6858000"/>
              <a:gd name="connsiteX557" fmla="*/ 2448558 w 7467663"/>
              <a:gd name="connsiteY557" fmla="*/ 1373435 h 6858000"/>
              <a:gd name="connsiteX558" fmla="*/ 278707 w 7467663"/>
              <a:gd name="connsiteY558" fmla="*/ 1352270 h 6858000"/>
              <a:gd name="connsiteX559" fmla="*/ 321570 w 7467663"/>
              <a:gd name="connsiteY559" fmla="*/ 1861610 h 6858000"/>
              <a:gd name="connsiteX560" fmla="*/ 294281 w 7467663"/>
              <a:gd name="connsiteY560" fmla="*/ 1440658 h 6858000"/>
              <a:gd name="connsiteX561" fmla="*/ 278707 w 7467663"/>
              <a:gd name="connsiteY561" fmla="*/ 1352270 h 6858000"/>
              <a:gd name="connsiteX562" fmla="*/ 1423821 w 7467663"/>
              <a:gd name="connsiteY562" fmla="*/ 1351958 h 6858000"/>
              <a:gd name="connsiteX563" fmla="*/ 1638521 w 7467663"/>
              <a:gd name="connsiteY563" fmla="*/ 1908470 h 6858000"/>
              <a:gd name="connsiteX564" fmla="*/ 1754199 w 7467663"/>
              <a:gd name="connsiteY564" fmla="*/ 2149284 h 6858000"/>
              <a:gd name="connsiteX565" fmla="*/ 1908359 w 7467663"/>
              <a:gd name="connsiteY565" fmla="*/ 2364988 h 6858000"/>
              <a:gd name="connsiteX566" fmla="*/ 1647661 w 7467663"/>
              <a:gd name="connsiteY566" fmla="*/ 1825945 h 6858000"/>
              <a:gd name="connsiteX567" fmla="*/ 1423821 w 7467663"/>
              <a:gd name="connsiteY567" fmla="*/ 1351958 h 6858000"/>
              <a:gd name="connsiteX568" fmla="*/ 1431890 w 7467663"/>
              <a:gd name="connsiteY568" fmla="*/ 1306475 h 6858000"/>
              <a:gd name="connsiteX569" fmla="*/ 1507597 w 7467663"/>
              <a:gd name="connsiteY569" fmla="*/ 1446132 h 6858000"/>
              <a:gd name="connsiteX570" fmla="*/ 1674586 w 7467663"/>
              <a:gd name="connsiteY570" fmla="*/ 1813832 h 6858000"/>
              <a:gd name="connsiteX571" fmla="*/ 1815950 w 7467663"/>
              <a:gd name="connsiteY571" fmla="*/ 2128564 h 6858000"/>
              <a:gd name="connsiteX572" fmla="*/ 1984242 w 7467663"/>
              <a:gd name="connsiteY572" fmla="*/ 2430829 h 6858000"/>
              <a:gd name="connsiteX573" fmla="*/ 2014023 w 7467663"/>
              <a:gd name="connsiteY573" fmla="*/ 2450995 h 6858000"/>
              <a:gd name="connsiteX574" fmla="*/ 1747337 w 7467663"/>
              <a:gd name="connsiteY574" fmla="*/ 1855264 h 6858000"/>
              <a:gd name="connsiteX575" fmla="*/ 1533749 w 7467663"/>
              <a:gd name="connsiteY575" fmla="*/ 1478656 h 6858000"/>
              <a:gd name="connsiteX576" fmla="*/ 1431890 w 7467663"/>
              <a:gd name="connsiteY576" fmla="*/ 1306475 h 6858000"/>
              <a:gd name="connsiteX577" fmla="*/ 5052692 w 7467663"/>
              <a:gd name="connsiteY577" fmla="*/ 1292994 h 6858000"/>
              <a:gd name="connsiteX578" fmla="*/ 5200661 w 7467663"/>
              <a:gd name="connsiteY578" fmla="*/ 1635186 h 6858000"/>
              <a:gd name="connsiteX579" fmla="*/ 5297138 w 7467663"/>
              <a:gd name="connsiteY579" fmla="*/ 1906351 h 6858000"/>
              <a:gd name="connsiteX580" fmla="*/ 5052692 w 7467663"/>
              <a:gd name="connsiteY580" fmla="*/ 1292994 h 6858000"/>
              <a:gd name="connsiteX581" fmla="*/ 5009948 w 7467663"/>
              <a:gd name="connsiteY581" fmla="*/ 1273619 h 6858000"/>
              <a:gd name="connsiteX582" fmla="*/ 5121777 w 7467663"/>
              <a:gd name="connsiteY582" fmla="*/ 1654213 h 6858000"/>
              <a:gd name="connsiteX583" fmla="*/ 5293545 w 7467663"/>
              <a:gd name="connsiteY583" fmla="*/ 2072247 h 6858000"/>
              <a:gd name="connsiteX584" fmla="*/ 5294042 w 7467663"/>
              <a:gd name="connsiteY584" fmla="*/ 2065019 h 6858000"/>
              <a:gd name="connsiteX585" fmla="*/ 5171936 w 7467663"/>
              <a:gd name="connsiteY585" fmla="*/ 1647613 h 6858000"/>
              <a:gd name="connsiteX586" fmla="*/ 5009948 w 7467663"/>
              <a:gd name="connsiteY586" fmla="*/ 1273619 h 6858000"/>
              <a:gd name="connsiteX587" fmla="*/ 655236 w 7467663"/>
              <a:gd name="connsiteY587" fmla="*/ 1268632 h 6858000"/>
              <a:gd name="connsiteX588" fmla="*/ 839521 w 7467663"/>
              <a:gd name="connsiteY588" fmla="*/ 1685315 h 6858000"/>
              <a:gd name="connsiteX589" fmla="*/ 1109416 w 7467663"/>
              <a:gd name="connsiteY589" fmla="*/ 2061663 h 6858000"/>
              <a:gd name="connsiteX590" fmla="*/ 1298300 w 7467663"/>
              <a:gd name="connsiteY590" fmla="*/ 2247742 h 6858000"/>
              <a:gd name="connsiteX591" fmla="*/ 1125871 w 7467663"/>
              <a:gd name="connsiteY591" fmla="*/ 1989513 h 6858000"/>
              <a:gd name="connsiteX592" fmla="*/ 981574 w 7467663"/>
              <a:gd name="connsiteY592" fmla="*/ 1783157 h 6858000"/>
              <a:gd name="connsiteX593" fmla="*/ 922198 w 7467663"/>
              <a:gd name="connsiteY593" fmla="*/ 1677437 h 6858000"/>
              <a:gd name="connsiteX594" fmla="*/ 869293 w 7467663"/>
              <a:gd name="connsiteY594" fmla="*/ 1583214 h 6858000"/>
              <a:gd name="connsiteX595" fmla="*/ 751431 w 7467663"/>
              <a:gd name="connsiteY595" fmla="*/ 1405731 h 6858000"/>
              <a:gd name="connsiteX596" fmla="*/ 655236 w 7467663"/>
              <a:gd name="connsiteY596" fmla="*/ 1268632 h 6858000"/>
              <a:gd name="connsiteX597" fmla="*/ 6516292 w 7467663"/>
              <a:gd name="connsiteY597" fmla="*/ 1263064 h 6858000"/>
              <a:gd name="connsiteX598" fmla="*/ 5736320 w 7467663"/>
              <a:gd name="connsiteY598" fmla="*/ 1501803 h 6858000"/>
              <a:gd name="connsiteX599" fmla="*/ 6516292 w 7467663"/>
              <a:gd name="connsiteY599" fmla="*/ 1263064 h 6858000"/>
              <a:gd name="connsiteX600" fmla="*/ 291466 w 7467663"/>
              <a:gd name="connsiteY600" fmla="*/ 1250369 h 6858000"/>
              <a:gd name="connsiteX601" fmla="*/ 323180 w 7467663"/>
              <a:gd name="connsiteY601" fmla="*/ 1435283 h 6858000"/>
              <a:gd name="connsiteX602" fmla="*/ 349381 w 7467663"/>
              <a:gd name="connsiteY602" fmla="*/ 1875041 h 6858000"/>
              <a:gd name="connsiteX603" fmla="*/ 374363 w 7467663"/>
              <a:gd name="connsiteY603" fmla="*/ 1506494 h 6858000"/>
              <a:gd name="connsiteX604" fmla="*/ 302168 w 7467663"/>
              <a:gd name="connsiteY604" fmla="*/ 1274495 h 6858000"/>
              <a:gd name="connsiteX605" fmla="*/ 291466 w 7467663"/>
              <a:gd name="connsiteY605" fmla="*/ 1250369 h 6858000"/>
              <a:gd name="connsiteX606" fmla="*/ 678222 w 7467663"/>
              <a:gd name="connsiteY606" fmla="*/ 1248670 h 6858000"/>
              <a:gd name="connsiteX607" fmla="*/ 775536 w 7467663"/>
              <a:gd name="connsiteY607" fmla="*/ 1388015 h 6858000"/>
              <a:gd name="connsiteX608" fmla="*/ 894529 w 7467663"/>
              <a:gd name="connsiteY608" fmla="*/ 1567739 h 6858000"/>
              <a:gd name="connsiteX609" fmla="*/ 948000 w 7467663"/>
              <a:gd name="connsiteY609" fmla="*/ 1663088 h 6858000"/>
              <a:gd name="connsiteX610" fmla="*/ 1006812 w 7467663"/>
              <a:gd name="connsiteY610" fmla="*/ 1767683 h 6858000"/>
              <a:gd name="connsiteX611" fmla="*/ 1149133 w 7467663"/>
              <a:gd name="connsiteY611" fmla="*/ 1971513 h 6858000"/>
              <a:gd name="connsiteX612" fmla="*/ 1333952 w 7467663"/>
              <a:gd name="connsiteY612" fmla="*/ 2251620 h 6858000"/>
              <a:gd name="connsiteX613" fmla="*/ 1337329 w 7467663"/>
              <a:gd name="connsiteY613" fmla="*/ 2258350 h 6858000"/>
              <a:gd name="connsiteX614" fmla="*/ 1014726 w 7467663"/>
              <a:gd name="connsiteY614" fmla="*/ 1615556 h 6858000"/>
              <a:gd name="connsiteX615" fmla="*/ 678222 w 7467663"/>
              <a:gd name="connsiteY615" fmla="*/ 1248670 h 6858000"/>
              <a:gd name="connsiteX616" fmla="*/ 6691602 w 7467663"/>
              <a:gd name="connsiteY616" fmla="*/ 1140573 h 6858000"/>
              <a:gd name="connsiteX617" fmla="*/ 6571100 w 7467663"/>
              <a:gd name="connsiteY617" fmla="*/ 1183662 h 6858000"/>
              <a:gd name="connsiteX618" fmla="*/ 6241687 w 7467663"/>
              <a:gd name="connsiteY618" fmla="*/ 1257600 h 6858000"/>
              <a:gd name="connsiteX619" fmla="*/ 5693009 w 7467663"/>
              <a:gd name="connsiteY619" fmla="*/ 1478256 h 6858000"/>
              <a:gd name="connsiteX620" fmla="*/ 6548420 w 7467663"/>
              <a:gd name="connsiteY620" fmla="*/ 1214599 h 6858000"/>
              <a:gd name="connsiteX621" fmla="*/ 6605473 w 7467663"/>
              <a:gd name="connsiteY621" fmla="*/ 1184686 h 6858000"/>
              <a:gd name="connsiteX622" fmla="*/ 6691602 w 7467663"/>
              <a:gd name="connsiteY622" fmla="*/ 1140573 h 6858000"/>
              <a:gd name="connsiteX623" fmla="*/ 4002475 w 7467663"/>
              <a:gd name="connsiteY623" fmla="*/ 1037802 h 6858000"/>
              <a:gd name="connsiteX624" fmla="*/ 4000324 w 7467663"/>
              <a:gd name="connsiteY624" fmla="*/ 1039362 h 6858000"/>
              <a:gd name="connsiteX625" fmla="*/ 4002862 w 7467663"/>
              <a:gd name="connsiteY625" fmla="*/ 1042866 h 6858000"/>
              <a:gd name="connsiteX626" fmla="*/ 4002475 w 7467663"/>
              <a:gd name="connsiteY626" fmla="*/ 1037802 h 6858000"/>
              <a:gd name="connsiteX627" fmla="*/ 506322 w 7467663"/>
              <a:gd name="connsiteY627" fmla="*/ 1020997 h 6858000"/>
              <a:gd name="connsiteX628" fmla="*/ 533068 w 7467663"/>
              <a:gd name="connsiteY628" fmla="*/ 1029409 h 6858000"/>
              <a:gd name="connsiteX629" fmla="*/ 1232525 w 7467663"/>
              <a:gd name="connsiteY629" fmla="*/ 1804675 h 6858000"/>
              <a:gd name="connsiteX630" fmla="*/ 1388858 w 7467663"/>
              <a:gd name="connsiteY630" fmla="*/ 2368011 h 6858000"/>
              <a:gd name="connsiteX631" fmla="*/ 1384098 w 7467663"/>
              <a:gd name="connsiteY631" fmla="*/ 2378125 h 6858000"/>
              <a:gd name="connsiteX632" fmla="*/ 1425393 w 7467663"/>
              <a:gd name="connsiteY632" fmla="*/ 2589124 h 6858000"/>
              <a:gd name="connsiteX633" fmla="*/ 1424001 w 7467663"/>
              <a:gd name="connsiteY633" fmla="*/ 2597541 h 6858000"/>
              <a:gd name="connsiteX634" fmla="*/ 2152729 w 7467663"/>
              <a:gd name="connsiteY634" fmla="*/ 2864487 h 6858000"/>
              <a:gd name="connsiteX635" fmla="*/ 2020609 w 7467663"/>
              <a:gd name="connsiteY635" fmla="*/ 2539671 h 6858000"/>
              <a:gd name="connsiteX636" fmla="*/ 2018920 w 7467663"/>
              <a:gd name="connsiteY636" fmla="*/ 2536309 h 6858000"/>
              <a:gd name="connsiteX637" fmla="*/ 1342441 w 7467663"/>
              <a:gd name="connsiteY637" fmla="*/ 1173017 h 6858000"/>
              <a:gd name="connsiteX638" fmla="*/ 1367925 w 7467663"/>
              <a:gd name="connsiteY638" fmla="*/ 1135648 h 6858000"/>
              <a:gd name="connsiteX639" fmla="*/ 1771401 w 7467663"/>
              <a:gd name="connsiteY639" fmla="*/ 1806673 h 6858000"/>
              <a:gd name="connsiteX640" fmla="*/ 1972385 w 7467663"/>
              <a:gd name="connsiteY640" fmla="*/ 2198735 h 6858000"/>
              <a:gd name="connsiteX641" fmla="*/ 2040892 w 7467663"/>
              <a:gd name="connsiteY641" fmla="*/ 2405205 h 6858000"/>
              <a:gd name="connsiteX642" fmla="*/ 2131689 w 7467663"/>
              <a:gd name="connsiteY642" fmla="*/ 1936926 h 6858000"/>
              <a:gd name="connsiteX643" fmla="*/ 2454820 w 7467663"/>
              <a:gd name="connsiteY643" fmla="*/ 1248808 h 6858000"/>
              <a:gd name="connsiteX644" fmla="*/ 2492512 w 7467663"/>
              <a:gd name="connsiteY644" fmla="*/ 1302920 h 6858000"/>
              <a:gd name="connsiteX645" fmla="*/ 2081216 w 7467663"/>
              <a:gd name="connsiteY645" fmla="*/ 2527513 h 6858000"/>
              <a:gd name="connsiteX646" fmla="*/ 2081211 w 7467663"/>
              <a:gd name="connsiteY646" fmla="*/ 2528916 h 6858000"/>
              <a:gd name="connsiteX647" fmla="*/ 2199067 w 7467663"/>
              <a:gd name="connsiteY647" fmla="*/ 2884061 h 6858000"/>
              <a:gd name="connsiteX648" fmla="*/ 3192586 w 7467663"/>
              <a:gd name="connsiteY648" fmla="*/ 3411496 h 6858000"/>
              <a:gd name="connsiteX649" fmla="*/ 3182620 w 7467663"/>
              <a:gd name="connsiteY649" fmla="*/ 3483279 h 6858000"/>
              <a:gd name="connsiteX650" fmla="*/ 2435119 w 7467663"/>
              <a:gd name="connsiteY650" fmla="*/ 3080173 h 6858000"/>
              <a:gd name="connsiteX651" fmla="*/ 2410152 w 7467663"/>
              <a:gd name="connsiteY651" fmla="*/ 3063751 h 6858000"/>
              <a:gd name="connsiteX652" fmla="*/ 2408099 w 7467663"/>
              <a:gd name="connsiteY652" fmla="*/ 3064403 h 6858000"/>
              <a:gd name="connsiteX653" fmla="*/ 2407218 w 7467663"/>
              <a:gd name="connsiteY653" fmla="*/ 3070324 h 6858000"/>
              <a:gd name="connsiteX654" fmla="*/ 2380138 w 7467663"/>
              <a:gd name="connsiteY654" fmla="*/ 3099341 h 6858000"/>
              <a:gd name="connsiteX655" fmla="*/ 1765923 w 7467663"/>
              <a:gd name="connsiteY655" fmla="*/ 3581043 h 6858000"/>
              <a:gd name="connsiteX656" fmla="*/ 1702258 w 7467663"/>
              <a:gd name="connsiteY656" fmla="*/ 3612286 h 6858000"/>
              <a:gd name="connsiteX657" fmla="*/ 1538370 w 7467663"/>
              <a:gd name="connsiteY657" fmla="*/ 3811804 h 6858000"/>
              <a:gd name="connsiteX658" fmla="*/ 542867 w 7467663"/>
              <a:gd name="connsiteY658" fmla="*/ 4944092 h 6858000"/>
              <a:gd name="connsiteX659" fmla="*/ 515800 w 7467663"/>
              <a:gd name="connsiteY659" fmla="*/ 4862180 h 6858000"/>
              <a:gd name="connsiteX660" fmla="*/ 909145 w 7467663"/>
              <a:gd name="connsiteY660" fmla="*/ 4199225 h 6858000"/>
              <a:gd name="connsiteX661" fmla="*/ 1214067 w 7467663"/>
              <a:gd name="connsiteY661" fmla="*/ 3908561 h 6858000"/>
              <a:gd name="connsiteX662" fmla="*/ 640967 w 7467663"/>
              <a:gd name="connsiteY662" fmla="*/ 4105601 h 6858000"/>
              <a:gd name="connsiteX663" fmla="*/ 112563 w 7467663"/>
              <a:gd name="connsiteY663" fmla="*/ 4396952 h 6858000"/>
              <a:gd name="connsiteX664" fmla="*/ 0 w 7467663"/>
              <a:gd name="connsiteY664" fmla="*/ 4466006 h 6858000"/>
              <a:gd name="connsiteX665" fmla="*/ 0 w 7467663"/>
              <a:gd name="connsiteY665" fmla="*/ 4233763 h 6858000"/>
              <a:gd name="connsiteX666" fmla="*/ 36881 w 7467663"/>
              <a:gd name="connsiteY666" fmla="*/ 4200118 h 6858000"/>
              <a:gd name="connsiteX667" fmla="*/ 910534 w 7467663"/>
              <a:gd name="connsiteY667" fmla="*/ 3629753 h 6858000"/>
              <a:gd name="connsiteX668" fmla="*/ 1578717 w 7467663"/>
              <a:gd name="connsiteY668" fmla="*/ 3575982 h 6858000"/>
              <a:gd name="connsiteX669" fmla="*/ 2338780 w 7467663"/>
              <a:gd name="connsiteY669" fmla="*/ 3033725 h 6858000"/>
              <a:gd name="connsiteX670" fmla="*/ 1807991 w 7467663"/>
              <a:gd name="connsiteY670" fmla="*/ 2807184 h 6858000"/>
              <a:gd name="connsiteX671" fmla="*/ 1416358 w 7467663"/>
              <a:gd name="connsiteY671" fmla="*/ 3112571 h 6858000"/>
              <a:gd name="connsiteX672" fmla="*/ 939066 w 7467663"/>
              <a:gd name="connsiteY672" fmla="*/ 3378798 h 6858000"/>
              <a:gd name="connsiteX673" fmla="*/ 115099 w 7467663"/>
              <a:gd name="connsiteY673" fmla="*/ 3607650 h 6858000"/>
              <a:gd name="connsiteX674" fmla="*/ 97284 w 7467663"/>
              <a:gd name="connsiteY674" fmla="*/ 3520393 h 6858000"/>
              <a:gd name="connsiteX675" fmla="*/ 922050 w 7467663"/>
              <a:gd name="connsiteY675" fmla="*/ 3074867 h 6858000"/>
              <a:gd name="connsiteX676" fmla="*/ 1405265 w 7467663"/>
              <a:gd name="connsiteY676" fmla="*/ 3016319 h 6858000"/>
              <a:gd name="connsiteX677" fmla="*/ 1407512 w 7467663"/>
              <a:gd name="connsiteY677" fmla="*/ 3018001 h 6858000"/>
              <a:gd name="connsiteX678" fmla="*/ 1726266 w 7467663"/>
              <a:gd name="connsiteY678" fmla="*/ 2777274 h 6858000"/>
              <a:gd name="connsiteX679" fmla="*/ 625390 w 7467663"/>
              <a:gd name="connsiteY679" fmla="*/ 2514541 h 6858000"/>
              <a:gd name="connsiteX680" fmla="*/ 619799 w 7467663"/>
              <a:gd name="connsiteY680" fmla="*/ 2527180 h 6858000"/>
              <a:gd name="connsiteX681" fmla="*/ 310030 w 7467663"/>
              <a:gd name="connsiteY681" fmla="*/ 2771818 h 6858000"/>
              <a:gd name="connsiteX682" fmla="*/ 173877 w 7467663"/>
              <a:gd name="connsiteY682" fmla="*/ 2937056 h 6858000"/>
              <a:gd name="connsiteX683" fmla="*/ 77889 w 7467663"/>
              <a:gd name="connsiteY683" fmla="*/ 3138440 h 6858000"/>
              <a:gd name="connsiteX684" fmla="*/ 0 w 7467663"/>
              <a:gd name="connsiteY684" fmla="*/ 3271395 h 6858000"/>
              <a:gd name="connsiteX685" fmla="*/ 0 w 7467663"/>
              <a:gd name="connsiteY685" fmla="*/ 3153002 h 6858000"/>
              <a:gd name="connsiteX686" fmla="*/ 2386 w 7467663"/>
              <a:gd name="connsiteY686" fmla="*/ 3149203 h 6858000"/>
              <a:gd name="connsiteX687" fmla="*/ 89753 w 7467663"/>
              <a:gd name="connsiteY687" fmla="*/ 2987702 h 6858000"/>
              <a:gd name="connsiteX688" fmla="*/ 76869 w 7467663"/>
              <a:gd name="connsiteY688" fmla="*/ 3005404 h 6858000"/>
              <a:gd name="connsiteX689" fmla="*/ 32049 w 7467663"/>
              <a:gd name="connsiteY689" fmla="*/ 3065814 h 6858000"/>
              <a:gd name="connsiteX690" fmla="*/ 0 w 7467663"/>
              <a:gd name="connsiteY690" fmla="*/ 3108744 h 6858000"/>
              <a:gd name="connsiteX691" fmla="*/ 0 w 7467663"/>
              <a:gd name="connsiteY691" fmla="*/ 3058059 h 6858000"/>
              <a:gd name="connsiteX692" fmla="*/ 7610 w 7467663"/>
              <a:gd name="connsiteY692" fmla="*/ 3047889 h 6858000"/>
              <a:gd name="connsiteX693" fmla="*/ 52419 w 7467663"/>
              <a:gd name="connsiteY693" fmla="*/ 2987479 h 6858000"/>
              <a:gd name="connsiteX694" fmla="*/ 59142 w 7467663"/>
              <a:gd name="connsiteY694" fmla="*/ 2978488 h 6858000"/>
              <a:gd name="connsiteX695" fmla="*/ 0 w 7467663"/>
              <a:gd name="connsiteY695" fmla="*/ 3015334 h 6858000"/>
              <a:gd name="connsiteX696" fmla="*/ 0 w 7467663"/>
              <a:gd name="connsiteY696" fmla="*/ 2914286 h 6858000"/>
              <a:gd name="connsiteX697" fmla="*/ 36383 w 7467663"/>
              <a:gd name="connsiteY697" fmla="*/ 2901128 h 6858000"/>
              <a:gd name="connsiteX698" fmla="*/ 156329 w 7467663"/>
              <a:gd name="connsiteY698" fmla="*/ 2840533 h 6858000"/>
              <a:gd name="connsiteX699" fmla="*/ 358355 w 7467663"/>
              <a:gd name="connsiteY699" fmla="*/ 2620471 h 6858000"/>
              <a:gd name="connsiteX700" fmla="*/ 510577 w 7467663"/>
              <a:gd name="connsiteY700" fmla="*/ 2501244 h 6858000"/>
              <a:gd name="connsiteX701" fmla="*/ 211967 w 7467663"/>
              <a:gd name="connsiteY701" fmla="*/ 2479171 h 6858000"/>
              <a:gd name="connsiteX702" fmla="*/ 0 w 7467663"/>
              <a:gd name="connsiteY702" fmla="*/ 2476398 h 6858000"/>
              <a:gd name="connsiteX703" fmla="*/ 0 w 7467663"/>
              <a:gd name="connsiteY703" fmla="*/ 2389189 h 6858000"/>
              <a:gd name="connsiteX704" fmla="*/ 103062 w 7467663"/>
              <a:gd name="connsiteY704" fmla="*/ 2389518 h 6858000"/>
              <a:gd name="connsiteX705" fmla="*/ 510734 w 7467663"/>
              <a:gd name="connsiteY705" fmla="*/ 2416201 h 6858000"/>
              <a:gd name="connsiteX706" fmla="*/ 279257 w 7467663"/>
              <a:gd name="connsiteY706" fmla="*/ 2092102 h 6858000"/>
              <a:gd name="connsiteX707" fmla="*/ 65265 w 7467663"/>
              <a:gd name="connsiteY707" fmla="*/ 2006049 h 6858000"/>
              <a:gd name="connsiteX708" fmla="*/ 0 w 7467663"/>
              <a:gd name="connsiteY708" fmla="*/ 1982532 h 6858000"/>
              <a:gd name="connsiteX709" fmla="*/ 0 w 7467663"/>
              <a:gd name="connsiteY709" fmla="*/ 1912789 h 6858000"/>
              <a:gd name="connsiteX710" fmla="*/ 97460 w 7467663"/>
              <a:gd name="connsiteY710" fmla="*/ 1953725 h 6858000"/>
              <a:gd name="connsiteX711" fmla="*/ 221272 w 7467663"/>
              <a:gd name="connsiteY711" fmla="*/ 1980766 h 6858000"/>
              <a:gd name="connsiteX712" fmla="*/ 116765 w 7467663"/>
              <a:gd name="connsiteY712" fmla="*/ 1911033 h 6858000"/>
              <a:gd name="connsiteX713" fmla="*/ 16405 w 7467663"/>
              <a:gd name="connsiteY713" fmla="*/ 1803412 h 6858000"/>
              <a:gd name="connsiteX714" fmla="*/ 0 w 7467663"/>
              <a:gd name="connsiteY714" fmla="*/ 1784777 h 6858000"/>
              <a:gd name="connsiteX715" fmla="*/ 0 w 7467663"/>
              <a:gd name="connsiteY715" fmla="*/ 1740082 h 6858000"/>
              <a:gd name="connsiteX716" fmla="*/ 39394 w 7467663"/>
              <a:gd name="connsiteY716" fmla="*/ 1784856 h 6858000"/>
              <a:gd name="connsiteX717" fmla="*/ 135813 w 7467663"/>
              <a:gd name="connsiteY717" fmla="*/ 1888838 h 6858000"/>
              <a:gd name="connsiteX718" fmla="*/ 242575 w 7467663"/>
              <a:gd name="connsiteY718" fmla="*/ 1958841 h 6858000"/>
              <a:gd name="connsiteX719" fmla="*/ 82197 w 7467663"/>
              <a:gd name="connsiteY719" fmla="*/ 1754826 h 6858000"/>
              <a:gd name="connsiteX720" fmla="*/ 0 w 7467663"/>
              <a:gd name="connsiteY720" fmla="*/ 1679650 h 6858000"/>
              <a:gd name="connsiteX721" fmla="*/ 0 w 7467663"/>
              <a:gd name="connsiteY721" fmla="*/ 1602463 h 6858000"/>
              <a:gd name="connsiteX722" fmla="*/ 84689 w 7467663"/>
              <a:gd name="connsiteY722" fmla="*/ 1677442 h 6858000"/>
              <a:gd name="connsiteX723" fmla="*/ 298437 w 7467663"/>
              <a:gd name="connsiteY723" fmla="*/ 1968019 h 6858000"/>
              <a:gd name="connsiteX724" fmla="*/ 227269 w 7467663"/>
              <a:gd name="connsiteY724" fmla="*/ 1114064 h 6858000"/>
              <a:gd name="connsiteX725" fmla="*/ 248003 w 7467663"/>
              <a:gd name="connsiteY725" fmla="*/ 1089613 h 6858000"/>
              <a:gd name="connsiteX726" fmla="*/ 427020 w 7467663"/>
              <a:gd name="connsiteY726" fmla="*/ 1619803 h 6858000"/>
              <a:gd name="connsiteX727" fmla="*/ 340345 w 7467663"/>
              <a:gd name="connsiteY727" fmla="*/ 2027739 h 6858000"/>
              <a:gd name="connsiteX728" fmla="*/ 360865 w 7467663"/>
              <a:gd name="connsiteY728" fmla="*/ 2044827 h 6858000"/>
              <a:gd name="connsiteX729" fmla="*/ 560414 w 7467663"/>
              <a:gd name="connsiteY729" fmla="*/ 2421457 h 6858000"/>
              <a:gd name="connsiteX730" fmla="*/ 1359703 w 7467663"/>
              <a:gd name="connsiteY730" fmla="*/ 2578554 h 6858000"/>
              <a:gd name="connsiteX731" fmla="*/ 1359422 w 7467663"/>
              <a:gd name="connsiteY731" fmla="*/ 2577994 h 6858000"/>
              <a:gd name="connsiteX732" fmla="*/ 828701 w 7467663"/>
              <a:gd name="connsiteY732" fmla="*/ 1839520 h 6858000"/>
              <a:gd name="connsiteX733" fmla="*/ 494427 w 7467663"/>
              <a:gd name="connsiteY733" fmla="*/ 1092333 h 6858000"/>
              <a:gd name="connsiteX734" fmla="*/ 506322 w 7467663"/>
              <a:gd name="connsiteY734" fmla="*/ 1020997 h 6858000"/>
              <a:gd name="connsiteX735" fmla="*/ 4570198 w 7467663"/>
              <a:gd name="connsiteY735" fmla="*/ 978081 h 6858000"/>
              <a:gd name="connsiteX736" fmla="*/ 4523691 w 7467663"/>
              <a:gd name="connsiteY736" fmla="*/ 1127776 h 6858000"/>
              <a:gd name="connsiteX737" fmla="*/ 4509875 w 7467663"/>
              <a:gd name="connsiteY737" fmla="*/ 1167552 h 6858000"/>
              <a:gd name="connsiteX738" fmla="*/ 4478168 w 7467663"/>
              <a:gd name="connsiteY738" fmla="*/ 1260735 h 6858000"/>
              <a:gd name="connsiteX739" fmla="*/ 4409309 w 7467663"/>
              <a:gd name="connsiteY739" fmla="*/ 1666996 h 6858000"/>
              <a:gd name="connsiteX740" fmla="*/ 4370031 w 7467663"/>
              <a:gd name="connsiteY740" fmla="*/ 1955666 h 6858000"/>
              <a:gd name="connsiteX741" fmla="*/ 4570198 w 7467663"/>
              <a:gd name="connsiteY741" fmla="*/ 978081 h 6858000"/>
              <a:gd name="connsiteX742" fmla="*/ 4557898 w 7467663"/>
              <a:gd name="connsiteY742" fmla="*/ 900011 h 6858000"/>
              <a:gd name="connsiteX743" fmla="*/ 4344840 w 7467663"/>
              <a:gd name="connsiteY743" fmla="*/ 1922038 h 6858000"/>
              <a:gd name="connsiteX744" fmla="*/ 4378710 w 7467663"/>
              <a:gd name="connsiteY744" fmla="*/ 1665516 h 6858000"/>
              <a:gd name="connsiteX745" fmla="*/ 4448798 w 7467663"/>
              <a:gd name="connsiteY745" fmla="*/ 1253024 h 6858000"/>
              <a:gd name="connsiteX746" fmla="*/ 4480315 w 7467663"/>
              <a:gd name="connsiteY746" fmla="*/ 1158454 h 6858000"/>
              <a:gd name="connsiteX747" fmla="*/ 4494133 w 7467663"/>
              <a:gd name="connsiteY747" fmla="*/ 1118676 h 6858000"/>
              <a:gd name="connsiteX748" fmla="*/ 4557898 w 7467663"/>
              <a:gd name="connsiteY748" fmla="*/ 900011 h 6858000"/>
              <a:gd name="connsiteX749" fmla="*/ 5870151 w 7467663"/>
              <a:gd name="connsiteY749" fmla="*/ 898890 h 6858000"/>
              <a:gd name="connsiteX750" fmla="*/ 5861335 w 7467663"/>
              <a:gd name="connsiteY750" fmla="*/ 899177 h 6858000"/>
              <a:gd name="connsiteX751" fmla="*/ 5843702 w 7467663"/>
              <a:gd name="connsiteY751" fmla="*/ 899748 h 6858000"/>
              <a:gd name="connsiteX752" fmla="*/ 5651107 w 7467663"/>
              <a:gd name="connsiteY752" fmla="*/ 920306 h 6858000"/>
              <a:gd name="connsiteX753" fmla="*/ 5459407 w 7467663"/>
              <a:gd name="connsiteY753" fmla="*/ 940975 h 6858000"/>
              <a:gd name="connsiteX754" fmla="*/ 5374846 w 7467663"/>
              <a:gd name="connsiteY754" fmla="*/ 941988 h 6858000"/>
              <a:gd name="connsiteX755" fmla="*/ 5256105 w 7467663"/>
              <a:gd name="connsiteY755" fmla="*/ 945632 h 6858000"/>
              <a:gd name="connsiteX756" fmla="*/ 5107071 w 7467663"/>
              <a:gd name="connsiteY756" fmla="*/ 969720 h 6858000"/>
              <a:gd name="connsiteX757" fmla="*/ 4998681 w 7467663"/>
              <a:gd name="connsiteY757" fmla="*/ 988771 h 6858000"/>
              <a:gd name="connsiteX758" fmla="*/ 5870151 w 7467663"/>
              <a:gd name="connsiteY758" fmla="*/ 898890 h 6858000"/>
              <a:gd name="connsiteX759" fmla="*/ 5504425 w 7467663"/>
              <a:gd name="connsiteY759" fmla="*/ 848067 h 6858000"/>
              <a:gd name="connsiteX760" fmla="*/ 4968849 w 7467663"/>
              <a:gd name="connsiteY760" fmla="*/ 962318 h 6858000"/>
              <a:gd name="connsiteX761" fmla="*/ 5104039 w 7467663"/>
              <a:gd name="connsiteY761" fmla="*/ 940634 h 6858000"/>
              <a:gd name="connsiteX762" fmla="*/ 5256311 w 7467663"/>
              <a:gd name="connsiteY762" fmla="*/ 916490 h 6858000"/>
              <a:gd name="connsiteX763" fmla="*/ 5377381 w 7467663"/>
              <a:gd name="connsiteY763" fmla="*/ 912671 h 6858000"/>
              <a:gd name="connsiteX764" fmla="*/ 5460148 w 7467663"/>
              <a:gd name="connsiteY764" fmla="*/ 911442 h 6858000"/>
              <a:gd name="connsiteX765" fmla="*/ 5648971 w 7467663"/>
              <a:gd name="connsiteY765" fmla="*/ 891331 h 6858000"/>
              <a:gd name="connsiteX766" fmla="*/ 5844807 w 7467663"/>
              <a:gd name="connsiteY766" fmla="*/ 870718 h 6858000"/>
              <a:gd name="connsiteX767" fmla="*/ 5862975 w 7467663"/>
              <a:gd name="connsiteY767" fmla="*/ 869756 h 6858000"/>
              <a:gd name="connsiteX768" fmla="*/ 5920887 w 7467663"/>
              <a:gd name="connsiteY768" fmla="*/ 865929 h 6858000"/>
              <a:gd name="connsiteX769" fmla="*/ 5504425 w 7467663"/>
              <a:gd name="connsiteY769" fmla="*/ 848067 h 6858000"/>
              <a:gd name="connsiteX770" fmla="*/ 3607114 w 7467663"/>
              <a:gd name="connsiteY770" fmla="*/ 467441 h 6858000"/>
              <a:gd name="connsiteX771" fmla="*/ 3296242 w 7467663"/>
              <a:gd name="connsiteY771" fmla="*/ 807991 h 6858000"/>
              <a:gd name="connsiteX772" fmla="*/ 3174674 w 7467663"/>
              <a:gd name="connsiteY772" fmla="*/ 919759 h 6858000"/>
              <a:gd name="connsiteX773" fmla="*/ 3042978 w 7467663"/>
              <a:gd name="connsiteY773" fmla="*/ 1054894 h 6858000"/>
              <a:gd name="connsiteX774" fmla="*/ 2968914 w 7467663"/>
              <a:gd name="connsiteY774" fmla="*/ 1133756 h 6858000"/>
              <a:gd name="connsiteX775" fmla="*/ 3103823 w 7467663"/>
              <a:gd name="connsiteY775" fmla="*/ 1026814 h 6858000"/>
              <a:gd name="connsiteX776" fmla="*/ 3607114 w 7467663"/>
              <a:gd name="connsiteY776" fmla="*/ 467441 h 6858000"/>
              <a:gd name="connsiteX777" fmla="*/ 3744487 w 7467663"/>
              <a:gd name="connsiteY777" fmla="*/ 383136 h 6858000"/>
              <a:gd name="connsiteX778" fmla="*/ 3970213 w 7467663"/>
              <a:gd name="connsiteY778" fmla="*/ 995559 h 6858000"/>
              <a:gd name="connsiteX779" fmla="*/ 3744487 w 7467663"/>
              <a:gd name="connsiteY779" fmla="*/ 383136 h 6858000"/>
              <a:gd name="connsiteX780" fmla="*/ 3624562 w 7467663"/>
              <a:gd name="connsiteY780" fmla="*/ 367041 h 6858000"/>
              <a:gd name="connsiteX781" fmla="*/ 3489712 w 7467663"/>
              <a:gd name="connsiteY781" fmla="*/ 485386 h 6858000"/>
              <a:gd name="connsiteX782" fmla="*/ 3182994 w 7467663"/>
              <a:gd name="connsiteY782" fmla="*/ 828265 h 6858000"/>
              <a:gd name="connsiteX783" fmla="*/ 2892114 w 7467663"/>
              <a:gd name="connsiteY783" fmla="*/ 1172635 h 6858000"/>
              <a:gd name="connsiteX784" fmla="*/ 3021459 w 7467663"/>
              <a:gd name="connsiteY784" fmla="*/ 1035385 h 6858000"/>
              <a:gd name="connsiteX785" fmla="*/ 3153873 w 7467663"/>
              <a:gd name="connsiteY785" fmla="*/ 898971 h 6858000"/>
              <a:gd name="connsiteX786" fmla="*/ 3276511 w 7467663"/>
              <a:gd name="connsiteY786" fmla="*/ 786423 h 6858000"/>
              <a:gd name="connsiteX787" fmla="*/ 3584154 w 7467663"/>
              <a:gd name="connsiteY787" fmla="*/ 448218 h 6858000"/>
              <a:gd name="connsiteX788" fmla="*/ 3624562 w 7467663"/>
              <a:gd name="connsiteY788" fmla="*/ 367041 h 6858000"/>
              <a:gd name="connsiteX789" fmla="*/ 3766672 w 7467663"/>
              <a:gd name="connsiteY789" fmla="*/ 359429 h 6858000"/>
              <a:gd name="connsiteX790" fmla="*/ 3996338 w 7467663"/>
              <a:gd name="connsiteY790" fmla="*/ 968237 h 6858000"/>
              <a:gd name="connsiteX791" fmla="*/ 3766672 w 7467663"/>
              <a:gd name="connsiteY791" fmla="*/ 359429 h 6858000"/>
              <a:gd name="connsiteX792" fmla="*/ 5805386 w 7467663"/>
              <a:gd name="connsiteY792" fmla="*/ 239240 h 6858000"/>
              <a:gd name="connsiteX793" fmla="*/ 5736947 w 7467663"/>
              <a:gd name="connsiteY793" fmla="*/ 261367 h 6858000"/>
              <a:gd name="connsiteX794" fmla="*/ 5427012 w 7467663"/>
              <a:gd name="connsiteY794" fmla="*/ 311272 h 6858000"/>
              <a:gd name="connsiteX795" fmla="*/ 5147818 w 7467663"/>
              <a:gd name="connsiteY795" fmla="*/ 322112 h 6858000"/>
              <a:gd name="connsiteX796" fmla="*/ 5060854 w 7467663"/>
              <a:gd name="connsiteY796" fmla="*/ 311882 h 6858000"/>
              <a:gd name="connsiteX797" fmla="*/ 4945989 w 7467663"/>
              <a:gd name="connsiteY797" fmla="*/ 300516 h 6858000"/>
              <a:gd name="connsiteX798" fmla="*/ 5410479 w 7467663"/>
              <a:gd name="connsiteY798" fmla="*/ 348434 h 6858000"/>
              <a:gd name="connsiteX799" fmla="*/ 5805386 w 7467663"/>
              <a:gd name="connsiteY799" fmla="*/ 239240 h 6858000"/>
              <a:gd name="connsiteX800" fmla="*/ 5905192 w 7467663"/>
              <a:gd name="connsiteY800" fmla="*/ 163079 h 6858000"/>
              <a:gd name="connsiteX801" fmla="*/ 5865655 w 7467663"/>
              <a:gd name="connsiteY801" fmla="*/ 171901 h 6858000"/>
              <a:gd name="connsiteX802" fmla="*/ 5259740 w 7467663"/>
              <a:gd name="connsiteY802" fmla="*/ 257013 h 6858000"/>
              <a:gd name="connsiteX803" fmla="*/ 5208466 w 7467663"/>
              <a:gd name="connsiteY803" fmla="*/ 257550 h 6858000"/>
              <a:gd name="connsiteX804" fmla="*/ 4980204 w 7467663"/>
              <a:gd name="connsiteY804" fmla="*/ 271903 h 6858000"/>
              <a:gd name="connsiteX805" fmla="*/ 5068068 w 7467663"/>
              <a:gd name="connsiteY805" fmla="*/ 282244 h 6858000"/>
              <a:gd name="connsiteX806" fmla="*/ 5153231 w 7467663"/>
              <a:gd name="connsiteY806" fmla="*/ 292240 h 6858000"/>
              <a:gd name="connsiteX807" fmla="*/ 5426491 w 7467663"/>
              <a:gd name="connsiteY807" fmla="*/ 281128 h 6858000"/>
              <a:gd name="connsiteX808" fmla="*/ 5731212 w 7467663"/>
              <a:gd name="connsiteY808" fmla="*/ 231951 h 6858000"/>
              <a:gd name="connsiteX809" fmla="*/ 5905192 w 7467663"/>
              <a:gd name="connsiteY809" fmla="*/ 163079 h 6858000"/>
              <a:gd name="connsiteX810" fmla="*/ 5944437 w 7467663"/>
              <a:gd name="connsiteY810" fmla="*/ 113829 h 6858000"/>
              <a:gd name="connsiteX811" fmla="*/ 5825032 w 7467663"/>
              <a:gd name="connsiteY811" fmla="*/ 146405 h 6858000"/>
              <a:gd name="connsiteX812" fmla="*/ 4955599 w 7467663"/>
              <a:gd name="connsiteY812" fmla="*/ 247008 h 6858000"/>
              <a:gd name="connsiteX813" fmla="*/ 5210104 w 7467663"/>
              <a:gd name="connsiteY813" fmla="*/ 228123 h 6858000"/>
              <a:gd name="connsiteX814" fmla="*/ 5261015 w 7467663"/>
              <a:gd name="connsiteY814" fmla="*/ 227087 h 6858000"/>
              <a:gd name="connsiteX815" fmla="*/ 5861181 w 7467663"/>
              <a:gd name="connsiteY815" fmla="*/ 143093 h 6858000"/>
              <a:gd name="connsiteX816" fmla="*/ 5961252 w 7467663"/>
              <a:gd name="connsiteY816" fmla="*/ 114820 h 6858000"/>
              <a:gd name="connsiteX817" fmla="*/ 5944437 w 7467663"/>
              <a:gd name="connsiteY817" fmla="*/ 113829 h 6858000"/>
              <a:gd name="connsiteX818" fmla="*/ 3882765 w 7467663"/>
              <a:gd name="connsiteY818" fmla="*/ 0 h 6858000"/>
              <a:gd name="connsiteX819" fmla="*/ 3995099 w 7467663"/>
              <a:gd name="connsiteY819" fmla="*/ 0 h 6858000"/>
              <a:gd name="connsiteX820" fmla="*/ 4163818 w 7467663"/>
              <a:gd name="connsiteY820" fmla="*/ 234104 h 6858000"/>
              <a:gd name="connsiteX821" fmla="*/ 4172099 w 7467663"/>
              <a:gd name="connsiteY821" fmla="*/ 234207 h 6858000"/>
              <a:gd name="connsiteX822" fmla="*/ 4784282 w 7467663"/>
              <a:gd name="connsiteY822" fmla="*/ 276561 h 6858000"/>
              <a:gd name="connsiteX823" fmla="*/ 4801687 w 7467663"/>
              <a:gd name="connsiteY823" fmla="*/ 267764 h 6858000"/>
              <a:gd name="connsiteX824" fmla="*/ 6082788 w 7467663"/>
              <a:gd name="connsiteY824" fmla="*/ 64119 h 6858000"/>
              <a:gd name="connsiteX825" fmla="*/ 6099442 w 7467663"/>
              <a:gd name="connsiteY825" fmla="*/ 82568 h 6858000"/>
              <a:gd name="connsiteX826" fmla="*/ 4804137 w 7467663"/>
              <a:gd name="connsiteY826" fmla="*/ 320931 h 6858000"/>
              <a:gd name="connsiteX827" fmla="*/ 4227047 w 7467663"/>
              <a:gd name="connsiteY827" fmla="*/ 313415 h 6858000"/>
              <a:gd name="connsiteX828" fmla="*/ 4346041 w 7467663"/>
              <a:gd name="connsiteY828" fmla="*/ 456086 h 6858000"/>
              <a:gd name="connsiteX829" fmla="*/ 4870967 w 7467663"/>
              <a:gd name="connsiteY829" fmla="*/ 963061 h 6858000"/>
              <a:gd name="connsiteX830" fmla="*/ 4889647 w 7467663"/>
              <a:gd name="connsiteY830" fmla="*/ 957147 h 6858000"/>
              <a:gd name="connsiteX831" fmla="*/ 5422504 w 7467663"/>
              <a:gd name="connsiteY831" fmla="*/ 805191 h 6858000"/>
              <a:gd name="connsiteX832" fmla="*/ 6087656 w 7467663"/>
              <a:gd name="connsiteY832" fmla="*/ 826703 h 6858000"/>
              <a:gd name="connsiteX833" fmla="*/ 6058717 w 7467663"/>
              <a:gd name="connsiteY833" fmla="*/ 865992 h 6858000"/>
              <a:gd name="connsiteX834" fmla="*/ 4974153 w 7467663"/>
              <a:gd name="connsiteY834" fmla="*/ 1045456 h 6858000"/>
              <a:gd name="connsiteX835" fmla="*/ 5627835 w 7467663"/>
              <a:gd name="connsiteY835" fmla="*/ 1472077 h 6858000"/>
              <a:gd name="connsiteX836" fmla="*/ 5629817 w 7467663"/>
              <a:gd name="connsiteY836" fmla="*/ 1471412 h 6858000"/>
              <a:gd name="connsiteX837" fmla="*/ 5634124 w 7467663"/>
              <a:gd name="connsiteY837" fmla="*/ 1470572 h 6858000"/>
              <a:gd name="connsiteX838" fmla="*/ 5755832 w 7467663"/>
              <a:gd name="connsiteY838" fmla="*/ 1383886 h 6858000"/>
              <a:gd name="connsiteX839" fmla="*/ 6014186 w 7467663"/>
              <a:gd name="connsiteY839" fmla="*/ 1279799 h 6858000"/>
              <a:gd name="connsiteX840" fmla="*/ 6901619 w 7467663"/>
              <a:gd name="connsiteY840" fmla="*/ 1047874 h 6858000"/>
              <a:gd name="connsiteX841" fmla="*/ 6931566 w 7467663"/>
              <a:gd name="connsiteY841" fmla="*/ 1062034 h 6858000"/>
              <a:gd name="connsiteX842" fmla="*/ 5790982 w 7467663"/>
              <a:gd name="connsiteY842" fmla="*/ 1561380 h 6858000"/>
              <a:gd name="connsiteX843" fmla="*/ 6188971 w 7467663"/>
              <a:gd name="connsiteY843" fmla="*/ 1755168 h 6858000"/>
              <a:gd name="connsiteX844" fmla="*/ 6202446 w 7467663"/>
              <a:gd name="connsiteY844" fmla="*/ 1752268 h 6858000"/>
              <a:gd name="connsiteX845" fmla="*/ 7179560 w 7467663"/>
              <a:gd name="connsiteY845" fmla="*/ 1467551 h 6858000"/>
              <a:gd name="connsiteX846" fmla="*/ 7158730 w 7467663"/>
              <a:gd name="connsiteY846" fmla="*/ 1507835 h 6858000"/>
              <a:gd name="connsiteX847" fmla="*/ 6326959 w 7467663"/>
              <a:gd name="connsiteY847" fmla="*/ 1817686 h 6858000"/>
              <a:gd name="connsiteX848" fmla="*/ 6537433 w 7467663"/>
              <a:gd name="connsiteY848" fmla="*/ 1907790 h 6858000"/>
              <a:gd name="connsiteX849" fmla="*/ 6550221 w 7467663"/>
              <a:gd name="connsiteY849" fmla="*/ 1910729 h 6858000"/>
              <a:gd name="connsiteX850" fmla="*/ 6964438 w 7467663"/>
              <a:gd name="connsiteY850" fmla="*/ 2209505 h 6858000"/>
              <a:gd name="connsiteX851" fmla="*/ 7367862 w 7467663"/>
              <a:gd name="connsiteY851" fmla="*/ 2806833 h 6858000"/>
              <a:gd name="connsiteX852" fmla="*/ 7364329 w 7467663"/>
              <a:gd name="connsiteY852" fmla="*/ 2826907 h 6858000"/>
              <a:gd name="connsiteX853" fmla="*/ 7290545 w 7467663"/>
              <a:gd name="connsiteY853" fmla="*/ 2850663 h 6858000"/>
              <a:gd name="connsiteX854" fmla="*/ 6472036 w 7467663"/>
              <a:gd name="connsiteY854" fmla="*/ 1959003 h 6858000"/>
              <a:gd name="connsiteX855" fmla="*/ 5792897 w 7467663"/>
              <a:gd name="connsiteY855" fmla="*/ 1647747 h 6858000"/>
              <a:gd name="connsiteX856" fmla="*/ 5842751 w 7467663"/>
              <a:gd name="connsiteY856" fmla="*/ 1816112 h 6858000"/>
              <a:gd name="connsiteX857" fmla="*/ 5847424 w 7467663"/>
              <a:gd name="connsiteY857" fmla="*/ 1815776 h 6858000"/>
              <a:gd name="connsiteX858" fmla="*/ 6399821 w 7467663"/>
              <a:gd name="connsiteY858" fmla="*/ 2344799 h 6858000"/>
              <a:gd name="connsiteX859" fmla="*/ 6323232 w 7467663"/>
              <a:gd name="connsiteY859" fmla="*/ 2389634 h 6858000"/>
              <a:gd name="connsiteX860" fmla="*/ 5942958 w 7467663"/>
              <a:gd name="connsiteY860" fmla="*/ 2077708 h 6858000"/>
              <a:gd name="connsiteX861" fmla="*/ 5921559 w 7467663"/>
              <a:gd name="connsiteY861" fmla="*/ 2378596 h 6858000"/>
              <a:gd name="connsiteX862" fmla="*/ 5817651 w 7467663"/>
              <a:gd name="connsiteY862" fmla="*/ 3023919 h 6858000"/>
              <a:gd name="connsiteX863" fmla="*/ 5729634 w 7467663"/>
              <a:gd name="connsiteY863" fmla="*/ 3051849 h 6858000"/>
              <a:gd name="connsiteX864" fmla="*/ 5611018 w 7467663"/>
              <a:gd name="connsiteY864" fmla="*/ 2316769 h 6858000"/>
              <a:gd name="connsiteX865" fmla="*/ 5687608 w 7467663"/>
              <a:gd name="connsiteY865" fmla="*/ 2039972 h 6858000"/>
              <a:gd name="connsiteX866" fmla="*/ 5657554 w 7467663"/>
              <a:gd name="connsiteY866" fmla="*/ 1576445 h 6858000"/>
              <a:gd name="connsiteX867" fmla="*/ 5150475 w 7467663"/>
              <a:gd name="connsiteY867" fmla="*/ 1274012 h 6858000"/>
              <a:gd name="connsiteX868" fmla="*/ 5349142 w 7467663"/>
              <a:gd name="connsiteY868" fmla="*/ 2204405 h 6858000"/>
              <a:gd name="connsiteX869" fmla="*/ 5262214 w 7467663"/>
              <a:gd name="connsiteY869" fmla="*/ 2233836 h 6858000"/>
              <a:gd name="connsiteX870" fmla="*/ 4981539 w 7467663"/>
              <a:gd name="connsiteY870" fmla="*/ 1542201 h 6858000"/>
              <a:gd name="connsiteX871" fmla="*/ 4958461 w 7467663"/>
              <a:gd name="connsiteY871" fmla="*/ 1136957 h 6858000"/>
              <a:gd name="connsiteX872" fmla="*/ 4655015 w 7467663"/>
              <a:gd name="connsiteY872" fmla="*/ 891426 h 6858000"/>
              <a:gd name="connsiteX873" fmla="*/ 4348002 w 7467663"/>
              <a:gd name="connsiteY873" fmla="*/ 2205895 h 6858000"/>
              <a:gd name="connsiteX874" fmla="*/ 4262250 w 7467663"/>
              <a:gd name="connsiteY874" fmla="*/ 2219972 h 6858000"/>
              <a:gd name="connsiteX875" fmla="*/ 4550611 w 7467663"/>
              <a:gd name="connsiteY875" fmla="*/ 817540 h 6858000"/>
              <a:gd name="connsiteX876" fmla="*/ 4564418 w 7467663"/>
              <a:gd name="connsiteY876" fmla="*/ 808293 h 6858000"/>
              <a:gd name="connsiteX877" fmla="*/ 4266388 w 7467663"/>
              <a:gd name="connsiteY877" fmla="*/ 500083 h 6858000"/>
              <a:gd name="connsiteX878" fmla="*/ 4032842 w 7467663"/>
              <a:gd name="connsiteY878" fmla="*/ 211809 h 6858000"/>
              <a:gd name="connsiteX879" fmla="*/ 3882765 w 7467663"/>
              <a:gd name="connsiteY879" fmla="*/ 0 h 6858000"/>
              <a:gd name="connsiteX880" fmla="*/ 3721337 w 7467663"/>
              <a:gd name="connsiteY880" fmla="*/ 0 h 6858000"/>
              <a:gd name="connsiteX881" fmla="*/ 3797544 w 7467663"/>
              <a:gd name="connsiteY881" fmla="*/ 0 h 6858000"/>
              <a:gd name="connsiteX882" fmla="*/ 3775734 w 7467663"/>
              <a:gd name="connsiteY882" fmla="*/ 95131 h 6858000"/>
              <a:gd name="connsiteX883" fmla="*/ 3724807 w 7467663"/>
              <a:gd name="connsiteY883" fmla="*/ 272257 h 6858000"/>
              <a:gd name="connsiteX884" fmla="*/ 3726844 w 7467663"/>
              <a:gd name="connsiteY884" fmla="*/ 282988 h 6858000"/>
              <a:gd name="connsiteX885" fmla="*/ 3742664 w 7467663"/>
              <a:gd name="connsiteY885" fmla="*/ 279918 h 6858000"/>
              <a:gd name="connsiteX886" fmla="*/ 4103910 w 7467663"/>
              <a:gd name="connsiteY886" fmla="*/ 1161917 h 6858000"/>
              <a:gd name="connsiteX887" fmla="*/ 4020269 w 7467663"/>
              <a:gd name="connsiteY887" fmla="*/ 1200406 h 6858000"/>
              <a:gd name="connsiteX888" fmla="*/ 3674882 w 7467663"/>
              <a:gd name="connsiteY888" fmla="*/ 488524 h 6858000"/>
              <a:gd name="connsiteX889" fmla="*/ 3132682 w 7467663"/>
              <a:gd name="connsiteY889" fmla="*/ 1072284 h 6858000"/>
              <a:gd name="connsiteX890" fmla="*/ 2716346 w 7467663"/>
              <a:gd name="connsiteY890" fmla="*/ 1276376 h 6858000"/>
              <a:gd name="connsiteX891" fmla="*/ 2716772 w 7467663"/>
              <a:gd name="connsiteY891" fmla="*/ 1255462 h 6858000"/>
              <a:gd name="connsiteX892" fmla="*/ 3471096 w 7467663"/>
              <a:gd name="connsiteY892" fmla="*/ 437072 h 6858000"/>
              <a:gd name="connsiteX893" fmla="*/ 3639057 w 7467663"/>
              <a:gd name="connsiteY893" fmla="*/ 286334 h 6858000"/>
              <a:gd name="connsiteX894" fmla="*/ 3640309 w 7467663"/>
              <a:gd name="connsiteY894" fmla="*/ 284664 h 6858000"/>
              <a:gd name="connsiteX895" fmla="*/ 3646022 w 7467663"/>
              <a:gd name="connsiteY895" fmla="*/ 276711 h 6858000"/>
              <a:gd name="connsiteX896" fmla="*/ 3707943 w 7467663"/>
              <a:gd name="connsiteY896" fmla="*/ 65958 h 6858000"/>
              <a:gd name="connsiteX897" fmla="*/ 3721337 w 7467663"/>
              <a:gd name="connsiteY897" fmla="*/ 0 h 6858000"/>
              <a:gd name="connsiteX898" fmla="*/ 2867960 w 7467663"/>
              <a:gd name="connsiteY898" fmla="*/ 0 h 6858000"/>
              <a:gd name="connsiteX899" fmla="*/ 2926351 w 7467663"/>
              <a:gd name="connsiteY899" fmla="*/ 0 h 6858000"/>
              <a:gd name="connsiteX900" fmla="*/ 2902823 w 7467663"/>
              <a:gd name="connsiteY900" fmla="*/ 262929 h 6858000"/>
              <a:gd name="connsiteX901" fmla="*/ 2940663 w 7467663"/>
              <a:gd name="connsiteY901" fmla="*/ 140884 h 6858000"/>
              <a:gd name="connsiteX902" fmla="*/ 2947039 w 7467663"/>
              <a:gd name="connsiteY902" fmla="*/ 122524 h 6858000"/>
              <a:gd name="connsiteX903" fmla="*/ 2984316 w 7467663"/>
              <a:gd name="connsiteY903" fmla="*/ 0 h 6858000"/>
              <a:gd name="connsiteX904" fmla="*/ 3016114 w 7467663"/>
              <a:gd name="connsiteY904" fmla="*/ 0 h 6858000"/>
              <a:gd name="connsiteX905" fmla="*/ 2979949 w 7467663"/>
              <a:gd name="connsiteY905" fmla="*/ 119274 h 6858000"/>
              <a:gd name="connsiteX906" fmla="*/ 3023879 w 7467663"/>
              <a:gd name="connsiteY906" fmla="*/ 0 h 6858000"/>
              <a:gd name="connsiteX907" fmla="*/ 3105400 w 7467663"/>
              <a:gd name="connsiteY907" fmla="*/ 0 h 6858000"/>
              <a:gd name="connsiteX908" fmla="*/ 3094669 w 7467663"/>
              <a:gd name="connsiteY908" fmla="*/ 30308 h 6858000"/>
              <a:gd name="connsiteX909" fmla="*/ 2901945 w 7467663"/>
              <a:gd name="connsiteY909" fmla="*/ 466538 h 6858000"/>
              <a:gd name="connsiteX910" fmla="*/ 2815209 w 7467663"/>
              <a:gd name="connsiteY910" fmla="*/ 497361 h 6858000"/>
              <a:gd name="connsiteX911" fmla="*/ 2844845 w 7467663"/>
              <a:gd name="connsiteY911" fmla="*/ 127638 h 6858000"/>
              <a:gd name="connsiteX912" fmla="*/ 2867960 w 7467663"/>
              <a:gd name="connsiteY912" fmla="*/ 0 h 6858000"/>
              <a:gd name="connsiteX913" fmla="*/ 1057230 w 7467663"/>
              <a:gd name="connsiteY913" fmla="*/ 0 h 6858000"/>
              <a:gd name="connsiteX914" fmla="*/ 1111003 w 7467663"/>
              <a:gd name="connsiteY914" fmla="*/ 0 h 6858000"/>
              <a:gd name="connsiteX915" fmla="*/ 1125553 w 7467663"/>
              <a:gd name="connsiteY915" fmla="*/ 52588 h 6858000"/>
              <a:gd name="connsiteX916" fmla="*/ 1304276 w 7467663"/>
              <a:gd name="connsiteY916" fmla="*/ 476275 h 6858000"/>
              <a:gd name="connsiteX917" fmla="*/ 1492066 w 7467663"/>
              <a:gd name="connsiteY917" fmla="*/ 886333 h 6858000"/>
              <a:gd name="connsiteX918" fmla="*/ 1423698 w 7467663"/>
              <a:gd name="connsiteY918" fmla="*/ 710817 h 6858000"/>
              <a:gd name="connsiteX919" fmla="*/ 1357609 w 7467663"/>
              <a:gd name="connsiteY919" fmla="*/ 532892 h 6858000"/>
              <a:gd name="connsiteX920" fmla="*/ 1309550 w 7467663"/>
              <a:gd name="connsiteY920" fmla="*/ 374031 h 6858000"/>
              <a:gd name="connsiteX921" fmla="*/ 1193673 w 7467663"/>
              <a:gd name="connsiteY921" fmla="*/ 49533 h 6858000"/>
              <a:gd name="connsiteX922" fmla="*/ 1164391 w 7467663"/>
              <a:gd name="connsiteY922" fmla="*/ 0 h 6858000"/>
              <a:gd name="connsiteX923" fmla="*/ 1200666 w 7467663"/>
              <a:gd name="connsiteY923" fmla="*/ 0 h 6858000"/>
              <a:gd name="connsiteX924" fmla="*/ 1223408 w 7467663"/>
              <a:gd name="connsiteY924" fmla="*/ 38996 h 6858000"/>
              <a:gd name="connsiteX925" fmla="*/ 1339635 w 7467663"/>
              <a:gd name="connsiteY925" fmla="*/ 365517 h 6858000"/>
              <a:gd name="connsiteX926" fmla="*/ 1387469 w 7467663"/>
              <a:gd name="connsiteY926" fmla="*/ 523079 h 6858000"/>
              <a:gd name="connsiteX927" fmla="*/ 1452685 w 7467663"/>
              <a:gd name="connsiteY927" fmla="*/ 699806 h 6858000"/>
              <a:gd name="connsiteX928" fmla="*/ 1492092 w 7467663"/>
              <a:gd name="connsiteY928" fmla="*/ 800424 h 6858000"/>
              <a:gd name="connsiteX929" fmla="*/ 1455302 w 7467663"/>
              <a:gd name="connsiteY929" fmla="*/ 632913 h 6858000"/>
              <a:gd name="connsiteX930" fmla="*/ 1222336 w 7467663"/>
              <a:gd name="connsiteY930" fmla="*/ 9480 h 6858000"/>
              <a:gd name="connsiteX931" fmla="*/ 1214634 w 7467663"/>
              <a:gd name="connsiteY931" fmla="*/ 0 h 6858000"/>
              <a:gd name="connsiteX932" fmla="*/ 1289827 w 7467663"/>
              <a:gd name="connsiteY932" fmla="*/ 0 h 6858000"/>
              <a:gd name="connsiteX933" fmla="*/ 1321076 w 7467663"/>
              <a:gd name="connsiteY933" fmla="*/ 59722 h 6858000"/>
              <a:gd name="connsiteX934" fmla="*/ 1512579 w 7467663"/>
              <a:gd name="connsiteY934" fmla="*/ 626441 h 6858000"/>
              <a:gd name="connsiteX935" fmla="*/ 1506076 w 7467663"/>
              <a:gd name="connsiteY935" fmla="*/ 1089289 h 6858000"/>
              <a:gd name="connsiteX936" fmla="*/ 1486346 w 7467663"/>
              <a:gd name="connsiteY936" fmla="*/ 1079919 h 6858000"/>
              <a:gd name="connsiteX937" fmla="*/ 1070511 w 7467663"/>
              <a:gd name="connsiteY937" fmla="*/ 48609 h 6858000"/>
              <a:gd name="connsiteX938" fmla="*/ 1057230 w 7467663"/>
              <a:gd name="connsiteY938" fmla="*/ 0 h 6858000"/>
              <a:gd name="connsiteX939" fmla="*/ 43151 w 7467663"/>
              <a:gd name="connsiteY939" fmla="*/ 0 h 6858000"/>
              <a:gd name="connsiteX940" fmla="*/ 95283 w 7467663"/>
              <a:gd name="connsiteY940" fmla="*/ 0 h 6858000"/>
              <a:gd name="connsiteX941" fmla="*/ 300708 w 7467663"/>
              <a:gd name="connsiteY941" fmla="*/ 154571 h 6858000"/>
              <a:gd name="connsiteX942" fmla="*/ 530414 w 7467663"/>
              <a:gd name="connsiteY942" fmla="*/ 354673 h 6858000"/>
              <a:gd name="connsiteX943" fmla="*/ 333785 w 7467663"/>
              <a:gd name="connsiteY943" fmla="*/ 161564 h 6858000"/>
              <a:gd name="connsiteX944" fmla="*/ 147005 w 7467663"/>
              <a:gd name="connsiteY944" fmla="*/ 0 h 6858000"/>
              <a:gd name="connsiteX945" fmla="*/ 272509 w 7467663"/>
              <a:gd name="connsiteY945" fmla="*/ 0 h 6858000"/>
              <a:gd name="connsiteX946" fmla="*/ 326276 w 7467663"/>
              <a:gd name="connsiteY946" fmla="*/ 45847 h 6858000"/>
              <a:gd name="connsiteX947" fmla="*/ 823759 w 7467663"/>
              <a:gd name="connsiteY947" fmla="*/ 574145 h 6858000"/>
              <a:gd name="connsiteX948" fmla="*/ 811254 w 7467663"/>
              <a:gd name="connsiteY948" fmla="*/ 665546 h 6858000"/>
              <a:gd name="connsiteX949" fmla="*/ 154042 w 7467663"/>
              <a:gd name="connsiteY949" fmla="*/ 261522 h 6858000"/>
              <a:gd name="connsiteX950" fmla="*/ 13550 w 7467663"/>
              <a:gd name="connsiteY950" fmla="*/ 158423 h 6858000"/>
              <a:gd name="connsiteX951" fmla="*/ 0 w 7467663"/>
              <a:gd name="connsiteY951" fmla="*/ 146618 h 6858000"/>
              <a:gd name="connsiteX952" fmla="*/ 0 w 7467663"/>
              <a:gd name="connsiteY952" fmla="*/ 59161 h 6858000"/>
              <a:gd name="connsiteX953" fmla="*/ 45427 w 7467663"/>
              <a:gd name="connsiteY953" fmla="*/ 101078 h 6858000"/>
              <a:gd name="connsiteX954" fmla="*/ 630103 w 7467663"/>
              <a:gd name="connsiteY954" fmla="*/ 485885 h 6858000"/>
              <a:gd name="connsiteX955" fmla="*/ 532040 w 7467663"/>
              <a:gd name="connsiteY955" fmla="*/ 399359 h 6858000"/>
              <a:gd name="connsiteX956" fmla="*/ 517618 w 7467663"/>
              <a:gd name="connsiteY956" fmla="*/ 385726 h 6858000"/>
              <a:gd name="connsiteX957" fmla="*/ 285074 w 7467663"/>
              <a:gd name="connsiteY957" fmla="*/ 182755 h 6858000"/>
              <a:gd name="connsiteX958" fmla="*/ 43151 w 7467663"/>
              <a:gd name="connsiteY958"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334256 h 6858000"/>
              <a:gd name="connsiteX78" fmla="*/ 7454976 w 7467663"/>
              <a:gd name="connsiteY78" fmla="*/ 6318297 h 6858000"/>
              <a:gd name="connsiteX79" fmla="*/ 1456157 w 7467663"/>
              <a:gd name="connsiteY79" fmla="*/ 5371404 h 6858000"/>
              <a:gd name="connsiteX80" fmla="*/ 1244432 w 7467663"/>
              <a:gd name="connsiteY80" fmla="*/ 5385601 h 6858000"/>
              <a:gd name="connsiteX81" fmla="*/ 973990 w 7467663"/>
              <a:gd name="connsiteY81" fmla="*/ 5424940 h 6858000"/>
              <a:gd name="connsiteX82" fmla="*/ 1103809 w 7467663"/>
              <a:gd name="connsiteY82" fmla="*/ 5433720 h 6858000"/>
              <a:gd name="connsiteX83" fmla="*/ 1123454 w 7467663"/>
              <a:gd name="connsiteY83" fmla="*/ 5435727 h 6858000"/>
              <a:gd name="connsiteX84" fmla="*/ 1737017 w 7467663"/>
              <a:gd name="connsiteY84" fmla="*/ 5452183 h 6858000"/>
              <a:gd name="connsiteX85" fmla="*/ 1824397 w 7467663"/>
              <a:gd name="connsiteY85" fmla="*/ 5447757 h 6858000"/>
              <a:gd name="connsiteX86" fmla="*/ 2070059 w 7467663"/>
              <a:gd name="connsiteY86" fmla="*/ 5441660 h 6858000"/>
              <a:gd name="connsiteX87" fmla="*/ 1456157 w 7467663"/>
              <a:gd name="connsiteY87" fmla="*/ 5371404 h 6858000"/>
              <a:gd name="connsiteX88" fmla="*/ 4988186 w 7467663"/>
              <a:gd name="connsiteY88" fmla="*/ 5216467 h 6858000"/>
              <a:gd name="connsiteX89" fmla="*/ 4777334 w 7467663"/>
              <a:gd name="connsiteY89" fmla="*/ 5406072 h 6858000"/>
              <a:gd name="connsiteX90" fmla="*/ 4718341 w 7467663"/>
              <a:gd name="connsiteY90" fmla="*/ 5468043 h 6858000"/>
              <a:gd name="connsiteX91" fmla="*/ 4604655 w 7467663"/>
              <a:gd name="connsiteY91" fmla="*/ 5583434 h 6858000"/>
              <a:gd name="connsiteX92" fmla="*/ 4565074 w 7467663"/>
              <a:gd name="connsiteY92" fmla="*/ 5618550 h 6858000"/>
              <a:gd name="connsiteX93" fmla="*/ 4988186 w 7467663"/>
              <a:gd name="connsiteY93" fmla="*/ 5216467 h 6858000"/>
              <a:gd name="connsiteX94" fmla="*/ 4978032 w 7467663"/>
              <a:gd name="connsiteY94" fmla="*/ 5183809 h 6858000"/>
              <a:gd name="connsiteX95" fmla="*/ 4463413 w 7467663"/>
              <a:gd name="connsiteY95" fmla="*/ 5615162 h 6858000"/>
              <a:gd name="connsiteX96" fmla="*/ 4358134 w 7467663"/>
              <a:gd name="connsiteY96" fmla="*/ 5742791 h 6858000"/>
              <a:gd name="connsiteX97" fmla="*/ 4376219 w 7467663"/>
              <a:gd name="connsiteY97" fmla="*/ 5729027 h 6858000"/>
              <a:gd name="connsiteX98" fmla="*/ 4582340 w 7467663"/>
              <a:gd name="connsiteY98" fmla="*/ 5561037 h 6858000"/>
              <a:gd name="connsiteX99" fmla="*/ 4694684 w 7467663"/>
              <a:gd name="connsiteY99" fmla="*/ 5447098 h 6858000"/>
              <a:gd name="connsiteX100" fmla="*/ 4754123 w 7467663"/>
              <a:gd name="connsiteY100" fmla="*/ 5384643 h 6858000"/>
              <a:gd name="connsiteX101" fmla="*/ 4978032 w 7467663"/>
              <a:gd name="connsiteY101" fmla="*/ 5183809 h 6858000"/>
              <a:gd name="connsiteX102" fmla="*/ 1903353 w 7467663"/>
              <a:gd name="connsiteY102" fmla="*/ 5044827 h 6858000"/>
              <a:gd name="connsiteX103" fmla="*/ 1936931 w 7467663"/>
              <a:gd name="connsiteY103" fmla="*/ 5093954 h 6858000"/>
              <a:gd name="connsiteX104" fmla="*/ 2195868 w 7467663"/>
              <a:gd name="connsiteY104" fmla="*/ 5396574 h 6858000"/>
              <a:gd name="connsiteX105" fmla="*/ 2088852 w 7467663"/>
              <a:gd name="connsiteY105" fmla="*/ 5166123 h 6858000"/>
              <a:gd name="connsiteX106" fmla="*/ 1958241 w 7467663"/>
              <a:gd name="connsiteY106" fmla="*/ 5067955 h 6858000"/>
              <a:gd name="connsiteX107" fmla="*/ 1903353 w 7467663"/>
              <a:gd name="connsiteY107" fmla="*/ 5044827 h 6858000"/>
              <a:gd name="connsiteX108" fmla="*/ 1979378 w 7467663"/>
              <a:gd name="connsiteY108" fmla="*/ 4769504 h 6858000"/>
              <a:gd name="connsiteX109" fmla="*/ 2882120 w 7467663"/>
              <a:gd name="connsiteY109" fmla="*/ 5064547 h 6858000"/>
              <a:gd name="connsiteX110" fmla="*/ 2793103 w 7467663"/>
              <a:gd name="connsiteY110" fmla="*/ 5039699 h 6858000"/>
              <a:gd name="connsiteX111" fmla="*/ 2770041 w 7467663"/>
              <a:gd name="connsiteY111" fmla="*/ 5033634 h 6858000"/>
              <a:gd name="connsiteX112" fmla="*/ 1979378 w 7467663"/>
              <a:gd name="connsiteY112" fmla="*/ 4769504 h 6858000"/>
              <a:gd name="connsiteX113" fmla="*/ 1927410 w 7467663"/>
              <a:gd name="connsiteY113" fmla="*/ 4716164 h 6858000"/>
              <a:gd name="connsiteX114" fmla="*/ 1959587 w 7467663"/>
              <a:gd name="connsiteY114" fmla="*/ 4728849 h 6858000"/>
              <a:gd name="connsiteX115" fmla="*/ 2777707 w 7467663"/>
              <a:gd name="connsiteY115" fmla="*/ 5003991 h 6858000"/>
              <a:gd name="connsiteX116" fmla="*/ 2800768 w 7467663"/>
              <a:gd name="connsiteY116" fmla="*/ 5010056 h 6858000"/>
              <a:gd name="connsiteX117" fmla="*/ 2879408 w 7467663"/>
              <a:gd name="connsiteY117" fmla="*/ 5031590 h 6858000"/>
              <a:gd name="connsiteX118" fmla="*/ 2862295 w 7467663"/>
              <a:gd name="connsiteY118" fmla="*/ 5022958 h 6858000"/>
              <a:gd name="connsiteX119" fmla="*/ 2813343 w 7467663"/>
              <a:gd name="connsiteY119" fmla="*/ 4998369 h 6858000"/>
              <a:gd name="connsiteX120" fmla="*/ 2646245 w 7467663"/>
              <a:gd name="connsiteY120" fmla="*/ 4930999 h 6858000"/>
              <a:gd name="connsiteX121" fmla="*/ 1999243 w 7467663"/>
              <a:gd name="connsiteY121" fmla="*/ 4730524 h 6858000"/>
              <a:gd name="connsiteX122" fmla="*/ 1979527 w 7467663"/>
              <a:gd name="connsiteY122" fmla="*/ 4726651 h 6858000"/>
              <a:gd name="connsiteX123" fmla="*/ 1927410 w 7467663"/>
              <a:gd name="connsiteY123" fmla="*/ 4716164 h 6858000"/>
              <a:gd name="connsiteX124" fmla="*/ 1997014 w 7467663"/>
              <a:gd name="connsiteY124" fmla="*/ 4698007 h 6858000"/>
              <a:gd name="connsiteX125" fmla="*/ 2005458 w 7467663"/>
              <a:gd name="connsiteY125" fmla="*/ 4699540 h 6858000"/>
              <a:gd name="connsiteX126" fmla="*/ 2657186 w 7467663"/>
              <a:gd name="connsiteY126" fmla="*/ 4901687 h 6858000"/>
              <a:gd name="connsiteX127" fmla="*/ 2826662 w 7467663"/>
              <a:gd name="connsiteY127" fmla="*/ 4970362 h 6858000"/>
              <a:gd name="connsiteX128" fmla="*/ 2876100 w 7467663"/>
              <a:gd name="connsiteY128" fmla="*/ 4995397 h 6858000"/>
              <a:gd name="connsiteX129" fmla="*/ 3042600 w 7467663"/>
              <a:gd name="connsiteY129" fmla="*/ 5059532 h 6858000"/>
              <a:gd name="connsiteX130" fmla="*/ 1997014 w 7467663"/>
              <a:gd name="connsiteY130" fmla="*/ 4698007 h 6858000"/>
              <a:gd name="connsiteX131" fmla="*/ 2305292 w 7467663"/>
              <a:gd name="connsiteY131" fmla="*/ 4219492 h 6858000"/>
              <a:gd name="connsiteX132" fmla="*/ 3360922 w 7467663"/>
              <a:gd name="connsiteY132" fmla="*/ 4529373 h 6858000"/>
              <a:gd name="connsiteX133" fmla="*/ 3492420 w 7467663"/>
              <a:gd name="connsiteY133" fmla="*/ 4510145 h 6858000"/>
              <a:gd name="connsiteX134" fmla="*/ 3364086 w 7467663"/>
              <a:gd name="connsiteY134" fmla="*/ 4480340 h 6858000"/>
              <a:gd name="connsiteX135" fmla="*/ 3225818 w 7467663"/>
              <a:gd name="connsiteY135" fmla="*/ 4411822 h 6858000"/>
              <a:gd name="connsiteX136" fmla="*/ 3129696 w 7467663"/>
              <a:gd name="connsiteY136" fmla="*/ 4360704 h 6858000"/>
              <a:gd name="connsiteX137" fmla="*/ 2814545 w 7467663"/>
              <a:gd name="connsiteY137" fmla="*/ 4282955 h 6858000"/>
              <a:gd name="connsiteX138" fmla="*/ 2305292 w 7467663"/>
              <a:gd name="connsiteY138" fmla="*/ 4219492 h 6858000"/>
              <a:gd name="connsiteX139" fmla="*/ 2626982 w 7467663"/>
              <a:gd name="connsiteY139" fmla="*/ 4206450 h 6858000"/>
              <a:gd name="connsiteX140" fmla="*/ 2490617 w 7467663"/>
              <a:gd name="connsiteY140" fmla="*/ 4206951 h 6858000"/>
              <a:gd name="connsiteX141" fmla="*/ 2819869 w 7467663"/>
              <a:gd name="connsiteY141" fmla="*/ 4252936 h 6858000"/>
              <a:gd name="connsiteX142" fmla="*/ 3143018 w 7467663"/>
              <a:gd name="connsiteY142" fmla="*/ 4332698 h 6858000"/>
              <a:gd name="connsiteX143" fmla="*/ 3241520 w 7467663"/>
              <a:gd name="connsiteY143" fmla="*/ 4385112 h 6858000"/>
              <a:gd name="connsiteX144" fmla="*/ 3374575 w 7467663"/>
              <a:gd name="connsiteY144" fmla="*/ 4451517 h 6858000"/>
              <a:gd name="connsiteX145" fmla="*/ 3505221 w 7467663"/>
              <a:gd name="connsiteY145" fmla="*/ 4480757 h 6858000"/>
              <a:gd name="connsiteX146" fmla="*/ 2626982 w 7467663"/>
              <a:gd name="connsiteY146" fmla="*/ 4206450 h 6858000"/>
              <a:gd name="connsiteX147" fmla="*/ 1310106 w 7467663"/>
              <a:gd name="connsiteY147" fmla="*/ 3943217 h 6858000"/>
              <a:gd name="connsiteX148" fmla="*/ 854994 w 7467663"/>
              <a:gd name="connsiteY148" fmla="*/ 4399136 h 6858000"/>
              <a:gd name="connsiteX149" fmla="*/ 742462 w 7467663"/>
              <a:gd name="connsiteY149" fmla="*/ 4594648 h 6858000"/>
              <a:gd name="connsiteX150" fmla="*/ 820602 w 7467663"/>
              <a:gd name="connsiteY150" fmla="*/ 4485915 h 6858000"/>
              <a:gd name="connsiteX151" fmla="*/ 878295 w 7467663"/>
              <a:gd name="connsiteY151" fmla="*/ 4403594 h 6858000"/>
              <a:gd name="connsiteX152" fmla="*/ 1240607 w 7467663"/>
              <a:gd name="connsiteY152" fmla="*/ 4010401 h 6858000"/>
              <a:gd name="connsiteX153" fmla="*/ 1310106 w 7467663"/>
              <a:gd name="connsiteY153" fmla="*/ 3943217 h 6858000"/>
              <a:gd name="connsiteX154" fmla="*/ 1423113 w 7467663"/>
              <a:gd name="connsiteY154" fmla="*/ 3874565 h 6858000"/>
              <a:gd name="connsiteX155" fmla="*/ 1260565 w 7467663"/>
              <a:gd name="connsiteY155" fmla="*/ 4031982 h 6858000"/>
              <a:gd name="connsiteX156" fmla="*/ 901900 w 7467663"/>
              <a:gd name="connsiteY156" fmla="*/ 4421236 h 6858000"/>
              <a:gd name="connsiteX157" fmla="*/ 845044 w 7467663"/>
              <a:gd name="connsiteY157" fmla="*/ 4502436 h 6858000"/>
              <a:gd name="connsiteX158" fmla="*/ 685926 w 7467663"/>
              <a:gd name="connsiteY158" fmla="*/ 4703069 h 6858000"/>
              <a:gd name="connsiteX159" fmla="*/ 684248 w 7467663"/>
              <a:gd name="connsiteY159" fmla="*/ 4706721 h 6858000"/>
              <a:gd name="connsiteX160" fmla="*/ 1423113 w 7467663"/>
              <a:gd name="connsiteY160" fmla="*/ 3874565 h 6858000"/>
              <a:gd name="connsiteX161" fmla="*/ 3316479 w 7467663"/>
              <a:gd name="connsiteY161" fmla="*/ 3872136 h 6858000"/>
              <a:gd name="connsiteX162" fmla="*/ 3546806 w 7467663"/>
              <a:gd name="connsiteY162" fmla="*/ 4356139 h 6858000"/>
              <a:gd name="connsiteX163" fmla="*/ 3364433 w 7467663"/>
              <a:gd name="connsiteY163" fmla="*/ 3953121 h 6858000"/>
              <a:gd name="connsiteX164" fmla="*/ 3316479 w 7467663"/>
              <a:gd name="connsiteY164" fmla="*/ 3872136 h 6858000"/>
              <a:gd name="connsiteX165" fmla="*/ 3291335 w 7467663"/>
              <a:gd name="connsiteY165" fmla="*/ 3767420 h 6858000"/>
              <a:gd name="connsiteX166" fmla="*/ 3390805 w 7467663"/>
              <a:gd name="connsiteY166" fmla="*/ 3937163 h 6858000"/>
              <a:gd name="connsiteX167" fmla="*/ 3579062 w 7467663"/>
              <a:gd name="connsiteY167" fmla="*/ 4359040 h 6858000"/>
              <a:gd name="connsiteX168" fmla="*/ 3467355 w 7467663"/>
              <a:gd name="connsiteY168" fmla="*/ 3988130 h 6858000"/>
              <a:gd name="connsiteX169" fmla="*/ 3310753 w 7467663"/>
              <a:gd name="connsiteY169" fmla="*/ 3787140 h 6858000"/>
              <a:gd name="connsiteX170" fmla="*/ 3291335 w 7467663"/>
              <a:gd name="connsiteY170" fmla="*/ 3767420 h 6858000"/>
              <a:gd name="connsiteX171" fmla="*/ 1635889 w 7467663"/>
              <a:gd name="connsiteY171" fmla="*/ 3709494 h 6858000"/>
              <a:gd name="connsiteX172" fmla="*/ 1634800 w 7467663"/>
              <a:gd name="connsiteY172" fmla="*/ 3731111 h 6858000"/>
              <a:gd name="connsiteX173" fmla="*/ 1635889 w 7467663"/>
              <a:gd name="connsiteY173" fmla="*/ 3709494 h 6858000"/>
              <a:gd name="connsiteX174" fmla="*/ 1510397 w 7467663"/>
              <a:gd name="connsiteY174" fmla="*/ 3684705 h 6858000"/>
              <a:gd name="connsiteX175" fmla="*/ 1146550 w 7467663"/>
              <a:gd name="connsiteY175" fmla="*/ 3802012 h 6858000"/>
              <a:gd name="connsiteX176" fmla="*/ 698834 w 7467663"/>
              <a:gd name="connsiteY176" fmla="*/ 3952272 h 6858000"/>
              <a:gd name="connsiteX177" fmla="*/ 34256 w 7467663"/>
              <a:gd name="connsiteY177" fmla="*/ 4347603 h 6858000"/>
              <a:gd name="connsiteX178" fmla="*/ 527241 w 7467663"/>
              <a:gd name="connsiteY178" fmla="*/ 4065078 h 6858000"/>
              <a:gd name="connsiteX179" fmla="*/ 1510397 w 7467663"/>
              <a:gd name="connsiteY179" fmla="*/ 3684705 h 6858000"/>
              <a:gd name="connsiteX180" fmla="*/ 1313114 w 7467663"/>
              <a:gd name="connsiteY180" fmla="*/ 3655216 h 6858000"/>
              <a:gd name="connsiteX181" fmla="*/ 1109304 w 7467663"/>
              <a:gd name="connsiteY181" fmla="*/ 3669030 h 6858000"/>
              <a:gd name="connsiteX182" fmla="*/ 8129 w 7467663"/>
              <a:gd name="connsiteY182" fmla="*/ 4330519 h 6858000"/>
              <a:gd name="connsiteX183" fmla="*/ 687572 w 7467663"/>
              <a:gd name="connsiteY183" fmla="*/ 3925629 h 6858000"/>
              <a:gd name="connsiteX184" fmla="*/ 1138365 w 7467663"/>
              <a:gd name="connsiteY184" fmla="*/ 3774515 h 6858000"/>
              <a:gd name="connsiteX185" fmla="*/ 1505579 w 7467663"/>
              <a:gd name="connsiteY185" fmla="*/ 3655526 h 6858000"/>
              <a:gd name="connsiteX186" fmla="*/ 1313114 w 7467663"/>
              <a:gd name="connsiteY186" fmla="*/ 3655216 h 6858000"/>
              <a:gd name="connsiteX187" fmla="*/ 3655073 w 7467663"/>
              <a:gd name="connsiteY187" fmla="*/ 3650884 h 6858000"/>
              <a:gd name="connsiteX188" fmla="*/ 3989938 w 7467663"/>
              <a:gd name="connsiteY188" fmla="*/ 3991685 h 6858000"/>
              <a:gd name="connsiteX189" fmla="*/ 4393907 w 7467663"/>
              <a:gd name="connsiteY189" fmla="*/ 4261258 h 6858000"/>
              <a:gd name="connsiteX190" fmla="*/ 4648051 w 7467663"/>
              <a:gd name="connsiteY190" fmla="*/ 4374051 h 6858000"/>
              <a:gd name="connsiteX191" fmla="*/ 4383389 w 7467663"/>
              <a:gd name="connsiteY191" fmla="*/ 4184369 h 6858000"/>
              <a:gd name="connsiteX192" fmla="*/ 4165508 w 7467663"/>
              <a:gd name="connsiteY192" fmla="*/ 4035196 h 6858000"/>
              <a:gd name="connsiteX193" fmla="*/ 4068162 w 7467663"/>
              <a:gd name="connsiteY193" fmla="*/ 3953394 h 6858000"/>
              <a:gd name="connsiteX194" fmla="*/ 3981416 w 7467663"/>
              <a:gd name="connsiteY194" fmla="*/ 3880482 h 6858000"/>
              <a:gd name="connsiteX195" fmla="*/ 3800147 w 7467663"/>
              <a:gd name="connsiteY195" fmla="*/ 3749872 h 6858000"/>
              <a:gd name="connsiteX196" fmla="*/ 3655073 w 7467663"/>
              <a:gd name="connsiteY196" fmla="*/ 3650884 h 6858000"/>
              <a:gd name="connsiteX197" fmla="*/ 3670252 w 7467663"/>
              <a:gd name="connsiteY197" fmla="*/ 3622798 h 6858000"/>
              <a:gd name="connsiteX198" fmla="*/ 3817258 w 7467663"/>
              <a:gd name="connsiteY198" fmla="*/ 3723577 h 6858000"/>
              <a:gd name="connsiteX199" fmla="*/ 4000461 w 7467663"/>
              <a:gd name="connsiteY199" fmla="*/ 3855966 h 6858000"/>
              <a:gd name="connsiteX200" fmla="*/ 4088180 w 7467663"/>
              <a:gd name="connsiteY200" fmla="*/ 3929774 h 6858000"/>
              <a:gd name="connsiteX201" fmla="*/ 4184555 w 7467663"/>
              <a:gd name="connsiteY201" fmla="*/ 4010683 h 6858000"/>
              <a:gd name="connsiteX202" fmla="*/ 4399563 w 7467663"/>
              <a:gd name="connsiteY202" fmla="*/ 4158106 h 6858000"/>
              <a:gd name="connsiteX203" fmla="*/ 4684469 w 7467663"/>
              <a:gd name="connsiteY203" fmla="*/ 4364680 h 6858000"/>
              <a:gd name="connsiteX204" fmla="*/ 4690271 w 7467663"/>
              <a:gd name="connsiteY204" fmla="*/ 4370034 h 6858000"/>
              <a:gd name="connsiteX205" fmla="*/ 4136093 w 7467663"/>
              <a:gd name="connsiteY205" fmla="*/ 3858466 h 6858000"/>
              <a:gd name="connsiteX206" fmla="*/ 3670252 w 7467663"/>
              <a:gd name="connsiteY206" fmla="*/ 3622798 h 6858000"/>
              <a:gd name="connsiteX207" fmla="*/ 4440129 w 7467663"/>
              <a:gd name="connsiteY207" fmla="*/ 3448571 h 6858000"/>
              <a:gd name="connsiteX208" fmla="*/ 4856525 w 7467663"/>
              <a:gd name="connsiteY208" fmla="*/ 3915351 h 6858000"/>
              <a:gd name="connsiteX209" fmla="*/ 5059055 w 7467663"/>
              <a:gd name="connsiteY209" fmla="*/ 4108918 h 6858000"/>
              <a:gd name="connsiteX210" fmla="*/ 5290070 w 7467663"/>
              <a:gd name="connsiteY210" fmla="*/ 4263619 h 6858000"/>
              <a:gd name="connsiteX211" fmla="*/ 4834991 w 7467663"/>
              <a:gd name="connsiteY211" fmla="*/ 3830985 h 6858000"/>
              <a:gd name="connsiteX212" fmla="*/ 4440129 w 7467663"/>
              <a:gd name="connsiteY212" fmla="*/ 3448571 h 6858000"/>
              <a:gd name="connsiteX213" fmla="*/ 4441737 w 7467663"/>
              <a:gd name="connsiteY213" fmla="*/ 3399734 h 6858000"/>
              <a:gd name="connsiteX214" fmla="*/ 4431236 w 7467663"/>
              <a:gd name="connsiteY214" fmla="*/ 3400954 h 6858000"/>
              <a:gd name="connsiteX215" fmla="*/ 4557150 w 7467663"/>
              <a:gd name="connsiteY215" fmla="*/ 3510023 h 6858000"/>
              <a:gd name="connsiteX216" fmla="*/ 4856936 w 7467663"/>
              <a:gd name="connsiteY216" fmla="*/ 3809146 h 6858000"/>
              <a:gd name="connsiteX217" fmla="*/ 5111996 w 7467663"/>
              <a:gd name="connsiteY217" fmla="*/ 4065759 h 6858000"/>
              <a:gd name="connsiteX218" fmla="*/ 5388878 w 7467663"/>
              <a:gd name="connsiteY218" fmla="*/ 4300185 h 6858000"/>
              <a:gd name="connsiteX219" fmla="*/ 5425556 w 7467663"/>
              <a:gd name="connsiteY219" fmla="*/ 4308967 h 6858000"/>
              <a:gd name="connsiteX220" fmla="*/ 4943646 w 7467663"/>
              <a:gd name="connsiteY220" fmla="*/ 3822916 h 6858000"/>
              <a:gd name="connsiteX221" fmla="*/ 4594837 w 7467663"/>
              <a:gd name="connsiteY221" fmla="*/ 3532274 h 6858000"/>
              <a:gd name="connsiteX222" fmla="*/ 4441737 w 7467663"/>
              <a:gd name="connsiteY222" fmla="*/ 3399734 h 6858000"/>
              <a:gd name="connsiteX223" fmla="*/ 5425834 w 7467663"/>
              <a:gd name="connsiteY223" fmla="*/ 3162785 h 6858000"/>
              <a:gd name="connsiteX224" fmla="*/ 5401644 w 7467663"/>
              <a:gd name="connsiteY224" fmla="*/ 3617847 h 6858000"/>
              <a:gd name="connsiteX225" fmla="*/ 5467256 w 7467663"/>
              <a:gd name="connsiteY225" fmla="*/ 4175494 h 6858000"/>
              <a:gd name="connsiteX226" fmla="*/ 5448069 w 7467663"/>
              <a:gd name="connsiteY226" fmla="*/ 3567554 h 6858000"/>
              <a:gd name="connsiteX227" fmla="*/ 5425834 w 7467663"/>
              <a:gd name="connsiteY227" fmla="*/ 3162785 h 6858000"/>
              <a:gd name="connsiteX228" fmla="*/ 1318687 w 7467663"/>
              <a:gd name="connsiteY228" fmla="*/ 3113840 h 6858000"/>
              <a:gd name="connsiteX229" fmla="*/ 1066793 w 7467663"/>
              <a:gd name="connsiteY229" fmla="*/ 3212171 h 6858000"/>
              <a:gd name="connsiteX230" fmla="*/ 993319 w 7467663"/>
              <a:gd name="connsiteY230" fmla="*/ 3247648 h 6858000"/>
              <a:gd name="connsiteX231" fmla="*/ 853081 w 7467663"/>
              <a:gd name="connsiteY231" fmla="*/ 3312410 h 6858000"/>
              <a:gd name="connsiteX232" fmla="*/ 805957 w 7467663"/>
              <a:gd name="connsiteY232" fmla="*/ 3330443 h 6858000"/>
              <a:gd name="connsiteX233" fmla="*/ 1318687 w 7467663"/>
              <a:gd name="connsiteY233" fmla="*/ 3113840 h 6858000"/>
              <a:gd name="connsiteX234" fmla="*/ 5453702 w 7467663"/>
              <a:gd name="connsiteY234" fmla="*/ 3090882 h 6858000"/>
              <a:gd name="connsiteX235" fmla="*/ 5480135 w 7467663"/>
              <a:gd name="connsiteY235" fmla="*/ 3565802 h 6858000"/>
              <a:gd name="connsiteX236" fmla="*/ 5499023 w 7467663"/>
              <a:gd name="connsiteY236" fmla="*/ 4166310 h 6858000"/>
              <a:gd name="connsiteX237" fmla="*/ 5547022 w 7467663"/>
              <a:gd name="connsiteY237" fmla="*/ 3607838 h 6858000"/>
              <a:gd name="connsiteX238" fmla="*/ 5515964 w 7467663"/>
              <a:gd name="connsiteY238" fmla="*/ 3378541 h 6858000"/>
              <a:gd name="connsiteX239" fmla="*/ 5453702 w 7467663"/>
              <a:gd name="connsiteY239" fmla="*/ 3090882 h 6858000"/>
              <a:gd name="connsiteX240" fmla="*/ 1238695 w 7467663"/>
              <a:gd name="connsiteY240" fmla="*/ 3076820 h 6858000"/>
              <a:gd name="connsiteX241" fmla="*/ 716371 w 7467663"/>
              <a:gd name="connsiteY241" fmla="*/ 3293249 h 6858000"/>
              <a:gd name="connsiteX242" fmla="*/ 579522 w 7467663"/>
              <a:gd name="connsiteY242" fmla="*/ 3371759 h 6858000"/>
              <a:gd name="connsiteX243" fmla="*/ 600288 w 7467663"/>
              <a:gd name="connsiteY243" fmla="*/ 3365555 h 6858000"/>
              <a:gd name="connsiteX244" fmla="*/ 840692 w 7467663"/>
              <a:gd name="connsiteY244" fmla="*/ 3284921 h 6858000"/>
              <a:gd name="connsiteX245" fmla="*/ 979248 w 7467663"/>
              <a:gd name="connsiteY245" fmla="*/ 3221003 h 6858000"/>
              <a:gd name="connsiteX246" fmla="*/ 1053282 w 7467663"/>
              <a:gd name="connsiteY246" fmla="*/ 3185247 h 6858000"/>
              <a:gd name="connsiteX247" fmla="*/ 1320603 w 7467663"/>
              <a:gd name="connsiteY247" fmla="*/ 3081281 h 6858000"/>
              <a:gd name="connsiteX248" fmla="*/ 1238695 w 7467663"/>
              <a:gd name="connsiteY248" fmla="*/ 3076820 h 6858000"/>
              <a:gd name="connsiteX249" fmla="*/ 5425627 w 7467663"/>
              <a:gd name="connsiteY249" fmla="*/ 2954192 h 6858000"/>
              <a:gd name="connsiteX250" fmla="*/ 5470770 w 7467663"/>
              <a:gd name="connsiteY250" fmla="*/ 3005435 h 6858000"/>
              <a:gd name="connsiteX251" fmla="*/ 5519779 w 7467663"/>
              <a:gd name="connsiteY251" fmla="*/ 4359223 h 6858000"/>
              <a:gd name="connsiteX252" fmla="*/ 5520293 w 7467663"/>
              <a:gd name="connsiteY252" fmla="*/ 4360602 h 6858000"/>
              <a:gd name="connsiteX253" fmla="*/ 5767221 w 7467663"/>
              <a:gd name="connsiteY253" fmla="*/ 4665564 h 6858000"/>
              <a:gd name="connsiteX254" fmla="*/ 6937169 w 7467663"/>
              <a:gd name="connsiteY254" fmla="*/ 4815941 h 6858000"/>
              <a:gd name="connsiteX255" fmla="*/ 6953922 w 7467663"/>
              <a:gd name="connsiteY255" fmla="*/ 4890068 h 6858000"/>
              <a:gd name="connsiteX256" fmla="*/ 6071359 w 7467663"/>
              <a:gd name="connsiteY256" fmla="*/ 4770770 h 6858000"/>
              <a:gd name="connsiteX257" fmla="*/ 6038839 w 7467663"/>
              <a:gd name="connsiteY257" fmla="*/ 4764474 h 6858000"/>
              <a:gd name="connsiteX258" fmla="*/ 6038706 w 7467663"/>
              <a:gd name="connsiteY258" fmla="*/ 4763847 h 6858000"/>
              <a:gd name="connsiteX259" fmla="*/ 6037784 w 7467663"/>
              <a:gd name="connsiteY259" fmla="*/ 4764270 h 6858000"/>
              <a:gd name="connsiteX260" fmla="*/ 6038839 w 7467663"/>
              <a:gd name="connsiteY260" fmla="*/ 4764474 h 6858000"/>
              <a:gd name="connsiteX261" fmla="*/ 6040338 w 7467663"/>
              <a:gd name="connsiteY261" fmla="*/ 4771418 h 6858000"/>
              <a:gd name="connsiteX262" fmla="*/ 6024488 w 7467663"/>
              <a:gd name="connsiteY262" fmla="*/ 4809903 h 6858000"/>
              <a:gd name="connsiteX263" fmla="*/ 5599771 w 7467663"/>
              <a:gd name="connsiteY263" fmla="*/ 5509652 h 6858000"/>
              <a:gd name="connsiteX264" fmla="*/ 5548843 w 7467663"/>
              <a:gd name="connsiteY264" fmla="*/ 5563845 h 6858000"/>
              <a:gd name="connsiteX265" fmla="*/ 5940952 w 7467663"/>
              <a:gd name="connsiteY265" fmla="*/ 6250028 h 6858000"/>
              <a:gd name="connsiteX266" fmla="*/ 6043441 w 7467663"/>
              <a:gd name="connsiteY266" fmla="*/ 6665847 h 6858000"/>
              <a:gd name="connsiteX267" fmla="*/ 6093432 w 7467663"/>
              <a:gd name="connsiteY267" fmla="*/ 6858000 h 6858000"/>
              <a:gd name="connsiteX268" fmla="*/ 6034344 w 7467663"/>
              <a:gd name="connsiteY268" fmla="*/ 6858000 h 6858000"/>
              <a:gd name="connsiteX269" fmla="*/ 6026679 w 7467663"/>
              <a:gd name="connsiteY269" fmla="*/ 6836959 h 6858000"/>
              <a:gd name="connsiteX270" fmla="*/ 5800441 w 7467663"/>
              <a:gd name="connsiteY270" fmla="*/ 6335286 h 6858000"/>
              <a:gd name="connsiteX271" fmla="*/ 5526562 w 7467663"/>
              <a:gd name="connsiteY271" fmla="*/ 5705388 h 6858000"/>
              <a:gd name="connsiteX272" fmla="*/ 5519640 w 7467663"/>
              <a:gd name="connsiteY272" fmla="*/ 5683774 h 6858000"/>
              <a:gd name="connsiteX273" fmla="*/ 5844559 w 7467663"/>
              <a:gd name="connsiteY273" fmla="*/ 6553349 h 6858000"/>
              <a:gd name="connsiteX274" fmla="*/ 5975994 w 7467663"/>
              <a:gd name="connsiteY274" fmla="*/ 6858000 h 6858000"/>
              <a:gd name="connsiteX275" fmla="*/ 5898547 w 7467663"/>
              <a:gd name="connsiteY275" fmla="*/ 6858000 h 6858000"/>
              <a:gd name="connsiteX276" fmla="*/ 5682041 w 7467663"/>
              <a:gd name="connsiteY276" fmla="*/ 6355860 h 6858000"/>
              <a:gd name="connsiteX277" fmla="*/ 5461758 w 7467663"/>
              <a:gd name="connsiteY277" fmla="*/ 5820220 h 6858000"/>
              <a:gd name="connsiteX278" fmla="*/ 5237282 w 7467663"/>
              <a:gd name="connsiteY278" fmla="*/ 6579086 h 6858000"/>
              <a:gd name="connsiteX279" fmla="*/ 5115009 w 7467663"/>
              <a:gd name="connsiteY279" fmla="*/ 6858000 h 6858000"/>
              <a:gd name="connsiteX280" fmla="*/ 5028074 w 7467663"/>
              <a:gd name="connsiteY280" fmla="*/ 6858000 h 6858000"/>
              <a:gd name="connsiteX281" fmla="*/ 5079508 w 7467663"/>
              <a:gd name="connsiteY281" fmla="*/ 6749074 h 6858000"/>
              <a:gd name="connsiteX282" fmla="*/ 5371846 w 7467663"/>
              <a:gd name="connsiteY282" fmla="*/ 5924413 h 6858000"/>
              <a:gd name="connsiteX283" fmla="*/ 5270512 w 7467663"/>
              <a:gd name="connsiteY283" fmla="*/ 6138975 h 6858000"/>
              <a:gd name="connsiteX284" fmla="*/ 5062409 w 7467663"/>
              <a:gd name="connsiteY284" fmla="*/ 6653544 h 6858000"/>
              <a:gd name="connsiteX285" fmla="*/ 5036628 w 7467663"/>
              <a:gd name="connsiteY285" fmla="*/ 6754247 h 6858000"/>
              <a:gd name="connsiteX286" fmla="*/ 5009112 w 7467663"/>
              <a:gd name="connsiteY286" fmla="*/ 6858000 h 6858000"/>
              <a:gd name="connsiteX287" fmla="*/ 4976679 w 7467663"/>
              <a:gd name="connsiteY287" fmla="*/ 6858000 h 6858000"/>
              <a:gd name="connsiteX288" fmla="*/ 5006537 w 7467663"/>
              <a:gd name="connsiteY288" fmla="*/ 6747068 h 6858000"/>
              <a:gd name="connsiteX289" fmla="*/ 5032723 w 7467663"/>
              <a:gd name="connsiteY289" fmla="*/ 6644957 h 6858000"/>
              <a:gd name="connsiteX290" fmla="*/ 5242949 w 7467663"/>
              <a:gd name="connsiteY290" fmla="*/ 6125175 h 6858000"/>
              <a:gd name="connsiteX291" fmla="*/ 5286321 w 7467663"/>
              <a:gd name="connsiteY291" fmla="*/ 6033555 h 6858000"/>
              <a:gd name="connsiteX292" fmla="*/ 5008210 w 7467663"/>
              <a:gd name="connsiteY292" fmla="*/ 6649194 h 6858000"/>
              <a:gd name="connsiteX293" fmla="*/ 4986321 w 7467663"/>
              <a:gd name="connsiteY293" fmla="*/ 6765687 h 6858000"/>
              <a:gd name="connsiteX294" fmla="*/ 4973474 w 7467663"/>
              <a:gd name="connsiteY294" fmla="*/ 6858000 h 6858000"/>
              <a:gd name="connsiteX295" fmla="*/ 4907178 w 7467663"/>
              <a:gd name="connsiteY295" fmla="*/ 6858000 h 6858000"/>
              <a:gd name="connsiteX296" fmla="*/ 4910810 w 7467663"/>
              <a:gd name="connsiteY296" fmla="*/ 6829660 h 6858000"/>
              <a:gd name="connsiteX297" fmla="*/ 4987461 w 7467663"/>
              <a:gd name="connsiteY297" fmla="*/ 6432994 h 6858000"/>
              <a:gd name="connsiteX298" fmla="*/ 5179262 w 7467663"/>
              <a:gd name="connsiteY298" fmla="*/ 6035044 h 6858000"/>
              <a:gd name="connsiteX299" fmla="*/ 4689678 w 7467663"/>
              <a:gd name="connsiteY299" fmla="*/ 6440241 h 6858000"/>
              <a:gd name="connsiteX300" fmla="*/ 4477543 w 7467663"/>
              <a:gd name="connsiteY300" fmla="*/ 6674836 h 6858000"/>
              <a:gd name="connsiteX301" fmla="*/ 4329957 w 7467663"/>
              <a:gd name="connsiteY301" fmla="*/ 6858000 h 6858000"/>
              <a:gd name="connsiteX302" fmla="*/ 4218595 w 7467663"/>
              <a:gd name="connsiteY302" fmla="*/ 6858000 h 6858000"/>
              <a:gd name="connsiteX303" fmla="*/ 4368888 w 7467663"/>
              <a:gd name="connsiteY303" fmla="*/ 6668412 h 6858000"/>
              <a:gd name="connsiteX304" fmla="*/ 4563091 w 7467663"/>
              <a:gd name="connsiteY304" fmla="*/ 6442508 h 6858000"/>
              <a:gd name="connsiteX305" fmla="*/ 5387324 w 7467663"/>
              <a:gd name="connsiteY305" fmla="*/ 5705830 h 6858000"/>
              <a:gd name="connsiteX306" fmla="*/ 5073620 w 7467663"/>
              <a:gd name="connsiteY306" fmla="*/ 5955437 h 6858000"/>
              <a:gd name="connsiteX307" fmla="*/ 4689789 w 7467663"/>
              <a:gd name="connsiteY307" fmla="*/ 6268382 h 6858000"/>
              <a:gd name="connsiteX308" fmla="*/ 4418722 w 7467663"/>
              <a:gd name="connsiteY308" fmla="*/ 6570886 h 6858000"/>
              <a:gd name="connsiteX309" fmla="*/ 4214944 w 7467663"/>
              <a:gd name="connsiteY309" fmla="*/ 6858000 h 6858000"/>
              <a:gd name="connsiteX310" fmla="*/ 4177898 w 7467663"/>
              <a:gd name="connsiteY310" fmla="*/ 6858000 h 6858000"/>
              <a:gd name="connsiteX311" fmla="*/ 4391597 w 7467663"/>
              <a:gd name="connsiteY311" fmla="*/ 6556370 h 6858000"/>
              <a:gd name="connsiteX312" fmla="*/ 4668889 w 7467663"/>
              <a:gd name="connsiteY312" fmla="*/ 6246399 h 6858000"/>
              <a:gd name="connsiteX313" fmla="*/ 5055427 w 7467663"/>
              <a:gd name="connsiteY313" fmla="*/ 5931476 h 6858000"/>
              <a:gd name="connsiteX314" fmla="*/ 5371814 w 7467663"/>
              <a:gd name="connsiteY314" fmla="*/ 5678975 h 6858000"/>
              <a:gd name="connsiteX315" fmla="*/ 4987918 w 7467663"/>
              <a:gd name="connsiteY315" fmla="*/ 5838701 h 6858000"/>
              <a:gd name="connsiteX316" fmla="*/ 4317146 w 7467663"/>
              <a:gd name="connsiteY316" fmla="*/ 6587716 h 6858000"/>
              <a:gd name="connsiteX317" fmla="*/ 4171627 w 7467663"/>
              <a:gd name="connsiteY317" fmla="*/ 6858000 h 6858000"/>
              <a:gd name="connsiteX318" fmla="*/ 4081585 w 7467663"/>
              <a:gd name="connsiteY318" fmla="*/ 6858000 h 6858000"/>
              <a:gd name="connsiteX319" fmla="*/ 4238603 w 7467663"/>
              <a:gd name="connsiteY319" fmla="*/ 6559341 h 6858000"/>
              <a:gd name="connsiteX320" fmla="*/ 4778333 w 7467663"/>
              <a:gd name="connsiteY320" fmla="*/ 5873626 h 6858000"/>
              <a:gd name="connsiteX321" fmla="*/ 5414185 w 7467663"/>
              <a:gd name="connsiteY321" fmla="*/ 5573882 h 6858000"/>
              <a:gd name="connsiteX322" fmla="*/ 5959648 w 7467663"/>
              <a:gd name="connsiteY322" fmla="*/ 4760797 h 6858000"/>
              <a:gd name="connsiteX323" fmla="*/ 5355019 w 7467663"/>
              <a:gd name="connsiteY323" fmla="*/ 4734672 h 6858000"/>
              <a:gd name="connsiteX324" fmla="*/ 5083565 w 7467663"/>
              <a:gd name="connsiteY324" fmla="*/ 5179121 h 6858000"/>
              <a:gd name="connsiteX325" fmla="*/ 4713577 w 7467663"/>
              <a:gd name="connsiteY325" fmla="*/ 5616803 h 6858000"/>
              <a:gd name="connsiteX326" fmla="*/ 3989559 w 7467663"/>
              <a:gd name="connsiteY326" fmla="*/ 6145945 h 6858000"/>
              <a:gd name="connsiteX327" fmla="*/ 3939824 w 7467663"/>
              <a:gd name="connsiteY327" fmla="*/ 6066900 h 6858000"/>
              <a:gd name="connsiteX328" fmla="*/ 4584537 w 7467663"/>
              <a:gd name="connsiteY328" fmla="*/ 5324826 h 6858000"/>
              <a:gd name="connsiteX329" fmla="*/ 5037105 w 7467663"/>
              <a:gd name="connsiteY329" fmla="*/ 5088765 h 6858000"/>
              <a:gd name="connsiteX330" fmla="*/ 5039930 w 7467663"/>
              <a:gd name="connsiteY330" fmla="*/ 5089585 h 6858000"/>
              <a:gd name="connsiteX331" fmla="*/ 5263764 w 7467663"/>
              <a:gd name="connsiteY331" fmla="*/ 4735525 h 6858000"/>
              <a:gd name="connsiteX332" fmla="*/ 4086300 w 7467663"/>
              <a:gd name="connsiteY332" fmla="*/ 4884599 h 6858000"/>
              <a:gd name="connsiteX333" fmla="*/ 4085485 w 7467663"/>
              <a:gd name="connsiteY333" fmla="*/ 4899070 h 6858000"/>
              <a:gd name="connsiteX334" fmla="*/ 3871915 w 7467663"/>
              <a:gd name="connsiteY334" fmla="*/ 5253645 h 6858000"/>
              <a:gd name="connsiteX335" fmla="*/ 3799374 w 7467663"/>
              <a:gd name="connsiteY335" fmla="*/ 5466127 h 6858000"/>
              <a:gd name="connsiteX336" fmla="*/ 3498850 w 7467663"/>
              <a:gd name="connsiteY336" fmla="*/ 6661888 h 6858000"/>
              <a:gd name="connsiteX337" fmla="*/ 3399216 w 7467663"/>
              <a:gd name="connsiteY337" fmla="*/ 6858000 h 6858000"/>
              <a:gd name="connsiteX338" fmla="*/ 3303688 w 7467663"/>
              <a:gd name="connsiteY338" fmla="*/ 6858000 h 6858000"/>
              <a:gd name="connsiteX339" fmla="*/ 3391774 w 7467663"/>
              <a:gd name="connsiteY339" fmla="*/ 6697181 h 6858000"/>
              <a:gd name="connsiteX340" fmla="*/ 3735540 w 7467663"/>
              <a:gd name="connsiteY340" fmla="*/ 5546923 h 6858000"/>
              <a:gd name="connsiteX341" fmla="*/ 3729438 w 7467663"/>
              <a:gd name="connsiteY341" fmla="*/ 5569058 h 6858000"/>
              <a:gd name="connsiteX342" fmla="*/ 3707782 w 7467663"/>
              <a:gd name="connsiteY342" fmla="*/ 5644908 h 6858000"/>
              <a:gd name="connsiteX343" fmla="*/ 3583827 w 7467663"/>
              <a:gd name="connsiteY343" fmla="*/ 6039215 h 6858000"/>
              <a:gd name="connsiteX344" fmla="*/ 3547861 w 7467663"/>
              <a:gd name="connsiteY344" fmla="*/ 6129609 h 6858000"/>
              <a:gd name="connsiteX345" fmla="*/ 3490905 w 7467663"/>
              <a:gd name="connsiteY345" fmla="*/ 6277660 h 6858000"/>
              <a:gd name="connsiteX346" fmla="*/ 3455859 w 7467663"/>
              <a:gd name="connsiteY346" fmla="*/ 6391301 h 6858000"/>
              <a:gd name="connsiteX347" fmla="*/ 3429112 w 7467663"/>
              <a:gd name="connsiteY347" fmla="*/ 6479469 h 6858000"/>
              <a:gd name="connsiteX348" fmla="*/ 3304862 w 7467663"/>
              <a:gd name="connsiteY348" fmla="*/ 6796476 h 6858000"/>
              <a:gd name="connsiteX349" fmla="*/ 3276071 w 7467663"/>
              <a:gd name="connsiteY349" fmla="*/ 6858000 h 6858000"/>
              <a:gd name="connsiteX350" fmla="*/ 3240805 w 7467663"/>
              <a:gd name="connsiteY350" fmla="*/ 6858000 h 6858000"/>
              <a:gd name="connsiteX351" fmla="*/ 3275917 w 7467663"/>
              <a:gd name="connsiteY351" fmla="*/ 6783192 h 6858000"/>
              <a:gd name="connsiteX352" fmla="*/ 3399358 w 7467663"/>
              <a:gd name="connsiteY352" fmla="*/ 6469011 h 6858000"/>
              <a:gd name="connsiteX353" fmla="*/ 3425650 w 7467663"/>
              <a:gd name="connsiteY353" fmla="*/ 6381333 h 6858000"/>
              <a:gd name="connsiteX354" fmla="*/ 3460661 w 7467663"/>
              <a:gd name="connsiteY354" fmla="*/ 6266763 h 6858000"/>
              <a:gd name="connsiteX355" fmla="*/ 3518021 w 7467663"/>
              <a:gd name="connsiteY355" fmla="*/ 6117298 h 6858000"/>
              <a:gd name="connsiteX356" fmla="*/ 3554035 w 7467663"/>
              <a:gd name="connsiteY356" fmla="*/ 6027832 h 6858000"/>
              <a:gd name="connsiteX357" fmla="*/ 3677174 w 7467663"/>
              <a:gd name="connsiteY357" fmla="*/ 5636351 h 6858000"/>
              <a:gd name="connsiteX358" fmla="*/ 3698819 w 7467663"/>
              <a:gd name="connsiteY358" fmla="*/ 5560503 h 6858000"/>
              <a:gd name="connsiteX359" fmla="*/ 3702094 w 7467663"/>
              <a:gd name="connsiteY359" fmla="*/ 5549194 h 6858000"/>
              <a:gd name="connsiteX360" fmla="*/ 3398355 w 7467663"/>
              <a:gd name="connsiteY360" fmla="*/ 6094603 h 6858000"/>
              <a:gd name="connsiteX361" fmla="*/ 3193941 w 7467663"/>
              <a:gd name="connsiteY361" fmla="*/ 6798775 h 6858000"/>
              <a:gd name="connsiteX362" fmla="*/ 3184140 w 7467663"/>
              <a:gd name="connsiteY362" fmla="*/ 6858000 h 6858000"/>
              <a:gd name="connsiteX363" fmla="*/ 3099978 w 7467663"/>
              <a:gd name="connsiteY363" fmla="*/ 6858000 h 6858000"/>
              <a:gd name="connsiteX364" fmla="*/ 3101556 w 7467663"/>
              <a:gd name="connsiteY364" fmla="*/ 6843337 h 6858000"/>
              <a:gd name="connsiteX365" fmla="*/ 3370162 w 7467663"/>
              <a:gd name="connsiteY365" fmla="*/ 5785550 h 6858000"/>
              <a:gd name="connsiteX366" fmla="*/ 3746477 w 7467663"/>
              <a:gd name="connsiteY366" fmla="*/ 5377889 h 6858000"/>
              <a:gd name="connsiteX367" fmla="*/ 3863399 w 7467663"/>
              <a:gd name="connsiteY367" fmla="*/ 5087257 h 6858000"/>
              <a:gd name="connsiteX368" fmla="*/ 3968712 w 7467663"/>
              <a:gd name="connsiteY368" fmla="*/ 4913989 h 6858000"/>
              <a:gd name="connsiteX369" fmla="*/ 2792390 w 7467663"/>
              <a:gd name="connsiteY369" fmla="*/ 5382974 h 6858000"/>
              <a:gd name="connsiteX370" fmla="*/ 2714982 w 7467663"/>
              <a:gd name="connsiteY370" fmla="*/ 5427051 h 6858000"/>
              <a:gd name="connsiteX371" fmla="*/ 2813361 w 7467663"/>
              <a:gd name="connsiteY371" fmla="*/ 6023912 h 6858000"/>
              <a:gd name="connsiteX372" fmla="*/ 2688430 w 7467663"/>
              <a:gd name="connsiteY372" fmla="*/ 6801564 h 6858000"/>
              <a:gd name="connsiteX373" fmla="*/ 2629626 w 7467663"/>
              <a:gd name="connsiteY373" fmla="*/ 6763394 h 6858000"/>
              <a:gd name="connsiteX374" fmla="*/ 2565328 w 7467663"/>
              <a:gd name="connsiteY374" fmla="*/ 5516399 h 6858000"/>
              <a:gd name="connsiteX375" fmla="*/ 1922999 w 7467663"/>
              <a:gd name="connsiteY375" fmla="*/ 5980343 h 6858000"/>
              <a:gd name="connsiteX376" fmla="*/ 1950261 w 7467663"/>
              <a:gd name="connsiteY376" fmla="*/ 6405858 h 6858000"/>
              <a:gd name="connsiteX377" fmla="*/ 2365554 w 7467663"/>
              <a:gd name="connsiteY377" fmla="*/ 6759107 h 6858000"/>
              <a:gd name="connsiteX378" fmla="*/ 2424142 w 7467663"/>
              <a:gd name="connsiteY378" fmla="*/ 6858000 h 6858000"/>
              <a:gd name="connsiteX379" fmla="*/ 2395994 w 7467663"/>
              <a:gd name="connsiteY379" fmla="*/ 6858000 h 6858000"/>
              <a:gd name="connsiteX380" fmla="*/ 2392863 w 7467663"/>
              <a:gd name="connsiteY380" fmla="*/ 6852964 h 6858000"/>
              <a:gd name="connsiteX381" fmla="*/ 2017589 w 7467663"/>
              <a:gd name="connsiteY381" fmla="*/ 6493982 h 6858000"/>
              <a:gd name="connsiteX382" fmla="*/ 2147336 w 7467663"/>
              <a:gd name="connsiteY382" fmla="*/ 6594052 h 6858000"/>
              <a:gd name="connsiteX383" fmla="*/ 2207047 w 7467663"/>
              <a:gd name="connsiteY383" fmla="*/ 6654540 h 6858000"/>
              <a:gd name="connsiteX384" fmla="*/ 2299106 w 7467663"/>
              <a:gd name="connsiteY384" fmla="*/ 6778931 h 6858000"/>
              <a:gd name="connsiteX385" fmla="*/ 2314430 w 7467663"/>
              <a:gd name="connsiteY385" fmla="*/ 6801144 h 6858000"/>
              <a:gd name="connsiteX386" fmla="*/ 2352406 w 7467663"/>
              <a:gd name="connsiteY386" fmla="*/ 6858000 h 6858000"/>
              <a:gd name="connsiteX387" fmla="*/ 2314492 w 7467663"/>
              <a:gd name="connsiteY387" fmla="*/ 6858000 h 6858000"/>
              <a:gd name="connsiteX388" fmla="*/ 2288095 w 7467663"/>
              <a:gd name="connsiteY388" fmla="*/ 6818030 h 6858000"/>
              <a:gd name="connsiteX389" fmla="*/ 2272768 w 7467663"/>
              <a:gd name="connsiteY389" fmla="*/ 6795822 h 6858000"/>
              <a:gd name="connsiteX390" fmla="*/ 2182715 w 7467663"/>
              <a:gd name="connsiteY390" fmla="*/ 6675071 h 6858000"/>
              <a:gd name="connsiteX391" fmla="*/ 2032061 w 7467663"/>
              <a:gd name="connsiteY391" fmla="*/ 6541380 h 6858000"/>
              <a:gd name="connsiteX392" fmla="*/ 2257220 w 7467663"/>
              <a:gd name="connsiteY392" fmla="*/ 6826257 h 6858000"/>
              <a:gd name="connsiteX393" fmla="*/ 2281324 w 7467663"/>
              <a:gd name="connsiteY393" fmla="*/ 6858000 h 6858000"/>
              <a:gd name="connsiteX394" fmla="*/ 2242860 w 7467663"/>
              <a:gd name="connsiteY394" fmla="*/ 6858000 h 6858000"/>
              <a:gd name="connsiteX395" fmla="*/ 2232818 w 7467663"/>
              <a:gd name="connsiteY395" fmla="*/ 6844926 h 6858000"/>
              <a:gd name="connsiteX396" fmla="*/ 1990172 w 7467663"/>
              <a:gd name="connsiteY396" fmla="*/ 6542121 h 6858000"/>
              <a:gd name="connsiteX397" fmla="*/ 2124090 w 7467663"/>
              <a:gd name="connsiteY397" fmla="*/ 6761017 h 6858000"/>
              <a:gd name="connsiteX398" fmla="*/ 2200380 w 7467663"/>
              <a:gd name="connsiteY398" fmla="*/ 6858000 h 6858000"/>
              <a:gd name="connsiteX399" fmla="*/ 2147507 w 7467663"/>
              <a:gd name="connsiteY399" fmla="*/ 6858000 h 6858000"/>
              <a:gd name="connsiteX400" fmla="*/ 2070668 w 7467663"/>
              <a:gd name="connsiteY400" fmla="*/ 6761520 h 6858000"/>
              <a:gd name="connsiteX401" fmla="*/ 1975142 w 7467663"/>
              <a:gd name="connsiteY401" fmla="*/ 6585570 h 6858000"/>
              <a:gd name="connsiteX402" fmla="*/ 2050035 w 7467663"/>
              <a:gd name="connsiteY402" fmla="*/ 6813345 h 6858000"/>
              <a:gd name="connsiteX403" fmla="*/ 2063025 w 7467663"/>
              <a:gd name="connsiteY403" fmla="*/ 6858000 h 6858000"/>
              <a:gd name="connsiteX404" fmla="*/ 2021675 w 7467663"/>
              <a:gd name="connsiteY404" fmla="*/ 6858000 h 6858000"/>
              <a:gd name="connsiteX405" fmla="*/ 2019308 w 7467663"/>
              <a:gd name="connsiteY405" fmla="*/ 6847118 h 6858000"/>
              <a:gd name="connsiteX406" fmla="*/ 1938835 w 7467663"/>
              <a:gd name="connsiteY406" fmla="*/ 6551160 h 6858000"/>
              <a:gd name="connsiteX407" fmla="*/ 1953230 w 7467663"/>
              <a:gd name="connsiteY407" fmla="*/ 6759699 h 6858000"/>
              <a:gd name="connsiteX408" fmla="*/ 1956763 w 7467663"/>
              <a:gd name="connsiteY408" fmla="*/ 6778191 h 6858000"/>
              <a:gd name="connsiteX409" fmla="*/ 1967925 w 7467663"/>
              <a:gd name="connsiteY409" fmla="*/ 6858000 h 6858000"/>
              <a:gd name="connsiteX410" fmla="*/ 1936622 w 7467663"/>
              <a:gd name="connsiteY410" fmla="*/ 6858000 h 6858000"/>
              <a:gd name="connsiteX411" fmla="*/ 1926261 w 7467663"/>
              <a:gd name="connsiteY411" fmla="*/ 6784064 h 6858000"/>
              <a:gd name="connsiteX412" fmla="*/ 1922724 w 7467663"/>
              <a:gd name="connsiteY412" fmla="*/ 6765577 h 6858000"/>
              <a:gd name="connsiteX413" fmla="*/ 1904650 w 7467663"/>
              <a:gd name="connsiteY413" fmla="*/ 6639616 h 6858000"/>
              <a:gd name="connsiteX414" fmla="*/ 1885273 w 7467663"/>
              <a:gd name="connsiteY414" fmla="*/ 6858000 h 6858000"/>
              <a:gd name="connsiteX415" fmla="*/ 1854363 w 7467663"/>
              <a:gd name="connsiteY415" fmla="*/ 6858000 h 6858000"/>
              <a:gd name="connsiteX416" fmla="*/ 1880391 w 7467663"/>
              <a:gd name="connsiteY416" fmla="*/ 6603796 h 6858000"/>
              <a:gd name="connsiteX417" fmla="*/ 1818273 w 7467663"/>
              <a:gd name="connsiteY417" fmla="*/ 6715729 h 6858000"/>
              <a:gd name="connsiteX418" fmla="*/ 1794691 w 7467663"/>
              <a:gd name="connsiteY418" fmla="*/ 6843239 h 6858000"/>
              <a:gd name="connsiteX419" fmla="*/ 1794914 w 7467663"/>
              <a:gd name="connsiteY419" fmla="*/ 6858000 h 6858000"/>
              <a:gd name="connsiteX420" fmla="*/ 1746128 w 7467663"/>
              <a:gd name="connsiteY420" fmla="*/ 6858000 h 6858000"/>
              <a:gd name="connsiteX421" fmla="*/ 1753934 w 7467663"/>
              <a:gd name="connsiteY421" fmla="*/ 6724796 h 6858000"/>
              <a:gd name="connsiteX422" fmla="*/ 1792053 w 7467663"/>
              <a:gd name="connsiteY422" fmla="*/ 6572396 h 6858000"/>
              <a:gd name="connsiteX423" fmla="*/ 1862248 w 7467663"/>
              <a:gd name="connsiteY423" fmla="*/ 6266397 h 6858000"/>
              <a:gd name="connsiteX424" fmla="*/ 1862250 w 7467663"/>
              <a:gd name="connsiteY424" fmla="*/ 6033531 h 6858000"/>
              <a:gd name="connsiteX425" fmla="*/ 1211999 w 7467663"/>
              <a:gd name="connsiteY425" fmla="*/ 6683610 h 6858000"/>
              <a:gd name="connsiteX426" fmla="*/ 1213266 w 7467663"/>
              <a:gd name="connsiteY426" fmla="*/ 6691947 h 6858000"/>
              <a:gd name="connsiteX427" fmla="*/ 1203370 w 7467663"/>
              <a:gd name="connsiteY427" fmla="*/ 6850676 h 6858000"/>
              <a:gd name="connsiteX428" fmla="*/ 1203671 w 7467663"/>
              <a:gd name="connsiteY428" fmla="*/ 6858000 h 6858000"/>
              <a:gd name="connsiteX429" fmla="*/ 1143180 w 7467663"/>
              <a:gd name="connsiteY429" fmla="*/ 6858000 h 6858000"/>
              <a:gd name="connsiteX430" fmla="*/ 1142176 w 7467663"/>
              <a:gd name="connsiteY430" fmla="*/ 6766045 h 6858000"/>
              <a:gd name="connsiteX431" fmla="*/ 1067484 w 7467663"/>
              <a:gd name="connsiteY431" fmla="*/ 6858000 h 6858000"/>
              <a:gd name="connsiteX432" fmla="*/ 953928 w 7467663"/>
              <a:gd name="connsiteY432" fmla="*/ 6858000 h 6858000"/>
              <a:gd name="connsiteX433" fmla="*/ 959715 w 7467663"/>
              <a:gd name="connsiteY433" fmla="*/ 6850185 h 6858000"/>
              <a:gd name="connsiteX434" fmla="*/ 1483788 w 7467663"/>
              <a:gd name="connsiteY434" fmla="*/ 6259174 h 6858000"/>
              <a:gd name="connsiteX435" fmla="*/ 1100671 w 7467663"/>
              <a:gd name="connsiteY435" fmla="*/ 6252137 h 6858000"/>
              <a:gd name="connsiteX436" fmla="*/ 1090144 w 7467663"/>
              <a:gd name="connsiteY436" fmla="*/ 6256748 h 6858000"/>
              <a:gd name="connsiteX437" fmla="*/ 1095872 w 7467663"/>
              <a:gd name="connsiteY437" fmla="*/ 6271892 h 6858000"/>
              <a:gd name="connsiteX438" fmla="*/ 262785 w 7467663"/>
              <a:gd name="connsiteY438" fmla="*/ 6845450 h 6858000"/>
              <a:gd name="connsiteX439" fmla="*/ 209968 w 7467663"/>
              <a:gd name="connsiteY439" fmla="*/ 6770713 h 6858000"/>
              <a:gd name="connsiteX440" fmla="*/ 873460 w 7467663"/>
              <a:gd name="connsiteY440" fmla="*/ 6253768 h 6858000"/>
              <a:gd name="connsiteX441" fmla="*/ 192686 w 7467663"/>
              <a:gd name="connsiteY441" fmla="*/ 5849257 h 6858000"/>
              <a:gd name="connsiteX442" fmla="*/ 4696 w 7467663"/>
              <a:gd name="connsiteY442" fmla="*/ 5697668 h 6858000"/>
              <a:gd name="connsiteX443" fmla="*/ 0 w 7467663"/>
              <a:gd name="connsiteY443" fmla="*/ 5689984 h 6858000"/>
              <a:gd name="connsiteX444" fmla="*/ 0 w 7467663"/>
              <a:gd name="connsiteY444" fmla="*/ 5513472 h 6858000"/>
              <a:gd name="connsiteX445" fmla="*/ 174101 w 7467663"/>
              <a:gd name="connsiteY445" fmla="*/ 5620277 h 6858000"/>
              <a:gd name="connsiteX446" fmla="*/ 891800 w 7467663"/>
              <a:gd name="connsiteY446" fmla="*/ 6036935 h 6858000"/>
              <a:gd name="connsiteX447" fmla="*/ 1072219 w 7467663"/>
              <a:gd name="connsiteY447" fmla="*/ 6169443 h 6858000"/>
              <a:gd name="connsiteX448" fmla="*/ 1074117 w 7467663"/>
              <a:gd name="connsiteY448" fmla="*/ 6170301 h 6858000"/>
              <a:gd name="connsiteX449" fmla="*/ 1083114 w 7467663"/>
              <a:gd name="connsiteY449" fmla="*/ 6174131 h 6858000"/>
              <a:gd name="connsiteX450" fmla="*/ 1543010 w 7467663"/>
              <a:gd name="connsiteY450" fmla="*/ 6191140 h 6858000"/>
              <a:gd name="connsiteX451" fmla="*/ 1551080 w 7467663"/>
              <a:gd name="connsiteY451" fmla="*/ 6195006 h 6858000"/>
              <a:gd name="connsiteX452" fmla="*/ 2345443 w 7467663"/>
              <a:gd name="connsiteY452" fmla="*/ 5549882 h 6858000"/>
              <a:gd name="connsiteX453" fmla="*/ 1721499 w 7467663"/>
              <a:gd name="connsiteY453" fmla="*/ 5599969 h 6858000"/>
              <a:gd name="connsiteX454" fmla="*/ 767716 w 7467663"/>
              <a:gd name="connsiteY454" fmla="*/ 5472768 h 6858000"/>
              <a:gd name="connsiteX455" fmla="*/ 722147 w 7467663"/>
              <a:gd name="connsiteY455" fmla="*/ 5393091 h 6858000"/>
              <a:gd name="connsiteX456" fmla="*/ 1485552 w 7467663"/>
              <a:gd name="connsiteY456" fmla="*/ 5313202 h 6858000"/>
              <a:gd name="connsiteX457" fmla="*/ 2143004 w 7467663"/>
              <a:gd name="connsiteY457" fmla="*/ 5402420 h 6858000"/>
              <a:gd name="connsiteX458" fmla="*/ 1933391 w 7467663"/>
              <a:gd name="connsiteY458" fmla="*/ 5156971 h 6858000"/>
              <a:gd name="connsiteX459" fmla="*/ 1827118 w 7467663"/>
              <a:gd name="connsiteY459" fmla="*/ 4968410 h 6858000"/>
              <a:gd name="connsiteX460" fmla="*/ 1837349 w 7467663"/>
              <a:gd name="connsiteY460" fmla="*/ 4956357 h 6858000"/>
              <a:gd name="connsiteX461" fmla="*/ 2162835 w 7467663"/>
              <a:gd name="connsiteY461" fmla="*/ 5187853 h 6858000"/>
              <a:gd name="connsiteX462" fmla="*/ 2257167 w 7467663"/>
              <a:gd name="connsiteY462" fmla="*/ 5462123 h 6858000"/>
              <a:gd name="connsiteX463" fmla="*/ 2261598 w 7467663"/>
              <a:gd name="connsiteY463" fmla="*/ 5467998 h 6858000"/>
              <a:gd name="connsiteX464" fmla="*/ 2437177 w 7467663"/>
              <a:gd name="connsiteY464" fmla="*/ 5479608 h 6858000"/>
              <a:gd name="connsiteX465" fmla="*/ 2445247 w 7467663"/>
              <a:gd name="connsiteY465" fmla="*/ 5483476 h 6858000"/>
              <a:gd name="connsiteX466" fmla="*/ 2743626 w 7467663"/>
              <a:gd name="connsiteY466" fmla="*/ 5304819 h 6858000"/>
              <a:gd name="connsiteX467" fmla="*/ 3048102 w 7467663"/>
              <a:gd name="connsiteY467" fmla="*/ 5150595 h 6858000"/>
              <a:gd name="connsiteX468" fmla="*/ 1799414 w 7467663"/>
              <a:gd name="connsiteY468" fmla="*/ 4694732 h 6858000"/>
              <a:gd name="connsiteX469" fmla="*/ 1771735 w 7467663"/>
              <a:gd name="connsiteY469" fmla="*/ 4619929 h 6858000"/>
              <a:gd name="connsiteX470" fmla="*/ 3104273 w 7467663"/>
              <a:gd name="connsiteY470" fmla="*/ 5076159 h 6858000"/>
              <a:gd name="connsiteX471" fmla="*/ 3113245 w 7467663"/>
              <a:gd name="connsiteY471" fmla="*/ 5090705 h 6858000"/>
              <a:gd name="connsiteX472" fmla="*/ 3126294 w 7467663"/>
              <a:gd name="connsiteY472" fmla="*/ 5114400 h 6858000"/>
              <a:gd name="connsiteX473" fmla="*/ 3937433 w 7467663"/>
              <a:gd name="connsiteY473" fmla="*/ 4830473 h 6858000"/>
              <a:gd name="connsiteX474" fmla="*/ 3590475 w 7467663"/>
              <a:gd name="connsiteY474" fmla="*/ 4597974 h 6858000"/>
              <a:gd name="connsiteX475" fmla="*/ 3100264 w 7467663"/>
              <a:gd name="connsiteY475" fmla="*/ 4579845 h 6858000"/>
              <a:gd name="connsiteX476" fmla="*/ 2183576 w 7467663"/>
              <a:gd name="connsiteY476" fmla="*/ 4227150 h 6858000"/>
              <a:gd name="connsiteX477" fmla="*/ 2151029 w 7467663"/>
              <a:gd name="connsiteY477" fmla="*/ 4146947 h 6858000"/>
              <a:gd name="connsiteX478" fmla="*/ 3563434 w 7467663"/>
              <a:gd name="connsiteY478" fmla="*/ 4469115 h 6858000"/>
              <a:gd name="connsiteX479" fmla="*/ 3177952 w 7467663"/>
              <a:gd name="connsiteY479" fmla="*/ 3657386 h 6858000"/>
              <a:gd name="connsiteX480" fmla="*/ 3189263 w 7467663"/>
              <a:gd name="connsiteY480" fmla="*/ 3625726 h 6858000"/>
              <a:gd name="connsiteX481" fmla="*/ 3560912 w 7467663"/>
              <a:gd name="connsiteY481" fmla="*/ 4079863 h 6858000"/>
              <a:gd name="connsiteX482" fmla="*/ 3626636 w 7467663"/>
              <a:gd name="connsiteY482" fmla="*/ 4512230 h 6858000"/>
              <a:gd name="connsiteX483" fmla="*/ 3653088 w 7467663"/>
              <a:gd name="connsiteY483" fmla="*/ 4521417 h 6858000"/>
              <a:gd name="connsiteX484" fmla="*/ 3988128 w 7467663"/>
              <a:gd name="connsiteY484" fmla="*/ 4817267 h 6858000"/>
              <a:gd name="connsiteX485" fmla="*/ 4830582 w 7467663"/>
              <a:gd name="connsiteY485" fmla="*/ 4676000 h 6858000"/>
              <a:gd name="connsiteX486" fmla="*/ 4830100 w 7467663"/>
              <a:gd name="connsiteY486" fmla="*/ 4675554 h 6858000"/>
              <a:gd name="connsiteX487" fmla="*/ 4036318 w 7467663"/>
              <a:gd name="connsiteY487" fmla="*/ 4147013 h 6858000"/>
              <a:gd name="connsiteX488" fmla="*/ 3432098 w 7467663"/>
              <a:gd name="connsiteY488" fmla="*/ 3537312 h 6858000"/>
              <a:gd name="connsiteX489" fmla="*/ 3446761 w 7467663"/>
              <a:gd name="connsiteY489" fmla="*/ 3461278 h 6858000"/>
              <a:gd name="connsiteX490" fmla="*/ 4419733 w 7467663"/>
              <a:gd name="connsiteY490" fmla="*/ 3963555 h 6858000"/>
              <a:gd name="connsiteX491" fmla="*/ 4781371 w 7467663"/>
              <a:gd name="connsiteY491" fmla="*/ 4458604 h 6858000"/>
              <a:gd name="connsiteX492" fmla="*/ 4780440 w 7467663"/>
              <a:gd name="connsiteY492" fmla="*/ 4470290 h 6858000"/>
              <a:gd name="connsiteX493" fmla="*/ 4898954 w 7467663"/>
              <a:gd name="connsiteY493" fmla="*/ 4662092 h 6858000"/>
              <a:gd name="connsiteX494" fmla="*/ 4900699 w 7467663"/>
              <a:gd name="connsiteY494" fmla="*/ 4670867 h 6858000"/>
              <a:gd name="connsiteX495" fmla="*/ 5714511 w 7467663"/>
              <a:gd name="connsiteY495" fmla="*/ 4663483 h 6858000"/>
              <a:gd name="connsiteX496" fmla="*/ 5464793 w 7467663"/>
              <a:gd name="connsiteY496" fmla="*/ 4393556 h 6858000"/>
              <a:gd name="connsiteX497" fmla="*/ 5461897 w 7467663"/>
              <a:gd name="connsiteY497" fmla="*/ 4390879 h 6858000"/>
              <a:gd name="connsiteX498" fmla="*/ 4294126 w 7467663"/>
              <a:gd name="connsiteY498" fmla="*/ 3303048 h 6858000"/>
              <a:gd name="connsiteX499" fmla="*/ 4305321 w 7467663"/>
              <a:gd name="connsiteY499" fmla="*/ 3256953 h 6858000"/>
              <a:gd name="connsiteX500" fmla="*/ 4949299 w 7467663"/>
              <a:gd name="connsiteY500" fmla="*/ 3766336 h 6858000"/>
              <a:gd name="connsiteX501" fmla="*/ 5291452 w 7467663"/>
              <a:gd name="connsiteY501" fmla="*/ 4076801 h 6858000"/>
              <a:gd name="connsiteX502" fmla="*/ 5434998 w 7467663"/>
              <a:gd name="connsiteY502" fmla="*/ 4254100 h 6858000"/>
              <a:gd name="connsiteX503" fmla="*/ 5351015 w 7467663"/>
              <a:gd name="connsiteY503" fmla="*/ 3760989 h 6858000"/>
              <a:gd name="connsiteX504" fmla="*/ 5413780 w 7467663"/>
              <a:gd name="connsiteY504" fmla="*/ 2966265 h 6858000"/>
              <a:gd name="connsiteX505" fmla="*/ 5425627 w 7467663"/>
              <a:gd name="connsiteY505" fmla="*/ 2954192 h 6858000"/>
              <a:gd name="connsiteX506" fmla="*/ 6604735 w 7467663"/>
              <a:gd name="connsiteY506" fmla="*/ 2041381 h 6858000"/>
              <a:gd name="connsiteX507" fmla="*/ 7204487 w 7467663"/>
              <a:gd name="connsiteY507" fmla="*/ 2742112 h 6858000"/>
              <a:gd name="connsiteX508" fmla="*/ 7131592 w 7467663"/>
              <a:gd name="connsiteY508" fmla="*/ 2672096 h 6858000"/>
              <a:gd name="connsiteX509" fmla="*/ 6996344 w 7467663"/>
              <a:gd name="connsiteY509" fmla="*/ 2518310 h 6858000"/>
              <a:gd name="connsiteX510" fmla="*/ 6735495 w 7467663"/>
              <a:gd name="connsiteY510" fmla="*/ 2196890 h 6858000"/>
              <a:gd name="connsiteX511" fmla="*/ 6721901 w 7467663"/>
              <a:gd name="connsiteY511" fmla="*/ 2179274 h 6858000"/>
              <a:gd name="connsiteX512" fmla="*/ 6604735 w 7467663"/>
              <a:gd name="connsiteY512" fmla="*/ 2041381 h 6858000"/>
              <a:gd name="connsiteX513" fmla="*/ 6591670 w 7467663"/>
              <a:gd name="connsiteY513" fmla="*/ 1988277 h 6858000"/>
              <a:gd name="connsiteX514" fmla="*/ 6747349 w 7467663"/>
              <a:gd name="connsiteY514" fmla="*/ 2160069 h 6858000"/>
              <a:gd name="connsiteX515" fmla="*/ 6760943 w 7467663"/>
              <a:gd name="connsiteY515" fmla="*/ 2177686 h 6858000"/>
              <a:gd name="connsiteX516" fmla="*/ 7021065 w 7467663"/>
              <a:gd name="connsiteY516" fmla="*/ 2498102 h 6858000"/>
              <a:gd name="connsiteX517" fmla="*/ 7155223 w 7467663"/>
              <a:gd name="connsiteY517" fmla="*/ 2650386 h 6858000"/>
              <a:gd name="connsiteX518" fmla="*/ 7203167 w 7467663"/>
              <a:gd name="connsiteY518" fmla="*/ 2697288 h 6858000"/>
              <a:gd name="connsiteX519" fmla="*/ 6937703 w 7467663"/>
              <a:gd name="connsiteY519" fmla="*/ 2321981 h 6858000"/>
              <a:gd name="connsiteX520" fmla="*/ 6591670 w 7467663"/>
              <a:gd name="connsiteY520" fmla="*/ 1988277 h 6858000"/>
              <a:gd name="connsiteX521" fmla="*/ 5798671 w 7467663"/>
              <a:gd name="connsiteY521" fmla="*/ 1981601 h 6858000"/>
              <a:gd name="connsiteX522" fmla="*/ 5754709 w 7467663"/>
              <a:gd name="connsiteY522" fmla="*/ 2071454 h 6858000"/>
              <a:gd name="connsiteX523" fmla="*/ 5763044 w 7467663"/>
              <a:gd name="connsiteY523" fmla="*/ 2842206 h 6858000"/>
              <a:gd name="connsiteX524" fmla="*/ 5764974 w 7467663"/>
              <a:gd name="connsiteY524" fmla="*/ 2799609 h 6858000"/>
              <a:gd name="connsiteX525" fmla="*/ 5767665 w 7467663"/>
              <a:gd name="connsiteY525" fmla="*/ 2666409 h 6858000"/>
              <a:gd name="connsiteX526" fmla="*/ 5763055 w 7467663"/>
              <a:gd name="connsiteY526" fmla="*/ 2579705 h 6858000"/>
              <a:gd name="connsiteX527" fmla="*/ 5758079 w 7467663"/>
              <a:gd name="connsiteY527" fmla="*/ 2492508 h 6858000"/>
              <a:gd name="connsiteX528" fmla="*/ 5779325 w 7467663"/>
              <a:gd name="connsiteY528" fmla="*/ 2197069 h 6858000"/>
              <a:gd name="connsiteX529" fmla="*/ 5798671 w 7467663"/>
              <a:gd name="connsiteY529" fmla="*/ 1981601 h 6858000"/>
              <a:gd name="connsiteX530" fmla="*/ 5829202 w 7467663"/>
              <a:gd name="connsiteY530" fmla="*/ 1971679 h 6858000"/>
              <a:gd name="connsiteX531" fmla="*/ 5809558 w 7467663"/>
              <a:gd name="connsiteY531" fmla="*/ 2198043 h 6858000"/>
              <a:gd name="connsiteX532" fmla="*/ 5788653 w 7467663"/>
              <a:gd name="connsiteY532" fmla="*/ 2489430 h 6858000"/>
              <a:gd name="connsiteX533" fmla="*/ 5793439 w 7467663"/>
              <a:gd name="connsiteY533" fmla="*/ 2575235 h 6858000"/>
              <a:gd name="connsiteX534" fmla="*/ 5796837 w 7467663"/>
              <a:gd name="connsiteY534" fmla="*/ 2637633 h 6858000"/>
              <a:gd name="connsiteX535" fmla="*/ 5818614 w 7467663"/>
              <a:gd name="connsiteY535" fmla="*/ 2473055 h 6858000"/>
              <a:gd name="connsiteX536" fmla="*/ 5829202 w 7467663"/>
              <a:gd name="connsiteY536" fmla="*/ 1971679 h 6858000"/>
              <a:gd name="connsiteX537" fmla="*/ 5911389 w 7467663"/>
              <a:gd name="connsiteY537" fmla="*/ 1898371 h 6858000"/>
              <a:gd name="connsiteX538" fmla="*/ 6237627 w 7467663"/>
              <a:gd name="connsiteY538" fmla="*/ 2231921 h 6858000"/>
              <a:gd name="connsiteX539" fmla="*/ 5911389 w 7467663"/>
              <a:gd name="connsiteY539" fmla="*/ 1898371 h 6858000"/>
              <a:gd name="connsiteX540" fmla="*/ 6944437 w 7467663"/>
              <a:gd name="connsiteY540" fmla="*/ 1575402 h 6858000"/>
              <a:gd name="connsiteX541" fmla="*/ 6304730 w 7467663"/>
              <a:gd name="connsiteY541" fmla="*/ 1766654 h 6858000"/>
              <a:gd name="connsiteX542" fmla="*/ 6944437 w 7467663"/>
              <a:gd name="connsiteY542" fmla="*/ 1575402 h 6858000"/>
              <a:gd name="connsiteX543" fmla="*/ 7019523 w 7467663"/>
              <a:gd name="connsiteY543" fmla="*/ 1519450 h 6858000"/>
              <a:gd name="connsiteX544" fmla="*/ 6298091 w 7467663"/>
              <a:gd name="connsiteY544" fmla="*/ 1737122 h 6858000"/>
              <a:gd name="connsiteX545" fmla="*/ 7019523 w 7467663"/>
              <a:gd name="connsiteY545" fmla="*/ 1519450 h 6858000"/>
              <a:gd name="connsiteX546" fmla="*/ 2399523 w 7467663"/>
              <a:gd name="connsiteY546" fmla="*/ 1428234 h 6858000"/>
              <a:gd name="connsiteX547" fmla="*/ 2224982 w 7467663"/>
              <a:gd name="connsiteY547" fmla="*/ 1826201 h 6858000"/>
              <a:gd name="connsiteX548" fmla="*/ 2096099 w 7467663"/>
              <a:gd name="connsiteY548" fmla="*/ 2345900 h 6858000"/>
              <a:gd name="connsiteX549" fmla="*/ 2283317 w 7467663"/>
              <a:gd name="connsiteY549" fmla="*/ 1796925 h 6858000"/>
              <a:gd name="connsiteX550" fmla="*/ 2399523 w 7467663"/>
              <a:gd name="connsiteY550" fmla="*/ 1428234 h 6858000"/>
              <a:gd name="connsiteX551" fmla="*/ 2448558 w 7467663"/>
              <a:gd name="connsiteY551" fmla="*/ 1373435 h 6858000"/>
              <a:gd name="connsiteX552" fmla="*/ 2312521 w 7467663"/>
              <a:gd name="connsiteY552" fmla="*/ 1806140 h 6858000"/>
              <a:gd name="connsiteX553" fmla="*/ 2127533 w 7467663"/>
              <a:gd name="connsiteY553" fmla="*/ 2348380 h 6858000"/>
              <a:gd name="connsiteX554" fmla="*/ 2358080 w 7467663"/>
              <a:gd name="connsiteY554" fmla="*/ 1866134 h 6858000"/>
              <a:gd name="connsiteX555" fmla="*/ 2407436 w 7467663"/>
              <a:gd name="connsiteY555" fmla="*/ 1651070 h 6858000"/>
              <a:gd name="connsiteX556" fmla="*/ 2448558 w 7467663"/>
              <a:gd name="connsiteY556" fmla="*/ 1373435 h 6858000"/>
              <a:gd name="connsiteX557" fmla="*/ 278707 w 7467663"/>
              <a:gd name="connsiteY557" fmla="*/ 1352270 h 6858000"/>
              <a:gd name="connsiteX558" fmla="*/ 321570 w 7467663"/>
              <a:gd name="connsiteY558" fmla="*/ 1861610 h 6858000"/>
              <a:gd name="connsiteX559" fmla="*/ 294281 w 7467663"/>
              <a:gd name="connsiteY559" fmla="*/ 1440658 h 6858000"/>
              <a:gd name="connsiteX560" fmla="*/ 278707 w 7467663"/>
              <a:gd name="connsiteY560" fmla="*/ 1352270 h 6858000"/>
              <a:gd name="connsiteX561" fmla="*/ 1423821 w 7467663"/>
              <a:gd name="connsiteY561" fmla="*/ 1351958 h 6858000"/>
              <a:gd name="connsiteX562" fmla="*/ 1638521 w 7467663"/>
              <a:gd name="connsiteY562" fmla="*/ 1908470 h 6858000"/>
              <a:gd name="connsiteX563" fmla="*/ 1754199 w 7467663"/>
              <a:gd name="connsiteY563" fmla="*/ 2149284 h 6858000"/>
              <a:gd name="connsiteX564" fmla="*/ 1908359 w 7467663"/>
              <a:gd name="connsiteY564" fmla="*/ 2364988 h 6858000"/>
              <a:gd name="connsiteX565" fmla="*/ 1647661 w 7467663"/>
              <a:gd name="connsiteY565" fmla="*/ 1825945 h 6858000"/>
              <a:gd name="connsiteX566" fmla="*/ 1423821 w 7467663"/>
              <a:gd name="connsiteY566" fmla="*/ 1351958 h 6858000"/>
              <a:gd name="connsiteX567" fmla="*/ 1431890 w 7467663"/>
              <a:gd name="connsiteY567" fmla="*/ 1306475 h 6858000"/>
              <a:gd name="connsiteX568" fmla="*/ 1507597 w 7467663"/>
              <a:gd name="connsiteY568" fmla="*/ 1446132 h 6858000"/>
              <a:gd name="connsiteX569" fmla="*/ 1674586 w 7467663"/>
              <a:gd name="connsiteY569" fmla="*/ 1813832 h 6858000"/>
              <a:gd name="connsiteX570" fmla="*/ 1815950 w 7467663"/>
              <a:gd name="connsiteY570" fmla="*/ 2128564 h 6858000"/>
              <a:gd name="connsiteX571" fmla="*/ 1984242 w 7467663"/>
              <a:gd name="connsiteY571" fmla="*/ 2430829 h 6858000"/>
              <a:gd name="connsiteX572" fmla="*/ 2014023 w 7467663"/>
              <a:gd name="connsiteY572" fmla="*/ 2450995 h 6858000"/>
              <a:gd name="connsiteX573" fmla="*/ 1747337 w 7467663"/>
              <a:gd name="connsiteY573" fmla="*/ 1855264 h 6858000"/>
              <a:gd name="connsiteX574" fmla="*/ 1533749 w 7467663"/>
              <a:gd name="connsiteY574" fmla="*/ 1478656 h 6858000"/>
              <a:gd name="connsiteX575" fmla="*/ 1431890 w 7467663"/>
              <a:gd name="connsiteY575" fmla="*/ 1306475 h 6858000"/>
              <a:gd name="connsiteX576" fmla="*/ 5052692 w 7467663"/>
              <a:gd name="connsiteY576" fmla="*/ 1292994 h 6858000"/>
              <a:gd name="connsiteX577" fmla="*/ 5200661 w 7467663"/>
              <a:gd name="connsiteY577" fmla="*/ 1635186 h 6858000"/>
              <a:gd name="connsiteX578" fmla="*/ 5297138 w 7467663"/>
              <a:gd name="connsiteY578" fmla="*/ 1906351 h 6858000"/>
              <a:gd name="connsiteX579" fmla="*/ 5052692 w 7467663"/>
              <a:gd name="connsiteY579" fmla="*/ 1292994 h 6858000"/>
              <a:gd name="connsiteX580" fmla="*/ 5009948 w 7467663"/>
              <a:gd name="connsiteY580" fmla="*/ 1273619 h 6858000"/>
              <a:gd name="connsiteX581" fmla="*/ 5121777 w 7467663"/>
              <a:gd name="connsiteY581" fmla="*/ 1654213 h 6858000"/>
              <a:gd name="connsiteX582" fmla="*/ 5293545 w 7467663"/>
              <a:gd name="connsiteY582" fmla="*/ 2072247 h 6858000"/>
              <a:gd name="connsiteX583" fmla="*/ 5294042 w 7467663"/>
              <a:gd name="connsiteY583" fmla="*/ 2065019 h 6858000"/>
              <a:gd name="connsiteX584" fmla="*/ 5171936 w 7467663"/>
              <a:gd name="connsiteY584" fmla="*/ 1647613 h 6858000"/>
              <a:gd name="connsiteX585" fmla="*/ 5009948 w 7467663"/>
              <a:gd name="connsiteY585" fmla="*/ 1273619 h 6858000"/>
              <a:gd name="connsiteX586" fmla="*/ 655236 w 7467663"/>
              <a:gd name="connsiteY586" fmla="*/ 1268632 h 6858000"/>
              <a:gd name="connsiteX587" fmla="*/ 839521 w 7467663"/>
              <a:gd name="connsiteY587" fmla="*/ 1685315 h 6858000"/>
              <a:gd name="connsiteX588" fmla="*/ 1109416 w 7467663"/>
              <a:gd name="connsiteY588" fmla="*/ 2061663 h 6858000"/>
              <a:gd name="connsiteX589" fmla="*/ 1298300 w 7467663"/>
              <a:gd name="connsiteY589" fmla="*/ 2247742 h 6858000"/>
              <a:gd name="connsiteX590" fmla="*/ 1125871 w 7467663"/>
              <a:gd name="connsiteY590" fmla="*/ 1989513 h 6858000"/>
              <a:gd name="connsiteX591" fmla="*/ 981574 w 7467663"/>
              <a:gd name="connsiteY591" fmla="*/ 1783157 h 6858000"/>
              <a:gd name="connsiteX592" fmla="*/ 922198 w 7467663"/>
              <a:gd name="connsiteY592" fmla="*/ 1677437 h 6858000"/>
              <a:gd name="connsiteX593" fmla="*/ 869293 w 7467663"/>
              <a:gd name="connsiteY593" fmla="*/ 1583214 h 6858000"/>
              <a:gd name="connsiteX594" fmla="*/ 751431 w 7467663"/>
              <a:gd name="connsiteY594" fmla="*/ 1405731 h 6858000"/>
              <a:gd name="connsiteX595" fmla="*/ 655236 w 7467663"/>
              <a:gd name="connsiteY595" fmla="*/ 1268632 h 6858000"/>
              <a:gd name="connsiteX596" fmla="*/ 6516292 w 7467663"/>
              <a:gd name="connsiteY596" fmla="*/ 1263064 h 6858000"/>
              <a:gd name="connsiteX597" fmla="*/ 5736320 w 7467663"/>
              <a:gd name="connsiteY597" fmla="*/ 1501803 h 6858000"/>
              <a:gd name="connsiteX598" fmla="*/ 6516292 w 7467663"/>
              <a:gd name="connsiteY598" fmla="*/ 1263064 h 6858000"/>
              <a:gd name="connsiteX599" fmla="*/ 291466 w 7467663"/>
              <a:gd name="connsiteY599" fmla="*/ 1250369 h 6858000"/>
              <a:gd name="connsiteX600" fmla="*/ 323180 w 7467663"/>
              <a:gd name="connsiteY600" fmla="*/ 1435283 h 6858000"/>
              <a:gd name="connsiteX601" fmla="*/ 349381 w 7467663"/>
              <a:gd name="connsiteY601" fmla="*/ 1875041 h 6858000"/>
              <a:gd name="connsiteX602" fmla="*/ 374363 w 7467663"/>
              <a:gd name="connsiteY602" fmla="*/ 1506494 h 6858000"/>
              <a:gd name="connsiteX603" fmla="*/ 302168 w 7467663"/>
              <a:gd name="connsiteY603" fmla="*/ 1274495 h 6858000"/>
              <a:gd name="connsiteX604" fmla="*/ 291466 w 7467663"/>
              <a:gd name="connsiteY604" fmla="*/ 1250369 h 6858000"/>
              <a:gd name="connsiteX605" fmla="*/ 678222 w 7467663"/>
              <a:gd name="connsiteY605" fmla="*/ 1248670 h 6858000"/>
              <a:gd name="connsiteX606" fmla="*/ 775536 w 7467663"/>
              <a:gd name="connsiteY606" fmla="*/ 1388015 h 6858000"/>
              <a:gd name="connsiteX607" fmla="*/ 894529 w 7467663"/>
              <a:gd name="connsiteY607" fmla="*/ 1567739 h 6858000"/>
              <a:gd name="connsiteX608" fmla="*/ 948000 w 7467663"/>
              <a:gd name="connsiteY608" fmla="*/ 1663088 h 6858000"/>
              <a:gd name="connsiteX609" fmla="*/ 1006812 w 7467663"/>
              <a:gd name="connsiteY609" fmla="*/ 1767683 h 6858000"/>
              <a:gd name="connsiteX610" fmla="*/ 1149133 w 7467663"/>
              <a:gd name="connsiteY610" fmla="*/ 1971513 h 6858000"/>
              <a:gd name="connsiteX611" fmla="*/ 1333952 w 7467663"/>
              <a:gd name="connsiteY611" fmla="*/ 2251620 h 6858000"/>
              <a:gd name="connsiteX612" fmla="*/ 1337329 w 7467663"/>
              <a:gd name="connsiteY612" fmla="*/ 2258350 h 6858000"/>
              <a:gd name="connsiteX613" fmla="*/ 1014726 w 7467663"/>
              <a:gd name="connsiteY613" fmla="*/ 1615556 h 6858000"/>
              <a:gd name="connsiteX614" fmla="*/ 678222 w 7467663"/>
              <a:gd name="connsiteY614" fmla="*/ 1248670 h 6858000"/>
              <a:gd name="connsiteX615" fmla="*/ 6691602 w 7467663"/>
              <a:gd name="connsiteY615" fmla="*/ 1140573 h 6858000"/>
              <a:gd name="connsiteX616" fmla="*/ 6571100 w 7467663"/>
              <a:gd name="connsiteY616" fmla="*/ 1183662 h 6858000"/>
              <a:gd name="connsiteX617" fmla="*/ 6241687 w 7467663"/>
              <a:gd name="connsiteY617" fmla="*/ 1257600 h 6858000"/>
              <a:gd name="connsiteX618" fmla="*/ 5693009 w 7467663"/>
              <a:gd name="connsiteY618" fmla="*/ 1478256 h 6858000"/>
              <a:gd name="connsiteX619" fmla="*/ 6548420 w 7467663"/>
              <a:gd name="connsiteY619" fmla="*/ 1214599 h 6858000"/>
              <a:gd name="connsiteX620" fmla="*/ 6605473 w 7467663"/>
              <a:gd name="connsiteY620" fmla="*/ 1184686 h 6858000"/>
              <a:gd name="connsiteX621" fmla="*/ 6691602 w 7467663"/>
              <a:gd name="connsiteY621" fmla="*/ 1140573 h 6858000"/>
              <a:gd name="connsiteX622" fmla="*/ 4002475 w 7467663"/>
              <a:gd name="connsiteY622" fmla="*/ 1037802 h 6858000"/>
              <a:gd name="connsiteX623" fmla="*/ 4000324 w 7467663"/>
              <a:gd name="connsiteY623" fmla="*/ 1039362 h 6858000"/>
              <a:gd name="connsiteX624" fmla="*/ 4002862 w 7467663"/>
              <a:gd name="connsiteY624" fmla="*/ 1042866 h 6858000"/>
              <a:gd name="connsiteX625" fmla="*/ 4002475 w 7467663"/>
              <a:gd name="connsiteY625" fmla="*/ 1037802 h 6858000"/>
              <a:gd name="connsiteX626" fmla="*/ 506322 w 7467663"/>
              <a:gd name="connsiteY626" fmla="*/ 1020997 h 6858000"/>
              <a:gd name="connsiteX627" fmla="*/ 533068 w 7467663"/>
              <a:gd name="connsiteY627" fmla="*/ 1029409 h 6858000"/>
              <a:gd name="connsiteX628" fmla="*/ 1232525 w 7467663"/>
              <a:gd name="connsiteY628" fmla="*/ 1804675 h 6858000"/>
              <a:gd name="connsiteX629" fmla="*/ 1388858 w 7467663"/>
              <a:gd name="connsiteY629" fmla="*/ 2368011 h 6858000"/>
              <a:gd name="connsiteX630" fmla="*/ 1384098 w 7467663"/>
              <a:gd name="connsiteY630" fmla="*/ 2378125 h 6858000"/>
              <a:gd name="connsiteX631" fmla="*/ 1425393 w 7467663"/>
              <a:gd name="connsiteY631" fmla="*/ 2589124 h 6858000"/>
              <a:gd name="connsiteX632" fmla="*/ 1424001 w 7467663"/>
              <a:gd name="connsiteY632" fmla="*/ 2597541 h 6858000"/>
              <a:gd name="connsiteX633" fmla="*/ 2152729 w 7467663"/>
              <a:gd name="connsiteY633" fmla="*/ 2864487 h 6858000"/>
              <a:gd name="connsiteX634" fmla="*/ 2020609 w 7467663"/>
              <a:gd name="connsiteY634" fmla="*/ 2539671 h 6858000"/>
              <a:gd name="connsiteX635" fmla="*/ 2018920 w 7467663"/>
              <a:gd name="connsiteY635" fmla="*/ 2536309 h 6858000"/>
              <a:gd name="connsiteX636" fmla="*/ 1342441 w 7467663"/>
              <a:gd name="connsiteY636" fmla="*/ 1173017 h 6858000"/>
              <a:gd name="connsiteX637" fmla="*/ 1367925 w 7467663"/>
              <a:gd name="connsiteY637" fmla="*/ 1135648 h 6858000"/>
              <a:gd name="connsiteX638" fmla="*/ 1771401 w 7467663"/>
              <a:gd name="connsiteY638" fmla="*/ 1806673 h 6858000"/>
              <a:gd name="connsiteX639" fmla="*/ 1972385 w 7467663"/>
              <a:gd name="connsiteY639" fmla="*/ 2198735 h 6858000"/>
              <a:gd name="connsiteX640" fmla="*/ 2040892 w 7467663"/>
              <a:gd name="connsiteY640" fmla="*/ 2405205 h 6858000"/>
              <a:gd name="connsiteX641" fmla="*/ 2131689 w 7467663"/>
              <a:gd name="connsiteY641" fmla="*/ 1936926 h 6858000"/>
              <a:gd name="connsiteX642" fmla="*/ 2454820 w 7467663"/>
              <a:gd name="connsiteY642" fmla="*/ 1248808 h 6858000"/>
              <a:gd name="connsiteX643" fmla="*/ 2492512 w 7467663"/>
              <a:gd name="connsiteY643" fmla="*/ 1302920 h 6858000"/>
              <a:gd name="connsiteX644" fmla="*/ 2081216 w 7467663"/>
              <a:gd name="connsiteY644" fmla="*/ 2527513 h 6858000"/>
              <a:gd name="connsiteX645" fmla="*/ 2081211 w 7467663"/>
              <a:gd name="connsiteY645" fmla="*/ 2528916 h 6858000"/>
              <a:gd name="connsiteX646" fmla="*/ 2199067 w 7467663"/>
              <a:gd name="connsiteY646" fmla="*/ 2884061 h 6858000"/>
              <a:gd name="connsiteX647" fmla="*/ 3192586 w 7467663"/>
              <a:gd name="connsiteY647" fmla="*/ 3411496 h 6858000"/>
              <a:gd name="connsiteX648" fmla="*/ 3182620 w 7467663"/>
              <a:gd name="connsiteY648" fmla="*/ 3483279 h 6858000"/>
              <a:gd name="connsiteX649" fmla="*/ 2435119 w 7467663"/>
              <a:gd name="connsiteY649" fmla="*/ 3080173 h 6858000"/>
              <a:gd name="connsiteX650" fmla="*/ 2410152 w 7467663"/>
              <a:gd name="connsiteY650" fmla="*/ 3063751 h 6858000"/>
              <a:gd name="connsiteX651" fmla="*/ 2408099 w 7467663"/>
              <a:gd name="connsiteY651" fmla="*/ 3064403 h 6858000"/>
              <a:gd name="connsiteX652" fmla="*/ 2407218 w 7467663"/>
              <a:gd name="connsiteY652" fmla="*/ 3070324 h 6858000"/>
              <a:gd name="connsiteX653" fmla="*/ 2380138 w 7467663"/>
              <a:gd name="connsiteY653" fmla="*/ 3099341 h 6858000"/>
              <a:gd name="connsiteX654" fmla="*/ 1765923 w 7467663"/>
              <a:gd name="connsiteY654" fmla="*/ 3581043 h 6858000"/>
              <a:gd name="connsiteX655" fmla="*/ 1702258 w 7467663"/>
              <a:gd name="connsiteY655" fmla="*/ 3612286 h 6858000"/>
              <a:gd name="connsiteX656" fmla="*/ 1538370 w 7467663"/>
              <a:gd name="connsiteY656" fmla="*/ 3811804 h 6858000"/>
              <a:gd name="connsiteX657" fmla="*/ 542867 w 7467663"/>
              <a:gd name="connsiteY657" fmla="*/ 4944092 h 6858000"/>
              <a:gd name="connsiteX658" fmla="*/ 515800 w 7467663"/>
              <a:gd name="connsiteY658" fmla="*/ 4862180 h 6858000"/>
              <a:gd name="connsiteX659" fmla="*/ 909145 w 7467663"/>
              <a:gd name="connsiteY659" fmla="*/ 4199225 h 6858000"/>
              <a:gd name="connsiteX660" fmla="*/ 1214067 w 7467663"/>
              <a:gd name="connsiteY660" fmla="*/ 3908561 h 6858000"/>
              <a:gd name="connsiteX661" fmla="*/ 640967 w 7467663"/>
              <a:gd name="connsiteY661" fmla="*/ 4105601 h 6858000"/>
              <a:gd name="connsiteX662" fmla="*/ 112563 w 7467663"/>
              <a:gd name="connsiteY662" fmla="*/ 4396952 h 6858000"/>
              <a:gd name="connsiteX663" fmla="*/ 0 w 7467663"/>
              <a:gd name="connsiteY663" fmla="*/ 4466006 h 6858000"/>
              <a:gd name="connsiteX664" fmla="*/ 0 w 7467663"/>
              <a:gd name="connsiteY664" fmla="*/ 4233763 h 6858000"/>
              <a:gd name="connsiteX665" fmla="*/ 36881 w 7467663"/>
              <a:gd name="connsiteY665" fmla="*/ 4200118 h 6858000"/>
              <a:gd name="connsiteX666" fmla="*/ 910534 w 7467663"/>
              <a:gd name="connsiteY666" fmla="*/ 3629753 h 6858000"/>
              <a:gd name="connsiteX667" fmla="*/ 1578717 w 7467663"/>
              <a:gd name="connsiteY667" fmla="*/ 3575982 h 6858000"/>
              <a:gd name="connsiteX668" fmla="*/ 2338780 w 7467663"/>
              <a:gd name="connsiteY668" fmla="*/ 3033725 h 6858000"/>
              <a:gd name="connsiteX669" fmla="*/ 1807991 w 7467663"/>
              <a:gd name="connsiteY669" fmla="*/ 2807184 h 6858000"/>
              <a:gd name="connsiteX670" fmla="*/ 1416358 w 7467663"/>
              <a:gd name="connsiteY670" fmla="*/ 3112571 h 6858000"/>
              <a:gd name="connsiteX671" fmla="*/ 939066 w 7467663"/>
              <a:gd name="connsiteY671" fmla="*/ 3378798 h 6858000"/>
              <a:gd name="connsiteX672" fmla="*/ 115099 w 7467663"/>
              <a:gd name="connsiteY672" fmla="*/ 3607650 h 6858000"/>
              <a:gd name="connsiteX673" fmla="*/ 97284 w 7467663"/>
              <a:gd name="connsiteY673" fmla="*/ 3520393 h 6858000"/>
              <a:gd name="connsiteX674" fmla="*/ 922050 w 7467663"/>
              <a:gd name="connsiteY674" fmla="*/ 3074867 h 6858000"/>
              <a:gd name="connsiteX675" fmla="*/ 1405265 w 7467663"/>
              <a:gd name="connsiteY675" fmla="*/ 3016319 h 6858000"/>
              <a:gd name="connsiteX676" fmla="*/ 1407512 w 7467663"/>
              <a:gd name="connsiteY676" fmla="*/ 3018001 h 6858000"/>
              <a:gd name="connsiteX677" fmla="*/ 1726266 w 7467663"/>
              <a:gd name="connsiteY677" fmla="*/ 2777274 h 6858000"/>
              <a:gd name="connsiteX678" fmla="*/ 625390 w 7467663"/>
              <a:gd name="connsiteY678" fmla="*/ 2514541 h 6858000"/>
              <a:gd name="connsiteX679" fmla="*/ 619799 w 7467663"/>
              <a:gd name="connsiteY679" fmla="*/ 2527180 h 6858000"/>
              <a:gd name="connsiteX680" fmla="*/ 310030 w 7467663"/>
              <a:gd name="connsiteY680" fmla="*/ 2771818 h 6858000"/>
              <a:gd name="connsiteX681" fmla="*/ 173877 w 7467663"/>
              <a:gd name="connsiteY681" fmla="*/ 2937056 h 6858000"/>
              <a:gd name="connsiteX682" fmla="*/ 77889 w 7467663"/>
              <a:gd name="connsiteY682" fmla="*/ 3138440 h 6858000"/>
              <a:gd name="connsiteX683" fmla="*/ 0 w 7467663"/>
              <a:gd name="connsiteY683" fmla="*/ 3271395 h 6858000"/>
              <a:gd name="connsiteX684" fmla="*/ 0 w 7467663"/>
              <a:gd name="connsiteY684" fmla="*/ 3153002 h 6858000"/>
              <a:gd name="connsiteX685" fmla="*/ 2386 w 7467663"/>
              <a:gd name="connsiteY685" fmla="*/ 3149203 h 6858000"/>
              <a:gd name="connsiteX686" fmla="*/ 89753 w 7467663"/>
              <a:gd name="connsiteY686" fmla="*/ 2987702 h 6858000"/>
              <a:gd name="connsiteX687" fmla="*/ 76869 w 7467663"/>
              <a:gd name="connsiteY687" fmla="*/ 3005404 h 6858000"/>
              <a:gd name="connsiteX688" fmla="*/ 32049 w 7467663"/>
              <a:gd name="connsiteY688" fmla="*/ 3065814 h 6858000"/>
              <a:gd name="connsiteX689" fmla="*/ 0 w 7467663"/>
              <a:gd name="connsiteY689" fmla="*/ 3108744 h 6858000"/>
              <a:gd name="connsiteX690" fmla="*/ 0 w 7467663"/>
              <a:gd name="connsiteY690" fmla="*/ 3058059 h 6858000"/>
              <a:gd name="connsiteX691" fmla="*/ 7610 w 7467663"/>
              <a:gd name="connsiteY691" fmla="*/ 3047889 h 6858000"/>
              <a:gd name="connsiteX692" fmla="*/ 52419 w 7467663"/>
              <a:gd name="connsiteY692" fmla="*/ 2987479 h 6858000"/>
              <a:gd name="connsiteX693" fmla="*/ 59142 w 7467663"/>
              <a:gd name="connsiteY693" fmla="*/ 2978488 h 6858000"/>
              <a:gd name="connsiteX694" fmla="*/ 0 w 7467663"/>
              <a:gd name="connsiteY694" fmla="*/ 3015334 h 6858000"/>
              <a:gd name="connsiteX695" fmla="*/ 0 w 7467663"/>
              <a:gd name="connsiteY695" fmla="*/ 2914286 h 6858000"/>
              <a:gd name="connsiteX696" fmla="*/ 36383 w 7467663"/>
              <a:gd name="connsiteY696" fmla="*/ 2901128 h 6858000"/>
              <a:gd name="connsiteX697" fmla="*/ 156329 w 7467663"/>
              <a:gd name="connsiteY697" fmla="*/ 2840533 h 6858000"/>
              <a:gd name="connsiteX698" fmla="*/ 358355 w 7467663"/>
              <a:gd name="connsiteY698" fmla="*/ 2620471 h 6858000"/>
              <a:gd name="connsiteX699" fmla="*/ 510577 w 7467663"/>
              <a:gd name="connsiteY699" fmla="*/ 2501244 h 6858000"/>
              <a:gd name="connsiteX700" fmla="*/ 211967 w 7467663"/>
              <a:gd name="connsiteY700" fmla="*/ 2479171 h 6858000"/>
              <a:gd name="connsiteX701" fmla="*/ 0 w 7467663"/>
              <a:gd name="connsiteY701" fmla="*/ 2476398 h 6858000"/>
              <a:gd name="connsiteX702" fmla="*/ 0 w 7467663"/>
              <a:gd name="connsiteY702" fmla="*/ 2389189 h 6858000"/>
              <a:gd name="connsiteX703" fmla="*/ 103062 w 7467663"/>
              <a:gd name="connsiteY703" fmla="*/ 2389518 h 6858000"/>
              <a:gd name="connsiteX704" fmla="*/ 510734 w 7467663"/>
              <a:gd name="connsiteY704" fmla="*/ 2416201 h 6858000"/>
              <a:gd name="connsiteX705" fmla="*/ 279257 w 7467663"/>
              <a:gd name="connsiteY705" fmla="*/ 2092102 h 6858000"/>
              <a:gd name="connsiteX706" fmla="*/ 65265 w 7467663"/>
              <a:gd name="connsiteY706" fmla="*/ 2006049 h 6858000"/>
              <a:gd name="connsiteX707" fmla="*/ 0 w 7467663"/>
              <a:gd name="connsiteY707" fmla="*/ 1982532 h 6858000"/>
              <a:gd name="connsiteX708" fmla="*/ 0 w 7467663"/>
              <a:gd name="connsiteY708" fmla="*/ 1912789 h 6858000"/>
              <a:gd name="connsiteX709" fmla="*/ 97460 w 7467663"/>
              <a:gd name="connsiteY709" fmla="*/ 1953725 h 6858000"/>
              <a:gd name="connsiteX710" fmla="*/ 221272 w 7467663"/>
              <a:gd name="connsiteY710" fmla="*/ 1980766 h 6858000"/>
              <a:gd name="connsiteX711" fmla="*/ 116765 w 7467663"/>
              <a:gd name="connsiteY711" fmla="*/ 1911033 h 6858000"/>
              <a:gd name="connsiteX712" fmla="*/ 16405 w 7467663"/>
              <a:gd name="connsiteY712" fmla="*/ 1803412 h 6858000"/>
              <a:gd name="connsiteX713" fmla="*/ 0 w 7467663"/>
              <a:gd name="connsiteY713" fmla="*/ 1784777 h 6858000"/>
              <a:gd name="connsiteX714" fmla="*/ 0 w 7467663"/>
              <a:gd name="connsiteY714" fmla="*/ 1740082 h 6858000"/>
              <a:gd name="connsiteX715" fmla="*/ 39394 w 7467663"/>
              <a:gd name="connsiteY715" fmla="*/ 1784856 h 6858000"/>
              <a:gd name="connsiteX716" fmla="*/ 135813 w 7467663"/>
              <a:gd name="connsiteY716" fmla="*/ 1888838 h 6858000"/>
              <a:gd name="connsiteX717" fmla="*/ 242575 w 7467663"/>
              <a:gd name="connsiteY717" fmla="*/ 1958841 h 6858000"/>
              <a:gd name="connsiteX718" fmla="*/ 82197 w 7467663"/>
              <a:gd name="connsiteY718" fmla="*/ 1754826 h 6858000"/>
              <a:gd name="connsiteX719" fmla="*/ 0 w 7467663"/>
              <a:gd name="connsiteY719" fmla="*/ 1679650 h 6858000"/>
              <a:gd name="connsiteX720" fmla="*/ 0 w 7467663"/>
              <a:gd name="connsiteY720" fmla="*/ 1602463 h 6858000"/>
              <a:gd name="connsiteX721" fmla="*/ 84689 w 7467663"/>
              <a:gd name="connsiteY721" fmla="*/ 1677442 h 6858000"/>
              <a:gd name="connsiteX722" fmla="*/ 298437 w 7467663"/>
              <a:gd name="connsiteY722" fmla="*/ 1968019 h 6858000"/>
              <a:gd name="connsiteX723" fmla="*/ 227269 w 7467663"/>
              <a:gd name="connsiteY723" fmla="*/ 1114064 h 6858000"/>
              <a:gd name="connsiteX724" fmla="*/ 248003 w 7467663"/>
              <a:gd name="connsiteY724" fmla="*/ 1089613 h 6858000"/>
              <a:gd name="connsiteX725" fmla="*/ 427020 w 7467663"/>
              <a:gd name="connsiteY725" fmla="*/ 1619803 h 6858000"/>
              <a:gd name="connsiteX726" fmla="*/ 340345 w 7467663"/>
              <a:gd name="connsiteY726" fmla="*/ 2027739 h 6858000"/>
              <a:gd name="connsiteX727" fmla="*/ 360865 w 7467663"/>
              <a:gd name="connsiteY727" fmla="*/ 2044827 h 6858000"/>
              <a:gd name="connsiteX728" fmla="*/ 560414 w 7467663"/>
              <a:gd name="connsiteY728" fmla="*/ 2421457 h 6858000"/>
              <a:gd name="connsiteX729" fmla="*/ 1359703 w 7467663"/>
              <a:gd name="connsiteY729" fmla="*/ 2578554 h 6858000"/>
              <a:gd name="connsiteX730" fmla="*/ 1359422 w 7467663"/>
              <a:gd name="connsiteY730" fmla="*/ 2577994 h 6858000"/>
              <a:gd name="connsiteX731" fmla="*/ 828701 w 7467663"/>
              <a:gd name="connsiteY731" fmla="*/ 1839520 h 6858000"/>
              <a:gd name="connsiteX732" fmla="*/ 494427 w 7467663"/>
              <a:gd name="connsiteY732" fmla="*/ 1092333 h 6858000"/>
              <a:gd name="connsiteX733" fmla="*/ 506322 w 7467663"/>
              <a:gd name="connsiteY733" fmla="*/ 1020997 h 6858000"/>
              <a:gd name="connsiteX734" fmla="*/ 4570198 w 7467663"/>
              <a:gd name="connsiteY734" fmla="*/ 978081 h 6858000"/>
              <a:gd name="connsiteX735" fmla="*/ 4523691 w 7467663"/>
              <a:gd name="connsiteY735" fmla="*/ 1127776 h 6858000"/>
              <a:gd name="connsiteX736" fmla="*/ 4509875 w 7467663"/>
              <a:gd name="connsiteY736" fmla="*/ 1167552 h 6858000"/>
              <a:gd name="connsiteX737" fmla="*/ 4478168 w 7467663"/>
              <a:gd name="connsiteY737" fmla="*/ 1260735 h 6858000"/>
              <a:gd name="connsiteX738" fmla="*/ 4409309 w 7467663"/>
              <a:gd name="connsiteY738" fmla="*/ 1666996 h 6858000"/>
              <a:gd name="connsiteX739" fmla="*/ 4370031 w 7467663"/>
              <a:gd name="connsiteY739" fmla="*/ 1955666 h 6858000"/>
              <a:gd name="connsiteX740" fmla="*/ 4570198 w 7467663"/>
              <a:gd name="connsiteY740" fmla="*/ 978081 h 6858000"/>
              <a:gd name="connsiteX741" fmla="*/ 4557898 w 7467663"/>
              <a:gd name="connsiteY741" fmla="*/ 900011 h 6858000"/>
              <a:gd name="connsiteX742" fmla="*/ 4344840 w 7467663"/>
              <a:gd name="connsiteY742" fmla="*/ 1922038 h 6858000"/>
              <a:gd name="connsiteX743" fmla="*/ 4378710 w 7467663"/>
              <a:gd name="connsiteY743" fmla="*/ 1665516 h 6858000"/>
              <a:gd name="connsiteX744" fmla="*/ 4448798 w 7467663"/>
              <a:gd name="connsiteY744" fmla="*/ 1253024 h 6858000"/>
              <a:gd name="connsiteX745" fmla="*/ 4480315 w 7467663"/>
              <a:gd name="connsiteY745" fmla="*/ 1158454 h 6858000"/>
              <a:gd name="connsiteX746" fmla="*/ 4494133 w 7467663"/>
              <a:gd name="connsiteY746" fmla="*/ 1118676 h 6858000"/>
              <a:gd name="connsiteX747" fmla="*/ 4557898 w 7467663"/>
              <a:gd name="connsiteY747" fmla="*/ 900011 h 6858000"/>
              <a:gd name="connsiteX748" fmla="*/ 5870151 w 7467663"/>
              <a:gd name="connsiteY748" fmla="*/ 898890 h 6858000"/>
              <a:gd name="connsiteX749" fmla="*/ 5861335 w 7467663"/>
              <a:gd name="connsiteY749" fmla="*/ 899177 h 6858000"/>
              <a:gd name="connsiteX750" fmla="*/ 5843702 w 7467663"/>
              <a:gd name="connsiteY750" fmla="*/ 899748 h 6858000"/>
              <a:gd name="connsiteX751" fmla="*/ 5651107 w 7467663"/>
              <a:gd name="connsiteY751" fmla="*/ 920306 h 6858000"/>
              <a:gd name="connsiteX752" fmla="*/ 5459407 w 7467663"/>
              <a:gd name="connsiteY752" fmla="*/ 940975 h 6858000"/>
              <a:gd name="connsiteX753" fmla="*/ 5374846 w 7467663"/>
              <a:gd name="connsiteY753" fmla="*/ 941988 h 6858000"/>
              <a:gd name="connsiteX754" fmla="*/ 5256105 w 7467663"/>
              <a:gd name="connsiteY754" fmla="*/ 945632 h 6858000"/>
              <a:gd name="connsiteX755" fmla="*/ 5107071 w 7467663"/>
              <a:gd name="connsiteY755" fmla="*/ 969720 h 6858000"/>
              <a:gd name="connsiteX756" fmla="*/ 4998681 w 7467663"/>
              <a:gd name="connsiteY756" fmla="*/ 988771 h 6858000"/>
              <a:gd name="connsiteX757" fmla="*/ 5870151 w 7467663"/>
              <a:gd name="connsiteY757" fmla="*/ 898890 h 6858000"/>
              <a:gd name="connsiteX758" fmla="*/ 5504425 w 7467663"/>
              <a:gd name="connsiteY758" fmla="*/ 848067 h 6858000"/>
              <a:gd name="connsiteX759" fmla="*/ 4968849 w 7467663"/>
              <a:gd name="connsiteY759" fmla="*/ 962318 h 6858000"/>
              <a:gd name="connsiteX760" fmla="*/ 5104039 w 7467663"/>
              <a:gd name="connsiteY760" fmla="*/ 940634 h 6858000"/>
              <a:gd name="connsiteX761" fmla="*/ 5256311 w 7467663"/>
              <a:gd name="connsiteY761" fmla="*/ 916490 h 6858000"/>
              <a:gd name="connsiteX762" fmla="*/ 5377381 w 7467663"/>
              <a:gd name="connsiteY762" fmla="*/ 912671 h 6858000"/>
              <a:gd name="connsiteX763" fmla="*/ 5460148 w 7467663"/>
              <a:gd name="connsiteY763" fmla="*/ 911442 h 6858000"/>
              <a:gd name="connsiteX764" fmla="*/ 5648971 w 7467663"/>
              <a:gd name="connsiteY764" fmla="*/ 891331 h 6858000"/>
              <a:gd name="connsiteX765" fmla="*/ 5844807 w 7467663"/>
              <a:gd name="connsiteY765" fmla="*/ 870718 h 6858000"/>
              <a:gd name="connsiteX766" fmla="*/ 5862975 w 7467663"/>
              <a:gd name="connsiteY766" fmla="*/ 869756 h 6858000"/>
              <a:gd name="connsiteX767" fmla="*/ 5920887 w 7467663"/>
              <a:gd name="connsiteY767" fmla="*/ 865929 h 6858000"/>
              <a:gd name="connsiteX768" fmla="*/ 5504425 w 7467663"/>
              <a:gd name="connsiteY768" fmla="*/ 848067 h 6858000"/>
              <a:gd name="connsiteX769" fmla="*/ 3607114 w 7467663"/>
              <a:gd name="connsiteY769" fmla="*/ 467441 h 6858000"/>
              <a:gd name="connsiteX770" fmla="*/ 3296242 w 7467663"/>
              <a:gd name="connsiteY770" fmla="*/ 807991 h 6858000"/>
              <a:gd name="connsiteX771" fmla="*/ 3174674 w 7467663"/>
              <a:gd name="connsiteY771" fmla="*/ 919759 h 6858000"/>
              <a:gd name="connsiteX772" fmla="*/ 3042978 w 7467663"/>
              <a:gd name="connsiteY772" fmla="*/ 1054894 h 6858000"/>
              <a:gd name="connsiteX773" fmla="*/ 2968914 w 7467663"/>
              <a:gd name="connsiteY773" fmla="*/ 1133756 h 6858000"/>
              <a:gd name="connsiteX774" fmla="*/ 3103823 w 7467663"/>
              <a:gd name="connsiteY774" fmla="*/ 1026814 h 6858000"/>
              <a:gd name="connsiteX775" fmla="*/ 3607114 w 7467663"/>
              <a:gd name="connsiteY775" fmla="*/ 467441 h 6858000"/>
              <a:gd name="connsiteX776" fmla="*/ 3744487 w 7467663"/>
              <a:gd name="connsiteY776" fmla="*/ 383136 h 6858000"/>
              <a:gd name="connsiteX777" fmla="*/ 3970213 w 7467663"/>
              <a:gd name="connsiteY777" fmla="*/ 995559 h 6858000"/>
              <a:gd name="connsiteX778" fmla="*/ 3744487 w 7467663"/>
              <a:gd name="connsiteY778" fmla="*/ 383136 h 6858000"/>
              <a:gd name="connsiteX779" fmla="*/ 3624562 w 7467663"/>
              <a:gd name="connsiteY779" fmla="*/ 367041 h 6858000"/>
              <a:gd name="connsiteX780" fmla="*/ 3489712 w 7467663"/>
              <a:gd name="connsiteY780" fmla="*/ 485386 h 6858000"/>
              <a:gd name="connsiteX781" fmla="*/ 3182994 w 7467663"/>
              <a:gd name="connsiteY781" fmla="*/ 828265 h 6858000"/>
              <a:gd name="connsiteX782" fmla="*/ 2892114 w 7467663"/>
              <a:gd name="connsiteY782" fmla="*/ 1172635 h 6858000"/>
              <a:gd name="connsiteX783" fmla="*/ 3021459 w 7467663"/>
              <a:gd name="connsiteY783" fmla="*/ 1035385 h 6858000"/>
              <a:gd name="connsiteX784" fmla="*/ 3153873 w 7467663"/>
              <a:gd name="connsiteY784" fmla="*/ 898971 h 6858000"/>
              <a:gd name="connsiteX785" fmla="*/ 3276511 w 7467663"/>
              <a:gd name="connsiteY785" fmla="*/ 786423 h 6858000"/>
              <a:gd name="connsiteX786" fmla="*/ 3584154 w 7467663"/>
              <a:gd name="connsiteY786" fmla="*/ 448218 h 6858000"/>
              <a:gd name="connsiteX787" fmla="*/ 3624562 w 7467663"/>
              <a:gd name="connsiteY787" fmla="*/ 367041 h 6858000"/>
              <a:gd name="connsiteX788" fmla="*/ 3766672 w 7467663"/>
              <a:gd name="connsiteY788" fmla="*/ 359429 h 6858000"/>
              <a:gd name="connsiteX789" fmla="*/ 3996338 w 7467663"/>
              <a:gd name="connsiteY789" fmla="*/ 968237 h 6858000"/>
              <a:gd name="connsiteX790" fmla="*/ 3766672 w 7467663"/>
              <a:gd name="connsiteY790" fmla="*/ 359429 h 6858000"/>
              <a:gd name="connsiteX791" fmla="*/ 5805386 w 7467663"/>
              <a:gd name="connsiteY791" fmla="*/ 239240 h 6858000"/>
              <a:gd name="connsiteX792" fmla="*/ 5736947 w 7467663"/>
              <a:gd name="connsiteY792" fmla="*/ 261367 h 6858000"/>
              <a:gd name="connsiteX793" fmla="*/ 5427012 w 7467663"/>
              <a:gd name="connsiteY793" fmla="*/ 311272 h 6858000"/>
              <a:gd name="connsiteX794" fmla="*/ 5147818 w 7467663"/>
              <a:gd name="connsiteY794" fmla="*/ 322112 h 6858000"/>
              <a:gd name="connsiteX795" fmla="*/ 5060854 w 7467663"/>
              <a:gd name="connsiteY795" fmla="*/ 311882 h 6858000"/>
              <a:gd name="connsiteX796" fmla="*/ 4945989 w 7467663"/>
              <a:gd name="connsiteY796" fmla="*/ 300516 h 6858000"/>
              <a:gd name="connsiteX797" fmla="*/ 5410479 w 7467663"/>
              <a:gd name="connsiteY797" fmla="*/ 348434 h 6858000"/>
              <a:gd name="connsiteX798" fmla="*/ 5805386 w 7467663"/>
              <a:gd name="connsiteY798" fmla="*/ 239240 h 6858000"/>
              <a:gd name="connsiteX799" fmla="*/ 5905192 w 7467663"/>
              <a:gd name="connsiteY799" fmla="*/ 163079 h 6858000"/>
              <a:gd name="connsiteX800" fmla="*/ 5865655 w 7467663"/>
              <a:gd name="connsiteY800" fmla="*/ 171901 h 6858000"/>
              <a:gd name="connsiteX801" fmla="*/ 5259740 w 7467663"/>
              <a:gd name="connsiteY801" fmla="*/ 257013 h 6858000"/>
              <a:gd name="connsiteX802" fmla="*/ 5208466 w 7467663"/>
              <a:gd name="connsiteY802" fmla="*/ 257550 h 6858000"/>
              <a:gd name="connsiteX803" fmla="*/ 4980204 w 7467663"/>
              <a:gd name="connsiteY803" fmla="*/ 271903 h 6858000"/>
              <a:gd name="connsiteX804" fmla="*/ 5068068 w 7467663"/>
              <a:gd name="connsiteY804" fmla="*/ 282244 h 6858000"/>
              <a:gd name="connsiteX805" fmla="*/ 5153231 w 7467663"/>
              <a:gd name="connsiteY805" fmla="*/ 292240 h 6858000"/>
              <a:gd name="connsiteX806" fmla="*/ 5426491 w 7467663"/>
              <a:gd name="connsiteY806" fmla="*/ 281128 h 6858000"/>
              <a:gd name="connsiteX807" fmla="*/ 5731212 w 7467663"/>
              <a:gd name="connsiteY807" fmla="*/ 231951 h 6858000"/>
              <a:gd name="connsiteX808" fmla="*/ 5905192 w 7467663"/>
              <a:gd name="connsiteY808" fmla="*/ 163079 h 6858000"/>
              <a:gd name="connsiteX809" fmla="*/ 5944437 w 7467663"/>
              <a:gd name="connsiteY809" fmla="*/ 113829 h 6858000"/>
              <a:gd name="connsiteX810" fmla="*/ 5825032 w 7467663"/>
              <a:gd name="connsiteY810" fmla="*/ 146405 h 6858000"/>
              <a:gd name="connsiteX811" fmla="*/ 4955599 w 7467663"/>
              <a:gd name="connsiteY811" fmla="*/ 247008 h 6858000"/>
              <a:gd name="connsiteX812" fmla="*/ 5210104 w 7467663"/>
              <a:gd name="connsiteY812" fmla="*/ 228123 h 6858000"/>
              <a:gd name="connsiteX813" fmla="*/ 5261015 w 7467663"/>
              <a:gd name="connsiteY813" fmla="*/ 227087 h 6858000"/>
              <a:gd name="connsiteX814" fmla="*/ 5861181 w 7467663"/>
              <a:gd name="connsiteY814" fmla="*/ 143093 h 6858000"/>
              <a:gd name="connsiteX815" fmla="*/ 5961252 w 7467663"/>
              <a:gd name="connsiteY815" fmla="*/ 114820 h 6858000"/>
              <a:gd name="connsiteX816" fmla="*/ 5944437 w 7467663"/>
              <a:gd name="connsiteY816" fmla="*/ 113829 h 6858000"/>
              <a:gd name="connsiteX817" fmla="*/ 3882765 w 7467663"/>
              <a:gd name="connsiteY817" fmla="*/ 0 h 6858000"/>
              <a:gd name="connsiteX818" fmla="*/ 3995099 w 7467663"/>
              <a:gd name="connsiteY818" fmla="*/ 0 h 6858000"/>
              <a:gd name="connsiteX819" fmla="*/ 4163818 w 7467663"/>
              <a:gd name="connsiteY819" fmla="*/ 234104 h 6858000"/>
              <a:gd name="connsiteX820" fmla="*/ 4172099 w 7467663"/>
              <a:gd name="connsiteY820" fmla="*/ 234207 h 6858000"/>
              <a:gd name="connsiteX821" fmla="*/ 4784282 w 7467663"/>
              <a:gd name="connsiteY821" fmla="*/ 276561 h 6858000"/>
              <a:gd name="connsiteX822" fmla="*/ 4801687 w 7467663"/>
              <a:gd name="connsiteY822" fmla="*/ 267764 h 6858000"/>
              <a:gd name="connsiteX823" fmla="*/ 6082788 w 7467663"/>
              <a:gd name="connsiteY823" fmla="*/ 64119 h 6858000"/>
              <a:gd name="connsiteX824" fmla="*/ 6099442 w 7467663"/>
              <a:gd name="connsiteY824" fmla="*/ 82568 h 6858000"/>
              <a:gd name="connsiteX825" fmla="*/ 4804137 w 7467663"/>
              <a:gd name="connsiteY825" fmla="*/ 320931 h 6858000"/>
              <a:gd name="connsiteX826" fmla="*/ 4227047 w 7467663"/>
              <a:gd name="connsiteY826" fmla="*/ 313415 h 6858000"/>
              <a:gd name="connsiteX827" fmla="*/ 4346041 w 7467663"/>
              <a:gd name="connsiteY827" fmla="*/ 456086 h 6858000"/>
              <a:gd name="connsiteX828" fmla="*/ 4870967 w 7467663"/>
              <a:gd name="connsiteY828" fmla="*/ 963061 h 6858000"/>
              <a:gd name="connsiteX829" fmla="*/ 4889647 w 7467663"/>
              <a:gd name="connsiteY829" fmla="*/ 957147 h 6858000"/>
              <a:gd name="connsiteX830" fmla="*/ 5422504 w 7467663"/>
              <a:gd name="connsiteY830" fmla="*/ 805191 h 6858000"/>
              <a:gd name="connsiteX831" fmla="*/ 6087656 w 7467663"/>
              <a:gd name="connsiteY831" fmla="*/ 826703 h 6858000"/>
              <a:gd name="connsiteX832" fmla="*/ 6058717 w 7467663"/>
              <a:gd name="connsiteY832" fmla="*/ 865992 h 6858000"/>
              <a:gd name="connsiteX833" fmla="*/ 4974153 w 7467663"/>
              <a:gd name="connsiteY833" fmla="*/ 1045456 h 6858000"/>
              <a:gd name="connsiteX834" fmla="*/ 5627835 w 7467663"/>
              <a:gd name="connsiteY834" fmla="*/ 1472077 h 6858000"/>
              <a:gd name="connsiteX835" fmla="*/ 5629817 w 7467663"/>
              <a:gd name="connsiteY835" fmla="*/ 1471412 h 6858000"/>
              <a:gd name="connsiteX836" fmla="*/ 5634124 w 7467663"/>
              <a:gd name="connsiteY836" fmla="*/ 1470572 h 6858000"/>
              <a:gd name="connsiteX837" fmla="*/ 5755832 w 7467663"/>
              <a:gd name="connsiteY837" fmla="*/ 1383886 h 6858000"/>
              <a:gd name="connsiteX838" fmla="*/ 6014186 w 7467663"/>
              <a:gd name="connsiteY838" fmla="*/ 1279799 h 6858000"/>
              <a:gd name="connsiteX839" fmla="*/ 6901619 w 7467663"/>
              <a:gd name="connsiteY839" fmla="*/ 1047874 h 6858000"/>
              <a:gd name="connsiteX840" fmla="*/ 6931566 w 7467663"/>
              <a:gd name="connsiteY840" fmla="*/ 1062034 h 6858000"/>
              <a:gd name="connsiteX841" fmla="*/ 5790982 w 7467663"/>
              <a:gd name="connsiteY841" fmla="*/ 1561380 h 6858000"/>
              <a:gd name="connsiteX842" fmla="*/ 6188971 w 7467663"/>
              <a:gd name="connsiteY842" fmla="*/ 1755168 h 6858000"/>
              <a:gd name="connsiteX843" fmla="*/ 6202446 w 7467663"/>
              <a:gd name="connsiteY843" fmla="*/ 1752268 h 6858000"/>
              <a:gd name="connsiteX844" fmla="*/ 7179560 w 7467663"/>
              <a:gd name="connsiteY844" fmla="*/ 1467551 h 6858000"/>
              <a:gd name="connsiteX845" fmla="*/ 7158730 w 7467663"/>
              <a:gd name="connsiteY845" fmla="*/ 1507835 h 6858000"/>
              <a:gd name="connsiteX846" fmla="*/ 6326959 w 7467663"/>
              <a:gd name="connsiteY846" fmla="*/ 1817686 h 6858000"/>
              <a:gd name="connsiteX847" fmla="*/ 6537433 w 7467663"/>
              <a:gd name="connsiteY847" fmla="*/ 1907790 h 6858000"/>
              <a:gd name="connsiteX848" fmla="*/ 6550221 w 7467663"/>
              <a:gd name="connsiteY848" fmla="*/ 1910729 h 6858000"/>
              <a:gd name="connsiteX849" fmla="*/ 6964438 w 7467663"/>
              <a:gd name="connsiteY849" fmla="*/ 2209505 h 6858000"/>
              <a:gd name="connsiteX850" fmla="*/ 7367862 w 7467663"/>
              <a:gd name="connsiteY850" fmla="*/ 2806833 h 6858000"/>
              <a:gd name="connsiteX851" fmla="*/ 7364329 w 7467663"/>
              <a:gd name="connsiteY851" fmla="*/ 2826907 h 6858000"/>
              <a:gd name="connsiteX852" fmla="*/ 7290545 w 7467663"/>
              <a:gd name="connsiteY852" fmla="*/ 2850663 h 6858000"/>
              <a:gd name="connsiteX853" fmla="*/ 6472036 w 7467663"/>
              <a:gd name="connsiteY853" fmla="*/ 1959003 h 6858000"/>
              <a:gd name="connsiteX854" fmla="*/ 5792897 w 7467663"/>
              <a:gd name="connsiteY854" fmla="*/ 1647747 h 6858000"/>
              <a:gd name="connsiteX855" fmla="*/ 5842751 w 7467663"/>
              <a:gd name="connsiteY855" fmla="*/ 1816112 h 6858000"/>
              <a:gd name="connsiteX856" fmla="*/ 5847424 w 7467663"/>
              <a:gd name="connsiteY856" fmla="*/ 1815776 h 6858000"/>
              <a:gd name="connsiteX857" fmla="*/ 6399821 w 7467663"/>
              <a:gd name="connsiteY857" fmla="*/ 2344799 h 6858000"/>
              <a:gd name="connsiteX858" fmla="*/ 6323232 w 7467663"/>
              <a:gd name="connsiteY858" fmla="*/ 2389634 h 6858000"/>
              <a:gd name="connsiteX859" fmla="*/ 5942958 w 7467663"/>
              <a:gd name="connsiteY859" fmla="*/ 2077708 h 6858000"/>
              <a:gd name="connsiteX860" fmla="*/ 5921559 w 7467663"/>
              <a:gd name="connsiteY860" fmla="*/ 2378596 h 6858000"/>
              <a:gd name="connsiteX861" fmla="*/ 5817651 w 7467663"/>
              <a:gd name="connsiteY861" fmla="*/ 3023919 h 6858000"/>
              <a:gd name="connsiteX862" fmla="*/ 5729634 w 7467663"/>
              <a:gd name="connsiteY862" fmla="*/ 3051849 h 6858000"/>
              <a:gd name="connsiteX863" fmla="*/ 5611018 w 7467663"/>
              <a:gd name="connsiteY863" fmla="*/ 2316769 h 6858000"/>
              <a:gd name="connsiteX864" fmla="*/ 5687608 w 7467663"/>
              <a:gd name="connsiteY864" fmla="*/ 2039972 h 6858000"/>
              <a:gd name="connsiteX865" fmla="*/ 5657554 w 7467663"/>
              <a:gd name="connsiteY865" fmla="*/ 1576445 h 6858000"/>
              <a:gd name="connsiteX866" fmla="*/ 5150475 w 7467663"/>
              <a:gd name="connsiteY866" fmla="*/ 1274012 h 6858000"/>
              <a:gd name="connsiteX867" fmla="*/ 5349142 w 7467663"/>
              <a:gd name="connsiteY867" fmla="*/ 2204405 h 6858000"/>
              <a:gd name="connsiteX868" fmla="*/ 5262214 w 7467663"/>
              <a:gd name="connsiteY868" fmla="*/ 2233836 h 6858000"/>
              <a:gd name="connsiteX869" fmla="*/ 4981539 w 7467663"/>
              <a:gd name="connsiteY869" fmla="*/ 1542201 h 6858000"/>
              <a:gd name="connsiteX870" fmla="*/ 4958461 w 7467663"/>
              <a:gd name="connsiteY870" fmla="*/ 1136957 h 6858000"/>
              <a:gd name="connsiteX871" fmla="*/ 4655015 w 7467663"/>
              <a:gd name="connsiteY871" fmla="*/ 891426 h 6858000"/>
              <a:gd name="connsiteX872" fmla="*/ 4348002 w 7467663"/>
              <a:gd name="connsiteY872" fmla="*/ 2205895 h 6858000"/>
              <a:gd name="connsiteX873" fmla="*/ 4262250 w 7467663"/>
              <a:gd name="connsiteY873" fmla="*/ 2219972 h 6858000"/>
              <a:gd name="connsiteX874" fmla="*/ 4550611 w 7467663"/>
              <a:gd name="connsiteY874" fmla="*/ 817540 h 6858000"/>
              <a:gd name="connsiteX875" fmla="*/ 4564418 w 7467663"/>
              <a:gd name="connsiteY875" fmla="*/ 808293 h 6858000"/>
              <a:gd name="connsiteX876" fmla="*/ 4266388 w 7467663"/>
              <a:gd name="connsiteY876" fmla="*/ 500083 h 6858000"/>
              <a:gd name="connsiteX877" fmla="*/ 4032842 w 7467663"/>
              <a:gd name="connsiteY877" fmla="*/ 211809 h 6858000"/>
              <a:gd name="connsiteX878" fmla="*/ 3882765 w 7467663"/>
              <a:gd name="connsiteY878" fmla="*/ 0 h 6858000"/>
              <a:gd name="connsiteX879" fmla="*/ 3721337 w 7467663"/>
              <a:gd name="connsiteY879" fmla="*/ 0 h 6858000"/>
              <a:gd name="connsiteX880" fmla="*/ 3797544 w 7467663"/>
              <a:gd name="connsiteY880" fmla="*/ 0 h 6858000"/>
              <a:gd name="connsiteX881" fmla="*/ 3775734 w 7467663"/>
              <a:gd name="connsiteY881" fmla="*/ 95131 h 6858000"/>
              <a:gd name="connsiteX882" fmla="*/ 3724807 w 7467663"/>
              <a:gd name="connsiteY882" fmla="*/ 272257 h 6858000"/>
              <a:gd name="connsiteX883" fmla="*/ 3726844 w 7467663"/>
              <a:gd name="connsiteY883" fmla="*/ 282988 h 6858000"/>
              <a:gd name="connsiteX884" fmla="*/ 3742664 w 7467663"/>
              <a:gd name="connsiteY884" fmla="*/ 279918 h 6858000"/>
              <a:gd name="connsiteX885" fmla="*/ 4103910 w 7467663"/>
              <a:gd name="connsiteY885" fmla="*/ 1161917 h 6858000"/>
              <a:gd name="connsiteX886" fmla="*/ 4020269 w 7467663"/>
              <a:gd name="connsiteY886" fmla="*/ 1200406 h 6858000"/>
              <a:gd name="connsiteX887" fmla="*/ 3674882 w 7467663"/>
              <a:gd name="connsiteY887" fmla="*/ 488524 h 6858000"/>
              <a:gd name="connsiteX888" fmla="*/ 3132682 w 7467663"/>
              <a:gd name="connsiteY888" fmla="*/ 1072284 h 6858000"/>
              <a:gd name="connsiteX889" fmla="*/ 2716346 w 7467663"/>
              <a:gd name="connsiteY889" fmla="*/ 1276376 h 6858000"/>
              <a:gd name="connsiteX890" fmla="*/ 2716772 w 7467663"/>
              <a:gd name="connsiteY890" fmla="*/ 1255462 h 6858000"/>
              <a:gd name="connsiteX891" fmla="*/ 3471096 w 7467663"/>
              <a:gd name="connsiteY891" fmla="*/ 437072 h 6858000"/>
              <a:gd name="connsiteX892" fmla="*/ 3639057 w 7467663"/>
              <a:gd name="connsiteY892" fmla="*/ 286334 h 6858000"/>
              <a:gd name="connsiteX893" fmla="*/ 3640309 w 7467663"/>
              <a:gd name="connsiteY893" fmla="*/ 284664 h 6858000"/>
              <a:gd name="connsiteX894" fmla="*/ 3646022 w 7467663"/>
              <a:gd name="connsiteY894" fmla="*/ 276711 h 6858000"/>
              <a:gd name="connsiteX895" fmla="*/ 3707943 w 7467663"/>
              <a:gd name="connsiteY895" fmla="*/ 65958 h 6858000"/>
              <a:gd name="connsiteX896" fmla="*/ 3721337 w 7467663"/>
              <a:gd name="connsiteY896" fmla="*/ 0 h 6858000"/>
              <a:gd name="connsiteX897" fmla="*/ 2867960 w 7467663"/>
              <a:gd name="connsiteY897" fmla="*/ 0 h 6858000"/>
              <a:gd name="connsiteX898" fmla="*/ 2926351 w 7467663"/>
              <a:gd name="connsiteY898" fmla="*/ 0 h 6858000"/>
              <a:gd name="connsiteX899" fmla="*/ 2902823 w 7467663"/>
              <a:gd name="connsiteY899" fmla="*/ 262929 h 6858000"/>
              <a:gd name="connsiteX900" fmla="*/ 2940663 w 7467663"/>
              <a:gd name="connsiteY900" fmla="*/ 140884 h 6858000"/>
              <a:gd name="connsiteX901" fmla="*/ 2947039 w 7467663"/>
              <a:gd name="connsiteY901" fmla="*/ 122524 h 6858000"/>
              <a:gd name="connsiteX902" fmla="*/ 2984316 w 7467663"/>
              <a:gd name="connsiteY902" fmla="*/ 0 h 6858000"/>
              <a:gd name="connsiteX903" fmla="*/ 3016114 w 7467663"/>
              <a:gd name="connsiteY903" fmla="*/ 0 h 6858000"/>
              <a:gd name="connsiteX904" fmla="*/ 2979949 w 7467663"/>
              <a:gd name="connsiteY904" fmla="*/ 119274 h 6858000"/>
              <a:gd name="connsiteX905" fmla="*/ 3023879 w 7467663"/>
              <a:gd name="connsiteY905" fmla="*/ 0 h 6858000"/>
              <a:gd name="connsiteX906" fmla="*/ 3105400 w 7467663"/>
              <a:gd name="connsiteY906" fmla="*/ 0 h 6858000"/>
              <a:gd name="connsiteX907" fmla="*/ 3094669 w 7467663"/>
              <a:gd name="connsiteY907" fmla="*/ 30308 h 6858000"/>
              <a:gd name="connsiteX908" fmla="*/ 2901945 w 7467663"/>
              <a:gd name="connsiteY908" fmla="*/ 466538 h 6858000"/>
              <a:gd name="connsiteX909" fmla="*/ 2815209 w 7467663"/>
              <a:gd name="connsiteY909" fmla="*/ 497361 h 6858000"/>
              <a:gd name="connsiteX910" fmla="*/ 2844845 w 7467663"/>
              <a:gd name="connsiteY910" fmla="*/ 127638 h 6858000"/>
              <a:gd name="connsiteX911" fmla="*/ 2867960 w 7467663"/>
              <a:gd name="connsiteY911" fmla="*/ 0 h 6858000"/>
              <a:gd name="connsiteX912" fmla="*/ 1057230 w 7467663"/>
              <a:gd name="connsiteY912" fmla="*/ 0 h 6858000"/>
              <a:gd name="connsiteX913" fmla="*/ 1111003 w 7467663"/>
              <a:gd name="connsiteY913" fmla="*/ 0 h 6858000"/>
              <a:gd name="connsiteX914" fmla="*/ 1125553 w 7467663"/>
              <a:gd name="connsiteY914" fmla="*/ 52588 h 6858000"/>
              <a:gd name="connsiteX915" fmla="*/ 1304276 w 7467663"/>
              <a:gd name="connsiteY915" fmla="*/ 476275 h 6858000"/>
              <a:gd name="connsiteX916" fmla="*/ 1492066 w 7467663"/>
              <a:gd name="connsiteY916" fmla="*/ 886333 h 6858000"/>
              <a:gd name="connsiteX917" fmla="*/ 1423698 w 7467663"/>
              <a:gd name="connsiteY917" fmla="*/ 710817 h 6858000"/>
              <a:gd name="connsiteX918" fmla="*/ 1357609 w 7467663"/>
              <a:gd name="connsiteY918" fmla="*/ 532892 h 6858000"/>
              <a:gd name="connsiteX919" fmla="*/ 1309550 w 7467663"/>
              <a:gd name="connsiteY919" fmla="*/ 374031 h 6858000"/>
              <a:gd name="connsiteX920" fmla="*/ 1193673 w 7467663"/>
              <a:gd name="connsiteY920" fmla="*/ 49533 h 6858000"/>
              <a:gd name="connsiteX921" fmla="*/ 1164391 w 7467663"/>
              <a:gd name="connsiteY921" fmla="*/ 0 h 6858000"/>
              <a:gd name="connsiteX922" fmla="*/ 1200666 w 7467663"/>
              <a:gd name="connsiteY922" fmla="*/ 0 h 6858000"/>
              <a:gd name="connsiteX923" fmla="*/ 1223408 w 7467663"/>
              <a:gd name="connsiteY923" fmla="*/ 38996 h 6858000"/>
              <a:gd name="connsiteX924" fmla="*/ 1339635 w 7467663"/>
              <a:gd name="connsiteY924" fmla="*/ 365517 h 6858000"/>
              <a:gd name="connsiteX925" fmla="*/ 1387469 w 7467663"/>
              <a:gd name="connsiteY925" fmla="*/ 523079 h 6858000"/>
              <a:gd name="connsiteX926" fmla="*/ 1452685 w 7467663"/>
              <a:gd name="connsiteY926" fmla="*/ 699806 h 6858000"/>
              <a:gd name="connsiteX927" fmla="*/ 1492092 w 7467663"/>
              <a:gd name="connsiteY927" fmla="*/ 800424 h 6858000"/>
              <a:gd name="connsiteX928" fmla="*/ 1455302 w 7467663"/>
              <a:gd name="connsiteY928" fmla="*/ 632913 h 6858000"/>
              <a:gd name="connsiteX929" fmla="*/ 1222336 w 7467663"/>
              <a:gd name="connsiteY929" fmla="*/ 9480 h 6858000"/>
              <a:gd name="connsiteX930" fmla="*/ 1214634 w 7467663"/>
              <a:gd name="connsiteY930" fmla="*/ 0 h 6858000"/>
              <a:gd name="connsiteX931" fmla="*/ 1289827 w 7467663"/>
              <a:gd name="connsiteY931" fmla="*/ 0 h 6858000"/>
              <a:gd name="connsiteX932" fmla="*/ 1321076 w 7467663"/>
              <a:gd name="connsiteY932" fmla="*/ 59722 h 6858000"/>
              <a:gd name="connsiteX933" fmla="*/ 1512579 w 7467663"/>
              <a:gd name="connsiteY933" fmla="*/ 626441 h 6858000"/>
              <a:gd name="connsiteX934" fmla="*/ 1506076 w 7467663"/>
              <a:gd name="connsiteY934" fmla="*/ 1089289 h 6858000"/>
              <a:gd name="connsiteX935" fmla="*/ 1486346 w 7467663"/>
              <a:gd name="connsiteY935" fmla="*/ 1079919 h 6858000"/>
              <a:gd name="connsiteX936" fmla="*/ 1070511 w 7467663"/>
              <a:gd name="connsiteY936" fmla="*/ 48609 h 6858000"/>
              <a:gd name="connsiteX937" fmla="*/ 1057230 w 7467663"/>
              <a:gd name="connsiteY937" fmla="*/ 0 h 6858000"/>
              <a:gd name="connsiteX938" fmla="*/ 43151 w 7467663"/>
              <a:gd name="connsiteY938" fmla="*/ 0 h 6858000"/>
              <a:gd name="connsiteX939" fmla="*/ 95283 w 7467663"/>
              <a:gd name="connsiteY939" fmla="*/ 0 h 6858000"/>
              <a:gd name="connsiteX940" fmla="*/ 300708 w 7467663"/>
              <a:gd name="connsiteY940" fmla="*/ 154571 h 6858000"/>
              <a:gd name="connsiteX941" fmla="*/ 530414 w 7467663"/>
              <a:gd name="connsiteY941" fmla="*/ 354673 h 6858000"/>
              <a:gd name="connsiteX942" fmla="*/ 333785 w 7467663"/>
              <a:gd name="connsiteY942" fmla="*/ 161564 h 6858000"/>
              <a:gd name="connsiteX943" fmla="*/ 147005 w 7467663"/>
              <a:gd name="connsiteY943" fmla="*/ 0 h 6858000"/>
              <a:gd name="connsiteX944" fmla="*/ 272509 w 7467663"/>
              <a:gd name="connsiteY944" fmla="*/ 0 h 6858000"/>
              <a:gd name="connsiteX945" fmla="*/ 326276 w 7467663"/>
              <a:gd name="connsiteY945" fmla="*/ 45847 h 6858000"/>
              <a:gd name="connsiteX946" fmla="*/ 823759 w 7467663"/>
              <a:gd name="connsiteY946" fmla="*/ 574145 h 6858000"/>
              <a:gd name="connsiteX947" fmla="*/ 811254 w 7467663"/>
              <a:gd name="connsiteY947" fmla="*/ 665546 h 6858000"/>
              <a:gd name="connsiteX948" fmla="*/ 154042 w 7467663"/>
              <a:gd name="connsiteY948" fmla="*/ 261522 h 6858000"/>
              <a:gd name="connsiteX949" fmla="*/ 13550 w 7467663"/>
              <a:gd name="connsiteY949" fmla="*/ 158423 h 6858000"/>
              <a:gd name="connsiteX950" fmla="*/ 0 w 7467663"/>
              <a:gd name="connsiteY950" fmla="*/ 146618 h 6858000"/>
              <a:gd name="connsiteX951" fmla="*/ 0 w 7467663"/>
              <a:gd name="connsiteY951" fmla="*/ 59161 h 6858000"/>
              <a:gd name="connsiteX952" fmla="*/ 45427 w 7467663"/>
              <a:gd name="connsiteY952" fmla="*/ 101078 h 6858000"/>
              <a:gd name="connsiteX953" fmla="*/ 630103 w 7467663"/>
              <a:gd name="connsiteY953" fmla="*/ 485885 h 6858000"/>
              <a:gd name="connsiteX954" fmla="*/ 532040 w 7467663"/>
              <a:gd name="connsiteY954" fmla="*/ 399359 h 6858000"/>
              <a:gd name="connsiteX955" fmla="*/ 517618 w 7467663"/>
              <a:gd name="connsiteY955" fmla="*/ 385726 h 6858000"/>
              <a:gd name="connsiteX956" fmla="*/ 285074 w 7467663"/>
              <a:gd name="connsiteY956" fmla="*/ 182755 h 6858000"/>
              <a:gd name="connsiteX957" fmla="*/ 43151 w 7467663"/>
              <a:gd name="connsiteY957"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67600 w 7467663"/>
              <a:gd name="connsiteY76" fmla="*/ 6334256 h 6858000"/>
              <a:gd name="connsiteX77" fmla="*/ 7454976 w 7467663"/>
              <a:gd name="connsiteY77" fmla="*/ 6318297 h 6858000"/>
              <a:gd name="connsiteX78" fmla="*/ 1456157 w 7467663"/>
              <a:gd name="connsiteY78" fmla="*/ 5371404 h 6858000"/>
              <a:gd name="connsiteX79" fmla="*/ 1244432 w 7467663"/>
              <a:gd name="connsiteY79" fmla="*/ 5385601 h 6858000"/>
              <a:gd name="connsiteX80" fmla="*/ 973990 w 7467663"/>
              <a:gd name="connsiteY80" fmla="*/ 5424940 h 6858000"/>
              <a:gd name="connsiteX81" fmla="*/ 1103809 w 7467663"/>
              <a:gd name="connsiteY81" fmla="*/ 5433720 h 6858000"/>
              <a:gd name="connsiteX82" fmla="*/ 1123454 w 7467663"/>
              <a:gd name="connsiteY82" fmla="*/ 5435727 h 6858000"/>
              <a:gd name="connsiteX83" fmla="*/ 1737017 w 7467663"/>
              <a:gd name="connsiteY83" fmla="*/ 5452183 h 6858000"/>
              <a:gd name="connsiteX84" fmla="*/ 1824397 w 7467663"/>
              <a:gd name="connsiteY84" fmla="*/ 5447757 h 6858000"/>
              <a:gd name="connsiteX85" fmla="*/ 2070059 w 7467663"/>
              <a:gd name="connsiteY85" fmla="*/ 5441660 h 6858000"/>
              <a:gd name="connsiteX86" fmla="*/ 1456157 w 7467663"/>
              <a:gd name="connsiteY86" fmla="*/ 5371404 h 6858000"/>
              <a:gd name="connsiteX87" fmla="*/ 4988186 w 7467663"/>
              <a:gd name="connsiteY87" fmla="*/ 5216467 h 6858000"/>
              <a:gd name="connsiteX88" fmla="*/ 4777334 w 7467663"/>
              <a:gd name="connsiteY88" fmla="*/ 5406072 h 6858000"/>
              <a:gd name="connsiteX89" fmla="*/ 4718341 w 7467663"/>
              <a:gd name="connsiteY89" fmla="*/ 5468043 h 6858000"/>
              <a:gd name="connsiteX90" fmla="*/ 4604655 w 7467663"/>
              <a:gd name="connsiteY90" fmla="*/ 5583434 h 6858000"/>
              <a:gd name="connsiteX91" fmla="*/ 4565074 w 7467663"/>
              <a:gd name="connsiteY91" fmla="*/ 5618550 h 6858000"/>
              <a:gd name="connsiteX92" fmla="*/ 4988186 w 7467663"/>
              <a:gd name="connsiteY92" fmla="*/ 5216467 h 6858000"/>
              <a:gd name="connsiteX93" fmla="*/ 4978032 w 7467663"/>
              <a:gd name="connsiteY93" fmla="*/ 5183809 h 6858000"/>
              <a:gd name="connsiteX94" fmla="*/ 4463413 w 7467663"/>
              <a:gd name="connsiteY94" fmla="*/ 5615162 h 6858000"/>
              <a:gd name="connsiteX95" fmla="*/ 4358134 w 7467663"/>
              <a:gd name="connsiteY95" fmla="*/ 5742791 h 6858000"/>
              <a:gd name="connsiteX96" fmla="*/ 4376219 w 7467663"/>
              <a:gd name="connsiteY96" fmla="*/ 5729027 h 6858000"/>
              <a:gd name="connsiteX97" fmla="*/ 4582340 w 7467663"/>
              <a:gd name="connsiteY97" fmla="*/ 5561037 h 6858000"/>
              <a:gd name="connsiteX98" fmla="*/ 4694684 w 7467663"/>
              <a:gd name="connsiteY98" fmla="*/ 5447098 h 6858000"/>
              <a:gd name="connsiteX99" fmla="*/ 4754123 w 7467663"/>
              <a:gd name="connsiteY99" fmla="*/ 5384643 h 6858000"/>
              <a:gd name="connsiteX100" fmla="*/ 4978032 w 7467663"/>
              <a:gd name="connsiteY100" fmla="*/ 5183809 h 6858000"/>
              <a:gd name="connsiteX101" fmla="*/ 1903353 w 7467663"/>
              <a:gd name="connsiteY101" fmla="*/ 5044827 h 6858000"/>
              <a:gd name="connsiteX102" fmla="*/ 1936931 w 7467663"/>
              <a:gd name="connsiteY102" fmla="*/ 5093954 h 6858000"/>
              <a:gd name="connsiteX103" fmla="*/ 2195868 w 7467663"/>
              <a:gd name="connsiteY103" fmla="*/ 5396574 h 6858000"/>
              <a:gd name="connsiteX104" fmla="*/ 2088852 w 7467663"/>
              <a:gd name="connsiteY104" fmla="*/ 5166123 h 6858000"/>
              <a:gd name="connsiteX105" fmla="*/ 1958241 w 7467663"/>
              <a:gd name="connsiteY105" fmla="*/ 5067955 h 6858000"/>
              <a:gd name="connsiteX106" fmla="*/ 1903353 w 7467663"/>
              <a:gd name="connsiteY106" fmla="*/ 5044827 h 6858000"/>
              <a:gd name="connsiteX107" fmla="*/ 1979378 w 7467663"/>
              <a:gd name="connsiteY107" fmla="*/ 4769504 h 6858000"/>
              <a:gd name="connsiteX108" fmla="*/ 2882120 w 7467663"/>
              <a:gd name="connsiteY108" fmla="*/ 5064547 h 6858000"/>
              <a:gd name="connsiteX109" fmla="*/ 2793103 w 7467663"/>
              <a:gd name="connsiteY109" fmla="*/ 5039699 h 6858000"/>
              <a:gd name="connsiteX110" fmla="*/ 2770041 w 7467663"/>
              <a:gd name="connsiteY110" fmla="*/ 5033634 h 6858000"/>
              <a:gd name="connsiteX111" fmla="*/ 1979378 w 7467663"/>
              <a:gd name="connsiteY111" fmla="*/ 4769504 h 6858000"/>
              <a:gd name="connsiteX112" fmla="*/ 1927410 w 7467663"/>
              <a:gd name="connsiteY112" fmla="*/ 4716164 h 6858000"/>
              <a:gd name="connsiteX113" fmla="*/ 1959587 w 7467663"/>
              <a:gd name="connsiteY113" fmla="*/ 4728849 h 6858000"/>
              <a:gd name="connsiteX114" fmla="*/ 2777707 w 7467663"/>
              <a:gd name="connsiteY114" fmla="*/ 5003991 h 6858000"/>
              <a:gd name="connsiteX115" fmla="*/ 2800768 w 7467663"/>
              <a:gd name="connsiteY115" fmla="*/ 5010056 h 6858000"/>
              <a:gd name="connsiteX116" fmla="*/ 2879408 w 7467663"/>
              <a:gd name="connsiteY116" fmla="*/ 5031590 h 6858000"/>
              <a:gd name="connsiteX117" fmla="*/ 2862295 w 7467663"/>
              <a:gd name="connsiteY117" fmla="*/ 5022958 h 6858000"/>
              <a:gd name="connsiteX118" fmla="*/ 2813343 w 7467663"/>
              <a:gd name="connsiteY118" fmla="*/ 4998369 h 6858000"/>
              <a:gd name="connsiteX119" fmla="*/ 2646245 w 7467663"/>
              <a:gd name="connsiteY119" fmla="*/ 4930999 h 6858000"/>
              <a:gd name="connsiteX120" fmla="*/ 1999243 w 7467663"/>
              <a:gd name="connsiteY120" fmla="*/ 4730524 h 6858000"/>
              <a:gd name="connsiteX121" fmla="*/ 1979527 w 7467663"/>
              <a:gd name="connsiteY121" fmla="*/ 4726651 h 6858000"/>
              <a:gd name="connsiteX122" fmla="*/ 1927410 w 7467663"/>
              <a:gd name="connsiteY122" fmla="*/ 4716164 h 6858000"/>
              <a:gd name="connsiteX123" fmla="*/ 1997014 w 7467663"/>
              <a:gd name="connsiteY123" fmla="*/ 4698007 h 6858000"/>
              <a:gd name="connsiteX124" fmla="*/ 2005458 w 7467663"/>
              <a:gd name="connsiteY124" fmla="*/ 4699540 h 6858000"/>
              <a:gd name="connsiteX125" fmla="*/ 2657186 w 7467663"/>
              <a:gd name="connsiteY125" fmla="*/ 4901687 h 6858000"/>
              <a:gd name="connsiteX126" fmla="*/ 2826662 w 7467663"/>
              <a:gd name="connsiteY126" fmla="*/ 4970362 h 6858000"/>
              <a:gd name="connsiteX127" fmla="*/ 2876100 w 7467663"/>
              <a:gd name="connsiteY127" fmla="*/ 4995397 h 6858000"/>
              <a:gd name="connsiteX128" fmla="*/ 3042600 w 7467663"/>
              <a:gd name="connsiteY128" fmla="*/ 5059532 h 6858000"/>
              <a:gd name="connsiteX129" fmla="*/ 1997014 w 7467663"/>
              <a:gd name="connsiteY129" fmla="*/ 4698007 h 6858000"/>
              <a:gd name="connsiteX130" fmla="*/ 2305292 w 7467663"/>
              <a:gd name="connsiteY130" fmla="*/ 4219492 h 6858000"/>
              <a:gd name="connsiteX131" fmla="*/ 3360922 w 7467663"/>
              <a:gd name="connsiteY131" fmla="*/ 4529373 h 6858000"/>
              <a:gd name="connsiteX132" fmla="*/ 3492420 w 7467663"/>
              <a:gd name="connsiteY132" fmla="*/ 4510145 h 6858000"/>
              <a:gd name="connsiteX133" fmla="*/ 3364086 w 7467663"/>
              <a:gd name="connsiteY133" fmla="*/ 4480340 h 6858000"/>
              <a:gd name="connsiteX134" fmla="*/ 3225818 w 7467663"/>
              <a:gd name="connsiteY134" fmla="*/ 4411822 h 6858000"/>
              <a:gd name="connsiteX135" fmla="*/ 3129696 w 7467663"/>
              <a:gd name="connsiteY135" fmla="*/ 4360704 h 6858000"/>
              <a:gd name="connsiteX136" fmla="*/ 2814545 w 7467663"/>
              <a:gd name="connsiteY136" fmla="*/ 4282955 h 6858000"/>
              <a:gd name="connsiteX137" fmla="*/ 2305292 w 7467663"/>
              <a:gd name="connsiteY137" fmla="*/ 4219492 h 6858000"/>
              <a:gd name="connsiteX138" fmla="*/ 2626982 w 7467663"/>
              <a:gd name="connsiteY138" fmla="*/ 4206450 h 6858000"/>
              <a:gd name="connsiteX139" fmla="*/ 2490617 w 7467663"/>
              <a:gd name="connsiteY139" fmla="*/ 4206951 h 6858000"/>
              <a:gd name="connsiteX140" fmla="*/ 2819869 w 7467663"/>
              <a:gd name="connsiteY140" fmla="*/ 4252936 h 6858000"/>
              <a:gd name="connsiteX141" fmla="*/ 3143018 w 7467663"/>
              <a:gd name="connsiteY141" fmla="*/ 4332698 h 6858000"/>
              <a:gd name="connsiteX142" fmla="*/ 3241520 w 7467663"/>
              <a:gd name="connsiteY142" fmla="*/ 4385112 h 6858000"/>
              <a:gd name="connsiteX143" fmla="*/ 3374575 w 7467663"/>
              <a:gd name="connsiteY143" fmla="*/ 4451517 h 6858000"/>
              <a:gd name="connsiteX144" fmla="*/ 3505221 w 7467663"/>
              <a:gd name="connsiteY144" fmla="*/ 4480757 h 6858000"/>
              <a:gd name="connsiteX145" fmla="*/ 2626982 w 7467663"/>
              <a:gd name="connsiteY145" fmla="*/ 4206450 h 6858000"/>
              <a:gd name="connsiteX146" fmla="*/ 1310106 w 7467663"/>
              <a:gd name="connsiteY146" fmla="*/ 3943217 h 6858000"/>
              <a:gd name="connsiteX147" fmla="*/ 854994 w 7467663"/>
              <a:gd name="connsiteY147" fmla="*/ 4399136 h 6858000"/>
              <a:gd name="connsiteX148" fmla="*/ 742462 w 7467663"/>
              <a:gd name="connsiteY148" fmla="*/ 4594648 h 6858000"/>
              <a:gd name="connsiteX149" fmla="*/ 820602 w 7467663"/>
              <a:gd name="connsiteY149" fmla="*/ 4485915 h 6858000"/>
              <a:gd name="connsiteX150" fmla="*/ 878295 w 7467663"/>
              <a:gd name="connsiteY150" fmla="*/ 4403594 h 6858000"/>
              <a:gd name="connsiteX151" fmla="*/ 1240607 w 7467663"/>
              <a:gd name="connsiteY151" fmla="*/ 4010401 h 6858000"/>
              <a:gd name="connsiteX152" fmla="*/ 1310106 w 7467663"/>
              <a:gd name="connsiteY152" fmla="*/ 3943217 h 6858000"/>
              <a:gd name="connsiteX153" fmla="*/ 1423113 w 7467663"/>
              <a:gd name="connsiteY153" fmla="*/ 3874565 h 6858000"/>
              <a:gd name="connsiteX154" fmla="*/ 1260565 w 7467663"/>
              <a:gd name="connsiteY154" fmla="*/ 4031982 h 6858000"/>
              <a:gd name="connsiteX155" fmla="*/ 901900 w 7467663"/>
              <a:gd name="connsiteY155" fmla="*/ 4421236 h 6858000"/>
              <a:gd name="connsiteX156" fmla="*/ 845044 w 7467663"/>
              <a:gd name="connsiteY156" fmla="*/ 4502436 h 6858000"/>
              <a:gd name="connsiteX157" fmla="*/ 685926 w 7467663"/>
              <a:gd name="connsiteY157" fmla="*/ 4703069 h 6858000"/>
              <a:gd name="connsiteX158" fmla="*/ 684248 w 7467663"/>
              <a:gd name="connsiteY158" fmla="*/ 4706721 h 6858000"/>
              <a:gd name="connsiteX159" fmla="*/ 1423113 w 7467663"/>
              <a:gd name="connsiteY159" fmla="*/ 3874565 h 6858000"/>
              <a:gd name="connsiteX160" fmla="*/ 3316479 w 7467663"/>
              <a:gd name="connsiteY160" fmla="*/ 3872136 h 6858000"/>
              <a:gd name="connsiteX161" fmla="*/ 3546806 w 7467663"/>
              <a:gd name="connsiteY161" fmla="*/ 4356139 h 6858000"/>
              <a:gd name="connsiteX162" fmla="*/ 3364433 w 7467663"/>
              <a:gd name="connsiteY162" fmla="*/ 3953121 h 6858000"/>
              <a:gd name="connsiteX163" fmla="*/ 3316479 w 7467663"/>
              <a:gd name="connsiteY163" fmla="*/ 3872136 h 6858000"/>
              <a:gd name="connsiteX164" fmla="*/ 3291335 w 7467663"/>
              <a:gd name="connsiteY164" fmla="*/ 3767420 h 6858000"/>
              <a:gd name="connsiteX165" fmla="*/ 3390805 w 7467663"/>
              <a:gd name="connsiteY165" fmla="*/ 3937163 h 6858000"/>
              <a:gd name="connsiteX166" fmla="*/ 3579062 w 7467663"/>
              <a:gd name="connsiteY166" fmla="*/ 4359040 h 6858000"/>
              <a:gd name="connsiteX167" fmla="*/ 3467355 w 7467663"/>
              <a:gd name="connsiteY167" fmla="*/ 3988130 h 6858000"/>
              <a:gd name="connsiteX168" fmla="*/ 3310753 w 7467663"/>
              <a:gd name="connsiteY168" fmla="*/ 3787140 h 6858000"/>
              <a:gd name="connsiteX169" fmla="*/ 3291335 w 7467663"/>
              <a:gd name="connsiteY169" fmla="*/ 3767420 h 6858000"/>
              <a:gd name="connsiteX170" fmla="*/ 1635889 w 7467663"/>
              <a:gd name="connsiteY170" fmla="*/ 3709494 h 6858000"/>
              <a:gd name="connsiteX171" fmla="*/ 1634800 w 7467663"/>
              <a:gd name="connsiteY171" fmla="*/ 3731111 h 6858000"/>
              <a:gd name="connsiteX172" fmla="*/ 1635889 w 7467663"/>
              <a:gd name="connsiteY172" fmla="*/ 3709494 h 6858000"/>
              <a:gd name="connsiteX173" fmla="*/ 1510397 w 7467663"/>
              <a:gd name="connsiteY173" fmla="*/ 3684705 h 6858000"/>
              <a:gd name="connsiteX174" fmla="*/ 1146550 w 7467663"/>
              <a:gd name="connsiteY174" fmla="*/ 3802012 h 6858000"/>
              <a:gd name="connsiteX175" fmla="*/ 698834 w 7467663"/>
              <a:gd name="connsiteY175" fmla="*/ 3952272 h 6858000"/>
              <a:gd name="connsiteX176" fmla="*/ 34256 w 7467663"/>
              <a:gd name="connsiteY176" fmla="*/ 4347603 h 6858000"/>
              <a:gd name="connsiteX177" fmla="*/ 527241 w 7467663"/>
              <a:gd name="connsiteY177" fmla="*/ 4065078 h 6858000"/>
              <a:gd name="connsiteX178" fmla="*/ 1510397 w 7467663"/>
              <a:gd name="connsiteY178" fmla="*/ 3684705 h 6858000"/>
              <a:gd name="connsiteX179" fmla="*/ 1313114 w 7467663"/>
              <a:gd name="connsiteY179" fmla="*/ 3655216 h 6858000"/>
              <a:gd name="connsiteX180" fmla="*/ 1109304 w 7467663"/>
              <a:gd name="connsiteY180" fmla="*/ 3669030 h 6858000"/>
              <a:gd name="connsiteX181" fmla="*/ 8129 w 7467663"/>
              <a:gd name="connsiteY181" fmla="*/ 4330519 h 6858000"/>
              <a:gd name="connsiteX182" fmla="*/ 687572 w 7467663"/>
              <a:gd name="connsiteY182" fmla="*/ 3925629 h 6858000"/>
              <a:gd name="connsiteX183" fmla="*/ 1138365 w 7467663"/>
              <a:gd name="connsiteY183" fmla="*/ 3774515 h 6858000"/>
              <a:gd name="connsiteX184" fmla="*/ 1505579 w 7467663"/>
              <a:gd name="connsiteY184" fmla="*/ 3655526 h 6858000"/>
              <a:gd name="connsiteX185" fmla="*/ 1313114 w 7467663"/>
              <a:gd name="connsiteY185" fmla="*/ 3655216 h 6858000"/>
              <a:gd name="connsiteX186" fmla="*/ 3655073 w 7467663"/>
              <a:gd name="connsiteY186" fmla="*/ 3650884 h 6858000"/>
              <a:gd name="connsiteX187" fmla="*/ 3989938 w 7467663"/>
              <a:gd name="connsiteY187" fmla="*/ 3991685 h 6858000"/>
              <a:gd name="connsiteX188" fmla="*/ 4393907 w 7467663"/>
              <a:gd name="connsiteY188" fmla="*/ 4261258 h 6858000"/>
              <a:gd name="connsiteX189" fmla="*/ 4648051 w 7467663"/>
              <a:gd name="connsiteY189" fmla="*/ 4374051 h 6858000"/>
              <a:gd name="connsiteX190" fmla="*/ 4383389 w 7467663"/>
              <a:gd name="connsiteY190" fmla="*/ 4184369 h 6858000"/>
              <a:gd name="connsiteX191" fmla="*/ 4165508 w 7467663"/>
              <a:gd name="connsiteY191" fmla="*/ 4035196 h 6858000"/>
              <a:gd name="connsiteX192" fmla="*/ 4068162 w 7467663"/>
              <a:gd name="connsiteY192" fmla="*/ 3953394 h 6858000"/>
              <a:gd name="connsiteX193" fmla="*/ 3981416 w 7467663"/>
              <a:gd name="connsiteY193" fmla="*/ 3880482 h 6858000"/>
              <a:gd name="connsiteX194" fmla="*/ 3800147 w 7467663"/>
              <a:gd name="connsiteY194" fmla="*/ 3749872 h 6858000"/>
              <a:gd name="connsiteX195" fmla="*/ 3655073 w 7467663"/>
              <a:gd name="connsiteY195" fmla="*/ 3650884 h 6858000"/>
              <a:gd name="connsiteX196" fmla="*/ 3670252 w 7467663"/>
              <a:gd name="connsiteY196" fmla="*/ 3622798 h 6858000"/>
              <a:gd name="connsiteX197" fmla="*/ 3817258 w 7467663"/>
              <a:gd name="connsiteY197" fmla="*/ 3723577 h 6858000"/>
              <a:gd name="connsiteX198" fmla="*/ 4000461 w 7467663"/>
              <a:gd name="connsiteY198" fmla="*/ 3855966 h 6858000"/>
              <a:gd name="connsiteX199" fmla="*/ 4088180 w 7467663"/>
              <a:gd name="connsiteY199" fmla="*/ 3929774 h 6858000"/>
              <a:gd name="connsiteX200" fmla="*/ 4184555 w 7467663"/>
              <a:gd name="connsiteY200" fmla="*/ 4010683 h 6858000"/>
              <a:gd name="connsiteX201" fmla="*/ 4399563 w 7467663"/>
              <a:gd name="connsiteY201" fmla="*/ 4158106 h 6858000"/>
              <a:gd name="connsiteX202" fmla="*/ 4684469 w 7467663"/>
              <a:gd name="connsiteY202" fmla="*/ 4364680 h 6858000"/>
              <a:gd name="connsiteX203" fmla="*/ 4690271 w 7467663"/>
              <a:gd name="connsiteY203" fmla="*/ 4370034 h 6858000"/>
              <a:gd name="connsiteX204" fmla="*/ 4136093 w 7467663"/>
              <a:gd name="connsiteY204" fmla="*/ 3858466 h 6858000"/>
              <a:gd name="connsiteX205" fmla="*/ 3670252 w 7467663"/>
              <a:gd name="connsiteY205" fmla="*/ 3622798 h 6858000"/>
              <a:gd name="connsiteX206" fmla="*/ 4440129 w 7467663"/>
              <a:gd name="connsiteY206" fmla="*/ 3448571 h 6858000"/>
              <a:gd name="connsiteX207" fmla="*/ 4856525 w 7467663"/>
              <a:gd name="connsiteY207" fmla="*/ 3915351 h 6858000"/>
              <a:gd name="connsiteX208" fmla="*/ 5059055 w 7467663"/>
              <a:gd name="connsiteY208" fmla="*/ 4108918 h 6858000"/>
              <a:gd name="connsiteX209" fmla="*/ 5290070 w 7467663"/>
              <a:gd name="connsiteY209" fmla="*/ 4263619 h 6858000"/>
              <a:gd name="connsiteX210" fmla="*/ 4834991 w 7467663"/>
              <a:gd name="connsiteY210" fmla="*/ 3830985 h 6858000"/>
              <a:gd name="connsiteX211" fmla="*/ 4440129 w 7467663"/>
              <a:gd name="connsiteY211" fmla="*/ 3448571 h 6858000"/>
              <a:gd name="connsiteX212" fmla="*/ 4441737 w 7467663"/>
              <a:gd name="connsiteY212" fmla="*/ 3399734 h 6858000"/>
              <a:gd name="connsiteX213" fmla="*/ 4431236 w 7467663"/>
              <a:gd name="connsiteY213" fmla="*/ 3400954 h 6858000"/>
              <a:gd name="connsiteX214" fmla="*/ 4557150 w 7467663"/>
              <a:gd name="connsiteY214" fmla="*/ 3510023 h 6858000"/>
              <a:gd name="connsiteX215" fmla="*/ 4856936 w 7467663"/>
              <a:gd name="connsiteY215" fmla="*/ 3809146 h 6858000"/>
              <a:gd name="connsiteX216" fmla="*/ 5111996 w 7467663"/>
              <a:gd name="connsiteY216" fmla="*/ 4065759 h 6858000"/>
              <a:gd name="connsiteX217" fmla="*/ 5388878 w 7467663"/>
              <a:gd name="connsiteY217" fmla="*/ 4300185 h 6858000"/>
              <a:gd name="connsiteX218" fmla="*/ 5425556 w 7467663"/>
              <a:gd name="connsiteY218" fmla="*/ 4308967 h 6858000"/>
              <a:gd name="connsiteX219" fmla="*/ 4943646 w 7467663"/>
              <a:gd name="connsiteY219" fmla="*/ 3822916 h 6858000"/>
              <a:gd name="connsiteX220" fmla="*/ 4594837 w 7467663"/>
              <a:gd name="connsiteY220" fmla="*/ 3532274 h 6858000"/>
              <a:gd name="connsiteX221" fmla="*/ 4441737 w 7467663"/>
              <a:gd name="connsiteY221" fmla="*/ 3399734 h 6858000"/>
              <a:gd name="connsiteX222" fmla="*/ 5425834 w 7467663"/>
              <a:gd name="connsiteY222" fmla="*/ 3162785 h 6858000"/>
              <a:gd name="connsiteX223" fmla="*/ 5401644 w 7467663"/>
              <a:gd name="connsiteY223" fmla="*/ 3617847 h 6858000"/>
              <a:gd name="connsiteX224" fmla="*/ 5467256 w 7467663"/>
              <a:gd name="connsiteY224" fmla="*/ 4175494 h 6858000"/>
              <a:gd name="connsiteX225" fmla="*/ 5448069 w 7467663"/>
              <a:gd name="connsiteY225" fmla="*/ 3567554 h 6858000"/>
              <a:gd name="connsiteX226" fmla="*/ 5425834 w 7467663"/>
              <a:gd name="connsiteY226" fmla="*/ 3162785 h 6858000"/>
              <a:gd name="connsiteX227" fmla="*/ 1318687 w 7467663"/>
              <a:gd name="connsiteY227" fmla="*/ 3113840 h 6858000"/>
              <a:gd name="connsiteX228" fmla="*/ 1066793 w 7467663"/>
              <a:gd name="connsiteY228" fmla="*/ 3212171 h 6858000"/>
              <a:gd name="connsiteX229" fmla="*/ 993319 w 7467663"/>
              <a:gd name="connsiteY229" fmla="*/ 3247648 h 6858000"/>
              <a:gd name="connsiteX230" fmla="*/ 853081 w 7467663"/>
              <a:gd name="connsiteY230" fmla="*/ 3312410 h 6858000"/>
              <a:gd name="connsiteX231" fmla="*/ 805957 w 7467663"/>
              <a:gd name="connsiteY231" fmla="*/ 3330443 h 6858000"/>
              <a:gd name="connsiteX232" fmla="*/ 1318687 w 7467663"/>
              <a:gd name="connsiteY232" fmla="*/ 3113840 h 6858000"/>
              <a:gd name="connsiteX233" fmla="*/ 5453702 w 7467663"/>
              <a:gd name="connsiteY233" fmla="*/ 3090882 h 6858000"/>
              <a:gd name="connsiteX234" fmla="*/ 5480135 w 7467663"/>
              <a:gd name="connsiteY234" fmla="*/ 3565802 h 6858000"/>
              <a:gd name="connsiteX235" fmla="*/ 5499023 w 7467663"/>
              <a:gd name="connsiteY235" fmla="*/ 4166310 h 6858000"/>
              <a:gd name="connsiteX236" fmla="*/ 5547022 w 7467663"/>
              <a:gd name="connsiteY236" fmla="*/ 3607838 h 6858000"/>
              <a:gd name="connsiteX237" fmla="*/ 5515964 w 7467663"/>
              <a:gd name="connsiteY237" fmla="*/ 3378541 h 6858000"/>
              <a:gd name="connsiteX238" fmla="*/ 5453702 w 7467663"/>
              <a:gd name="connsiteY238" fmla="*/ 3090882 h 6858000"/>
              <a:gd name="connsiteX239" fmla="*/ 1238695 w 7467663"/>
              <a:gd name="connsiteY239" fmla="*/ 3076820 h 6858000"/>
              <a:gd name="connsiteX240" fmla="*/ 716371 w 7467663"/>
              <a:gd name="connsiteY240" fmla="*/ 3293249 h 6858000"/>
              <a:gd name="connsiteX241" fmla="*/ 579522 w 7467663"/>
              <a:gd name="connsiteY241" fmla="*/ 3371759 h 6858000"/>
              <a:gd name="connsiteX242" fmla="*/ 600288 w 7467663"/>
              <a:gd name="connsiteY242" fmla="*/ 3365555 h 6858000"/>
              <a:gd name="connsiteX243" fmla="*/ 840692 w 7467663"/>
              <a:gd name="connsiteY243" fmla="*/ 3284921 h 6858000"/>
              <a:gd name="connsiteX244" fmla="*/ 979248 w 7467663"/>
              <a:gd name="connsiteY244" fmla="*/ 3221003 h 6858000"/>
              <a:gd name="connsiteX245" fmla="*/ 1053282 w 7467663"/>
              <a:gd name="connsiteY245" fmla="*/ 3185247 h 6858000"/>
              <a:gd name="connsiteX246" fmla="*/ 1320603 w 7467663"/>
              <a:gd name="connsiteY246" fmla="*/ 3081281 h 6858000"/>
              <a:gd name="connsiteX247" fmla="*/ 1238695 w 7467663"/>
              <a:gd name="connsiteY247" fmla="*/ 3076820 h 6858000"/>
              <a:gd name="connsiteX248" fmla="*/ 5425627 w 7467663"/>
              <a:gd name="connsiteY248" fmla="*/ 2954192 h 6858000"/>
              <a:gd name="connsiteX249" fmla="*/ 5470770 w 7467663"/>
              <a:gd name="connsiteY249" fmla="*/ 3005435 h 6858000"/>
              <a:gd name="connsiteX250" fmla="*/ 5519779 w 7467663"/>
              <a:gd name="connsiteY250" fmla="*/ 4359223 h 6858000"/>
              <a:gd name="connsiteX251" fmla="*/ 5520293 w 7467663"/>
              <a:gd name="connsiteY251" fmla="*/ 4360602 h 6858000"/>
              <a:gd name="connsiteX252" fmla="*/ 5767221 w 7467663"/>
              <a:gd name="connsiteY252" fmla="*/ 4665564 h 6858000"/>
              <a:gd name="connsiteX253" fmla="*/ 6937169 w 7467663"/>
              <a:gd name="connsiteY253" fmla="*/ 4815941 h 6858000"/>
              <a:gd name="connsiteX254" fmla="*/ 6953922 w 7467663"/>
              <a:gd name="connsiteY254" fmla="*/ 4890068 h 6858000"/>
              <a:gd name="connsiteX255" fmla="*/ 6071359 w 7467663"/>
              <a:gd name="connsiteY255" fmla="*/ 4770770 h 6858000"/>
              <a:gd name="connsiteX256" fmla="*/ 6038839 w 7467663"/>
              <a:gd name="connsiteY256" fmla="*/ 4764474 h 6858000"/>
              <a:gd name="connsiteX257" fmla="*/ 6038706 w 7467663"/>
              <a:gd name="connsiteY257" fmla="*/ 4763847 h 6858000"/>
              <a:gd name="connsiteX258" fmla="*/ 6037784 w 7467663"/>
              <a:gd name="connsiteY258" fmla="*/ 4764270 h 6858000"/>
              <a:gd name="connsiteX259" fmla="*/ 6038839 w 7467663"/>
              <a:gd name="connsiteY259" fmla="*/ 4764474 h 6858000"/>
              <a:gd name="connsiteX260" fmla="*/ 6040338 w 7467663"/>
              <a:gd name="connsiteY260" fmla="*/ 4771418 h 6858000"/>
              <a:gd name="connsiteX261" fmla="*/ 6024488 w 7467663"/>
              <a:gd name="connsiteY261" fmla="*/ 4809903 h 6858000"/>
              <a:gd name="connsiteX262" fmla="*/ 5599771 w 7467663"/>
              <a:gd name="connsiteY262" fmla="*/ 5509652 h 6858000"/>
              <a:gd name="connsiteX263" fmla="*/ 5548843 w 7467663"/>
              <a:gd name="connsiteY263" fmla="*/ 5563845 h 6858000"/>
              <a:gd name="connsiteX264" fmla="*/ 5940952 w 7467663"/>
              <a:gd name="connsiteY264" fmla="*/ 6250028 h 6858000"/>
              <a:gd name="connsiteX265" fmla="*/ 6043441 w 7467663"/>
              <a:gd name="connsiteY265" fmla="*/ 6665847 h 6858000"/>
              <a:gd name="connsiteX266" fmla="*/ 6093432 w 7467663"/>
              <a:gd name="connsiteY266" fmla="*/ 6858000 h 6858000"/>
              <a:gd name="connsiteX267" fmla="*/ 6034344 w 7467663"/>
              <a:gd name="connsiteY267" fmla="*/ 6858000 h 6858000"/>
              <a:gd name="connsiteX268" fmla="*/ 6026679 w 7467663"/>
              <a:gd name="connsiteY268" fmla="*/ 6836959 h 6858000"/>
              <a:gd name="connsiteX269" fmla="*/ 5800441 w 7467663"/>
              <a:gd name="connsiteY269" fmla="*/ 6335286 h 6858000"/>
              <a:gd name="connsiteX270" fmla="*/ 5526562 w 7467663"/>
              <a:gd name="connsiteY270" fmla="*/ 5705388 h 6858000"/>
              <a:gd name="connsiteX271" fmla="*/ 5519640 w 7467663"/>
              <a:gd name="connsiteY271" fmla="*/ 5683774 h 6858000"/>
              <a:gd name="connsiteX272" fmla="*/ 5844559 w 7467663"/>
              <a:gd name="connsiteY272" fmla="*/ 6553349 h 6858000"/>
              <a:gd name="connsiteX273" fmla="*/ 5975994 w 7467663"/>
              <a:gd name="connsiteY273" fmla="*/ 6858000 h 6858000"/>
              <a:gd name="connsiteX274" fmla="*/ 5898547 w 7467663"/>
              <a:gd name="connsiteY274" fmla="*/ 6858000 h 6858000"/>
              <a:gd name="connsiteX275" fmla="*/ 5682041 w 7467663"/>
              <a:gd name="connsiteY275" fmla="*/ 6355860 h 6858000"/>
              <a:gd name="connsiteX276" fmla="*/ 5461758 w 7467663"/>
              <a:gd name="connsiteY276" fmla="*/ 5820220 h 6858000"/>
              <a:gd name="connsiteX277" fmla="*/ 5237282 w 7467663"/>
              <a:gd name="connsiteY277" fmla="*/ 6579086 h 6858000"/>
              <a:gd name="connsiteX278" fmla="*/ 5115009 w 7467663"/>
              <a:gd name="connsiteY278" fmla="*/ 6858000 h 6858000"/>
              <a:gd name="connsiteX279" fmla="*/ 5028074 w 7467663"/>
              <a:gd name="connsiteY279" fmla="*/ 6858000 h 6858000"/>
              <a:gd name="connsiteX280" fmla="*/ 5079508 w 7467663"/>
              <a:gd name="connsiteY280" fmla="*/ 6749074 h 6858000"/>
              <a:gd name="connsiteX281" fmla="*/ 5371846 w 7467663"/>
              <a:gd name="connsiteY281" fmla="*/ 5924413 h 6858000"/>
              <a:gd name="connsiteX282" fmla="*/ 5270512 w 7467663"/>
              <a:gd name="connsiteY282" fmla="*/ 6138975 h 6858000"/>
              <a:gd name="connsiteX283" fmla="*/ 5062409 w 7467663"/>
              <a:gd name="connsiteY283" fmla="*/ 6653544 h 6858000"/>
              <a:gd name="connsiteX284" fmla="*/ 5036628 w 7467663"/>
              <a:gd name="connsiteY284" fmla="*/ 6754247 h 6858000"/>
              <a:gd name="connsiteX285" fmla="*/ 5009112 w 7467663"/>
              <a:gd name="connsiteY285" fmla="*/ 6858000 h 6858000"/>
              <a:gd name="connsiteX286" fmla="*/ 4976679 w 7467663"/>
              <a:gd name="connsiteY286" fmla="*/ 6858000 h 6858000"/>
              <a:gd name="connsiteX287" fmla="*/ 5006537 w 7467663"/>
              <a:gd name="connsiteY287" fmla="*/ 6747068 h 6858000"/>
              <a:gd name="connsiteX288" fmla="*/ 5032723 w 7467663"/>
              <a:gd name="connsiteY288" fmla="*/ 6644957 h 6858000"/>
              <a:gd name="connsiteX289" fmla="*/ 5242949 w 7467663"/>
              <a:gd name="connsiteY289" fmla="*/ 6125175 h 6858000"/>
              <a:gd name="connsiteX290" fmla="*/ 5286321 w 7467663"/>
              <a:gd name="connsiteY290" fmla="*/ 6033555 h 6858000"/>
              <a:gd name="connsiteX291" fmla="*/ 5008210 w 7467663"/>
              <a:gd name="connsiteY291" fmla="*/ 6649194 h 6858000"/>
              <a:gd name="connsiteX292" fmla="*/ 4986321 w 7467663"/>
              <a:gd name="connsiteY292" fmla="*/ 6765687 h 6858000"/>
              <a:gd name="connsiteX293" fmla="*/ 4973474 w 7467663"/>
              <a:gd name="connsiteY293" fmla="*/ 6858000 h 6858000"/>
              <a:gd name="connsiteX294" fmla="*/ 4907178 w 7467663"/>
              <a:gd name="connsiteY294" fmla="*/ 6858000 h 6858000"/>
              <a:gd name="connsiteX295" fmla="*/ 4910810 w 7467663"/>
              <a:gd name="connsiteY295" fmla="*/ 6829660 h 6858000"/>
              <a:gd name="connsiteX296" fmla="*/ 4987461 w 7467663"/>
              <a:gd name="connsiteY296" fmla="*/ 6432994 h 6858000"/>
              <a:gd name="connsiteX297" fmla="*/ 5179262 w 7467663"/>
              <a:gd name="connsiteY297" fmla="*/ 6035044 h 6858000"/>
              <a:gd name="connsiteX298" fmla="*/ 4689678 w 7467663"/>
              <a:gd name="connsiteY298" fmla="*/ 6440241 h 6858000"/>
              <a:gd name="connsiteX299" fmla="*/ 4477543 w 7467663"/>
              <a:gd name="connsiteY299" fmla="*/ 6674836 h 6858000"/>
              <a:gd name="connsiteX300" fmla="*/ 4329957 w 7467663"/>
              <a:gd name="connsiteY300" fmla="*/ 6858000 h 6858000"/>
              <a:gd name="connsiteX301" fmla="*/ 4218595 w 7467663"/>
              <a:gd name="connsiteY301" fmla="*/ 6858000 h 6858000"/>
              <a:gd name="connsiteX302" fmla="*/ 4368888 w 7467663"/>
              <a:gd name="connsiteY302" fmla="*/ 6668412 h 6858000"/>
              <a:gd name="connsiteX303" fmla="*/ 4563091 w 7467663"/>
              <a:gd name="connsiteY303" fmla="*/ 6442508 h 6858000"/>
              <a:gd name="connsiteX304" fmla="*/ 5387324 w 7467663"/>
              <a:gd name="connsiteY304" fmla="*/ 5705830 h 6858000"/>
              <a:gd name="connsiteX305" fmla="*/ 5073620 w 7467663"/>
              <a:gd name="connsiteY305" fmla="*/ 5955437 h 6858000"/>
              <a:gd name="connsiteX306" fmla="*/ 4689789 w 7467663"/>
              <a:gd name="connsiteY306" fmla="*/ 6268382 h 6858000"/>
              <a:gd name="connsiteX307" fmla="*/ 4418722 w 7467663"/>
              <a:gd name="connsiteY307" fmla="*/ 6570886 h 6858000"/>
              <a:gd name="connsiteX308" fmla="*/ 4214944 w 7467663"/>
              <a:gd name="connsiteY308" fmla="*/ 6858000 h 6858000"/>
              <a:gd name="connsiteX309" fmla="*/ 4177898 w 7467663"/>
              <a:gd name="connsiteY309" fmla="*/ 6858000 h 6858000"/>
              <a:gd name="connsiteX310" fmla="*/ 4391597 w 7467663"/>
              <a:gd name="connsiteY310" fmla="*/ 6556370 h 6858000"/>
              <a:gd name="connsiteX311" fmla="*/ 4668889 w 7467663"/>
              <a:gd name="connsiteY311" fmla="*/ 6246399 h 6858000"/>
              <a:gd name="connsiteX312" fmla="*/ 5055427 w 7467663"/>
              <a:gd name="connsiteY312" fmla="*/ 5931476 h 6858000"/>
              <a:gd name="connsiteX313" fmla="*/ 5371814 w 7467663"/>
              <a:gd name="connsiteY313" fmla="*/ 5678975 h 6858000"/>
              <a:gd name="connsiteX314" fmla="*/ 4987918 w 7467663"/>
              <a:gd name="connsiteY314" fmla="*/ 5838701 h 6858000"/>
              <a:gd name="connsiteX315" fmla="*/ 4317146 w 7467663"/>
              <a:gd name="connsiteY315" fmla="*/ 6587716 h 6858000"/>
              <a:gd name="connsiteX316" fmla="*/ 4171627 w 7467663"/>
              <a:gd name="connsiteY316" fmla="*/ 6858000 h 6858000"/>
              <a:gd name="connsiteX317" fmla="*/ 4081585 w 7467663"/>
              <a:gd name="connsiteY317" fmla="*/ 6858000 h 6858000"/>
              <a:gd name="connsiteX318" fmla="*/ 4238603 w 7467663"/>
              <a:gd name="connsiteY318" fmla="*/ 6559341 h 6858000"/>
              <a:gd name="connsiteX319" fmla="*/ 4778333 w 7467663"/>
              <a:gd name="connsiteY319" fmla="*/ 5873626 h 6858000"/>
              <a:gd name="connsiteX320" fmla="*/ 5414185 w 7467663"/>
              <a:gd name="connsiteY320" fmla="*/ 5573882 h 6858000"/>
              <a:gd name="connsiteX321" fmla="*/ 5959648 w 7467663"/>
              <a:gd name="connsiteY321" fmla="*/ 4760797 h 6858000"/>
              <a:gd name="connsiteX322" fmla="*/ 5355019 w 7467663"/>
              <a:gd name="connsiteY322" fmla="*/ 4734672 h 6858000"/>
              <a:gd name="connsiteX323" fmla="*/ 5083565 w 7467663"/>
              <a:gd name="connsiteY323" fmla="*/ 5179121 h 6858000"/>
              <a:gd name="connsiteX324" fmla="*/ 4713577 w 7467663"/>
              <a:gd name="connsiteY324" fmla="*/ 5616803 h 6858000"/>
              <a:gd name="connsiteX325" fmla="*/ 3989559 w 7467663"/>
              <a:gd name="connsiteY325" fmla="*/ 6145945 h 6858000"/>
              <a:gd name="connsiteX326" fmla="*/ 3939824 w 7467663"/>
              <a:gd name="connsiteY326" fmla="*/ 6066900 h 6858000"/>
              <a:gd name="connsiteX327" fmla="*/ 4584537 w 7467663"/>
              <a:gd name="connsiteY327" fmla="*/ 5324826 h 6858000"/>
              <a:gd name="connsiteX328" fmla="*/ 5037105 w 7467663"/>
              <a:gd name="connsiteY328" fmla="*/ 5088765 h 6858000"/>
              <a:gd name="connsiteX329" fmla="*/ 5039930 w 7467663"/>
              <a:gd name="connsiteY329" fmla="*/ 5089585 h 6858000"/>
              <a:gd name="connsiteX330" fmla="*/ 5263764 w 7467663"/>
              <a:gd name="connsiteY330" fmla="*/ 4735525 h 6858000"/>
              <a:gd name="connsiteX331" fmla="*/ 4086300 w 7467663"/>
              <a:gd name="connsiteY331" fmla="*/ 4884599 h 6858000"/>
              <a:gd name="connsiteX332" fmla="*/ 4085485 w 7467663"/>
              <a:gd name="connsiteY332" fmla="*/ 4899070 h 6858000"/>
              <a:gd name="connsiteX333" fmla="*/ 3871915 w 7467663"/>
              <a:gd name="connsiteY333" fmla="*/ 5253645 h 6858000"/>
              <a:gd name="connsiteX334" fmla="*/ 3799374 w 7467663"/>
              <a:gd name="connsiteY334" fmla="*/ 5466127 h 6858000"/>
              <a:gd name="connsiteX335" fmla="*/ 3498850 w 7467663"/>
              <a:gd name="connsiteY335" fmla="*/ 6661888 h 6858000"/>
              <a:gd name="connsiteX336" fmla="*/ 3399216 w 7467663"/>
              <a:gd name="connsiteY336" fmla="*/ 6858000 h 6858000"/>
              <a:gd name="connsiteX337" fmla="*/ 3303688 w 7467663"/>
              <a:gd name="connsiteY337" fmla="*/ 6858000 h 6858000"/>
              <a:gd name="connsiteX338" fmla="*/ 3391774 w 7467663"/>
              <a:gd name="connsiteY338" fmla="*/ 6697181 h 6858000"/>
              <a:gd name="connsiteX339" fmla="*/ 3735540 w 7467663"/>
              <a:gd name="connsiteY339" fmla="*/ 5546923 h 6858000"/>
              <a:gd name="connsiteX340" fmla="*/ 3729438 w 7467663"/>
              <a:gd name="connsiteY340" fmla="*/ 5569058 h 6858000"/>
              <a:gd name="connsiteX341" fmla="*/ 3707782 w 7467663"/>
              <a:gd name="connsiteY341" fmla="*/ 5644908 h 6858000"/>
              <a:gd name="connsiteX342" fmla="*/ 3583827 w 7467663"/>
              <a:gd name="connsiteY342" fmla="*/ 6039215 h 6858000"/>
              <a:gd name="connsiteX343" fmla="*/ 3547861 w 7467663"/>
              <a:gd name="connsiteY343" fmla="*/ 6129609 h 6858000"/>
              <a:gd name="connsiteX344" fmla="*/ 3490905 w 7467663"/>
              <a:gd name="connsiteY344" fmla="*/ 6277660 h 6858000"/>
              <a:gd name="connsiteX345" fmla="*/ 3455859 w 7467663"/>
              <a:gd name="connsiteY345" fmla="*/ 6391301 h 6858000"/>
              <a:gd name="connsiteX346" fmla="*/ 3429112 w 7467663"/>
              <a:gd name="connsiteY346" fmla="*/ 6479469 h 6858000"/>
              <a:gd name="connsiteX347" fmla="*/ 3304862 w 7467663"/>
              <a:gd name="connsiteY347" fmla="*/ 6796476 h 6858000"/>
              <a:gd name="connsiteX348" fmla="*/ 3276071 w 7467663"/>
              <a:gd name="connsiteY348" fmla="*/ 6858000 h 6858000"/>
              <a:gd name="connsiteX349" fmla="*/ 3240805 w 7467663"/>
              <a:gd name="connsiteY349" fmla="*/ 6858000 h 6858000"/>
              <a:gd name="connsiteX350" fmla="*/ 3275917 w 7467663"/>
              <a:gd name="connsiteY350" fmla="*/ 6783192 h 6858000"/>
              <a:gd name="connsiteX351" fmla="*/ 3399358 w 7467663"/>
              <a:gd name="connsiteY351" fmla="*/ 6469011 h 6858000"/>
              <a:gd name="connsiteX352" fmla="*/ 3425650 w 7467663"/>
              <a:gd name="connsiteY352" fmla="*/ 6381333 h 6858000"/>
              <a:gd name="connsiteX353" fmla="*/ 3460661 w 7467663"/>
              <a:gd name="connsiteY353" fmla="*/ 6266763 h 6858000"/>
              <a:gd name="connsiteX354" fmla="*/ 3518021 w 7467663"/>
              <a:gd name="connsiteY354" fmla="*/ 6117298 h 6858000"/>
              <a:gd name="connsiteX355" fmla="*/ 3554035 w 7467663"/>
              <a:gd name="connsiteY355" fmla="*/ 6027832 h 6858000"/>
              <a:gd name="connsiteX356" fmla="*/ 3677174 w 7467663"/>
              <a:gd name="connsiteY356" fmla="*/ 5636351 h 6858000"/>
              <a:gd name="connsiteX357" fmla="*/ 3698819 w 7467663"/>
              <a:gd name="connsiteY357" fmla="*/ 5560503 h 6858000"/>
              <a:gd name="connsiteX358" fmla="*/ 3702094 w 7467663"/>
              <a:gd name="connsiteY358" fmla="*/ 5549194 h 6858000"/>
              <a:gd name="connsiteX359" fmla="*/ 3398355 w 7467663"/>
              <a:gd name="connsiteY359" fmla="*/ 6094603 h 6858000"/>
              <a:gd name="connsiteX360" fmla="*/ 3193941 w 7467663"/>
              <a:gd name="connsiteY360" fmla="*/ 6798775 h 6858000"/>
              <a:gd name="connsiteX361" fmla="*/ 3184140 w 7467663"/>
              <a:gd name="connsiteY361" fmla="*/ 6858000 h 6858000"/>
              <a:gd name="connsiteX362" fmla="*/ 3099978 w 7467663"/>
              <a:gd name="connsiteY362" fmla="*/ 6858000 h 6858000"/>
              <a:gd name="connsiteX363" fmla="*/ 3101556 w 7467663"/>
              <a:gd name="connsiteY363" fmla="*/ 6843337 h 6858000"/>
              <a:gd name="connsiteX364" fmla="*/ 3370162 w 7467663"/>
              <a:gd name="connsiteY364" fmla="*/ 5785550 h 6858000"/>
              <a:gd name="connsiteX365" fmla="*/ 3746477 w 7467663"/>
              <a:gd name="connsiteY365" fmla="*/ 5377889 h 6858000"/>
              <a:gd name="connsiteX366" fmla="*/ 3863399 w 7467663"/>
              <a:gd name="connsiteY366" fmla="*/ 5087257 h 6858000"/>
              <a:gd name="connsiteX367" fmla="*/ 3968712 w 7467663"/>
              <a:gd name="connsiteY367" fmla="*/ 4913989 h 6858000"/>
              <a:gd name="connsiteX368" fmla="*/ 2792390 w 7467663"/>
              <a:gd name="connsiteY368" fmla="*/ 5382974 h 6858000"/>
              <a:gd name="connsiteX369" fmla="*/ 2714982 w 7467663"/>
              <a:gd name="connsiteY369" fmla="*/ 5427051 h 6858000"/>
              <a:gd name="connsiteX370" fmla="*/ 2813361 w 7467663"/>
              <a:gd name="connsiteY370" fmla="*/ 6023912 h 6858000"/>
              <a:gd name="connsiteX371" fmla="*/ 2688430 w 7467663"/>
              <a:gd name="connsiteY371" fmla="*/ 6801564 h 6858000"/>
              <a:gd name="connsiteX372" fmla="*/ 2629626 w 7467663"/>
              <a:gd name="connsiteY372" fmla="*/ 6763394 h 6858000"/>
              <a:gd name="connsiteX373" fmla="*/ 2565328 w 7467663"/>
              <a:gd name="connsiteY373" fmla="*/ 5516399 h 6858000"/>
              <a:gd name="connsiteX374" fmla="*/ 1922999 w 7467663"/>
              <a:gd name="connsiteY374" fmla="*/ 5980343 h 6858000"/>
              <a:gd name="connsiteX375" fmla="*/ 1950261 w 7467663"/>
              <a:gd name="connsiteY375" fmla="*/ 6405858 h 6858000"/>
              <a:gd name="connsiteX376" fmla="*/ 2365554 w 7467663"/>
              <a:gd name="connsiteY376" fmla="*/ 6759107 h 6858000"/>
              <a:gd name="connsiteX377" fmla="*/ 2424142 w 7467663"/>
              <a:gd name="connsiteY377" fmla="*/ 6858000 h 6858000"/>
              <a:gd name="connsiteX378" fmla="*/ 2395994 w 7467663"/>
              <a:gd name="connsiteY378" fmla="*/ 6858000 h 6858000"/>
              <a:gd name="connsiteX379" fmla="*/ 2392863 w 7467663"/>
              <a:gd name="connsiteY379" fmla="*/ 6852964 h 6858000"/>
              <a:gd name="connsiteX380" fmla="*/ 2017589 w 7467663"/>
              <a:gd name="connsiteY380" fmla="*/ 6493982 h 6858000"/>
              <a:gd name="connsiteX381" fmla="*/ 2147336 w 7467663"/>
              <a:gd name="connsiteY381" fmla="*/ 6594052 h 6858000"/>
              <a:gd name="connsiteX382" fmla="*/ 2207047 w 7467663"/>
              <a:gd name="connsiteY382" fmla="*/ 6654540 h 6858000"/>
              <a:gd name="connsiteX383" fmla="*/ 2299106 w 7467663"/>
              <a:gd name="connsiteY383" fmla="*/ 6778931 h 6858000"/>
              <a:gd name="connsiteX384" fmla="*/ 2314430 w 7467663"/>
              <a:gd name="connsiteY384" fmla="*/ 6801144 h 6858000"/>
              <a:gd name="connsiteX385" fmla="*/ 2352406 w 7467663"/>
              <a:gd name="connsiteY385" fmla="*/ 6858000 h 6858000"/>
              <a:gd name="connsiteX386" fmla="*/ 2314492 w 7467663"/>
              <a:gd name="connsiteY386" fmla="*/ 6858000 h 6858000"/>
              <a:gd name="connsiteX387" fmla="*/ 2288095 w 7467663"/>
              <a:gd name="connsiteY387" fmla="*/ 6818030 h 6858000"/>
              <a:gd name="connsiteX388" fmla="*/ 2272768 w 7467663"/>
              <a:gd name="connsiteY388" fmla="*/ 6795822 h 6858000"/>
              <a:gd name="connsiteX389" fmla="*/ 2182715 w 7467663"/>
              <a:gd name="connsiteY389" fmla="*/ 6675071 h 6858000"/>
              <a:gd name="connsiteX390" fmla="*/ 2032061 w 7467663"/>
              <a:gd name="connsiteY390" fmla="*/ 6541380 h 6858000"/>
              <a:gd name="connsiteX391" fmla="*/ 2257220 w 7467663"/>
              <a:gd name="connsiteY391" fmla="*/ 6826257 h 6858000"/>
              <a:gd name="connsiteX392" fmla="*/ 2281324 w 7467663"/>
              <a:gd name="connsiteY392" fmla="*/ 6858000 h 6858000"/>
              <a:gd name="connsiteX393" fmla="*/ 2242860 w 7467663"/>
              <a:gd name="connsiteY393" fmla="*/ 6858000 h 6858000"/>
              <a:gd name="connsiteX394" fmla="*/ 2232818 w 7467663"/>
              <a:gd name="connsiteY394" fmla="*/ 6844926 h 6858000"/>
              <a:gd name="connsiteX395" fmla="*/ 1990172 w 7467663"/>
              <a:gd name="connsiteY395" fmla="*/ 6542121 h 6858000"/>
              <a:gd name="connsiteX396" fmla="*/ 2124090 w 7467663"/>
              <a:gd name="connsiteY396" fmla="*/ 6761017 h 6858000"/>
              <a:gd name="connsiteX397" fmla="*/ 2200380 w 7467663"/>
              <a:gd name="connsiteY397" fmla="*/ 6858000 h 6858000"/>
              <a:gd name="connsiteX398" fmla="*/ 2147507 w 7467663"/>
              <a:gd name="connsiteY398" fmla="*/ 6858000 h 6858000"/>
              <a:gd name="connsiteX399" fmla="*/ 2070668 w 7467663"/>
              <a:gd name="connsiteY399" fmla="*/ 6761520 h 6858000"/>
              <a:gd name="connsiteX400" fmla="*/ 1975142 w 7467663"/>
              <a:gd name="connsiteY400" fmla="*/ 6585570 h 6858000"/>
              <a:gd name="connsiteX401" fmla="*/ 2050035 w 7467663"/>
              <a:gd name="connsiteY401" fmla="*/ 6813345 h 6858000"/>
              <a:gd name="connsiteX402" fmla="*/ 2063025 w 7467663"/>
              <a:gd name="connsiteY402" fmla="*/ 6858000 h 6858000"/>
              <a:gd name="connsiteX403" fmla="*/ 2021675 w 7467663"/>
              <a:gd name="connsiteY403" fmla="*/ 6858000 h 6858000"/>
              <a:gd name="connsiteX404" fmla="*/ 2019308 w 7467663"/>
              <a:gd name="connsiteY404" fmla="*/ 6847118 h 6858000"/>
              <a:gd name="connsiteX405" fmla="*/ 1938835 w 7467663"/>
              <a:gd name="connsiteY405" fmla="*/ 6551160 h 6858000"/>
              <a:gd name="connsiteX406" fmla="*/ 1953230 w 7467663"/>
              <a:gd name="connsiteY406" fmla="*/ 6759699 h 6858000"/>
              <a:gd name="connsiteX407" fmla="*/ 1956763 w 7467663"/>
              <a:gd name="connsiteY407" fmla="*/ 6778191 h 6858000"/>
              <a:gd name="connsiteX408" fmla="*/ 1967925 w 7467663"/>
              <a:gd name="connsiteY408" fmla="*/ 6858000 h 6858000"/>
              <a:gd name="connsiteX409" fmla="*/ 1936622 w 7467663"/>
              <a:gd name="connsiteY409" fmla="*/ 6858000 h 6858000"/>
              <a:gd name="connsiteX410" fmla="*/ 1926261 w 7467663"/>
              <a:gd name="connsiteY410" fmla="*/ 6784064 h 6858000"/>
              <a:gd name="connsiteX411" fmla="*/ 1922724 w 7467663"/>
              <a:gd name="connsiteY411" fmla="*/ 6765577 h 6858000"/>
              <a:gd name="connsiteX412" fmla="*/ 1904650 w 7467663"/>
              <a:gd name="connsiteY412" fmla="*/ 6639616 h 6858000"/>
              <a:gd name="connsiteX413" fmla="*/ 1885273 w 7467663"/>
              <a:gd name="connsiteY413" fmla="*/ 6858000 h 6858000"/>
              <a:gd name="connsiteX414" fmla="*/ 1854363 w 7467663"/>
              <a:gd name="connsiteY414" fmla="*/ 6858000 h 6858000"/>
              <a:gd name="connsiteX415" fmla="*/ 1880391 w 7467663"/>
              <a:gd name="connsiteY415" fmla="*/ 6603796 h 6858000"/>
              <a:gd name="connsiteX416" fmla="*/ 1818273 w 7467663"/>
              <a:gd name="connsiteY416" fmla="*/ 6715729 h 6858000"/>
              <a:gd name="connsiteX417" fmla="*/ 1794691 w 7467663"/>
              <a:gd name="connsiteY417" fmla="*/ 6843239 h 6858000"/>
              <a:gd name="connsiteX418" fmla="*/ 1794914 w 7467663"/>
              <a:gd name="connsiteY418" fmla="*/ 6858000 h 6858000"/>
              <a:gd name="connsiteX419" fmla="*/ 1746128 w 7467663"/>
              <a:gd name="connsiteY419" fmla="*/ 6858000 h 6858000"/>
              <a:gd name="connsiteX420" fmla="*/ 1753934 w 7467663"/>
              <a:gd name="connsiteY420" fmla="*/ 6724796 h 6858000"/>
              <a:gd name="connsiteX421" fmla="*/ 1792053 w 7467663"/>
              <a:gd name="connsiteY421" fmla="*/ 6572396 h 6858000"/>
              <a:gd name="connsiteX422" fmla="*/ 1862248 w 7467663"/>
              <a:gd name="connsiteY422" fmla="*/ 6266397 h 6858000"/>
              <a:gd name="connsiteX423" fmla="*/ 1862250 w 7467663"/>
              <a:gd name="connsiteY423" fmla="*/ 6033531 h 6858000"/>
              <a:gd name="connsiteX424" fmla="*/ 1211999 w 7467663"/>
              <a:gd name="connsiteY424" fmla="*/ 6683610 h 6858000"/>
              <a:gd name="connsiteX425" fmla="*/ 1213266 w 7467663"/>
              <a:gd name="connsiteY425" fmla="*/ 6691947 h 6858000"/>
              <a:gd name="connsiteX426" fmla="*/ 1203370 w 7467663"/>
              <a:gd name="connsiteY426" fmla="*/ 6850676 h 6858000"/>
              <a:gd name="connsiteX427" fmla="*/ 1203671 w 7467663"/>
              <a:gd name="connsiteY427" fmla="*/ 6858000 h 6858000"/>
              <a:gd name="connsiteX428" fmla="*/ 1143180 w 7467663"/>
              <a:gd name="connsiteY428" fmla="*/ 6858000 h 6858000"/>
              <a:gd name="connsiteX429" fmla="*/ 1142176 w 7467663"/>
              <a:gd name="connsiteY429" fmla="*/ 6766045 h 6858000"/>
              <a:gd name="connsiteX430" fmla="*/ 1067484 w 7467663"/>
              <a:gd name="connsiteY430" fmla="*/ 6858000 h 6858000"/>
              <a:gd name="connsiteX431" fmla="*/ 953928 w 7467663"/>
              <a:gd name="connsiteY431" fmla="*/ 6858000 h 6858000"/>
              <a:gd name="connsiteX432" fmla="*/ 959715 w 7467663"/>
              <a:gd name="connsiteY432" fmla="*/ 6850185 h 6858000"/>
              <a:gd name="connsiteX433" fmla="*/ 1483788 w 7467663"/>
              <a:gd name="connsiteY433" fmla="*/ 6259174 h 6858000"/>
              <a:gd name="connsiteX434" fmla="*/ 1100671 w 7467663"/>
              <a:gd name="connsiteY434" fmla="*/ 6252137 h 6858000"/>
              <a:gd name="connsiteX435" fmla="*/ 1090144 w 7467663"/>
              <a:gd name="connsiteY435" fmla="*/ 6256748 h 6858000"/>
              <a:gd name="connsiteX436" fmla="*/ 1095872 w 7467663"/>
              <a:gd name="connsiteY436" fmla="*/ 6271892 h 6858000"/>
              <a:gd name="connsiteX437" fmla="*/ 262785 w 7467663"/>
              <a:gd name="connsiteY437" fmla="*/ 6845450 h 6858000"/>
              <a:gd name="connsiteX438" fmla="*/ 209968 w 7467663"/>
              <a:gd name="connsiteY438" fmla="*/ 6770713 h 6858000"/>
              <a:gd name="connsiteX439" fmla="*/ 873460 w 7467663"/>
              <a:gd name="connsiteY439" fmla="*/ 6253768 h 6858000"/>
              <a:gd name="connsiteX440" fmla="*/ 192686 w 7467663"/>
              <a:gd name="connsiteY440" fmla="*/ 5849257 h 6858000"/>
              <a:gd name="connsiteX441" fmla="*/ 4696 w 7467663"/>
              <a:gd name="connsiteY441" fmla="*/ 5697668 h 6858000"/>
              <a:gd name="connsiteX442" fmla="*/ 0 w 7467663"/>
              <a:gd name="connsiteY442" fmla="*/ 5689984 h 6858000"/>
              <a:gd name="connsiteX443" fmla="*/ 0 w 7467663"/>
              <a:gd name="connsiteY443" fmla="*/ 5513472 h 6858000"/>
              <a:gd name="connsiteX444" fmla="*/ 174101 w 7467663"/>
              <a:gd name="connsiteY444" fmla="*/ 5620277 h 6858000"/>
              <a:gd name="connsiteX445" fmla="*/ 891800 w 7467663"/>
              <a:gd name="connsiteY445" fmla="*/ 6036935 h 6858000"/>
              <a:gd name="connsiteX446" fmla="*/ 1072219 w 7467663"/>
              <a:gd name="connsiteY446" fmla="*/ 6169443 h 6858000"/>
              <a:gd name="connsiteX447" fmla="*/ 1074117 w 7467663"/>
              <a:gd name="connsiteY447" fmla="*/ 6170301 h 6858000"/>
              <a:gd name="connsiteX448" fmla="*/ 1083114 w 7467663"/>
              <a:gd name="connsiteY448" fmla="*/ 6174131 h 6858000"/>
              <a:gd name="connsiteX449" fmla="*/ 1543010 w 7467663"/>
              <a:gd name="connsiteY449" fmla="*/ 6191140 h 6858000"/>
              <a:gd name="connsiteX450" fmla="*/ 1551080 w 7467663"/>
              <a:gd name="connsiteY450" fmla="*/ 6195006 h 6858000"/>
              <a:gd name="connsiteX451" fmla="*/ 2345443 w 7467663"/>
              <a:gd name="connsiteY451" fmla="*/ 5549882 h 6858000"/>
              <a:gd name="connsiteX452" fmla="*/ 1721499 w 7467663"/>
              <a:gd name="connsiteY452" fmla="*/ 5599969 h 6858000"/>
              <a:gd name="connsiteX453" fmla="*/ 767716 w 7467663"/>
              <a:gd name="connsiteY453" fmla="*/ 5472768 h 6858000"/>
              <a:gd name="connsiteX454" fmla="*/ 722147 w 7467663"/>
              <a:gd name="connsiteY454" fmla="*/ 5393091 h 6858000"/>
              <a:gd name="connsiteX455" fmla="*/ 1485552 w 7467663"/>
              <a:gd name="connsiteY455" fmla="*/ 5313202 h 6858000"/>
              <a:gd name="connsiteX456" fmla="*/ 2143004 w 7467663"/>
              <a:gd name="connsiteY456" fmla="*/ 5402420 h 6858000"/>
              <a:gd name="connsiteX457" fmla="*/ 1933391 w 7467663"/>
              <a:gd name="connsiteY457" fmla="*/ 5156971 h 6858000"/>
              <a:gd name="connsiteX458" fmla="*/ 1827118 w 7467663"/>
              <a:gd name="connsiteY458" fmla="*/ 4968410 h 6858000"/>
              <a:gd name="connsiteX459" fmla="*/ 1837349 w 7467663"/>
              <a:gd name="connsiteY459" fmla="*/ 4956357 h 6858000"/>
              <a:gd name="connsiteX460" fmla="*/ 2162835 w 7467663"/>
              <a:gd name="connsiteY460" fmla="*/ 5187853 h 6858000"/>
              <a:gd name="connsiteX461" fmla="*/ 2257167 w 7467663"/>
              <a:gd name="connsiteY461" fmla="*/ 5462123 h 6858000"/>
              <a:gd name="connsiteX462" fmla="*/ 2261598 w 7467663"/>
              <a:gd name="connsiteY462" fmla="*/ 5467998 h 6858000"/>
              <a:gd name="connsiteX463" fmla="*/ 2437177 w 7467663"/>
              <a:gd name="connsiteY463" fmla="*/ 5479608 h 6858000"/>
              <a:gd name="connsiteX464" fmla="*/ 2445247 w 7467663"/>
              <a:gd name="connsiteY464" fmla="*/ 5483476 h 6858000"/>
              <a:gd name="connsiteX465" fmla="*/ 2743626 w 7467663"/>
              <a:gd name="connsiteY465" fmla="*/ 5304819 h 6858000"/>
              <a:gd name="connsiteX466" fmla="*/ 3048102 w 7467663"/>
              <a:gd name="connsiteY466" fmla="*/ 5150595 h 6858000"/>
              <a:gd name="connsiteX467" fmla="*/ 1799414 w 7467663"/>
              <a:gd name="connsiteY467" fmla="*/ 4694732 h 6858000"/>
              <a:gd name="connsiteX468" fmla="*/ 1771735 w 7467663"/>
              <a:gd name="connsiteY468" fmla="*/ 4619929 h 6858000"/>
              <a:gd name="connsiteX469" fmla="*/ 3104273 w 7467663"/>
              <a:gd name="connsiteY469" fmla="*/ 5076159 h 6858000"/>
              <a:gd name="connsiteX470" fmla="*/ 3113245 w 7467663"/>
              <a:gd name="connsiteY470" fmla="*/ 5090705 h 6858000"/>
              <a:gd name="connsiteX471" fmla="*/ 3126294 w 7467663"/>
              <a:gd name="connsiteY471" fmla="*/ 5114400 h 6858000"/>
              <a:gd name="connsiteX472" fmla="*/ 3937433 w 7467663"/>
              <a:gd name="connsiteY472" fmla="*/ 4830473 h 6858000"/>
              <a:gd name="connsiteX473" fmla="*/ 3590475 w 7467663"/>
              <a:gd name="connsiteY473" fmla="*/ 4597974 h 6858000"/>
              <a:gd name="connsiteX474" fmla="*/ 3100264 w 7467663"/>
              <a:gd name="connsiteY474" fmla="*/ 4579845 h 6858000"/>
              <a:gd name="connsiteX475" fmla="*/ 2183576 w 7467663"/>
              <a:gd name="connsiteY475" fmla="*/ 4227150 h 6858000"/>
              <a:gd name="connsiteX476" fmla="*/ 2151029 w 7467663"/>
              <a:gd name="connsiteY476" fmla="*/ 4146947 h 6858000"/>
              <a:gd name="connsiteX477" fmla="*/ 3563434 w 7467663"/>
              <a:gd name="connsiteY477" fmla="*/ 4469115 h 6858000"/>
              <a:gd name="connsiteX478" fmla="*/ 3177952 w 7467663"/>
              <a:gd name="connsiteY478" fmla="*/ 3657386 h 6858000"/>
              <a:gd name="connsiteX479" fmla="*/ 3189263 w 7467663"/>
              <a:gd name="connsiteY479" fmla="*/ 3625726 h 6858000"/>
              <a:gd name="connsiteX480" fmla="*/ 3560912 w 7467663"/>
              <a:gd name="connsiteY480" fmla="*/ 4079863 h 6858000"/>
              <a:gd name="connsiteX481" fmla="*/ 3626636 w 7467663"/>
              <a:gd name="connsiteY481" fmla="*/ 4512230 h 6858000"/>
              <a:gd name="connsiteX482" fmla="*/ 3653088 w 7467663"/>
              <a:gd name="connsiteY482" fmla="*/ 4521417 h 6858000"/>
              <a:gd name="connsiteX483" fmla="*/ 3988128 w 7467663"/>
              <a:gd name="connsiteY483" fmla="*/ 4817267 h 6858000"/>
              <a:gd name="connsiteX484" fmla="*/ 4830582 w 7467663"/>
              <a:gd name="connsiteY484" fmla="*/ 4676000 h 6858000"/>
              <a:gd name="connsiteX485" fmla="*/ 4830100 w 7467663"/>
              <a:gd name="connsiteY485" fmla="*/ 4675554 h 6858000"/>
              <a:gd name="connsiteX486" fmla="*/ 4036318 w 7467663"/>
              <a:gd name="connsiteY486" fmla="*/ 4147013 h 6858000"/>
              <a:gd name="connsiteX487" fmla="*/ 3432098 w 7467663"/>
              <a:gd name="connsiteY487" fmla="*/ 3537312 h 6858000"/>
              <a:gd name="connsiteX488" fmla="*/ 3446761 w 7467663"/>
              <a:gd name="connsiteY488" fmla="*/ 3461278 h 6858000"/>
              <a:gd name="connsiteX489" fmla="*/ 4419733 w 7467663"/>
              <a:gd name="connsiteY489" fmla="*/ 3963555 h 6858000"/>
              <a:gd name="connsiteX490" fmla="*/ 4781371 w 7467663"/>
              <a:gd name="connsiteY490" fmla="*/ 4458604 h 6858000"/>
              <a:gd name="connsiteX491" fmla="*/ 4780440 w 7467663"/>
              <a:gd name="connsiteY491" fmla="*/ 4470290 h 6858000"/>
              <a:gd name="connsiteX492" fmla="*/ 4898954 w 7467663"/>
              <a:gd name="connsiteY492" fmla="*/ 4662092 h 6858000"/>
              <a:gd name="connsiteX493" fmla="*/ 4900699 w 7467663"/>
              <a:gd name="connsiteY493" fmla="*/ 4670867 h 6858000"/>
              <a:gd name="connsiteX494" fmla="*/ 5714511 w 7467663"/>
              <a:gd name="connsiteY494" fmla="*/ 4663483 h 6858000"/>
              <a:gd name="connsiteX495" fmla="*/ 5464793 w 7467663"/>
              <a:gd name="connsiteY495" fmla="*/ 4393556 h 6858000"/>
              <a:gd name="connsiteX496" fmla="*/ 5461897 w 7467663"/>
              <a:gd name="connsiteY496" fmla="*/ 4390879 h 6858000"/>
              <a:gd name="connsiteX497" fmla="*/ 4294126 w 7467663"/>
              <a:gd name="connsiteY497" fmla="*/ 3303048 h 6858000"/>
              <a:gd name="connsiteX498" fmla="*/ 4305321 w 7467663"/>
              <a:gd name="connsiteY498" fmla="*/ 3256953 h 6858000"/>
              <a:gd name="connsiteX499" fmla="*/ 4949299 w 7467663"/>
              <a:gd name="connsiteY499" fmla="*/ 3766336 h 6858000"/>
              <a:gd name="connsiteX500" fmla="*/ 5291452 w 7467663"/>
              <a:gd name="connsiteY500" fmla="*/ 4076801 h 6858000"/>
              <a:gd name="connsiteX501" fmla="*/ 5434998 w 7467663"/>
              <a:gd name="connsiteY501" fmla="*/ 4254100 h 6858000"/>
              <a:gd name="connsiteX502" fmla="*/ 5351015 w 7467663"/>
              <a:gd name="connsiteY502" fmla="*/ 3760989 h 6858000"/>
              <a:gd name="connsiteX503" fmla="*/ 5413780 w 7467663"/>
              <a:gd name="connsiteY503" fmla="*/ 2966265 h 6858000"/>
              <a:gd name="connsiteX504" fmla="*/ 5425627 w 7467663"/>
              <a:gd name="connsiteY504" fmla="*/ 2954192 h 6858000"/>
              <a:gd name="connsiteX505" fmla="*/ 6604735 w 7467663"/>
              <a:gd name="connsiteY505" fmla="*/ 2041381 h 6858000"/>
              <a:gd name="connsiteX506" fmla="*/ 7204487 w 7467663"/>
              <a:gd name="connsiteY506" fmla="*/ 2742112 h 6858000"/>
              <a:gd name="connsiteX507" fmla="*/ 7131592 w 7467663"/>
              <a:gd name="connsiteY507" fmla="*/ 2672096 h 6858000"/>
              <a:gd name="connsiteX508" fmla="*/ 6996344 w 7467663"/>
              <a:gd name="connsiteY508" fmla="*/ 2518310 h 6858000"/>
              <a:gd name="connsiteX509" fmla="*/ 6735495 w 7467663"/>
              <a:gd name="connsiteY509" fmla="*/ 2196890 h 6858000"/>
              <a:gd name="connsiteX510" fmla="*/ 6721901 w 7467663"/>
              <a:gd name="connsiteY510" fmla="*/ 2179274 h 6858000"/>
              <a:gd name="connsiteX511" fmla="*/ 6604735 w 7467663"/>
              <a:gd name="connsiteY511" fmla="*/ 2041381 h 6858000"/>
              <a:gd name="connsiteX512" fmla="*/ 6591670 w 7467663"/>
              <a:gd name="connsiteY512" fmla="*/ 1988277 h 6858000"/>
              <a:gd name="connsiteX513" fmla="*/ 6747349 w 7467663"/>
              <a:gd name="connsiteY513" fmla="*/ 2160069 h 6858000"/>
              <a:gd name="connsiteX514" fmla="*/ 6760943 w 7467663"/>
              <a:gd name="connsiteY514" fmla="*/ 2177686 h 6858000"/>
              <a:gd name="connsiteX515" fmla="*/ 7021065 w 7467663"/>
              <a:gd name="connsiteY515" fmla="*/ 2498102 h 6858000"/>
              <a:gd name="connsiteX516" fmla="*/ 7155223 w 7467663"/>
              <a:gd name="connsiteY516" fmla="*/ 2650386 h 6858000"/>
              <a:gd name="connsiteX517" fmla="*/ 7203167 w 7467663"/>
              <a:gd name="connsiteY517" fmla="*/ 2697288 h 6858000"/>
              <a:gd name="connsiteX518" fmla="*/ 6937703 w 7467663"/>
              <a:gd name="connsiteY518" fmla="*/ 2321981 h 6858000"/>
              <a:gd name="connsiteX519" fmla="*/ 6591670 w 7467663"/>
              <a:gd name="connsiteY519" fmla="*/ 1988277 h 6858000"/>
              <a:gd name="connsiteX520" fmla="*/ 5798671 w 7467663"/>
              <a:gd name="connsiteY520" fmla="*/ 1981601 h 6858000"/>
              <a:gd name="connsiteX521" fmla="*/ 5754709 w 7467663"/>
              <a:gd name="connsiteY521" fmla="*/ 2071454 h 6858000"/>
              <a:gd name="connsiteX522" fmla="*/ 5763044 w 7467663"/>
              <a:gd name="connsiteY522" fmla="*/ 2842206 h 6858000"/>
              <a:gd name="connsiteX523" fmla="*/ 5764974 w 7467663"/>
              <a:gd name="connsiteY523" fmla="*/ 2799609 h 6858000"/>
              <a:gd name="connsiteX524" fmla="*/ 5767665 w 7467663"/>
              <a:gd name="connsiteY524" fmla="*/ 2666409 h 6858000"/>
              <a:gd name="connsiteX525" fmla="*/ 5763055 w 7467663"/>
              <a:gd name="connsiteY525" fmla="*/ 2579705 h 6858000"/>
              <a:gd name="connsiteX526" fmla="*/ 5758079 w 7467663"/>
              <a:gd name="connsiteY526" fmla="*/ 2492508 h 6858000"/>
              <a:gd name="connsiteX527" fmla="*/ 5779325 w 7467663"/>
              <a:gd name="connsiteY527" fmla="*/ 2197069 h 6858000"/>
              <a:gd name="connsiteX528" fmla="*/ 5798671 w 7467663"/>
              <a:gd name="connsiteY528" fmla="*/ 1981601 h 6858000"/>
              <a:gd name="connsiteX529" fmla="*/ 5829202 w 7467663"/>
              <a:gd name="connsiteY529" fmla="*/ 1971679 h 6858000"/>
              <a:gd name="connsiteX530" fmla="*/ 5809558 w 7467663"/>
              <a:gd name="connsiteY530" fmla="*/ 2198043 h 6858000"/>
              <a:gd name="connsiteX531" fmla="*/ 5788653 w 7467663"/>
              <a:gd name="connsiteY531" fmla="*/ 2489430 h 6858000"/>
              <a:gd name="connsiteX532" fmla="*/ 5793439 w 7467663"/>
              <a:gd name="connsiteY532" fmla="*/ 2575235 h 6858000"/>
              <a:gd name="connsiteX533" fmla="*/ 5796837 w 7467663"/>
              <a:gd name="connsiteY533" fmla="*/ 2637633 h 6858000"/>
              <a:gd name="connsiteX534" fmla="*/ 5818614 w 7467663"/>
              <a:gd name="connsiteY534" fmla="*/ 2473055 h 6858000"/>
              <a:gd name="connsiteX535" fmla="*/ 5829202 w 7467663"/>
              <a:gd name="connsiteY535" fmla="*/ 1971679 h 6858000"/>
              <a:gd name="connsiteX536" fmla="*/ 5911389 w 7467663"/>
              <a:gd name="connsiteY536" fmla="*/ 1898371 h 6858000"/>
              <a:gd name="connsiteX537" fmla="*/ 6237627 w 7467663"/>
              <a:gd name="connsiteY537" fmla="*/ 2231921 h 6858000"/>
              <a:gd name="connsiteX538" fmla="*/ 5911389 w 7467663"/>
              <a:gd name="connsiteY538" fmla="*/ 1898371 h 6858000"/>
              <a:gd name="connsiteX539" fmla="*/ 6944437 w 7467663"/>
              <a:gd name="connsiteY539" fmla="*/ 1575402 h 6858000"/>
              <a:gd name="connsiteX540" fmla="*/ 6304730 w 7467663"/>
              <a:gd name="connsiteY540" fmla="*/ 1766654 h 6858000"/>
              <a:gd name="connsiteX541" fmla="*/ 6944437 w 7467663"/>
              <a:gd name="connsiteY541" fmla="*/ 1575402 h 6858000"/>
              <a:gd name="connsiteX542" fmla="*/ 7019523 w 7467663"/>
              <a:gd name="connsiteY542" fmla="*/ 1519450 h 6858000"/>
              <a:gd name="connsiteX543" fmla="*/ 6298091 w 7467663"/>
              <a:gd name="connsiteY543" fmla="*/ 1737122 h 6858000"/>
              <a:gd name="connsiteX544" fmla="*/ 7019523 w 7467663"/>
              <a:gd name="connsiteY544" fmla="*/ 1519450 h 6858000"/>
              <a:gd name="connsiteX545" fmla="*/ 2399523 w 7467663"/>
              <a:gd name="connsiteY545" fmla="*/ 1428234 h 6858000"/>
              <a:gd name="connsiteX546" fmla="*/ 2224982 w 7467663"/>
              <a:gd name="connsiteY546" fmla="*/ 1826201 h 6858000"/>
              <a:gd name="connsiteX547" fmla="*/ 2096099 w 7467663"/>
              <a:gd name="connsiteY547" fmla="*/ 2345900 h 6858000"/>
              <a:gd name="connsiteX548" fmla="*/ 2283317 w 7467663"/>
              <a:gd name="connsiteY548" fmla="*/ 1796925 h 6858000"/>
              <a:gd name="connsiteX549" fmla="*/ 2399523 w 7467663"/>
              <a:gd name="connsiteY549" fmla="*/ 1428234 h 6858000"/>
              <a:gd name="connsiteX550" fmla="*/ 2448558 w 7467663"/>
              <a:gd name="connsiteY550" fmla="*/ 1373435 h 6858000"/>
              <a:gd name="connsiteX551" fmla="*/ 2312521 w 7467663"/>
              <a:gd name="connsiteY551" fmla="*/ 1806140 h 6858000"/>
              <a:gd name="connsiteX552" fmla="*/ 2127533 w 7467663"/>
              <a:gd name="connsiteY552" fmla="*/ 2348380 h 6858000"/>
              <a:gd name="connsiteX553" fmla="*/ 2358080 w 7467663"/>
              <a:gd name="connsiteY553" fmla="*/ 1866134 h 6858000"/>
              <a:gd name="connsiteX554" fmla="*/ 2407436 w 7467663"/>
              <a:gd name="connsiteY554" fmla="*/ 1651070 h 6858000"/>
              <a:gd name="connsiteX555" fmla="*/ 2448558 w 7467663"/>
              <a:gd name="connsiteY555" fmla="*/ 1373435 h 6858000"/>
              <a:gd name="connsiteX556" fmla="*/ 278707 w 7467663"/>
              <a:gd name="connsiteY556" fmla="*/ 1352270 h 6858000"/>
              <a:gd name="connsiteX557" fmla="*/ 321570 w 7467663"/>
              <a:gd name="connsiteY557" fmla="*/ 1861610 h 6858000"/>
              <a:gd name="connsiteX558" fmla="*/ 294281 w 7467663"/>
              <a:gd name="connsiteY558" fmla="*/ 1440658 h 6858000"/>
              <a:gd name="connsiteX559" fmla="*/ 278707 w 7467663"/>
              <a:gd name="connsiteY559" fmla="*/ 1352270 h 6858000"/>
              <a:gd name="connsiteX560" fmla="*/ 1423821 w 7467663"/>
              <a:gd name="connsiteY560" fmla="*/ 1351958 h 6858000"/>
              <a:gd name="connsiteX561" fmla="*/ 1638521 w 7467663"/>
              <a:gd name="connsiteY561" fmla="*/ 1908470 h 6858000"/>
              <a:gd name="connsiteX562" fmla="*/ 1754199 w 7467663"/>
              <a:gd name="connsiteY562" fmla="*/ 2149284 h 6858000"/>
              <a:gd name="connsiteX563" fmla="*/ 1908359 w 7467663"/>
              <a:gd name="connsiteY563" fmla="*/ 2364988 h 6858000"/>
              <a:gd name="connsiteX564" fmla="*/ 1647661 w 7467663"/>
              <a:gd name="connsiteY564" fmla="*/ 1825945 h 6858000"/>
              <a:gd name="connsiteX565" fmla="*/ 1423821 w 7467663"/>
              <a:gd name="connsiteY565" fmla="*/ 1351958 h 6858000"/>
              <a:gd name="connsiteX566" fmla="*/ 1431890 w 7467663"/>
              <a:gd name="connsiteY566" fmla="*/ 1306475 h 6858000"/>
              <a:gd name="connsiteX567" fmla="*/ 1507597 w 7467663"/>
              <a:gd name="connsiteY567" fmla="*/ 1446132 h 6858000"/>
              <a:gd name="connsiteX568" fmla="*/ 1674586 w 7467663"/>
              <a:gd name="connsiteY568" fmla="*/ 1813832 h 6858000"/>
              <a:gd name="connsiteX569" fmla="*/ 1815950 w 7467663"/>
              <a:gd name="connsiteY569" fmla="*/ 2128564 h 6858000"/>
              <a:gd name="connsiteX570" fmla="*/ 1984242 w 7467663"/>
              <a:gd name="connsiteY570" fmla="*/ 2430829 h 6858000"/>
              <a:gd name="connsiteX571" fmla="*/ 2014023 w 7467663"/>
              <a:gd name="connsiteY571" fmla="*/ 2450995 h 6858000"/>
              <a:gd name="connsiteX572" fmla="*/ 1747337 w 7467663"/>
              <a:gd name="connsiteY572" fmla="*/ 1855264 h 6858000"/>
              <a:gd name="connsiteX573" fmla="*/ 1533749 w 7467663"/>
              <a:gd name="connsiteY573" fmla="*/ 1478656 h 6858000"/>
              <a:gd name="connsiteX574" fmla="*/ 1431890 w 7467663"/>
              <a:gd name="connsiteY574" fmla="*/ 1306475 h 6858000"/>
              <a:gd name="connsiteX575" fmla="*/ 5052692 w 7467663"/>
              <a:gd name="connsiteY575" fmla="*/ 1292994 h 6858000"/>
              <a:gd name="connsiteX576" fmla="*/ 5200661 w 7467663"/>
              <a:gd name="connsiteY576" fmla="*/ 1635186 h 6858000"/>
              <a:gd name="connsiteX577" fmla="*/ 5297138 w 7467663"/>
              <a:gd name="connsiteY577" fmla="*/ 1906351 h 6858000"/>
              <a:gd name="connsiteX578" fmla="*/ 5052692 w 7467663"/>
              <a:gd name="connsiteY578" fmla="*/ 1292994 h 6858000"/>
              <a:gd name="connsiteX579" fmla="*/ 5009948 w 7467663"/>
              <a:gd name="connsiteY579" fmla="*/ 1273619 h 6858000"/>
              <a:gd name="connsiteX580" fmla="*/ 5121777 w 7467663"/>
              <a:gd name="connsiteY580" fmla="*/ 1654213 h 6858000"/>
              <a:gd name="connsiteX581" fmla="*/ 5293545 w 7467663"/>
              <a:gd name="connsiteY581" fmla="*/ 2072247 h 6858000"/>
              <a:gd name="connsiteX582" fmla="*/ 5294042 w 7467663"/>
              <a:gd name="connsiteY582" fmla="*/ 2065019 h 6858000"/>
              <a:gd name="connsiteX583" fmla="*/ 5171936 w 7467663"/>
              <a:gd name="connsiteY583" fmla="*/ 1647613 h 6858000"/>
              <a:gd name="connsiteX584" fmla="*/ 5009948 w 7467663"/>
              <a:gd name="connsiteY584" fmla="*/ 1273619 h 6858000"/>
              <a:gd name="connsiteX585" fmla="*/ 655236 w 7467663"/>
              <a:gd name="connsiteY585" fmla="*/ 1268632 h 6858000"/>
              <a:gd name="connsiteX586" fmla="*/ 839521 w 7467663"/>
              <a:gd name="connsiteY586" fmla="*/ 1685315 h 6858000"/>
              <a:gd name="connsiteX587" fmla="*/ 1109416 w 7467663"/>
              <a:gd name="connsiteY587" fmla="*/ 2061663 h 6858000"/>
              <a:gd name="connsiteX588" fmla="*/ 1298300 w 7467663"/>
              <a:gd name="connsiteY588" fmla="*/ 2247742 h 6858000"/>
              <a:gd name="connsiteX589" fmla="*/ 1125871 w 7467663"/>
              <a:gd name="connsiteY589" fmla="*/ 1989513 h 6858000"/>
              <a:gd name="connsiteX590" fmla="*/ 981574 w 7467663"/>
              <a:gd name="connsiteY590" fmla="*/ 1783157 h 6858000"/>
              <a:gd name="connsiteX591" fmla="*/ 922198 w 7467663"/>
              <a:gd name="connsiteY591" fmla="*/ 1677437 h 6858000"/>
              <a:gd name="connsiteX592" fmla="*/ 869293 w 7467663"/>
              <a:gd name="connsiteY592" fmla="*/ 1583214 h 6858000"/>
              <a:gd name="connsiteX593" fmla="*/ 751431 w 7467663"/>
              <a:gd name="connsiteY593" fmla="*/ 1405731 h 6858000"/>
              <a:gd name="connsiteX594" fmla="*/ 655236 w 7467663"/>
              <a:gd name="connsiteY594" fmla="*/ 1268632 h 6858000"/>
              <a:gd name="connsiteX595" fmla="*/ 6516292 w 7467663"/>
              <a:gd name="connsiteY595" fmla="*/ 1263064 h 6858000"/>
              <a:gd name="connsiteX596" fmla="*/ 5736320 w 7467663"/>
              <a:gd name="connsiteY596" fmla="*/ 1501803 h 6858000"/>
              <a:gd name="connsiteX597" fmla="*/ 6516292 w 7467663"/>
              <a:gd name="connsiteY597" fmla="*/ 1263064 h 6858000"/>
              <a:gd name="connsiteX598" fmla="*/ 291466 w 7467663"/>
              <a:gd name="connsiteY598" fmla="*/ 1250369 h 6858000"/>
              <a:gd name="connsiteX599" fmla="*/ 323180 w 7467663"/>
              <a:gd name="connsiteY599" fmla="*/ 1435283 h 6858000"/>
              <a:gd name="connsiteX600" fmla="*/ 349381 w 7467663"/>
              <a:gd name="connsiteY600" fmla="*/ 1875041 h 6858000"/>
              <a:gd name="connsiteX601" fmla="*/ 374363 w 7467663"/>
              <a:gd name="connsiteY601" fmla="*/ 1506494 h 6858000"/>
              <a:gd name="connsiteX602" fmla="*/ 302168 w 7467663"/>
              <a:gd name="connsiteY602" fmla="*/ 1274495 h 6858000"/>
              <a:gd name="connsiteX603" fmla="*/ 291466 w 7467663"/>
              <a:gd name="connsiteY603" fmla="*/ 1250369 h 6858000"/>
              <a:gd name="connsiteX604" fmla="*/ 678222 w 7467663"/>
              <a:gd name="connsiteY604" fmla="*/ 1248670 h 6858000"/>
              <a:gd name="connsiteX605" fmla="*/ 775536 w 7467663"/>
              <a:gd name="connsiteY605" fmla="*/ 1388015 h 6858000"/>
              <a:gd name="connsiteX606" fmla="*/ 894529 w 7467663"/>
              <a:gd name="connsiteY606" fmla="*/ 1567739 h 6858000"/>
              <a:gd name="connsiteX607" fmla="*/ 948000 w 7467663"/>
              <a:gd name="connsiteY607" fmla="*/ 1663088 h 6858000"/>
              <a:gd name="connsiteX608" fmla="*/ 1006812 w 7467663"/>
              <a:gd name="connsiteY608" fmla="*/ 1767683 h 6858000"/>
              <a:gd name="connsiteX609" fmla="*/ 1149133 w 7467663"/>
              <a:gd name="connsiteY609" fmla="*/ 1971513 h 6858000"/>
              <a:gd name="connsiteX610" fmla="*/ 1333952 w 7467663"/>
              <a:gd name="connsiteY610" fmla="*/ 2251620 h 6858000"/>
              <a:gd name="connsiteX611" fmla="*/ 1337329 w 7467663"/>
              <a:gd name="connsiteY611" fmla="*/ 2258350 h 6858000"/>
              <a:gd name="connsiteX612" fmla="*/ 1014726 w 7467663"/>
              <a:gd name="connsiteY612" fmla="*/ 1615556 h 6858000"/>
              <a:gd name="connsiteX613" fmla="*/ 678222 w 7467663"/>
              <a:gd name="connsiteY613" fmla="*/ 1248670 h 6858000"/>
              <a:gd name="connsiteX614" fmla="*/ 6691602 w 7467663"/>
              <a:gd name="connsiteY614" fmla="*/ 1140573 h 6858000"/>
              <a:gd name="connsiteX615" fmla="*/ 6571100 w 7467663"/>
              <a:gd name="connsiteY615" fmla="*/ 1183662 h 6858000"/>
              <a:gd name="connsiteX616" fmla="*/ 6241687 w 7467663"/>
              <a:gd name="connsiteY616" fmla="*/ 1257600 h 6858000"/>
              <a:gd name="connsiteX617" fmla="*/ 5693009 w 7467663"/>
              <a:gd name="connsiteY617" fmla="*/ 1478256 h 6858000"/>
              <a:gd name="connsiteX618" fmla="*/ 6548420 w 7467663"/>
              <a:gd name="connsiteY618" fmla="*/ 1214599 h 6858000"/>
              <a:gd name="connsiteX619" fmla="*/ 6605473 w 7467663"/>
              <a:gd name="connsiteY619" fmla="*/ 1184686 h 6858000"/>
              <a:gd name="connsiteX620" fmla="*/ 6691602 w 7467663"/>
              <a:gd name="connsiteY620" fmla="*/ 1140573 h 6858000"/>
              <a:gd name="connsiteX621" fmla="*/ 4002475 w 7467663"/>
              <a:gd name="connsiteY621" fmla="*/ 1037802 h 6858000"/>
              <a:gd name="connsiteX622" fmla="*/ 4000324 w 7467663"/>
              <a:gd name="connsiteY622" fmla="*/ 1039362 h 6858000"/>
              <a:gd name="connsiteX623" fmla="*/ 4002862 w 7467663"/>
              <a:gd name="connsiteY623" fmla="*/ 1042866 h 6858000"/>
              <a:gd name="connsiteX624" fmla="*/ 4002475 w 7467663"/>
              <a:gd name="connsiteY624" fmla="*/ 1037802 h 6858000"/>
              <a:gd name="connsiteX625" fmla="*/ 506322 w 7467663"/>
              <a:gd name="connsiteY625" fmla="*/ 1020997 h 6858000"/>
              <a:gd name="connsiteX626" fmla="*/ 533068 w 7467663"/>
              <a:gd name="connsiteY626" fmla="*/ 1029409 h 6858000"/>
              <a:gd name="connsiteX627" fmla="*/ 1232525 w 7467663"/>
              <a:gd name="connsiteY627" fmla="*/ 1804675 h 6858000"/>
              <a:gd name="connsiteX628" fmla="*/ 1388858 w 7467663"/>
              <a:gd name="connsiteY628" fmla="*/ 2368011 h 6858000"/>
              <a:gd name="connsiteX629" fmla="*/ 1384098 w 7467663"/>
              <a:gd name="connsiteY629" fmla="*/ 2378125 h 6858000"/>
              <a:gd name="connsiteX630" fmla="*/ 1425393 w 7467663"/>
              <a:gd name="connsiteY630" fmla="*/ 2589124 h 6858000"/>
              <a:gd name="connsiteX631" fmla="*/ 1424001 w 7467663"/>
              <a:gd name="connsiteY631" fmla="*/ 2597541 h 6858000"/>
              <a:gd name="connsiteX632" fmla="*/ 2152729 w 7467663"/>
              <a:gd name="connsiteY632" fmla="*/ 2864487 h 6858000"/>
              <a:gd name="connsiteX633" fmla="*/ 2020609 w 7467663"/>
              <a:gd name="connsiteY633" fmla="*/ 2539671 h 6858000"/>
              <a:gd name="connsiteX634" fmla="*/ 2018920 w 7467663"/>
              <a:gd name="connsiteY634" fmla="*/ 2536309 h 6858000"/>
              <a:gd name="connsiteX635" fmla="*/ 1342441 w 7467663"/>
              <a:gd name="connsiteY635" fmla="*/ 1173017 h 6858000"/>
              <a:gd name="connsiteX636" fmla="*/ 1367925 w 7467663"/>
              <a:gd name="connsiteY636" fmla="*/ 1135648 h 6858000"/>
              <a:gd name="connsiteX637" fmla="*/ 1771401 w 7467663"/>
              <a:gd name="connsiteY637" fmla="*/ 1806673 h 6858000"/>
              <a:gd name="connsiteX638" fmla="*/ 1972385 w 7467663"/>
              <a:gd name="connsiteY638" fmla="*/ 2198735 h 6858000"/>
              <a:gd name="connsiteX639" fmla="*/ 2040892 w 7467663"/>
              <a:gd name="connsiteY639" fmla="*/ 2405205 h 6858000"/>
              <a:gd name="connsiteX640" fmla="*/ 2131689 w 7467663"/>
              <a:gd name="connsiteY640" fmla="*/ 1936926 h 6858000"/>
              <a:gd name="connsiteX641" fmla="*/ 2454820 w 7467663"/>
              <a:gd name="connsiteY641" fmla="*/ 1248808 h 6858000"/>
              <a:gd name="connsiteX642" fmla="*/ 2492512 w 7467663"/>
              <a:gd name="connsiteY642" fmla="*/ 1302920 h 6858000"/>
              <a:gd name="connsiteX643" fmla="*/ 2081216 w 7467663"/>
              <a:gd name="connsiteY643" fmla="*/ 2527513 h 6858000"/>
              <a:gd name="connsiteX644" fmla="*/ 2081211 w 7467663"/>
              <a:gd name="connsiteY644" fmla="*/ 2528916 h 6858000"/>
              <a:gd name="connsiteX645" fmla="*/ 2199067 w 7467663"/>
              <a:gd name="connsiteY645" fmla="*/ 2884061 h 6858000"/>
              <a:gd name="connsiteX646" fmla="*/ 3192586 w 7467663"/>
              <a:gd name="connsiteY646" fmla="*/ 3411496 h 6858000"/>
              <a:gd name="connsiteX647" fmla="*/ 3182620 w 7467663"/>
              <a:gd name="connsiteY647" fmla="*/ 3483279 h 6858000"/>
              <a:gd name="connsiteX648" fmla="*/ 2435119 w 7467663"/>
              <a:gd name="connsiteY648" fmla="*/ 3080173 h 6858000"/>
              <a:gd name="connsiteX649" fmla="*/ 2410152 w 7467663"/>
              <a:gd name="connsiteY649" fmla="*/ 3063751 h 6858000"/>
              <a:gd name="connsiteX650" fmla="*/ 2408099 w 7467663"/>
              <a:gd name="connsiteY650" fmla="*/ 3064403 h 6858000"/>
              <a:gd name="connsiteX651" fmla="*/ 2407218 w 7467663"/>
              <a:gd name="connsiteY651" fmla="*/ 3070324 h 6858000"/>
              <a:gd name="connsiteX652" fmla="*/ 2380138 w 7467663"/>
              <a:gd name="connsiteY652" fmla="*/ 3099341 h 6858000"/>
              <a:gd name="connsiteX653" fmla="*/ 1765923 w 7467663"/>
              <a:gd name="connsiteY653" fmla="*/ 3581043 h 6858000"/>
              <a:gd name="connsiteX654" fmla="*/ 1702258 w 7467663"/>
              <a:gd name="connsiteY654" fmla="*/ 3612286 h 6858000"/>
              <a:gd name="connsiteX655" fmla="*/ 1538370 w 7467663"/>
              <a:gd name="connsiteY655" fmla="*/ 3811804 h 6858000"/>
              <a:gd name="connsiteX656" fmla="*/ 542867 w 7467663"/>
              <a:gd name="connsiteY656" fmla="*/ 4944092 h 6858000"/>
              <a:gd name="connsiteX657" fmla="*/ 515800 w 7467663"/>
              <a:gd name="connsiteY657" fmla="*/ 4862180 h 6858000"/>
              <a:gd name="connsiteX658" fmla="*/ 909145 w 7467663"/>
              <a:gd name="connsiteY658" fmla="*/ 4199225 h 6858000"/>
              <a:gd name="connsiteX659" fmla="*/ 1214067 w 7467663"/>
              <a:gd name="connsiteY659" fmla="*/ 3908561 h 6858000"/>
              <a:gd name="connsiteX660" fmla="*/ 640967 w 7467663"/>
              <a:gd name="connsiteY660" fmla="*/ 4105601 h 6858000"/>
              <a:gd name="connsiteX661" fmla="*/ 112563 w 7467663"/>
              <a:gd name="connsiteY661" fmla="*/ 4396952 h 6858000"/>
              <a:gd name="connsiteX662" fmla="*/ 0 w 7467663"/>
              <a:gd name="connsiteY662" fmla="*/ 4466006 h 6858000"/>
              <a:gd name="connsiteX663" fmla="*/ 0 w 7467663"/>
              <a:gd name="connsiteY663" fmla="*/ 4233763 h 6858000"/>
              <a:gd name="connsiteX664" fmla="*/ 36881 w 7467663"/>
              <a:gd name="connsiteY664" fmla="*/ 4200118 h 6858000"/>
              <a:gd name="connsiteX665" fmla="*/ 910534 w 7467663"/>
              <a:gd name="connsiteY665" fmla="*/ 3629753 h 6858000"/>
              <a:gd name="connsiteX666" fmla="*/ 1578717 w 7467663"/>
              <a:gd name="connsiteY666" fmla="*/ 3575982 h 6858000"/>
              <a:gd name="connsiteX667" fmla="*/ 2338780 w 7467663"/>
              <a:gd name="connsiteY667" fmla="*/ 3033725 h 6858000"/>
              <a:gd name="connsiteX668" fmla="*/ 1807991 w 7467663"/>
              <a:gd name="connsiteY668" fmla="*/ 2807184 h 6858000"/>
              <a:gd name="connsiteX669" fmla="*/ 1416358 w 7467663"/>
              <a:gd name="connsiteY669" fmla="*/ 3112571 h 6858000"/>
              <a:gd name="connsiteX670" fmla="*/ 939066 w 7467663"/>
              <a:gd name="connsiteY670" fmla="*/ 3378798 h 6858000"/>
              <a:gd name="connsiteX671" fmla="*/ 115099 w 7467663"/>
              <a:gd name="connsiteY671" fmla="*/ 3607650 h 6858000"/>
              <a:gd name="connsiteX672" fmla="*/ 97284 w 7467663"/>
              <a:gd name="connsiteY672" fmla="*/ 3520393 h 6858000"/>
              <a:gd name="connsiteX673" fmla="*/ 922050 w 7467663"/>
              <a:gd name="connsiteY673" fmla="*/ 3074867 h 6858000"/>
              <a:gd name="connsiteX674" fmla="*/ 1405265 w 7467663"/>
              <a:gd name="connsiteY674" fmla="*/ 3016319 h 6858000"/>
              <a:gd name="connsiteX675" fmla="*/ 1407512 w 7467663"/>
              <a:gd name="connsiteY675" fmla="*/ 3018001 h 6858000"/>
              <a:gd name="connsiteX676" fmla="*/ 1726266 w 7467663"/>
              <a:gd name="connsiteY676" fmla="*/ 2777274 h 6858000"/>
              <a:gd name="connsiteX677" fmla="*/ 625390 w 7467663"/>
              <a:gd name="connsiteY677" fmla="*/ 2514541 h 6858000"/>
              <a:gd name="connsiteX678" fmla="*/ 619799 w 7467663"/>
              <a:gd name="connsiteY678" fmla="*/ 2527180 h 6858000"/>
              <a:gd name="connsiteX679" fmla="*/ 310030 w 7467663"/>
              <a:gd name="connsiteY679" fmla="*/ 2771818 h 6858000"/>
              <a:gd name="connsiteX680" fmla="*/ 173877 w 7467663"/>
              <a:gd name="connsiteY680" fmla="*/ 2937056 h 6858000"/>
              <a:gd name="connsiteX681" fmla="*/ 77889 w 7467663"/>
              <a:gd name="connsiteY681" fmla="*/ 3138440 h 6858000"/>
              <a:gd name="connsiteX682" fmla="*/ 0 w 7467663"/>
              <a:gd name="connsiteY682" fmla="*/ 3271395 h 6858000"/>
              <a:gd name="connsiteX683" fmla="*/ 0 w 7467663"/>
              <a:gd name="connsiteY683" fmla="*/ 3153002 h 6858000"/>
              <a:gd name="connsiteX684" fmla="*/ 2386 w 7467663"/>
              <a:gd name="connsiteY684" fmla="*/ 3149203 h 6858000"/>
              <a:gd name="connsiteX685" fmla="*/ 89753 w 7467663"/>
              <a:gd name="connsiteY685" fmla="*/ 2987702 h 6858000"/>
              <a:gd name="connsiteX686" fmla="*/ 76869 w 7467663"/>
              <a:gd name="connsiteY686" fmla="*/ 3005404 h 6858000"/>
              <a:gd name="connsiteX687" fmla="*/ 32049 w 7467663"/>
              <a:gd name="connsiteY687" fmla="*/ 3065814 h 6858000"/>
              <a:gd name="connsiteX688" fmla="*/ 0 w 7467663"/>
              <a:gd name="connsiteY688" fmla="*/ 3108744 h 6858000"/>
              <a:gd name="connsiteX689" fmla="*/ 0 w 7467663"/>
              <a:gd name="connsiteY689" fmla="*/ 3058059 h 6858000"/>
              <a:gd name="connsiteX690" fmla="*/ 7610 w 7467663"/>
              <a:gd name="connsiteY690" fmla="*/ 3047889 h 6858000"/>
              <a:gd name="connsiteX691" fmla="*/ 52419 w 7467663"/>
              <a:gd name="connsiteY691" fmla="*/ 2987479 h 6858000"/>
              <a:gd name="connsiteX692" fmla="*/ 59142 w 7467663"/>
              <a:gd name="connsiteY692" fmla="*/ 2978488 h 6858000"/>
              <a:gd name="connsiteX693" fmla="*/ 0 w 7467663"/>
              <a:gd name="connsiteY693" fmla="*/ 3015334 h 6858000"/>
              <a:gd name="connsiteX694" fmla="*/ 0 w 7467663"/>
              <a:gd name="connsiteY694" fmla="*/ 2914286 h 6858000"/>
              <a:gd name="connsiteX695" fmla="*/ 36383 w 7467663"/>
              <a:gd name="connsiteY695" fmla="*/ 2901128 h 6858000"/>
              <a:gd name="connsiteX696" fmla="*/ 156329 w 7467663"/>
              <a:gd name="connsiteY696" fmla="*/ 2840533 h 6858000"/>
              <a:gd name="connsiteX697" fmla="*/ 358355 w 7467663"/>
              <a:gd name="connsiteY697" fmla="*/ 2620471 h 6858000"/>
              <a:gd name="connsiteX698" fmla="*/ 510577 w 7467663"/>
              <a:gd name="connsiteY698" fmla="*/ 2501244 h 6858000"/>
              <a:gd name="connsiteX699" fmla="*/ 211967 w 7467663"/>
              <a:gd name="connsiteY699" fmla="*/ 2479171 h 6858000"/>
              <a:gd name="connsiteX700" fmla="*/ 0 w 7467663"/>
              <a:gd name="connsiteY700" fmla="*/ 2476398 h 6858000"/>
              <a:gd name="connsiteX701" fmla="*/ 0 w 7467663"/>
              <a:gd name="connsiteY701" fmla="*/ 2389189 h 6858000"/>
              <a:gd name="connsiteX702" fmla="*/ 103062 w 7467663"/>
              <a:gd name="connsiteY702" fmla="*/ 2389518 h 6858000"/>
              <a:gd name="connsiteX703" fmla="*/ 510734 w 7467663"/>
              <a:gd name="connsiteY703" fmla="*/ 2416201 h 6858000"/>
              <a:gd name="connsiteX704" fmla="*/ 279257 w 7467663"/>
              <a:gd name="connsiteY704" fmla="*/ 2092102 h 6858000"/>
              <a:gd name="connsiteX705" fmla="*/ 65265 w 7467663"/>
              <a:gd name="connsiteY705" fmla="*/ 2006049 h 6858000"/>
              <a:gd name="connsiteX706" fmla="*/ 0 w 7467663"/>
              <a:gd name="connsiteY706" fmla="*/ 1982532 h 6858000"/>
              <a:gd name="connsiteX707" fmla="*/ 0 w 7467663"/>
              <a:gd name="connsiteY707" fmla="*/ 1912789 h 6858000"/>
              <a:gd name="connsiteX708" fmla="*/ 97460 w 7467663"/>
              <a:gd name="connsiteY708" fmla="*/ 1953725 h 6858000"/>
              <a:gd name="connsiteX709" fmla="*/ 221272 w 7467663"/>
              <a:gd name="connsiteY709" fmla="*/ 1980766 h 6858000"/>
              <a:gd name="connsiteX710" fmla="*/ 116765 w 7467663"/>
              <a:gd name="connsiteY710" fmla="*/ 1911033 h 6858000"/>
              <a:gd name="connsiteX711" fmla="*/ 16405 w 7467663"/>
              <a:gd name="connsiteY711" fmla="*/ 1803412 h 6858000"/>
              <a:gd name="connsiteX712" fmla="*/ 0 w 7467663"/>
              <a:gd name="connsiteY712" fmla="*/ 1784777 h 6858000"/>
              <a:gd name="connsiteX713" fmla="*/ 0 w 7467663"/>
              <a:gd name="connsiteY713" fmla="*/ 1740082 h 6858000"/>
              <a:gd name="connsiteX714" fmla="*/ 39394 w 7467663"/>
              <a:gd name="connsiteY714" fmla="*/ 1784856 h 6858000"/>
              <a:gd name="connsiteX715" fmla="*/ 135813 w 7467663"/>
              <a:gd name="connsiteY715" fmla="*/ 1888838 h 6858000"/>
              <a:gd name="connsiteX716" fmla="*/ 242575 w 7467663"/>
              <a:gd name="connsiteY716" fmla="*/ 1958841 h 6858000"/>
              <a:gd name="connsiteX717" fmla="*/ 82197 w 7467663"/>
              <a:gd name="connsiteY717" fmla="*/ 1754826 h 6858000"/>
              <a:gd name="connsiteX718" fmla="*/ 0 w 7467663"/>
              <a:gd name="connsiteY718" fmla="*/ 1679650 h 6858000"/>
              <a:gd name="connsiteX719" fmla="*/ 0 w 7467663"/>
              <a:gd name="connsiteY719" fmla="*/ 1602463 h 6858000"/>
              <a:gd name="connsiteX720" fmla="*/ 84689 w 7467663"/>
              <a:gd name="connsiteY720" fmla="*/ 1677442 h 6858000"/>
              <a:gd name="connsiteX721" fmla="*/ 298437 w 7467663"/>
              <a:gd name="connsiteY721" fmla="*/ 1968019 h 6858000"/>
              <a:gd name="connsiteX722" fmla="*/ 227269 w 7467663"/>
              <a:gd name="connsiteY722" fmla="*/ 1114064 h 6858000"/>
              <a:gd name="connsiteX723" fmla="*/ 248003 w 7467663"/>
              <a:gd name="connsiteY723" fmla="*/ 1089613 h 6858000"/>
              <a:gd name="connsiteX724" fmla="*/ 427020 w 7467663"/>
              <a:gd name="connsiteY724" fmla="*/ 1619803 h 6858000"/>
              <a:gd name="connsiteX725" fmla="*/ 340345 w 7467663"/>
              <a:gd name="connsiteY725" fmla="*/ 2027739 h 6858000"/>
              <a:gd name="connsiteX726" fmla="*/ 360865 w 7467663"/>
              <a:gd name="connsiteY726" fmla="*/ 2044827 h 6858000"/>
              <a:gd name="connsiteX727" fmla="*/ 560414 w 7467663"/>
              <a:gd name="connsiteY727" fmla="*/ 2421457 h 6858000"/>
              <a:gd name="connsiteX728" fmla="*/ 1359703 w 7467663"/>
              <a:gd name="connsiteY728" fmla="*/ 2578554 h 6858000"/>
              <a:gd name="connsiteX729" fmla="*/ 1359422 w 7467663"/>
              <a:gd name="connsiteY729" fmla="*/ 2577994 h 6858000"/>
              <a:gd name="connsiteX730" fmla="*/ 828701 w 7467663"/>
              <a:gd name="connsiteY730" fmla="*/ 1839520 h 6858000"/>
              <a:gd name="connsiteX731" fmla="*/ 494427 w 7467663"/>
              <a:gd name="connsiteY731" fmla="*/ 1092333 h 6858000"/>
              <a:gd name="connsiteX732" fmla="*/ 506322 w 7467663"/>
              <a:gd name="connsiteY732" fmla="*/ 1020997 h 6858000"/>
              <a:gd name="connsiteX733" fmla="*/ 4570198 w 7467663"/>
              <a:gd name="connsiteY733" fmla="*/ 978081 h 6858000"/>
              <a:gd name="connsiteX734" fmla="*/ 4523691 w 7467663"/>
              <a:gd name="connsiteY734" fmla="*/ 1127776 h 6858000"/>
              <a:gd name="connsiteX735" fmla="*/ 4509875 w 7467663"/>
              <a:gd name="connsiteY735" fmla="*/ 1167552 h 6858000"/>
              <a:gd name="connsiteX736" fmla="*/ 4478168 w 7467663"/>
              <a:gd name="connsiteY736" fmla="*/ 1260735 h 6858000"/>
              <a:gd name="connsiteX737" fmla="*/ 4409309 w 7467663"/>
              <a:gd name="connsiteY737" fmla="*/ 1666996 h 6858000"/>
              <a:gd name="connsiteX738" fmla="*/ 4370031 w 7467663"/>
              <a:gd name="connsiteY738" fmla="*/ 1955666 h 6858000"/>
              <a:gd name="connsiteX739" fmla="*/ 4570198 w 7467663"/>
              <a:gd name="connsiteY739" fmla="*/ 978081 h 6858000"/>
              <a:gd name="connsiteX740" fmla="*/ 4557898 w 7467663"/>
              <a:gd name="connsiteY740" fmla="*/ 900011 h 6858000"/>
              <a:gd name="connsiteX741" fmla="*/ 4344840 w 7467663"/>
              <a:gd name="connsiteY741" fmla="*/ 1922038 h 6858000"/>
              <a:gd name="connsiteX742" fmla="*/ 4378710 w 7467663"/>
              <a:gd name="connsiteY742" fmla="*/ 1665516 h 6858000"/>
              <a:gd name="connsiteX743" fmla="*/ 4448798 w 7467663"/>
              <a:gd name="connsiteY743" fmla="*/ 1253024 h 6858000"/>
              <a:gd name="connsiteX744" fmla="*/ 4480315 w 7467663"/>
              <a:gd name="connsiteY744" fmla="*/ 1158454 h 6858000"/>
              <a:gd name="connsiteX745" fmla="*/ 4494133 w 7467663"/>
              <a:gd name="connsiteY745" fmla="*/ 1118676 h 6858000"/>
              <a:gd name="connsiteX746" fmla="*/ 4557898 w 7467663"/>
              <a:gd name="connsiteY746" fmla="*/ 900011 h 6858000"/>
              <a:gd name="connsiteX747" fmla="*/ 5870151 w 7467663"/>
              <a:gd name="connsiteY747" fmla="*/ 898890 h 6858000"/>
              <a:gd name="connsiteX748" fmla="*/ 5861335 w 7467663"/>
              <a:gd name="connsiteY748" fmla="*/ 899177 h 6858000"/>
              <a:gd name="connsiteX749" fmla="*/ 5843702 w 7467663"/>
              <a:gd name="connsiteY749" fmla="*/ 899748 h 6858000"/>
              <a:gd name="connsiteX750" fmla="*/ 5651107 w 7467663"/>
              <a:gd name="connsiteY750" fmla="*/ 920306 h 6858000"/>
              <a:gd name="connsiteX751" fmla="*/ 5459407 w 7467663"/>
              <a:gd name="connsiteY751" fmla="*/ 940975 h 6858000"/>
              <a:gd name="connsiteX752" fmla="*/ 5374846 w 7467663"/>
              <a:gd name="connsiteY752" fmla="*/ 941988 h 6858000"/>
              <a:gd name="connsiteX753" fmla="*/ 5256105 w 7467663"/>
              <a:gd name="connsiteY753" fmla="*/ 945632 h 6858000"/>
              <a:gd name="connsiteX754" fmla="*/ 5107071 w 7467663"/>
              <a:gd name="connsiteY754" fmla="*/ 969720 h 6858000"/>
              <a:gd name="connsiteX755" fmla="*/ 4998681 w 7467663"/>
              <a:gd name="connsiteY755" fmla="*/ 988771 h 6858000"/>
              <a:gd name="connsiteX756" fmla="*/ 5870151 w 7467663"/>
              <a:gd name="connsiteY756" fmla="*/ 898890 h 6858000"/>
              <a:gd name="connsiteX757" fmla="*/ 5504425 w 7467663"/>
              <a:gd name="connsiteY757" fmla="*/ 848067 h 6858000"/>
              <a:gd name="connsiteX758" fmla="*/ 4968849 w 7467663"/>
              <a:gd name="connsiteY758" fmla="*/ 962318 h 6858000"/>
              <a:gd name="connsiteX759" fmla="*/ 5104039 w 7467663"/>
              <a:gd name="connsiteY759" fmla="*/ 940634 h 6858000"/>
              <a:gd name="connsiteX760" fmla="*/ 5256311 w 7467663"/>
              <a:gd name="connsiteY760" fmla="*/ 916490 h 6858000"/>
              <a:gd name="connsiteX761" fmla="*/ 5377381 w 7467663"/>
              <a:gd name="connsiteY761" fmla="*/ 912671 h 6858000"/>
              <a:gd name="connsiteX762" fmla="*/ 5460148 w 7467663"/>
              <a:gd name="connsiteY762" fmla="*/ 911442 h 6858000"/>
              <a:gd name="connsiteX763" fmla="*/ 5648971 w 7467663"/>
              <a:gd name="connsiteY763" fmla="*/ 891331 h 6858000"/>
              <a:gd name="connsiteX764" fmla="*/ 5844807 w 7467663"/>
              <a:gd name="connsiteY764" fmla="*/ 870718 h 6858000"/>
              <a:gd name="connsiteX765" fmla="*/ 5862975 w 7467663"/>
              <a:gd name="connsiteY765" fmla="*/ 869756 h 6858000"/>
              <a:gd name="connsiteX766" fmla="*/ 5920887 w 7467663"/>
              <a:gd name="connsiteY766" fmla="*/ 865929 h 6858000"/>
              <a:gd name="connsiteX767" fmla="*/ 5504425 w 7467663"/>
              <a:gd name="connsiteY767" fmla="*/ 848067 h 6858000"/>
              <a:gd name="connsiteX768" fmla="*/ 3607114 w 7467663"/>
              <a:gd name="connsiteY768" fmla="*/ 467441 h 6858000"/>
              <a:gd name="connsiteX769" fmla="*/ 3296242 w 7467663"/>
              <a:gd name="connsiteY769" fmla="*/ 807991 h 6858000"/>
              <a:gd name="connsiteX770" fmla="*/ 3174674 w 7467663"/>
              <a:gd name="connsiteY770" fmla="*/ 919759 h 6858000"/>
              <a:gd name="connsiteX771" fmla="*/ 3042978 w 7467663"/>
              <a:gd name="connsiteY771" fmla="*/ 1054894 h 6858000"/>
              <a:gd name="connsiteX772" fmla="*/ 2968914 w 7467663"/>
              <a:gd name="connsiteY772" fmla="*/ 1133756 h 6858000"/>
              <a:gd name="connsiteX773" fmla="*/ 3103823 w 7467663"/>
              <a:gd name="connsiteY773" fmla="*/ 1026814 h 6858000"/>
              <a:gd name="connsiteX774" fmla="*/ 3607114 w 7467663"/>
              <a:gd name="connsiteY774" fmla="*/ 467441 h 6858000"/>
              <a:gd name="connsiteX775" fmla="*/ 3744487 w 7467663"/>
              <a:gd name="connsiteY775" fmla="*/ 383136 h 6858000"/>
              <a:gd name="connsiteX776" fmla="*/ 3970213 w 7467663"/>
              <a:gd name="connsiteY776" fmla="*/ 995559 h 6858000"/>
              <a:gd name="connsiteX777" fmla="*/ 3744487 w 7467663"/>
              <a:gd name="connsiteY777" fmla="*/ 383136 h 6858000"/>
              <a:gd name="connsiteX778" fmla="*/ 3624562 w 7467663"/>
              <a:gd name="connsiteY778" fmla="*/ 367041 h 6858000"/>
              <a:gd name="connsiteX779" fmla="*/ 3489712 w 7467663"/>
              <a:gd name="connsiteY779" fmla="*/ 485386 h 6858000"/>
              <a:gd name="connsiteX780" fmla="*/ 3182994 w 7467663"/>
              <a:gd name="connsiteY780" fmla="*/ 828265 h 6858000"/>
              <a:gd name="connsiteX781" fmla="*/ 2892114 w 7467663"/>
              <a:gd name="connsiteY781" fmla="*/ 1172635 h 6858000"/>
              <a:gd name="connsiteX782" fmla="*/ 3021459 w 7467663"/>
              <a:gd name="connsiteY782" fmla="*/ 1035385 h 6858000"/>
              <a:gd name="connsiteX783" fmla="*/ 3153873 w 7467663"/>
              <a:gd name="connsiteY783" fmla="*/ 898971 h 6858000"/>
              <a:gd name="connsiteX784" fmla="*/ 3276511 w 7467663"/>
              <a:gd name="connsiteY784" fmla="*/ 786423 h 6858000"/>
              <a:gd name="connsiteX785" fmla="*/ 3584154 w 7467663"/>
              <a:gd name="connsiteY785" fmla="*/ 448218 h 6858000"/>
              <a:gd name="connsiteX786" fmla="*/ 3624562 w 7467663"/>
              <a:gd name="connsiteY786" fmla="*/ 367041 h 6858000"/>
              <a:gd name="connsiteX787" fmla="*/ 3766672 w 7467663"/>
              <a:gd name="connsiteY787" fmla="*/ 359429 h 6858000"/>
              <a:gd name="connsiteX788" fmla="*/ 3996338 w 7467663"/>
              <a:gd name="connsiteY788" fmla="*/ 968237 h 6858000"/>
              <a:gd name="connsiteX789" fmla="*/ 3766672 w 7467663"/>
              <a:gd name="connsiteY789" fmla="*/ 359429 h 6858000"/>
              <a:gd name="connsiteX790" fmla="*/ 5805386 w 7467663"/>
              <a:gd name="connsiteY790" fmla="*/ 239240 h 6858000"/>
              <a:gd name="connsiteX791" fmla="*/ 5736947 w 7467663"/>
              <a:gd name="connsiteY791" fmla="*/ 261367 h 6858000"/>
              <a:gd name="connsiteX792" fmla="*/ 5427012 w 7467663"/>
              <a:gd name="connsiteY792" fmla="*/ 311272 h 6858000"/>
              <a:gd name="connsiteX793" fmla="*/ 5147818 w 7467663"/>
              <a:gd name="connsiteY793" fmla="*/ 322112 h 6858000"/>
              <a:gd name="connsiteX794" fmla="*/ 5060854 w 7467663"/>
              <a:gd name="connsiteY794" fmla="*/ 311882 h 6858000"/>
              <a:gd name="connsiteX795" fmla="*/ 4945989 w 7467663"/>
              <a:gd name="connsiteY795" fmla="*/ 300516 h 6858000"/>
              <a:gd name="connsiteX796" fmla="*/ 5410479 w 7467663"/>
              <a:gd name="connsiteY796" fmla="*/ 348434 h 6858000"/>
              <a:gd name="connsiteX797" fmla="*/ 5805386 w 7467663"/>
              <a:gd name="connsiteY797" fmla="*/ 239240 h 6858000"/>
              <a:gd name="connsiteX798" fmla="*/ 5905192 w 7467663"/>
              <a:gd name="connsiteY798" fmla="*/ 163079 h 6858000"/>
              <a:gd name="connsiteX799" fmla="*/ 5865655 w 7467663"/>
              <a:gd name="connsiteY799" fmla="*/ 171901 h 6858000"/>
              <a:gd name="connsiteX800" fmla="*/ 5259740 w 7467663"/>
              <a:gd name="connsiteY800" fmla="*/ 257013 h 6858000"/>
              <a:gd name="connsiteX801" fmla="*/ 5208466 w 7467663"/>
              <a:gd name="connsiteY801" fmla="*/ 257550 h 6858000"/>
              <a:gd name="connsiteX802" fmla="*/ 4980204 w 7467663"/>
              <a:gd name="connsiteY802" fmla="*/ 271903 h 6858000"/>
              <a:gd name="connsiteX803" fmla="*/ 5068068 w 7467663"/>
              <a:gd name="connsiteY803" fmla="*/ 282244 h 6858000"/>
              <a:gd name="connsiteX804" fmla="*/ 5153231 w 7467663"/>
              <a:gd name="connsiteY804" fmla="*/ 292240 h 6858000"/>
              <a:gd name="connsiteX805" fmla="*/ 5426491 w 7467663"/>
              <a:gd name="connsiteY805" fmla="*/ 281128 h 6858000"/>
              <a:gd name="connsiteX806" fmla="*/ 5731212 w 7467663"/>
              <a:gd name="connsiteY806" fmla="*/ 231951 h 6858000"/>
              <a:gd name="connsiteX807" fmla="*/ 5905192 w 7467663"/>
              <a:gd name="connsiteY807" fmla="*/ 163079 h 6858000"/>
              <a:gd name="connsiteX808" fmla="*/ 5944437 w 7467663"/>
              <a:gd name="connsiteY808" fmla="*/ 113829 h 6858000"/>
              <a:gd name="connsiteX809" fmla="*/ 5825032 w 7467663"/>
              <a:gd name="connsiteY809" fmla="*/ 146405 h 6858000"/>
              <a:gd name="connsiteX810" fmla="*/ 4955599 w 7467663"/>
              <a:gd name="connsiteY810" fmla="*/ 247008 h 6858000"/>
              <a:gd name="connsiteX811" fmla="*/ 5210104 w 7467663"/>
              <a:gd name="connsiteY811" fmla="*/ 228123 h 6858000"/>
              <a:gd name="connsiteX812" fmla="*/ 5261015 w 7467663"/>
              <a:gd name="connsiteY812" fmla="*/ 227087 h 6858000"/>
              <a:gd name="connsiteX813" fmla="*/ 5861181 w 7467663"/>
              <a:gd name="connsiteY813" fmla="*/ 143093 h 6858000"/>
              <a:gd name="connsiteX814" fmla="*/ 5961252 w 7467663"/>
              <a:gd name="connsiteY814" fmla="*/ 114820 h 6858000"/>
              <a:gd name="connsiteX815" fmla="*/ 5944437 w 7467663"/>
              <a:gd name="connsiteY815" fmla="*/ 113829 h 6858000"/>
              <a:gd name="connsiteX816" fmla="*/ 3882765 w 7467663"/>
              <a:gd name="connsiteY816" fmla="*/ 0 h 6858000"/>
              <a:gd name="connsiteX817" fmla="*/ 3995099 w 7467663"/>
              <a:gd name="connsiteY817" fmla="*/ 0 h 6858000"/>
              <a:gd name="connsiteX818" fmla="*/ 4163818 w 7467663"/>
              <a:gd name="connsiteY818" fmla="*/ 234104 h 6858000"/>
              <a:gd name="connsiteX819" fmla="*/ 4172099 w 7467663"/>
              <a:gd name="connsiteY819" fmla="*/ 234207 h 6858000"/>
              <a:gd name="connsiteX820" fmla="*/ 4784282 w 7467663"/>
              <a:gd name="connsiteY820" fmla="*/ 276561 h 6858000"/>
              <a:gd name="connsiteX821" fmla="*/ 4801687 w 7467663"/>
              <a:gd name="connsiteY821" fmla="*/ 267764 h 6858000"/>
              <a:gd name="connsiteX822" fmla="*/ 6082788 w 7467663"/>
              <a:gd name="connsiteY822" fmla="*/ 64119 h 6858000"/>
              <a:gd name="connsiteX823" fmla="*/ 6099442 w 7467663"/>
              <a:gd name="connsiteY823" fmla="*/ 82568 h 6858000"/>
              <a:gd name="connsiteX824" fmla="*/ 4804137 w 7467663"/>
              <a:gd name="connsiteY824" fmla="*/ 320931 h 6858000"/>
              <a:gd name="connsiteX825" fmla="*/ 4227047 w 7467663"/>
              <a:gd name="connsiteY825" fmla="*/ 313415 h 6858000"/>
              <a:gd name="connsiteX826" fmla="*/ 4346041 w 7467663"/>
              <a:gd name="connsiteY826" fmla="*/ 456086 h 6858000"/>
              <a:gd name="connsiteX827" fmla="*/ 4870967 w 7467663"/>
              <a:gd name="connsiteY827" fmla="*/ 963061 h 6858000"/>
              <a:gd name="connsiteX828" fmla="*/ 4889647 w 7467663"/>
              <a:gd name="connsiteY828" fmla="*/ 957147 h 6858000"/>
              <a:gd name="connsiteX829" fmla="*/ 5422504 w 7467663"/>
              <a:gd name="connsiteY829" fmla="*/ 805191 h 6858000"/>
              <a:gd name="connsiteX830" fmla="*/ 6087656 w 7467663"/>
              <a:gd name="connsiteY830" fmla="*/ 826703 h 6858000"/>
              <a:gd name="connsiteX831" fmla="*/ 6058717 w 7467663"/>
              <a:gd name="connsiteY831" fmla="*/ 865992 h 6858000"/>
              <a:gd name="connsiteX832" fmla="*/ 4974153 w 7467663"/>
              <a:gd name="connsiteY832" fmla="*/ 1045456 h 6858000"/>
              <a:gd name="connsiteX833" fmla="*/ 5627835 w 7467663"/>
              <a:gd name="connsiteY833" fmla="*/ 1472077 h 6858000"/>
              <a:gd name="connsiteX834" fmla="*/ 5629817 w 7467663"/>
              <a:gd name="connsiteY834" fmla="*/ 1471412 h 6858000"/>
              <a:gd name="connsiteX835" fmla="*/ 5634124 w 7467663"/>
              <a:gd name="connsiteY835" fmla="*/ 1470572 h 6858000"/>
              <a:gd name="connsiteX836" fmla="*/ 5755832 w 7467663"/>
              <a:gd name="connsiteY836" fmla="*/ 1383886 h 6858000"/>
              <a:gd name="connsiteX837" fmla="*/ 6014186 w 7467663"/>
              <a:gd name="connsiteY837" fmla="*/ 1279799 h 6858000"/>
              <a:gd name="connsiteX838" fmla="*/ 6901619 w 7467663"/>
              <a:gd name="connsiteY838" fmla="*/ 1047874 h 6858000"/>
              <a:gd name="connsiteX839" fmla="*/ 6931566 w 7467663"/>
              <a:gd name="connsiteY839" fmla="*/ 1062034 h 6858000"/>
              <a:gd name="connsiteX840" fmla="*/ 5790982 w 7467663"/>
              <a:gd name="connsiteY840" fmla="*/ 1561380 h 6858000"/>
              <a:gd name="connsiteX841" fmla="*/ 6188971 w 7467663"/>
              <a:gd name="connsiteY841" fmla="*/ 1755168 h 6858000"/>
              <a:gd name="connsiteX842" fmla="*/ 6202446 w 7467663"/>
              <a:gd name="connsiteY842" fmla="*/ 1752268 h 6858000"/>
              <a:gd name="connsiteX843" fmla="*/ 7179560 w 7467663"/>
              <a:gd name="connsiteY843" fmla="*/ 1467551 h 6858000"/>
              <a:gd name="connsiteX844" fmla="*/ 7158730 w 7467663"/>
              <a:gd name="connsiteY844" fmla="*/ 1507835 h 6858000"/>
              <a:gd name="connsiteX845" fmla="*/ 6326959 w 7467663"/>
              <a:gd name="connsiteY845" fmla="*/ 1817686 h 6858000"/>
              <a:gd name="connsiteX846" fmla="*/ 6537433 w 7467663"/>
              <a:gd name="connsiteY846" fmla="*/ 1907790 h 6858000"/>
              <a:gd name="connsiteX847" fmla="*/ 6550221 w 7467663"/>
              <a:gd name="connsiteY847" fmla="*/ 1910729 h 6858000"/>
              <a:gd name="connsiteX848" fmla="*/ 6964438 w 7467663"/>
              <a:gd name="connsiteY848" fmla="*/ 2209505 h 6858000"/>
              <a:gd name="connsiteX849" fmla="*/ 7367862 w 7467663"/>
              <a:gd name="connsiteY849" fmla="*/ 2806833 h 6858000"/>
              <a:gd name="connsiteX850" fmla="*/ 7364329 w 7467663"/>
              <a:gd name="connsiteY850" fmla="*/ 2826907 h 6858000"/>
              <a:gd name="connsiteX851" fmla="*/ 7290545 w 7467663"/>
              <a:gd name="connsiteY851" fmla="*/ 2850663 h 6858000"/>
              <a:gd name="connsiteX852" fmla="*/ 6472036 w 7467663"/>
              <a:gd name="connsiteY852" fmla="*/ 1959003 h 6858000"/>
              <a:gd name="connsiteX853" fmla="*/ 5792897 w 7467663"/>
              <a:gd name="connsiteY853" fmla="*/ 1647747 h 6858000"/>
              <a:gd name="connsiteX854" fmla="*/ 5842751 w 7467663"/>
              <a:gd name="connsiteY854" fmla="*/ 1816112 h 6858000"/>
              <a:gd name="connsiteX855" fmla="*/ 5847424 w 7467663"/>
              <a:gd name="connsiteY855" fmla="*/ 1815776 h 6858000"/>
              <a:gd name="connsiteX856" fmla="*/ 6399821 w 7467663"/>
              <a:gd name="connsiteY856" fmla="*/ 2344799 h 6858000"/>
              <a:gd name="connsiteX857" fmla="*/ 6323232 w 7467663"/>
              <a:gd name="connsiteY857" fmla="*/ 2389634 h 6858000"/>
              <a:gd name="connsiteX858" fmla="*/ 5942958 w 7467663"/>
              <a:gd name="connsiteY858" fmla="*/ 2077708 h 6858000"/>
              <a:gd name="connsiteX859" fmla="*/ 5921559 w 7467663"/>
              <a:gd name="connsiteY859" fmla="*/ 2378596 h 6858000"/>
              <a:gd name="connsiteX860" fmla="*/ 5817651 w 7467663"/>
              <a:gd name="connsiteY860" fmla="*/ 3023919 h 6858000"/>
              <a:gd name="connsiteX861" fmla="*/ 5729634 w 7467663"/>
              <a:gd name="connsiteY861" fmla="*/ 3051849 h 6858000"/>
              <a:gd name="connsiteX862" fmla="*/ 5611018 w 7467663"/>
              <a:gd name="connsiteY862" fmla="*/ 2316769 h 6858000"/>
              <a:gd name="connsiteX863" fmla="*/ 5687608 w 7467663"/>
              <a:gd name="connsiteY863" fmla="*/ 2039972 h 6858000"/>
              <a:gd name="connsiteX864" fmla="*/ 5657554 w 7467663"/>
              <a:gd name="connsiteY864" fmla="*/ 1576445 h 6858000"/>
              <a:gd name="connsiteX865" fmla="*/ 5150475 w 7467663"/>
              <a:gd name="connsiteY865" fmla="*/ 1274012 h 6858000"/>
              <a:gd name="connsiteX866" fmla="*/ 5349142 w 7467663"/>
              <a:gd name="connsiteY866" fmla="*/ 2204405 h 6858000"/>
              <a:gd name="connsiteX867" fmla="*/ 5262214 w 7467663"/>
              <a:gd name="connsiteY867" fmla="*/ 2233836 h 6858000"/>
              <a:gd name="connsiteX868" fmla="*/ 4981539 w 7467663"/>
              <a:gd name="connsiteY868" fmla="*/ 1542201 h 6858000"/>
              <a:gd name="connsiteX869" fmla="*/ 4958461 w 7467663"/>
              <a:gd name="connsiteY869" fmla="*/ 1136957 h 6858000"/>
              <a:gd name="connsiteX870" fmla="*/ 4655015 w 7467663"/>
              <a:gd name="connsiteY870" fmla="*/ 891426 h 6858000"/>
              <a:gd name="connsiteX871" fmla="*/ 4348002 w 7467663"/>
              <a:gd name="connsiteY871" fmla="*/ 2205895 h 6858000"/>
              <a:gd name="connsiteX872" fmla="*/ 4262250 w 7467663"/>
              <a:gd name="connsiteY872" fmla="*/ 2219972 h 6858000"/>
              <a:gd name="connsiteX873" fmla="*/ 4550611 w 7467663"/>
              <a:gd name="connsiteY873" fmla="*/ 817540 h 6858000"/>
              <a:gd name="connsiteX874" fmla="*/ 4564418 w 7467663"/>
              <a:gd name="connsiteY874" fmla="*/ 808293 h 6858000"/>
              <a:gd name="connsiteX875" fmla="*/ 4266388 w 7467663"/>
              <a:gd name="connsiteY875" fmla="*/ 500083 h 6858000"/>
              <a:gd name="connsiteX876" fmla="*/ 4032842 w 7467663"/>
              <a:gd name="connsiteY876" fmla="*/ 211809 h 6858000"/>
              <a:gd name="connsiteX877" fmla="*/ 3882765 w 7467663"/>
              <a:gd name="connsiteY877" fmla="*/ 0 h 6858000"/>
              <a:gd name="connsiteX878" fmla="*/ 3721337 w 7467663"/>
              <a:gd name="connsiteY878" fmla="*/ 0 h 6858000"/>
              <a:gd name="connsiteX879" fmla="*/ 3797544 w 7467663"/>
              <a:gd name="connsiteY879" fmla="*/ 0 h 6858000"/>
              <a:gd name="connsiteX880" fmla="*/ 3775734 w 7467663"/>
              <a:gd name="connsiteY880" fmla="*/ 95131 h 6858000"/>
              <a:gd name="connsiteX881" fmla="*/ 3724807 w 7467663"/>
              <a:gd name="connsiteY881" fmla="*/ 272257 h 6858000"/>
              <a:gd name="connsiteX882" fmla="*/ 3726844 w 7467663"/>
              <a:gd name="connsiteY882" fmla="*/ 282988 h 6858000"/>
              <a:gd name="connsiteX883" fmla="*/ 3742664 w 7467663"/>
              <a:gd name="connsiteY883" fmla="*/ 279918 h 6858000"/>
              <a:gd name="connsiteX884" fmla="*/ 4103910 w 7467663"/>
              <a:gd name="connsiteY884" fmla="*/ 1161917 h 6858000"/>
              <a:gd name="connsiteX885" fmla="*/ 4020269 w 7467663"/>
              <a:gd name="connsiteY885" fmla="*/ 1200406 h 6858000"/>
              <a:gd name="connsiteX886" fmla="*/ 3674882 w 7467663"/>
              <a:gd name="connsiteY886" fmla="*/ 488524 h 6858000"/>
              <a:gd name="connsiteX887" fmla="*/ 3132682 w 7467663"/>
              <a:gd name="connsiteY887" fmla="*/ 1072284 h 6858000"/>
              <a:gd name="connsiteX888" fmla="*/ 2716346 w 7467663"/>
              <a:gd name="connsiteY888" fmla="*/ 1276376 h 6858000"/>
              <a:gd name="connsiteX889" fmla="*/ 2716772 w 7467663"/>
              <a:gd name="connsiteY889" fmla="*/ 1255462 h 6858000"/>
              <a:gd name="connsiteX890" fmla="*/ 3471096 w 7467663"/>
              <a:gd name="connsiteY890" fmla="*/ 437072 h 6858000"/>
              <a:gd name="connsiteX891" fmla="*/ 3639057 w 7467663"/>
              <a:gd name="connsiteY891" fmla="*/ 286334 h 6858000"/>
              <a:gd name="connsiteX892" fmla="*/ 3640309 w 7467663"/>
              <a:gd name="connsiteY892" fmla="*/ 284664 h 6858000"/>
              <a:gd name="connsiteX893" fmla="*/ 3646022 w 7467663"/>
              <a:gd name="connsiteY893" fmla="*/ 276711 h 6858000"/>
              <a:gd name="connsiteX894" fmla="*/ 3707943 w 7467663"/>
              <a:gd name="connsiteY894" fmla="*/ 65958 h 6858000"/>
              <a:gd name="connsiteX895" fmla="*/ 3721337 w 7467663"/>
              <a:gd name="connsiteY895" fmla="*/ 0 h 6858000"/>
              <a:gd name="connsiteX896" fmla="*/ 2867960 w 7467663"/>
              <a:gd name="connsiteY896" fmla="*/ 0 h 6858000"/>
              <a:gd name="connsiteX897" fmla="*/ 2926351 w 7467663"/>
              <a:gd name="connsiteY897" fmla="*/ 0 h 6858000"/>
              <a:gd name="connsiteX898" fmla="*/ 2902823 w 7467663"/>
              <a:gd name="connsiteY898" fmla="*/ 262929 h 6858000"/>
              <a:gd name="connsiteX899" fmla="*/ 2940663 w 7467663"/>
              <a:gd name="connsiteY899" fmla="*/ 140884 h 6858000"/>
              <a:gd name="connsiteX900" fmla="*/ 2947039 w 7467663"/>
              <a:gd name="connsiteY900" fmla="*/ 122524 h 6858000"/>
              <a:gd name="connsiteX901" fmla="*/ 2984316 w 7467663"/>
              <a:gd name="connsiteY901" fmla="*/ 0 h 6858000"/>
              <a:gd name="connsiteX902" fmla="*/ 3016114 w 7467663"/>
              <a:gd name="connsiteY902" fmla="*/ 0 h 6858000"/>
              <a:gd name="connsiteX903" fmla="*/ 2979949 w 7467663"/>
              <a:gd name="connsiteY903" fmla="*/ 119274 h 6858000"/>
              <a:gd name="connsiteX904" fmla="*/ 3023879 w 7467663"/>
              <a:gd name="connsiteY904" fmla="*/ 0 h 6858000"/>
              <a:gd name="connsiteX905" fmla="*/ 3105400 w 7467663"/>
              <a:gd name="connsiteY905" fmla="*/ 0 h 6858000"/>
              <a:gd name="connsiteX906" fmla="*/ 3094669 w 7467663"/>
              <a:gd name="connsiteY906" fmla="*/ 30308 h 6858000"/>
              <a:gd name="connsiteX907" fmla="*/ 2901945 w 7467663"/>
              <a:gd name="connsiteY907" fmla="*/ 466538 h 6858000"/>
              <a:gd name="connsiteX908" fmla="*/ 2815209 w 7467663"/>
              <a:gd name="connsiteY908" fmla="*/ 497361 h 6858000"/>
              <a:gd name="connsiteX909" fmla="*/ 2844845 w 7467663"/>
              <a:gd name="connsiteY909" fmla="*/ 127638 h 6858000"/>
              <a:gd name="connsiteX910" fmla="*/ 2867960 w 7467663"/>
              <a:gd name="connsiteY910" fmla="*/ 0 h 6858000"/>
              <a:gd name="connsiteX911" fmla="*/ 1057230 w 7467663"/>
              <a:gd name="connsiteY911" fmla="*/ 0 h 6858000"/>
              <a:gd name="connsiteX912" fmla="*/ 1111003 w 7467663"/>
              <a:gd name="connsiteY912" fmla="*/ 0 h 6858000"/>
              <a:gd name="connsiteX913" fmla="*/ 1125553 w 7467663"/>
              <a:gd name="connsiteY913" fmla="*/ 52588 h 6858000"/>
              <a:gd name="connsiteX914" fmla="*/ 1304276 w 7467663"/>
              <a:gd name="connsiteY914" fmla="*/ 476275 h 6858000"/>
              <a:gd name="connsiteX915" fmla="*/ 1492066 w 7467663"/>
              <a:gd name="connsiteY915" fmla="*/ 886333 h 6858000"/>
              <a:gd name="connsiteX916" fmla="*/ 1423698 w 7467663"/>
              <a:gd name="connsiteY916" fmla="*/ 710817 h 6858000"/>
              <a:gd name="connsiteX917" fmla="*/ 1357609 w 7467663"/>
              <a:gd name="connsiteY917" fmla="*/ 532892 h 6858000"/>
              <a:gd name="connsiteX918" fmla="*/ 1309550 w 7467663"/>
              <a:gd name="connsiteY918" fmla="*/ 374031 h 6858000"/>
              <a:gd name="connsiteX919" fmla="*/ 1193673 w 7467663"/>
              <a:gd name="connsiteY919" fmla="*/ 49533 h 6858000"/>
              <a:gd name="connsiteX920" fmla="*/ 1164391 w 7467663"/>
              <a:gd name="connsiteY920" fmla="*/ 0 h 6858000"/>
              <a:gd name="connsiteX921" fmla="*/ 1200666 w 7467663"/>
              <a:gd name="connsiteY921" fmla="*/ 0 h 6858000"/>
              <a:gd name="connsiteX922" fmla="*/ 1223408 w 7467663"/>
              <a:gd name="connsiteY922" fmla="*/ 38996 h 6858000"/>
              <a:gd name="connsiteX923" fmla="*/ 1339635 w 7467663"/>
              <a:gd name="connsiteY923" fmla="*/ 365517 h 6858000"/>
              <a:gd name="connsiteX924" fmla="*/ 1387469 w 7467663"/>
              <a:gd name="connsiteY924" fmla="*/ 523079 h 6858000"/>
              <a:gd name="connsiteX925" fmla="*/ 1452685 w 7467663"/>
              <a:gd name="connsiteY925" fmla="*/ 699806 h 6858000"/>
              <a:gd name="connsiteX926" fmla="*/ 1492092 w 7467663"/>
              <a:gd name="connsiteY926" fmla="*/ 800424 h 6858000"/>
              <a:gd name="connsiteX927" fmla="*/ 1455302 w 7467663"/>
              <a:gd name="connsiteY927" fmla="*/ 632913 h 6858000"/>
              <a:gd name="connsiteX928" fmla="*/ 1222336 w 7467663"/>
              <a:gd name="connsiteY928" fmla="*/ 9480 h 6858000"/>
              <a:gd name="connsiteX929" fmla="*/ 1214634 w 7467663"/>
              <a:gd name="connsiteY929" fmla="*/ 0 h 6858000"/>
              <a:gd name="connsiteX930" fmla="*/ 1289827 w 7467663"/>
              <a:gd name="connsiteY930" fmla="*/ 0 h 6858000"/>
              <a:gd name="connsiteX931" fmla="*/ 1321076 w 7467663"/>
              <a:gd name="connsiteY931" fmla="*/ 59722 h 6858000"/>
              <a:gd name="connsiteX932" fmla="*/ 1512579 w 7467663"/>
              <a:gd name="connsiteY932" fmla="*/ 626441 h 6858000"/>
              <a:gd name="connsiteX933" fmla="*/ 1506076 w 7467663"/>
              <a:gd name="connsiteY933" fmla="*/ 1089289 h 6858000"/>
              <a:gd name="connsiteX934" fmla="*/ 1486346 w 7467663"/>
              <a:gd name="connsiteY934" fmla="*/ 1079919 h 6858000"/>
              <a:gd name="connsiteX935" fmla="*/ 1070511 w 7467663"/>
              <a:gd name="connsiteY935" fmla="*/ 48609 h 6858000"/>
              <a:gd name="connsiteX936" fmla="*/ 1057230 w 7467663"/>
              <a:gd name="connsiteY936" fmla="*/ 0 h 6858000"/>
              <a:gd name="connsiteX937" fmla="*/ 43151 w 7467663"/>
              <a:gd name="connsiteY937" fmla="*/ 0 h 6858000"/>
              <a:gd name="connsiteX938" fmla="*/ 95283 w 7467663"/>
              <a:gd name="connsiteY938" fmla="*/ 0 h 6858000"/>
              <a:gd name="connsiteX939" fmla="*/ 300708 w 7467663"/>
              <a:gd name="connsiteY939" fmla="*/ 154571 h 6858000"/>
              <a:gd name="connsiteX940" fmla="*/ 530414 w 7467663"/>
              <a:gd name="connsiteY940" fmla="*/ 354673 h 6858000"/>
              <a:gd name="connsiteX941" fmla="*/ 333785 w 7467663"/>
              <a:gd name="connsiteY941" fmla="*/ 161564 h 6858000"/>
              <a:gd name="connsiteX942" fmla="*/ 147005 w 7467663"/>
              <a:gd name="connsiteY942" fmla="*/ 0 h 6858000"/>
              <a:gd name="connsiteX943" fmla="*/ 272509 w 7467663"/>
              <a:gd name="connsiteY943" fmla="*/ 0 h 6858000"/>
              <a:gd name="connsiteX944" fmla="*/ 326276 w 7467663"/>
              <a:gd name="connsiteY944" fmla="*/ 45847 h 6858000"/>
              <a:gd name="connsiteX945" fmla="*/ 823759 w 7467663"/>
              <a:gd name="connsiteY945" fmla="*/ 574145 h 6858000"/>
              <a:gd name="connsiteX946" fmla="*/ 811254 w 7467663"/>
              <a:gd name="connsiteY946" fmla="*/ 665546 h 6858000"/>
              <a:gd name="connsiteX947" fmla="*/ 154042 w 7467663"/>
              <a:gd name="connsiteY947" fmla="*/ 261522 h 6858000"/>
              <a:gd name="connsiteX948" fmla="*/ 13550 w 7467663"/>
              <a:gd name="connsiteY948" fmla="*/ 158423 h 6858000"/>
              <a:gd name="connsiteX949" fmla="*/ 0 w 7467663"/>
              <a:gd name="connsiteY949" fmla="*/ 146618 h 6858000"/>
              <a:gd name="connsiteX950" fmla="*/ 0 w 7467663"/>
              <a:gd name="connsiteY950" fmla="*/ 59161 h 6858000"/>
              <a:gd name="connsiteX951" fmla="*/ 45427 w 7467663"/>
              <a:gd name="connsiteY951" fmla="*/ 101078 h 6858000"/>
              <a:gd name="connsiteX952" fmla="*/ 630103 w 7467663"/>
              <a:gd name="connsiteY952" fmla="*/ 485885 h 6858000"/>
              <a:gd name="connsiteX953" fmla="*/ 532040 w 7467663"/>
              <a:gd name="connsiteY953" fmla="*/ 399359 h 6858000"/>
              <a:gd name="connsiteX954" fmla="*/ 517618 w 7467663"/>
              <a:gd name="connsiteY954" fmla="*/ 385726 h 6858000"/>
              <a:gd name="connsiteX955" fmla="*/ 285074 w 7467663"/>
              <a:gd name="connsiteY955" fmla="*/ 182755 h 6858000"/>
              <a:gd name="connsiteX956" fmla="*/ 43151 w 7467663"/>
              <a:gd name="connsiteY95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467600 w 7467600"/>
              <a:gd name="connsiteY75" fmla="*/ 6334256 h 6858000"/>
              <a:gd name="connsiteX76" fmla="*/ 7454976 w 7467600"/>
              <a:gd name="connsiteY76" fmla="*/ 6318297 h 6858000"/>
              <a:gd name="connsiteX77" fmla="*/ 1456157 w 7467600"/>
              <a:gd name="connsiteY77" fmla="*/ 5371404 h 6858000"/>
              <a:gd name="connsiteX78" fmla="*/ 1244432 w 7467600"/>
              <a:gd name="connsiteY78" fmla="*/ 5385601 h 6858000"/>
              <a:gd name="connsiteX79" fmla="*/ 973990 w 7467600"/>
              <a:gd name="connsiteY79" fmla="*/ 5424940 h 6858000"/>
              <a:gd name="connsiteX80" fmla="*/ 1103809 w 7467600"/>
              <a:gd name="connsiteY80" fmla="*/ 5433720 h 6858000"/>
              <a:gd name="connsiteX81" fmla="*/ 1123454 w 7467600"/>
              <a:gd name="connsiteY81" fmla="*/ 5435727 h 6858000"/>
              <a:gd name="connsiteX82" fmla="*/ 1737017 w 7467600"/>
              <a:gd name="connsiteY82" fmla="*/ 5452183 h 6858000"/>
              <a:gd name="connsiteX83" fmla="*/ 1824397 w 7467600"/>
              <a:gd name="connsiteY83" fmla="*/ 5447757 h 6858000"/>
              <a:gd name="connsiteX84" fmla="*/ 2070059 w 7467600"/>
              <a:gd name="connsiteY84" fmla="*/ 5441660 h 6858000"/>
              <a:gd name="connsiteX85" fmla="*/ 1456157 w 7467600"/>
              <a:gd name="connsiteY85" fmla="*/ 5371404 h 6858000"/>
              <a:gd name="connsiteX86" fmla="*/ 4988186 w 7467600"/>
              <a:gd name="connsiteY86" fmla="*/ 5216467 h 6858000"/>
              <a:gd name="connsiteX87" fmla="*/ 4777334 w 7467600"/>
              <a:gd name="connsiteY87" fmla="*/ 5406072 h 6858000"/>
              <a:gd name="connsiteX88" fmla="*/ 4718341 w 7467600"/>
              <a:gd name="connsiteY88" fmla="*/ 5468043 h 6858000"/>
              <a:gd name="connsiteX89" fmla="*/ 4604655 w 7467600"/>
              <a:gd name="connsiteY89" fmla="*/ 5583434 h 6858000"/>
              <a:gd name="connsiteX90" fmla="*/ 4565074 w 7467600"/>
              <a:gd name="connsiteY90" fmla="*/ 5618550 h 6858000"/>
              <a:gd name="connsiteX91" fmla="*/ 4988186 w 7467600"/>
              <a:gd name="connsiteY91" fmla="*/ 5216467 h 6858000"/>
              <a:gd name="connsiteX92" fmla="*/ 4978032 w 7467600"/>
              <a:gd name="connsiteY92" fmla="*/ 5183809 h 6858000"/>
              <a:gd name="connsiteX93" fmla="*/ 4463413 w 7467600"/>
              <a:gd name="connsiteY93" fmla="*/ 5615162 h 6858000"/>
              <a:gd name="connsiteX94" fmla="*/ 4358134 w 7467600"/>
              <a:gd name="connsiteY94" fmla="*/ 5742791 h 6858000"/>
              <a:gd name="connsiteX95" fmla="*/ 4376219 w 7467600"/>
              <a:gd name="connsiteY95" fmla="*/ 5729027 h 6858000"/>
              <a:gd name="connsiteX96" fmla="*/ 4582340 w 7467600"/>
              <a:gd name="connsiteY96" fmla="*/ 5561037 h 6858000"/>
              <a:gd name="connsiteX97" fmla="*/ 4694684 w 7467600"/>
              <a:gd name="connsiteY97" fmla="*/ 5447098 h 6858000"/>
              <a:gd name="connsiteX98" fmla="*/ 4754123 w 7467600"/>
              <a:gd name="connsiteY98" fmla="*/ 5384643 h 6858000"/>
              <a:gd name="connsiteX99" fmla="*/ 4978032 w 7467600"/>
              <a:gd name="connsiteY99" fmla="*/ 5183809 h 6858000"/>
              <a:gd name="connsiteX100" fmla="*/ 1903353 w 7467600"/>
              <a:gd name="connsiteY100" fmla="*/ 5044827 h 6858000"/>
              <a:gd name="connsiteX101" fmla="*/ 1936931 w 7467600"/>
              <a:gd name="connsiteY101" fmla="*/ 5093954 h 6858000"/>
              <a:gd name="connsiteX102" fmla="*/ 2195868 w 7467600"/>
              <a:gd name="connsiteY102" fmla="*/ 5396574 h 6858000"/>
              <a:gd name="connsiteX103" fmla="*/ 2088852 w 7467600"/>
              <a:gd name="connsiteY103" fmla="*/ 5166123 h 6858000"/>
              <a:gd name="connsiteX104" fmla="*/ 1958241 w 7467600"/>
              <a:gd name="connsiteY104" fmla="*/ 5067955 h 6858000"/>
              <a:gd name="connsiteX105" fmla="*/ 1903353 w 7467600"/>
              <a:gd name="connsiteY105" fmla="*/ 5044827 h 6858000"/>
              <a:gd name="connsiteX106" fmla="*/ 1979378 w 7467600"/>
              <a:gd name="connsiteY106" fmla="*/ 4769504 h 6858000"/>
              <a:gd name="connsiteX107" fmla="*/ 2882120 w 7467600"/>
              <a:gd name="connsiteY107" fmla="*/ 5064547 h 6858000"/>
              <a:gd name="connsiteX108" fmla="*/ 2793103 w 7467600"/>
              <a:gd name="connsiteY108" fmla="*/ 5039699 h 6858000"/>
              <a:gd name="connsiteX109" fmla="*/ 2770041 w 7467600"/>
              <a:gd name="connsiteY109" fmla="*/ 5033634 h 6858000"/>
              <a:gd name="connsiteX110" fmla="*/ 1979378 w 7467600"/>
              <a:gd name="connsiteY110" fmla="*/ 4769504 h 6858000"/>
              <a:gd name="connsiteX111" fmla="*/ 1927410 w 7467600"/>
              <a:gd name="connsiteY111" fmla="*/ 4716164 h 6858000"/>
              <a:gd name="connsiteX112" fmla="*/ 1959587 w 7467600"/>
              <a:gd name="connsiteY112" fmla="*/ 4728849 h 6858000"/>
              <a:gd name="connsiteX113" fmla="*/ 2777707 w 7467600"/>
              <a:gd name="connsiteY113" fmla="*/ 5003991 h 6858000"/>
              <a:gd name="connsiteX114" fmla="*/ 2800768 w 7467600"/>
              <a:gd name="connsiteY114" fmla="*/ 5010056 h 6858000"/>
              <a:gd name="connsiteX115" fmla="*/ 2879408 w 7467600"/>
              <a:gd name="connsiteY115" fmla="*/ 5031590 h 6858000"/>
              <a:gd name="connsiteX116" fmla="*/ 2862295 w 7467600"/>
              <a:gd name="connsiteY116" fmla="*/ 5022958 h 6858000"/>
              <a:gd name="connsiteX117" fmla="*/ 2813343 w 7467600"/>
              <a:gd name="connsiteY117" fmla="*/ 4998369 h 6858000"/>
              <a:gd name="connsiteX118" fmla="*/ 2646245 w 7467600"/>
              <a:gd name="connsiteY118" fmla="*/ 4930999 h 6858000"/>
              <a:gd name="connsiteX119" fmla="*/ 1999243 w 7467600"/>
              <a:gd name="connsiteY119" fmla="*/ 4730524 h 6858000"/>
              <a:gd name="connsiteX120" fmla="*/ 1979527 w 7467600"/>
              <a:gd name="connsiteY120" fmla="*/ 4726651 h 6858000"/>
              <a:gd name="connsiteX121" fmla="*/ 1927410 w 7467600"/>
              <a:gd name="connsiteY121" fmla="*/ 4716164 h 6858000"/>
              <a:gd name="connsiteX122" fmla="*/ 1997014 w 7467600"/>
              <a:gd name="connsiteY122" fmla="*/ 4698007 h 6858000"/>
              <a:gd name="connsiteX123" fmla="*/ 2005458 w 7467600"/>
              <a:gd name="connsiteY123" fmla="*/ 4699540 h 6858000"/>
              <a:gd name="connsiteX124" fmla="*/ 2657186 w 7467600"/>
              <a:gd name="connsiteY124" fmla="*/ 4901687 h 6858000"/>
              <a:gd name="connsiteX125" fmla="*/ 2826662 w 7467600"/>
              <a:gd name="connsiteY125" fmla="*/ 4970362 h 6858000"/>
              <a:gd name="connsiteX126" fmla="*/ 2876100 w 7467600"/>
              <a:gd name="connsiteY126" fmla="*/ 4995397 h 6858000"/>
              <a:gd name="connsiteX127" fmla="*/ 3042600 w 7467600"/>
              <a:gd name="connsiteY127" fmla="*/ 5059532 h 6858000"/>
              <a:gd name="connsiteX128" fmla="*/ 1997014 w 7467600"/>
              <a:gd name="connsiteY128" fmla="*/ 4698007 h 6858000"/>
              <a:gd name="connsiteX129" fmla="*/ 2305292 w 7467600"/>
              <a:gd name="connsiteY129" fmla="*/ 4219492 h 6858000"/>
              <a:gd name="connsiteX130" fmla="*/ 3360922 w 7467600"/>
              <a:gd name="connsiteY130" fmla="*/ 4529373 h 6858000"/>
              <a:gd name="connsiteX131" fmla="*/ 3492420 w 7467600"/>
              <a:gd name="connsiteY131" fmla="*/ 4510145 h 6858000"/>
              <a:gd name="connsiteX132" fmla="*/ 3364086 w 7467600"/>
              <a:gd name="connsiteY132" fmla="*/ 4480340 h 6858000"/>
              <a:gd name="connsiteX133" fmla="*/ 3225818 w 7467600"/>
              <a:gd name="connsiteY133" fmla="*/ 4411822 h 6858000"/>
              <a:gd name="connsiteX134" fmla="*/ 3129696 w 7467600"/>
              <a:gd name="connsiteY134" fmla="*/ 4360704 h 6858000"/>
              <a:gd name="connsiteX135" fmla="*/ 2814545 w 7467600"/>
              <a:gd name="connsiteY135" fmla="*/ 4282955 h 6858000"/>
              <a:gd name="connsiteX136" fmla="*/ 2305292 w 7467600"/>
              <a:gd name="connsiteY136" fmla="*/ 4219492 h 6858000"/>
              <a:gd name="connsiteX137" fmla="*/ 2626982 w 7467600"/>
              <a:gd name="connsiteY137" fmla="*/ 4206450 h 6858000"/>
              <a:gd name="connsiteX138" fmla="*/ 2490617 w 7467600"/>
              <a:gd name="connsiteY138" fmla="*/ 4206951 h 6858000"/>
              <a:gd name="connsiteX139" fmla="*/ 2819869 w 7467600"/>
              <a:gd name="connsiteY139" fmla="*/ 4252936 h 6858000"/>
              <a:gd name="connsiteX140" fmla="*/ 3143018 w 7467600"/>
              <a:gd name="connsiteY140" fmla="*/ 4332698 h 6858000"/>
              <a:gd name="connsiteX141" fmla="*/ 3241520 w 7467600"/>
              <a:gd name="connsiteY141" fmla="*/ 4385112 h 6858000"/>
              <a:gd name="connsiteX142" fmla="*/ 3374575 w 7467600"/>
              <a:gd name="connsiteY142" fmla="*/ 4451517 h 6858000"/>
              <a:gd name="connsiteX143" fmla="*/ 3505221 w 7467600"/>
              <a:gd name="connsiteY143" fmla="*/ 4480757 h 6858000"/>
              <a:gd name="connsiteX144" fmla="*/ 2626982 w 7467600"/>
              <a:gd name="connsiteY144" fmla="*/ 4206450 h 6858000"/>
              <a:gd name="connsiteX145" fmla="*/ 1310106 w 7467600"/>
              <a:gd name="connsiteY145" fmla="*/ 3943217 h 6858000"/>
              <a:gd name="connsiteX146" fmla="*/ 854994 w 7467600"/>
              <a:gd name="connsiteY146" fmla="*/ 4399136 h 6858000"/>
              <a:gd name="connsiteX147" fmla="*/ 742462 w 7467600"/>
              <a:gd name="connsiteY147" fmla="*/ 4594648 h 6858000"/>
              <a:gd name="connsiteX148" fmla="*/ 820602 w 7467600"/>
              <a:gd name="connsiteY148" fmla="*/ 4485915 h 6858000"/>
              <a:gd name="connsiteX149" fmla="*/ 878295 w 7467600"/>
              <a:gd name="connsiteY149" fmla="*/ 4403594 h 6858000"/>
              <a:gd name="connsiteX150" fmla="*/ 1240607 w 7467600"/>
              <a:gd name="connsiteY150" fmla="*/ 4010401 h 6858000"/>
              <a:gd name="connsiteX151" fmla="*/ 1310106 w 7467600"/>
              <a:gd name="connsiteY151" fmla="*/ 3943217 h 6858000"/>
              <a:gd name="connsiteX152" fmla="*/ 1423113 w 7467600"/>
              <a:gd name="connsiteY152" fmla="*/ 3874565 h 6858000"/>
              <a:gd name="connsiteX153" fmla="*/ 1260565 w 7467600"/>
              <a:gd name="connsiteY153" fmla="*/ 4031982 h 6858000"/>
              <a:gd name="connsiteX154" fmla="*/ 901900 w 7467600"/>
              <a:gd name="connsiteY154" fmla="*/ 4421236 h 6858000"/>
              <a:gd name="connsiteX155" fmla="*/ 845044 w 7467600"/>
              <a:gd name="connsiteY155" fmla="*/ 4502436 h 6858000"/>
              <a:gd name="connsiteX156" fmla="*/ 685926 w 7467600"/>
              <a:gd name="connsiteY156" fmla="*/ 4703069 h 6858000"/>
              <a:gd name="connsiteX157" fmla="*/ 684248 w 7467600"/>
              <a:gd name="connsiteY157" fmla="*/ 4706721 h 6858000"/>
              <a:gd name="connsiteX158" fmla="*/ 1423113 w 7467600"/>
              <a:gd name="connsiteY158" fmla="*/ 3874565 h 6858000"/>
              <a:gd name="connsiteX159" fmla="*/ 3316479 w 7467600"/>
              <a:gd name="connsiteY159" fmla="*/ 3872136 h 6858000"/>
              <a:gd name="connsiteX160" fmla="*/ 3546806 w 7467600"/>
              <a:gd name="connsiteY160" fmla="*/ 4356139 h 6858000"/>
              <a:gd name="connsiteX161" fmla="*/ 3364433 w 7467600"/>
              <a:gd name="connsiteY161" fmla="*/ 3953121 h 6858000"/>
              <a:gd name="connsiteX162" fmla="*/ 3316479 w 7467600"/>
              <a:gd name="connsiteY162" fmla="*/ 3872136 h 6858000"/>
              <a:gd name="connsiteX163" fmla="*/ 3291335 w 7467600"/>
              <a:gd name="connsiteY163" fmla="*/ 3767420 h 6858000"/>
              <a:gd name="connsiteX164" fmla="*/ 3390805 w 7467600"/>
              <a:gd name="connsiteY164" fmla="*/ 3937163 h 6858000"/>
              <a:gd name="connsiteX165" fmla="*/ 3579062 w 7467600"/>
              <a:gd name="connsiteY165" fmla="*/ 4359040 h 6858000"/>
              <a:gd name="connsiteX166" fmla="*/ 3467355 w 7467600"/>
              <a:gd name="connsiteY166" fmla="*/ 3988130 h 6858000"/>
              <a:gd name="connsiteX167" fmla="*/ 3310753 w 7467600"/>
              <a:gd name="connsiteY167" fmla="*/ 3787140 h 6858000"/>
              <a:gd name="connsiteX168" fmla="*/ 3291335 w 7467600"/>
              <a:gd name="connsiteY168" fmla="*/ 3767420 h 6858000"/>
              <a:gd name="connsiteX169" fmla="*/ 1635889 w 7467600"/>
              <a:gd name="connsiteY169" fmla="*/ 3709494 h 6858000"/>
              <a:gd name="connsiteX170" fmla="*/ 1634800 w 7467600"/>
              <a:gd name="connsiteY170" fmla="*/ 3731111 h 6858000"/>
              <a:gd name="connsiteX171" fmla="*/ 1635889 w 7467600"/>
              <a:gd name="connsiteY171" fmla="*/ 3709494 h 6858000"/>
              <a:gd name="connsiteX172" fmla="*/ 1510397 w 7467600"/>
              <a:gd name="connsiteY172" fmla="*/ 3684705 h 6858000"/>
              <a:gd name="connsiteX173" fmla="*/ 1146550 w 7467600"/>
              <a:gd name="connsiteY173" fmla="*/ 3802012 h 6858000"/>
              <a:gd name="connsiteX174" fmla="*/ 698834 w 7467600"/>
              <a:gd name="connsiteY174" fmla="*/ 3952272 h 6858000"/>
              <a:gd name="connsiteX175" fmla="*/ 34256 w 7467600"/>
              <a:gd name="connsiteY175" fmla="*/ 4347603 h 6858000"/>
              <a:gd name="connsiteX176" fmla="*/ 527241 w 7467600"/>
              <a:gd name="connsiteY176" fmla="*/ 4065078 h 6858000"/>
              <a:gd name="connsiteX177" fmla="*/ 1510397 w 7467600"/>
              <a:gd name="connsiteY177" fmla="*/ 3684705 h 6858000"/>
              <a:gd name="connsiteX178" fmla="*/ 1313114 w 7467600"/>
              <a:gd name="connsiteY178" fmla="*/ 3655216 h 6858000"/>
              <a:gd name="connsiteX179" fmla="*/ 1109304 w 7467600"/>
              <a:gd name="connsiteY179" fmla="*/ 3669030 h 6858000"/>
              <a:gd name="connsiteX180" fmla="*/ 8129 w 7467600"/>
              <a:gd name="connsiteY180" fmla="*/ 4330519 h 6858000"/>
              <a:gd name="connsiteX181" fmla="*/ 687572 w 7467600"/>
              <a:gd name="connsiteY181" fmla="*/ 3925629 h 6858000"/>
              <a:gd name="connsiteX182" fmla="*/ 1138365 w 7467600"/>
              <a:gd name="connsiteY182" fmla="*/ 3774515 h 6858000"/>
              <a:gd name="connsiteX183" fmla="*/ 1505579 w 7467600"/>
              <a:gd name="connsiteY183" fmla="*/ 3655526 h 6858000"/>
              <a:gd name="connsiteX184" fmla="*/ 1313114 w 7467600"/>
              <a:gd name="connsiteY184" fmla="*/ 3655216 h 6858000"/>
              <a:gd name="connsiteX185" fmla="*/ 3655073 w 7467600"/>
              <a:gd name="connsiteY185" fmla="*/ 3650884 h 6858000"/>
              <a:gd name="connsiteX186" fmla="*/ 3989938 w 7467600"/>
              <a:gd name="connsiteY186" fmla="*/ 3991685 h 6858000"/>
              <a:gd name="connsiteX187" fmla="*/ 4393907 w 7467600"/>
              <a:gd name="connsiteY187" fmla="*/ 4261258 h 6858000"/>
              <a:gd name="connsiteX188" fmla="*/ 4648051 w 7467600"/>
              <a:gd name="connsiteY188" fmla="*/ 4374051 h 6858000"/>
              <a:gd name="connsiteX189" fmla="*/ 4383389 w 7467600"/>
              <a:gd name="connsiteY189" fmla="*/ 4184369 h 6858000"/>
              <a:gd name="connsiteX190" fmla="*/ 4165508 w 7467600"/>
              <a:gd name="connsiteY190" fmla="*/ 4035196 h 6858000"/>
              <a:gd name="connsiteX191" fmla="*/ 4068162 w 7467600"/>
              <a:gd name="connsiteY191" fmla="*/ 3953394 h 6858000"/>
              <a:gd name="connsiteX192" fmla="*/ 3981416 w 7467600"/>
              <a:gd name="connsiteY192" fmla="*/ 3880482 h 6858000"/>
              <a:gd name="connsiteX193" fmla="*/ 3800147 w 7467600"/>
              <a:gd name="connsiteY193" fmla="*/ 3749872 h 6858000"/>
              <a:gd name="connsiteX194" fmla="*/ 3655073 w 7467600"/>
              <a:gd name="connsiteY194" fmla="*/ 3650884 h 6858000"/>
              <a:gd name="connsiteX195" fmla="*/ 3670252 w 7467600"/>
              <a:gd name="connsiteY195" fmla="*/ 3622798 h 6858000"/>
              <a:gd name="connsiteX196" fmla="*/ 3817258 w 7467600"/>
              <a:gd name="connsiteY196" fmla="*/ 3723577 h 6858000"/>
              <a:gd name="connsiteX197" fmla="*/ 4000461 w 7467600"/>
              <a:gd name="connsiteY197" fmla="*/ 3855966 h 6858000"/>
              <a:gd name="connsiteX198" fmla="*/ 4088180 w 7467600"/>
              <a:gd name="connsiteY198" fmla="*/ 3929774 h 6858000"/>
              <a:gd name="connsiteX199" fmla="*/ 4184555 w 7467600"/>
              <a:gd name="connsiteY199" fmla="*/ 4010683 h 6858000"/>
              <a:gd name="connsiteX200" fmla="*/ 4399563 w 7467600"/>
              <a:gd name="connsiteY200" fmla="*/ 4158106 h 6858000"/>
              <a:gd name="connsiteX201" fmla="*/ 4684469 w 7467600"/>
              <a:gd name="connsiteY201" fmla="*/ 4364680 h 6858000"/>
              <a:gd name="connsiteX202" fmla="*/ 4690271 w 7467600"/>
              <a:gd name="connsiteY202" fmla="*/ 4370034 h 6858000"/>
              <a:gd name="connsiteX203" fmla="*/ 4136093 w 7467600"/>
              <a:gd name="connsiteY203" fmla="*/ 3858466 h 6858000"/>
              <a:gd name="connsiteX204" fmla="*/ 3670252 w 7467600"/>
              <a:gd name="connsiteY204" fmla="*/ 3622798 h 6858000"/>
              <a:gd name="connsiteX205" fmla="*/ 4440129 w 7467600"/>
              <a:gd name="connsiteY205" fmla="*/ 3448571 h 6858000"/>
              <a:gd name="connsiteX206" fmla="*/ 4856525 w 7467600"/>
              <a:gd name="connsiteY206" fmla="*/ 3915351 h 6858000"/>
              <a:gd name="connsiteX207" fmla="*/ 5059055 w 7467600"/>
              <a:gd name="connsiteY207" fmla="*/ 4108918 h 6858000"/>
              <a:gd name="connsiteX208" fmla="*/ 5290070 w 7467600"/>
              <a:gd name="connsiteY208" fmla="*/ 4263619 h 6858000"/>
              <a:gd name="connsiteX209" fmla="*/ 4834991 w 7467600"/>
              <a:gd name="connsiteY209" fmla="*/ 3830985 h 6858000"/>
              <a:gd name="connsiteX210" fmla="*/ 4440129 w 7467600"/>
              <a:gd name="connsiteY210" fmla="*/ 3448571 h 6858000"/>
              <a:gd name="connsiteX211" fmla="*/ 4441737 w 7467600"/>
              <a:gd name="connsiteY211" fmla="*/ 3399734 h 6858000"/>
              <a:gd name="connsiteX212" fmla="*/ 4431236 w 7467600"/>
              <a:gd name="connsiteY212" fmla="*/ 3400954 h 6858000"/>
              <a:gd name="connsiteX213" fmla="*/ 4557150 w 7467600"/>
              <a:gd name="connsiteY213" fmla="*/ 3510023 h 6858000"/>
              <a:gd name="connsiteX214" fmla="*/ 4856936 w 7467600"/>
              <a:gd name="connsiteY214" fmla="*/ 3809146 h 6858000"/>
              <a:gd name="connsiteX215" fmla="*/ 5111996 w 7467600"/>
              <a:gd name="connsiteY215" fmla="*/ 4065759 h 6858000"/>
              <a:gd name="connsiteX216" fmla="*/ 5388878 w 7467600"/>
              <a:gd name="connsiteY216" fmla="*/ 4300185 h 6858000"/>
              <a:gd name="connsiteX217" fmla="*/ 5425556 w 7467600"/>
              <a:gd name="connsiteY217" fmla="*/ 4308967 h 6858000"/>
              <a:gd name="connsiteX218" fmla="*/ 4943646 w 7467600"/>
              <a:gd name="connsiteY218" fmla="*/ 3822916 h 6858000"/>
              <a:gd name="connsiteX219" fmla="*/ 4594837 w 7467600"/>
              <a:gd name="connsiteY219" fmla="*/ 3532274 h 6858000"/>
              <a:gd name="connsiteX220" fmla="*/ 4441737 w 7467600"/>
              <a:gd name="connsiteY220" fmla="*/ 3399734 h 6858000"/>
              <a:gd name="connsiteX221" fmla="*/ 5425834 w 7467600"/>
              <a:gd name="connsiteY221" fmla="*/ 3162785 h 6858000"/>
              <a:gd name="connsiteX222" fmla="*/ 5401644 w 7467600"/>
              <a:gd name="connsiteY222" fmla="*/ 3617847 h 6858000"/>
              <a:gd name="connsiteX223" fmla="*/ 5467256 w 7467600"/>
              <a:gd name="connsiteY223" fmla="*/ 4175494 h 6858000"/>
              <a:gd name="connsiteX224" fmla="*/ 5448069 w 7467600"/>
              <a:gd name="connsiteY224" fmla="*/ 3567554 h 6858000"/>
              <a:gd name="connsiteX225" fmla="*/ 5425834 w 7467600"/>
              <a:gd name="connsiteY225" fmla="*/ 3162785 h 6858000"/>
              <a:gd name="connsiteX226" fmla="*/ 1318687 w 7467600"/>
              <a:gd name="connsiteY226" fmla="*/ 3113840 h 6858000"/>
              <a:gd name="connsiteX227" fmla="*/ 1066793 w 7467600"/>
              <a:gd name="connsiteY227" fmla="*/ 3212171 h 6858000"/>
              <a:gd name="connsiteX228" fmla="*/ 993319 w 7467600"/>
              <a:gd name="connsiteY228" fmla="*/ 3247648 h 6858000"/>
              <a:gd name="connsiteX229" fmla="*/ 853081 w 7467600"/>
              <a:gd name="connsiteY229" fmla="*/ 3312410 h 6858000"/>
              <a:gd name="connsiteX230" fmla="*/ 805957 w 7467600"/>
              <a:gd name="connsiteY230" fmla="*/ 3330443 h 6858000"/>
              <a:gd name="connsiteX231" fmla="*/ 1318687 w 7467600"/>
              <a:gd name="connsiteY231" fmla="*/ 3113840 h 6858000"/>
              <a:gd name="connsiteX232" fmla="*/ 5453702 w 7467600"/>
              <a:gd name="connsiteY232" fmla="*/ 3090882 h 6858000"/>
              <a:gd name="connsiteX233" fmla="*/ 5480135 w 7467600"/>
              <a:gd name="connsiteY233" fmla="*/ 3565802 h 6858000"/>
              <a:gd name="connsiteX234" fmla="*/ 5499023 w 7467600"/>
              <a:gd name="connsiteY234" fmla="*/ 4166310 h 6858000"/>
              <a:gd name="connsiteX235" fmla="*/ 5547022 w 7467600"/>
              <a:gd name="connsiteY235" fmla="*/ 3607838 h 6858000"/>
              <a:gd name="connsiteX236" fmla="*/ 5515964 w 7467600"/>
              <a:gd name="connsiteY236" fmla="*/ 3378541 h 6858000"/>
              <a:gd name="connsiteX237" fmla="*/ 5453702 w 7467600"/>
              <a:gd name="connsiteY237" fmla="*/ 3090882 h 6858000"/>
              <a:gd name="connsiteX238" fmla="*/ 1238695 w 7467600"/>
              <a:gd name="connsiteY238" fmla="*/ 3076820 h 6858000"/>
              <a:gd name="connsiteX239" fmla="*/ 716371 w 7467600"/>
              <a:gd name="connsiteY239" fmla="*/ 3293249 h 6858000"/>
              <a:gd name="connsiteX240" fmla="*/ 579522 w 7467600"/>
              <a:gd name="connsiteY240" fmla="*/ 3371759 h 6858000"/>
              <a:gd name="connsiteX241" fmla="*/ 600288 w 7467600"/>
              <a:gd name="connsiteY241" fmla="*/ 3365555 h 6858000"/>
              <a:gd name="connsiteX242" fmla="*/ 840692 w 7467600"/>
              <a:gd name="connsiteY242" fmla="*/ 3284921 h 6858000"/>
              <a:gd name="connsiteX243" fmla="*/ 979248 w 7467600"/>
              <a:gd name="connsiteY243" fmla="*/ 3221003 h 6858000"/>
              <a:gd name="connsiteX244" fmla="*/ 1053282 w 7467600"/>
              <a:gd name="connsiteY244" fmla="*/ 3185247 h 6858000"/>
              <a:gd name="connsiteX245" fmla="*/ 1320603 w 7467600"/>
              <a:gd name="connsiteY245" fmla="*/ 3081281 h 6858000"/>
              <a:gd name="connsiteX246" fmla="*/ 1238695 w 7467600"/>
              <a:gd name="connsiteY246" fmla="*/ 3076820 h 6858000"/>
              <a:gd name="connsiteX247" fmla="*/ 5425627 w 7467600"/>
              <a:gd name="connsiteY247" fmla="*/ 2954192 h 6858000"/>
              <a:gd name="connsiteX248" fmla="*/ 5470770 w 7467600"/>
              <a:gd name="connsiteY248" fmla="*/ 3005435 h 6858000"/>
              <a:gd name="connsiteX249" fmla="*/ 5519779 w 7467600"/>
              <a:gd name="connsiteY249" fmla="*/ 4359223 h 6858000"/>
              <a:gd name="connsiteX250" fmla="*/ 5520293 w 7467600"/>
              <a:gd name="connsiteY250" fmla="*/ 4360602 h 6858000"/>
              <a:gd name="connsiteX251" fmla="*/ 5767221 w 7467600"/>
              <a:gd name="connsiteY251" fmla="*/ 4665564 h 6858000"/>
              <a:gd name="connsiteX252" fmla="*/ 6937169 w 7467600"/>
              <a:gd name="connsiteY252" fmla="*/ 4815941 h 6858000"/>
              <a:gd name="connsiteX253" fmla="*/ 6953922 w 7467600"/>
              <a:gd name="connsiteY253" fmla="*/ 4890068 h 6858000"/>
              <a:gd name="connsiteX254" fmla="*/ 6071359 w 7467600"/>
              <a:gd name="connsiteY254" fmla="*/ 4770770 h 6858000"/>
              <a:gd name="connsiteX255" fmla="*/ 6038839 w 7467600"/>
              <a:gd name="connsiteY255" fmla="*/ 4764474 h 6858000"/>
              <a:gd name="connsiteX256" fmla="*/ 6038706 w 7467600"/>
              <a:gd name="connsiteY256" fmla="*/ 4763847 h 6858000"/>
              <a:gd name="connsiteX257" fmla="*/ 6037784 w 7467600"/>
              <a:gd name="connsiteY257" fmla="*/ 4764270 h 6858000"/>
              <a:gd name="connsiteX258" fmla="*/ 6038839 w 7467600"/>
              <a:gd name="connsiteY258" fmla="*/ 4764474 h 6858000"/>
              <a:gd name="connsiteX259" fmla="*/ 6040338 w 7467600"/>
              <a:gd name="connsiteY259" fmla="*/ 4771418 h 6858000"/>
              <a:gd name="connsiteX260" fmla="*/ 6024488 w 7467600"/>
              <a:gd name="connsiteY260" fmla="*/ 4809903 h 6858000"/>
              <a:gd name="connsiteX261" fmla="*/ 5599771 w 7467600"/>
              <a:gd name="connsiteY261" fmla="*/ 5509652 h 6858000"/>
              <a:gd name="connsiteX262" fmla="*/ 5548843 w 7467600"/>
              <a:gd name="connsiteY262" fmla="*/ 5563845 h 6858000"/>
              <a:gd name="connsiteX263" fmla="*/ 5940952 w 7467600"/>
              <a:gd name="connsiteY263" fmla="*/ 6250028 h 6858000"/>
              <a:gd name="connsiteX264" fmla="*/ 6043441 w 7467600"/>
              <a:gd name="connsiteY264" fmla="*/ 6665847 h 6858000"/>
              <a:gd name="connsiteX265" fmla="*/ 6093432 w 7467600"/>
              <a:gd name="connsiteY265" fmla="*/ 6858000 h 6858000"/>
              <a:gd name="connsiteX266" fmla="*/ 6034344 w 7467600"/>
              <a:gd name="connsiteY266" fmla="*/ 6858000 h 6858000"/>
              <a:gd name="connsiteX267" fmla="*/ 6026679 w 7467600"/>
              <a:gd name="connsiteY267" fmla="*/ 6836959 h 6858000"/>
              <a:gd name="connsiteX268" fmla="*/ 5800441 w 7467600"/>
              <a:gd name="connsiteY268" fmla="*/ 6335286 h 6858000"/>
              <a:gd name="connsiteX269" fmla="*/ 5526562 w 7467600"/>
              <a:gd name="connsiteY269" fmla="*/ 5705388 h 6858000"/>
              <a:gd name="connsiteX270" fmla="*/ 5519640 w 7467600"/>
              <a:gd name="connsiteY270" fmla="*/ 5683774 h 6858000"/>
              <a:gd name="connsiteX271" fmla="*/ 5844559 w 7467600"/>
              <a:gd name="connsiteY271" fmla="*/ 6553349 h 6858000"/>
              <a:gd name="connsiteX272" fmla="*/ 5975994 w 7467600"/>
              <a:gd name="connsiteY272" fmla="*/ 6858000 h 6858000"/>
              <a:gd name="connsiteX273" fmla="*/ 5898547 w 7467600"/>
              <a:gd name="connsiteY273" fmla="*/ 6858000 h 6858000"/>
              <a:gd name="connsiteX274" fmla="*/ 5682041 w 7467600"/>
              <a:gd name="connsiteY274" fmla="*/ 6355860 h 6858000"/>
              <a:gd name="connsiteX275" fmla="*/ 5461758 w 7467600"/>
              <a:gd name="connsiteY275" fmla="*/ 5820220 h 6858000"/>
              <a:gd name="connsiteX276" fmla="*/ 5237282 w 7467600"/>
              <a:gd name="connsiteY276" fmla="*/ 6579086 h 6858000"/>
              <a:gd name="connsiteX277" fmla="*/ 5115009 w 7467600"/>
              <a:gd name="connsiteY277" fmla="*/ 6858000 h 6858000"/>
              <a:gd name="connsiteX278" fmla="*/ 5028074 w 7467600"/>
              <a:gd name="connsiteY278" fmla="*/ 6858000 h 6858000"/>
              <a:gd name="connsiteX279" fmla="*/ 5079508 w 7467600"/>
              <a:gd name="connsiteY279" fmla="*/ 6749074 h 6858000"/>
              <a:gd name="connsiteX280" fmla="*/ 5371846 w 7467600"/>
              <a:gd name="connsiteY280" fmla="*/ 5924413 h 6858000"/>
              <a:gd name="connsiteX281" fmla="*/ 5270512 w 7467600"/>
              <a:gd name="connsiteY281" fmla="*/ 6138975 h 6858000"/>
              <a:gd name="connsiteX282" fmla="*/ 5062409 w 7467600"/>
              <a:gd name="connsiteY282" fmla="*/ 6653544 h 6858000"/>
              <a:gd name="connsiteX283" fmla="*/ 5036628 w 7467600"/>
              <a:gd name="connsiteY283" fmla="*/ 6754247 h 6858000"/>
              <a:gd name="connsiteX284" fmla="*/ 5009112 w 7467600"/>
              <a:gd name="connsiteY284" fmla="*/ 6858000 h 6858000"/>
              <a:gd name="connsiteX285" fmla="*/ 4976679 w 7467600"/>
              <a:gd name="connsiteY285" fmla="*/ 6858000 h 6858000"/>
              <a:gd name="connsiteX286" fmla="*/ 5006537 w 7467600"/>
              <a:gd name="connsiteY286" fmla="*/ 6747068 h 6858000"/>
              <a:gd name="connsiteX287" fmla="*/ 5032723 w 7467600"/>
              <a:gd name="connsiteY287" fmla="*/ 6644957 h 6858000"/>
              <a:gd name="connsiteX288" fmla="*/ 5242949 w 7467600"/>
              <a:gd name="connsiteY288" fmla="*/ 6125175 h 6858000"/>
              <a:gd name="connsiteX289" fmla="*/ 5286321 w 7467600"/>
              <a:gd name="connsiteY289" fmla="*/ 6033555 h 6858000"/>
              <a:gd name="connsiteX290" fmla="*/ 5008210 w 7467600"/>
              <a:gd name="connsiteY290" fmla="*/ 6649194 h 6858000"/>
              <a:gd name="connsiteX291" fmla="*/ 4986321 w 7467600"/>
              <a:gd name="connsiteY291" fmla="*/ 6765687 h 6858000"/>
              <a:gd name="connsiteX292" fmla="*/ 4973474 w 7467600"/>
              <a:gd name="connsiteY292" fmla="*/ 6858000 h 6858000"/>
              <a:gd name="connsiteX293" fmla="*/ 4907178 w 7467600"/>
              <a:gd name="connsiteY293" fmla="*/ 6858000 h 6858000"/>
              <a:gd name="connsiteX294" fmla="*/ 4910810 w 7467600"/>
              <a:gd name="connsiteY294" fmla="*/ 6829660 h 6858000"/>
              <a:gd name="connsiteX295" fmla="*/ 4987461 w 7467600"/>
              <a:gd name="connsiteY295" fmla="*/ 6432994 h 6858000"/>
              <a:gd name="connsiteX296" fmla="*/ 5179262 w 7467600"/>
              <a:gd name="connsiteY296" fmla="*/ 6035044 h 6858000"/>
              <a:gd name="connsiteX297" fmla="*/ 4689678 w 7467600"/>
              <a:gd name="connsiteY297" fmla="*/ 6440241 h 6858000"/>
              <a:gd name="connsiteX298" fmla="*/ 4477543 w 7467600"/>
              <a:gd name="connsiteY298" fmla="*/ 6674836 h 6858000"/>
              <a:gd name="connsiteX299" fmla="*/ 4329957 w 7467600"/>
              <a:gd name="connsiteY299" fmla="*/ 6858000 h 6858000"/>
              <a:gd name="connsiteX300" fmla="*/ 4218595 w 7467600"/>
              <a:gd name="connsiteY300" fmla="*/ 6858000 h 6858000"/>
              <a:gd name="connsiteX301" fmla="*/ 4368888 w 7467600"/>
              <a:gd name="connsiteY301" fmla="*/ 6668412 h 6858000"/>
              <a:gd name="connsiteX302" fmla="*/ 4563091 w 7467600"/>
              <a:gd name="connsiteY302" fmla="*/ 6442508 h 6858000"/>
              <a:gd name="connsiteX303" fmla="*/ 5387324 w 7467600"/>
              <a:gd name="connsiteY303" fmla="*/ 5705830 h 6858000"/>
              <a:gd name="connsiteX304" fmla="*/ 5073620 w 7467600"/>
              <a:gd name="connsiteY304" fmla="*/ 5955437 h 6858000"/>
              <a:gd name="connsiteX305" fmla="*/ 4689789 w 7467600"/>
              <a:gd name="connsiteY305" fmla="*/ 6268382 h 6858000"/>
              <a:gd name="connsiteX306" fmla="*/ 4418722 w 7467600"/>
              <a:gd name="connsiteY306" fmla="*/ 6570886 h 6858000"/>
              <a:gd name="connsiteX307" fmla="*/ 4214944 w 7467600"/>
              <a:gd name="connsiteY307" fmla="*/ 6858000 h 6858000"/>
              <a:gd name="connsiteX308" fmla="*/ 4177898 w 7467600"/>
              <a:gd name="connsiteY308" fmla="*/ 6858000 h 6858000"/>
              <a:gd name="connsiteX309" fmla="*/ 4391597 w 7467600"/>
              <a:gd name="connsiteY309" fmla="*/ 6556370 h 6858000"/>
              <a:gd name="connsiteX310" fmla="*/ 4668889 w 7467600"/>
              <a:gd name="connsiteY310" fmla="*/ 6246399 h 6858000"/>
              <a:gd name="connsiteX311" fmla="*/ 5055427 w 7467600"/>
              <a:gd name="connsiteY311" fmla="*/ 5931476 h 6858000"/>
              <a:gd name="connsiteX312" fmla="*/ 5371814 w 7467600"/>
              <a:gd name="connsiteY312" fmla="*/ 5678975 h 6858000"/>
              <a:gd name="connsiteX313" fmla="*/ 4987918 w 7467600"/>
              <a:gd name="connsiteY313" fmla="*/ 5838701 h 6858000"/>
              <a:gd name="connsiteX314" fmla="*/ 4317146 w 7467600"/>
              <a:gd name="connsiteY314" fmla="*/ 6587716 h 6858000"/>
              <a:gd name="connsiteX315" fmla="*/ 4171627 w 7467600"/>
              <a:gd name="connsiteY315" fmla="*/ 6858000 h 6858000"/>
              <a:gd name="connsiteX316" fmla="*/ 4081585 w 7467600"/>
              <a:gd name="connsiteY316" fmla="*/ 6858000 h 6858000"/>
              <a:gd name="connsiteX317" fmla="*/ 4238603 w 7467600"/>
              <a:gd name="connsiteY317" fmla="*/ 6559341 h 6858000"/>
              <a:gd name="connsiteX318" fmla="*/ 4778333 w 7467600"/>
              <a:gd name="connsiteY318" fmla="*/ 5873626 h 6858000"/>
              <a:gd name="connsiteX319" fmla="*/ 5414185 w 7467600"/>
              <a:gd name="connsiteY319" fmla="*/ 5573882 h 6858000"/>
              <a:gd name="connsiteX320" fmla="*/ 5959648 w 7467600"/>
              <a:gd name="connsiteY320" fmla="*/ 4760797 h 6858000"/>
              <a:gd name="connsiteX321" fmla="*/ 5355019 w 7467600"/>
              <a:gd name="connsiteY321" fmla="*/ 4734672 h 6858000"/>
              <a:gd name="connsiteX322" fmla="*/ 5083565 w 7467600"/>
              <a:gd name="connsiteY322" fmla="*/ 5179121 h 6858000"/>
              <a:gd name="connsiteX323" fmla="*/ 4713577 w 7467600"/>
              <a:gd name="connsiteY323" fmla="*/ 5616803 h 6858000"/>
              <a:gd name="connsiteX324" fmla="*/ 3989559 w 7467600"/>
              <a:gd name="connsiteY324" fmla="*/ 6145945 h 6858000"/>
              <a:gd name="connsiteX325" fmla="*/ 3939824 w 7467600"/>
              <a:gd name="connsiteY325" fmla="*/ 6066900 h 6858000"/>
              <a:gd name="connsiteX326" fmla="*/ 4584537 w 7467600"/>
              <a:gd name="connsiteY326" fmla="*/ 5324826 h 6858000"/>
              <a:gd name="connsiteX327" fmla="*/ 5037105 w 7467600"/>
              <a:gd name="connsiteY327" fmla="*/ 5088765 h 6858000"/>
              <a:gd name="connsiteX328" fmla="*/ 5039930 w 7467600"/>
              <a:gd name="connsiteY328" fmla="*/ 5089585 h 6858000"/>
              <a:gd name="connsiteX329" fmla="*/ 5263764 w 7467600"/>
              <a:gd name="connsiteY329" fmla="*/ 4735525 h 6858000"/>
              <a:gd name="connsiteX330" fmla="*/ 4086300 w 7467600"/>
              <a:gd name="connsiteY330" fmla="*/ 4884599 h 6858000"/>
              <a:gd name="connsiteX331" fmla="*/ 4085485 w 7467600"/>
              <a:gd name="connsiteY331" fmla="*/ 4899070 h 6858000"/>
              <a:gd name="connsiteX332" fmla="*/ 3871915 w 7467600"/>
              <a:gd name="connsiteY332" fmla="*/ 5253645 h 6858000"/>
              <a:gd name="connsiteX333" fmla="*/ 3799374 w 7467600"/>
              <a:gd name="connsiteY333" fmla="*/ 5466127 h 6858000"/>
              <a:gd name="connsiteX334" fmla="*/ 3498850 w 7467600"/>
              <a:gd name="connsiteY334" fmla="*/ 6661888 h 6858000"/>
              <a:gd name="connsiteX335" fmla="*/ 3399216 w 7467600"/>
              <a:gd name="connsiteY335" fmla="*/ 6858000 h 6858000"/>
              <a:gd name="connsiteX336" fmla="*/ 3303688 w 7467600"/>
              <a:gd name="connsiteY336" fmla="*/ 6858000 h 6858000"/>
              <a:gd name="connsiteX337" fmla="*/ 3391774 w 7467600"/>
              <a:gd name="connsiteY337" fmla="*/ 6697181 h 6858000"/>
              <a:gd name="connsiteX338" fmla="*/ 3735540 w 7467600"/>
              <a:gd name="connsiteY338" fmla="*/ 5546923 h 6858000"/>
              <a:gd name="connsiteX339" fmla="*/ 3729438 w 7467600"/>
              <a:gd name="connsiteY339" fmla="*/ 5569058 h 6858000"/>
              <a:gd name="connsiteX340" fmla="*/ 3707782 w 7467600"/>
              <a:gd name="connsiteY340" fmla="*/ 5644908 h 6858000"/>
              <a:gd name="connsiteX341" fmla="*/ 3583827 w 7467600"/>
              <a:gd name="connsiteY341" fmla="*/ 6039215 h 6858000"/>
              <a:gd name="connsiteX342" fmla="*/ 3547861 w 7467600"/>
              <a:gd name="connsiteY342" fmla="*/ 6129609 h 6858000"/>
              <a:gd name="connsiteX343" fmla="*/ 3490905 w 7467600"/>
              <a:gd name="connsiteY343" fmla="*/ 6277660 h 6858000"/>
              <a:gd name="connsiteX344" fmla="*/ 3455859 w 7467600"/>
              <a:gd name="connsiteY344" fmla="*/ 6391301 h 6858000"/>
              <a:gd name="connsiteX345" fmla="*/ 3429112 w 7467600"/>
              <a:gd name="connsiteY345" fmla="*/ 6479469 h 6858000"/>
              <a:gd name="connsiteX346" fmla="*/ 3304862 w 7467600"/>
              <a:gd name="connsiteY346" fmla="*/ 6796476 h 6858000"/>
              <a:gd name="connsiteX347" fmla="*/ 3276071 w 7467600"/>
              <a:gd name="connsiteY347" fmla="*/ 6858000 h 6858000"/>
              <a:gd name="connsiteX348" fmla="*/ 3240805 w 7467600"/>
              <a:gd name="connsiteY348" fmla="*/ 6858000 h 6858000"/>
              <a:gd name="connsiteX349" fmla="*/ 3275917 w 7467600"/>
              <a:gd name="connsiteY349" fmla="*/ 6783192 h 6858000"/>
              <a:gd name="connsiteX350" fmla="*/ 3399358 w 7467600"/>
              <a:gd name="connsiteY350" fmla="*/ 6469011 h 6858000"/>
              <a:gd name="connsiteX351" fmla="*/ 3425650 w 7467600"/>
              <a:gd name="connsiteY351" fmla="*/ 6381333 h 6858000"/>
              <a:gd name="connsiteX352" fmla="*/ 3460661 w 7467600"/>
              <a:gd name="connsiteY352" fmla="*/ 6266763 h 6858000"/>
              <a:gd name="connsiteX353" fmla="*/ 3518021 w 7467600"/>
              <a:gd name="connsiteY353" fmla="*/ 6117298 h 6858000"/>
              <a:gd name="connsiteX354" fmla="*/ 3554035 w 7467600"/>
              <a:gd name="connsiteY354" fmla="*/ 6027832 h 6858000"/>
              <a:gd name="connsiteX355" fmla="*/ 3677174 w 7467600"/>
              <a:gd name="connsiteY355" fmla="*/ 5636351 h 6858000"/>
              <a:gd name="connsiteX356" fmla="*/ 3698819 w 7467600"/>
              <a:gd name="connsiteY356" fmla="*/ 5560503 h 6858000"/>
              <a:gd name="connsiteX357" fmla="*/ 3702094 w 7467600"/>
              <a:gd name="connsiteY357" fmla="*/ 5549194 h 6858000"/>
              <a:gd name="connsiteX358" fmla="*/ 3398355 w 7467600"/>
              <a:gd name="connsiteY358" fmla="*/ 6094603 h 6858000"/>
              <a:gd name="connsiteX359" fmla="*/ 3193941 w 7467600"/>
              <a:gd name="connsiteY359" fmla="*/ 6798775 h 6858000"/>
              <a:gd name="connsiteX360" fmla="*/ 3184140 w 7467600"/>
              <a:gd name="connsiteY360" fmla="*/ 6858000 h 6858000"/>
              <a:gd name="connsiteX361" fmla="*/ 3099978 w 7467600"/>
              <a:gd name="connsiteY361" fmla="*/ 6858000 h 6858000"/>
              <a:gd name="connsiteX362" fmla="*/ 3101556 w 7467600"/>
              <a:gd name="connsiteY362" fmla="*/ 6843337 h 6858000"/>
              <a:gd name="connsiteX363" fmla="*/ 3370162 w 7467600"/>
              <a:gd name="connsiteY363" fmla="*/ 5785550 h 6858000"/>
              <a:gd name="connsiteX364" fmla="*/ 3746477 w 7467600"/>
              <a:gd name="connsiteY364" fmla="*/ 5377889 h 6858000"/>
              <a:gd name="connsiteX365" fmla="*/ 3863399 w 7467600"/>
              <a:gd name="connsiteY365" fmla="*/ 5087257 h 6858000"/>
              <a:gd name="connsiteX366" fmla="*/ 3968712 w 7467600"/>
              <a:gd name="connsiteY366" fmla="*/ 4913989 h 6858000"/>
              <a:gd name="connsiteX367" fmla="*/ 2792390 w 7467600"/>
              <a:gd name="connsiteY367" fmla="*/ 5382974 h 6858000"/>
              <a:gd name="connsiteX368" fmla="*/ 2714982 w 7467600"/>
              <a:gd name="connsiteY368" fmla="*/ 5427051 h 6858000"/>
              <a:gd name="connsiteX369" fmla="*/ 2813361 w 7467600"/>
              <a:gd name="connsiteY369" fmla="*/ 6023912 h 6858000"/>
              <a:gd name="connsiteX370" fmla="*/ 2688430 w 7467600"/>
              <a:gd name="connsiteY370" fmla="*/ 6801564 h 6858000"/>
              <a:gd name="connsiteX371" fmla="*/ 2629626 w 7467600"/>
              <a:gd name="connsiteY371" fmla="*/ 6763394 h 6858000"/>
              <a:gd name="connsiteX372" fmla="*/ 2565328 w 7467600"/>
              <a:gd name="connsiteY372" fmla="*/ 5516399 h 6858000"/>
              <a:gd name="connsiteX373" fmla="*/ 1922999 w 7467600"/>
              <a:gd name="connsiteY373" fmla="*/ 5980343 h 6858000"/>
              <a:gd name="connsiteX374" fmla="*/ 1950261 w 7467600"/>
              <a:gd name="connsiteY374" fmla="*/ 6405858 h 6858000"/>
              <a:gd name="connsiteX375" fmla="*/ 2365554 w 7467600"/>
              <a:gd name="connsiteY375" fmla="*/ 6759107 h 6858000"/>
              <a:gd name="connsiteX376" fmla="*/ 2424142 w 7467600"/>
              <a:gd name="connsiteY376" fmla="*/ 6858000 h 6858000"/>
              <a:gd name="connsiteX377" fmla="*/ 2395994 w 7467600"/>
              <a:gd name="connsiteY377" fmla="*/ 6858000 h 6858000"/>
              <a:gd name="connsiteX378" fmla="*/ 2392863 w 7467600"/>
              <a:gd name="connsiteY378" fmla="*/ 6852964 h 6858000"/>
              <a:gd name="connsiteX379" fmla="*/ 2017589 w 7467600"/>
              <a:gd name="connsiteY379" fmla="*/ 6493982 h 6858000"/>
              <a:gd name="connsiteX380" fmla="*/ 2147336 w 7467600"/>
              <a:gd name="connsiteY380" fmla="*/ 6594052 h 6858000"/>
              <a:gd name="connsiteX381" fmla="*/ 2207047 w 7467600"/>
              <a:gd name="connsiteY381" fmla="*/ 6654540 h 6858000"/>
              <a:gd name="connsiteX382" fmla="*/ 2299106 w 7467600"/>
              <a:gd name="connsiteY382" fmla="*/ 6778931 h 6858000"/>
              <a:gd name="connsiteX383" fmla="*/ 2314430 w 7467600"/>
              <a:gd name="connsiteY383" fmla="*/ 6801144 h 6858000"/>
              <a:gd name="connsiteX384" fmla="*/ 2352406 w 7467600"/>
              <a:gd name="connsiteY384" fmla="*/ 6858000 h 6858000"/>
              <a:gd name="connsiteX385" fmla="*/ 2314492 w 7467600"/>
              <a:gd name="connsiteY385" fmla="*/ 6858000 h 6858000"/>
              <a:gd name="connsiteX386" fmla="*/ 2288095 w 7467600"/>
              <a:gd name="connsiteY386" fmla="*/ 6818030 h 6858000"/>
              <a:gd name="connsiteX387" fmla="*/ 2272768 w 7467600"/>
              <a:gd name="connsiteY387" fmla="*/ 6795822 h 6858000"/>
              <a:gd name="connsiteX388" fmla="*/ 2182715 w 7467600"/>
              <a:gd name="connsiteY388" fmla="*/ 6675071 h 6858000"/>
              <a:gd name="connsiteX389" fmla="*/ 2032061 w 7467600"/>
              <a:gd name="connsiteY389" fmla="*/ 6541380 h 6858000"/>
              <a:gd name="connsiteX390" fmla="*/ 2257220 w 7467600"/>
              <a:gd name="connsiteY390" fmla="*/ 6826257 h 6858000"/>
              <a:gd name="connsiteX391" fmla="*/ 2281324 w 7467600"/>
              <a:gd name="connsiteY391" fmla="*/ 6858000 h 6858000"/>
              <a:gd name="connsiteX392" fmla="*/ 2242860 w 7467600"/>
              <a:gd name="connsiteY392" fmla="*/ 6858000 h 6858000"/>
              <a:gd name="connsiteX393" fmla="*/ 2232818 w 7467600"/>
              <a:gd name="connsiteY393" fmla="*/ 6844926 h 6858000"/>
              <a:gd name="connsiteX394" fmla="*/ 1990172 w 7467600"/>
              <a:gd name="connsiteY394" fmla="*/ 6542121 h 6858000"/>
              <a:gd name="connsiteX395" fmla="*/ 2124090 w 7467600"/>
              <a:gd name="connsiteY395" fmla="*/ 6761017 h 6858000"/>
              <a:gd name="connsiteX396" fmla="*/ 2200380 w 7467600"/>
              <a:gd name="connsiteY396" fmla="*/ 6858000 h 6858000"/>
              <a:gd name="connsiteX397" fmla="*/ 2147507 w 7467600"/>
              <a:gd name="connsiteY397" fmla="*/ 6858000 h 6858000"/>
              <a:gd name="connsiteX398" fmla="*/ 2070668 w 7467600"/>
              <a:gd name="connsiteY398" fmla="*/ 6761520 h 6858000"/>
              <a:gd name="connsiteX399" fmla="*/ 1975142 w 7467600"/>
              <a:gd name="connsiteY399" fmla="*/ 6585570 h 6858000"/>
              <a:gd name="connsiteX400" fmla="*/ 2050035 w 7467600"/>
              <a:gd name="connsiteY400" fmla="*/ 6813345 h 6858000"/>
              <a:gd name="connsiteX401" fmla="*/ 2063025 w 7467600"/>
              <a:gd name="connsiteY401" fmla="*/ 6858000 h 6858000"/>
              <a:gd name="connsiteX402" fmla="*/ 2021675 w 7467600"/>
              <a:gd name="connsiteY402" fmla="*/ 6858000 h 6858000"/>
              <a:gd name="connsiteX403" fmla="*/ 2019308 w 7467600"/>
              <a:gd name="connsiteY403" fmla="*/ 6847118 h 6858000"/>
              <a:gd name="connsiteX404" fmla="*/ 1938835 w 7467600"/>
              <a:gd name="connsiteY404" fmla="*/ 6551160 h 6858000"/>
              <a:gd name="connsiteX405" fmla="*/ 1953230 w 7467600"/>
              <a:gd name="connsiteY405" fmla="*/ 6759699 h 6858000"/>
              <a:gd name="connsiteX406" fmla="*/ 1956763 w 7467600"/>
              <a:gd name="connsiteY406" fmla="*/ 6778191 h 6858000"/>
              <a:gd name="connsiteX407" fmla="*/ 1967925 w 7467600"/>
              <a:gd name="connsiteY407" fmla="*/ 6858000 h 6858000"/>
              <a:gd name="connsiteX408" fmla="*/ 1936622 w 7467600"/>
              <a:gd name="connsiteY408" fmla="*/ 6858000 h 6858000"/>
              <a:gd name="connsiteX409" fmla="*/ 1926261 w 7467600"/>
              <a:gd name="connsiteY409" fmla="*/ 6784064 h 6858000"/>
              <a:gd name="connsiteX410" fmla="*/ 1922724 w 7467600"/>
              <a:gd name="connsiteY410" fmla="*/ 6765577 h 6858000"/>
              <a:gd name="connsiteX411" fmla="*/ 1904650 w 7467600"/>
              <a:gd name="connsiteY411" fmla="*/ 6639616 h 6858000"/>
              <a:gd name="connsiteX412" fmla="*/ 1885273 w 7467600"/>
              <a:gd name="connsiteY412" fmla="*/ 6858000 h 6858000"/>
              <a:gd name="connsiteX413" fmla="*/ 1854363 w 7467600"/>
              <a:gd name="connsiteY413" fmla="*/ 6858000 h 6858000"/>
              <a:gd name="connsiteX414" fmla="*/ 1880391 w 7467600"/>
              <a:gd name="connsiteY414" fmla="*/ 6603796 h 6858000"/>
              <a:gd name="connsiteX415" fmla="*/ 1818273 w 7467600"/>
              <a:gd name="connsiteY415" fmla="*/ 6715729 h 6858000"/>
              <a:gd name="connsiteX416" fmla="*/ 1794691 w 7467600"/>
              <a:gd name="connsiteY416" fmla="*/ 6843239 h 6858000"/>
              <a:gd name="connsiteX417" fmla="*/ 1794914 w 7467600"/>
              <a:gd name="connsiteY417" fmla="*/ 6858000 h 6858000"/>
              <a:gd name="connsiteX418" fmla="*/ 1746128 w 7467600"/>
              <a:gd name="connsiteY418" fmla="*/ 6858000 h 6858000"/>
              <a:gd name="connsiteX419" fmla="*/ 1753934 w 7467600"/>
              <a:gd name="connsiteY419" fmla="*/ 6724796 h 6858000"/>
              <a:gd name="connsiteX420" fmla="*/ 1792053 w 7467600"/>
              <a:gd name="connsiteY420" fmla="*/ 6572396 h 6858000"/>
              <a:gd name="connsiteX421" fmla="*/ 1862248 w 7467600"/>
              <a:gd name="connsiteY421" fmla="*/ 6266397 h 6858000"/>
              <a:gd name="connsiteX422" fmla="*/ 1862250 w 7467600"/>
              <a:gd name="connsiteY422" fmla="*/ 6033531 h 6858000"/>
              <a:gd name="connsiteX423" fmla="*/ 1211999 w 7467600"/>
              <a:gd name="connsiteY423" fmla="*/ 6683610 h 6858000"/>
              <a:gd name="connsiteX424" fmla="*/ 1213266 w 7467600"/>
              <a:gd name="connsiteY424" fmla="*/ 6691947 h 6858000"/>
              <a:gd name="connsiteX425" fmla="*/ 1203370 w 7467600"/>
              <a:gd name="connsiteY425" fmla="*/ 6850676 h 6858000"/>
              <a:gd name="connsiteX426" fmla="*/ 1203671 w 7467600"/>
              <a:gd name="connsiteY426" fmla="*/ 6858000 h 6858000"/>
              <a:gd name="connsiteX427" fmla="*/ 1143180 w 7467600"/>
              <a:gd name="connsiteY427" fmla="*/ 6858000 h 6858000"/>
              <a:gd name="connsiteX428" fmla="*/ 1142176 w 7467600"/>
              <a:gd name="connsiteY428" fmla="*/ 6766045 h 6858000"/>
              <a:gd name="connsiteX429" fmla="*/ 1067484 w 7467600"/>
              <a:gd name="connsiteY429" fmla="*/ 6858000 h 6858000"/>
              <a:gd name="connsiteX430" fmla="*/ 953928 w 7467600"/>
              <a:gd name="connsiteY430" fmla="*/ 6858000 h 6858000"/>
              <a:gd name="connsiteX431" fmla="*/ 959715 w 7467600"/>
              <a:gd name="connsiteY431" fmla="*/ 6850185 h 6858000"/>
              <a:gd name="connsiteX432" fmla="*/ 1483788 w 7467600"/>
              <a:gd name="connsiteY432" fmla="*/ 6259174 h 6858000"/>
              <a:gd name="connsiteX433" fmla="*/ 1100671 w 7467600"/>
              <a:gd name="connsiteY433" fmla="*/ 6252137 h 6858000"/>
              <a:gd name="connsiteX434" fmla="*/ 1090144 w 7467600"/>
              <a:gd name="connsiteY434" fmla="*/ 6256748 h 6858000"/>
              <a:gd name="connsiteX435" fmla="*/ 1095872 w 7467600"/>
              <a:gd name="connsiteY435" fmla="*/ 6271892 h 6858000"/>
              <a:gd name="connsiteX436" fmla="*/ 262785 w 7467600"/>
              <a:gd name="connsiteY436" fmla="*/ 6845450 h 6858000"/>
              <a:gd name="connsiteX437" fmla="*/ 209968 w 7467600"/>
              <a:gd name="connsiteY437" fmla="*/ 6770713 h 6858000"/>
              <a:gd name="connsiteX438" fmla="*/ 873460 w 7467600"/>
              <a:gd name="connsiteY438" fmla="*/ 6253768 h 6858000"/>
              <a:gd name="connsiteX439" fmla="*/ 192686 w 7467600"/>
              <a:gd name="connsiteY439" fmla="*/ 5849257 h 6858000"/>
              <a:gd name="connsiteX440" fmla="*/ 4696 w 7467600"/>
              <a:gd name="connsiteY440" fmla="*/ 5697668 h 6858000"/>
              <a:gd name="connsiteX441" fmla="*/ 0 w 7467600"/>
              <a:gd name="connsiteY441" fmla="*/ 5689984 h 6858000"/>
              <a:gd name="connsiteX442" fmla="*/ 0 w 7467600"/>
              <a:gd name="connsiteY442" fmla="*/ 5513472 h 6858000"/>
              <a:gd name="connsiteX443" fmla="*/ 174101 w 7467600"/>
              <a:gd name="connsiteY443" fmla="*/ 5620277 h 6858000"/>
              <a:gd name="connsiteX444" fmla="*/ 891800 w 7467600"/>
              <a:gd name="connsiteY444" fmla="*/ 6036935 h 6858000"/>
              <a:gd name="connsiteX445" fmla="*/ 1072219 w 7467600"/>
              <a:gd name="connsiteY445" fmla="*/ 6169443 h 6858000"/>
              <a:gd name="connsiteX446" fmla="*/ 1074117 w 7467600"/>
              <a:gd name="connsiteY446" fmla="*/ 6170301 h 6858000"/>
              <a:gd name="connsiteX447" fmla="*/ 1083114 w 7467600"/>
              <a:gd name="connsiteY447" fmla="*/ 6174131 h 6858000"/>
              <a:gd name="connsiteX448" fmla="*/ 1543010 w 7467600"/>
              <a:gd name="connsiteY448" fmla="*/ 6191140 h 6858000"/>
              <a:gd name="connsiteX449" fmla="*/ 1551080 w 7467600"/>
              <a:gd name="connsiteY449" fmla="*/ 6195006 h 6858000"/>
              <a:gd name="connsiteX450" fmla="*/ 2345443 w 7467600"/>
              <a:gd name="connsiteY450" fmla="*/ 5549882 h 6858000"/>
              <a:gd name="connsiteX451" fmla="*/ 1721499 w 7467600"/>
              <a:gd name="connsiteY451" fmla="*/ 5599969 h 6858000"/>
              <a:gd name="connsiteX452" fmla="*/ 767716 w 7467600"/>
              <a:gd name="connsiteY452" fmla="*/ 5472768 h 6858000"/>
              <a:gd name="connsiteX453" fmla="*/ 722147 w 7467600"/>
              <a:gd name="connsiteY453" fmla="*/ 5393091 h 6858000"/>
              <a:gd name="connsiteX454" fmla="*/ 1485552 w 7467600"/>
              <a:gd name="connsiteY454" fmla="*/ 5313202 h 6858000"/>
              <a:gd name="connsiteX455" fmla="*/ 2143004 w 7467600"/>
              <a:gd name="connsiteY455" fmla="*/ 5402420 h 6858000"/>
              <a:gd name="connsiteX456" fmla="*/ 1933391 w 7467600"/>
              <a:gd name="connsiteY456" fmla="*/ 5156971 h 6858000"/>
              <a:gd name="connsiteX457" fmla="*/ 1827118 w 7467600"/>
              <a:gd name="connsiteY457" fmla="*/ 4968410 h 6858000"/>
              <a:gd name="connsiteX458" fmla="*/ 1837349 w 7467600"/>
              <a:gd name="connsiteY458" fmla="*/ 4956357 h 6858000"/>
              <a:gd name="connsiteX459" fmla="*/ 2162835 w 7467600"/>
              <a:gd name="connsiteY459" fmla="*/ 5187853 h 6858000"/>
              <a:gd name="connsiteX460" fmla="*/ 2257167 w 7467600"/>
              <a:gd name="connsiteY460" fmla="*/ 5462123 h 6858000"/>
              <a:gd name="connsiteX461" fmla="*/ 2261598 w 7467600"/>
              <a:gd name="connsiteY461" fmla="*/ 5467998 h 6858000"/>
              <a:gd name="connsiteX462" fmla="*/ 2437177 w 7467600"/>
              <a:gd name="connsiteY462" fmla="*/ 5479608 h 6858000"/>
              <a:gd name="connsiteX463" fmla="*/ 2445247 w 7467600"/>
              <a:gd name="connsiteY463" fmla="*/ 5483476 h 6858000"/>
              <a:gd name="connsiteX464" fmla="*/ 2743626 w 7467600"/>
              <a:gd name="connsiteY464" fmla="*/ 5304819 h 6858000"/>
              <a:gd name="connsiteX465" fmla="*/ 3048102 w 7467600"/>
              <a:gd name="connsiteY465" fmla="*/ 5150595 h 6858000"/>
              <a:gd name="connsiteX466" fmla="*/ 1799414 w 7467600"/>
              <a:gd name="connsiteY466" fmla="*/ 4694732 h 6858000"/>
              <a:gd name="connsiteX467" fmla="*/ 1771735 w 7467600"/>
              <a:gd name="connsiteY467" fmla="*/ 4619929 h 6858000"/>
              <a:gd name="connsiteX468" fmla="*/ 3104273 w 7467600"/>
              <a:gd name="connsiteY468" fmla="*/ 5076159 h 6858000"/>
              <a:gd name="connsiteX469" fmla="*/ 3113245 w 7467600"/>
              <a:gd name="connsiteY469" fmla="*/ 5090705 h 6858000"/>
              <a:gd name="connsiteX470" fmla="*/ 3126294 w 7467600"/>
              <a:gd name="connsiteY470" fmla="*/ 5114400 h 6858000"/>
              <a:gd name="connsiteX471" fmla="*/ 3937433 w 7467600"/>
              <a:gd name="connsiteY471" fmla="*/ 4830473 h 6858000"/>
              <a:gd name="connsiteX472" fmla="*/ 3590475 w 7467600"/>
              <a:gd name="connsiteY472" fmla="*/ 4597974 h 6858000"/>
              <a:gd name="connsiteX473" fmla="*/ 3100264 w 7467600"/>
              <a:gd name="connsiteY473" fmla="*/ 4579845 h 6858000"/>
              <a:gd name="connsiteX474" fmla="*/ 2183576 w 7467600"/>
              <a:gd name="connsiteY474" fmla="*/ 4227150 h 6858000"/>
              <a:gd name="connsiteX475" fmla="*/ 2151029 w 7467600"/>
              <a:gd name="connsiteY475" fmla="*/ 4146947 h 6858000"/>
              <a:gd name="connsiteX476" fmla="*/ 3563434 w 7467600"/>
              <a:gd name="connsiteY476" fmla="*/ 4469115 h 6858000"/>
              <a:gd name="connsiteX477" fmla="*/ 3177952 w 7467600"/>
              <a:gd name="connsiteY477" fmla="*/ 3657386 h 6858000"/>
              <a:gd name="connsiteX478" fmla="*/ 3189263 w 7467600"/>
              <a:gd name="connsiteY478" fmla="*/ 3625726 h 6858000"/>
              <a:gd name="connsiteX479" fmla="*/ 3560912 w 7467600"/>
              <a:gd name="connsiteY479" fmla="*/ 4079863 h 6858000"/>
              <a:gd name="connsiteX480" fmla="*/ 3626636 w 7467600"/>
              <a:gd name="connsiteY480" fmla="*/ 4512230 h 6858000"/>
              <a:gd name="connsiteX481" fmla="*/ 3653088 w 7467600"/>
              <a:gd name="connsiteY481" fmla="*/ 4521417 h 6858000"/>
              <a:gd name="connsiteX482" fmla="*/ 3988128 w 7467600"/>
              <a:gd name="connsiteY482" fmla="*/ 4817267 h 6858000"/>
              <a:gd name="connsiteX483" fmla="*/ 4830582 w 7467600"/>
              <a:gd name="connsiteY483" fmla="*/ 4676000 h 6858000"/>
              <a:gd name="connsiteX484" fmla="*/ 4830100 w 7467600"/>
              <a:gd name="connsiteY484" fmla="*/ 4675554 h 6858000"/>
              <a:gd name="connsiteX485" fmla="*/ 4036318 w 7467600"/>
              <a:gd name="connsiteY485" fmla="*/ 4147013 h 6858000"/>
              <a:gd name="connsiteX486" fmla="*/ 3432098 w 7467600"/>
              <a:gd name="connsiteY486" fmla="*/ 3537312 h 6858000"/>
              <a:gd name="connsiteX487" fmla="*/ 3446761 w 7467600"/>
              <a:gd name="connsiteY487" fmla="*/ 3461278 h 6858000"/>
              <a:gd name="connsiteX488" fmla="*/ 4419733 w 7467600"/>
              <a:gd name="connsiteY488" fmla="*/ 3963555 h 6858000"/>
              <a:gd name="connsiteX489" fmla="*/ 4781371 w 7467600"/>
              <a:gd name="connsiteY489" fmla="*/ 4458604 h 6858000"/>
              <a:gd name="connsiteX490" fmla="*/ 4780440 w 7467600"/>
              <a:gd name="connsiteY490" fmla="*/ 4470290 h 6858000"/>
              <a:gd name="connsiteX491" fmla="*/ 4898954 w 7467600"/>
              <a:gd name="connsiteY491" fmla="*/ 4662092 h 6858000"/>
              <a:gd name="connsiteX492" fmla="*/ 4900699 w 7467600"/>
              <a:gd name="connsiteY492" fmla="*/ 4670867 h 6858000"/>
              <a:gd name="connsiteX493" fmla="*/ 5714511 w 7467600"/>
              <a:gd name="connsiteY493" fmla="*/ 4663483 h 6858000"/>
              <a:gd name="connsiteX494" fmla="*/ 5464793 w 7467600"/>
              <a:gd name="connsiteY494" fmla="*/ 4393556 h 6858000"/>
              <a:gd name="connsiteX495" fmla="*/ 5461897 w 7467600"/>
              <a:gd name="connsiteY495" fmla="*/ 4390879 h 6858000"/>
              <a:gd name="connsiteX496" fmla="*/ 4294126 w 7467600"/>
              <a:gd name="connsiteY496" fmla="*/ 3303048 h 6858000"/>
              <a:gd name="connsiteX497" fmla="*/ 4305321 w 7467600"/>
              <a:gd name="connsiteY497" fmla="*/ 3256953 h 6858000"/>
              <a:gd name="connsiteX498" fmla="*/ 4949299 w 7467600"/>
              <a:gd name="connsiteY498" fmla="*/ 3766336 h 6858000"/>
              <a:gd name="connsiteX499" fmla="*/ 5291452 w 7467600"/>
              <a:gd name="connsiteY499" fmla="*/ 4076801 h 6858000"/>
              <a:gd name="connsiteX500" fmla="*/ 5434998 w 7467600"/>
              <a:gd name="connsiteY500" fmla="*/ 4254100 h 6858000"/>
              <a:gd name="connsiteX501" fmla="*/ 5351015 w 7467600"/>
              <a:gd name="connsiteY501" fmla="*/ 3760989 h 6858000"/>
              <a:gd name="connsiteX502" fmla="*/ 5413780 w 7467600"/>
              <a:gd name="connsiteY502" fmla="*/ 2966265 h 6858000"/>
              <a:gd name="connsiteX503" fmla="*/ 5425627 w 7467600"/>
              <a:gd name="connsiteY503" fmla="*/ 2954192 h 6858000"/>
              <a:gd name="connsiteX504" fmla="*/ 6604735 w 7467600"/>
              <a:gd name="connsiteY504" fmla="*/ 2041381 h 6858000"/>
              <a:gd name="connsiteX505" fmla="*/ 7204487 w 7467600"/>
              <a:gd name="connsiteY505" fmla="*/ 2742112 h 6858000"/>
              <a:gd name="connsiteX506" fmla="*/ 7131592 w 7467600"/>
              <a:gd name="connsiteY506" fmla="*/ 2672096 h 6858000"/>
              <a:gd name="connsiteX507" fmla="*/ 6996344 w 7467600"/>
              <a:gd name="connsiteY507" fmla="*/ 2518310 h 6858000"/>
              <a:gd name="connsiteX508" fmla="*/ 6735495 w 7467600"/>
              <a:gd name="connsiteY508" fmla="*/ 2196890 h 6858000"/>
              <a:gd name="connsiteX509" fmla="*/ 6721901 w 7467600"/>
              <a:gd name="connsiteY509" fmla="*/ 2179274 h 6858000"/>
              <a:gd name="connsiteX510" fmla="*/ 6604735 w 7467600"/>
              <a:gd name="connsiteY510" fmla="*/ 2041381 h 6858000"/>
              <a:gd name="connsiteX511" fmla="*/ 6591670 w 7467600"/>
              <a:gd name="connsiteY511" fmla="*/ 1988277 h 6858000"/>
              <a:gd name="connsiteX512" fmla="*/ 6747349 w 7467600"/>
              <a:gd name="connsiteY512" fmla="*/ 2160069 h 6858000"/>
              <a:gd name="connsiteX513" fmla="*/ 6760943 w 7467600"/>
              <a:gd name="connsiteY513" fmla="*/ 2177686 h 6858000"/>
              <a:gd name="connsiteX514" fmla="*/ 7021065 w 7467600"/>
              <a:gd name="connsiteY514" fmla="*/ 2498102 h 6858000"/>
              <a:gd name="connsiteX515" fmla="*/ 7155223 w 7467600"/>
              <a:gd name="connsiteY515" fmla="*/ 2650386 h 6858000"/>
              <a:gd name="connsiteX516" fmla="*/ 7203167 w 7467600"/>
              <a:gd name="connsiteY516" fmla="*/ 2697288 h 6858000"/>
              <a:gd name="connsiteX517" fmla="*/ 6937703 w 7467600"/>
              <a:gd name="connsiteY517" fmla="*/ 2321981 h 6858000"/>
              <a:gd name="connsiteX518" fmla="*/ 6591670 w 7467600"/>
              <a:gd name="connsiteY518" fmla="*/ 1988277 h 6858000"/>
              <a:gd name="connsiteX519" fmla="*/ 5798671 w 7467600"/>
              <a:gd name="connsiteY519" fmla="*/ 1981601 h 6858000"/>
              <a:gd name="connsiteX520" fmla="*/ 5754709 w 7467600"/>
              <a:gd name="connsiteY520" fmla="*/ 2071454 h 6858000"/>
              <a:gd name="connsiteX521" fmla="*/ 5763044 w 7467600"/>
              <a:gd name="connsiteY521" fmla="*/ 2842206 h 6858000"/>
              <a:gd name="connsiteX522" fmla="*/ 5764974 w 7467600"/>
              <a:gd name="connsiteY522" fmla="*/ 2799609 h 6858000"/>
              <a:gd name="connsiteX523" fmla="*/ 5767665 w 7467600"/>
              <a:gd name="connsiteY523" fmla="*/ 2666409 h 6858000"/>
              <a:gd name="connsiteX524" fmla="*/ 5763055 w 7467600"/>
              <a:gd name="connsiteY524" fmla="*/ 2579705 h 6858000"/>
              <a:gd name="connsiteX525" fmla="*/ 5758079 w 7467600"/>
              <a:gd name="connsiteY525" fmla="*/ 2492508 h 6858000"/>
              <a:gd name="connsiteX526" fmla="*/ 5779325 w 7467600"/>
              <a:gd name="connsiteY526" fmla="*/ 2197069 h 6858000"/>
              <a:gd name="connsiteX527" fmla="*/ 5798671 w 7467600"/>
              <a:gd name="connsiteY527" fmla="*/ 1981601 h 6858000"/>
              <a:gd name="connsiteX528" fmla="*/ 5829202 w 7467600"/>
              <a:gd name="connsiteY528" fmla="*/ 1971679 h 6858000"/>
              <a:gd name="connsiteX529" fmla="*/ 5809558 w 7467600"/>
              <a:gd name="connsiteY529" fmla="*/ 2198043 h 6858000"/>
              <a:gd name="connsiteX530" fmla="*/ 5788653 w 7467600"/>
              <a:gd name="connsiteY530" fmla="*/ 2489430 h 6858000"/>
              <a:gd name="connsiteX531" fmla="*/ 5793439 w 7467600"/>
              <a:gd name="connsiteY531" fmla="*/ 2575235 h 6858000"/>
              <a:gd name="connsiteX532" fmla="*/ 5796837 w 7467600"/>
              <a:gd name="connsiteY532" fmla="*/ 2637633 h 6858000"/>
              <a:gd name="connsiteX533" fmla="*/ 5818614 w 7467600"/>
              <a:gd name="connsiteY533" fmla="*/ 2473055 h 6858000"/>
              <a:gd name="connsiteX534" fmla="*/ 5829202 w 7467600"/>
              <a:gd name="connsiteY534" fmla="*/ 1971679 h 6858000"/>
              <a:gd name="connsiteX535" fmla="*/ 5911389 w 7467600"/>
              <a:gd name="connsiteY535" fmla="*/ 1898371 h 6858000"/>
              <a:gd name="connsiteX536" fmla="*/ 6237627 w 7467600"/>
              <a:gd name="connsiteY536" fmla="*/ 2231921 h 6858000"/>
              <a:gd name="connsiteX537" fmla="*/ 5911389 w 7467600"/>
              <a:gd name="connsiteY537" fmla="*/ 1898371 h 6858000"/>
              <a:gd name="connsiteX538" fmla="*/ 6944437 w 7467600"/>
              <a:gd name="connsiteY538" fmla="*/ 1575402 h 6858000"/>
              <a:gd name="connsiteX539" fmla="*/ 6304730 w 7467600"/>
              <a:gd name="connsiteY539" fmla="*/ 1766654 h 6858000"/>
              <a:gd name="connsiteX540" fmla="*/ 6944437 w 7467600"/>
              <a:gd name="connsiteY540" fmla="*/ 1575402 h 6858000"/>
              <a:gd name="connsiteX541" fmla="*/ 7019523 w 7467600"/>
              <a:gd name="connsiteY541" fmla="*/ 1519450 h 6858000"/>
              <a:gd name="connsiteX542" fmla="*/ 6298091 w 7467600"/>
              <a:gd name="connsiteY542" fmla="*/ 1737122 h 6858000"/>
              <a:gd name="connsiteX543" fmla="*/ 7019523 w 7467600"/>
              <a:gd name="connsiteY543" fmla="*/ 1519450 h 6858000"/>
              <a:gd name="connsiteX544" fmla="*/ 2399523 w 7467600"/>
              <a:gd name="connsiteY544" fmla="*/ 1428234 h 6858000"/>
              <a:gd name="connsiteX545" fmla="*/ 2224982 w 7467600"/>
              <a:gd name="connsiteY545" fmla="*/ 1826201 h 6858000"/>
              <a:gd name="connsiteX546" fmla="*/ 2096099 w 7467600"/>
              <a:gd name="connsiteY546" fmla="*/ 2345900 h 6858000"/>
              <a:gd name="connsiteX547" fmla="*/ 2283317 w 7467600"/>
              <a:gd name="connsiteY547" fmla="*/ 1796925 h 6858000"/>
              <a:gd name="connsiteX548" fmla="*/ 2399523 w 7467600"/>
              <a:gd name="connsiteY548" fmla="*/ 1428234 h 6858000"/>
              <a:gd name="connsiteX549" fmla="*/ 2448558 w 7467600"/>
              <a:gd name="connsiteY549" fmla="*/ 1373435 h 6858000"/>
              <a:gd name="connsiteX550" fmla="*/ 2312521 w 7467600"/>
              <a:gd name="connsiteY550" fmla="*/ 1806140 h 6858000"/>
              <a:gd name="connsiteX551" fmla="*/ 2127533 w 7467600"/>
              <a:gd name="connsiteY551" fmla="*/ 2348380 h 6858000"/>
              <a:gd name="connsiteX552" fmla="*/ 2358080 w 7467600"/>
              <a:gd name="connsiteY552" fmla="*/ 1866134 h 6858000"/>
              <a:gd name="connsiteX553" fmla="*/ 2407436 w 7467600"/>
              <a:gd name="connsiteY553" fmla="*/ 1651070 h 6858000"/>
              <a:gd name="connsiteX554" fmla="*/ 2448558 w 7467600"/>
              <a:gd name="connsiteY554" fmla="*/ 1373435 h 6858000"/>
              <a:gd name="connsiteX555" fmla="*/ 278707 w 7467600"/>
              <a:gd name="connsiteY555" fmla="*/ 1352270 h 6858000"/>
              <a:gd name="connsiteX556" fmla="*/ 321570 w 7467600"/>
              <a:gd name="connsiteY556" fmla="*/ 1861610 h 6858000"/>
              <a:gd name="connsiteX557" fmla="*/ 294281 w 7467600"/>
              <a:gd name="connsiteY557" fmla="*/ 1440658 h 6858000"/>
              <a:gd name="connsiteX558" fmla="*/ 278707 w 7467600"/>
              <a:gd name="connsiteY558" fmla="*/ 1352270 h 6858000"/>
              <a:gd name="connsiteX559" fmla="*/ 1423821 w 7467600"/>
              <a:gd name="connsiteY559" fmla="*/ 1351958 h 6858000"/>
              <a:gd name="connsiteX560" fmla="*/ 1638521 w 7467600"/>
              <a:gd name="connsiteY560" fmla="*/ 1908470 h 6858000"/>
              <a:gd name="connsiteX561" fmla="*/ 1754199 w 7467600"/>
              <a:gd name="connsiteY561" fmla="*/ 2149284 h 6858000"/>
              <a:gd name="connsiteX562" fmla="*/ 1908359 w 7467600"/>
              <a:gd name="connsiteY562" fmla="*/ 2364988 h 6858000"/>
              <a:gd name="connsiteX563" fmla="*/ 1647661 w 7467600"/>
              <a:gd name="connsiteY563" fmla="*/ 1825945 h 6858000"/>
              <a:gd name="connsiteX564" fmla="*/ 1423821 w 7467600"/>
              <a:gd name="connsiteY564" fmla="*/ 1351958 h 6858000"/>
              <a:gd name="connsiteX565" fmla="*/ 1431890 w 7467600"/>
              <a:gd name="connsiteY565" fmla="*/ 1306475 h 6858000"/>
              <a:gd name="connsiteX566" fmla="*/ 1507597 w 7467600"/>
              <a:gd name="connsiteY566" fmla="*/ 1446132 h 6858000"/>
              <a:gd name="connsiteX567" fmla="*/ 1674586 w 7467600"/>
              <a:gd name="connsiteY567" fmla="*/ 1813832 h 6858000"/>
              <a:gd name="connsiteX568" fmla="*/ 1815950 w 7467600"/>
              <a:gd name="connsiteY568" fmla="*/ 2128564 h 6858000"/>
              <a:gd name="connsiteX569" fmla="*/ 1984242 w 7467600"/>
              <a:gd name="connsiteY569" fmla="*/ 2430829 h 6858000"/>
              <a:gd name="connsiteX570" fmla="*/ 2014023 w 7467600"/>
              <a:gd name="connsiteY570" fmla="*/ 2450995 h 6858000"/>
              <a:gd name="connsiteX571" fmla="*/ 1747337 w 7467600"/>
              <a:gd name="connsiteY571" fmla="*/ 1855264 h 6858000"/>
              <a:gd name="connsiteX572" fmla="*/ 1533749 w 7467600"/>
              <a:gd name="connsiteY572" fmla="*/ 1478656 h 6858000"/>
              <a:gd name="connsiteX573" fmla="*/ 1431890 w 7467600"/>
              <a:gd name="connsiteY573" fmla="*/ 1306475 h 6858000"/>
              <a:gd name="connsiteX574" fmla="*/ 5052692 w 7467600"/>
              <a:gd name="connsiteY574" fmla="*/ 1292994 h 6858000"/>
              <a:gd name="connsiteX575" fmla="*/ 5200661 w 7467600"/>
              <a:gd name="connsiteY575" fmla="*/ 1635186 h 6858000"/>
              <a:gd name="connsiteX576" fmla="*/ 5297138 w 7467600"/>
              <a:gd name="connsiteY576" fmla="*/ 1906351 h 6858000"/>
              <a:gd name="connsiteX577" fmla="*/ 5052692 w 7467600"/>
              <a:gd name="connsiteY577" fmla="*/ 1292994 h 6858000"/>
              <a:gd name="connsiteX578" fmla="*/ 5009948 w 7467600"/>
              <a:gd name="connsiteY578" fmla="*/ 1273619 h 6858000"/>
              <a:gd name="connsiteX579" fmla="*/ 5121777 w 7467600"/>
              <a:gd name="connsiteY579" fmla="*/ 1654213 h 6858000"/>
              <a:gd name="connsiteX580" fmla="*/ 5293545 w 7467600"/>
              <a:gd name="connsiteY580" fmla="*/ 2072247 h 6858000"/>
              <a:gd name="connsiteX581" fmla="*/ 5294042 w 7467600"/>
              <a:gd name="connsiteY581" fmla="*/ 2065019 h 6858000"/>
              <a:gd name="connsiteX582" fmla="*/ 5171936 w 7467600"/>
              <a:gd name="connsiteY582" fmla="*/ 1647613 h 6858000"/>
              <a:gd name="connsiteX583" fmla="*/ 5009948 w 7467600"/>
              <a:gd name="connsiteY583" fmla="*/ 1273619 h 6858000"/>
              <a:gd name="connsiteX584" fmla="*/ 655236 w 7467600"/>
              <a:gd name="connsiteY584" fmla="*/ 1268632 h 6858000"/>
              <a:gd name="connsiteX585" fmla="*/ 839521 w 7467600"/>
              <a:gd name="connsiteY585" fmla="*/ 1685315 h 6858000"/>
              <a:gd name="connsiteX586" fmla="*/ 1109416 w 7467600"/>
              <a:gd name="connsiteY586" fmla="*/ 2061663 h 6858000"/>
              <a:gd name="connsiteX587" fmla="*/ 1298300 w 7467600"/>
              <a:gd name="connsiteY587" fmla="*/ 2247742 h 6858000"/>
              <a:gd name="connsiteX588" fmla="*/ 1125871 w 7467600"/>
              <a:gd name="connsiteY588" fmla="*/ 1989513 h 6858000"/>
              <a:gd name="connsiteX589" fmla="*/ 981574 w 7467600"/>
              <a:gd name="connsiteY589" fmla="*/ 1783157 h 6858000"/>
              <a:gd name="connsiteX590" fmla="*/ 922198 w 7467600"/>
              <a:gd name="connsiteY590" fmla="*/ 1677437 h 6858000"/>
              <a:gd name="connsiteX591" fmla="*/ 869293 w 7467600"/>
              <a:gd name="connsiteY591" fmla="*/ 1583214 h 6858000"/>
              <a:gd name="connsiteX592" fmla="*/ 751431 w 7467600"/>
              <a:gd name="connsiteY592" fmla="*/ 1405731 h 6858000"/>
              <a:gd name="connsiteX593" fmla="*/ 655236 w 7467600"/>
              <a:gd name="connsiteY593" fmla="*/ 1268632 h 6858000"/>
              <a:gd name="connsiteX594" fmla="*/ 6516292 w 7467600"/>
              <a:gd name="connsiteY594" fmla="*/ 1263064 h 6858000"/>
              <a:gd name="connsiteX595" fmla="*/ 5736320 w 7467600"/>
              <a:gd name="connsiteY595" fmla="*/ 1501803 h 6858000"/>
              <a:gd name="connsiteX596" fmla="*/ 6516292 w 7467600"/>
              <a:gd name="connsiteY596" fmla="*/ 1263064 h 6858000"/>
              <a:gd name="connsiteX597" fmla="*/ 291466 w 7467600"/>
              <a:gd name="connsiteY597" fmla="*/ 1250369 h 6858000"/>
              <a:gd name="connsiteX598" fmla="*/ 323180 w 7467600"/>
              <a:gd name="connsiteY598" fmla="*/ 1435283 h 6858000"/>
              <a:gd name="connsiteX599" fmla="*/ 349381 w 7467600"/>
              <a:gd name="connsiteY599" fmla="*/ 1875041 h 6858000"/>
              <a:gd name="connsiteX600" fmla="*/ 374363 w 7467600"/>
              <a:gd name="connsiteY600" fmla="*/ 1506494 h 6858000"/>
              <a:gd name="connsiteX601" fmla="*/ 302168 w 7467600"/>
              <a:gd name="connsiteY601" fmla="*/ 1274495 h 6858000"/>
              <a:gd name="connsiteX602" fmla="*/ 291466 w 7467600"/>
              <a:gd name="connsiteY602" fmla="*/ 1250369 h 6858000"/>
              <a:gd name="connsiteX603" fmla="*/ 678222 w 7467600"/>
              <a:gd name="connsiteY603" fmla="*/ 1248670 h 6858000"/>
              <a:gd name="connsiteX604" fmla="*/ 775536 w 7467600"/>
              <a:gd name="connsiteY604" fmla="*/ 1388015 h 6858000"/>
              <a:gd name="connsiteX605" fmla="*/ 894529 w 7467600"/>
              <a:gd name="connsiteY605" fmla="*/ 1567739 h 6858000"/>
              <a:gd name="connsiteX606" fmla="*/ 948000 w 7467600"/>
              <a:gd name="connsiteY606" fmla="*/ 1663088 h 6858000"/>
              <a:gd name="connsiteX607" fmla="*/ 1006812 w 7467600"/>
              <a:gd name="connsiteY607" fmla="*/ 1767683 h 6858000"/>
              <a:gd name="connsiteX608" fmla="*/ 1149133 w 7467600"/>
              <a:gd name="connsiteY608" fmla="*/ 1971513 h 6858000"/>
              <a:gd name="connsiteX609" fmla="*/ 1333952 w 7467600"/>
              <a:gd name="connsiteY609" fmla="*/ 2251620 h 6858000"/>
              <a:gd name="connsiteX610" fmla="*/ 1337329 w 7467600"/>
              <a:gd name="connsiteY610" fmla="*/ 2258350 h 6858000"/>
              <a:gd name="connsiteX611" fmla="*/ 1014726 w 7467600"/>
              <a:gd name="connsiteY611" fmla="*/ 1615556 h 6858000"/>
              <a:gd name="connsiteX612" fmla="*/ 678222 w 7467600"/>
              <a:gd name="connsiteY612" fmla="*/ 1248670 h 6858000"/>
              <a:gd name="connsiteX613" fmla="*/ 6691602 w 7467600"/>
              <a:gd name="connsiteY613" fmla="*/ 1140573 h 6858000"/>
              <a:gd name="connsiteX614" fmla="*/ 6571100 w 7467600"/>
              <a:gd name="connsiteY614" fmla="*/ 1183662 h 6858000"/>
              <a:gd name="connsiteX615" fmla="*/ 6241687 w 7467600"/>
              <a:gd name="connsiteY615" fmla="*/ 1257600 h 6858000"/>
              <a:gd name="connsiteX616" fmla="*/ 5693009 w 7467600"/>
              <a:gd name="connsiteY616" fmla="*/ 1478256 h 6858000"/>
              <a:gd name="connsiteX617" fmla="*/ 6548420 w 7467600"/>
              <a:gd name="connsiteY617" fmla="*/ 1214599 h 6858000"/>
              <a:gd name="connsiteX618" fmla="*/ 6605473 w 7467600"/>
              <a:gd name="connsiteY618" fmla="*/ 1184686 h 6858000"/>
              <a:gd name="connsiteX619" fmla="*/ 6691602 w 7467600"/>
              <a:gd name="connsiteY619" fmla="*/ 1140573 h 6858000"/>
              <a:gd name="connsiteX620" fmla="*/ 4002475 w 7467600"/>
              <a:gd name="connsiteY620" fmla="*/ 1037802 h 6858000"/>
              <a:gd name="connsiteX621" fmla="*/ 4000324 w 7467600"/>
              <a:gd name="connsiteY621" fmla="*/ 1039362 h 6858000"/>
              <a:gd name="connsiteX622" fmla="*/ 4002862 w 7467600"/>
              <a:gd name="connsiteY622" fmla="*/ 1042866 h 6858000"/>
              <a:gd name="connsiteX623" fmla="*/ 4002475 w 7467600"/>
              <a:gd name="connsiteY623" fmla="*/ 1037802 h 6858000"/>
              <a:gd name="connsiteX624" fmla="*/ 506322 w 7467600"/>
              <a:gd name="connsiteY624" fmla="*/ 1020997 h 6858000"/>
              <a:gd name="connsiteX625" fmla="*/ 533068 w 7467600"/>
              <a:gd name="connsiteY625" fmla="*/ 1029409 h 6858000"/>
              <a:gd name="connsiteX626" fmla="*/ 1232525 w 7467600"/>
              <a:gd name="connsiteY626" fmla="*/ 1804675 h 6858000"/>
              <a:gd name="connsiteX627" fmla="*/ 1388858 w 7467600"/>
              <a:gd name="connsiteY627" fmla="*/ 2368011 h 6858000"/>
              <a:gd name="connsiteX628" fmla="*/ 1384098 w 7467600"/>
              <a:gd name="connsiteY628" fmla="*/ 2378125 h 6858000"/>
              <a:gd name="connsiteX629" fmla="*/ 1425393 w 7467600"/>
              <a:gd name="connsiteY629" fmla="*/ 2589124 h 6858000"/>
              <a:gd name="connsiteX630" fmla="*/ 1424001 w 7467600"/>
              <a:gd name="connsiteY630" fmla="*/ 2597541 h 6858000"/>
              <a:gd name="connsiteX631" fmla="*/ 2152729 w 7467600"/>
              <a:gd name="connsiteY631" fmla="*/ 2864487 h 6858000"/>
              <a:gd name="connsiteX632" fmla="*/ 2020609 w 7467600"/>
              <a:gd name="connsiteY632" fmla="*/ 2539671 h 6858000"/>
              <a:gd name="connsiteX633" fmla="*/ 2018920 w 7467600"/>
              <a:gd name="connsiteY633" fmla="*/ 2536309 h 6858000"/>
              <a:gd name="connsiteX634" fmla="*/ 1342441 w 7467600"/>
              <a:gd name="connsiteY634" fmla="*/ 1173017 h 6858000"/>
              <a:gd name="connsiteX635" fmla="*/ 1367925 w 7467600"/>
              <a:gd name="connsiteY635" fmla="*/ 1135648 h 6858000"/>
              <a:gd name="connsiteX636" fmla="*/ 1771401 w 7467600"/>
              <a:gd name="connsiteY636" fmla="*/ 1806673 h 6858000"/>
              <a:gd name="connsiteX637" fmla="*/ 1972385 w 7467600"/>
              <a:gd name="connsiteY637" fmla="*/ 2198735 h 6858000"/>
              <a:gd name="connsiteX638" fmla="*/ 2040892 w 7467600"/>
              <a:gd name="connsiteY638" fmla="*/ 2405205 h 6858000"/>
              <a:gd name="connsiteX639" fmla="*/ 2131689 w 7467600"/>
              <a:gd name="connsiteY639" fmla="*/ 1936926 h 6858000"/>
              <a:gd name="connsiteX640" fmla="*/ 2454820 w 7467600"/>
              <a:gd name="connsiteY640" fmla="*/ 1248808 h 6858000"/>
              <a:gd name="connsiteX641" fmla="*/ 2492512 w 7467600"/>
              <a:gd name="connsiteY641" fmla="*/ 1302920 h 6858000"/>
              <a:gd name="connsiteX642" fmla="*/ 2081216 w 7467600"/>
              <a:gd name="connsiteY642" fmla="*/ 2527513 h 6858000"/>
              <a:gd name="connsiteX643" fmla="*/ 2081211 w 7467600"/>
              <a:gd name="connsiteY643" fmla="*/ 2528916 h 6858000"/>
              <a:gd name="connsiteX644" fmla="*/ 2199067 w 7467600"/>
              <a:gd name="connsiteY644" fmla="*/ 2884061 h 6858000"/>
              <a:gd name="connsiteX645" fmla="*/ 3192586 w 7467600"/>
              <a:gd name="connsiteY645" fmla="*/ 3411496 h 6858000"/>
              <a:gd name="connsiteX646" fmla="*/ 3182620 w 7467600"/>
              <a:gd name="connsiteY646" fmla="*/ 3483279 h 6858000"/>
              <a:gd name="connsiteX647" fmla="*/ 2435119 w 7467600"/>
              <a:gd name="connsiteY647" fmla="*/ 3080173 h 6858000"/>
              <a:gd name="connsiteX648" fmla="*/ 2410152 w 7467600"/>
              <a:gd name="connsiteY648" fmla="*/ 3063751 h 6858000"/>
              <a:gd name="connsiteX649" fmla="*/ 2408099 w 7467600"/>
              <a:gd name="connsiteY649" fmla="*/ 3064403 h 6858000"/>
              <a:gd name="connsiteX650" fmla="*/ 2407218 w 7467600"/>
              <a:gd name="connsiteY650" fmla="*/ 3070324 h 6858000"/>
              <a:gd name="connsiteX651" fmla="*/ 2380138 w 7467600"/>
              <a:gd name="connsiteY651" fmla="*/ 3099341 h 6858000"/>
              <a:gd name="connsiteX652" fmla="*/ 1765923 w 7467600"/>
              <a:gd name="connsiteY652" fmla="*/ 3581043 h 6858000"/>
              <a:gd name="connsiteX653" fmla="*/ 1702258 w 7467600"/>
              <a:gd name="connsiteY653" fmla="*/ 3612286 h 6858000"/>
              <a:gd name="connsiteX654" fmla="*/ 1538370 w 7467600"/>
              <a:gd name="connsiteY654" fmla="*/ 3811804 h 6858000"/>
              <a:gd name="connsiteX655" fmla="*/ 542867 w 7467600"/>
              <a:gd name="connsiteY655" fmla="*/ 4944092 h 6858000"/>
              <a:gd name="connsiteX656" fmla="*/ 515800 w 7467600"/>
              <a:gd name="connsiteY656" fmla="*/ 4862180 h 6858000"/>
              <a:gd name="connsiteX657" fmla="*/ 909145 w 7467600"/>
              <a:gd name="connsiteY657" fmla="*/ 4199225 h 6858000"/>
              <a:gd name="connsiteX658" fmla="*/ 1214067 w 7467600"/>
              <a:gd name="connsiteY658" fmla="*/ 3908561 h 6858000"/>
              <a:gd name="connsiteX659" fmla="*/ 640967 w 7467600"/>
              <a:gd name="connsiteY659" fmla="*/ 4105601 h 6858000"/>
              <a:gd name="connsiteX660" fmla="*/ 112563 w 7467600"/>
              <a:gd name="connsiteY660" fmla="*/ 4396952 h 6858000"/>
              <a:gd name="connsiteX661" fmla="*/ 0 w 7467600"/>
              <a:gd name="connsiteY661" fmla="*/ 4466006 h 6858000"/>
              <a:gd name="connsiteX662" fmla="*/ 0 w 7467600"/>
              <a:gd name="connsiteY662" fmla="*/ 4233763 h 6858000"/>
              <a:gd name="connsiteX663" fmla="*/ 36881 w 7467600"/>
              <a:gd name="connsiteY663" fmla="*/ 4200118 h 6858000"/>
              <a:gd name="connsiteX664" fmla="*/ 910534 w 7467600"/>
              <a:gd name="connsiteY664" fmla="*/ 3629753 h 6858000"/>
              <a:gd name="connsiteX665" fmla="*/ 1578717 w 7467600"/>
              <a:gd name="connsiteY665" fmla="*/ 3575982 h 6858000"/>
              <a:gd name="connsiteX666" fmla="*/ 2338780 w 7467600"/>
              <a:gd name="connsiteY666" fmla="*/ 3033725 h 6858000"/>
              <a:gd name="connsiteX667" fmla="*/ 1807991 w 7467600"/>
              <a:gd name="connsiteY667" fmla="*/ 2807184 h 6858000"/>
              <a:gd name="connsiteX668" fmla="*/ 1416358 w 7467600"/>
              <a:gd name="connsiteY668" fmla="*/ 3112571 h 6858000"/>
              <a:gd name="connsiteX669" fmla="*/ 939066 w 7467600"/>
              <a:gd name="connsiteY669" fmla="*/ 3378798 h 6858000"/>
              <a:gd name="connsiteX670" fmla="*/ 115099 w 7467600"/>
              <a:gd name="connsiteY670" fmla="*/ 3607650 h 6858000"/>
              <a:gd name="connsiteX671" fmla="*/ 97284 w 7467600"/>
              <a:gd name="connsiteY671" fmla="*/ 3520393 h 6858000"/>
              <a:gd name="connsiteX672" fmla="*/ 922050 w 7467600"/>
              <a:gd name="connsiteY672" fmla="*/ 3074867 h 6858000"/>
              <a:gd name="connsiteX673" fmla="*/ 1405265 w 7467600"/>
              <a:gd name="connsiteY673" fmla="*/ 3016319 h 6858000"/>
              <a:gd name="connsiteX674" fmla="*/ 1407512 w 7467600"/>
              <a:gd name="connsiteY674" fmla="*/ 3018001 h 6858000"/>
              <a:gd name="connsiteX675" fmla="*/ 1726266 w 7467600"/>
              <a:gd name="connsiteY675" fmla="*/ 2777274 h 6858000"/>
              <a:gd name="connsiteX676" fmla="*/ 625390 w 7467600"/>
              <a:gd name="connsiteY676" fmla="*/ 2514541 h 6858000"/>
              <a:gd name="connsiteX677" fmla="*/ 619799 w 7467600"/>
              <a:gd name="connsiteY677" fmla="*/ 2527180 h 6858000"/>
              <a:gd name="connsiteX678" fmla="*/ 310030 w 7467600"/>
              <a:gd name="connsiteY678" fmla="*/ 2771818 h 6858000"/>
              <a:gd name="connsiteX679" fmla="*/ 173877 w 7467600"/>
              <a:gd name="connsiteY679" fmla="*/ 2937056 h 6858000"/>
              <a:gd name="connsiteX680" fmla="*/ 77889 w 7467600"/>
              <a:gd name="connsiteY680" fmla="*/ 3138440 h 6858000"/>
              <a:gd name="connsiteX681" fmla="*/ 0 w 7467600"/>
              <a:gd name="connsiteY681" fmla="*/ 3271395 h 6858000"/>
              <a:gd name="connsiteX682" fmla="*/ 0 w 7467600"/>
              <a:gd name="connsiteY682" fmla="*/ 3153002 h 6858000"/>
              <a:gd name="connsiteX683" fmla="*/ 2386 w 7467600"/>
              <a:gd name="connsiteY683" fmla="*/ 3149203 h 6858000"/>
              <a:gd name="connsiteX684" fmla="*/ 89753 w 7467600"/>
              <a:gd name="connsiteY684" fmla="*/ 2987702 h 6858000"/>
              <a:gd name="connsiteX685" fmla="*/ 76869 w 7467600"/>
              <a:gd name="connsiteY685" fmla="*/ 3005404 h 6858000"/>
              <a:gd name="connsiteX686" fmla="*/ 32049 w 7467600"/>
              <a:gd name="connsiteY686" fmla="*/ 3065814 h 6858000"/>
              <a:gd name="connsiteX687" fmla="*/ 0 w 7467600"/>
              <a:gd name="connsiteY687" fmla="*/ 3108744 h 6858000"/>
              <a:gd name="connsiteX688" fmla="*/ 0 w 7467600"/>
              <a:gd name="connsiteY688" fmla="*/ 3058059 h 6858000"/>
              <a:gd name="connsiteX689" fmla="*/ 7610 w 7467600"/>
              <a:gd name="connsiteY689" fmla="*/ 3047889 h 6858000"/>
              <a:gd name="connsiteX690" fmla="*/ 52419 w 7467600"/>
              <a:gd name="connsiteY690" fmla="*/ 2987479 h 6858000"/>
              <a:gd name="connsiteX691" fmla="*/ 59142 w 7467600"/>
              <a:gd name="connsiteY691" fmla="*/ 2978488 h 6858000"/>
              <a:gd name="connsiteX692" fmla="*/ 0 w 7467600"/>
              <a:gd name="connsiteY692" fmla="*/ 3015334 h 6858000"/>
              <a:gd name="connsiteX693" fmla="*/ 0 w 7467600"/>
              <a:gd name="connsiteY693" fmla="*/ 2914286 h 6858000"/>
              <a:gd name="connsiteX694" fmla="*/ 36383 w 7467600"/>
              <a:gd name="connsiteY694" fmla="*/ 2901128 h 6858000"/>
              <a:gd name="connsiteX695" fmla="*/ 156329 w 7467600"/>
              <a:gd name="connsiteY695" fmla="*/ 2840533 h 6858000"/>
              <a:gd name="connsiteX696" fmla="*/ 358355 w 7467600"/>
              <a:gd name="connsiteY696" fmla="*/ 2620471 h 6858000"/>
              <a:gd name="connsiteX697" fmla="*/ 510577 w 7467600"/>
              <a:gd name="connsiteY697" fmla="*/ 2501244 h 6858000"/>
              <a:gd name="connsiteX698" fmla="*/ 211967 w 7467600"/>
              <a:gd name="connsiteY698" fmla="*/ 2479171 h 6858000"/>
              <a:gd name="connsiteX699" fmla="*/ 0 w 7467600"/>
              <a:gd name="connsiteY699" fmla="*/ 2476398 h 6858000"/>
              <a:gd name="connsiteX700" fmla="*/ 0 w 7467600"/>
              <a:gd name="connsiteY700" fmla="*/ 2389189 h 6858000"/>
              <a:gd name="connsiteX701" fmla="*/ 103062 w 7467600"/>
              <a:gd name="connsiteY701" fmla="*/ 2389518 h 6858000"/>
              <a:gd name="connsiteX702" fmla="*/ 510734 w 7467600"/>
              <a:gd name="connsiteY702" fmla="*/ 2416201 h 6858000"/>
              <a:gd name="connsiteX703" fmla="*/ 279257 w 7467600"/>
              <a:gd name="connsiteY703" fmla="*/ 2092102 h 6858000"/>
              <a:gd name="connsiteX704" fmla="*/ 65265 w 7467600"/>
              <a:gd name="connsiteY704" fmla="*/ 2006049 h 6858000"/>
              <a:gd name="connsiteX705" fmla="*/ 0 w 7467600"/>
              <a:gd name="connsiteY705" fmla="*/ 1982532 h 6858000"/>
              <a:gd name="connsiteX706" fmla="*/ 0 w 7467600"/>
              <a:gd name="connsiteY706" fmla="*/ 1912789 h 6858000"/>
              <a:gd name="connsiteX707" fmla="*/ 97460 w 7467600"/>
              <a:gd name="connsiteY707" fmla="*/ 1953725 h 6858000"/>
              <a:gd name="connsiteX708" fmla="*/ 221272 w 7467600"/>
              <a:gd name="connsiteY708" fmla="*/ 1980766 h 6858000"/>
              <a:gd name="connsiteX709" fmla="*/ 116765 w 7467600"/>
              <a:gd name="connsiteY709" fmla="*/ 1911033 h 6858000"/>
              <a:gd name="connsiteX710" fmla="*/ 16405 w 7467600"/>
              <a:gd name="connsiteY710" fmla="*/ 1803412 h 6858000"/>
              <a:gd name="connsiteX711" fmla="*/ 0 w 7467600"/>
              <a:gd name="connsiteY711" fmla="*/ 1784777 h 6858000"/>
              <a:gd name="connsiteX712" fmla="*/ 0 w 7467600"/>
              <a:gd name="connsiteY712" fmla="*/ 1740082 h 6858000"/>
              <a:gd name="connsiteX713" fmla="*/ 39394 w 7467600"/>
              <a:gd name="connsiteY713" fmla="*/ 1784856 h 6858000"/>
              <a:gd name="connsiteX714" fmla="*/ 135813 w 7467600"/>
              <a:gd name="connsiteY714" fmla="*/ 1888838 h 6858000"/>
              <a:gd name="connsiteX715" fmla="*/ 242575 w 7467600"/>
              <a:gd name="connsiteY715" fmla="*/ 1958841 h 6858000"/>
              <a:gd name="connsiteX716" fmla="*/ 82197 w 7467600"/>
              <a:gd name="connsiteY716" fmla="*/ 1754826 h 6858000"/>
              <a:gd name="connsiteX717" fmla="*/ 0 w 7467600"/>
              <a:gd name="connsiteY717" fmla="*/ 1679650 h 6858000"/>
              <a:gd name="connsiteX718" fmla="*/ 0 w 7467600"/>
              <a:gd name="connsiteY718" fmla="*/ 1602463 h 6858000"/>
              <a:gd name="connsiteX719" fmla="*/ 84689 w 7467600"/>
              <a:gd name="connsiteY719" fmla="*/ 1677442 h 6858000"/>
              <a:gd name="connsiteX720" fmla="*/ 298437 w 7467600"/>
              <a:gd name="connsiteY720" fmla="*/ 1968019 h 6858000"/>
              <a:gd name="connsiteX721" fmla="*/ 227269 w 7467600"/>
              <a:gd name="connsiteY721" fmla="*/ 1114064 h 6858000"/>
              <a:gd name="connsiteX722" fmla="*/ 248003 w 7467600"/>
              <a:gd name="connsiteY722" fmla="*/ 1089613 h 6858000"/>
              <a:gd name="connsiteX723" fmla="*/ 427020 w 7467600"/>
              <a:gd name="connsiteY723" fmla="*/ 1619803 h 6858000"/>
              <a:gd name="connsiteX724" fmla="*/ 340345 w 7467600"/>
              <a:gd name="connsiteY724" fmla="*/ 2027739 h 6858000"/>
              <a:gd name="connsiteX725" fmla="*/ 360865 w 7467600"/>
              <a:gd name="connsiteY725" fmla="*/ 2044827 h 6858000"/>
              <a:gd name="connsiteX726" fmla="*/ 560414 w 7467600"/>
              <a:gd name="connsiteY726" fmla="*/ 2421457 h 6858000"/>
              <a:gd name="connsiteX727" fmla="*/ 1359703 w 7467600"/>
              <a:gd name="connsiteY727" fmla="*/ 2578554 h 6858000"/>
              <a:gd name="connsiteX728" fmla="*/ 1359422 w 7467600"/>
              <a:gd name="connsiteY728" fmla="*/ 2577994 h 6858000"/>
              <a:gd name="connsiteX729" fmla="*/ 828701 w 7467600"/>
              <a:gd name="connsiteY729" fmla="*/ 1839520 h 6858000"/>
              <a:gd name="connsiteX730" fmla="*/ 494427 w 7467600"/>
              <a:gd name="connsiteY730" fmla="*/ 1092333 h 6858000"/>
              <a:gd name="connsiteX731" fmla="*/ 506322 w 7467600"/>
              <a:gd name="connsiteY731" fmla="*/ 1020997 h 6858000"/>
              <a:gd name="connsiteX732" fmla="*/ 4570198 w 7467600"/>
              <a:gd name="connsiteY732" fmla="*/ 978081 h 6858000"/>
              <a:gd name="connsiteX733" fmla="*/ 4523691 w 7467600"/>
              <a:gd name="connsiteY733" fmla="*/ 1127776 h 6858000"/>
              <a:gd name="connsiteX734" fmla="*/ 4509875 w 7467600"/>
              <a:gd name="connsiteY734" fmla="*/ 1167552 h 6858000"/>
              <a:gd name="connsiteX735" fmla="*/ 4478168 w 7467600"/>
              <a:gd name="connsiteY735" fmla="*/ 1260735 h 6858000"/>
              <a:gd name="connsiteX736" fmla="*/ 4409309 w 7467600"/>
              <a:gd name="connsiteY736" fmla="*/ 1666996 h 6858000"/>
              <a:gd name="connsiteX737" fmla="*/ 4370031 w 7467600"/>
              <a:gd name="connsiteY737" fmla="*/ 1955666 h 6858000"/>
              <a:gd name="connsiteX738" fmla="*/ 4570198 w 7467600"/>
              <a:gd name="connsiteY738" fmla="*/ 978081 h 6858000"/>
              <a:gd name="connsiteX739" fmla="*/ 4557898 w 7467600"/>
              <a:gd name="connsiteY739" fmla="*/ 900011 h 6858000"/>
              <a:gd name="connsiteX740" fmla="*/ 4344840 w 7467600"/>
              <a:gd name="connsiteY740" fmla="*/ 1922038 h 6858000"/>
              <a:gd name="connsiteX741" fmla="*/ 4378710 w 7467600"/>
              <a:gd name="connsiteY741" fmla="*/ 1665516 h 6858000"/>
              <a:gd name="connsiteX742" fmla="*/ 4448798 w 7467600"/>
              <a:gd name="connsiteY742" fmla="*/ 1253024 h 6858000"/>
              <a:gd name="connsiteX743" fmla="*/ 4480315 w 7467600"/>
              <a:gd name="connsiteY743" fmla="*/ 1158454 h 6858000"/>
              <a:gd name="connsiteX744" fmla="*/ 4494133 w 7467600"/>
              <a:gd name="connsiteY744" fmla="*/ 1118676 h 6858000"/>
              <a:gd name="connsiteX745" fmla="*/ 4557898 w 7467600"/>
              <a:gd name="connsiteY745" fmla="*/ 900011 h 6858000"/>
              <a:gd name="connsiteX746" fmla="*/ 5870151 w 7467600"/>
              <a:gd name="connsiteY746" fmla="*/ 898890 h 6858000"/>
              <a:gd name="connsiteX747" fmla="*/ 5861335 w 7467600"/>
              <a:gd name="connsiteY747" fmla="*/ 899177 h 6858000"/>
              <a:gd name="connsiteX748" fmla="*/ 5843702 w 7467600"/>
              <a:gd name="connsiteY748" fmla="*/ 899748 h 6858000"/>
              <a:gd name="connsiteX749" fmla="*/ 5651107 w 7467600"/>
              <a:gd name="connsiteY749" fmla="*/ 920306 h 6858000"/>
              <a:gd name="connsiteX750" fmla="*/ 5459407 w 7467600"/>
              <a:gd name="connsiteY750" fmla="*/ 940975 h 6858000"/>
              <a:gd name="connsiteX751" fmla="*/ 5374846 w 7467600"/>
              <a:gd name="connsiteY751" fmla="*/ 941988 h 6858000"/>
              <a:gd name="connsiteX752" fmla="*/ 5256105 w 7467600"/>
              <a:gd name="connsiteY752" fmla="*/ 945632 h 6858000"/>
              <a:gd name="connsiteX753" fmla="*/ 5107071 w 7467600"/>
              <a:gd name="connsiteY753" fmla="*/ 969720 h 6858000"/>
              <a:gd name="connsiteX754" fmla="*/ 4998681 w 7467600"/>
              <a:gd name="connsiteY754" fmla="*/ 988771 h 6858000"/>
              <a:gd name="connsiteX755" fmla="*/ 5870151 w 7467600"/>
              <a:gd name="connsiteY755" fmla="*/ 898890 h 6858000"/>
              <a:gd name="connsiteX756" fmla="*/ 5504425 w 7467600"/>
              <a:gd name="connsiteY756" fmla="*/ 848067 h 6858000"/>
              <a:gd name="connsiteX757" fmla="*/ 4968849 w 7467600"/>
              <a:gd name="connsiteY757" fmla="*/ 962318 h 6858000"/>
              <a:gd name="connsiteX758" fmla="*/ 5104039 w 7467600"/>
              <a:gd name="connsiteY758" fmla="*/ 940634 h 6858000"/>
              <a:gd name="connsiteX759" fmla="*/ 5256311 w 7467600"/>
              <a:gd name="connsiteY759" fmla="*/ 916490 h 6858000"/>
              <a:gd name="connsiteX760" fmla="*/ 5377381 w 7467600"/>
              <a:gd name="connsiteY760" fmla="*/ 912671 h 6858000"/>
              <a:gd name="connsiteX761" fmla="*/ 5460148 w 7467600"/>
              <a:gd name="connsiteY761" fmla="*/ 911442 h 6858000"/>
              <a:gd name="connsiteX762" fmla="*/ 5648971 w 7467600"/>
              <a:gd name="connsiteY762" fmla="*/ 891331 h 6858000"/>
              <a:gd name="connsiteX763" fmla="*/ 5844807 w 7467600"/>
              <a:gd name="connsiteY763" fmla="*/ 870718 h 6858000"/>
              <a:gd name="connsiteX764" fmla="*/ 5862975 w 7467600"/>
              <a:gd name="connsiteY764" fmla="*/ 869756 h 6858000"/>
              <a:gd name="connsiteX765" fmla="*/ 5920887 w 7467600"/>
              <a:gd name="connsiteY765" fmla="*/ 865929 h 6858000"/>
              <a:gd name="connsiteX766" fmla="*/ 5504425 w 7467600"/>
              <a:gd name="connsiteY766" fmla="*/ 848067 h 6858000"/>
              <a:gd name="connsiteX767" fmla="*/ 3607114 w 7467600"/>
              <a:gd name="connsiteY767" fmla="*/ 467441 h 6858000"/>
              <a:gd name="connsiteX768" fmla="*/ 3296242 w 7467600"/>
              <a:gd name="connsiteY768" fmla="*/ 807991 h 6858000"/>
              <a:gd name="connsiteX769" fmla="*/ 3174674 w 7467600"/>
              <a:gd name="connsiteY769" fmla="*/ 919759 h 6858000"/>
              <a:gd name="connsiteX770" fmla="*/ 3042978 w 7467600"/>
              <a:gd name="connsiteY770" fmla="*/ 1054894 h 6858000"/>
              <a:gd name="connsiteX771" fmla="*/ 2968914 w 7467600"/>
              <a:gd name="connsiteY771" fmla="*/ 1133756 h 6858000"/>
              <a:gd name="connsiteX772" fmla="*/ 3103823 w 7467600"/>
              <a:gd name="connsiteY772" fmla="*/ 1026814 h 6858000"/>
              <a:gd name="connsiteX773" fmla="*/ 3607114 w 7467600"/>
              <a:gd name="connsiteY773" fmla="*/ 467441 h 6858000"/>
              <a:gd name="connsiteX774" fmla="*/ 3744487 w 7467600"/>
              <a:gd name="connsiteY774" fmla="*/ 383136 h 6858000"/>
              <a:gd name="connsiteX775" fmla="*/ 3970213 w 7467600"/>
              <a:gd name="connsiteY775" fmla="*/ 995559 h 6858000"/>
              <a:gd name="connsiteX776" fmla="*/ 3744487 w 7467600"/>
              <a:gd name="connsiteY776" fmla="*/ 383136 h 6858000"/>
              <a:gd name="connsiteX777" fmla="*/ 3624562 w 7467600"/>
              <a:gd name="connsiteY777" fmla="*/ 367041 h 6858000"/>
              <a:gd name="connsiteX778" fmla="*/ 3489712 w 7467600"/>
              <a:gd name="connsiteY778" fmla="*/ 485386 h 6858000"/>
              <a:gd name="connsiteX779" fmla="*/ 3182994 w 7467600"/>
              <a:gd name="connsiteY779" fmla="*/ 828265 h 6858000"/>
              <a:gd name="connsiteX780" fmla="*/ 2892114 w 7467600"/>
              <a:gd name="connsiteY780" fmla="*/ 1172635 h 6858000"/>
              <a:gd name="connsiteX781" fmla="*/ 3021459 w 7467600"/>
              <a:gd name="connsiteY781" fmla="*/ 1035385 h 6858000"/>
              <a:gd name="connsiteX782" fmla="*/ 3153873 w 7467600"/>
              <a:gd name="connsiteY782" fmla="*/ 898971 h 6858000"/>
              <a:gd name="connsiteX783" fmla="*/ 3276511 w 7467600"/>
              <a:gd name="connsiteY783" fmla="*/ 786423 h 6858000"/>
              <a:gd name="connsiteX784" fmla="*/ 3584154 w 7467600"/>
              <a:gd name="connsiteY784" fmla="*/ 448218 h 6858000"/>
              <a:gd name="connsiteX785" fmla="*/ 3624562 w 7467600"/>
              <a:gd name="connsiteY785" fmla="*/ 367041 h 6858000"/>
              <a:gd name="connsiteX786" fmla="*/ 3766672 w 7467600"/>
              <a:gd name="connsiteY786" fmla="*/ 359429 h 6858000"/>
              <a:gd name="connsiteX787" fmla="*/ 3996338 w 7467600"/>
              <a:gd name="connsiteY787" fmla="*/ 968237 h 6858000"/>
              <a:gd name="connsiteX788" fmla="*/ 3766672 w 7467600"/>
              <a:gd name="connsiteY788" fmla="*/ 359429 h 6858000"/>
              <a:gd name="connsiteX789" fmla="*/ 5805386 w 7467600"/>
              <a:gd name="connsiteY789" fmla="*/ 239240 h 6858000"/>
              <a:gd name="connsiteX790" fmla="*/ 5736947 w 7467600"/>
              <a:gd name="connsiteY790" fmla="*/ 261367 h 6858000"/>
              <a:gd name="connsiteX791" fmla="*/ 5427012 w 7467600"/>
              <a:gd name="connsiteY791" fmla="*/ 311272 h 6858000"/>
              <a:gd name="connsiteX792" fmla="*/ 5147818 w 7467600"/>
              <a:gd name="connsiteY792" fmla="*/ 322112 h 6858000"/>
              <a:gd name="connsiteX793" fmla="*/ 5060854 w 7467600"/>
              <a:gd name="connsiteY793" fmla="*/ 311882 h 6858000"/>
              <a:gd name="connsiteX794" fmla="*/ 4945989 w 7467600"/>
              <a:gd name="connsiteY794" fmla="*/ 300516 h 6858000"/>
              <a:gd name="connsiteX795" fmla="*/ 5410479 w 7467600"/>
              <a:gd name="connsiteY795" fmla="*/ 348434 h 6858000"/>
              <a:gd name="connsiteX796" fmla="*/ 5805386 w 7467600"/>
              <a:gd name="connsiteY796" fmla="*/ 239240 h 6858000"/>
              <a:gd name="connsiteX797" fmla="*/ 5905192 w 7467600"/>
              <a:gd name="connsiteY797" fmla="*/ 163079 h 6858000"/>
              <a:gd name="connsiteX798" fmla="*/ 5865655 w 7467600"/>
              <a:gd name="connsiteY798" fmla="*/ 171901 h 6858000"/>
              <a:gd name="connsiteX799" fmla="*/ 5259740 w 7467600"/>
              <a:gd name="connsiteY799" fmla="*/ 257013 h 6858000"/>
              <a:gd name="connsiteX800" fmla="*/ 5208466 w 7467600"/>
              <a:gd name="connsiteY800" fmla="*/ 257550 h 6858000"/>
              <a:gd name="connsiteX801" fmla="*/ 4980204 w 7467600"/>
              <a:gd name="connsiteY801" fmla="*/ 271903 h 6858000"/>
              <a:gd name="connsiteX802" fmla="*/ 5068068 w 7467600"/>
              <a:gd name="connsiteY802" fmla="*/ 282244 h 6858000"/>
              <a:gd name="connsiteX803" fmla="*/ 5153231 w 7467600"/>
              <a:gd name="connsiteY803" fmla="*/ 292240 h 6858000"/>
              <a:gd name="connsiteX804" fmla="*/ 5426491 w 7467600"/>
              <a:gd name="connsiteY804" fmla="*/ 281128 h 6858000"/>
              <a:gd name="connsiteX805" fmla="*/ 5731212 w 7467600"/>
              <a:gd name="connsiteY805" fmla="*/ 231951 h 6858000"/>
              <a:gd name="connsiteX806" fmla="*/ 5905192 w 7467600"/>
              <a:gd name="connsiteY806" fmla="*/ 163079 h 6858000"/>
              <a:gd name="connsiteX807" fmla="*/ 5944437 w 7467600"/>
              <a:gd name="connsiteY807" fmla="*/ 113829 h 6858000"/>
              <a:gd name="connsiteX808" fmla="*/ 5825032 w 7467600"/>
              <a:gd name="connsiteY808" fmla="*/ 146405 h 6858000"/>
              <a:gd name="connsiteX809" fmla="*/ 4955599 w 7467600"/>
              <a:gd name="connsiteY809" fmla="*/ 247008 h 6858000"/>
              <a:gd name="connsiteX810" fmla="*/ 5210104 w 7467600"/>
              <a:gd name="connsiteY810" fmla="*/ 228123 h 6858000"/>
              <a:gd name="connsiteX811" fmla="*/ 5261015 w 7467600"/>
              <a:gd name="connsiteY811" fmla="*/ 227087 h 6858000"/>
              <a:gd name="connsiteX812" fmla="*/ 5861181 w 7467600"/>
              <a:gd name="connsiteY812" fmla="*/ 143093 h 6858000"/>
              <a:gd name="connsiteX813" fmla="*/ 5961252 w 7467600"/>
              <a:gd name="connsiteY813" fmla="*/ 114820 h 6858000"/>
              <a:gd name="connsiteX814" fmla="*/ 5944437 w 7467600"/>
              <a:gd name="connsiteY814" fmla="*/ 113829 h 6858000"/>
              <a:gd name="connsiteX815" fmla="*/ 3882765 w 7467600"/>
              <a:gd name="connsiteY815" fmla="*/ 0 h 6858000"/>
              <a:gd name="connsiteX816" fmla="*/ 3995099 w 7467600"/>
              <a:gd name="connsiteY816" fmla="*/ 0 h 6858000"/>
              <a:gd name="connsiteX817" fmla="*/ 4163818 w 7467600"/>
              <a:gd name="connsiteY817" fmla="*/ 234104 h 6858000"/>
              <a:gd name="connsiteX818" fmla="*/ 4172099 w 7467600"/>
              <a:gd name="connsiteY818" fmla="*/ 234207 h 6858000"/>
              <a:gd name="connsiteX819" fmla="*/ 4784282 w 7467600"/>
              <a:gd name="connsiteY819" fmla="*/ 276561 h 6858000"/>
              <a:gd name="connsiteX820" fmla="*/ 4801687 w 7467600"/>
              <a:gd name="connsiteY820" fmla="*/ 267764 h 6858000"/>
              <a:gd name="connsiteX821" fmla="*/ 6082788 w 7467600"/>
              <a:gd name="connsiteY821" fmla="*/ 64119 h 6858000"/>
              <a:gd name="connsiteX822" fmla="*/ 6099442 w 7467600"/>
              <a:gd name="connsiteY822" fmla="*/ 82568 h 6858000"/>
              <a:gd name="connsiteX823" fmla="*/ 4804137 w 7467600"/>
              <a:gd name="connsiteY823" fmla="*/ 320931 h 6858000"/>
              <a:gd name="connsiteX824" fmla="*/ 4227047 w 7467600"/>
              <a:gd name="connsiteY824" fmla="*/ 313415 h 6858000"/>
              <a:gd name="connsiteX825" fmla="*/ 4346041 w 7467600"/>
              <a:gd name="connsiteY825" fmla="*/ 456086 h 6858000"/>
              <a:gd name="connsiteX826" fmla="*/ 4870967 w 7467600"/>
              <a:gd name="connsiteY826" fmla="*/ 963061 h 6858000"/>
              <a:gd name="connsiteX827" fmla="*/ 4889647 w 7467600"/>
              <a:gd name="connsiteY827" fmla="*/ 957147 h 6858000"/>
              <a:gd name="connsiteX828" fmla="*/ 5422504 w 7467600"/>
              <a:gd name="connsiteY828" fmla="*/ 805191 h 6858000"/>
              <a:gd name="connsiteX829" fmla="*/ 6087656 w 7467600"/>
              <a:gd name="connsiteY829" fmla="*/ 826703 h 6858000"/>
              <a:gd name="connsiteX830" fmla="*/ 6058717 w 7467600"/>
              <a:gd name="connsiteY830" fmla="*/ 865992 h 6858000"/>
              <a:gd name="connsiteX831" fmla="*/ 4974153 w 7467600"/>
              <a:gd name="connsiteY831" fmla="*/ 1045456 h 6858000"/>
              <a:gd name="connsiteX832" fmla="*/ 5627835 w 7467600"/>
              <a:gd name="connsiteY832" fmla="*/ 1472077 h 6858000"/>
              <a:gd name="connsiteX833" fmla="*/ 5629817 w 7467600"/>
              <a:gd name="connsiteY833" fmla="*/ 1471412 h 6858000"/>
              <a:gd name="connsiteX834" fmla="*/ 5634124 w 7467600"/>
              <a:gd name="connsiteY834" fmla="*/ 1470572 h 6858000"/>
              <a:gd name="connsiteX835" fmla="*/ 5755832 w 7467600"/>
              <a:gd name="connsiteY835" fmla="*/ 1383886 h 6858000"/>
              <a:gd name="connsiteX836" fmla="*/ 6014186 w 7467600"/>
              <a:gd name="connsiteY836" fmla="*/ 1279799 h 6858000"/>
              <a:gd name="connsiteX837" fmla="*/ 6901619 w 7467600"/>
              <a:gd name="connsiteY837" fmla="*/ 1047874 h 6858000"/>
              <a:gd name="connsiteX838" fmla="*/ 6931566 w 7467600"/>
              <a:gd name="connsiteY838" fmla="*/ 1062034 h 6858000"/>
              <a:gd name="connsiteX839" fmla="*/ 5790982 w 7467600"/>
              <a:gd name="connsiteY839" fmla="*/ 1561380 h 6858000"/>
              <a:gd name="connsiteX840" fmla="*/ 6188971 w 7467600"/>
              <a:gd name="connsiteY840" fmla="*/ 1755168 h 6858000"/>
              <a:gd name="connsiteX841" fmla="*/ 6202446 w 7467600"/>
              <a:gd name="connsiteY841" fmla="*/ 1752268 h 6858000"/>
              <a:gd name="connsiteX842" fmla="*/ 7179560 w 7467600"/>
              <a:gd name="connsiteY842" fmla="*/ 1467551 h 6858000"/>
              <a:gd name="connsiteX843" fmla="*/ 7158730 w 7467600"/>
              <a:gd name="connsiteY843" fmla="*/ 1507835 h 6858000"/>
              <a:gd name="connsiteX844" fmla="*/ 6326959 w 7467600"/>
              <a:gd name="connsiteY844" fmla="*/ 1817686 h 6858000"/>
              <a:gd name="connsiteX845" fmla="*/ 6537433 w 7467600"/>
              <a:gd name="connsiteY845" fmla="*/ 1907790 h 6858000"/>
              <a:gd name="connsiteX846" fmla="*/ 6550221 w 7467600"/>
              <a:gd name="connsiteY846" fmla="*/ 1910729 h 6858000"/>
              <a:gd name="connsiteX847" fmla="*/ 6964438 w 7467600"/>
              <a:gd name="connsiteY847" fmla="*/ 2209505 h 6858000"/>
              <a:gd name="connsiteX848" fmla="*/ 7367862 w 7467600"/>
              <a:gd name="connsiteY848" fmla="*/ 2806833 h 6858000"/>
              <a:gd name="connsiteX849" fmla="*/ 7364329 w 7467600"/>
              <a:gd name="connsiteY849" fmla="*/ 2826907 h 6858000"/>
              <a:gd name="connsiteX850" fmla="*/ 7290545 w 7467600"/>
              <a:gd name="connsiteY850" fmla="*/ 2850663 h 6858000"/>
              <a:gd name="connsiteX851" fmla="*/ 6472036 w 7467600"/>
              <a:gd name="connsiteY851" fmla="*/ 1959003 h 6858000"/>
              <a:gd name="connsiteX852" fmla="*/ 5792897 w 7467600"/>
              <a:gd name="connsiteY852" fmla="*/ 1647747 h 6858000"/>
              <a:gd name="connsiteX853" fmla="*/ 5842751 w 7467600"/>
              <a:gd name="connsiteY853" fmla="*/ 1816112 h 6858000"/>
              <a:gd name="connsiteX854" fmla="*/ 5847424 w 7467600"/>
              <a:gd name="connsiteY854" fmla="*/ 1815776 h 6858000"/>
              <a:gd name="connsiteX855" fmla="*/ 6399821 w 7467600"/>
              <a:gd name="connsiteY855" fmla="*/ 2344799 h 6858000"/>
              <a:gd name="connsiteX856" fmla="*/ 6323232 w 7467600"/>
              <a:gd name="connsiteY856" fmla="*/ 2389634 h 6858000"/>
              <a:gd name="connsiteX857" fmla="*/ 5942958 w 7467600"/>
              <a:gd name="connsiteY857" fmla="*/ 2077708 h 6858000"/>
              <a:gd name="connsiteX858" fmla="*/ 5921559 w 7467600"/>
              <a:gd name="connsiteY858" fmla="*/ 2378596 h 6858000"/>
              <a:gd name="connsiteX859" fmla="*/ 5817651 w 7467600"/>
              <a:gd name="connsiteY859" fmla="*/ 3023919 h 6858000"/>
              <a:gd name="connsiteX860" fmla="*/ 5729634 w 7467600"/>
              <a:gd name="connsiteY860" fmla="*/ 3051849 h 6858000"/>
              <a:gd name="connsiteX861" fmla="*/ 5611018 w 7467600"/>
              <a:gd name="connsiteY861" fmla="*/ 2316769 h 6858000"/>
              <a:gd name="connsiteX862" fmla="*/ 5687608 w 7467600"/>
              <a:gd name="connsiteY862" fmla="*/ 2039972 h 6858000"/>
              <a:gd name="connsiteX863" fmla="*/ 5657554 w 7467600"/>
              <a:gd name="connsiteY863" fmla="*/ 1576445 h 6858000"/>
              <a:gd name="connsiteX864" fmla="*/ 5150475 w 7467600"/>
              <a:gd name="connsiteY864" fmla="*/ 1274012 h 6858000"/>
              <a:gd name="connsiteX865" fmla="*/ 5349142 w 7467600"/>
              <a:gd name="connsiteY865" fmla="*/ 2204405 h 6858000"/>
              <a:gd name="connsiteX866" fmla="*/ 5262214 w 7467600"/>
              <a:gd name="connsiteY866" fmla="*/ 2233836 h 6858000"/>
              <a:gd name="connsiteX867" fmla="*/ 4981539 w 7467600"/>
              <a:gd name="connsiteY867" fmla="*/ 1542201 h 6858000"/>
              <a:gd name="connsiteX868" fmla="*/ 4958461 w 7467600"/>
              <a:gd name="connsiteY868" fmla="*/ 1136957 h 6858000"/>
              <a:gd name="connsiteX869" fmla="*/ 4655015 w 7467600"/>
              <a:gd name="connsiteY869" fmla="*/ 891426 h 6858000"/>
              <a:gd name="connsiteX870" fmla="*/ 4348002 w 7467600"/>
              <a:gd name="connsiteY870" fmla="*/ 2205895 h 6858000"/>
              <a:gd name="connsiteX871" fmla="*/ 4262250 w 7467600"/>
              <a:gd name="connsiteY871" fmla="*/ 2219972 h 6858000"/>
              <a:gd name="connsiteX872" fmla="*/ 4550611 w 7467600"/>
              <a:gd name="connsiteY872" fmla="*/ 817540 h 6858000"/>
              <a:gd name="connsiteX873" fmla="*/ 4564418 w 7467600"/>
              <a:gd name="connsiteY873" fmla="*/ 808293 h 6858000"/>
              <a:gd name="connsiteX874" fmla="*/ 4266388 w 7467600"/>
              <a:gd name="connsiteY874" fmla="*/ 500083 h 6858000"/>
              <a:gd name="connsiteX875" fmla="*/ 4032842 w 7467600"/>
              <a:gd name="connsiteY875" fmla="*/ 211809 h 6858000"/>
              <a:gd name="connsiteX876" fmla="*/ 3882765 w 7467600"/>
              <a:gd name="connsiteY876" fmla="*/ 0 h 6858000"/>
              <a:gd name="connsiteX877" fmla="*/ 3721337 w 7467600"/>
              <a:gd name="connsiteY877" fmla="*/ 0 h 6858000"/>
              <a:gd name="connsiteX878" fmla="*/ 3797544 w 7467600"/>
              <a:gd name="connsiteY878" fmla="*/ 0 h 6858000"/>
              <a:gd name="connsiteX879" fmla="*/ 3775734 w 7467600"/>
              <a:gd name="connsiteY879" fmla="*/ 95131 h 6858000"/>
              <a:gd name="connsiteX880" fmla="*/ 3724807 w 7467600"/>
              <a:gd name="connsiteY880" fmla="*/ 272257 h 6858000"/>
              <a:gd name="connsiteX881" fmla="*/ 3726844 w 7467600"/>
              <a:gd name="connsiteY881" fmla="*/ 282988 h 6858000"/>
              <a:gd name="connsiteX882" fmla="*/ 3742664 w 7467600"/>
              <a:gd name="connsiteY882" fmla="*/ 279918 h 6858000"/>
              <a:gd name="connsiteX883" fmla="*/ 4103910 w 7467600"/>
              <a:gd name="connsiteY883" fmla="*/ 1161917 h 6858000"/>
              <a:gd name="connsiteX884" fmla="*/ 4020269 w 7467600"/>
              <a:gd name="connsiteY884" fmla="*/ 1200406 h 6858000"/>
              <a:gd name="connsiteX885" fmla="*/ 3674882 w 7467600"/>
              <a:gd name="connsiteY885" fmla="*/ 488524 h 6858000"/>
              <a:gd name="connsiteX886" fmla="*/ 3132682 w 7467600"/>
              <a:gd name="connsiteY886" fmla="*/ 1072284 h 6858000"/>
              <a:gd name="connsiteX887" fmla="*/ 2716346 w 7467600"/>
              <a:gd name="connsiteY887" fmla="*/ 1276376 h 6858000"/>
              <a:gd name="connsiteX888" fmla="*/ 2716772 w 7467600"/>
              <a:gd name="connsiteY888" fmla="*/ 1255462 h 6858000"/>
              <a:gd name="connsiteX889" fmla="*/ 3471096 w 7467600"/>
              <a:gd name="connsiteY889" fmla="*/ 437072 h 6858000"/>
              <a:gd name="connsiteX890" fmla="*/ 3639057 w 7467600"/>
              <a:gd name="connsiteY890" fmla="*/ 286334 h 6858000"/>
              <a:gd name="connsiteX891" fmla="*/ 3640309 w 7467600"/>
              <a:gd name="connsiteY891" fmla="*/ 284664 h 6858000"/>
              <a:gd name="connsiteX892" fmla="*/ 3646022 w 7467600"/>
              <a:gd name="connsiteY892" fmla="*/ 276711 h 6858000"/>
              <a:gd name="connsiteX893" fmla="*/ 3707943 w 7467600"/>
              <a:gd name="connsiteY893" fmla="*/ 65958 h 6858000"/>
              <a:gd name="connsiteX894" fmla="*/ 3721337 w 7467600"/>
              <a:gd name="connsiteY894" fmla="*/ 0 h 6858000"/>
              <a:gd name="connsiteX895" fmla="*/ 2867960 w 7467600"/>
              <a:gd name="connsiteY895" fmla="*/ 0 h 6858000"/>
              <a:gd name="connsiteX896" fmla="*/ 2926351 w 7467600"/>
              <a:gd name="connsiteY896" fmla="*/ 0 h 6858000"/>
              <a:gd name="connsiteX897" fmla="*/ 2902823 w 7467600"/>
              <a:gd name="connsiteY897" fmla="*/ 262929 h 6858000"/>
              <a:gd name="connsiteX898" fmla="*/ 2940663 w 7467600"/>
              <a:gd name="connsiteY898" fmla="*/ 140884 h 6858000"/>
              <a:gd name="connsiteX899" fmla="*/ 2947039 w 7467600"/>
              <a:gd name="connsiteY899" fmla="*/ 122524 h 6858000"/>
              <a:gd name="connsiteX900" fmla="*/ 2984316 w 7467600"/>
              <a:gd name="connsiteY900" fmla="*/ 0 h 6858000"/>
              <a:gd name="connsiteX901" fmla="*/ 3016114 w 7467600"/>
              <a:gd name="connsiteY901" fmla="*/ 0 h 6858000"/>
              <a:gd name="connsiteX902" fmla="*/ 2979949 w 7467600"/>
              <a:gd name="connsiteY902" fmla="*/ 119274 h 6858000"/>
              <a:gd name="connsiteX903" fmla="*/ 3023879 w 7467600"/>
              <a:gd name="connsiteY903" fmla="*/ 0 h 6858000"/>
              <a:gd name="connsiteX904" fmla="*/ 3105400 w 7467600"/>
              <a:gd name="connsiteY904" fmla="*/ 0 h 6858000"/>
              <a:gd name="connsiteX905" fmla="*/ 3094669 w 7467600"/>
              <a:gd name="connsiteY905" fmla="*/ 30308 h 6858000"/>
              <a:gd name="connsiteX906" fmla="*/ 2901945 w 7467600"/>
              <a:gd name="connsiteY906" fmla="*/ 466538 h 6858000"/>
              <a:gd name="connsiteX907" fmla="*/ 2815209 w 7467600"/>
              <a:gd name="connsiteY907" fmla="*/ 497361 h 6858000"/>
              <a:gd name="connsiteX908" fmla="*/ 2844845 w 7467600"/>
              <a:gd name="connsiteY908" fmla="*/ 127638 h 6858000"/>
              <a:gd name="connsiteX909" fmla="*/ 2867960 w 7467600"/>
              <a:gd name="connsiteY909" fmla="*/ 0 h 6858000"/>
              <a:gd name="connsiteX910" fmla="*/ 1057230 w 7467600"/>
              <a:gd name="connsiteY910" fmla="*/ 0 h 6858000"/>
              <a:gd name="connsiteX911" fmla="*/ 1111003 w 7467600"/>
              <a:gd name="connsiteY911" fmla="*/ 0 h 6858000"/>
              <a:gd name="connsiteX912" fmla="*/ 1125553 w 7467600"/>
              <a:gd name="connsiteY912" fmla="*/ 52588 h 6858000"/>
              <a:gd name="connsiteX913" fmla="*/ 1304276 w 7467600"/>
              <a:gd name="connsiteY913" fmla="*/ 476275 h 6858000"/>
              <a:gd name="connsiteX914" fmla="*/ 1492066 w 7467600"/>
              <a:gd name="connsiteY914" fmla="*/ 886333 h 6858000"/>
              <a:gd name="connsiteX915" fmla="*/ 1423698 w 7467600"/>
              <a:gd name="connsiteY915" fmla="*/ 710817 h 6858000"/>
              <a:gd name="connsiteX916" fmla="*/ 1357609 w 7467600"/>
              <a:gd name="connsiteY916" fmla="*/ 532892 h 6858000"/>
              <a:gd name="connsiteX917" fmla="*/ 1309550 w 7467600"/>
              <a:gd name="connsiteY917" fmla="*/ 374031 h 6858000"/>
              <a:gd name="connsiteX918" fmla="*/ 1193673 w 7467600"/>
              <a:gd name="connsiteY918" fmla="*/ 49533 h 6858000"/>
              <a:gd name="connsiteX919" fmla="*/ 1164391 w 7467600"/>
              <a:gd name="connsiteY919" fmla="*/ 0 h 6858000"/>
              <a:gd name="connsiteX920" fmla="*/ 1200666 w 7467600"/>
              <a:gd name="connsiteY920" fmla="*/ 0 h 6858000"/>
              <a:gd name="connsiteX921" fmla="*/ 1223408 w 7467600"/>
              <a:gd name="connsiteY921" fmla="*/ 38996 h 6858000"/>
              <a:gd name="connsiteX922" fmla="*/ 1339635 w 7467600"/>
              <a:gd name="connsiteY922" fmla="*/ 365517 h 6858000"/>
              <a:gd name="connsiteX923" fmla="*/ 1387469 w 7467600"/>
              <a:gd name="connsiteY923" fmla="*/ 523079 h 6858000"/>
              <a:gd name="connsiteX924" fmla="*/ 1452685 w 7467600"/>
              <a:gd name="connsiteY924" fmla="*/ 699806 h 6858000"/>
              <a:gd name="connsiteX925" fmla="*/ 1492092 w 7467600"/>
              <a:gd name="connsiteY925" fmla="*/ 800424 h 6858000"/>
              <a:gd name="connsiteX926" fmla="*/ 1455302 w 7467600"/>
              <a:gd name="connsiteY926" fmla="*/ 632913 h 6858000"/>
              <a:gd name="connsiteX927" fmla="*/ 1222336 w 7467600"/>
              <a:gd name="connsiteY927" fmla="*/ 9480 h 6858000"/>
              <a:gd name="connsiteX928" fmla="*/ 1214634 w 7467600"/>
              <a:gd name="connsiteY928" fmla="*/ 0 h 6858000"/>
              <a:gd name="connsiteX929" fmla="*/ 1289827 w 7467600"/>
              <a:gd name="connsiteY929" fmla="*/ 0 h 6858000"/>
              <a:gd name="connsiteX930" fmla="*/ 1321076 w 7467600"/>
              <a:gd name="connsiteY930" fmla="*/ 59722 h 6858000"/>
              <a:gd name="connsiteX931" fmla="*/ 1512579 w 7467600"/>
              <a:gd name="connsiteY931" fmla="*/ 626441 h 6858000"/>
              <a:gd name="connsiteX932" fmla="*/ 1506076 w 7467600"/>
              <a:gd name="connsiteY932" fmla="*/ 1089289 h 6858000"/>
              <a:gd name="connsiteX933" fmla="*/ 1486346 w 7467600"/>
              <a:gd name="connsiteY933" fmla="*/ 1079919 h 6858000"/>
              <a:gd name="connsiteX934" fmla="*/ 1070511 w 7467600"/>
              <a:gd name="connsiteY934" fmla="*/ 48609 h 6858000"/>
              <a:gd name="connsiteX935" fmla="*/ 1057230 w 7467600"/>
              <a:gd name="connsiteY935" fmla="*/ 0 h 6858000"/>
              <a:gd name="connsiteX936" fmla="*/ 43151 w 7467600"/>
              <a:gd name="connsiteY936" fmla="*/ 0 h 6858000"/>
              <a:gd name="connsiteX937" fmla="*/ 95283 w 7467600"/>
              <a:gd name="connsiteY937" fmla="*/ 0 h 6858000"/>
              <a:gd name="connsiteX938" fmla="*/ 300708 w 7467600"/>
              <a:gd name="connsiteY938" fmla="*/ 154571 h 6858000"/>
              <a:gd name="connsiteX939" fmla="*/ 530414 w 7467600"/>
              <a:gd name="connsiteY939" fmla="*/ 354673 h 6858000"/>
              <a:gd name="connsiteX940" fmla="*/ 333785 w 7467600"/>
              <a:gd name="connsiteY940" fmla="*/ 161564 h 6858000"/>
              <a:gd name="connsiteX941" fmla="*/ 147005 w 7467600"/>
              <a:gd name="connsiteY941" fmla="*/ 0 h 6858000"/>
              <a:gd name="connsiteX942" fmla="*/ 272509 w 7467600"/>
              <a:gd name="connsiteY942" fmla="*/ 0 h 6858000"/>
              <a:gd name="connsiteX943" fmla="*/ 326276 w 7467600"/>
              <a:gd name="connsiteY943" fmla="*/ 45847 h 6858000"/>
              <a:gd name="connsiteX944" fmla="*/ 823759 w 7467600"/>
              <a:gd name="connsiteY944" fmla="*/ 574145 h 6858000"/>
              <a:gd name="connsiteX945" fmla="*/ 811254 w 7467600"/>
              <a:gd name="connsiteY945" fmla="*/ 665546 h 6858000"/>
              <a:gd name="connsiteX946" fmla="*/ 154042 w 7467600"/>
              <a:gd name="connsiteY946" fmla="*/ 261522 h 6858000"/>
              <a:gd name="connsiteX947" fmla="*/ 13550 w 7467600"/>
              <a:gd name="connsiteY947" fmla="*/ 158423 h 6858000"/>
              <a:gd name="connsiteX948" fmla="*/ 0 w 7467600"/>
              <a:gd name="connsiteY948" fmla="*/ 146618 h 6858000"/>
              <a:gd name="connsiteX949" fmla="*/ 0 w 7467600"/>
              <a:gd name="connsiteY949" fmla="*/ 59161 h 6858000"/>
              <a:gd name="connsiteX950" fmla="*/ 45427 w 7467600"/>
              <a:gd name="connsiteY950" fmla="*/ 101078 h 6858000"/>
              <a:gd name="connsiteX951" fmla="*/ 630103 w 7467600"/>
              <a:gd name="connsiteY951" fmla="*/ 485885 h 6858000"/>
              <a:gd name="connsiteX952" fmla="*/ 532040 w 7467600"/>
              <a:gd name="connsiteY952" fmla="*/ 399359 h 6858000"/>
              <a:gd name="connsiteX953" fmla="*/ 517618 w 7467600"/>
              <a:gd name="connsiteY953" fmla="*/ 385726 h 6858000"/>
              <a:gd name="connsiteX954" fmla="*/ 285074 w 7467600"/>
              <a:gd name="connsiteY954" fmla="*/ 182755 h 6858000"/>
              <a:gd name="connsiteX955" fmla="*/ 43151 w 7467600"/>
              <a:gd name="connsiteY95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1456157 w 7467600"/>
              <a:gd name="connsiteY74" fmla="*/ 5371404 h 6858000"/>
              <a:gd name="connsiteX75" fmla="*/ 1244432 w 7467600"/>
              <a:gd name="connsiteY75" fmla="*/ 5385601 h 6858000"/>
              <a:gd name="connsiteX76" fmla="*/ 973990 w 7467600"/>
              <a:gd name="connsiteY76" fmla="*/ 5424940 h 6858000"/>
              <a:gd name="connsiteX77" fmla="*/ 1103809 w 7467600"/>
              <a:gd name="connsiteY77" fmla="*/ 5433720 h 6858000"/>
              <a:gd name="connsiteX78" fmla="*/ 1123454 w 7467600"/>
              <a:gd name="connsiteY78" fmla="*/ 5435727 h 6858000"/>
              <a:gd name="connsiteX79" fmla="*/ 1737017 w 7467600"/>
              <a:gd name="connsiteY79" fmla="*/ 5452183 h 6858000"/>
              <a:gd name="connsiteX80" fmla="*/ 1824397 w 7467600"/>
              <a:gd name="connsiteY80" fmla="*/ 5447757 h 6858000"/>
              <a:gd name="connsiteX81" fmla="*/ 2070059 w 7467600"/>
              <a:gd name="connsiteY81" fmla="*/ 5441660 h 6858000"/>
              <a:gd name="connsiteX82" fmla="*/ 1456157 w 7467600"/>
              <a:gd name="connsiteY82" fmla="*/ 5371404 h 6858000"/>
              <a:gd name="connsiteX83" fmla="*/ 4988186 w 7467600"/>
              <a:gd name="connsiteY83" fmla="*/ 5216467 h 6858000"/>
              <a:gd name="connsiteX84" fmla="*/ 4777334 w 7467600"/>
              <a:gd name="connsiteY84" fmla="*/ 5406072 h 6858000"/>
              <a:gd name="connsiteX85" fmla="*/ 4718341 w 7467600"/>
              <a:gd name="connsiteY85" fmla="*/ 5468043 h 6858000"/>
              <a:gd name="connsiteX86" fmla="*/ 4604655 w 7467600"/>
              <a:gd name="connsiteY86" fmla="*/ 5583434 h 6858000"/>
              <a:gd name="connsiteX87" fmla="*/ 4565074 w 7467600"/>
              <a:gd name="connsiteY87" fmla="*/ 5618550 h 6858000"/>
              <a:gd name="connsiteX88" fmla="*/ 4988186 w 7467600"/>
              <a:gd name="connsiteY88" fmla="*/ 5216467 h 6858000"/>
              <a:gd name="connsiteX89" fmla="*/ 4978032 w 7467600"/>
              <a:gd name="connsiteY89" fmla="*/ 5183809 h 6858000"/>
              <a:gd name="connsiteX90" fmla="*/ 4463413 w 7467600"/>
              <a:gd name="connsiteY90" fmla="*/ 5615162 h 6858000"/>
              <a:gd name="connsiteX91" fmla="*/ 4358134 w 7467600"/>
              <a:gd name="connsiteY91" fmla="*/ 5742791 h 6858000"/>
              <a:gd name="connsiteX92" fmla="*/ 4376219 w 7467600"/>
              <a:gd name="connsiteY92" fmla="*/ 5729027 h 6858000"/>
              <a:gd name="connsiteX93" fmla="*/ 4582340 w 7467600"/>
              <a:gd name="connsiteY93" fmla="*/ 5561037 h 6858000"/>
              <a:gd name="connsiteX94" fmla="*/ 4694684 w 7467600"/>
              <a:gd name="connsiteY94" fmla="*/ 5447098 h 6858000"/>
              <a:gd name="connsiteX95" fmla="*/ 4754123 w 7467600"/>
              <a:gd name="connsiteY95" fmla="*/ 5384643 h 6858000"/>
              <a:gd name="connsiteX96" fmla="*/ 4978032 w 7467600"/>
              <a:gd name="connsiteY96" fmla="*/ 5183809 h 6858000"/>
              <a:gd name="connsiteX97" fmla="*/ 1903353 w 7467600"/>
              <a:gd name="connsiteY97" fmla="*/ 5044827 h 6858000"/>
              <a:gd name="connsiteX98" fmla="*/ 1936931 w 7467600"/>
              <a:gd name="connsiteY98" fmla="*/ 5093954 h 6858000"/>
              <a:gd name="connsiteX99" fmla="*/ 2195868 w 7467600"/>
              <a:gd name="connsiteY99" fmla="*/ 5396574 h 6858000"/>
              <a:gd name="connsiteX100" fmla="*/ 2088852 w 7467600"/>
              <a:gd name="connsiteY100" fmla="*/ 5166123 h 6858000"/>
              <a:gd name="connsiteX101" fmla="*/ 1958241 w 7467600"/>
              <a:gd name="connsiteY101" fmla="*/ 5067955 h 6858000"/>
              <a:gd name="connsiteX102" fmla="*/ 1903353 w 7467600"/>
              <a:gd name="connsiteY102" fmla="*/ 5044827 h 6858000"/>
              <a:gd name="connsiteX103" fmla="*/ 1979378 w 7467600"/>
              <a:gd name="connsiteY103" fmla="*/ 4769504 h 6858000"/>
              <a:gd name="connsiteX104" fmla="*/ 2882120 w 7467600"/>
              <a:gd name="connsiteY104" fmla="*/ 5064547 h 6858000"/>
              <a:gd name="connsiteX105" fmla="*/ 2793103 w 7467600"/>
              <a:gd name="connsiteY105" fmla="*/ 5039699 h 6858000"/>
              <a:gd name="connsiteX106" fmla="*/ 2770041 w 7467600"/>
              <a:gd name="connsiteY106" fmla="*/ 5033634 h 6858000"/>
              <a:gd name="connsiteX107" fmla="*/ 1979378 w 7467600"/>
              <a:gd name="connsiteY107" fmla="*/ 4769504 h 6858000"/>
              <a:gd name="connsiteX108" fmla="*/ 1927410 w 7467600"/>
              <a:gd name="connsiteY108" fmla="*/ 4716164 h 6858000"/>
              <a:gd name="connsiteX109" fmla="*/ 1959587 w 7467600"/>
              <a:gd name="connsiteY109" fmla="*/ 4728849 h 6858000"/>
              <a:gd name="connsiteX110" fmla="*/ 2777707 w 7467600"/>
              <a:gd name="connsiteY110" fmla="*/ 5003991 h 6858000"/>
              <a:gd name="connsiteX111" fmla="*/ 2800768 w 7467600"/>
              <a:gd name="connsiteY111" fmla="*/ 5010056 h 6858000"/>
              <a:gd name="connsiteX112" fmla="*/ 2879408 w 7467600"/>
              <a:gd name="connsiteY112" fmla="*/ 5031590 h 6858000"/>
              <a:gd name="connsiteX113" fmla="*/ 2862295 w 7467600"/>
              <a:gd name="connsiteY113" fmla="*/ 5022958 h 6858000"/>
              <a:gd name="connsiteX114" fmla="*/ 2813343 w 7467600"/>
              <a:gd name="connsiteY114" fmla="*/ 4998369 h 6858000"/>
              <a:gd name="connsiteX115" fmla="*/ 2646245 w 7467600"/>
              <a:gd name="connsiteY115" fmla="*/ 4930999 h 6858000"/>
              <a:gd name="connsiteX116" fmla="*/ 1999243 w 7467600"/>
              <a:gd name="connsiteY116" fmla="*/ 4730524 h 6858000"/>
              <a:gd name="connsiteX117" fmla="*/ 1979527 w 7467600"/>
              <a:gd name="connsiteY117" fmla="*/ 4726651 h 6858000"/>
              <a:gd name="connsiteX118" fmla="*/ 1927410 w 7467600"/>
              <a:gd name="connsiteY118" fmla="*/ 4716164 h 6858000"/>
              <a:gd name="connsiteX119" fmla="*/ 1997014 w 7467600"/>
              <a:gd name="connsiteY119" fmla="*/ 4698007 h 6858000"/>
              <a:gd name="connsiteX120" fmla="*/ 2005458 w 7467600"/>
              <a:gd name="connsiteY120" fmla="*/ 4699540 h 6858000"/>
              <a:gd name="connsiteX121" fmla="*/ 2657186 w 7467600"/>
              <a:gd name="connsiteY121" fmla="*/ 4901687 h 6858000"/>
              <a:gd name="connsiteX122" fmla="*/ 2826662 w 7467600"/>
              <a:gd name="connsiteY122" fmla="*/ 4970362 h 6858000"/>
              <a:gd name="connsiteX123" fmla="*/ 2876100 w 7467600"/>
              <a:gd name="connsiteY123" fmla="*/ 4995397 h 6858000"/>
              <a:gd name="connsiteX124" fmla="*/ 3042600 w 7467600"/>
              <a:gd name="connsiteY124" fmla="*/ 5059532 h 6858000"/>
              <a:gd name="connsiteX125" fmla="*/ 1997014 w 7467600"/>
              <a:gd name="connsiteY125" fmla="*/ 4698007 h 6858000"/>
              <a:gd name="connsiteX126" fmla="*/ 2305292 w 7467600"/>
              <a:gd name="connsiteY126" fmla="*/ 4219492 h 6858000"/>
              <a:gd name="connsiteX127" fmla="*/ 3360922 w 7467600"/>
              <a:gd name="connsiteY127" fmla="*/ 4529373 h 6858000"/>
              <a:gd name="connsiteX128" fmla="*/ 3492420 w 7467600"/>
              <a:gd name="connsiteY128" fmla="*/ 4510145 h 6858000"/>
              <a:gd name="connsiteX129" fmla="*/ 3364086 w 7467600"/>
              <a:gd name="connsiteY129" fmla="*/ 4480340 h 6858000"/>
              <a:gd name="connsiteX130" fmla="*/ 3225818 w 7467600"/>
              <a:gd name="connsiteY130" fmla="*/ 4411822 h 6858000"/>
              <a:gd name="connsiteX131" fmla="*/ 3129696 w 7467600"/>
              <a:gd name="connsiteY131" fmla="*/ 4360704 h 6858000"/>
              <a:gd name="connsiteX132" fmla="*/ 2814545 w 7467600"/>
              <a:gd name="connsiteY132" fmla="*/ 4282955 h 6858000"/>
              <a:gd name="connsiteX133" fmla="*/ 2305292 w 7467600"/>
              <a:gd name="connsiteY133" fmla="*/ 4219492 h 6858000"/>
              <a:gd name="connsiteX134" fmla="*/ 2626982 w 7467600"/>
              <a:gd name="connsiteY134" fmla="*/ 4206450 h 6858000"/>
              <a:gd name="connsiteX135" fmla="*/ 2490617 w 7467600"/>
              <a:gd name="connsiteY135" fmla="*/ 4206951 h 6858000"/>
              <a:gd name="connsiteX136" fmla="*/ 2819869 w 7467600"/>
              <a:gd name="connsiteY136" fmla="*/ 4252936 h 6858000"/>
              <a:gd name="connsiteX137" fmla="*/ 3143018 w 7467600"/>
              <a:gd name="connsiteY137" fmla="*/ 4332698 h 6858000"/>
              <a:gd name="connsiteX138" fmla="*/ 3241520 w 7467600"/>
              <a:gd name="connsiteY138" fmla="*/ 4385112 h 6858000"/>
              <a:gd name="connsiteX139" fmla="*/ 3374575 w 7467600"/>
              <a:gd name="connsiteY139" fmla="*/ 4451517 h 6858000"/>
              <a:gd name="connsiteX140" fmla="*/ 3505221 w 7467600"/>
              <a:gd name="connsiteY140" fmla="*/ 4480757 h 6858000"/>
              <a:gd name="connsiteX141" fmla="*/ 2626982 w 7467600"/>
              <a:gd name="connsiteY141" fmla="*/ 4206450 h 6858000"/>
              <a:gd name="connsiteX142" fmla="*/ 1310106 w 7467600"/>
              <a:gd name="connsiteY142" fmla="*/ 3943217 h 6858000"/>
              <a:gd name="connsiteX143" fmla="*/ 854994 w 7467600"/>
              <a:gd name="connsiteY143" fmla="*/ 4399136 h 6858000"/>
              <a:gd name="connsiteX144" fmla="*/ 742462 w 7467600"/>
              <a:gd name="connsiteY144" fmla="*/ 4594648 h 6858000"/>
              <a:gd name="connsiteX145" fmla="*/ 820602 w 7467600"/>
              <a:gd name="connsiteY145" fmla="*/ 4485915 h 6858000"/>
              <a:gd name="connsiteX146" fmla="*/ 878295 w 7467600"/>
              <a:gd name="connsiteY146" fmla="*/ 4403594 h 6858000"/>
              <a:gd name="connsiteX147" fmla="*/ 1240607 w 7467600"/>
              <a:gd name="connsiteY147" fmla="*/ 4010401 h 6858000"/>
              <a:gd name="connsiteX148" fmla="*/ 1310106 w 7467600"/>
              <a:gd name="connsiteY148" fmla="*/ 3943217 h 6858000"/>
              <a:gd name="connsiteX149" fmla="*/ 1423113 w 7467600"/>
              <a:gd name="connsiteY149" fmla="*/ 3874565 h 6858000"/>
              <a:gd name="connsiteX150" fmla="*/ 1260565 w 7467600"/>
              <a:gd name="connsiteY150" fmla="*/ 4031982 h 6858000"/>
              <a:gd name="connsiteX151" fmla="*/ 901900 w 7467600"/>
              <a:gd name="connsiteY151" fmla="*/ 4421236 h 6858000"/>
              <a:gd name="connsiteX152" fmla="*/ 845044 w 7467600"/>
              <a:gd name="connsiteY152" fmla="*/ 4502436 h 6858000"/>
              <a:gd name="connsiteX153" fmla="*/ 685926 w 7467600"/>
              <a:gd name="connsiteY153" fmla="*/ 4703069 h 6858000"/>
              <a:gd name="connsiteX154" fmla="*/ 684248 w 7467600"/>
              <a:gd name="connsiteY154" fmla="*/ 4706721 h 6858000"/>
              <a:gd name="connsiteX155" fmla="*/ 1423113 w 7467600"/>
              <a:gd name="connsiteY155" fmla="*/ 3874565 h 6858000"/>
              <a:gd name="connsiteX156" fmla="*/ 3316479 w 7467600"/>
              <a:gd name="connsiteY156" fmla="*/ 3872136 h 6858000"/>
              <a:gd name="connsiteX157" fmla="*/ 3546806 w 7467600"/>
              <a:gd name="connsiteY157" fmla="*/ 4356139 h 6858000"/>
              <a:gd name="connsiteX158" fmla="*/ 3364433 w 7467600"/>
              <a:gd name="connsiteY158" fmla="*/ 3953121 h 6858000"/>
              <a:gd name="connsiteX159" fmla="*/ 3316479 w 7467600"/>
              <a:gd name="connsiteY159" fmla="*/ 3872136 h 6858000"/>
              <a:gd name="connsiteX160" fmla="*/ 3291335 w 7467600"/>
              <a:gd name="connsiteY160" fmla="*/ 3767420 h 6858000"/>
              <a:gd name="connsiteX161" fmla="*/ 3390805 w 7467600"/>
              <a:gd name="connsiteY161" fmla="*/ 3937163 h 6858000"/>
              <a:gd name="connsiteX162" fmla="*/ 3579062 w 7467600"/>
              <a:gd name="connsiteY162" fmla="*/ 4359040 h 6858000"/>
              <a:gd name="connsiteX163" fmla="*/ 3467355 w 7467600"/>
              <a:gd name="connsiteY163" fmla="*/ 3988130 h 6858000"/>
              <a:gd name="connsiteX164" fmla="*/ 3310753 w 7467600"/>
              <a:gd name="connsiteY164" fmla="*/ 3787140 h 6858000"/>
              <a:gd name="connsiteX165" fmla="*/ 3291335 w 7467600"/>
              <a:gd name="connsiteY165" fmla="*/ 3767420 h 6858000"/>
              <a:gd name="connsiteX166" fmla="*/ 1635889 w 7467600"/>
              <a:gd name="connsiteY166" fmla="*/ 3709494 h 6858000"/>
              <a:gd name="connsiteX167" fmla="*/ 1634800 w 7467600"/>
              <a:gd name="connsiteY167" fmla="*/ 3731111 h 6858000"/>
              <a:gd name="connsiteX168" fmla="*/ 1635889 w 7467600"/>
              <a:gd name="connsiteY168" fmla="*/ 3709494 h 6858000"/>
              <a:gd name="connsiteX169" fmla="*/ 1510397 w 7467600"/>
              <a:gd name="connsiteY169" fmla="*/ 3684705 h 6858000"/>
              <a:gd name="connsiteX170" fmla="*/ 1146550 w 7467600"/>
              <a:gd name="connsiteY170" fmla="*/ 3802012 h 6858000"/>
              <a:gd name="connsiteX171" fmla="*/ 698834 w 7467600"/>
              <a:gd name="connsiteY171" fmla="*/ 3952272 h 6858000"/>
              <a:gd name="connsiteX172" fmla="*/ 34256 w 7467600"/>
              <a:gd name="connsiteY172" fmla="*/ 4347603 h 6858000"/>
              <a:gd name="connsiteX173" fmla="*/ 527241 w 7467600"/>
              <a:gd name="connsiteY173" fmla="*/ 4065078 h 6858000"/>
              <a:gd name="connsiteX174" fmla="*/ 1510397 w 7467600"/>
              <a:gd name="connsiteY174" fmla="*/ 3684705 h 6858000"/>
              <a:gd name="connsiteX175" fmla="*/ 1313114 w 7467600"/>
              <a:gd name="connsiteY175" fmla="*/ 3655216 h 6858000"/>
              <a:gd name="connsiteX176" fmla="*/ 1109304 w 7467600"/>
              <a:gd name="connsiteY176" fmla="*/ 3669030 h 6858000"/>
              <a:gd name="connsiteX177" fmla="*/ 8129 w 7467600"/>
              <a:gd name="connsiteY177" fmla="*/ 4330519 h 6858000"/>
              <a:gd name="connsiteX178" fmla="*/ 687572 w 7467600"/>
              <a:gd name="connsiteY178" fmla="*/ 3925629 h 6858000"/>
              <a:gd name="connsiteX179" fmla="*/ 1138365 w 7467600"/>
              <a:gd name="connsiteY179" fmla="*/ 3774515 h 6858000"/>
              <a:gd name="connsiteX180" fmla="*/ 1505579 w 7467600"/>
              <a:gd name="connsiteY180" fmla="*/ 3655526 h 6858000"/>
              <a:gd name="connsiteX181" fmla="*/ 1313114 w 7467600"/>
              <a:gd name="connsiteY181" fmla="*/ 3655216 h 6858000"/>
              <a:gd name="connsiteX182" fmla="*/ 3655073 w 7467600"/>
              <a:gd name="connsiteY182" fmla="*/ 3650884 h 6858000"/>
              <a:gd name="connsiteX183" fmla="*/ 3989938 w 7467600"/>
              <a:gd name="connsiteY183" fmla="*/ 3991685 h 6858000"/>
              <a:gd name="connsiteX184" fmla="*/ 4393907 w 7467600"/>
              <a:gd name="connsiteY184" fmla="*/ 4261258 h 6858000"/>
              <a:gd name="connsiteX185" fmla="*/ 4648051 w 7467600"/>
              <a:gd name="connsiteY185" fmla="*/ 4374051 h 6858000"/>
              <a:gd name="connsiteX186" fmla="*/ 4383389 w 7467600"/>
              <a:gd name="connsiteY186" fmla="*/ 4184369 h 6858000"/>
              <a:gd name="connsiteX187" fmla="*/ 4165508 w 7467600"/>
              <a:gd name="connsiteY187" fmla="*/ 4035196 h 6858000"/>
              <a:gd name="connsiteX188" fmla="*/ 4068162 w 7467600"/>
              <a:gd name="connsiteY188" fmla="*/ 3953394 h 6858000"/>
              <a:gd name="connsiteX189" fmla="*/ 3981416 w 7467600"/>
              <a:gd name="connsiteY189" fmla="*/ 3880482 h 6858000"/>
              <a:gd name="connsiteX190" fmla="*/ 3800147 w 7467600"/>
              <a:gd name="connsiteY190" fmla="*/ 3749872 h 6858000"/>
              <a:gd name="connsiteX191" fmla="*/ 3655073 w 7467600"/>
              <a:gd name="connsiteY191" fmla="*/ 3650884 h 6858000"/>
              <a:gd name="connsiteX192" fmla="*/ 3670252 w 7467600"/>
              <a:gd name="connsiteY192" fmla="*/ 3622798 h 6858000"/>
              <a:gd name="connsiteX193" fmla="*/ 3817258 w 7467600"/>
              <a:gd name="connsiteY193" fmla="*/ 3723577 h 6858000"/>
              <a:gd name="connsiteX194" fmla="*/ 4000461 w 7467600"/>
              <a:gd name="connsiteY194" fmla="*/ 3855966 h 6858000"/>
              <a:gd name="connsiteX195" fmla="*/ 4088180 w 7467600"/>
              <a:gd name="connsiteY195" fmla="*/ 3929774 h 6858000"/>
              <a:gd name="connsiteX196" fmla="*/ 4184555 w 7467600"/>
              <a:gd name="connsiteY196" fmla="*/ 4010683 h 6858000"/>
              <a:gd name="connsiteX197" fmla="*/ 4399563 w 7467600"/>
              <a:gd name="connsiteY197" fmla="*/ 4158106 h 6858000"/>
              <a:gd name="connsiteX198" fmla="*/ 4684469 w 7467600"/>
              <a:gd name="connsiteY198" fmla="*/ 4364680 h 6858000"/>
              <a:gd name="connsiteX199" fmla="*/ 4690271 w 7467600"/>
              <a:gd name="connsiteY199" fmla="*/ 4370034 h 6858000"/>
              <a:gd name="connsiteX200" fmla="*/ 4136093 w 7467600"/>
              <a:gd name="connsiteY200" fmla="*/ 3858466 h 6858000"/>
              <a:gd name="connsiteX201" fmla="*/ 3670252 w 7467600"/>
              <a:gd name="connsiteY201" fmla="*/ 3622798 h 6858000"/>
              <a:gd name="connsiteX202" fmla="*/ 4440129 w 7467600"/>
              <a:gd name="connsiteY202" fmla="*/ 3448571 h 6858000"/>
              <a:gd name="connsiteX203" fmla="*/ 4856525 w 7467600"/>
              <a:gd name="connsiteY203" fmla="*/ 3915351 h 6858000"/>
              <a:gd name="connsiteX204" fmla="*/ 5059055 w 7467600"/>
              <a:gd name="connsiteY204" fmla="*/ 4108918 h 6858000"/>
              <a:gd name="connsiteX205" fmla="*/ 5290070 w 7467600"/>
              <a:gd name="connsiteY205" fmla="*/ 4263619 h 6858000"/>
              <a:gd name="connsiteX206" fmla="*/ 4834991 w 7467600"/>
              <a:gd name="connsiteY206" fmla="*/ 3830985 h 6858000"/>
              <a:gd name="connsiteX207" fmla="*/ 4440129 w 7467600"/>
              <a:gd name="connsiteY207" fmla="*/ 3448571 h 6858000"/>
              <a:gd name="connsiteX208" fmla="*/ 4441737 w 7467600"/>
              <a:gd name="connsiteY208" fmla="*/ 3399734 h 6858000"/>
              <a:gd name="connsiteX209" fmla="*/ 4431236 w 7467600"/>
              <a:gd name="connsiteY209" fmla="*/ 3400954 h 6858000"/>
              <a:gd name="connsiteX210" fmla="*/ 4557150 w 7467600"/>
              <a:gd name="connsiteY210" fmla="*/ 3510023 h 6858000"/>
              <a:gd name="connsiteX211" fmla="*/ 4856936 w 7467600"/>
              <a:gd name="connsiteY211" fmla="*/ 3809146 h 6858000"/>
              <a:gd name="connsiteX212" fmla="*/ 5111996 w 7467600"/>
              <a:gd name="connsiteY212" fmla="*/ 4065759 h 6858000"/>
              <a:gd name="connsiteX213" fmla="*/ 5388878 w 7467600"/>
              <a:gd name="connsiteY213" fmla="*/ 4300185 h 6858000"/>
              <a:gd name="connsiteX214" fmla="*/ 5425556 w 7467600"/>
              <a:gd name="connsiteY214" fmla="*/ 4308967 h 6858000"/>
              <a:gd name="connsiteX215" fmla="*/ 4943646 w 7467600"/>
              <a:gd name="connsiteY215" fmla="*/ 3822916 h 6858000"/>
              <a:gd name="connsiteX216" fmla="*/ 4594837 w 7467600"/>
              <a:gd name="connsiteY216" fmla="*/ 3532274 h 6858000"/>
              <a:gd name="connsiteX217" fmla="*/ 4441737 w 7467600"/>
              <a:gd name="connsiteY217" fmla="*/ 3399734 h 6858000"/>
              <a:gd name="connsiteX218" fmla="*/ 5425834 w 7467600"/>
              <a:gd name="connsiteY218" fmla="*/ 3162785 h 6858000"/>
              <a:gd name="connsiteX219" fmla="*/ 5401644 w 7467600"/>
              <a:gd name="connsiteY219" fmla="*/ 3617847 h 6858000"/>
              <a:gd name="connsiteX220" fmla="*/ 5467256 w 7467600"/>
              <a:gd name="connsiteY220" fmla="*/ 4175494 h 6858000"/>
              <a:gd name="connsiteX221" fmla="*/ 5448069 w 7467600"/>
              <a:gd name="connsiteY221" fmla="*/ 3567554 h 6858000"/>
              <a:gd name="connsiteX222" fmla="*/ 5425834 w 7467600"/>
              <a:gd name="connsiteY222" fmla="*/ 3162785 h 6858000"/>
              <a:gd name="connsiteX223" fmla="*/ 1318687 w 7467600"/>
              <a:gd name="connsiteY223" fmla="*/ 3113840 h 6858000"/>
              <a:gd name="connsiteX224" fmla="*/ 1066793 w 7467600"/>
              <a:gd name="connsiteY224" fmla="*/ 3212171 h 6858000"/>
              <a:gd name="connsiteX225" fmla="*/ 993319 w 7467600"/>
              <a:gd name="connsiteY225" fmla="*/ 3247648 h 6858000"/>
              <a:gd name="connsiteX226" fmla="*/ 853081 w 7467600"/>
              <a:gd name="connsiteY226" fmla="*/ 3312410 h 6858000"/>
              <a:gd name="connsiteX227" fmla="*/ 805957 w 7467600"/>
              <a:gd name="connsiteY227" fmla="*/ 3330443 h 6858000"/>
              <a:gd name="connsiteX228" fmla="*/ 1318687 w 7467600"/>
              <a:gd name="connsiteY228" fmla="*/ 3113840 h 6858000"/>
              <a:gd name="connsiteX229" fmla="*/ 5453702 w 7467600"/>
              <a:gd name="connsiteY229" fmla="*/ 3090882 h 6858000"/>
              <a:gd name="connsiteX230" fmla="*/ 5480135 w 7467600"/>
              <a:gd name="connsiteY230" fmla="*/ 3565802 h 6858000"/>
              <a:gd name="connsiteX231" fmla="*/ 5499023 w 7467600"/>
              <a:gd name="connsiteY231" fmla="*/ 4166310 h 6858000"/>
              <a:gd name="connsiteX232" fmla="*/ 5547022 w 7467600"/>
              <a:gd name="connsiteY232" fmla="*/ 3607838 h 6858000"/>
              <a:gd name="connsiteX233" fmla="*/ 5515964 w 7467600"/>
              <a:gd name="connsiteY233" fmla="*/ 3378541 h 6858000"/>
              <a:gd name="connsiteX234" fmla="*/ 5453702 w 7467600"/>
              <a:gd name="connsiteY234" fmla="*/ 3090882 h 6858000"/>
              <a:gd name="connsiteX235" fmla="*/ 1238695 w 7467600"/>
              <a:gd name="connsiteY235" fmla="*/ 3076820 h 6858000"/>
              <a:gd name="connsiteX236" fmla="*/ 716371 w 7467600"/>
              <a:gd name="connsiteY236" fmla="*/ 3293249 h 6858000"/>
              <a:gd name="connsiteX237" fmla="*/ 579522 w 7467600"/>
              <a:gd name="connsiteY237" fmla="*/ 3371759 h 6858000"/>
              <a:gd name="connsiteX238" fmla="*/ 600288 w 7467600"/>
              <a:gd name="connsiteY238" fmla="*/ 3365555 h 6858000"/>
              <a:gd name="connsiteX239" fmla="*/ 840692 w 7467600"/>
              <a:gd name="connsiteY239" fmla="*/ 3284921 h 6858000"/>
              <a:gd name="connsiteX240" fmla="*/ 979248 w 7467600"/>
              <a:gd name="connsiteY240" fmla="*/ 3221003 h 6858000"/>
              <a:gd name="connsiteX241" fmla="*/ 1053282 w 7467600"/>
              <a:gd name="connsiteY241" fmla="*/ 3185247 h 6858000"/>
              <a:gd name="connsiteX242" fmla="*/ 1320603 w 7467600"/>
              <a:gd name="connsiteY242" fmla="*/ 3081281 h 6858000"/>
              <a:gd name="connsiteX243" fmla="*/ 1238695 w 7467600"/>
              <a:gd name="connsiteY243" fmla="*/ 3076820 h 6858000"/>
              <a:gd name="connsiteX244" fmla="*/ 5425627 w 7467600"/>
              <a:gd name="connsiteY244" fmla="*/ 2954192 h 6858000"/>
              <a:gd name="connsiteX245" fmla="*/ 5470770 w 7467600"/>
              <a:gd name="connsiteY245" fmla="*/ 3005435 h 6858000"/>
              <a:gd name="connsiteX246" fmla="*/ 5519779 w 7467600"/>
              <a:gd name="connsiteY246" fmla="*/ 4359223 h 6858000"/>
              <a:gd name="connsiteX247" fmla="*/ 5520293 w 7467600"/>
              <a:gd name="connsiteY247" fmla="*/ 4360602 h 6858000"/>
              <a:gd name="connsiteX248" fmla="*/ 5767221 w 7467600"/>
              <a:gd name="connsiteY248" fmla="*/ 4665564 h 6858000"/>
              <a:gd name="connsiteX249" fmla="*/ 6937169 w 7467600"/>
              <a:gd name="connsiteY249" fmla="*/ 4815941 h 6858000"/>
              <a:gd name="connsiteX250" fmla="*/ 6953922 w 7467600"/>
              <a:gd name="connsiteY250" fmla="*/ 4890068 h 6858000"/>
              <a:gd name="connsiteX251" fmla="*/ 6071359 w 7467600"/>
              <a:gd name="connsiteY251" fmla="*/ 4770770 h 6858000"/>
              <a:gd name="connsiteX252" fmla="*/ 6038839 w 7467600"/>
              <a:gd name="connsiteY252" fmla="*/ 4764474 h 6858000"/>
              <a:gd name="connsiteX253" fmla="*/ 6038706 w 7467600"/>
              <a:gd name="connsiteY253" fmla="*/ 4763847 h 6858000"/>
              <a:gd name="connsiteX254" fmla="*/ 6037784 w 7467600"/>
              <a:gd name="connsiteY254" fmla="*/ 4764270 h 6858000"/>
              <a:gd name="connsiteX255" fmla="*/ 6038839 w 7467600"/>
              <a:gd name="connsiteY255" fmla="*/ 4764474 h 6858000"/>
              <a:gd name="connsiteX256" fmla="*/ 6040338 w 7467600"/>
              <a:gd name="connsiteY256" fmla="*/ 4771418 h 6858000"/>
              <a:gd name="connsiteX257" fmla="*/ 6024488 w 7467600"/>
              <a:gd name="connsiteY257" fmla="*/ 4809903 h 6858000"/>
              <a:gd name="connsiteX258" fmla="*/ 5599771 w 7467600"/>
              <a:gd name="connsiteY258" fmla="*/ 5509652 h 6858000"/>
              <a:gd name="connsiteX259" fmla="*/ 5548843 w 7467600"/>
              <a:gd name="connsiteY259" fmla="*/ 5563845 h 6858000"/>
              <a:gd name="connsiteX260" fmla="*/ 5940952 w 7467600"/>
              <a:gd name="connsiteY260" fmla="*/ 6250028 h 6858000"/>
              <a:gd name="connsiteX261" fmla="*/ 6043441 w 7467600"/>
              <a:gd name="connsiteY261" fmla="*/ 6665847 h 6858000"/>
              <a:gd name="connsiteX262" fmla="*/ 6093432 w 7467600"/>
              <a:gd name="connsiteY262" fmla="*/ 6858000 h 6858000"/>
              <a:gd name="connsiteX263" fmla="*/ 6034344 w 7467600"/>
              <a:gd name="connsiteY263" fmla="*/ 6858000 h 6858000"/>
              <a:gd name="connsiteX264" fmla="*/ 6026679 w 7467600"/>
              <a:gd name="connsiteY264" fmla="*/ 6836959 h 6858000"/>
              <a:gd name="connsiteX265" fmla="*/ 5800441 w 7467600"/>
              <a:gd name="connsiteY265" fmla="*/ 6335286 h 6858000"/>
              <a:gd name="connsiteX266" fmla="*/ 5526562 w 7467600"/>
              <a:gd name="connsiteY266" fmla="*/ 5705388 h 6858000"/>
              <a:gd name="connsiteX267" fmla="*/ 5519640 w 7467600"/>
              <a:gd name="connsiteY267" fmla="*/ 5683774 h 6858000"/>
              <a:gd name="connsiteX268" fmla="*/ 5844559 w 7467600"/>
              <a:gd name="connsiteY268" fmla="*/ 6553349 h 6858000"/>
              <a:gd name="connsiteX269" fmla="*/ 5975994 w 7467600"/>
              <a:gd name="connsiteY269" fmla="*/ 6858000 h 6858000"/>
              <a:gd name="connsiteX270" fmla="*/ 5898547 w 7467600"/>
              <a:gd name="connsiteY270" fmla="*/ 6858000 h 6858000"/>
              <a:gd name="connsiteX271" fmla="*/ 5682041 w 7467600"/>
              <a:gd name="connsiteY271" fmla="*/ 6355860 h 6858000"/>
              <a:gd name="connsiteX272" fmla="*/ 5461758 w 7467600"/>
              <a:gd name="connsiteY272" fmla="*/ 5820220 h 6858000"/>
              <a:gd name="connsiteX273" fmla="*/ 5237282 w 7467600"/>
              <a:gd name="connsiteY273" fmla="*/ 6579086 h 6858000"/>
              <a:gd name="connsiteX274" fmla="*/ 5115009 w 7467600"/>
              <a:gd name="connsiteY274" fmla="*/ 6858000 h 6858000"/>
              <a:gd name="connsiteX275" fmla="*/ 5028074 w 7467600"/>
              <a:gd name="connsiteY275" fmla="*/ 6858000 h 6858000"/>
              <a:gd name="connsiteX276" fmla="*/ 5079508 w 7467600"/>
              <a:gd name="connsiteY276" fmla="*/ 6749074 h 6858000"/>
              <a:gd name="connsiteX277" fmla="*/ 5371846 w 7467600"/>
              <a:gd name="connsiteY277" fmla="*/ 5924413 h 6858000"/>
              <a:gd name="connsiteX278" fmla="*/ 5270512 w 7467600"/>
              <a:gd name="connsiteY278" fmla="*/ 6138975 h 6858000"/>
              <a:gd name="connsiteX279" fmla="*/ 5062409 w 7467600"/>
              <a:gd name="connsiteY279" fmla="*/ 6653544 h 6858000"/>
              <a:gd name="connsiteX280" fmla="*/ 5036628 w 7467600"/>
              <a:gd name="connsiteY280" fmla="*/ 6754247 h 6858000"/>
              <a:gd name="connsiteX281" fmla="*/ 5009112 w 7467600"/>
              <a:gd name="connsiteY281" fmla="*/ 6858000 h 6858000"/>
              <a:gd name="connsiteX282" fmla="*/ 4976679 w 7467600"/>
              <a:gd name="connsiteY282" fmla="*/ 6858000 h 6858000"/>
              <a:gd name="connsiteX283" fmla="*/ 5006537 w 7467600"/>
              <a:gd name="connsiteY283" fmla="*/ 6747068 h 6858000"/>
              <a:gd name="connsiteX284" fmla="*/ 5032723 w 7467600"/>
              <a:gd name="connsiteY284" fmla="*/ 6644957 h 6858000"/>
              <a:gd name="connsiteX285" fmla="*/ 5242949 w 7467600"/>
              <a:gd name="connsiteY285" fmla="*/ 6125175 h 6858000"/>
              <a:gd name="connsiteX286" fmla="*/ 5286321 w 7467600"/>
              <a:gd name="connsiteY286" fmla="*/ 6033555 h 6858000"/>
              <a:gd name="connsiteX287" fmla="*/ 5008210 w 7467600"/>
              <a:gd name="connsiteY287" fmla="*/ 6649194 h 6858000"/>
              <a:gd name="connsiteX288" fmla="*/ 4986321 w 7467600"/>
              <a:gd name="connsiteY288" fmla="*/ 6765687 h 6858000"/>
              <a:gd name="connsiteX289" fmla="*/ 4973474 w 7467600"/>
              <a:gd name="connsiteY289" fmla="*/ 6858000 h 6858000"/>
              <a:gd name="connsiteX290" fmla="*/ 4907178 w 7467600"/>
              <a:gd name="connsiteY290" fmla="*/ 6858000 h 6858000"/>
              <a:gd name="connsiteX291" fmla="*/ 4910810 w 7467600"/>
              <a:gd name="connsiteY291" fmla="*/ 6829660 h 6858000"/>
              <a:gd name="connsiteX292" fmla="*/ 4987461 w 7467600"/>
              <a:gd name="connsiteY292" fmla="*/ 6432994 h 6858000"/>
              <a:gd name="connsiteX293" fmla="*/ 5179262 w 7467600"/>
              <a:gd name="connsiteY293" fmla="*/ 6035044 h 6858000"/>
              <a:gd name="connsiteX294" fmla="*/ 4689678 w 7467600"/>
              <a:gd name="connsiteY294" fmla="*/ 6440241 h 6858000"/>
              <a:gd name="connsiteX295" fmla="*/ 4477543 w 7467600"/>
              <a:gd name="connsiteY295" fmla="*/ 6674836 h 6858000"/>
              <a:gd name="connsiteX296" fmla="*/ 4329957 w 7467600"/>
              <a:gd name="connsiteY296" fmla="*/ 6858000 h 6858000"/>
              <a:gd name="connsiteX297" fmla="*/ 4218595 w 7467600"/>
              <a:gd name="connsiteY297" fmla="*/ 6858000 h 6858000"/>
              <a:gd name="connsiteX298" fmla="*/ 4368888 w 7467600"/>
              <a:gd name="connsiteY298" fmla="*/ 6668412 h 6858000"/>
              <a:gd name="connsiteX299" fmla="*/ 4563091 w 7467600"/>
              <a:gd name="connsiteY299" fmla="*/ 6442508 h 6858000"/>
              <a:gd name="connsiteX300" fmla="*/ 5387324 w 7467600"/>
              <a:gd name="connsiteY300" fmla="*/ 5705830 h 6858000"/>
              <a:gd name="connsiteX301" fmla="*/ 5073620 w 7467600"/>
              <a:gd name="connsiteY301" fmla="*/ 5955437 h 6858000"/>
              <a:gd name="connsiteX302" fmla="*/ 4689789 w 7467600"/>
              <a:gd name="connsiteY302" fmla="*/ 6268382 h 6858000"/>
              <a:gd name="connsiteX303" fmla="*/ 4418722 w 7467600"/>
              <a:gd name="connsiteY303" fmla="*/ 6570886 h 6858000"/>
              <a:gd name="connsiteX304" fmla="*/ 4214944 w 7467600"/>
              <a:gd name="connsiteY304" fmla="*/ 6858000 h 6858000"/>
              <a:gd name="connsiteX305" fmla="*/ 4177898 w 7467600"/>
              <a:gd name="connsiteY305" fmla="*/ 6858000 h 6858000"/>
              <a:gd name="connsiteX306" fmla="*/ 4391597 w 7467600"/>
              <a:gd name="connsiteY306" fmla="*/ 6556370 h 6858000"/>
              <a:gd name="connsiteX307" fmla="*/ 4668889 w 7467600"/>
              <a:gd name="connsiteY307" fmla="*/ 6246399 h 6858000"/>
              <a:gd name="connsiteX308" fmla="*/ 5055427 w 7467600"/>
              <a:gd name="connsiteY308" fmla="*/ 5931476 h 6858000"/>
              <a:gd name="connsiteX309" fmla="*/ 5371814 w 7467600"/>
              <a:gd name="connsiteY309" fmla="*/ 5678975 h 6858000"/>
              <a:gd name="connsiteX310" fmla="*/ 4987918 w 7467600"/>
              <a:gd name="connsiteY310" fmla="*/ 5838701 h 6858000"/>
              <a:gd name="connsiteX311" fmla="*/ 4317146 w 7467600"/>
              <a:gd name="connsiteY311" fmla="*/ 6587716 h 6858000"/>
              <a:gd name="connsiteX312" fmla="*/ 4171627 w 7467600"/>
              <a:gd name="connsiteY312" fmla="*/ 6858000 h 6858000"/>
              <a:gd name="connsiteX313" fmla="*/ 4081585 w 7467600"/>
              <a:gd name="connsiteY313" fmla="*/ 6858000 h 6858000"/>
              <a:gd name="connsiteX314" fmla="*/ 4238603 w 7467600"/>
              <a:gd name="connsiteY314" fmla="*/ 6559341 h 6858000"/>
              <a:gd name="connsiteX315" fmla="*/ 4778333 w 7467600"/>
              <a:gd name="connsiteY315" fmla="*/ 5873626 h 6858000"/>
              <a:gd name="connsiteX316" fmla="*/ 5414185 w 7467600"/>
              <a:gd name="connsiteY316" fmla="*/ 5573882 h 6858000"/>
              <a:gd name="connsiteX317" fmla="*/ 5959648 w 7467600"/>
              <a:gd name="connsiteY317" fmla="*/ 4760797 h 6858000"/>
              <a:gd name="connsiteX318" fmla="*/ 5355019 w 7467600"/>
              <a:gd name="connsiteY318" fmla="*/ 4734672 h 6858000"/>
              <a:gd name="connsiteX319" fmla="*/ 5083565 w 7467600"/>
              <a:gd name="connsiteY319" fmla="*/ 5179121 h 6858000"/>
              <a:gd name="connsiteX320" fmla="*/ 4713577 w 7467600"/>
              <a:gd name="connsiteY320" fmla="*/ 5616803 h 6858000"/>
              <a:gd name="connsiteX321" fmla="*/ 3989559 w 7467600"/>
              <a:gd name="connsiteY321" fmla="*/ 6145945 h 6858000"/>
              <a:gd name="connsiteX322" fmla="*/ 3939824 w 7467600"/>
              <a:gd name="connsiteY322" fmla="*/ 6066900 h 6858000"/>
              <a:gd name="connsiteX323" fmla="*/ 4584537 w 7467600"/>
              <a:gd name="connsiteY323" fmla="*/ 5324826 h 6858000"/>
              <a:gd name="connsiteX324" fmla="*/ 5037105 w 7467600"/>
              <a:gd name="connsiteY324" fmla="*/ 5088765 h 6858000"/>
              <a:gd name="connsiteX325" fmla="*/ 5039930 w 7467600"/>
              <a:gd name="connsiteY325" fmla="*/ 5089585 h 6858000"/>
              <a:gd name="connsiteX326" fmla="*/ 5263764 w 7467600"/>
              <a:gd name="connsiteY326" fmla="*/ 4735525 h 6858000"/>
              <a:gd name="connsiteX327" fmla="*/ 4086300 w 7467600"/>
              <a:gd name="connsiteY327" fmla="*/ 4884599 h 6858000"/>
              <a:gd name="connsiteX328" fmla="*/ 4085485 w 7467600"/>
              <a:gd name="connsiteY328" fmla="*/ 4899070 h 6858000"/>
              <a:gd name="connsiteX329" fmla="*/ 3871915 w 7467600"/>
              <a:gd name="connsiteY329" fmla="*/ 5253645 h 6858000"/>
              <a:gd name="connsiteX330" fmla="*/ 3799374 w 7467600"/>
              <a:gd name="connsiteY330" fmla="*/ 5466127 h 6858000"/>
              <a:gd name="connsiteX331" fmla="*/ 3498850 w 7467600"/>
              <a:gd name="connsiteY331" fmla="*/ 6661888 h 6858000"/>
              <a:gd name="connsiteX332" fmla="*/ 3399216 w 7467600"/>
              <a:gd name="connsiteY332" fmla="*/ 6858000 h 6858000"/>
              <a:gd name="connsiteX333" fmla="*/ 3303688 w 7467600"/>
              <a:gd name="connsiteY333" fmla="*/ 6858000 h 6858000"/>
              <a:gd name="connsiteX334" fmla="*/ 3391774 w 7467600"/>
              <a:gd name="connsiteY334" fmla="*/ 6697181 h 6858000"/>
              <a:gd name="connsiteX335" fmla="*/ 3735540 w 7467600"/>
              <a:gd name="connsiteY335" fmla="*/ 5546923 h 6858000"/>
              <a:gd name="connsiteX336" fmla="*/ 3729438 w 7467600"/>
              <a:gd name="connsiteY336" fmla="*/ 5569058 h 6858000"/>
              <a:gd name="connsiteX337" fmla="*/ 3707782 w 7467600"/>
              <a:gd name="connsiteY337" fmla="*/ 5644908 h 6858000"/>
              <a:gd name="connsiteX338" fmla="*/ 3583827 w 7467600"/>
              <a:gd name="connsiteY338" fmla="*/ 6039215 h 6858000"/>
              <a:gd name="connsiteX339" fmla="*/ 3547861 w 7467600"/>
              <a:gd name="connsiteY339" fmla="*/ 6129609 h 6858000"/>
              <a:gd name="connsiteX340" fmla="*/ 3490905 w 7467600"/>
              <a:gd name="connsiteY340" fmla="*/ 6277660 h 6858000"/>
              <a:gd name="connsiteX341" fmla="*/ 3455859 w 7467600"/>
              <a:gd name="connsiteY341" fmla="*/ 6391301 h 6858000"/>
              <a:gd name="connsiteX342" fmla="*/ 3429112 w 7467600"/>
              <a:gd name="connsiteY342" fmla="*/ 6479469 h 6858000"/>
              <a:gd name="connsiteX343" fmla="*/ 3304862 w 7467600"/>
              <a:gd name="connsiteY343" fmla="*/ 6796476 h 6858000"/>
              <a:gd name="connsiteX344" fmla="*/ 3276071 w 7467600"/>
              <a:gd name="connsiteY344" fmla="*/ 6858000 h 6858000"/>
              <a:gd name="connsiteX345" fmla="*/ 3240805 w 7467600"/>
              <a:gd name="connsiteY345" fmla="*/ 6858000 h 6858000"/>
              <a:gd name="connsiteX346" fmla="*/ 3275917 w 7467600"/>
              <a:gd name="connsiteY346" fmla="*/ 6783192 h 6858000"/>
              <a:gd name="connsiteX347" fmla="*/ 3399358 w 7467600"/>
              <a:gd name="connsiteY347" fmla="*/ 6469011 h 6858000"/>
              <a:gd name="connsiteX348" fmla="*/ 3425650 w 7467600"/>
              <a:gd name="connsiteY348" fmla="*/ 6381333 h 6858000"/>
              <a:gd name="connsiteX349" fmla="*/ 3460661 w 7467600"/>
              <a:gd name="connsiteY349" fmla="*/ 6266763 h 6858000"/>
              <a:gd name="connsiteX350" fmla="*/ 3518021 w 7467600"/>
              <a:gd name="connsiteY350" fmla="*/ 6117298 h 6858000"/>
              <a:gd name="connsiteX351" fmla="*/ 3554035 w 7467600"/>
              <a:gd name="connsiteY351" fmla="*/ 6027832 h 6858000"/>
              <a:gd name="connsiteX352" fmla="*/ 3677174 w 7467600"/>
              <a:gd name="connsiteY352" fmla="*/ 5636351 h 6858000"/>
              <a:gd name="connsiteX353" fmla="*/ 3698819 w 7467600"/>
              <a:gd name="connsiteY353" fmla="*/ 5560503 h 6858000"/>
              <a:gd name="connsiteX354" fmla="*/ 3702094 w 7467600"/>
              <a:gd name="connsiteY354" fmla="*/ 5549194 h 6858000"/>
              <a:gd name="connsiteX355" fmla="*/ 3398355 w 7467600"/>
              <a:gd name="connsiteY355" fmla="*/ 6094603 h 6858000"/>
              <a:gd name="connsiteX356" fmla="*/ 3193941 w 7467600"/>
              <a:gd name="connsiteY356" fmla="*/ 6798775 h 6858000"/>
              <a:gd name="connsiteX357" fmla="*/ 3184140 w 7467600"/>
              <a:gd name="connsiteY357" fmla="*/ 6858000 h 6858000"/>
              <a:gd name="connsiteX358" fmla="*/ 3099978 w 7467600"/>
              <a:gd name="connsiteY358" fmla="*/ 6858000 h 6858000"/>
              <a:gd name="connsiteX359" fmla="*/ 3101556 w 7467600"/>
              <a:gd name="connsiteY359" fmla="*/ 6843337 h 6858000"/>
              <a:gd name="connsiteX360" fmla="*/ 3370162 w 7467600"/>
              <a:gd name="connsiteY360" fmla="*/ 5785550 h 6858000"/>
              <a:gd name="connsiteX361" fmla="*/ 3746477 w 7467600"/>
              <a:gd name="connsiteY361" fmla="*/ 5377889 h 6858000"/>
              <a:gd name="connsiteX362" fmla="*/ 3863399 w 7467600"/>
              <a:gd name="connsiteY362" fmla="*/ 5087257 h 6858000"/>
              <a:gd name="connsiteX363" fmla="*/ 3968712 w 7467600"/>
              <a:gd name="connsiteY363" fmla="*/ 4913989 h 6858000"/>
              <a:gd name="connsiteX364" fmla="*/ 2792390 w 7467600"/>
              <a:gd name="connsiteY364" fmla="*/ 5382974 h 6858000"/>
              <a:gd name="connsiteX365" fmla="*/ 2714982 w 7467600"/>
              <a:gd name="connsiteY365" fmla="*/ 5427051 h 6858000"/>
              <a:gd name="connsiteX366" fmla="*/ 2813361 w 7467600"/>
              <a:gd name="connsiteY366" fmla="*/ 6023912 h 6858000"/>
              <a:gd name="connsiteX367" fmla="*/ 2688430 w 7467600"/>
              <a:gd name="connsiteY367" fmla="*/ 6801564 h 6858000"/>
              <a:gd name="connsiteX368" fmla="*/ 2629626 w 7467600"/>
              <a:gd name="connsiteY368" fmla="*/ 6763394 h 6858000"/>
              <a:gd name="connsiteX369" fmla="*/ 2565328 w 7467600"/>
              <a:gd name="connsiteY369" fmla="*/ 5516399 h 6858000"/>
              <a:gd name="connsiteX370" fmla="*/ 1922999 w 7467600"/>
              <a:gd name="connsiteY370" fmla="*/ 5980343 h 6858000"/>
              <a:gd name="connsiteX371" fmla="*/ 1950261 w 7467600"/>
              <a:gd name="connsiteY371" fmla="*/ 6405858 h 6858000"/>
              <a:gd name="connsiteX372" fmla="*/ 2365554 w 7467600"/>
              <a:gd name="connsiteY372" fmla="*/ 6759107 h 6858000"/>
              <a:gd name="connsiteX373" fmla="*/ 2424142 w 7467600"/>
              <a:gd name="connsiteY373" fmla="*/ 6858000 h 6858000"/>
              <a:gd name="connsiteX374" fmla="*/ 2395994 w 7467600"/>
              <a:gd name="connsiteY374" fmla="*/ 6858000 h 6858000"/>
              <a:gd name="connsiteX375" fmla="*/ 2392863 w 7467600"/>
              <a:gd name="connsiteY375" fmla="*/ 6852964 h 6858000"/>
              <a:gd name="connsiteX376" fmla="*/ 2017589 w 7467600"/>
              <a:gd name="connsiteY376" fmla="*/ 6493982 h 6858000"/>
              <a:gd name="connsiteX377" fmla="*/ 2147336 w 7467600"/>
              <a:gd name="connsiteY377" fmla="*/ 6594052 h 6858000"/>
              <a:gd name="connsiteX378" fmla="*/ 2207047 w 7467600"/>
              <a:gd name="connsiteY378" fmla="*/ 6654540 h 6858000"/>
              <a:gd name="connsiteX379" fmla="*/ 2299106 w 7467600"/>
              <a:gd name="connsiteY379" fmla="*/ 6778931 h 6858000"/>
              <a:gd name="connsiteX380" fmla="*/ 2314430 w 7467600"/>
              <a:gd name="connsiteY380" fmla="*/ 6801144 h 6858000"/>
              <a:gd name="connsiteX381" fmla="*/ 2352406 w 7467600"/>
              <a:gd name="connsiteY381" fmla="*/ 6858000 h 6858000"/>
              <a:gd name="connsiteX382" fmla="*/ 2314492 w 7467600"/>
              <a:gd name="connsiteY382" fmla="*/ 6858000 h 6858000"/>
              <a:gd name="connsiteX383" fmla="*/ 2288095 w 7467600"/>
              <a:gd name="connsiteY383" fmla="*/ 6818030 h 6858000"/>
              <a:gd name="connsiteX384" fmla="*/ 2272768 w 7467600"/>
              <a:gd name="connsiteY384" fmla="*/ 6795822 h 6858000"/>
              <a:gd name="connsiteX385" fmla="*/ 2182715 w 7467600"/>
              <a:gd name="connsiteY385" fmla="*/ 6675071 h 6858000"/>
              <a:gd name="connsiteX386" fmla="*/ 2032061 w 7467600"/>
              <a:gd name="connsiteY386" fmla="*/ 6541380 h 6858000"/>
              <a:gd name="connsiteX387" fmla="*/ 2257220 w 7467600"/>
              <a:gd name="connsiteY387" fmla="*/ 6826257 h 6858000"/>
              <a:gd name="connsiteX388" fmla="*/ 2281324 w 7467600"/>
              <a:gd name="connsiteY388" fmla="*/ 6858000 h 6858000"/>
              <a:gd name="connsiteX389" fmla="*/ 2242860 w 7467600"/>
              <a:gd name="connsiteY389" fmla="*/ 6858000 h 6858000"/>
              <a:gd name="connsiteX390" fmla="*/ 2232818 w 7467600"/>
              <a:gd name="connsiteY390" fmla="*/ 6844926 h 6858000"/>
              <a:gd name="connsiteX391" fmla="*/ 1990172 w 7467600"/>
              <a:gd name="connsiteY391" fmla="*/ 6542121 h 6858000"/>
              <a:gd name="connsiteX392" fmla="*/ 2124090 w 7467600"/>
              <a:gd name="connsiteY392" fmla="*/ 6761017 h 6858000"/>
              <a:gd name="connsiteX393" fmla="*/ 2200380 w 7467600"/>
              <a:gd name="connsiteY393" fmla="*/ 6858000 h 6858000"/>
              <a:gd name="connsiteX394" fmla="*/ 2147507 w 7467600"/>
              <a:gd name="connsiteY394" fmla="*/ 6858000 h 6858000"/>
              <a:gd name="connsiteX395" fmla="*/ 2070668 w 7467600"/>
              <a:gd name="connsiteY395" fmla="*/ 6761520 h 6858000"/>
              <a:gd name="connsiteX396" fmla="*/ 1975142 w 7467600"/>
              <a:gd name="connsiteY396" fmla="*/ 6585570 h 6858000"/>
              <a:gd name="connsiteX397" fmla="*/ 2050035 w 7467600"/>
              <a:gd name="connsiteY397" fmla="*/ 6813345 h 6858000"/>
              <a:gd name="connsiteX398" fmla="*/ 2063025 w 7467600"/>
              <a:gd name="connsiteY398" fmla="*/ 6858000 h 6858000"/>
              <a:gd name="connsiteX399" fmla="*/ 2021675 w 7467600"/>
              <a:gd name="connsiteY399" fmla="*/ 6858000 h 6858000"/>
              <a:gd name="connsiteX400" fmla="*/ 2019308 w 7467600"/>
              <a:gd name="connsiteY400" fmla="*/ 6847118 h 6858000"/>
              <a:gd name="connsiteX401" fmla="*/ 1938835 w 7467600"/>
              <a:gd name="connsiteY401" fmla="*/ 6551160 h 6858000"/>
              <a:gd name="connsiteX402" fmla="*/ 1953230 w 7467600"/>
              <a:gd name="connsiteY402" fmla="*/ 6759699 h 6858000"/>
              <a:gd name="connsiteX403" fmla="*/ 1956763 w 7467600"/>
              <a:gd name="connsiteY403" fmla="*/ 6778191 h 6858000"/>
              <a:gd name="connsiteX404" fmla="*/ 1967925 w 7467600"/>
              <a:gd name="connsiteY404" fmla="*/ 6858000 h 6858000"/>
              <a:gd name="connsiteX405" fmla="*/ 1936622 w 7467600"/>
              <a:gd name="connsiteY405" fmla="*/ 6858000 h 6858000"/>
              <a:gd name="connsiteX406" fmla="*/ 1926261 w 7467600"/>
              <a:gd name="connsiteY406" fmla="*/ 6784064 h 6858000"/>
              <a:gd name="connsiteX407" fmla="*/ 1922724 w 7467600"/>
              <a:gd name="connsiteY407" fmla="*/ 6765577 h 6858000"/>
              <a:gd name="connsiteX408" fmla="*/ 1904650 w 7467600"/>
              <a:gd name="connsiteY408" fmla="*/ 6639616 h 6858000"/>
              <a:gd name="connsiteX409" fmla="*/ 1885273 w 7467600"/>
              <a:gd name="connsiteY409" fmla="*/ 6858000 h 6858000"/>
              <a:gd name="connsiteX410" fmla="*/ 1854363 w 7467600"/>
              <a:gd name="connsiteY410" fmla="*/ 6858000 h 6858000"/>
              <a:gd name="connsiteX411" fmla="*/ 1880391 w 7467600"/>
              <a:gd name="connsiteY411" fmla="*/ 6603796 h 6858000"/>
              <a:gd name="connsiteX412" fmla="*/ 1818273 w 7467600"/>
              <a:gd name="connsiteY412" fmla="*/ 6715729 h 6858000"/>
              <a:gd name="connsiteX413" fmla="*/ 1794691 w 7467600"/>
              <a:gd name="connsiteY413" fmla="*/ 6843239 h 6858000"/>
              <a:gd name="connsiteX414" fmla="*/ 1794914 w 7467600"/>
              <a:gd name="connsiteY414" fmla="*/ 6858000 h 6858000"/>
              <a:gd name="connsiteX415" fmla="*/ 1746128 w 7467600"/>
              <a:gd name="connsiteY415" fmla="*/ 6858000 h 6858000"/>
              <a:gd name="connsiteX416" fmla="*/ 1753934 w 7467600"/>
              <a:gd name="connsiteY416" fmla="*/ 6724796 h 6858000"/>
              <a:gd name="connsiteX417" fmla="*/ 1792053 w 7467600"/>
              <a:gd name="connsiteY417" fmla="*/ 6572396 h 6858000"/>
              <a:gd name="connsiteX418" fmla="*/ 1862248 w 7467600"/>
              <a:gd name="connsiteY418" fmla="*/ 6266397 h 6858000"/>
              <a:gd name="connsiteX419" fmla="*/ 1862250 w 7467600"/>
              <a:gd name="connsiteY419" fmla="*/ 6033531 h 6858000"/>
              <a:gd name="connsiteX420" fmla="*/ 1211999 w 7467600"/>
              <a:gd name="connsiteY420" fmla="*/ 6683610 h 6858000"/>
              <a:gd name="connsiteX421" fmla="*/ 1213266 w 7467600"/>
              <a:gd name="connsiteY421" fmla="*/ 6691947 h 6858000"/>
              <a:gd name="connsiteX422" fmla="*/ 1203370 w 7467600"/>
              <a:gd name="connsiteY422" fmla="*/ 6850676 h 6858000"/>
              <a:gd name="connsiteX423" fmla="*/ 1203671 w 7467600"/>
              <a:gd name="connsiteY423" fmla="*/ 6858000 h 6858000"/>
              <a:gd name="connsiteX424" fmla="*/ 1143180 w 7467600"/>
              <a:gd name="connsiteY424" fmla="*/ 6858000 h 6858000"/>
              <a:gd name="connsiteX425" fmla="*/ 1142176 w 7467600"/>
              <a:gd name="connsiteY425" fmla="*/ 6766045 h 6858000"/>
              <a:gd name="connsiteX426" fmla="*/ 1067484 w 7467600"/>
              <a:gd name="connsiteY426" fmla="*/ 6858000 h 6858000"/>
              <a:gd name="connsiteX427" fmla="*/ 953928 w 7467600"/>
              <a:gd name="connsiteY427" fmla="*/ 6858000 h 6858000"/>
              <a:gd name="connsiteX428" fmla="*/ 959715 w 7467600"/>
              <a:gd name="connsiteY428" fmla="*/ 6850185 h 6858000"/>
              <a:gd name="connsiteX429" fmla="*/ 1483788 w 7467600"/>
              <a:gd name="connsiteY429" fmla="*/ 6259174 h 6858000"/>
              <a:gd name="connsiteX430" fmla="*/ 1100671 w 7467600"/>
              <a:gd name="connsiteY430" fmla="*/ 6252137 h 6858000"/>
              <a:gd name="connsiteX431" fmla="*/ 1090144 w 7467600"/>
              <a:gd name="connsiteY431" fmla="*/ 6256748 h 6858000"/>
              <a:gd name="connsiteX432" fmla="*/ 1095872 w 7467600"/>
              <a:gd name="connsiteY432" fmla="*/ 6271892 h 6858000"/>
              <a:gd name="connsiteX433" fmla="*/ 262785 w 7467600"/>
              <a:gd name="connsiteY433" fmla="*/ 6845450 h 6858000"/>
              <a:gd name="connsiteX434" fmla="*/ 209968 w 7467600"/>
              <a:gd name="connsiteY434" fmla="*/ 6770713 h 6858000"/>
              <a:gd name="connsiteX435" fmla="*/ 873460 w 7467600"/>
              <a:gd name="connsiteY435" fmla="*/ 6253768 h 6858000"/>
              <a:gd name="connsiteX436" fmla="*/ 192686 w 7467600"/>
              <a:gd name="connsiteY436" fmla="*/ 5849257 h 6858000"/>
              <a:gd name="connsiteX437" fmla="*/ 4696 w 7467600"/>
              <a:gd name="connsiteY437" fmla="*/ 5697668 h 6858000"/>
              <a:gd name="connsiteX438" fmla="*/ 0 w 7467600"/>
              <a:gd name="connsiteY438" fmla="*/ 5689984 h 6858000"/>
              <a:gd name="connsiteX439" fmla="*/ 0 w 7467600"/>
              <a:gd name="connsiteY439" fmla="*/ 5513472 h 6858000"/>
              <a:gd name="connsiteX440" fmla="*/ 174101 w 7467600"/>
              <a:gd name="connsiteY440" fmla="*/ 5620277 h 6858000"/>
              <a:gd name="connsiteX441" fmla="*/ 891800 w 7467600"/>
              <a:gd name="connsiteY441" fmla="*/ 6036935 h 6858000"/>
              <a:gd name="connsiteX442" fmla="*/ 1072219 w 7467600"/>
              <a:gd name="connsiteY442" fmla="*/ 6169443 h 6858000"/>
              <a:gd name="connsiteX443" fmla="*/ 1074117 w 7467600"/>
              <a:gd name="connsiteY443" fmla="*/ 6170301 h 6858000"/>
              <a:gd name="connsiteX444" fmla="*/ 1083114 w 7467600"/>
              <a:gd name="connsiteY444" fmla="*/ 6174131 h 6858000"/>
              <a:gd name="connsiteX445" fmla="*/ 1543010 w 7467600"/>
              <a:gd name="connsiteY445" fmla="*/ 6191140 h 6858000"/>
              <a:gd name="connsiteX446" fmla="*/ 1551080 w 7467600"/>
              <a:gd name="connsiteY446" fmla="*/ 6195006 h 6858000"/>
              <a:gd name="connsiteX447" fmla="*/ 2345443 w 7467600"/>
              <a:gd name="connsiteY447" fmla="*/ 5549882 h 6858000"/>
              <a:gd name="connsiteX448" fmla="*/ 1721499 w 7467600"/>
              <a:gd name="connsiteY448" fmla="*/ 5599969 h 6858000"/>
              <a:gd name="connsiteX449" fmla="*/ 767716 w 7467600"/>
              <a:gd name="connsiteY449" fmla="*/ 5472768 h 6858000"/>
              <a:gd name="connsiteX450" fmla="*/ 722147 w 7467600"/>
              <a:gd name="connsiteY450" fmla="*/ 5393091 h 6858000"/>
              <a:gd name="connsiteX451" fmla="*/ 1485552 w 7467600"/>
              <a:gd name="connsiteY451" fmla="*/ 5313202 h 6858000"/>
              <a:gd name="connsiteX452" fmla="*/ 2143004 w 7467600"/>
              <a:gd name="connsiteY452" fmla="*/ 5402420 h 6858000"/>
              <a:gd name="connsiteX453" fmla="*/ 1933391 w 7467600"/>
              <a:gd name="connsiteY453" fmla="*/ 5156971 h 6858000"/>
              <a:gd name="connsiteX454" fmla="*/ 1827118 w 7467600"/>
              <a:gd name="connsiteY454" fmla="*/ 4968410 h 6858000"/>
              <a:gd name="connsiteX455" fmla="*/ 1837349 w 7467600"/>
              <a:gd name="connsiteY455" fmla="*/ 4956357 h 6858000"/>
              <a:gd name="connsiteX456" fmla="*/ 2162835 w 7467600"/>
              <a:gd name="connsiteY456" fmla="*/ 5187853 h 6858000"/>
              <a:gd name="connsiteX457" fmla="*/ 2257167 w 7467600"/>
              <a:gd name="connsiteY457" fmla="*/ 5462123 h 6858000"/>
              <a:gd name="connsiteX458" fmla="*/ 2261598 w 7467600"/>
              <a:gd name="connsiteY458" fmla="*/ 5467998 h 6858000"/>
              <a:gd name="connsiteX459" fmla="*/ 2437177 w 7467600"/>
              <a:gd name="connsiteY459" fmla="*/ 5479608 h 6858000"/>
              <a:gd name="connsiteX460" fmla="*/ 2445247 w 7467600"/>
              <a:gd name="connsiteY460" fmla="*/ 5483476 h 6858000"/>
              <a:gd name="connsiteX461" fmla="*/ 2743626 w 7467600"/>
              <a:gd name="connsiteY461" fmla="*/ 5304819 h 6858000"/>
              <a:gd name="connsiteX462" fmla="*/ 3048102 w 7467600"/>
              <a:gd name="connsiteY462" fmla="*/ 5150595 h 6858000"/>
              <a:gd name="connsiteX463" fmla="*/ 1799414 w 7467600"/>
              <a:gd name="connsiteY463" fmla="*/ 4694732 h 6858000"/>
              <a:gd name="connsiteX464" fmla="*/ 1771735 w 7467600"/>
              <a:gd name="connsiteY464" fmla="*/ 4619929 h 6858000"/>
              <a:gd name="connsiteX465" fmla="*/ 3104273 w 7467600"/>
              <a:gd name="connsiteY465" fmla="*/ 5076159 h 6858000"/>
              <a:gd name="connsiteX466" fmla="*/ 3113245 w 7467600"/>
              <a:gd name="connsiteY466" fmla="*/ 5090705 h 6858000"/>
              <a:gd name="connsiteX467" fmla="*/ 3126294 w 7467600"/>
              <a:gd name="connsiteY467" fmla="*/ 5114400 h 6858000"/>
              <a:gd name="connsiteX468" fmla="*/ 3937433 w 7467600"/>
              <a:gd name="connsiteY468" fmla="*/ 4830473 h 6858000"/>
              <a:gd name="connsiteX469" fmla="*/ 3590475 w 7467600"/>
              <a:gd name="connsiteY469" fmla="*/ 4597974 h 6858000"/>
              <a:gd name="connsiteX470" fmla="*/ 3100264 w 7467600"/>
              <a:gd name="connsiteY470" fmla="*/ 4579845 h 6858000"/>
              <a:gd name="connsiteX471" fmla="*/ 2183576 w 7467600"/>
              <a:gd name="connsiteY471" fmla="*/ 4227150 h 6858000"/>
              <a:gd name="connsiteX472" fmla="*/ 2151029 w 7467600"/>
              <a:gd name="connsiteY472" fmla="*/ 4146947 h 6858000"/>
              <a:gd name="connsiteX473" fmla="*/ 3563434 w 7467600"/>
              <a:gd name="connsiteY473" fmla="*/ 4469115 h 6858000"/>
              <a:gd name="connsiteX474" fmla="*/ 3177952 w 7467600"/>
              <a:gd name="connsiteY474" fmla="*/ 3657386 h 6858000"/>
              <a:gd name="connsiteX475" fmla="*/ 3189263 w 7467600"/>
              <a:gd name="connsiteY475" fmla="*/ 3625726 h 6858000"/>
              <a:gd name="connsiteX476" fmla="*/ 3560912 w 7467600"/>
              <a:gd name="connsiteY476" fmla="*/ 4079863 h 6858000"/>
              <a:gd name="connsiteX477" fmla="*/ 3626636 w 7467600"/>
              <a:gd name="connsiteY477" fmla="*/ 4512230 h 6858000"/>
              <a:gd name="connsiteX478" fmla="*/ 3653088 w 7467600"/>
              <a:gd name="connsiteY478" fmla="*/ 4521417 h 6858000"/>
              <a:gd name="connsiteX479" fmla="*/ 3988128 w 7467600"/>
              <a:gd name="connsiteY479" fmla="*/ 4817267 h 6858000"/>
              <a:gd name="connsiteX480" fmla="*/ 4830582 w 7467600"/>
              <a:gd name="connsiteY480" fmla="*/ 4676000 h 6858000"/>
              <a:gd name="connsiteX481" fmla="*/ 4830100 w 7467600"/>
              <a:gd name="connsiteY481" fmla="*/ 4675554 h 6858000"/>
              <a:gd name="connsiteX482" fmla="*/ 4036318 w 7467600"/>
              <a:gd name="connsiteY482" fmla="*/ 4147013 h 6858000"/>
              <a:gd name="connsiteX483" fmla="*/ 3432098 w 7467600"/>
              <a:gd name="connsiteY483" fmla="*/ 3537312 h 6858000"/>
              <a:gd name="connsiteX484" fmla="*/ 3446761 w 7467600"/>
              <a:gd name="connsiteY484" fmla="*/ 3461278 h 6858000"/>
              <a:gd name="connsiteX485" fmla="*/ 4419733 w 7467600"/>
              <a:gd name="connsiteY485" fmla="*/ 3963555 h 6858000"/>
              <a:gd name="connsiteX486" fmla="*/ 4781371 w 7467600"/>
              <a:gd name="connsiteY486" fmla="*/ 4458604 h 6858000"/>
              <a:gd name="connsiteX487" fmla="*/ 4780440 w 7467600"/>
              <a:gd name="connsiteY487" fmla="*/ 4470290 h 6858000"/>
              <a:gd name="connsiteX488" fmla="*/ 4898954 w 7467600"/>
              <a:gd name="connsiteY488" fmla="*/ 4662092 h 6858000"/>
              <a:gd name="connsiteX489" fmla="*/ 4900699 w 7467600"/>
              <a:gd name="connsiteY489" fmla="*/ 4670867 h 6858000"/>
              <a:gd name="connsiteX490" fmla="*/ 5714511 w 7467600"/>
              <a:gd name="connsiteY490" fmla="*/ 4663483 h 6858000"/>
              <a:gd name="connsiteX491" fmla="*/ 5464793 w 7467600"/>
              <a:gd name="connsiteY491" fmla="*/ 4393556 h 6858000"/>
              <a:gd name="connsiteX492" fmla="*/ 5461897 w 7467600"/>
              <a:gd name="connsiteY492" fmla="*/ 4390879 h 6858000"/>
              <a:gd name="connsiteX493" fmla="*/ 4294126 w 7467600"/>
              <a:gd name="connsiteY493" fmla="*/ 3303048 h 6858000"/>
              <a:gd name="connsiteX494" fmla="*/ 4305321 w 7467600"/>
              <a:gd name="connsiteY494" fmla="*/ 3256953 h 6858000"/>
              <a:gd name="connsiteX495" fmla="*/ 4949299 w 7467600"/>
              <a:gd name="connsiteY495" fmla="*/ 3766336 h 6858000"/>
              <a:gd name="connsiteX496" fmla="*/ 5291452 w 7467600"/>
              <a:gd name="connsiteY496" fmla="*/ 4076801 h 6858000"/>
              <a:gd name="connsiteX497" fmla="*/ 5434998 w 7467600"/>
              <a:gd name="connsiteY497" fmla="*/ 4254100 h 6858000"/>
              <a:gd name="connsiteX498" fmla="*/ 5351015 w 7467600"/>
              <a:gd name="connsiteY498" fmla="*/ 3760989 h 6858000"/>
              <a:gd name="connsiteX499" fmla="*/ 5413780 w 7467600"/>
              <a:gd name="connsiteY499" fmla="*/ 2966265 h 6858000"/>
              <a:gd name="connsiteX500" fmla="*/ 5425627 w 7467600"/>
              <a:gd name="connsiteY500" fmla="*/ 2954192 h 6858000"/>
              <a:gd name="connsiteX501" fmla="*/ 6604735 w 7467600"/>
              <a:gd name="connsiteY501" fmla="*/ 2041381 h 6858000"/>
              <a:gd name="connsiteX502" fmla="*/ 7204487 w 7467600"/>
              <a:gd name="connsiteY502" fmla="*/ 2742112 h 6858000"/>
              <a:gd name="connsiteX503" fmla="*/ 7131592 w 7467600"/>
              <a:gd name="connsiteY503" fmla="*/ 2672096 h 6858000"/>
              <a:gd name="connsiteX504" fmla="*/ 6996344 w 7467600"/>
              <a:gd name="connsiteY504" fmla="*/ 2518310 h 6858000"/>
              <a:gd name="connsiteX505" fmla="*/ 6735495 w 7467600"/>
              <a:gd name="connsiteY505" fmla="*/ 2196890 h 6858000"/>
              <a:gd name="connsiteX506" fmla="*/ 6721901 w 7467600"/>
              <a:gd name="connsiteY506" fmla="*/ 2179274 h 6858000"/>
              <a:gd name="connsiteX507" fmla="*/ 6604735 w 7467600"/>
              <a:gd name="connsiteY507" fmla="*/ 2041381 h 6858000"/>
              <a:gd name="connsiteX508" fmla="*/ 6591670 w 7467600"/>
              <a:gd name="connsiteY508" fmla="*/ 1988277 h 6858000"/>
              <a:gd name="connsiteX509" fmla="*/ 6747349 w 7467600"/>
              <a:gd name="connsiteY509" fmla="*/ 2160069 h 6858000"/>
              <a:gd name="connsiteX510" fmla="*/ 6760943 w 7467600"/>
              <a:gd name="connsiteY510" fmla="*/ 2177686 h 6858000"/>
              <a:gd name="connsiteX511" fmla="*/ 7021065 w 7467600"/>
              <a:gd name="connsiteY511" fmla="*/ 2498102 h 6858000"/>
              <a:gd name="connsiteX512" fmla="*/ 7155223 w 7467600"/>
              <a:gd name="connsiteY512" fmla="*/ 2650386 h 6858000"/>
              <a:gd name="connsiteX513" fmla="*/ 7203167 w 7467600"/>
              <a:gd name="connsiteY513" fmla="*/ 2697288 h 6858000"/>
              <a:gd name="connsiteX514" fmla="*/ 6937703 w 7467600"/>
              <a:gd name="connsiteY514" fmla="*/ 2321981 h 6858000"/>
              <a:gd name="connsiteX515" fmla="*/ 6591670 w 7467600"/>
              <a:gd name="connsiteY515" fmla="*/ 1988277 h 6858000"/>
              <a:gd name="connsiteX516" fmla="*/ 5798671 w 7467600"/>
              <a:gd name="connsiteY516" fmla="*/ 1981601 h 6858000"/>
              <a:gd name="connsiteX517" fmla="*/ 5754709 w 7467600"/>
              <a:gd name="connsiteY517" fmla="*/ 2071454 h 6858000"/>
              <a:gd name="connsiteX518" fmla="*/ 5763044 w 7467600"/>
              <a:gd name="connsiteY518" fmla="*/ 2842206 h 6858000"/>
              <a:gd name="connsiteX519" fmla="*/ 5764974 w 7467600"/>
              <a:gd name="connsiteY519" fmla="*/ 2799609 h 6858000"/>
              <a:gd name="connsiteX520" fmla="*/ 5767665 w 7467600"/>
              <a:gd name="connsiteY520" fmla="*/ 2666409 h 6858000"/>
              <a:gd name="connsiteX521" fmla="*/ 5763055 w 7467600"/>
              <a:gd name="connsiteY521" fmla="*/ 2579705 h 6858000"/>
              <a:gd name="connsiteX522" fmla="*/ 5758079 w 7467600"/>
              <a:gd name="connsiteY522" fmla="*/ 2492508 h 6858000"/>
              <a:gd name="connsiteX523" fmla="*/ 5779325 w 7467600"/>
              <a:gd name="connsiteY523" fmla="*/ 2197069 h 6858000"/>
              <a:gd name="connsiteX524" fmla="*/ 5798671 w 7467600"/>
              <a:gd name="connsiteY524" fmla="*/ 1981601 h 6858000"/>
              <a:gd name="connsiteX525" fmla="*/ 5829202 w 7467600"/>
              <a:gd name="connsiteY525" fmla="*/ 1971679 h 6858000"/>
              <a:gd name="connsiteX526" fmla="*/ 5809558 w 7467600"/>
              <a:gd name="connsiteY526" fmla="*/ 2198043 h 6858000"/>
              <a:gd name="connsiteX527" fmla="*/ 5788653 w 7467600"/>
              <a:gd name="connsiteY527" fmla="*/ 2489430 h 6858000"/>
              <a:gd name="connsiteX528" fmla="*/ 5793439 w 7467600"/>
              <a:gd name="connsiteY528" fmla="*/ 2575235 h 6858000"/>
              <a:gd name="connsiteX529" fmla="*/ 5796837 w 7467600"/>
              <a:gd name="connsiteY529" fmla="*/ 2637633 h 6858000"/>
              <a:gd name="connsiteX530" fmla="*/ 5818614 w 7467600"/>
              <a:gd name="connsiteY530" fmla="*/ 2473055 h 6858000"/>
              <a:gd name="connsiteX531" fmla="*/ 5829202 w 7467600"/>
              <a:gd name="connsiteY531" fmla="*/ 1971679 h 6858000"/>
              <a:gd name="connsiteX532" fmla="*/ 5911389 w 7467600"/>
              <a:gd name="connsiteY532" fmla="*/ 1898371 h 6858000"/>
              <a:gd name="connsiteX533" fmla="*/ 6237627 w 7467600"/>
              <a:gd name="connsiteY533" fmla="*/ 2231921 h 6858000"/>
              <a:gd name="connsiteX534" fmla="*/ 5911389 w 7467600"/>
              <a:gd name="connsiteY534" fmla="*/ 1898371 h 6858000"/>
              <a:gd name="connsiteX535" fmla="*/ 6944437 w 7467600"/>
              <a:gd name="connsiteY535" fmla="*/ 1575402 h 6858000"/>
              <a:gd name="connsiteX536" fmla="*/ 6304730 w 7467600"/>
              <a:gd name="connsiteY536" fmla="*/ 1766654 h 6858000"/>
              <a:gd name="connsiteX537" fmla="*/ 6944437 w 7467600"/>
              <a:gd name="connsiteY537" fmla="*/ 1575402 h 6858000"/>
              <a:gd name="connsiteX538" fmla="*/ 7019523 w 7467600"/>
              <a:gd name="connsiteY538" fmla="*/ 1519450 h 6858000"/>
              <a:gd name="connsiteX539" fmla="*/ 6298091 w 7467600"/>
              <a:gd name="connsiteY539" fmla="*/ 1737122 h 6858000"/>
              <a:gd name="connsiteX540" fmla="*/ 7019523 w 7467600"/>
              <a:gd name="connsiteY540" fmla="*/ 1519450 h 6858000"/>
              <a:gd name="connsiteX541" fmla="*/ 2399523 w 7467600"/>
              <a:gd name="connsiteY541" fmla="*/ 1428234 h 6858000"/>
              <a:gd name="connsiteX542" fmla="*/ 2224982 w 7467600"/>
              <a:gd name="connsiteY542" fmla="*/ 1826201 h 6858000"/>
              <a:gd name="connsiteX543" fmla="*/ 2096099 w 7467600"/>
              <a:gd name="connsiteY543" fmla="*/ 2345900 h 6858000"/>
              <a:gd name="connsiteX544" fmla="*/ 2283317 w 7467600"/>
              <a:gd name="connsiteY544" fmla="*/ 1796925 h 6858000"/>
              <a:gd name="connsiteX545" fmla="*/ 2399523 w 7467600"/>
              <a:gd name="connsiteY545" fmla="*/ 1428234 h 6858000"/>
              <a:gd name="connsiteX546" fmla="*/ 2448558 w 7467600"/>
              <a:gd name="connsiteY546" fmla="*/ 1373435 h 6858000"/>
              <a:gd name="connsiteX547" fmla="*/ 2312521 w 7467600"/>
              <a:gd name="connsiteY547" fmla="*/ 1806140 h 6858000"/>
              <a:gd name="connsiteX548" fmla="*/ 2127533 w 7467600"/>
              <a:gd name="connsiteY548" fmla="*/ 2348380 h 6858000"/>
              <a:gd name="connsiteX549" fmla="*/ 2358080 w 7467600"/>
              <a:gd name="connsiteY549" fmla="*/ 1866134 h 6858000"/>
              <a:gd name="connsiteX550" fmla="*/ 2407436 w 7467600"/>
              <a:gd name="connsiteY550" fmla="*/ 1651070 h 6858000"/>
              <a:gd name="connsiteX551" fmla="*/ 2448558 w 7467600"/>
              <a:gd name="connsiteY551" fmla="*/ 1373435 h 6858000"/>
              <a:gd name="connsiteX552" fmla="*/ 278707 w 7467600"/>
              <a:gd name="connsiteY552" fmla="*/ 1352270 h 6858000"/>
              <a:gd name="connsiteX553" fmla="*/ 321570 w 7467600"/>
              <a:gd name="connsiteY553" fmla="*/ 1861610 h 6858000"/>
              <a:gd name="connsiteX554" fmla="*/ 294281 w 7467600"/>
              <a:gd name="connsiteY554" fmla="*/ 1440658 h 6858000"/>
              <a:gd name="connsiteX555" fmla="*/ 278707 w 7467600"/>
              <a:gd name="connsiteY555" fmla="*/ 1352270 h 6858000"/>
              <a:gd name="connsiteX556" fmla="*/ 1423821 w 7467600"/>
              <a:gd name="connsiteY556" fmla="*/ 1351958 h 6858000"/>
              <a:gd name="connsiteX557" fmla="*/ 1638521 w 7467600"/>
              <a:gd name="connsiteY557" fmla="*/ 1908470 h 6858000"/>
              <a:gd name="connsiteX558" fmla="*/ 1754199 w 7467600"/>
              <a:gd name="connsiteY558" fmla="*/ 2149284 h 6858000"/>
              <a:gd name="connsiteX559" fmla="*/ 1908359 w 7467600"/>
              <a:gd name="connsiteY559" fmla="*/ 2364988 h 6858000"/>
              <a:gd name="connsiteX560" fmla="*/ 1647661 w 7467600"/>
              <a:gd name="connsiteY560" fmla="*/ 1825945 h 6858000"/>
              <a:gd name="connsiteX561" fmla="*/ 1423821 w 7467600"/>
              <a:gd name="connsiteY561" fmla="*/ 1351958 h 6858000"/>
              <a:gd name="connsiteX562" fmla="*/ 1431890 w 7467600"/>
              <a:gd name="connsiteY562" fmla="*/ 1306475 h 6858000"/>
              <a:gd name="connsiteX563" fmla="*/ 1507597 w 7467600"/>
              <a:gd name="connsiteY563" fmla="*/ 1446132 h 6858000"/>
              <a:gd name="connsiteX564" fmla="*/ 1674586 w 7467600"/>
              <a:gd name="connsiteY564" fmla="*/ 1813832 h 6858000"/>
              <a:gd name="connsiteX565" fmla="*/ 1815950 w 7467600"/>
              <a:gd name="connsiteY565" fmla="*/ 2128564 h 6858000"/>
              <a:gd name="connsiteX566" fmla="*/ 1984242 w 7467600"/>
              <a:gd name="connsiteY566" fmla="*/ 2430829 h 6858000"/>
              <a:gd name="connsiteX567" fmla="*/ 2014023 w 7467600"/>
              <a:gd name="connsiteY567" fmla="*/ 2450995 h 6858000"/>
              <a:gd name="connsiteX568" fmla="*/ 1747337 w 7467600"/>
              <a:gd name="connsiteY568" fmla="*/ 1855264 h 6858000"/>
              <a:gd name="connsiteX569" fmla="*/ 1533749 w 7467600"/>
              <a:gd name="connsiteY569" fmla="*/ 1478656 h 6858000"/>
              <a:gd name="connsiteX570" fmla="*/ 1431890 w 7467600"/>
              <a:gd name="connsiteY570" fmla="*/ 1306475 h 6858000"/>
              <a:gd name="connsiteX571" fmla="*/ 5052692 w 7467600"/>
              <a:gd name="connsiteY571" fmla="*/ 1292994 h 6858000"/>
              <a:gd name="connsiteX572" fmla="*/ 5200661 w 7467600"/>
              <a:gd name="connsiteY572" fmla="*/ 1635186 h 6858000"/>
              <a:gd name="connsiteX573" fmla="*/ 5297138 w 7467600"/>
              <a:gd name="connsiteY573" fmla="*/ 1906351 h 6858000"/>
              <a:gd name="connsiteX574" fmla="*/ 5052692 w 7467600"/>
              <a:gd name="connsiteY574" fmla="*/ 1292994 h 6858000"/>
              <a:gd name="connsiteX575" fmla="*/ 5009948 w 7467600"/>
              <a:gd name="connsiteY575" fmla="*/ 1273619 h 6858000"/>
              <a:gd name="connsiteX576" fmla="*/ 5121777 w 7467600"/>
              <a:gd name="connsiteY576" fmla="*/ 1654213 h 6858000"/>
              <a:gd name="connsiteX577" fmla="*/ 5293545 w 7467600"/>
              <a:gd name="connsiteY577" fmla="*/ 2072247 h 6858000"/>
              <a:gd name="connsiteX578" fmla="*/ 5294042 w 7467600"/>
              <a:gd name="connsiteY578" fmla="*/ 2065019 h 6858000"/>
              <a:gd name="connsiteX579" fmla="*/ 5171936 w 7467600"/>
              <a:gd name="connsiteY579" fmla="*/ 1647613 h 6858000"/>
              <a:gd name="connsiteX580" fmla="*/ 5009948 w 7467600"/>
              <a:gd name="connsiteY580" fmla="*/ 1273619 h 6858000"/>
              <a:gd name="connsiteX581" fmla="*/ 655236 w 7467600"/>
              <a:gd name="connsiteY581" fmla="*/ 1268632 h 6858000"/>
              <a:gd name="connsiteX582" fmla="*/ 839521 w 7467600"/>
              <a:gd name="connsiteY582" fmla="*/ 1685315 h 6858000"/>
              <a:gd name="connsiteX583" fmla="*/ 1109416 w 7467600"/>
              <a:gd name="connsiteY583" fmla="*/ 2061663 h 6858000"/>
              <a:gd name="connsiteX584" fmla="*/ 1298300 w 7467600"/>
              <a:gd name="connsiteY584" fmla="*/ 2247742 h 6858000"/>
              <a:gd name="connsiteX585" fmla="*/ 1125871 w 7467600"/>
              <a:gd name="connsiteY585" fmla="*/ 1989513 h 6858000"/>
              <a:gd name="connsiteX586" fmla="*/ 981574 w 7467600"/>
              <a:gd name="connsiteY586" fmla="*/ 1783157 h 6858000"/>
              <a:gd name="connsiteX587" fmla="*/ 922198 w 7467600"/>
              <a:gd name="connsiteY587" fmla="*/ 1677437 h 6858000"/>
              <a:gd name="connsiteX588" fmla="*/ 869293 w 7467600"/>
              <a:gd name="connsiteY588" fmla="*/ 1583214 h 6858000"/>
              <a:gd name="connsiteX589" fmla="*/ 751431 w 7467600"/>
              <a:gd name="connsiteY589" fmla="*/ 1405731 h 6858000"/>
              <a:gd name="connsiteX590" fmla="*/ 655236 w 7467600"/>
              <a:gd name="connsiteY590" fmla="*/ 1268632 h 6858000"/>
              <a:gd name="connsiteX591" fmla="*/ 6516292 w 7467600"/>
              <a:gd name="connsiteY591" fmla="*/ 1263064 h 6858000"/>
              <a:gd name="connsiteX592" fmla="*/ 5736320 w 7467600"/>
              <a:gd name="connsiteY592" fmla="*/ 1501803 h 6858000"/>
              <a:gd name="connsiteX593" fmla="*/ 6516292 w 7467600"/>
              <a:gd name="connsiteY593" fmla="*/ 1263064 h 6858000"/>
              <a:gd name="connsiteX594" fmla="*/ 291466 w 7467600"/>
              <a:gd name="connsiteY594" fmla="*/ 1250369 h 6858000"/>
              <a:gd name="connsiteX595" fmla="*/ 323180 w 7467600"/>
              <a:gd name="connsiteY595" fmla="*/ 1435283 h 6858000"/>
              <a:gd name="connsiteX596" fmla="*/ 349381 w 7467600"/>
              <a:gd name="connsiteY596" fmla="*/ 1875041 h 6858000"/>
              <a:gd name="connsiteX597" fmla="*/ 374363 w 7467600"/>
              <a:gd name="connsiteY597" fmla="*/ 1506494 h 6858000"/>
              <a:gd name="connsiteX598" fmla="*/ 302168 w 7467600"/>
              <a:gd name="connsiteY598" fmla="*/ 1274495 h 6858000"/>
              <a:gd name="connsiteX599" fmla="*/ 291466 w 7467600"/>
              <a:gd name="connsiteY599" fmla="*/ 1250369 h 6858000"/>
              <a:gd name="connsiteX600" fmla="*/ 678222 w 7467600"/>
              <a:gd name="connsiteY600" fmla="*/ 1248670 h 6858000"/>
              <a:gd name="connsiteX601" fmla="*/ 775536 w 7467600"/>
              <a:gd name="connsiteY601" fmla="*/ 1388015 h 6858000"/>
              <a:gd name="connsiteX602" fmla="*/ 894529 w 7467600"/>
              <a:gd name="connsiteY602" fmla="*/ 1567739 h 6858000"/>
              <a:gd name="connsiteX603" fmla="*/ 948000 w 7467600"/>
              <a:gd name="connsiteY603" fmla="*/ 1663088 h 6858000"/>
              <a:gd name="connsiteX604" fmla="*/ 1006812 w 7467600"/>
              <a:gd name="connsiteY604" fmla="*/ 1767683 h 6858000"/>
              <a:gd name="connsiteX605" fmla="*/ 1149133 w 7467600"/>
              <a:gd name="connsiteY605" fmla="*/ 1971513 h 6858000"/>
              <a:gd name="connsiteX606" fmla="*/ 1333952 w 7467600"/>
              <a:gd name="connsiteY606" fmla="*/ 2251620 h 6858000"/>
              <a:gd name="connsiteX607" fmla="*/ 1337329 w 7467600"/>
              <a:gd name="connsiteY607" fmla="*/ 2258350 h 6858000"/>
              <a:gd name="connsiteX608" fmla="*/ 1014726 w 7467600"/>
              <a:gd name="connsiteY608" fmla="*/ 1615556 h 6858000"/>
              <a:gd name="connsiteX609" fmla="*/ 678222 w 7467600"/>
              <a:gd name="connsiteY609" fmla="*/ 1248670 h 6858000"/>
              <a:gd name="connsiteX610" fmla="*/ 6691602 w 7467600"/>
              <a:gd name="connsiteY610" fmla="*/ 1140573 h 6858000"/>
              <a:gd name="connsiteX611" fmla="*/ 6571100 w 7467600"/>
              <a:gd name="connsiteY611" fmla="*/ 1183662 h 6858000"/>
              <a:gd name="connsiteX612" fmla="*/ 6241687 w 7467600"/>
              <a:gd name="connsiteY612" fmla="*/ 1257600 h 6858000"/>
              <a:gd name="connsiteX613" fmla="*/ 5693009 w 7467600"/>
              <a:gd name="connsiteY613" fmla="*/ 1478256 h 6858000"/>
              <a:gd name="connsiteX614" fmla="*/ 6548420 w 7467600"/>
              <a:gd name="connsiteY614" fmla="*/ 1214599 h 6858000"/>
              <a:gd name="connsiteX615" fmla="*/ 6605473 w 7467600"/>
              <a:gd name="connsiteY615" fmla="*/ 1184686 h 6858000"/>
              <a:gd name="connsiteX616" fmla="*/ 6691602 w 7467600"/>
              <a:gd name="connsiteY616" fmla="*/ 1140573 h 6858000"/>
              <a:gd name="connsiteX617" fmla="*/ 4002475 w 7467600"/>
              <a:gd name="connsiteY617" fmla="*/ 1037802 h 6858000"/>
              <a:gd name="connsiteX618" fmla="*/ 4000324 w 7467600"/>
              <a:gd name="connsiteY618" fmla="*/ 1039362 h 6858000"/>
              <a:gd name="connsiteX619" fmla="*/ 4002862 w 7467600"/>
              <a:gd name="connsiteY619" fmla="*/ 1042866 h 6858000"/>
              <a:gd name="connsiteX620" fmla="*/ 4002475 w 7467600"/>
              <a:gd name="connsiteY620" fmla="*/ 1037802 h 6858000"/>
              <a:gd name="connsiteX621" fmla="*/ 506322 w 7467600"/>
              <a:gd name="connsiteY621" fmla="*/ 1020997 h 6858000"/>
              <a:gd name="connsiteX622" fmla="*/ 533068 w 7467600"/>
              <a:gd name="connsiteY622" fmla="*/ 1029409 h 6858000"/>
              <a:gd name="connsiteX623" fmla="*/ 1232525 w 7467600"/>
              <a:gd name="connsiteY623" fmla="*/ 1804675 h 6858000"/>
              <a:gd name="connsiteX624" fmla="*/ 1388858 w 7467600"/>
              <a:gd name="connsiteY624" fmla="*/ 2368011 h 6858000"/>
              <a:gd name="connsiteX625" fmla="*/ 1384098 w 7467600"/>
              <a:gd name="connsiteY625" fmla="*/ 2378125 h 6858000"/>
              <a:gd name="connsiteX626" fmla="*/ 1425393 w 7467600"/>
              <a:gd name="connsiteY626" fmla="*/ 2589124 h 6858000"/>
              <a:gd name="connsiteX627" fmla="*/ 1424001 w 7467600"/>
              <a:gd name="connsiteY627" fmla="*/ 2597541 h 6858000"/>
              <a:gd name="connsiteX628" fmla="*/ 2152729 w 7467600"/>
              <a:gd name="connsiteY628" fmla="*/ 2864487 h 6858000"/>
              <a:gd name="connsiteX629" fmla="*/ 2020609 w 7467600"/>
              <a:gd name="connsiteY629" fmla="*/ 2539671 h 6858000"/>
              <a:gd name="connsiteX630" fmla="*/ 2018920 w 7467600"/>
              <a:gd name="connsiteY630" fmla="*/ 2536309 h 6858000"/>
              <a:gd name="connsiteX631" fmla="*/ 1342441 w 7467600"/>
              <a:gd name="connsiteY631" fmla="*/ 1173017 h 6858000"/>
              <a:gd name="connsiteX632" fmla="*/ 1367925 w 7467600"/>
              <a:gd name="connsiteY632" fmla="*/ 1135648 h 6858000"/>
              <a:gd name="connsiteX633" fmla="*/ 1771401 w 7467600"/>
              <a:gd name="connsiteY633" fmla="*/ 1806673 h 6858000"/>
              <a:gd name="connsiteX634" fmla="*/ 1972385 w 7467600"/>
              <a:gd name="connsiteY634" fmla="*/ 2198735 h 6858000"/>
              <a:gd name="connsiteX635" fmla="*/ 2040892 w 7467600"/>
              <a:gd name="connsiteY635" fmla="*/ 2405205 h 6858000"/>
              <a:gd name="connsiteX636" fmla="*/ 2131689 w 7467600"/>
              <a:gd name="connsiteY636" fmla="*/ 1936926 h 6858000"/>
              <a:gd name="connsiteX637" fmla="*/ 2454820 w 7467600"/>
              <a:gd name="connsiteY637" fmla="*/ 1248808 h 6858000"/>
              <a:gd name="connsiteX638" fmla="*/ 2492512 w 7467600"/>
              <a:gd name="connsiteY638" fmla="*/ 1302920 h 6858000"/>
              <a:gd name="connsiteX639" fmla="*/ 2081216 w 7467600"/>
              <a:gd name="connsiteY639" fmla="*/ 2527513 h 6858000"/>
              <a:gd name="connsiteX640" fmla="*/ 2081211 w 7467600"/>
              <a:gd name="connsiteY640" fmla="*/ 2528916 h 6858000"/>
              <a:gd name="connsiteX641" fmla="*/ 2199067 w 7467600"/>
              <a:gd name="connsiteY641" fmla="*/ 2884061 h 6858000"/>
              <a:gd name="connsiteX642" fmla="*/ 3192586 w 7467600"/>
              <a:gd name="connsiteY642" fmla="*/ 3411496 h 6858000"/>
              <a:gd name="connsiteX643" fmla="*/ 3182620 w 7467600"/>
              <a:gd name="connsiteY643" fmla="*/ 3483279 h 6858000"/>
              <a:gd name="connsiteX644" fmla="*/ 2435119 w 7467600"/>
              <a:gd name="connsiteY644" fmla="*/ 3080173 h 6858000"/>
              <a:gd name="connsiteX645" fmla="*/ 2410152 w 7467600"/>
              <a:gd name="connsiteY645" fmla="*/ 3063751 h 6858000"/>
              <a:gd name="connsiteX646" fmla="*/ 2408099 w 7467600"/>
              <a:gd name="connsiteY646" fmla="*/ 3064403 h 6858000"/>
              <a:gd name="connsiteX647" fmla="*/ 2407218 w 7467600"/>
              <a:gd name="connsiteY647" fmla="*/ 3070324 h 6858000"/>
              <a:gd name="connsiteX648" fmla="*/ 2380138 w 7467600"/>
              <a:gd name="connsiteY648" fmla="*/ 3099341 h 6858000"/>
              <a:gd name="connsiteX649" fmla="*/ 1765923 w 7467600"/>
              <a:gd name="connsiteY649" fmla="*/ 3581043 h 6858000"/>
              <a:gd name="connsiteX650" fmla="*/ 1702258 w 7467600"/>
              <a:gd name="connsiteY650" fmla="*/ 3612286 h 6858000"/>
              <a:gd name="connsiteX651" fmla="*/ 1538370 w 7467600"/>
              <a:gd name="connsiteY651" fmla="*/ 3811804 h 6858000"/>
              <a:gd name="connsiteX652" fmla="*/ 542867 w 7467600"/>
              <a:gd name="connsiteY652" fmla="*/ 4944092 h 6858000"/>
              <a:gd name="connsiteX653" fmla="*/ 515800 w 7467600"/>
              <a:gd name="connsiteY653" fmla="*/ 4862180 h 6858000"/>
              <a:gd name="connsiteX654" fmla="*/ 909145 w 7467600"/>
              <a:gd name="connsiteY654" fmla="*/ 4199225 h 6858000"/>
              <a:gd name="connsiteX655" fmla="*/ 1214067 w 7467600"/>
              <a:gd name="connsiteY655" fmla="*/ 3908561 h 6858000"/>
              <a:gd name="connsiteX656" fmla="*/ 640967 w 7467600"/>
              <a:gd name="connsiteY656" fmla="*/ 4105601 h 6858000"/>
              <a:gd name="connsiteX657" fmla="*/ 112563 w 7467600"/>
              <a:gd name="connsiteY657" fmla="*/ 4396952 h 6858000"/>
              <a:gd name="connsiteX658" fmla="*/ 0 w 7467600"/>
              <a:gd name="connsiteY658" fmla="*/ 4466006 h 6858000"/>
              <a:gd name="connsiteX659" fmla="*/ 0 w 7467600"/>
              <a:gd name="connsiteY659" fmla="*/ 4233763 h 6858000"/>
              <a:gd name="connsiteX660" fmla="*/ 36881 w 7467600"/>
              <a:gd name="connsiteY660" fmla="*/ 4200118 h 6858000"/>
              <a:gd name="connsiteX661" fmla="*/ 910534 w 7467600"/>
              <a:gd name="connsiteY661" fmla="*/ 3629753 h 6858000"/>
              <a:gd name="connsiteX662" fmla="*/ 1578717 w 7467600"/>
              <a:gd name="connsiteY662" fmla="*/ 3575982 h 6858000"/>
              <a:gd name="connsiteX663" fmla="*/ 2338780 w 7467600"/>
              <a:gd name="connsiteY663" fmla="*/ 3033725 h 6858000"/>
              <a:gd name="connsiteX664" fmla="*/ 1807991 w 7467600"/>
              <a:gd name="connsiteY664" fmla="*/ 2807184 h 6858000"/>
              <a:gd name="connsiteX665" fmla="*/ 1416358 w 7467600"/>
              <a:gd name="connsiteY665" fmla="*/ 3112571 h 6858000"/>
              <a:gd name="connsiteX666" fmla="*/ 939066 w 7467600"/>
              <a:gd name="connsiteY666" fmla="*/ 3378798 h 6858000"/>
              <a:gd name="connsiteX667" fmla="*/ 115099 w 7467600"/>
              <a:gd name="connsiteY667" fmla="*/ 3607650 h 6858000"/>
              <a:gd name="connsiteX668" fmla="*/ 97284 w 7467600"/>
              <a:gd name="connsiteY668" fmla="*/ 3520393 h 6858000"/>
              <a:gd name="connsiteX669" fmla="*/ 922050 w 7467600"/>
              <a:gd name="connsiteY669" fmla="*/ 3074867 h 6858000"/>
              <a:gd name="connsiteX670" fmla="*/ 1405265 w 7467600"/>
              <a:gd name="connsiteY670" fmla="*/ 3016319 h 6858000"/>
              <a:gd name="connsiteX671" fmla="*/ 1407512 w 7467600"/>
              <a:gd name="connsiteY671" fmla="*/ 3018001 h 6858000"/>
              <a:gd name="connsiteX672" fmla="*/ 1726266 w 7467600"/>
              <a:gd name="connsiteY672" fmla="*/ 2777274 h 6858000"/>
              <a:gd name="connsiteX673" fmla="*/ 625390 w 7467600"/>
              <a:gd name="connsiteY673" fmla="*/ 2514541 h 6858000"/>
              <a:gd name="connsiteX674" fmla="*/ 619799 w 7467600"/>
              <a:gd name="connsiteY674" fmla="*/ 2527180 h 6858000"/>
              <a:gd name="connsiteX675" fmla="*/ 310030 w 7467600"/>
              <a:gd name="connsiteY675" fmla="*/ 2771818 h 6858000"/>
              <a:gd name="connsiteX676" fmla="*/ 173877 w 7467600"/>
              <a:gd name="connsiteY676" fmla="*/ 2937056 h 6858000"/>
              <a:gd name="connsiteX677" fmla="*/ 77889 w 7467600"/>
              <a:gd name="connsiteY677" fmla="*/ 3138440 h 6858000"/>
              <a:gd name="connsiteX678" fmla="*/ 0 w 7467600"/>
              <a:gd name="connsiteY678" fmla="*/ 3271395 h 6858000"/>
              <a:gd name="connsiteX679" fmla="*/ 0 w 7467600"/>
              <a:gd name="connsiteY679" fmla="*/ 3153002 h 6858000"/>
              <a:gd name="connsiteX680" fmla="*/ 2386 w 7467600"/>
              <a:gd name="connsiteY680" fmla="*/ 3149203 h 6858000"/>
              <a:gd name="connsiteX681" fmla="*/ 89753 w 7467600"/>
              <a:gd name="connsiteY681" fmla="*/ 2987702 h 6858000"/>
              <a:gd name="connsiteX682" fmla="*/ 76869 w 7467600"/>
              <a:gd name="connsiteY682" fmla="*/ 3005404 h 6858000"/>
              <a:gd name="connsiteX683" fmla="*/ 32049 w 7467600"/>
              <a:gd name="connsiteY683" fmla="*/ 3065814 h 6858000"/>
              <a:gd name="connsiteX684" fmla="*/ 0 w 7467600"/>
              <a:gd name="connsiteY684" fmla="*/ 3108744 h 6858000"/>
              <a:gd name="connsiteX685" fmla="*/ 0 w 7467600"/>
              <a:gd name="connsiteY685" fmla="*/ 3058059 h 6858000"/>
              <a:gd name="connsiteX686" fmla="*/ 7610 w 7467600"/>
              <a:gd name="connsiteY686" fmla="*/ 3047889 h 6858000"/>
              <a:gd name="connsiteX687" fmla="*/ 52419 w 7467600"/>
              <a:gd name="connsiteY687" fmla="*/ 2987479 h 6858000"/>
              <a:gd name="connsiteX688" fmla="*/ 59142 w 7467600"/>
              <a:gd name="connsiteY688" fmla="*/ 2978488 h 6858000"/>
              <a:gd name="connsiteX689" fmla="*/ 0 w 7467600"/>
              <a:gd name="connsiteY689" fmla="*/ 3015334 h 6858000"/>
              <a:gd name="connsiteX690" fmla="*/ 0 w 7467600"/>
              <a:gd name="connsiteY690" fmla="*/ 2914286 h 6858000"/>
              <a:gd name="connsiteX691" fmla="*/ 36383 w 7467600"/>
              <a:gd name="connsiteY691" fmla="*/ 2901128 h 6858000"/>
              <a:gd name="connsiteX692" fmla="*/ 156329 w 7467600"/>
              <a:gd name="connsiteY692" fmla="*/ 2840533 h 6858000"/>
              <a:gd name="connsiteX693" fmla="*/ 358355 w 7467600"/>
              <a:gd name="connsiteY693" fmla="*/ 2620471 h 6858000"/>
              <a:gd name="connsiteX694" fmla="*/ 510577 w 7467600"/>
              <a:gd name="connsiteY694" fmla="*/ 2501244 h 6858000"/>
              <a:gd name="connsiteX695" fmla="*/ 211967 w 7467600"/>
              <a:gd name="connsiteY695" fmla="*/ 2479171 h 6858000"/>
              <a:gd name="connsiteX696" fmla="*/ 0 w 7467600"/>
              <a:gd name="connsiteY696" fmla="*/ 2476398 h 6858000"/>
              <a:gd name="connsiteX697" fmla="*/ 0 w 7467600"/>
              <a:gd name="connsiteY697" fmla="*/ 2389189 h 6858000"/>
              <a:gd name="connsiteX698" fmla="*/ 103062 w 7467600"/>
              <a:gd name="connsiteY698" fmla="*/ 2389518 h 6858000"/>
              <a:gd name="connsiteX699" fmla="*/ 510734 w 7467600"/>
              <a:gd name="connsiteY699" fmla="*/ 2416201 h 6858000"/>
              <a:gd name="connsiteX700" fmla="*/ 279257 w 7467600"/>
              <a:gd name="connsiteY700" fmla="*/ 2092102 h 6858000"/>
              <a:gd name="connsiteX701" fmla="*/ 65265 w 7467600"/>
              <a:gd name="connsiteY701" fmla="*/ 2006049 h 6858000"/>
              <a:gd name="connsiteX702" fmla="*/ 0 w 7467600"/>
              <a:gd name="connsiteY702" fmla="*/ 1982532 h 6858000"/>
              <a:gd name="connsiteX703" fmla="*/ 0 w 7467600"/>
              <a:gd name="connsiteY703" fmla="*/ 1912789 h 6858000"/>
              <a:gd name="connsiteX704" fmla="*/ 97460 w 7467600"/>
              <a:gd name="connsiteY704" fmla="*/ 1953725 h 6858000"/>
              <a:gd name="connsiteX705" fmla="*/ 221272 w 7467600"/>
              <a:gd name="connsiteY705" fmla="*/ 1980766 h 6858000"/>
              <a:gd name="connsiteX706" fmla="*/ 116765 w 7467600"/>
              <a:gd name="connsiteY706" fmla="*/ 1911033 h 6858000"/>
              <a:gd name="connsiteX707" fmla="*/ 16405 w 7467600"/>
              <a:gd name="connsiteY707" fmla="*/ 1803412 h 6858000"/>
              <a:gd name="connsiteX708" fmla="*/ 0 w 7467600"/>
              <a:gd name="connsiteY708" fmla="*/ 1784777 h 6858000"/>
              <a:gd name="connsiteX709" fmla="*/ 0 w 7467600"/>
              <a:gd name="connsiteY709" fmla="*/ 1740082 h 6858000"/>
              <a:gd name="connsiteX710" fmla="*/ 39394 w 7467600"/>
              <a:gd name="connsiteY710" fmla="*/ 1784856 h 6858000"/>
              <a:gd name="connsiteX711" fmla="*/ 135813 w 7467600"/>
              <a:gd name="connsiteY711" fmla="*/ 1888838 h 6858000"/>
              <a:gd name="connsiteX712" fmla="*/ 242575 w 7467600"/>
              <a:gd name="connsiteY712" fmla="*/ 1958841 h 6858000"/>
              <a:gd name="connsiteX713" fmla="*/ 82197 w 7467600"/>
              <a:gd name="connsiteY713" fmla="*/ 1754826 h 6858000"/>
              <a:gd name="connsiteX714" fmla="*/ 0 w 7467600"/>
              <a:gd name="connsiteY714" fmla="*/ 1679650 h 6858000"/>
              <a:gd name="connsiteX715" fmla="*/ 0 w 7467600"/>
              <a:gd name="connsiteY715" fmla="*/ 1602463 h 6858000"/>
              <a:gd name="connsiteX716" fmla="*/ 84689 w 7467600"/>
              <a:gd name="connsiteY716" fmla="*/ 1677442 h 6858000"/>
              <a:gd name="connsiteX717" fmla="*/ 298437 w 7467600"/>
              <a:gd name="connsiteY717" fmla="*/ 1968019 h 6858000"/>
              <a:gd name="connsiteX718" fmla="*/ 227269 w 7467600"/>
              <a:gd name="connsiteY718" fmla="*/ 1114064 h 6858000"/>
              <a:gd name="connsiteX719" fmla="*/ 248003 w 7467600"/>
              <a:gd name="connsiteY719" fmla="*/ 1089613 h 6858000"/>
              <a:gd name="connsiteX720" fmla="*/ 427020 w 7467600"/>
              <a:gd name="connsiteY720" fmla="*/ 1619803 h 6858000"/>
              <a:gd name="connsiteX721" fmla="*/ 340345 w 7467600"/>
              <a:gd name="connsiteY721" fmla="*/ 2027739 h 6858000"/>
              <a:gd name="connsiteX722" fmla="*/ 360865 w 7467600"/>
              <a:gd name="connsiteY722" fmla="*/ 2044827 h 6858000"/>
              <a:gd name="connsiteX723" fmla="*/ 560414 w 7467600"/>
              <a:gd name="connsiteY723" fmla="*/ 2421457 h 6858000"/>
              <a:gd name="connsiteX724" fmla="*/ 1359703 w 7467600"/>
              <a:gd name="connsiteY724" fmla="*/ 2578554 h 6858000"/>
              <a:gd name="connsiteX725" fmla="*/ 1359422 w 7467600"/>
              <a:gd name="connsiteY725" fmla="*/ 2577994 h 6858000"/>
              <a:gd name="connsiteX726" fmla="*/ 828701 w 7467600"/>
              <a:gd name="connsiteY726" fmla="*/ 1839520 h 6858000"/>
              <a:gd name="connsiteX727" fmla="*/ 494427 w 7467600"/>
              <a:gd name="connsiteY727" fmla="*/ 1092333 h 6858000"/>
              <a:gd name="connsiteX728" fmla="*/ 506322 w 7467600"/>
              <a:gd name="connsiteY728" fmla="*/ 1020997 h 6858000"/>
              <a:gd name="connsiteX729" fmla="*/ 4570198 w 7467600"/>
              <a:gd name="connsiteY729" fmla="*/ 978081 h 6858000"/>
              <a:gd name="connsiteX730" fmla="*/ 4523691 w 7467600"/>
              <a:gd name="connsiteY730" fmla="*/ 1127776 h 6858000"/>
              <a:gd name="connsiteX731" fmla="*/ 4509875 w 7467600"/>
              <a:gd name="connsiteY731" fmla="*/ 1167552 h 6858000"/>
              <a:gd name="connsiteX732" fmla="*/ 4478168 w 7467600"/>
              <a:gd name="connsiteY732" fmla="*/ 1260735 h 6858000"/>
              <a:gd name="connsiteX733" fmla="*/ 4409309 w 7467600"/>
              <a:gd name="connsiteY733" fmla="*/ 1666996 h 6858000"/>
              <a:gd name="connsiteX734" fmla="*/ 4370031 w 7467600"/>
              <a:gd name="connsiteY734" fmla="*/ 1955666 h 6858000"/>
              <a:gd name="connsiteX735" fmla="*/ 4570198 w 7467600"/>
              <a:gd name="connsiteY735" fmla="*/ 978081 h 6858000"/>
              <a:gd name="connsiteX736" fmla="*/ 4557898 w 7467600"/>
              <a:gd name="connsiteY736" fmla="*/ 900011 h 6858000"/>
              <a:gd name="connsiteX737" fmla="*/ 4344840 w 7467600"/>
              <a:gd name="connsiteY737" fmla="*/ 1922038 h 6858000"/>
              <a:gd name="connsiteX738" fmla="*/ 4378710 w 7467600"/>
              <a:gd name="connsiteY738" fmla="*/ 1665516 h 6858000"/>
              <a:gd name="connsiteX739" fmla="*/ 4448798 w 7467600"/>
              <a:gd name="connsiteY739" fmla="*/ 1253024 h 6858000"/>
              <a:gd name="connsiteX740" fmla="*/ 4480315 w 7467600"/>
              <a:gd name="connsiteY740" fmla="*/ 1158454 h 6858000"/>
              <a:gd name="connsiteX741" fmla="*/ 4494133 w 7467600"/>
              <a:gd name="connsiteY741" fmla="*/ 1118676 h 6858000"/>
              <a:gd name="connsiteX742" fmla="*/ 4557898 w 7467600"/>
              <a:gd name="connsiteY742" fmla="*/ 900011 h 6858000"/>
              <a:gd name="connsiteX743" fmla="*/ 5870151 w 7467600"/>
              <a:gd name="connsiteY743" fmla="*/ 898890 h 6858000"/>
              <a:gd name="connsiteX744" fmla="*/ 5861335 w 7467600"/>
              <a:gd name="connsiteY744" fmla="*/ 899177 h 6858000"/>
              <a:gd name="connsiteX745" fmla="*/ 5843702 w 7467600"/>
              <a:gd name="connsiteY745" fmla="*/ 899748 h 6858000"/>
              <a:gd name="connsiteX746" fmla="*/ 5651107 w 7467600"/>
              <a:gd name="connsiteY746" fmla="*/ 920306 h 6858000"/>
              <a:gd name="connsiteX747" fmla="*/ 5459407 w 7467600"/>
              <a:gd name="connsiteY747" fmla="*/ 940975 h 6858000"/>
              <a:gd name="connsiteX748" fmla="*/ 5374846 w 7467600"/>
              <a:gd name="connsiteY748" fmla="*/ 941988 h 6858000"/>
              <a:gd name="connsiteX749" fmla="*/ 5256105 w 7467600"/>
              <a:gd name="connsiteY749" fmla="*/ 945632 h 6858000"/>
              <a:gd name="connsiteX750" fmla="*/ 5107071 w 7467600"/>
              <a:gd name="connsiteY750" fmla="*/ 969720 h 6858000"/>
              <a:gd name="connsiteX751" fmla="*/ 4998681 w 7467600"/>
              <a:gd name="connsiteY751" fmla="*/ 988771 h 6858000"/>
              <a:gd name="connsiteX752" fmla="*/ 5870151 w 7467600"/>
              <a:gd name="connsiteY752" fmla="*/ 898890 h 6858000"/>
              <a:gd name="connsiteX753" fmla="*/ 5504425 w 7467600"/>
              <a:gd name="connsiteY753" fmla="*/ 848067 h 6858000"/>
              <a:gd name="connsiteX754" fmla="*/ 4968849 w 7467600"/>
              <a:gd name="connsiteY754" fmla="*/ 962318 h 6858000"/>
              <a:gd name="connsiteX755" fmla="*/ 5104039 w 7467600"/>
              <a:gd name="connsiteY755" fmla="*/ 940634 h 6858000"/>
              <a:gd name="connsiteX756" fmla="*/ 5256311 w 7467600"/>
              <a:gd name="connsiteY756" fmla="*/ 916490 h 6858000"/>
              <a:gd name="connsiteX757" fmla="*/ 5377381 w 7467600"/>
              <a:gd name="connsiteY757" fmla="*/ 912671 h 6858000"/>
              <a:gd name="connsiteX758" fmla="*/ 5460148 w 7467600"/>
              <a:gd name="connsiteY758" fmla="*/ 911442 h 6858000"/>
              <a:gd name="connsiteX759" fmla="*/ 5648971 w 7467600"/>
              <a:gd name="connsiteY759" fmla="*/ 891331 h 6858000"/>
              <a:gd name="connsiteX760" fmla="*/ 5844807 w 7467600"/>
              <a:gd name="connsiteY760" fmla="*/ 870718 h 6858000"/>
              <a:gd name="connsiteX761" fmla="*/ 5862975 w 7467600"/>
              <a:gd name="connsiteY761" fmla="*/ 869756 h 6858000"/>
              <a:gd name="connsiteX762" fmla="*/ 5920887 w 7467600"/>
              <a:gd name="connsiteY762" fmla="*/ 865929 h 6858000"/>
              <a:gd name="connsiteX763" fmla="*/ 5504425 w 7467600"/>
              <a:gd name="connsiteY763" fmla="*/ 848067 h 6858000"/>
              <a:gd name="connsiteX764" fmla="*/ 3607114 w 7467600"/>
              <a:gd name="connsiteY764" fmla="*/ 467441 h 6858000"/>
              <a:gd name="connsiteX765" fmla="*/ 3296242 w 7467600"/>
              <a:gd name="connsiteY765" fmla="*/ 807991 h 6858000"/>
              <a:gd name="connsiteX766" fmla="*/ 3174674 w 7467600"/>
              <a:gd name="connsiteY766" fmla="*/ 919759 h 6858000"/>
              <a:gd name="connsiteX767" fmla="*/ 3042978 w 7467600"/>
              <a:gd name="connsiteY767" fmla="*/ 1054894 h 6858000"/>
              <a:gd name="connsiteX768" fmla="*/ 2968914 w 7467600"/>
              <a:gd name="connsiteY768" fmla="*/ 1133756 h 6858000"/>
              <a:gd name="connsiteX769" fmla="*/ 3103823 w 7467600"/>
              <a:gd name="connsiteY769" fmla="*/ 1026814 h 6858000"/>
              <a:gd name="connsiteX770" fmla="*/ 3607114 w 7467600"/>
              <a:gd name="connsiteY770" fmla="*/ 467441 h 6858000"/>
              <a:gd name="connsiteX771" fmla="*/ 3744487 w 7467600"/>
              <a:gd name="connsiteY771" fmla="*/ 383136 h 6858000"/>
              <a:gd name="connsiteX772" fmla="*/ 3970213 w 7467600"/>
              <a:gd name="connsiteY772" fmla="*/ 995559 h 6858000"/>
              <a:gd name="connsiteX773" fmla="*/ 3744487 w 7467600"/>
              <a:gd name="connsiteY773" fmla="*/ 383136 h 6858000"/>
              <a:gd name="connsiteX774" fmla="*/ 3624562 w 7467600"/>
              <a:gd name="connsiteY774" fmla="*/ 367041 h 6858000"/>
              <a:gd name="connsiteX775" fmla="*/ 3489712 w 7467600"/>
              <a:gd name="connsiteY775" fmla="*/ 485386 h 6858000"/>
              <a:gd name="connsiteX776" fmla="*/ 3182994 w 7467600"/>
              <a:gd name="connsiteY776" fmla="*/ 828265 h 6858000"/>
              <a:gd name="connsiteX777" fmla="*/ 2892114 w 7467600"/>
              <a:gd name="connsiteY777" fmla="*/ 1172635 h 6858000"/>
              <a:gd name="connsiteX778" fmla="*/ 3021459 w 7467600"/>
              <a:gd name="connsiteY778" fmla="*/ 1035385 h 6858000"/>
              <a:gd name="connsiteX779" fmla="*/ 3153873 w 7467600"/>
              <a:gd name="connsiteY779" fmla="*/ 898971 h 6858000"/>
              <a:gd name="connsiteX780" fmla="*/ 3276511 w 7467600"/>
              <a:gd name="connsiteY780" fmla="*/ 786423 h 6858000"/>
              <a:gd name="connsiteX781" fmla="*/ 3584154 w 7467600"/>
              <a:gd name="connsiteY781" fmla="*/ 448218 h 6858000"/>
              <a:gd name="connsiteX782" fmla="*/ 3624562 w 7467600"/>
              <a:gd name="connsiteY782" fmla="*/ 367041 h 6858000"/>
              <a:gd name="connsiteX783" fmla="*/ 3766672 w 7467600"/>
              <a:gd name="connsiteY783" fmla="*/ 359429 h 6858000"/>
              <a:gd name="connsiteX784" fmla="*/ 3996338 w 7467600"/>
              <a:gd name="connsiteY784" fmla="*/ 968237 h 6858000"/>
              <a:gd name="connsiteX785" fmla="*/ 3766672 w 7467600"/>
              <a:gd name="connsiteY785" fmla="*/ 359429 h 6858000"/>
              <a:gd name="connsiteX786" fmla="*/ 5805386 w 7467600"/>
              <a:gd name="connsiteY786" fmla="*/ 239240 h 6858000"/>
              <a:gd name="connsiteX787" fmla="*/ 5736947 w 7467600"/>
              <a:gd name="connsiteY787" fmla="*/ 261367 h 6858000"/>
              <a:gd name="connsiteX788" fmla="*/ 5427012 w 7467600"/>
              <a:gd name="connsiteY788" fmla="*/ 311272 h 6858000"/>
              <a:gd name="connsiteX789" fmla="*/ 5147818 w 7467600"/>
              <a:gd name="connsiteY789" fmla="*/ 322112 h 6858000"/>
              <a:gd name="connsiteX790" fmla="*/ 5060854 w 7467600"/>
              <a:gd name="connsiteY790" fmla="*/ 311882 h 6858000"/>
              <a:gd name="connsiteX791" fmla="*/ 4945989 w 7467600"/>
              <a:gd name="connsiteY791" fmla="*/ 300516 h 6858000"/>
              <a:gd name="connsiteX792" fmla="*/ 5410479 w 7467600"/>
              <a:gd name="connsiteY792" fmla="*/ 348434 h 6858000"/>
              <a:gd name="connsiteX793" fmla="*/ 5805386 w 7467600"/>
              <a:gd name="connsiteY793" fmla="*/ 239240 h 6858000"/>
              <a:gd name="connsiteX794" fmla="*/ 5905192 w 7467600"/>
              <a:gd name="connsiteY794" fmla="*/ 163079 h 6858000"/>
              <a:gd name="connsiteX795" fmla="*/ 5865655 w 7467600"/>
              <a:gd name="connsiteY795" fmla="*/ 171901 h 6858000"/>
              <a:gd name="connsiteX796" fmla="*/ 5259740 w 7467600"/>
              <a:gd name="connsiteY796" fmla="*/ 257013 h 6858000"/>
              <a:gd name="connsiteX797" fmla="*/ 5208466 w 7467600"/>
              <a:gd name="connsiteY797" fmla="*/ 257550 h 6858000"/>
              <a:gd name="connsiteX798" fmla="*/ 4980204 w 7467600"/>
              <a:gd name="connsiteY798" fmla="*/ 271903 h 6858000"/>
              <a:gd name="connsiteX799" fmla="*/ 5068068 w 7467600"/>
              <a:gd name="connsiteY799" fmla="*/ 282244 h 6858000"/>
              <a:gd name="connsiteX800" fmla="*/ 5153231 w 7467600"/>
              <a:gd name="connsiteY800" fmla="*/ 292240 h 6858000"/>
              <a:gd name="connsiteX801" fmla="*/ 5426491 w 7467600"/>
              <a:gd name="connsiteY801" fmla="*/ 281128 h 6858000"/>
              <a:gd name="connsiteX802" fmla="*/ 5731212 w 7467600"/>
              <a:gd name="connsiteY802" fmla="*/ 231951 h 6858000"/>
              <a:gd name="connsiteX803" fmla="*/ 5905192 w 7467600"/>
              <a:gd name="connsiteY803" fmla="*/ 163079 h 6858000"/>
              <a:gd name="connsiteX804" fmla="*/ 5944437 w 7467600"/>
              <a:gd name="connsiteY804" fmla="*/ 113829 h 6858000"/>
              <a:gd name="connsiteX805" fmla="*/ 5825032 w 7467600"/>
              <a:gd name="connsiteY805" fmla="*/ 146405 h 6858000"/>
              <a:gd name="connsiteX806" fmla="*/ 4955599 w 7467600"/>
              <a:gd name="connsiteY806" fmla="*/ 247008 h 6858000"/>
              <a:gd name="connsiteX807" fmla="*/ 5210104 w 7467600"/>
              <a:gd name="connsiteY807" fmla="*/ 228123 h 6858000"/>
              <a:gd name="connsiteX808" fmla="*/ 5261015 w 7467600"/>
              <a:gd name="connsiteY808" fmla="*/ 227087 h 6858000"/>
              <a:gd name="connsiteX809" fmla="*/ 5861181 w 7467600"/>
              <a:gd name="connsiteY809" fmla="*/ 143093 h 6858000"/>
              <a:gd name="connsiteX810" fmla="*/ 5961252 w 7467600"/>
              <a:gd name="connsiteY810" fmla="*/ 114820 h 6858000"/>
              <a:gd name="connsiteX811" fmla="*/ 5944437 w 7467600"/>
              <a:gd name="connsiteY811" fmla="*/ 113829 h 6858000"/>
              <a:gd name="connsiteX812" fmla="*/ 3882765 w 7467600"/>
              <a:gd name="connsiteY812" fmla="*/ 0 h 6858000"/>
              <a:gd name="connsiteX813" fmla="*/ 3995099 w 7467600"/>
              <a:gd name="connsiteY813" fmla="*/ 0 h 6858000"/>
              <a:gd name="connsiteX814" fmla="*/ 4163818 w 7467600"/>
              <a:gd name="connsiteY814" fmla="*/ 234104 h 6858000"/>
              <a:gd name="connsiteX815" fmla="*/ 4172099 w 7467600"/>
              <a:gd name="connsiteY815" fmla="*/ 234207 h 6858000"/>
              <a:gd name="connsiteX816" fmla="*/ 4784282 w 7467600"/>
              <a:gd name="connsiteY816" fmla="*/ 276561 h 6858000"/>
              <a:gd name="connsiteX817" fmla="*/ 4801687 w 7467600"/>
              <a:gd name="connsiteY817" fmla="*/ 267764 h 6858000"/>
              <a:gd name="connsiteX818" fmla="*/ 6082788 w 7467600"/>
              <a:gd name="connsiteY818" fmla="*/ 64119 h 6858000"/>
              <a:gd name="connsiteX819" fmla="*/ 6099442 w 7467600"/>
              <a:gd name="connsiteY819" fmla="*/ 82568 h 6858000"/>
              <a:gd name="connsiteX820" fmla="*/ 4804137 w 7467600"/>
              <a:gd name="connsiteY820" fmla="*/ 320931 h 6858000"/>
              <a:gd name="connsiteX821" fmla="*/ 4227047 w 7467600"/>
              <a:gd name="connsiteY821" fmla="*/ 313415 h 6858000"/>
              <a:gd name="connsiteX822" fmla="*/ 4346041 w 7467600"/>
              <a:gd name="connsiteY822" fmla="*/ 456086 h 6858000"/>
              <a:gd name="connsiteX823" fmla="*/ 4870967 w 7467600"/>
              <a:gd name="connsiteY823" fmla="*/ 963061 h 6858000"/>
              <a:gd name="connsiteX824" fmla="*/ 4889647 w 7467600"/>
              <a:gd name="connsiteY824" fmla="*/ 957147 h 6858000"/>
              <a:gd name="connsiteX825" fmla="*/ 5422504 w 7467600"/>
              <a:gd name="connsiteY825" fmla="*/ 805191 h 6858000"/>
              <a:gd name="connsiteX826" fmla="*/ 6087656 w 7467600"/>
              <a:gd name="connsiteY826" fmla="*/ 826703 h 6858000"/>
              <a:gd name="connsiteX827" fmla="*/ 6058717 w 7467600"/>
              <a:gd name="connsiteY827" fmla="*/ 865992 h 6858000"/>
              <a:gd name="connsiteX828" fmla="*/ 4974153 w 7467600"/>
              <a:gd name="connsiteY828" fmla="*/ 1045456 h 6858000"/>
              <a:gd name="connsiteX829" fmla="*/ 5627835 w 7467600"/>
              <a:gd name="connsiteY829" fmla="*/ 1472077 h 6858000"/>
              <a:gd name="connsiteX830" fmla="*/ 5629817 w 7467600"/>
              <a:gd name="connsiteY830" fmla="*/ 1471412 h 6858000"/>
              <a:gd name="connsiteX831" fmla="*/ 5634124 w 7467600"/>
              <a:gd name="connsiteY831" fmla="*/ 1470572 h 6858000"/>
              <a:gd name="connsiteX832" fmla="*/ 5755832 w 7467600"/>
              <a:gd name="connsiteY832" fmla="*/ 1383886 h 6858000"/>
              <a:gd name="connsiteX833" fmla="*/ 6014186 w 7467600"/>
              <a:gd name="connsiteY833" fmla="*/ 1279799 h 6858000"/>
              <a:gd name="connsiteX834" fmla="*/ 6901619 w 7467600"/>
              <a:gd name="connsiteY834" fmla="*/ 1047874 h 6858000"/>
              <a:gd name="connsiteX835" fmla="*/ 6931566 w 7467600"/>
              <a:gd name="connsiteY835" fmla="*/ 1062034 h 6858000"/>
              <a:gd name="connsiteX836" fmla="*/ 5790982 w 7467600"/>
              <a:gd name="connsiteY836" fmla="*/ 1561380 h 6858000"/>
              <a:gd name="connsiteX837" fmla="*/ 6188971 w 7467600"/>
              <a:gd name="connsiteY837" fmla="*/ 1755168 h 6858000"/>
              <a:gd name="connsiteX838" fmla="*/ 6202446 w 7467600"/>
              <a:gd name="connsiteY838" fmla="*/ 1752268 h 6858000"/>
              <a:gd name="connsiteX839" fmla="*/ 7179560 w 7467600"/>
              <a:gd name="connsiteY839" fmla="*/ 1467551 h 6858000"/>
              <a:gd name="connsiteX840" fmla="*/ 7158730 w 7467600"/>
              <a:gd name="connsiteY840" fmla="*/ 1507835 h 6858000"/>
              <a:gd name="connsiteX841" fmla="*/ 6326959 w 7467600"/>
              <a:gd name="connsiteY841" fmla="*/ 1817686 h 6858000"/>
              <a:gd name="connsiteX842" fmla="*/ 6537433 w 7467600"/>
              <a:gd name="connsiteY842" fmla="*/ 1907790 h 6858000"/>
              <a:gd name="connsiteX843" fmla="*/ 6550221 w 7467600"/>
              <a:gd name="connsiteY843" fmla="*/ 1910729 h 6858000"/>
              <a:gd name="connsiteX844" fmla="*/ 6964438 w 7467600"/>
              <a:gd name="connsiteY844" fmla="*/ 2209505 h 6858000"/>
              <a:gd name="connsiteX845" fmla="*/ 7367862 w 7467600"/>
              <a:gd name="connsiteY845" fmla="*/ 2806833 h 6858000"/>
              <a:gd name="connsiteX846" fmla="*/ 7364329 w 7467600"/>
              <a:gd name="connsiteY846" fmla="*/ 2826907 h 6858000"/>
              <a:gd name="connsiteX847" fmla="*/ 7290545 w 7467600"/>
              <a:gd name="connsiteY847" fmla="*/ 2850663 h 6858000"/>
              <a:gd name="connsiteX848" fmla="*/ 6472036 w 7467600"/>
              <a:gd name="connsiteY848" fmla="*/ 1959003 h 6858000"/>
              <a:gd name="connsiteX849" fmla="*/ 5792897 w 7467600"/>
              <a:gd name="connsiteY849" fmla="*/ 1647747 h 6858000"/>
              <a:gd name="connsiteX850" fmla="*/ 5842751 w 7467600"/>
              <a:gd name="connsiteY850" fmla="*/ 1816112 h 6858000"/>
              <a:gd name="connsiteX851" fmla="*/ 5847424 w 7467600"/>
              <a:gd name="connsiteY851" fmla="*/ 1815776 h 6858000"/>
              <a:gd name="connsiteX852" fmla="*/ 6399821 w 7467600"/>
              <a:gd name="connsiteY852" fmla="*/ 2344799 h 6858000"/>
              <a:gd name="connsiteX853" fmla="*/ 6323232 w 7467600"/>
              <a:gd name="connsiteY853" fmla="*/ 2389634 h 6858000"/>
              <a:gd name="connsiteX854" fmla="*/ 5942958 w 7467600"/>
              <a:gd name="connsiteY854" fmla="*/ 2077708 h 6858000"/>
              <a:gd name="connsiteX855" fmla="*/ 5921559 w 7467600"/>
              <a:gd name="connsiteY855" fmla="*/ 2378596 h 6858000"/>
              <a:gd name="connsiteX856" fmla="*/ 5817651 w 7467600"/>
              <a:gd name="connsiteY856" fmla="*/ 3023919 h 6858000"/>
              <a:gd name="connsiteX857" fmla="*/ 5729634 w 7467600"/>
              <a:gd name="connsiteY857" fmla="*/ 3051849 h 6858000"/>
              <a:gd name="connsiteX858" fmla="*/ 5611018 w 7467600"/>
              <a:gd name="connsiteY858" fmla="*/ 2316769 h 6858000"/>
              <a:gd name="connsiteX859" fmla="*/ 5687608 w 7467600"/>
              <a:gd name="connsiteY859" fmla="*/ 2039972 h 6858000"/>
              <a:gd name="connsiteX860" fmla="*/ 5657554 w 7467600"/>
              <a:gd name="connsiteY860" fmla="*/ 1576445 h 6858000"/>
              <a:gd name="connsiteX861" fmla="*/ 5150475 w 7467600"/>
              <a:gd name="connsiteY861" fmla="*/ 1274012 h 6858000"/>
              <a:gd name="connsiteX862" fmla="*/ 5349142 w 7467600"/>
              <a:gd name="connsiteY862" fmla="*/ 2204405 h 6858000"/>
              <a:gd name="connsiteX863" fmla="*/ 5262214 w 7467600"/>
              <a:gd name="connsiteY863" fmla="*/ 2233836 h 6858000"/>
              <a:gd name="connsiteX864" fmla="*/ 4981539 w 7467600"/>
              <a:gd name="connsiteY864" fmla="*/ 1542201 h 6858000"/>
              <a:gd name="connsiteX865" fmla="*/ 4958461 w 7467600"/>
              <a:gd name="connsiteY865" fmla="*/ 1136957 h 6858000"/>
              <a:gd name="connsiteX866" fmla="*/ 4655015 w 7467600"/>
              <a:gd name="connsiteY866" fmla="*/ 891426 h 6858000"/>
              <a:gd name="connsiteX867" fmla="*/ 4348002 w 7467600"/>
              <a:gd name="connsiteY867" fmla="*/ 2205895 h 6858000"/>
              <a:gd name="connsiteX868" fmla="*/ 4262250 w 7467600"/>
              <a:gd name="connsiteY868" fmla="*/ 2219972 h 6858000"/>
              <a:gd name="connsiteX869" fmla="*/ 4550611 w 7467600"/>
              <a:gd name="connsiteY869" fmla="*/ 817540 h 6858000"/>
              <a:gd name="connsiteX870" fmla="*/ 4564418 w 7467600"/>
              <a:gd name="connsiteY870" fmla="*/ 808293 h 6858000"/>
              <a:gd name="connsiteX871" fmla="*/ 4266388 w 7467600"/>
              <a:gd name="connsiteY871" fmla="*/ 500083 h 6858000"/>
              <a:gd name="connsiteX872" fmla="*/ 4032842 w 7467600"/>
              <a:gd name="connsiteY872" fmla="*/ 211809 h 6858000"/>
              <a:gd name="connsiteX873" fmla="*/ 3882765 w 7467600"/>
              <a:gd name="connsiteY873" fmla="*/ 0 h 6858000"/>
              <a:gd name="connsiteX874" fmla="*/ 3721337 w 7467600"/>
              <a:gd name="connsiteY874" fmla="*/ 0 h 6858000"/>
              <a:gd name="connsiteX875" fmla="*/ 3797544 w 7467600"/>
              <a:gd name="connsiteY875" fmla="*/ 0 h 6858000"/>
              <a:gd name="connsiteX876" fmla="*/ 3775734 w 7467600"/>
              <a:gd name="connsiteY876" fmla="*/ 95131 h 6858000"/>
              <a:gd name="connsiteX877" fmla="*/ 3724807 w 7467600"/>
              <a:gd name="connsiteY877" fmla="*/ 272257 h 6858000"/>
              <a:gd name="connsiteX878" fmla="*/ 3726844 w 7467600"/>
              <a:gd name="connsiteY878" fmla="*/ 282988 h 6858000"/>
              <a:gd name="connsiteX879" fmla="*/ 3742664 w 7467600"/>
              <a:gd name="connsiteY879" fmla="*/ 279918 h 6858000"/>
              <a:gd name="connsiteX880" fmla="*/ 4103910 w 7467600"/>
              <a:gd name="connsiteY880" fmla="*/ 1161917 h 6858000"/>
              <a:gd name="connsiteX881" fmla="*/ 4020269 w 7467600"/>
              <a:gd name="connsiteY881" fmla="*/ 1200406 h 6858000"/>
              <a:gd name="connsiteX882" fmla="*/ 3674882 w 7467600"/>
              <a:gd name="connsiteY882" fmla="*/ 488524 h 6858000"/>
              <a:gd name="connsiteX883" fmla="*/ 3132682 w 7467600"/>
              <a:gd name="connsiteY883" fmla="*/ 1072284 h 6858000"/>
              <a:gd name="connsiteX884" fmla="*/ 2716346 w 7467600"/>
              <a:gd name="connsiteY884" fmla="*/ 1276376 h 6858000"/>
              <a:gd name="connsiteX885" fmla="*/ 2716772 w 7467600"/>
              <a:gd name="connsiteY885" fmla="*/ 1255462 h 6858000"/>
              <a:gd name="connsiteX886" fmla="*/ 3471096 w 7467600"/>
              <a:gd name="connsiteY886" fmla="*/ 437072 h 6858000"/>
              <a:gd name="connsiteX887" fmla="*/ 3639057 w 7467600"/>
              <a:gd name="connsiteY887" fmla="*/ 286334 h 6858000"/>
              <a:gd name="connsiteX888" fmla="*/ 3640309 w 7467600"/>
              <a:gd name="connsiteY888" fmla="*/ 284664 h 6858000"/>
              <a:gd name="connsiteX889" fmla="*/ 3646022 w 7467600"/>
              <a:gd name="connsiteY889" fmla="*/ 276711 h 6858000"/>
              <a:gd name="connsiteX890" fmla="*/ 3707943 w 7467600"/>
              <a:gd name="connsiteY890" fmla="*/ 65958 h 6858000"/>
              <a:gd name="connsiteX891" fmla="*/ 3721337 w 7467600"/>
              <a:gd name="connsiteY891" fmla="*/ 0 h 6858000"/>
              <a:gd name="connsiteX892" fmla="*/ 2867960 w 7467600"/>
              <a:gd name="connsiteY892" fmla="*/ 0 h 6858000"/>
              <a:gd name="connsiteX893" fmla="*/ 2926351 w 7467600"/>
              <a:gd name="connsiteY893" fmla="*/ 0 h 6858000"/>
              <a:gd name="connsiteX894" fmla="*/ 2902823 w 7467600"/>
              <a:gd name="connsiteY894" fmla="*/ 262929 h 6858000"/>
              <a:gd name="connsiteX895" fmla="*/ 2940663 w 7467600"/>
              <a:gd name="connsiteY895" fmla="*/ 140884 h 6858000"/>
              <a:gd name="connsiteX896" fmla="*/ 2947039 w 7467600"/>
              <a:gd name="connsiteY896" fmla="*/ 122524 h 6858000"/>
              <a:gd name="connsiteX897" fmla="*/ 2984316 w 7467600"/>
              <a:gd name="connsiteY897" fmla="*/ 0 h 6858000"/>
              <a:gd name="connsiteX898" fmla="*/ 3016114 w 7467600"/>
              <a:gd name="connsiteY898" fmla="*/ 0 h 6858000"/>
              <a:gd name="connsiteX899" fmla="*/ 2979949 w 7467600"/>
              <a:gd name="connsiteY899" fmla="*/ 119274 h 6858000"/>
              <a:gd name="connsiteX900" fmla="*/ 3023879 w 7467600"/>
              <a:gd name="connsiteY900" fmla="*/ 0 h 6858000"/>
              <a:gd name="connsiteX901" fmla="*/ 3105400 w 7467600"/>
              <a:gd name="connsiteY901" fmla="*/ 0 h 6858000"/>
              <a:gd name="connsiteX902" fmla="*/ 3094669 w 7467600"/>
              <a:gd name="connsiteY902" fmla="*/ 30308 h 6858000"/>
              <a:gd name="connsiteX903" fmla="*/ 2901945 w 7467600"/>
              <a:gd name="connsiteY903" fmla="*/ 466538 h 6858000"/>
              <a:gd name="connsiteX904" fmla="*/ 2815209 w 7467600"/>
              <a:gd name="connsiteY904" fmla="*/ 497361 h 6858000"/>
              <a:gd name="connsiteX905" fmla="*/ 2844845 w 7467600"/>
              <a:gd name="connsiteY905" fmla="*/ 127638 h 6858000"/>
              <a:gd name="connsiteX906" fmla="*/ 2867960 w 7467600"/>
              <a:gd name="connsiteY906" fmla="*/ 0 h 6858000"/>
              <a:gd name="connsiteX907" fmla="*/ 1057230 w 7467600"/>
              <a:gd name="connsiteY907" fmla="*/ 0 h 6858000"/>
              <a:gd name="connsiteX908" fmla="*/ 1111003 w 7467600"/>
              <a:gd name="connsiteY908" fmla="*/ 0 h 6858000"/>
              <a:gd name="connsiteX909" fmla="*/ 1125553 w 7467600"/>
              <a:gd name="connsiteY909" fmla="*/ 52588 h 6858000"/>
              <a:gd name="connsiteX910" fmla="*/ 1304276 w 7467600"/>
              <a:gd name="connsiteY910" fmla="*/ 476275 h 6858000"/>
              <a:gd name="connsiteX911" fmla="*/ 1492066 w 7467600"/>
              <a:gd name="connsiteY911" fmla="*/ 886333 h 6858000"/>
              <a:gd name="connsiteX912" fmla="*/ 1423698 w 7467600"/>
              <a:gd name="connsiteY912" fmla="*/ 710817 h 6858000"/>
              <a:gd name="connsiteX913" fmla="*/ 1357609 w 7467600"/>
              <a:gd name="connsiteY913" fmla="*/ 532892 h 6858000"/>
              <a:gd name="connsiteX914" fmla="*/ 1309550 w 7467600"/>
              <a:gd name="connsiteY914" fmla="*/ 374031 h 6858000"/>
              <a:gd name="connsiteX915" fmla="*/ 1193673 w 7467600"/>
              <a:gd name="connsiteY915" fmla="*/ 49533 h 6858000"/>
              <a:gd name="connsiteX916" fmla="*/ 1164391 w 7467600"/>
              <a:gd name="connsiteY916" fmla="*/ 0 h 6858000"/>
              <a:gd name="connsiteX917" fmla="*/ 1200666 w 7467600"/>
              <a:gd name="connsiteY917" fmla="*/ 0 h 6858000"/>
              <a:gd name="connsiteX918" fmla="*/ 1223408 w 7467600"/>
              <a:gd name="connsiteY918" fmla="*/ 38996 h 6858000"/>
              <a:gd name="connsiteX919" fmla="*/ 1339635 w 7467600"/>
              <a:gd name="connsiteY919" fmla="*/ 365517 h 6858000"/>
              <a:gd name="connsiteX920" fmla="*/ 1387469 w 7467600"/>
              <a:gd name="connsiteY920" fmla="*/ 523079 h 6858000"/>
              <a:gd name="connsiteX921" fmla="*/ 1452685 w 7467600"/>
              <a:gd name="connsiteY921" fmla="*/ 699806 h 6858000"/>
              <a:gd name="connsiteX922" fmla="*/ 1492092 w 7467600"/>
              <a:gd name="connsiteY922" fmla="*/ 800424 h 6858000"/>
              <a:gd name="connsiteX923" fmla="*/ 1455302 w 7467600"/>
              <a:gd name="connsiteY923" fmla="*/ 632913 h 6858000"/>
              <a:gd name="connsiteX924" fmla="*/ 1222336 w 7467600"/>
              <a:gd name="connsiteY924" fmla="*/ 9480 h 6858000"/>
              <a:gd name="connsiteX925" fmla="*/ 1214634 w 7467600"/>
              <a:gd name="connsiteY925" fmla="*/ 0 h 6858000"/>
              <a:gd name="connsiteX926" fmla="*/ 1289827 w 7467600"/>
              <a:gd name="connsiteY926" fmla="*/ 0 h 6858000"/>
              <a:gd name="connsiteX927" fmla="*/ 1321076 w 7467600"/>
              <a:gd name="connsiteY927" fmla="*/ 59722 h 6858000"/>
              <a:gd name="connsiteX928" fmla="*/ 1512579 w 7467600"/>
              <a:gd name="connsiteY928" fmla="*/ 626441 h 6858000"/>
              <a:gd name="connsiteX929" fmla="*/ 1506076 w 7467600"/>
              <a:gd name="connsiteY929" fmla="*/ 1089289 h 6858000"/>
              <a:gd name="connsiteX930" fmla="*/ 1486346 w 7467600"/>
              <a:gd name="connsiteY930" fmla="*/ 1079919 h 6858000"/>
              <a:gd name="connsiteX931" fmla="*/ 1070511 w 7467600"/>
              <a:gd name="connsiteY931" fmla="*/ 48609 h 6858000"/>
              <a:gd name="connsiteX932" fmla="*/ 1057230 w 7467600"/>
              <a:gd name="connsiteY932" fmla="*/ 0 h 6858000"/>
              <a:gd name="connsiteX933" fmla="*/ 43151 w 7467600"/>
              <a:gd name="connsiteY933" fmla="*/ 0 h 6858000"/>
              <a:gd name="connsiteX934" fmla="*/ 95283 w 7467600"/>
              <a:gd name="connsiteY934" fmla="*/ 0 h 6858000"/>
              <a:gd name="connsiteX935" fmla="*/ 300708 w 7467600"/>
              <a:gd name="connsiteY935" fmla="*/ 154571 h 6858000"/>
              <a:gd name="connsiteX936" fmla="*/ 530414 w 7467600"/>
              <a:gd name="connsiteY936" fmla="*/ 354673 h 6858000"/>
              <a:gd name="connsiteX937" fmla="*/ 333785 w 7467600"/>
              <a:gd name="connsiteY937" fmla="*/ 161564 h 6858000"/>
              <a:gd name="connsiteX938" fmla="*/ 147005 w 7467600"/>
              <a:gd name="connsiteY938" fmla="*/ 0 h 6858000"/>
              <a:gd name="connsiteX939" fmla="*/ 272509 w 7467600"/>
              <a:gd name="connsiteY939" fmla="*/ 0 h 6858000"/>
              <a:gd name="connsiteX940" fmla="*/ 326276 w 7467600"/>
              <a:gd name="connsiteY940" fmla="*/ 45847 h 6858000"/>
              <a:gd name="connsiteX941" fmla="*/ 823759 w 7467600"/>
              <a:gd name="connsiteY941" fmla="*/ 574145 h 6858000"/>
              <a:gd name="connsiteX942" fmla="*/ 811254 w 7467600"/>
              <a:gd name="connsiteY942" fmla="*/ 665546 h 6858000"/>
              <a:gd name="connsiteX943" fmla="*/ 154042 w 7467600"/>
              <a:gd name="connsiteY943" fmla="*/ 261522 h 6858000"/>
              <a:gd name="connsiteX944" fmla="*/ 13550 w 7467600"/>
              <a:gd name="connsiteY944" fmla="*/ 158423 h 6858000"/>
              <a:gd name="connsiteX945" fmla="*/ 0 w 7467600"/>
              <a:gd name="connsiteY945" fmla="*/ 146618 h 6858000"/>
              <a:gd name="connsiteX946" fmla="*/ 0 w 7467600"/>
              <a:gd name="connsiteY946" fmla="*/ 59161 h 6858000"/>
              <a:gd name="connsiteX947" fmla="*/ 45427 w 7467600"/>
              <a:gd name="connsiteY947" fmla="*/ 101078 h 6858000"/>
              <a:gd name="connsiteX948" fmla="*/ 630103 w 7467600"/>
              <a:gd name="connsiteY948" fmla="*/ 485885 h 6858000"/>
              <a:gd name="connsiteX949" fmla="*/ 532040 w 7467600"/>
              <a:gd name="connsiteY949" fmla="*/ 399359 h 6858000"/>
              <a:gd name="connsiteX950" fmla="*/ 517618 w 7467600"/>
              <a:gd name="connsiteY950" fmla="*/ 385726 h 6858000"/>
              <a:gd name="connsiteX951" fmla="*/ 285074 w 7467600"/>
              <a:gd name="connsiteY951" fmla="*/ 182755 h 6858000"/>
              <a:gd name="connsiteX952" fmla="*/ 43151 w 7467600"/>
              <a:gd name="connsiteY95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1019354 w 7467600"/>
              <a:gd name="connsiteY20" fmla="*/ 6315006 h 6858000"/>
              <a:gd name="connsiteX21" fmla="*/ 441046 w 7467600"/>
              <a:gd name="connsiteY21" fmla="*/ 6691153 h 6858000"/>
              <a:gd name="connsiteX22" fmla="*/ 1019354 w 7467600"/>
              <a:gd name="connsiteY22" fmla="*/ 6315006 h 6858000"/>
              <a:gd name="connsiteX23" fmla="*/ 991680 w 7467600"/>
              <a:gd name="connsiteY23" fmla="*/ 6298413 h 6858000"/>
              <a:gd name="connsiteX24" fmla="*/ 409060 w 7467600"/>
              <a:gd name="connsiteY24" fmla="*/ 6671470 h 6858000"/>
              <a:gd name="connsiteX25" fmla="*/ 991680 w 7467600"/>
              <a:gd name="connsiteY25" fmla="*/ 6298413 h 6858000"/>
              <a:gd name="connsiteX26" fmla="*/ 103333 w 7467600"/>
              <a:gd name="connsiteY26" fmla="*/ 5699602 h 6858000"/>
              <a:gd name="connsiteX27" fmla="*/ 233938 w 7467600"/>
              <a:gd name="connsiteY27" fmla="*/ 5809416 h 6858000"/>
              <a:gd name="connsiteX28" fmla="*/ 883580 w 7467600"/>
              <a:gd name="connsiteY28" fmla="*/ 6180710 h 6858000"/>
              <a:gd name="connsiteX29" fmla="*/ 487337 w 7467600"/>
              <a:gd name="connsiteY29" fmla="*/ 5950182 h 6858000"/>
              <a:gd name="connsiteX30" fmla="*/ 354051 w 7467600"/>
              <a:gd name="connsiteY30" fmla="*/ 5854912 h 6858000"/>
              <a:gd name="connsiteX31" fmla="*/ 195436 w 7467600"/>
              <a:gd name="connsiteY31" fmla="*/ 5755068 h 6858000"/>
              <a:gd name="connsiteX32" fmla="*/ 103333 w 7467600"/>
              <a:gd name="connsiteY32" fmla="*/ 5699602 h 6858000"/>
              <a:gd name="connsiteX33" fmla="*/ 5539432 w 7467600"/>
              <a:gd name="connsiteY33" fmla="*/ 5642928 h 6858000"/>
              <a:gd name="connsiteX34" fmla="*/ 5555462 w 7467600"/>
              <a:gd name="connsiteY34" fmla="*/ 5694454 h 6858000"/>
              <a:gd name="connsiteX35" fmla="*/ 5828270 w 7467600"/>
              <a:gd name="connsiteY35" fmla="*/ 6320663 h 6858000"/>
              <a:gd name="connsiteX36" fmla="*/ 5947416 w 7467600"/>
              <a:gd name="connsiteY36" fmla="*/ 6574846 h 6858000"/>
              <a:gd name="connsiteX37" fmla="*/ 5539432 w 7467600"/>
              <a:gd name="connsiteY37" fmla="*/ 5642928 h 6858000"/>
              <a:gd name="connsiteX38" fmla="*/ 51253 w 7467600"/>
              <a:gd name="connsiteY38" fmla="*/ 5631825 h 6858000"/>
              <a:gd name="connsiteX39" fmla="*/ 211622 w 7467600"/>
              <a:gd name="connsiteY39" fmla="*/ 5728803 h 6858000"/>
              <a:gd name="connsiteX40" fmla="*/ 371652 w 7467600"/>
              <a:gd name="connsiteY40" fmla="*/ 5829062 h 6858000"/>
              <a:gd name="connsiteX41" fmla="*/ 505903 w 7467600"/>
              <a:gd name="connsiteY41" fmla="*/ 5925221 h 6858000"/>
              <a:gd name="connsiteX42" fmla="*/ 899240 w 7467600"/>
              <a:gd name="connsiteY42" fmla="*/ 6153068 h 6858000"/>
              <a:gd name="connsiteX43" fmla="*/ 988114 w 7467600"/>
              <a:gd name="connsiteY43" fmla="*/ 6174204 h 6858000"/>
              <a:gd name="connsiteX44" fmla="*/ 845971 w 7467600"/>
              <a:gd name="connsiteY44" fmla="*/ 6067177 h 6858000"/>
              <a:gd name="connsiteX45" fmla="*/ 448057 w 7467600"/>
              <a:gd name="connsiteY45" fmla="*/ 5841376 h 6858000"/>
              <a:gd name="connsiteX46" fmla="*/ 51253 w 7467600"/>
              <a:gd name="connsiteY46" fmla="*/ 5631825 h 6858000"/>
              <a:gd name="connsiteX47" fmla="*/ 2606687 w 7467600"/>
              <a:gd name="connsiteY47" fmla="*/ 5630718 h 6858000"/>
              <a:gd name="connsiteX48" fmla="*/ 2645658 w 7467600"/>
              <a:gd name="connsiteY48" fmla="*/ 6640259 h 6858000"/>
              <a:gd name="connsiteX49" fmla="*/ 2606687 w 7467600"/>
              <a:gd name="connsiteY49" fmla="*/ 5630718 h 6858000"/>
              <a:gd name="connsiteX50" fmla="*/ 3642057 w 7467600"/>
              <a:gd name="connsiteY50" fmla="*/ 5573487 h 6858000"/>
              <a:gd name="connsiteX51" fmla="*/ 3632981 w 7467600"/>
              <a:gd name="connsiteY51" fmla="*/ 5579437 h 6858000"/>
              <a:gd name="connsiteX52" fmla="*/ 3382436 w 7467600"/>
              <a:gd name="connsiteY52" fmla="*/ 5952726 h 6858000"/>
              <a:gd name="connsiteX53" fmla="*/ 3191929 w 7467600"/>
              <a:gd name="connsiteY53" fmla="*/ 6662669 h 6858000"/>
              <a:gd name="connsiteX54" fmla="*/ 3369898 w 7467600"/>
              <a:gd name="connsiteY54" fmla="*/ 6081771 h 6858000"/>
              <a:gd name="connsiteX55" fmla="*/ 3642057 w 7467600"/>
              <a:gd name="connsiteY55" fmla="*/ 5573487 h 6858000"/>
              <a:gd name="connsiteX56" fmla="*/ 2650666 w 7467600"/>
              <a:gd name="connsiteY56" fmla="*/ 5530686 h 6858000"/>
              <a:gd name="connsiteX57" fmla="*/ 2650249 w 7467600"/>
              <a:gd name="connsiteY57" fmla="*/ 5532101 h 6858000"/>
              <a:gd name="connsiteX58" fmla="*/ 2663808 w 7467600"/>
              <a:gd name="connsiteY58" fmla="*/ 6535215 h 6858000"/>
              <a:gd name="connsiteX59" fmla="*/ 2665418 w 7467600"/>
              <a:gd name="connsiteY59" fmla="*/ 6132756 h 6858000"/>
              <a:gd name="connsiteX60" fmla="*/ 2650666 w 7467600"/>
              <a:gd name="connsiteY60" fmla="*/ 5530686 h 6858000"/>
              <a:gd name="connsiteX61" fmla="*/ 2680277 w 7467600"/>
              <a:gd name="connsiteY61" fmla="*/ 5479204 h 6858000"/>
              <a:gd name="connsiteX62" fmla="*/ 2678972 w 7467600"/>
              <a:gd name="connsiteY62" fmla="*/ 5481582 h 6858000"/>
              <a:gd name="connsiteX63" fmla="*/ 2696666 w 7467600"/>
              <a:gd name="connsiteY63" fmla="*/ 6133836 h 6858000"/>
              <a:gd name="connsiteX64" fmla="*/ 2695769 w 7467600"/>
              <a:gd name="connsiteY64" fmla="*/ 6390955 h 6858000"/>
              <a:gd name="connsiteX65" fmla="*/ 2739893 w 7467600"/>
              <a:gd name="connsiteY65" fmla="*/ 6108357 h 6858000"/>
              <a:gd name="connsiteX66" fmla="*/ 2680277 w 7467600"/>
              <a:gd name="connsiteY66" fmla="*/ 5479204 h 6858000"/>
              <a:gd name="connsiteX67" fmla="*/ 1132195 w 7467600"/>
              <a:gd name="connsiteY67" fmla="*/ 5467980 h 6858000"/>
              <a:gd name="connsiteX68" fmla="*/ 1679056 w 7467600"/>
              <a:gd name="connsiteY68" fmla="*/ 5516907 h 6858000"/>
              <a:gd name="connsiteX69" fmla="*/ 2128648 w 7467600"/>
              <a:gd name="connsiteY69" fmla="*/ 5474249 h 6858000"/>
              <a:gd name="connsiteX70" fmla="*/ 1825619 w 7467600"/>
              <a:gd name="connsiteY70" fmla="*/ 5478447 h 6858000"/>
              <a:gd name="connsiteX71" fmla="*/ 1737798 w 7467600"/>
              <a:gd name="connsiteY71" fmla="*/ 5483353 h 6858000"/>
              <a:gd name="connsiteX72" fmla="*/ 1132195 w 7467600"/>
              <a:gd name="connsiteY72" fmla="*/ 5467980 h 6858000"/>
              <a:gd name="connsiteX73" fmla="*/ 1456157 w 7467600"/>
              <a:gd name="connsiteY73" fmla="*/ 5371404 h 6858000"/>
              <a:gd name="connsiteX74" fmla="*/ 1244432 w 7467600"/>
              <a:gd name="connsiteY74" fmla="*/ 5385601 h 6858000"/>
              <a:gd name="connsiteX75" fmla="*/ 973990 w 7467600"/>
              <a:gd name="connsiteY75" fmla="*/ 5424940 h 6858000"/>
              <a:gd name="connsiteX76" fmla="*/ 1103809 w 7467600"/>
              <a:gd name="connsiteY76" fmla="*/ 5433720 h 6858000"/>
              <a:gd name="connsiteX77" fmla="*/ 1123454 w 7467600"/>
              <a:gd name="connsiteY77" fmla="*/ 5435727 h 6858000"/>
              <a:gd name="connsiteX78" fmla="*/ 1737017 w 7467600"/>
              <a:gd name="connsiteY78" fmla="*/ 5452183 h 6858000"/>
              <a:gd name="connsiteX79" fmla="*/ 1824397 w 7467600"/>
              <a:gd name="connsiteY79" fmla="*/ 5447757 h 6858000"/>
              <a:gd name="connsiteX80" fmla="*/ 2070059 w 7467600"/>
              <a:gd name="connsiteY80" fmla="*/ 5441660 h 6858000"/>
              <a:gd name="connsiteX81" fmla="*/ 1456157 w 7467600"/>
              <a:gd name="connsiteY81" fmla="*/ 5371404 h 6858000"/>
              <a:gd name="connsiteX82" fmla="*/ 4988186 w 7467600"/>
              <a:gd name="connsiteY82" fmla="*/ 5216467 h 6858000"/>
              <a:gd name="connsiteX83" fmla="*/ 4777334 w 7467600"/>
              <a:gd name="connsiteY83" fmla="*/ 5406072 h 6858000"/>
              <a:gd name="connsiteX84" fmla="*/ 4718341 w 7467600"/>
              <a:gd name="connsiteY84" fmla="*/ 5468043 h 6858000"/>
              <a:gd name="connsiteX85" fmla="*/ 4604655 w 7467600"/>
              <a:gd name="connsiteY85" fmla="*/ 5583434 h 6858000"/>
              <a:gd name="connsiteX86" fmla="*/ 4565074 w 7467600"/>
              <a:gd name="connsiteY86" fmla="*/ 5618550 h 6858000"/>
              <a:gd name="connsiteX87" fmla="*/ 4988186 w 7467600"/>
              <a:gd name="connsiteY87" fmla="*/ 5216467 h 6858000"/>
              <a:gd name="connsiteX88" fmla="*/ 4978032 w 7467600"/>
              <a:gd name="connsiteY88" fmla="*/ 5183809 h 6858000"/>
              <a:gd name="connsiteX89" fmla="*/ 4463413 w 7467600"/>
              <a:gd name="connsiteY89" fmla="*/ 5615162 h 6858000"/>
              <a:gd name="connsiteX90" fmla="*/ 4358134 w 7467600"/>
              <a:gd name="connsiteY90" fmla="*/ 5742791 h 6858000"/>
              <a:gd name="connsiteX91" fmla="*/ 4376219 w 7467600"/>
              <a:gd name="connsiteY91" fmla="*/ 5729027 h 6858000"/>
              <a:gd name="connsiteX92" fmla="*/ 4582340 w 7467600"/>
              <a:gd name="connsiteY92" fmla="*/ 5561037 h 6858000"/>
              <a:gd name="connsiteX93" fmla="*/ 4694684 w 7467600"/>
              <a:gd name="connsiteY93" fmla="*/ 5447098 h 6858000"/>
              <a:gd name="connsiteX94" fmla="*/ 4754123 w 7467600"/>
              <a:gd name="connsiteY94" fmla="*/ 5384643 h 6858000"/>
              <a:gd name="connsiteX95" fmla="*/ 4978032 w 7467600"/>
              <a:gd name="connsiteY95" fmla="*/ 5183809 h 6858000"/>
              <a:gd name="connsiteX96" fmla="*/ 1903353 w 7467600"/>
              <a:gd name="connsiteY96" fmla="*/ 5044827 h 6858000"/>
              <a:gd name="connsiteX97" fmla="*/ 1936931 w 7467600"/>
              <a:gd name="connsiteY97" fmla="*/ 5093954 h 6858000"/>
              <a:gd name="connsiteX98" fmla="*/ 2195868 w 7467600"/>
              <a:gd name="connsiteY98" fmla="*/ 5396574 h 6858000"/>
              <a:gd name="connsiteX99" fmla="*/ 2088852 w 7467600"/>
              <a:gd name="connsiteY99" fmla="*/ 5166123 h 6858000"/>
              <a:gd name="connsiteX100" fmla="*/ 1958241 w 7467600"/>
              <a:gd name="connsiteY100" fmla="*/ 5067955 h 6858000"/>
              <a:gd name="connsiteX101" fmla="*/ 1903353 w 7467600"/>
              <a:gd name="connsiteY101" fmla="*/ 5044827 h 6858000"/>
              <a:gd name="connsiteX102" fmla="*/ 1979378 w 7467600"/>
              <a:gd name="connsiteY102" fmla="*/ 4769504 h 6858000"/>
              <a:gd name="connsiteX103" fmla="*/ 2882120 w 7467600"/>
              <a:gd name="connsiteY103" fmla="*/ 5064547 h 6858000"/>
              <a:gd name="connsiteX104" fmla="*/ 2793103 w 7467600"/>
              <a:gd name="connsiteY104" fmla="*/ 5039699 h 6858000"/>
              <a:gd name="connsiteX105" fmla="*/ 2770041 w 7467600"/>
              <a:gd name="connsiteY105" fmla="*/ 5033634 h 6858000"/>
              <a:gd name="connsiteX106" fmla="*/ 1979378 w 7467600"/>
              <a:gd name="connsiteY106" fmla="*/ 4769504 h 6858000"/>
              <a:gd name="connsiteX107" fmla="*/ 1927410 w 7467600"/>
              <a:gd name="connsiteY107" fmla="*/ 4716164 h 6858000"/>
              <a:gd name="connsiteX108" fmla="*/ 1959587 w 7467600"/>
              <a:gd name="connsiteY108" fmla="*/ 4728849 h 6858000"/>
              <a:gd name="connsiteX109" fmla="*/ 2777707 w 7467600"/>
              <a:gd name="connsiteY109" fmla="*/ 5003991 h 6858000"/>
              <a:gd name="connsiteX110" fmla="*/ 2800768 w 7467600"/>
              <a:gd name="connsiteY110" fmla="*/ 5010056 h 6858000"/>
              <a:gd name="connsiteX111" fmla="*/ 2879408 w 7467600"/>
              <a:gd name="connsiteY111" fmla="*/ 5031590 h 6858000"/>
              <a:gd name="connsiteX112" fmla="*/ 2862295 w 7467600"/>
              <a:gd name="connsiteY112" fmla="*/ 5022958 h 6858000"/>
              <a:gd name="connsiteX113" fmla="*/ 2813343 w 7467600"/>
              <a:gd name="connsiteY113" fmla="*/ 4998369 h 6858000"/>
              <a:gd name="connsiteX114" fmla="*/ 2646245 w 7467600"/>
              <a:gd name="connsiteY114" fmla="*/ 4930999 h 6858000"/>
              <a:gd name="connsiteX115" fmla="*/ 1999243 w 7467600"/>
              <a:gd name="connsiteY115" fmla="*/ 4730524 h 6858000"/>
              <a:gd name="connsiteX116" fmla="*/ 1979527 w 7467600"/>
              <a:gd name="connsiteY116" fmla="*/ 4726651 h 6858000"/>
              <a:gd name="connsiteX117" fmla="*/ 1927410 w 7467600"/>
              <a:gd name="connsiteY117" fmla="*/ 4716164 h 6858000"/>
              <a:gd name="connsiteX118" fmla="*/ 1997014 w 7467600"/>
              <a:gd name="connsiteY118" fmla="*/ 4698007 h 6858000"/>
              <a:gd name="connsiteX119" fmla="*/ 2005458 w 7467600"/>
              <a:gd name="connsiteY119" fmla="*/ 4699540 h 6858000"/>
              <a:gd name="connsiteX120" fmla="*/ 2657186 w 7467600"/>
              <a:gd name="connsiteY120" fmla="*/ 4901687 h 6858000"/>
              <a:gd name="connsiteX121" fmla="*/ 2826662 w 7467600"/>
              <a:gd name="connsiteY121" fmla="*/ 4970362 h 6858000"/>
              <a:gd name="connsiteX122" fmla="*/ 2876100 w 7467600"/>
              <a:gd name="connsiteY122" fmla="*/ 4995397 h 6858000"/>
              <a:gd name="connsiteX123" fmla="*/ 3042600 w 7467600"/>
              <a:gd name="connsiteY123" fmla="*/ 5059532 h 6858000"/>
              <a:gd name="connsiteX124" fmla="*/ 1997014 w 7467600"/>
              <a:gd name="connsiteY124" fmla="*/ 4698007 h 6858000"/>
              <a:gd name="connsiteX125" fmla="*/ 2305292 w 7467600"/>
              <a:gd name="connsiteY125" fmla="*/ 4219492 h 6858000"/>
              <a:gd name="connsiteX126" fmla="*/ 3360922 w 7467600"/>
              <a:gd name="connsiteY126" fmla="*/ 4529373 h 6858000"/>
              <a:gd name="connsiteX127" fmla="*/ 3492420 w 7467600"/>
              <a:gd name="connsiteY127" fmla="*/ 4510145 h 6858000"/>
              <a:gd name="connsiteX128" fmla="*/ 3364086 w 7467600"/>
              <a:gd name="connsiteY128" fmla="*/ 4480340 h 6858000"/>
              <a:gd name="connsiteX129" fmla="*/ 3225818 w 7467600"/>
              <a:gd name="connsiteY129" fmla="*/ 4411822 h 6858000"/>
              <a:gd name="connsiteX130" fmla="*/ 3129696 w 7467600"/>
              <a:gd name="connsiteY130" fmla="*/ 4360704 h 6858000"/>
              <a:gd name="connsiteX131" fmla="*/ 2814545 w 7467600"/>
              <a:gd name="connsiteY131" fmla="*/ 4282955 h 6858000"/>
              <a:gd name="connsiteX132" fmla="*/ 2305292 w 7467600"/>
              <a:gd name="connsiteY132" fmla="*/ 4219492 h 6858000"/>
              <a:gd name="connsiteX133" fmla="*/ 2626982 w 7467600"/>
              <a:gd name="connsiteY133" fmla="*/ 4206450 h 6858000"/>
              <a:gd name="connsiteX134" fmla="*/ 2490617 w 7467600"/>
              <a:gd name="connsiteY134" fmla="*/ 4206951 h 6858000"/>
              <a:gd name="connsiteX135" fmla="*/ 2819869 w 7467600"/>
              <a:gd name="connsiteY135" fmla="*/ 4252936 h 6858000"/>
              <a:gd name="connsiteX136" fmla="*/ 3143018 w 7467600"/>
              <a:gd name="connsiteY136" fmla="*/ 4332698 h 6858000"/>
              <a:gd name="connsiteX137" fmla="*/ 3241520 w 7467600"/>
              <a:gd name="connsiteY137" fmla="*/ 4385112 h 6858000"/>
              <a:gd name="connsiteX138" fmla="*/ 3374575 w 7467600"/>
              <a:gd name="connsiteY138" fmla="*/ 4451517 h 6858000"/>
              <a:gd name="connsiteX139" fmla="*/ 3505221 w 7467600"/>
              <a:gd name="connsiteY139" fmla="*/ 4480757 h 6858000"/>
              <a:gd name="connsiteX140" fmla="*/ 2626982 w 7467600"/>
              <a:gd name="connsiteY140" fmla="*/ 4206450 h 6858000"/>
              <a:gd name="connsiteX141" fmla="*/ 1310106 w 7467600"/>
              <a:gd name="connsiteY141" fmla="*/ 3943217 h 6858000"/>
              <a:gd name="connsiteX142" fmla="*/ 854994 w 7467600"/>
              <a:gd name="connsiteY142" fmla="*/ 4399136 h 6858000"/>
              <a:gd name="connsiteX143" fmla="*/ 742462 w 7467600"/>
              <a:gd name="connsiteY143" fmla="*/ 4594648 h 6858000"/>
              <a:gd name="connsiteX144" fmla="*/ 820602 w 7467600"/>
              <a:gd name="connsiteY144" fmla="*/ 4485915 h 6858000"/>
              <a:gd name="connsiteX145" fmla="*/ 878295 w 7467600"/>
              <a:gd name="connsiteY145" fmla="*/ 4403594 h 6858000"/>
              <a:gd name="connsiteX146" fmla="*/ 1240607 w 7467600"/>
              <a:gd name="connsiteY146" fmla="*/ 4010401 h 6858000"/>
              <a:gd name="connsiteX147" fmla="*/ 1310106 w 7467600"/>
              <a:gd name="connsiteY147" fmla="*/ 3943217 h 6858000"/>
              <a:gd name="connsiteX148" fmla="*/ 1423113 w 7467600"/>
              <a:gd name="connsiteY148" fmla="*/ 3874565 h 6858000"/>
              <a:gd name="connsiteX149" fmla="*/ 1260565 w 7467600"/>
              <a:gd name="connsiteY149" fmla="*/ 4031982 h 6858000"/>
              <a:gd name="connsiteX150" fmla="*/ 901900 w 7467600"/>
              <a:gd name="connsiteY150" fmla="*/ 4421236 h 6858000"/>
              <a:gd name="connsiteX151" fmla="*/ 845044 w 7467600"/>
              <a:gd name="connsiteY151" fmla="*/ 4502436 h 6858000"/>
              <a:gd name="connsiteX152" fmla="*/ 685926 w 7467600"/>
              <a:gd name="connsiteY152" fmla="*/ 4703069 h 6858000"/>
              <a:gd name="connsiteX153" fmla="*/ 684248 w 7467600"/>
              <a:gd name="connsiteY153" fmla="*/ 4706721 h 6858000"/>
              <a:gd name="connsiteX154" fmla="*/ 1423113 w 7467600"/>
              <a:gd name="connsiteY154" fmla="*/ 3874565 h 6858000"/>
              <a:gd name="connsiteX155" fmla="*/ 3316479 w 7467600"/>
              <a:gd name="connsiteY155" fmla="*/ 3872136 h 6858000"/>
              <a:gd name="connsiteX156" fmla="*/ 3546806 w 7467600"/>
              <a:gd name="connsiteY156" fmla="*/ 4356139 h 6858000"/>
              <a:gd name="connsiteX157" fmla="*/ 3364433 w 7467600"/>
              <a:gd name="connsiteY157" fmla="*/ 3953121 h 6858000"/>
              <a:gd name="connsiteX158" fmla="*/ 3316479 w 7467600"/>
              <a:gd name="connsiteY158" fmla="*/ 3872136 h 6858000"/>
              <a:gd name="connsiteX159" fmla="*/ 3291335 w 7467600"/>
              <a:gd name="connsiteY159" fmla="*/ 3767420 h 6858000"/>
              <a:gd name="connsiteX160" fmla="*/ 3390805 w 7467600"/>
              <a:gd name="connsiteY160" fmla="*/ 3937163 h 6858000"/>
              <a:gd name="connsiteX161" fmla="*/ 3579062 w 7467600"/>
              <a:gd name="connsiteY161" fmla="*/ 4359040 h 6858000"/>
              <a:gd name="connsiteX162" fmla="*/ 3467355 w 7467600"/>
              <a:gd name="connsiteY162" fmla="*/ 3988130 h 6858000"/>
              <a:gd name="connsiteX163" fmla="*/ 3310753 w 7467600"/>
              <a:gd name="connsiteY163" fmla="*/ 3787140 h 6858000"/>
              <a:gd name="connsiteX164" fmla="*/ 3291335 w 7467600"/>
              <a:gd name="connsiteY164" fmla="*/ 3767420 h 6858000"/>
              <a:gd name="connsiteX165" fmla="*/ 1635889 w 7467600"/>
              <a:gd name="connsiteY165" fmla="*/ 3709494 h 6858000"/>
              <a:gd name="connsiteX166" fmla="*/ 1634800 w 7467600"/>
              <a:gd name="connsiteY166" fmla="*/ 3731111 h 6858000"/>
              <a:gd name="connsiteX167" fmla="*/ 1635889 w 7467600"/>
              <a:gd name="connsiteY167" fmla="*/ 3709494 h 6858000"/>
              <a:gd name="connsiteX168" fmla="*/ 1510397 w 7467600"/>
              <a:gd name="connsiteY168" fmla="*/ 3684705 h 6858000"/>
              <a:gd name="connsiteX169" fmla="*/ 1146550 w 7467600"/>
              <a:gd name="connsiteY169" fmla="*/ 3802012 h 6858000"/>
              <a:gd name="connsiteX170" fmla="*/ 698834 w 7467600"/>
              <a:gd name="connsiteY170" fmla="*/ 3952272 h 6858000"/>
              <a:gd name="connsiteX171" fmla="*/ 34256 w 7467600"/>
              <a:gd name="connsiteY171" fmla="*/ 4347603 h 6858000"/>
              <a:gd name="connsiteX172" fmla="*/ 527241 w 7467600"/>
              <a:gd name="connsiteY172" fmla="*/ 4065078 h 6858000"/>
              <a:gd name="connsiteX173" fmla="*/ 1510397 w 7467600"/>
              <a:gd name="connsiteY173" fmla="*/ 3684705 h 6858000"/>
              <a:gd name="connsiteX174" fmla="*/ 1313114 w 7467600"/>
              <a:gd name="connsiteY174" fmla="*/ 3655216 h 6858000"/>
              <a:gd name="connsiteX175" fmla="*/ 1109304 w 7467600"/>
              <a:gd name="connsiteY175" fmla="*/ 3669030 h 6858000"/>
              <a:gd name="connsiteX176" fmla="*/ 8129 w 7467600"/>
              <a:gd name="connsiteY176" fmla="*/ 4330519 h 6858000"/>
              <a:gd name="connsiteX177" fmla="*/ 687572 w 7467600"/>
              <a:gd name="connsiteY177" fmla="*/ 3925629 h 6858000"/>
              <a:gd name="connsiteX178" fmla="*/ 1138365 w 7467600"/>
              <a:gd name="connsiteY178" fmla="*/ 3774515 h 6858000"/>
              <a:gd name="connsiteX179" fmla="*/ 1505579 w 7467600"/>
              <a:gd name="connsiteY179" fmla="*/ 3655526 h 6858000"/>
              <a:gd name="connsiteX180" fmla="*/ 1313114 w 7467600"/>
              <a:gd name="connsiteY180" fmla="*/ 3655216 h 6858000"/>
              <a:gd name="connsiteX181" fmla="*/ 3655073 w 7467600"/>
              <a:gd name="connsiteY181" fmla="*/ 3650884 h 6858000"/>
              <a:gd name="connsiteX182" fmla="*/ 3989938 w 7467600"/>
              <a:gd name="connsiteY182" fmla="*/ 3991685 h 6858000"/>
              <a:gd name="connsiteX183" fmla="*/ 4393907 w 7467600"/>
              <a:gd name="connsiteY183" fmla="*/ 4261258 h 6858000"/>
              <a:gd name="connsiteX184" fmla="*/ 4648051 w 7467600"/>
              <a:gd name="connsiteY184" fmla="*/ 4374051 h 6858000"/>
              <a:gd name="connsiteX185" fmla="*/ 4383389 w 7467600"/>
              <a:gd name="connsiteY185" fmla="*/ 4184369 h 6858000"/>
              <a:gd name="connsiteX186" fmla="*/ 4165508 w 7467600"/>
              <a:gd name="connsiteY186" fmla="*/ 4035196 h 6858000"/>
              <a:gd name="connsiteX187" fmla="*/ 4068162 w 7467600"/>
              <a:gd name="connsiteY187" fmla="*/ 3953394 h 6858000"/>
              <a:gd name="connsiteX188" fmla="*/ 3981416 w 7467600"/>
              <a:gd name="connsiteY188" fmla="*/ 3880482 h 6858000"/>
              <a:gd name="connsiteX189" fmla="*/ 3800147 w 7467600"/>
              <a:gd name="connsiteY189" fmla="*/ 3749872 h 6858000"/>
              <a:gd name="connsiteX190" fmla="*/ 3655073 w 7467600"/>
              <a:gd name="connsiteY190" fmla="*/ 3650884 h 6858000"/>
              <a:gd name="connsiteX191" fmla="*/ 3670252 w 7467600"/>
              <a:gd name="connsiteY191" fmla="*/ 3622798 h 6858000"/>
              <a:gd name="connsiteX192" fmla="*/ 3817258 w 7467600"/>
              <a:gd name="connsiteY192" fmla="*/ 3723577 h 6858000"/>
              <a:gd name="connsiteX193" fmla="*/ 4000461 w 7467600"/>
              <a:gd name="connsiteY193" fmla="*/ 3855966 h 6858000"/>
              <a:gd name="connsiteX194" fmla="*/ 4088180 w 7467600"/>
              <a:gd name="connsiteY194" fmla="*/ 3929774 h 6858000"/>
              <a:gd name="connsiteX195" fmla="*/ 4184555 w 7467600"/>
              <a:gd name="connsiteY195" fmla="*/ 4010683 h 6858000"/>
              <a:gd name="connsiteX196" fmla="*/ 4399563 w 7467600"/>
              <a:gd name="connsiteY196" fmla="*/ 4158106 h 6858000"/>
              <a:gd name="connsiteX197" fmla="*/ 4684469 w 7467600"/>
              <a:gd name="connsiteY197" fmla="*/ 4364680 h 6858000"/>
              <a:gd name="connsiteX198" fmla="*/ 4690271 w 7467600"/>
              <a:gd name="connsiteY198" fmla="*/ 4370034 h 6858000"/>
              <a:gd name="connsiteX199" fmla="*/ 4136093 w 7467600"/>
              <a:gd name="connsiteY199" fmla="*/ 3858466 h 6858000"/>
              <a:gd name="connsiteX200" fmla="*/ 3670252 w 7467600"/>
              <a:gd name="connsiteY200" fmla="*/ 3622798 h 6858000"/>
              <a:gd name="connsiteX201" fmla="*/ 4440129 w 7467600"/>
              <a:gd name="connsiteY201" fmla="*/ 3448571 h 6858000"/>
              <a:gd name="connsiteX202" fmla="*/ 4856525 w 7467600"/>
              <a:gd name="connsiteY202" fmla="*/ 3915351 h 6858000"/>
              <a:gd name="connsiteX203" fmla="*/ 5059055 w 7467600"/>
              <a:gd name="connsiteY203" fmla="*/ 4108918 h 6858000"/>
              <a:gd name="connsiteX204" fmla="*/ 5290070 w 7467600"/>
              <a:gd name="connsiteY204" fmla="*/ 4263619 h 6858000"/>
              <a:gd name="connsiteX205" fmla="*/ 4834991 w 7467600"/>
              <a:gd name="connsiteY205" fmla="*/ 3830985 h 6858000"/>
              <a:gd name="connsiteX206" fmla="*/ 4440129 w 7467600"/>
              <a:gd name="connsiteY206" fmla="*/ 3448571 h 6858000"/>
              <a:gd name="connsiteX207" fmla="*/ 4441737 w 7467600"/>
              <a:gd name="connsiteY207" fmla="*/ 3399734 h 6858000"/>
              <a:gd name="connsiteX208" fmla="*/ 4431236 w 7467600"/>
              <a:gd name="connsiteY208" fmla="*/ 3400954 h 6858000"/>
              <a:gd name="connsiteX209" fmla="*/ 4557150 w 7467600"/>
              <a:gd name="connsiteY209" fmla="*/ 3510023 h 6858000"/>
              <a:gd name="connsiteX210" fmla="*/ 4856936 w 7467600"/>
              <a:gd name="connsiteY210" fmla="*/ 3809146 h 6858000"/>
              <a:gd name="connsiteX211" fmla="*/ 5111996 w 7467600"/>
              <a:gd name="connsiteY211" fmla="*/ 4065759 h 6858000"/>
              <a:gd name="connsiteX212" fmla="*/ 5388878 w 7467600"/>
              <a:gd name="connsiteY212" fmla="*/ 4300185 h 6858000"/>
              <a:gd name="connsiteX213" fmla="*/ 5425556 w 7467600"/>
              <a:gd name="connsiteY213" fmla="*/ 4308967 h 6858000"/>
              <a:gd name="connsiteX214" fmla="*/ 4943646 w 7467600"/>
              <a:gd name="connsiteY214" fmla="*/ 3822916 h 6858000"/>
              <a:gd name="connsiteX215" fmla="*/ 4594837 w 7467600"/>
              <a:gd name="connsiteY215" fmla="*/ 3532274 h 6858000"/>
              <a:gd name="connsiteX216" fmla="*/ 4441737 w 7467600"/>
              <a:gd name="connsiteY216" fmla="*/ 3399734 h 6858000"/>
              <a:gd name="connsiteX217" fmla="*/ 5425834 w 7467600"/>
              <a:gd name="connsiteY217" fmla="*/ 3162785 h 6858000"/>
              <a:gd name="connsiteX218" fmla="*/ 5401644 w 7467600"/>
              <a:gd name="connsiteY218" fmla="*/ 3617847 h 6858000"/>
              <a:gd name="connsiteX219" fmla="*/ 5467256 w 7467600"/>
              <a:gd name="connsiteY219" fmla="*/ 4175494 h 6858000"/>
              <a:gd name="connsiteX220" fmla="*/ 5448069 w 7467600"/>
              <a:gd name="connsiteY220" fmla="*/ 3567554 h 6858000"/>
              <a:gd name="connsiteX221" fmla="*/ 5425834 w 7467600"/>
              <a:gd name="connsiteY221" fmla="*/ 3162785 h 6858000"/>
              <a:gd name="connsiteX222" fmla="*/ 1318687 w 7467600"/>
              <a:gd name="connsiteY222" fmla="*/ 3113840 h 6858000"/>
              <a:gd name="connsiteX223" fmla="*/ 1066793 w 7467600"/>
              <a:gd name="connsiteY223" fmla="*/ 3212171 h 6858000"/>
              <a:gd name="connsiteX224" fmla="*/ 993319 w 7467600"/>
              <a:gd name="connsiteY224" fmla="*/ 3247648 h 6858000"/>
              <a:gd name="connsiteX225" fmla="*/ 853081 w 7467600"/>
              <a:gd name="connsiteY225" fmla="*/ 3312410 h 6858000"/>
              <a:gd name="connsiteX226" fmla="*/ 805957 w 7467600"/>
              <a:gd name="connsiteY226" fmla="*/ 3330443 h 6858000"/>
              <a:gd name="connsiteX227" fmla="*/ 1318687 w 7467600"/>
              <a:gd name="connsiteY227" fmla="*/ 3113840 h 6858000"/>
              <a:gd name="connsiteX228" fmla="*/ 5453702 w 7467600"/>
              <a:gd name="connsiteY228" fmla="*/ 3090882 h 6858000"/>
              <a:gd name="connsiteX229" fmla="*/ 5480135 w 7467600"/>
              <a:gd name="connsiteY229" fmla="*/ 3565802 h 6858000"/>
              <a:gd name="connsiteX230" fmla="*/ 5499023 w 7467600"/>
              <a:gd name="connsiteY230" fmla="*/ 4166310 h 6858000"/>
              <a:gd name="connsiteX231" fmla="*/ 5547022 w 7467600"/>
              <a:gd name="connsiteY231" fmla="*/ 3607838 h 6858000"/>
              <a:gd name="connsiteX232" fmla="*/ 5515964 w 7467600"/>
              <a:gd name="connsiteY232" fmla="*/ 3378541 h 6858000"/>
              <a:gd name="connsiteX233" fmla="*/ 5453702 w 7467600"/>
              <a:gd name="connsiteY233" fmla="*/ 3090882 h 6858000"/>
              <a:gd name="connsiteX234" fmla="*/ 1238695 w 7467600"/>
              <a:gd name="connsiteY234" fmla="*/ 3076820 h 6858000"/>
              <a:gd name="connsiteX235" fmla="*/ 716371 w 7467600"/>
              <a:gd name="connsiteY235" fmla="*/ 3293249 h 6858000"/>
              <a:gd name="connsiteX236" fmla="*/ 579522 w 7467600"/>
              <a:gd name="connsiteY236" fmla="*/ 3371759 h 6858000"/>
              <a:gd name="connsiteX237" fmla="*/ 600288 w 7467600"/>
              <a:gd name="connsiteY237" fmla="*/ 3365555 h 6858000"/>
              <a:gd name="connsiteX238" fmla="*/ 840692 w 7467600"/>
              <a:gd name="connsiteY238" fmla="*/ 3284921 h 6858000"/>
              <a:gd name="connsiteX239" fmla="*/ 979248 w 7467600"/>
              <a:gd name="connsiteY239" fmla="*/ 3221003 h 6858000"/>
              <a:gd name="connsiteX240" fmla="*/ 1053282 w 7467600"/>
              <a:gd name="connsiteY240" fmla="*/ 3185247 h 6858000"/>
              <a:gd name="connsiteX241" fmla="*/ 1320603 w 7467600"/>
              <a:gd name="connsiteY241" fmla="*/ 3081281 h 6858000"/>
              <a:gd name="connsiteX242" fmla="*/ 1238695 w 7467600"/>
              <a:gd name="connsiteY242" fmla="*/ 3076820 h 6858000"/>
              <a:gd name="connsiteX243" fmla="*/ 5425627 w 7467600"/>
              <a:gd name="connsiteY243" fmla="*/ 2954192 h 6858000"/>
              <a:gd name="connsiteX244" fmla="*/ 5470770 w 7467600"/>
              <a:gd name="connsiteY244" fmla="*/ 3005435 h 6858000"/>
              <a:gd name="connsiteX245" fmla="*/ 5519779 w 7467600"/>
              <a:gd name="connsiteY245" fmla="*/ 4359223 h 6858000"/>
              <a:gd name="connsiteX246" fmla="*/ 5520293 w 7467600"/>
              <a:gd name="connsiteY246" fmla="*/ 4360602 h 6858000"/>
              <a:gd name="connsiteX247" fmla="*/ 5767221 w 7467600"/>
              <a:gd name="connsiteY247" fmla="*/ 4665564 h 6858000"/>
              <a:gd name="connsiteX248" fmla="*/ 6937169 w 7467600"/>
              <a:gd name="connsiteY248" fmla="*/ 4815941 h 6858000"/>
              <a:gd name="connsiteX249" fmla="*/ 6953922 w 7467600"/>
              <a:gd name="connsiteY249" fmla="*/ 4890068 h 6858000"/>
              <a:gd name="connsiteX250" fmla="*/ 6071359 w 7467600"/>
              <a:gd name="connsiteY250" fmla="*/ 4770770 h 6858000"/>
              <a:gd name="connsiteX251" fmla="*/ 6038839 w 7467600"/>
              <a:gd name="connsiteY251" fmla="*/ 4764474 h 6858000"/>
              <a:gd name="connsiteX252" fmla="*/ 6038706 w 7467600"/>
              <a:gd name="connsiteY252" fmla="*/ 4763847 h 6858000"/>
              <a:gd name="connsiteX253" fmla="*/ 6037784 w 7467600"/>
              <a:gd name="connsiteY253" fmla="*/ 4764270 h 6858000"/>
              <a:gd name="connsiteX254" fmla="*/ 6038839 w 7467600"/>
              <a:gd name="connsiteY254" fmla="*/ 4764474 h 6858000"/>
              <a:gd name="connsiteX255" fmla="*/ 6040338 w 7467600"/>
              <a:gd name="connsiteY255" fmla="*/ 4771418 h 6858000"/>
              <a:gd name="connsiteX256" fmla="*/ 6024488 w 7467600"/>
              <a:gd name="connsiteY256" fmla="*/ 4809903 h 6858000"/>
              <a:gd name="connsiteX257" fmla="*/ 5599771 w 7467600"/>
              <a:gd name="connsiteY257" fmla="*/ 5509652 h 6858000"/>
              <a:gd name="connsiteX258" fmla="*/ 5548843 w 7467600"/>
              <a:gd name="connsiteY258" fmla="*/ 5563845 h 6858000"/>
              <a:gd name="connsiteX259" fmla="*/ 5940952 w 7467600"/>
              <a:gd name="connsiteY259" fmla="*/ 6250028 h 6858000"/>
              <a:gd name="connsiteX260" fmla="*/ 6043441 w 7467600"/>
              <a:gd name="connsiteY260" fmla="*/ 6665847 h 6858000"/>
              <a:gd name="connsiteX261" fmla="*/ 6093432 w 7467600"/>
              <a:gd name="connsiteY261" fmla="*/ 6858000 h 6858000"/>
              <a:gd name="connsiteX262" fmla="*/ 6034344 w 7467600"/>
              <a:gd name="connsiteY262" fmla="*/ 6858000 h 6858000"/>
              <a:gd name="connsiteX263" fmla="*/ 6026679 w 7467600"/>
              <a:gd name="connsiteY263" fmla="*/ 6836959 h 6858000"/>
              <a:gd name="connsiteX264" fmla="*/ 5800441 w 7467600"/>
              <a:gd name="connsiteY264" fmla="*/ 6335286 h 6858000"/>
              <a:gd name="connsiteX265" fmla="*/ 5526562 w 7467600"/>
              <a:gd name="connsiteY265" fmla="*/ 5705388 h 6858000"/>
              <a:gd name="connsiteX266" fmla="*/ 5519640 w 7467600"/>
              <a:gd name="connsiteY266" fmla="*/ 5683774 h 6858000"/>
              <a:gd name="connsiteX267" fmla="*/ 5844559 w 7467600"/>
              <a:gd name="connsiteY267" fmla="*/ 6553349 h 6858000"/>
              <a:gd name="connsiteX268" fmla="*/ 5975994 w 7467600"/>
              <a:gd name="connsiteY268" fmla="*/ 6858000 h 6858000"/>
              <a:gd name="connsiteX269" fmla="*/ 5898547 w 7467600"/>
              <a:gd name="connsiteY269" fmla="*/ 6858000 h 6858000"/>
              <a:gd name="connsiteX270" fmla="*/ 5682041 w 7467600"/>
              <a:gd name="connsiteY270" fmla="*/ 6355860 h 6858000"/>
              <a:gd name="connsiteX271" fmla="*/ 5461758 w 7467600"/>
              <a:gd name="connsiteY271" fmla="*/ 5820220 h 6858000"/>
              <a:gd name="connsiteX272" fmla="*/ 5237282 w 7467600"/>
              <a:gd name="connsiteY272" fmla="*/ 6579086 h 6858000"/>
              <a:gd name="connsiteX273" fmla="*/ 5115009 w 7467600"/>
              <a:gd name="connsiteY273" fmla="*/ 6858000 h 6858000"/>
              <a:gd name="connsiteX274" fmla="*/ 5028074 w 7467600"/>
              <a:gd name="connsiteY274" fmla="*/ 6858000 h 6858000"/>
              <a:gd name="connsiteX275" fmla="*/ 5079508 w 7467600"/>
              <a:gd name="connsiteY275" fmla="*/ 6749074 h 6858000"/>
              <a:gd name="connsiteX276" fmla="*/ 5371846 w 7467600"/>
              <a:gd name="connsiteY276" fmla="*/ 5924413 h 6858000"/>
              <a:gd name="connsiteX277" fmla="*/ 5270512 w 7467600"/>
              <a:gd name="connsiteY277" fmla="*/ 6138975 h 6858000"/>
              <a:gd name="connsiteX278" fmla="*/ 5062409 w 7467600"/>
              <a:gd name="connsiteY278" fmla="*/ 6653544 h 6858000"/>
              <a:gd name="connsiteX279" fmla="*/ 5036628 w 7467600"/>
              <a:gd name="connsiteY279" fmla="*/ 6754247 h 6858000"/>
              <a:gd name="connsiteX280" fmla="*/ 5009112 w 7467600"/>
              <a:gd name="connsiteY280" fmla="*/ 6858000 h 6858000"/>
              <a:gd name="connsiteX281" fmla="*/ 4976679 w 7467600"/>
              <a:gd name="connsiteY281" fmla="*/ 6858000 h 6858000"/>
              <a:gd name="connsiteX282" fmla="*/ 5006537 w 7467600"/>
              <a:gd name="connsiteY282" fmla="*/ 6747068 h 6858000"/>
              <a:gd name="connsiteX283" fmla="*/ 5032723 w 7467600"/>
              <a:gd name="connsiteY283" fmla="*/ 6644957 h 6858000"/>
              <a:gd name="connsiteX284" fmla="*/ 5242949 w 7467600"/>
              <a:gd name="connsiteY284" fmla="*/ 6125175 h 6858000"/>
              <a:gd name="connsiteX285" fmla="*/ 5286321 w 7467600"/>
              <a:gd name="connsiteY285" fmla="*/ 6033555 h 6858000"/>
              <a:gd name="connsiteX286" fmla="*/ 5008210 w 7467600"/>
              <a:gd name="connsiteY286" fmla="*/ 6649194 h 6858000"/>
              <a:gd name="connsiteX287" fmla="*/ 4986321 w 7467600"/>
              <a:gd name="connsiteY287" fmla="*/ 6765687 h 6858000"/>
              <a:gd name="connsiteX288" fmla="*/ 4973474 w 7467600"/>
              <a:gd name="connsiteY288" fmla="*/ 6858000 h 6858000"/>
              <a:gd name="connsiteX289" fmla="*/ 4907178 w 7467600"/>
              <a:gd name="connsiteY289" fmla="*/ 6858000 h 6858000"/>
              <a:gd name="connsiteX290" fmla="*/ 4910810 w 7467600"/>
              <a:gd name="connsiteY290" fmla="*/ 6829660 h 6858000"/>
              <a:gd name="connsiteX291" fmla="*/ 4987461 w 7467600"/>
              <a:gd name="connsiteY291" fmla="*/ 6432994 h 6858000"/>
              <a:gd name="connsiteX292" fmla="*/ 5179262 w 7467600"/>
              <a:gd name="connsiteY292" fmla="*/ 6035044 h 6858000"/>
              <a:gd name="connsiteX293" fmla="*/ 4689678 w 7467600"/>
              <a:gd name="connsiteY293" fmla="*/ 6440241 h 6858000"/>
              <a:gd name="connsiteX294" fmla="*/ 4477543 w 7467600"/>
              <a:gd name="connsiteY294" fmla="*/ 6674836 h 6858000"/>
              <a:gd name="connsiteX295" fmla="*/ 4329957 w 7467600"/>
              <a:gd name="connsiteY295" fmla="*/ 6858000 h 6858000"/>
              <a:gd name="connsiteX296" fmla="*/ 4218595 w 7467600"/>
              <a:gd name="connsiteY296" fmla="*/ 6858000 h 6858000"/>
              <a:gd name="connsiteX297" fmla="*/ 4368888 w 7467600"/>
              <a:gd name="connsiteY297" fmla="*/ 6668412 h 6858000"/>
              <a:gd name="connsiteX298" fmla="*/ 4563091 w 7467600"/>
              <a:gd name="connsiteY298" fmla="*/ 6442508 h 6858000"/>
              <a:gd name="connsiteX299" fmla="*/ 5387324 w 7467600"/>
              <a:gd name="connsiteY299" fmla="*/ 5705830 h 6858000"/>
              <a:gd name="connsiteX300" fmla="*/ 5073620 w 7467600"/>
              <a:gd name="connsiteY300" fmla="*/ 5955437 h 6858000"/>
              <a:gd name="connsiteX301" fmla="*/ 4689789 w 7467600"/>
              <a:gd name="connsiteY301" fmla="*/ 6268382 h 6858000"/>
              <a:gd name="connsiteX302" fmla="*/ 4418722 w 7467600"/>
              <a:gd name="connsiteY302" fmla="*/ 6570886 h 6858000"/>
              <a:gd name="connsiteX303" fmla="*/ 4214944 w 7467600"/>
              <a:gd name="connsiteY303" fmla="*/ 6858000 h 6858000"/>
              <a:gd name="connsiteX304" fmla="*/ 4177898 w 7467600"/>
              <a:gd name="connsiteY304" fmla="*/ 6858000 h 6858000"/>
              <a:gd name="connsiteX305" fmla="*/ 4391597 w 7467600"/>
              <a:gd name="connsiteY305" fmla="*/ 6556370 h 6858000"/>
              <a:gd name="connsiteX306" fmla="*/ 4668889 w 7467600"/>
              <a:gd name="connsiteY306" fmla="*/ 6246399 h 6858000"/>
              <a:gd name="connsiteX307" fmla="*/ 5055427 w 7467600"/>
              <a:gd name="connsiteY307" fmla="*/ 5931476 h 6858000"/>
              <a:gd name="connsiteX308" fmla="*/ 5371814 w 7467600"/>
              <a:gd name="connsiteY308" fmla="*/ 5678975 h 6858000"/>
              <a:gd name="connsiteX309" fmla="*/ 4987918 w 7467600"/>
              <a:gd name="connsiteY309" fmla="*/ 5838701 h 6858000"/>
              <a:gd name="connsiteX310" fmla="*/ 4317146 w 7467600"/>
              <a:gd name="connsiteY310" fmla="*/ 6587716 h 6858000"/>
              <a:gd name="connsiteX311" fmla="*/ 4171627 w 7467600"/>
              <a:gd name="connsiteY311" fmla="*/ 6858000 h 6858000"/>
              <a:gd name="connsiteX312" fmla="*/ 4081585 w 7467600"/>
              <a:gd name="connsiteY312" fmla="*/ 6858000 h 6858000"/>
              <a:gd name="connsiteX313" fmla="*/ 4238603 w 7467600"/>
              <a:gd name="connsiteY313" fmla="*/ 6559341 h 6858000"/>
              <a:gd name="connsiteX314" fmla="*/ 4778333 w 7467600"/>
              <a:gd name="connsiteY314" fmla="*/ 5873626 h 6858000"/>
              <a:gd name="connsiteX315" fmla="*/ 5414185 w 7467600"/>
              <a:gd name="connsiteY315" fmla="*/ 5573882 h 6858000"/>
              <a:gd name="connsiteX316" fmla="*/ 5959648 w 7467600"/>
              <a:gd name="connsiteY316" fmla="*/ 4760797 h 6858000"/>
              <a:gd name="connsiteX317" fmla="*/ 5355019 w 7467600"/>
              <a:gd name="connsiteY317" fmla="*/ 4734672 h 6858000"/>
              <a:gd name="connsiteX318" fmla="*/ 5083565 w 7467600"/>
              <a:gd name="connsiteY318" fmla="*/ 5179121 h 6858000"/>
              <a:gd name="connsiteX319" fmla="*/ 4713577 w 7467600"/>
              <a:gd name="connsiteY319" fmla="*/ 5616803 h 6858000"/>
              <a:gd name="connsiteX320" fmla="*/ 3989559 w 7467600"/>
              <a:gd name="connsiteY320" fmla="*/ 6145945 h 6858000"/>
              <a:gd name="connsiteX321" fmla="*/ 3939824 w 7467600"/>
              <a:gd name="connsiteY321" fmla="*/ 6066900 h 6858000"/>
              <a:gd name="connsiteX322" fmla="*/ 4584537 w 7467600"/>
              <a:gd name="connsiteY322" fmla="*/ 5324826 h 6858000"/>
              <a:gd name="connsiteX323" fmla="*/ 5037105 w 7467600"/>
              <a:gd name="connsiteY323" fmla="*/ 5088765 h 6858000"/>
              <a:gd name="connsiteX324" fmla="*/ 5039930 w 7467600"/>
              <a:gd name="connsiteY324" fmla="*/ 5089585 h 6858000"/>
              <a:gd name="connsiteX325" fmla="*/ 5263764 w 7467600"/>
              <a:gd name="connsiteY325" fmla="*/ 4735525 h 6858000"/>
              <a:gd name="connsiteX326" fmla="*/ 4086300 w 7467600"/>
              <a:gd name="connsiteY326" fmla="*/ 4884599 h 6858000"/>
              <a:gd name="connsiteX327" fmla="*/ 4085485 w 7467600"/>
              <a:gd name="connsiteY327" fmla="*/ 4899070 h 6858000"/>
              <a:gd name="connsiteX328" fmla="*/ 3871915 w 7467600"/>
              <a:gd name="connsiteY328" fmla="*/ 5253645 h 6858000"/>
              <a:gd name="connsiteX329" fmla="*/ 3799374 w 7467600"/>
              <a:gd name="connsiteY329" fmla="*/ 5466127 h 6858000"/>
              <a:gd name="connsiteX330" fmla="*/ 3498850 w 7467600"/>
              <a:gd name="connsiteY330" fmla="*/ 6661888 h 6858000"/>
              <a:gd name="connsiteX331" fmla="*/ 3399216 w 7467600"/>
              <a:gd name="connsiteY331" fmla="*/ 6858000 h 6858000"/>
              <a:gd name="connsiteX332" fmla="*/ 3303688 w 7467600"/>
              <a:gd name="connsiteY332" fmla="*/ 6858000 h 6858000"/>
              <a:gd name="connsiteX333" fmla="*/ 3391774 w 7467600"/>
              <a:gd name="connsiteY333" fmla="*/ 6697181 h 6858000"/>
              <a:gd name="connsiteX334" fmla="*/ 3735540 w 7467600"/>
              <a:gd name="connsiteY334" fmla="*/ 5546923 h 6858000"/>
              <a:gd name="connsiteX335" fmla="*/ 3729438 w 7467600"/>
              <a:gd name="connsiteY335" fmla="*/ 5569058 h 6858000"/>
              <a:gd name="connsiteX336" fmla="*/ 3707782 w 7467600"/>
              <a:gd name="connsiteY336" fmla="*/ 5644908 h 6858000"/>
              <a:gd name="connsiteX337" fmla="*/ 3583827 w 7467600"/>
              <a:gd name="connsiteY337" fmla="*/ 6039215 h 6858000"/>
              <a:gd name="connsiteX338" fmla="*/ 3547861 w 7467600"/>
              <a:gd name="connsiteY338" fmla="*/ 6129609 h 6858000"/>
              <a:gd name="connsiteX339" fmla="*/ 3490905 w 7467600"/>
              <a:gd name="connsiteY339" fmla="*/ 6277660 h 6858000"/>
              <a:gd name="connsiteX340" fmla="*/ 3455859 w 7467600"/>
              <a:gd name="connsiteY340" fmla="*/ 6391301 h 6858000"/>
              <a:gd name="connsiteX341" fmla="*/ 3429112 w 7467600"/>
              <a:gd name="connsiteY341" fmla="*/ 6479469 h 6858000"/>
              <a:gd name="connsiteX342" fmla="*/ 3304862 w 7467600"/>
              <a:gd name="connsiteY342" fmla="*/ 6796476 h 6858000"/>
              <a:gd name="connsiteX343" fmla="*/ 3276071 w 7467600"/>
              <a:gd name="connsiteY343" fmla="*/ 6858000 h 6858000"/>
              <a:gd name="connsiteX344" fmla="*/ 3240805 w 7467600"/>
              <a:gd name="connsiteY344" fmla="*/ 6858000 h 6858000"/>
              <a:gd name="connsiteX345" fmla="*/ 3275917 w 7467600"/>
              <a:gd name="connsiteY345" fmla="*/ 6783192 h 6858000"/>
              <a:gd name="connsiteX346" fmla="*/ 3399358 w 7467600"/>
              <a:gd name="connsiteY346" fmla="*/ 6469011 h 6858000"/>
              <a:gd name="connsiteX347" fmla="*/ 3425650 w 7467600"/>
              <a:gd name="connsiteY347" fmla="*/ 6381333 h 6858000"/>
              <a:gd name="connsiteX348" fmla="*/ 3460661 w 7467600"/>
              <a:gd name="connsiteY348" fmla="*/ 6266763 h 6858000"/>
              <a:gd name="connsiteX349" fmla="*/ 3518021 w 7467600"/>
              <a:gd name="connsiteY349" fmla="*/ 6117298 h 6858000"/>
              <a:gd name="connsiteX350" fmla="*/ 3554035 w 7467600"/>
              <a:gd name="connsiteY350" fmla="*/ 6027832 h 6858000"/>
              <a:gd name="connsiteX351" fmla="*/ 3677174 w 7467600"/>
              <a:gd name="connsiteY351" fmla="*/ 5636351 h 6858000"/>
              <a:gd name="connsiteX352" fmla="*/ 3698819 w 7467600"/>
              <a:gd name="connsiteY352" fmla="*/ 5560503 h 6858000"/>
              <a:gd name="connsiteX353" fmla="*/ 3702094 w 7467600"/>
              <a:gd name="connsiteY353" fmla="*/ 5549194 h 6858000"/>
              <a:gd name="connsiteX354" fmla="*/ 3398355 w 7467600"/>
              <a:gd name="connsiteY354" fmla="*/ 6094603 h 6858000"/>
              <a:gd name="connsiteX355" fmla="*/ 3193941 w 7467600"/>
              <a:gd name="connsiteY355" fmla="*/ 6798775 h 6858000"/>
              <a:gd name="connsiteX356" fmla="*/ 3184140 w 7467600"/>
              <a:gd name="connsiteY356" fmla="*/ 6858000 h 6858000"/>
              <a:gd name="connsiteX357" fmla="*/ 3099978 w 7467600"/>
              <a:gd name="connsiteY357" fmla="*/ 6858000 h 6858000"/>
              <a:gd name="connsiteX358" fmla="*/ 3101556 w 7467600"/>
              <a:gd name="connsiteY358" fmla="*/ 6843337 h 6858000"/>
              <a:gd name="connsiteX359" fmla="*/ 3370162 w 7467600"/>
              <a:gd name="connsiteY359" fmla="*/ 5785550 h 6858000"/>
              <a:gd name="connsiteX360" fmla="*/ 3746477 w 7467600"/>
              <a:gd name="connsiteY360" fmla="*/ 5377889 h 6858000"/>
              <a:gd name="connsiteX361" fmla="*/ 3863399 w 7467600"/>
              <a:gd name="connsiteY361" fmla="*/ 5087257 h 6858000"/>
              <a:gd name="connsiteX362" fmla="*/ 3968712 w 7467600"/>
              <a:gd name="connsiteY362" fmla="*/ 4913989 h 6858000"/>
              <a:gd name="connsiteX363" fmla="*/ 2792390 w 7467600"/>
              <a:gd name="connsiteY363" fmla="*/ 5382974 h 6858000"/>
              <a:gd name="connsiteX364" fmla="*/ 2714982 w 7467600"/>
              <a:gd name="connsiteY364" fmla="*/ 5427051 h 6858000"/>
              <a:gd name="connsiteX365" fmla="*/ 2813361 w 7467600"/>
              <a:gd name="connsiteY365" fmla="*/ 6023912 h 6858000"/>
              <a:gd name="connsiteX366" fmla="*/ 2688430 w 7467600"/>
              <a:gd name="connsiteY366" fmla="*/ 6801564 h 6858000"/>
              <a:gd name="connsiteX367" fmla="*/ 2629626 w 7467600"/>
              <a:gd name="connsiteY367" fmla="*/ 6763394 h 6858000"/>
              <a:gd name="connsiteX368" fmla="*/ 2565328 w 7467600"/>
              <a:gd name="connsiteY368" fmla="*/ 5516399 h 6858000"/>
              <a:gd name="connsiteX369" fmla="*/ 1922999 w 7467600"/>
              <a:gd name="connsiteY369" fmla="*/ 5980343 h 6858000"/>
              <a:gd name="connsiteX370" fmla="*/ 1950261 w 7467600"/>
              <a:gd name="connsiteY370" fmla="*/ 6405858 h 6858000"/>
              <a:gd name="connsiteX371" fmla="*/ 2365554 w 7467600"/>
              <a:gd name="connsiteY371" fmla="*/ 6759107 h 6858000"/>
              <a:gd name="connsiteX372" fmla="*/ 2424142 w 7467600"/>
              <a:gd name="connsiteY372" fmla="*/ 6858000 h 6858000"/>
              <a:gd name="connsiteX373" fmla="*/ 2395994 w 7467600"/>
              <a:gd name="connsiteY373" fmla="*/ 6858000 h 6858000"/>
              <a:gd name="connsiteX374" fmla="*/ 2392863 w 7467600"/>
              <a:gd name="connsiteY374" fmla="*/ 6852964 h 6858000"/>
              <a:gd name="connsiteX375" fmla="*/ 2017589 w 7467600"/>
              <a:gd name="connsiteY375" fmla="*/ 6493982 h 6858000"/>
              <a:gd name="connsiteX376" fmla="*/ 2147336 w 7467600"/>
              <a:gd name="connsiteY376" fmla="*/ 6594052 h 6858000"/>
              <a:gd name="connsiteX377" fmla="*/ 2207047 w 7467600"/>
              <a:gd name="connsiteY377" fmla="*/ 6654540 h 6858000"/>
              <a:gd name="connsiteX378" fmla="*/ 2299106 w 7467600"/>
              <a:gd name="connsiteY378" fmla="*/ 6778931 h 6858000"/>
              <a:gd name="connsiteX379" fmla="*/ 2314430 w 7467600"/>
              <a:gd name="connsiteY379" fmla="*/ 6801144 h 6858000"/>
              <a:gd name="connsiteX380" fmla="*/ 2352406 w 7467600"/>
              <a:gd name="connsiteY380" fmla="*/ 6858000 h 6858000"/>
              <a:gd name="connsiteX381" fmla="*/ 2314492 w 7467600"/>
              <a:gd name="connsiteY381" fmla="*/ 6858000 h 6858000"/>
              <a:gd name="connsiteX382" fmla="*/ 2288095 w 7467600"/>
              <a:gd name="connsiteY382" fmla="*/ 6818030 h 6858000"/>
              <a:gd name="connsiteX383" fmla="*/ 2272768 w 7467600"/>
              <a:gd name="connsiteY383" fmla="*/ 6795822 h 6858000"/>
              <a:gd name="connsiteX384" fmla="*/ 2182715 w 7467600"/>
              <a:gd name="connsiteY384" fmla="*/ 6675071 h 6858000"/>
              <a:gd name="connsiteX385" fmla="*/ 2032061 w 7467600"/>
              <a:gd name="connsiteY385" fmla="*/ 6541380 h 6858000"/>
              <a:gd name="connsiteX386" fmla="*/ 2257220 w 7467600"/>
              <a:gd name="connsiteY386" fmla="*/ 6826257 h 6858000"/>
              <a:gd name="connsiteX387" fmla="*/ 2281324 w 7467600"/>
              <a:gd name="connsiteY387" fmla="*/ 6858000 h 6858000"/>
              <a:gd name="connsiteX388" fmla="*/ 2242860 w 7467600"/>
              <a:gd name="connsiteY388" fmla="*/ 6858000 h 6858000"/>
              <a:gd name="connsiteX389" fmla="*/ 2232818 w 7467600"/>
              <a:gd name="connsiteY389" fmla="*/ 6844926 h 6858000"/>
              <a:gd name="connsiteX390" fmla="*/ 1990172 w 7467600"/>
              <a:gd name="connsiteY390" fmla="*/ 6542121 h 6858000"/>
              <a:gd name="connsiteX391" fmla="*/ 2124090 w 7467600"/>
              <a:gd name="connsiteY391" fmla="*/ 6761017 h 6858000"/>
              <a:gd name="connsiteX392" fmla="*/ 2200380 w 7467600"/>
              <a:gd name="connsiteY392" fmla="*/ 6858000 h 6858000"/>
              <a:gd name="connsiteX393" fmla="*/ 2147507 w 7467600"/>
              <a:gd name="connsiteY393" fmla="*/ 6858000 h 6858000"/>
              <a:gd name="connsiteX394" fmla="*/ 2070668 w 7467600"/>
              <a:gd name="connsiteY394" fmla="*/ 6761520 h 6858000"/>
              <a:gd name="connsiteX395" fmla="*/ 1975142 w 7467600"/>
              <a:gd name="connsiteY395" fmla="*/ 6585570 h 6858000"/>
              <a:gd name="connsiteX396" fmla="*/ 2050035 w 7467600"/>
              <a:gd name="connsiteY396" fmla="*/ 6813345 h 6858000"/>
              <a:gd name="connsiteX397" fmla="*/ 2063025 w 7467600"/>
              <a:gd name="connsiteY397" fmla="*/ 6858000 h 6858000"/>
              <a:gd name="connsiteX398" fmla="*/ 2021675 w 7467600"/>
              <a:gd name="connsiteY398" fmla="*/ 6858000 h 6858000"/>
              <a:gd name="connsiteX399" fmla="*/ 2019308 w 7467600"/>
              <a:gd name="connsiteY399" fmla="*/ 6847118 h 6858000"/>
              <a:gd name="connsiteX400" fmla="*/ 1938835 w 7467600"/>
              <a:gd name="connsiteY400" fmla="*/ 6551160 h 6858000"/>
              <a:gd name="connsiteX401" fmla="*/ 1953230 w 7467600"/>
              <a:gd name="connsiteY401" fmla="*/ 6759699 h 6858000"/>
              <a:gd name="connsiteX402" fmla="*/ 1956763 w 7467600"/>
              <a:gd name="connsiteY402" fmla="*/ 6778191 h 6858000"/>
              <a:gd name="connsiteX403" fmla="*/ 1967925 w 7467600"/>
              <a:gd name="connsiteY403" fmla="*/ 6858000 h 6858000"/>
              <a:gd name="connsiteX404" fmla="*/ 1936622 w 7467600"/>
              <a:gd name="connsiteY404" fmla="*/ 6858000 h 6858000"/>
              <a:gd name="connsiteX405" fmla="*/ 1926261 w 7467600"/>
              <a:gd name="connsiteY405" fmla="*/ 6784064 h 6858000"/>
              <a:gd name="connsiteX406" fmla="*/ 1922724 w 7467600"/>
              <a:gd name="connsiteY406" fmla="*/ 6765577 h 6858000"/>
              <a:gd name="connsiteX407" fmla="*/ 1904650 w 7467600"/>
              <a:gd name="connsiteY407" fmla="*/ 6639616 h 6858000"/>
              <a:gd name="connsiteX408" fmla="*/ 1885273 w 7467600"/>
              <a:gd name="connsiteY408" fmla="*/ 6858000 h 6858000"/>
              <a:gd name="connsiteX409" fmla="*/ 1854363 w 7467600"/>
              <a:gd name="connsiteY409" fmla="*/ 6858000 h 6858000"/>
              <a:gd name="connsiteX410" fmla="*/ 1880391 w 7467600"/>
              <a:gd name="connsiteY410" fmla="*/ 6603796 h 6858000"/>
              <a:gd name="connsiteX411" fmla="*/ 1818273 w 7467600"/>
              <a:gd name="connsiteY411" fmla="*/ 6715729 h 6858000"/>
              <a:gd name="connsiteX412" fmla="*/ 1794691 w 7467600"/>
              <a:gd name="connsiteY412" fmla="*/ 6843239 h 6858000"/>
              <a:gd name="connsiteX413" fmla="*/ 1794914 w 7467600"/>
              <a:gd name="connsiteY413" fmla="*/ 6858000 h 6858000"/>
              <a:gd name="connsiteX414" fmla="*/ 1746128 w 7467600"/>
              <a:gd name="connsiteY414" fmla="*/ 6858000 h 6858000"/>
              <a:gd name="connsiteX415" fmla="*/ 1753934 w 7467600"/>
              <a:gd name="connsiteY415" fmla="*/ 6724796 h 6858000"/>
              <a:gd name="connsiteX416" fmla="*/ 1792053 w 7467600"/>
              <a:gd name="connsiteY416" fmla="*/ 6572396 h 6858000"/>
              <a:gd name="connsiteX417" fmla="*/ 1862248 w 7467600"/>
              <a:gd name="connsiteY417" fmla="*/ 6266397 h 6858000"/>
              <a:gd name="connsiteX418" fmla="*/ 1862250 w 7467600"/>
              <a:gd name="connsiteY418" fmla="*/ 6033531 h 6858000"/>
              <a:gd name="connsiteX419" fmla="*/ 1211999 w 7467600"/>
              <a:gd name="connsiteY419" fmla="*/ 6683610 h 6858000"/>
              <a:gd name="connsiteX420" fmla="*/ 1213266 w 7467600"/>
              <a:gd name="connsiteY420" fmla="*/ 6691947 h 6858000"/>
              <a:gd name="connsiteX421" fmla="*/ 1203370 w 7467600"/>
              <a:gd name="connsiteY421" fmla="*/ 6850676 h 6858000"/>
              <a:gd name="connsiteX422" fmla="*/ 1203671 w 7467600"/>
              <a:gd name="connsiteY422" fmla="*/ 6858000 h 6858000"/>
              <a:gd name="connsiteX423" fmla="*/ 1143180 w 7467600"/>
              <a:gd name="connsiteY423" fmla="*/ 6858000 h 6858000"/>
              <a:gd name="connsiteX424" fmla="*/ 1142176 w 7467600"/>
              <a:gd name="connsiteY424" fmla="*/ 6766045 h 6858000"/>
              <a:gd name="connsiteX425" fmla="*/ 1067484 w 7467600"/>
              <a:gd name="connsiteY425" fmla="*/ 6858000 h 6858000"/>
              <a:gd name="connsiteX426" fmla="*/ 953928 w 7467600"/>
              <a:gd name="connsiteY426" fmla="*/ 6858000 h 6858000"/>
              <a:gd name="connsiteX427" fmla="*/ 959715 w 7467600"/>
              <a:gd name="connsiteY427" fmla="*/ 6850185 h 6858000"/>
              <a:gd name="connsiteX428" fmla="*/ 1483788 w 7467600"/>
              <a:gd name="connsiteY428" fmla="*/ 6259174 h 6858000"/>
              <a:gd name="connsiteX429" fmla="*/ 1100671 w 7467600"/>
              <a:gd name="connsiteY429" fmla="*/ 6252137 h 6858000"/>
              <a:gd name="connsiteX430" fmla="*/ 1090144 w 7467600"/>
              <a:gd name="connsiteY430" fmla="*/ 6256748 h 6858000"/>
              <a:gd name="connsiteX431" fmla="*/ 1095872 w 7467600"/>
              <a:gd name="connsiteY431" fmla="*/ 6271892 h 6858000"/>
              <a:gd name="connsiteX432" fmla="*/ 262785 w 7467600"/>
              <a:gd name="connsiteY432" fmla="*/ 6845450 h 6858000"/>
              <a:gd name="connsiteX433" fmla="*/ 209968 w 7467600"/>
              <a:gd name="connsiteY433" fmla="*/ 6770713 h 6858000"/>
              <a:gd name="connsiteX434" fmla="*/ 873460 w 7467600"/>
              <a:gd name="connsiteY434" fmla="*/ 6253768 h 6858000"/>
              <a:gd name="connsiteX435" fmla="*/ 192686 w 7467600"/>
              <a:gd name="connsiteY435" fmla="*/ 5849257 h 6858000"/>
              <a:gd name="connsiteX436" fmla="*/ 4696 w 7467600"/>
              <a:gd name="connsiteY436" fmla="*/ 5697668 h 6858000"/>
              <a:gd name="connsiteX437" fmla="*/ 0 w 7467600"/>
              <a:gd name="connsiteY437" fmla="*/ 5689984 h 6858000"/>
              <a:gd name="connsiteX438" fmla="*/ 0 w 7467600"/>
              <a:gd name="connsiteY438" fmla="*/ 5513472 h 6858000"/>
              <a:gd name="connsiteX439" fmla="*/ 174101 w 7467600"/>
              <a:gd name="connsiteY439" fmla="*/ 5620277 h 6858000"/>
              <a:gd name="connsiteX440" fmla="*/ 891800 w 7467600"/>
              <a:gd name="connsiteY440" fmla="*/ 6036935 h 6858000"/>
              <a:gd name="connsiteX441" fmla="*/ 1072219 w 7467600"/>
              <a:gd name="connsiteY441" fmla="*/ 6169443 h 6858000"/>
              <a:gd name="connsiteX442" fmla="*/ 1074117 w 7467600"/>
              <a:gd name="connsiteY442" fmla="*/ 6170301 h 6858000"/>
              <a:gd name="connsiteX443" fmla="*/ 1083114 w 7467600"/>
              <a:gd name="connsiteY443" fmla="*/ 6174131 h 6858000"/>
              <a:gd name="connsiteX444" fmla="*/ 1543010 w 7467600"/>
              <a:gd name="connsiteY444" fmla="*/ 6191140 h 6858000"/>
              <a:gd name="connsiteX445" fmla="*/ 1551080 w 7467600"/>
              <a:gd name="connsiteY445" fmla="*/ 6195006 h 6858000"/>
              <a:gd name="connsiteX446" fmla="*/ 2345443 w 7467600"/>
              <a:gd name="connsiteY446" fmla="*/ 5549882 h 6858000"/>
              <a:gd name="connsiteX447" fmla="*/ 1721499 w 7467600"/>
              <a:gd name="connsiteY447" fmla="*/ 5599969 h 6858000"/>
              <a:gd name="connsiteX448" fmla="*/ 767716 w 7467600"/>
              <a:gd name="connsiteY448" fmla="*/ 5472768 h 6858000"/>
              <a:gd name="connsiteX449" fmla="*/ 722147 w 7467600"/>
              <a:gd name="connsiteY449" fmla="*/ 5393091 h 6858000"/>
              <a:gd name="connsiteX450" fmla="*/ 1485552 w 7467600"/>
              <a:gd name="connsiteY450" fmla="*/ 5313202 h 6858000"/>
              <a:gd name="connsiteX451" fmla="*/ 2143004 w 7467600"/>
              <a:gd name="connsiteY451" fmla="*/ 5402420 h 6858000"/>
              <a:gd name="connsiteX452" fmla="*/ 1933391 w 7467600"/>
              <a:gd name="connsiteY452" fmla="*/ 5156971 h 6858000"/>
              <a:gd name="connsiteX453" fmla="*/ 1827118 w 7467600"/>
              <a:gd name="connsiteY453" fmla="*/ 4968410 h 6858000"/>
              <a:gd name="connsiteX454" fmla="*/ 1837349 w 7467600"/>
              <a:gd name="connsiteY454" fmla="*/ 4956357 h 6858000"/>
              <a:gd name="connsiteX455" fmla="*/ 2162835 w 7467600"/>
              <a:gd name="connsiteY455" fmla="*/ 5187853 h 6858000"/>
              <a:gd name="connsiteX456" fmla="*/ 2257167 w 7467600"/>
              <a:gd name="connsiteY456" fmla="*/ 5462123 h 6858000"/>
              <a:gd name="connsiteX457" fmla="*/ 2261598 w 7467600"/>
              <a:gd name="connsiteY457" fmla="*/ 5467998 h 6858000"/>
              <a:gd name="connsiteX458" fmla="*/ 2437177 w 7467600"/>
              <a:gd name="connsiteY458" fmla="*/ 5479608 h 6858000"/>
              <a:gd name="connsiteX459" fmla="*/ 2445247 w 7467600"/>
              <a:gd name="connsiteY459" fmla="*/ 5483476 h 6858000"/>
              <a:gd name="connsiteX460" fmla="*/ 2743626 w 7467600"/>
              <a:gd name="connsiteY460" fmla="*/ 5304819 h 6858000"/>
              <a:gd name="connsiteX461" fmla="*/ 3048102 w 7467600"/>
              <a:gd name="connsiteY461" fmla="*/ 5150595 h 6858000"/>
              <a:gd name="connsiteX462" fmla="*/ 1799414 w 7467600"/>
              <a:gd name="connsiteY462" fmla="*/ 4694732 h 6858000"/>
              <a:gd name="connsiteX463" fmla="*/ 1771735 w 7467600"/>
              <a:gd name="connsiteY463" fmla="*/ 4619929 h 6858000"/>
              <a:gd name="connsiteX464" fmla="*/ 3104273 w 7467600"/>
              <a:gd name="connsiteY464" fmla="*/ 5076159 h 6858000"/>
              <a:gd name="connsiteX465" fmla="*/ 3113245 w 7467600"/>
              <a:gd name="connsiteY465" fmla="*/ 5090705 h 6858000"/>
              <a:gd name="connsiteX466" fmla="*/ 3126294 w 7467600"/>
              <a:gd name="connsiteY466" fmla="*/ 5114400 h 6858000"/>
              <a:gd name="connsiteX467" fmla="*/ 3937433 w 7467600"/>
              <a:gd name="connsiteY467" fmla="*/ 4830473 h 6858000"/>
              <a:gd name="connsiteX468" fmla="*/ 3590475 w 7467600"/>
              <a:gd name="connsiteY468" fmla="*/ 4597974 h 6858000"/>
              <a:gd name="connsiteX469" fmla="*/ 3100264 w 7467600"/>
              <a:gd name="connsiteY469" fmla="*/ 4579845 h 6858000"/>
              <a:gd name="connsiteX470" fmla="*/ 2183576 w 7467600"/>
              <a:gd name="connsiteY470" fmla="*/ 4227150 h 6858000"/>
              <a:gd name="connsiteX471" fmla="*/ 2151029 w 7467600"/>
              <a:gd name="connsiteY471" fmla="*/ 4146947 h 6858000"/>
              <a:gd name="connsiteX472" fmla="*/ 3563434 w 7467600"/>
              <a:gd name="connsiteY472" fmla="*/ 4469115 h 6858000"/>
              <a:gd name="connsiteX473" fmla="*/ 3177952 w 7467600"/>
              <a:gd name="connsiteY473" fmla="*/ 3657386 h 6858000"/>
              <a:gd name="connsiteX474" fmla="*/ 3189263 w 7467600"/>
              <a:gd name="connsiteY474" fmla="*/ 3625726 h 6858000"/>
              <a:gd name="connsiteX475" fmla="*/ 3560912 w 7467600"/>
              <a:gd name="connsiteY475" fmla="*/ 4079863 h 6858000"/>
              <a:gd name="connsiteX476" fmla="*/ 3626636 w 7467600"/>
              <a:gd name="connsiteY476" fmla="*/ 4512230 h 6858000"/>
              <a:gd name="connsiteX477" fmla="*/ 3653088 w 7467600"/>
              <a:gd name="connsiteY477" fmla="*/ 4521417 h 6858000"/>
              <a:gd name="connsiteX478" fmla="*/ 3988128 w 7467600"/>
              <a:gd name="connsiteY478" fmla="*/ 4817267 h 6858000"/>
              <a:gd name="connsiteX479" fmla="*/ 4830582 w 7467600"/>
              <a:gd name="connsiteY479" fmla="*/ 4676000 h 6858000"/>
              <a:gd name="connsiteX480" fmla="*/ 4830100 w 7467600"/>
              <a:gd name="connsiteY480" fmla="*/ 4675554 h 6858000"/>
              <a:gd name="connsiteX481" fmla="*/ 4036318 w 7467600"/>
              <a:gd name="connsiteY481" fmla="*/ 4147013 h 6858000"/>
              <a:gd name="connsiteX482" fmla="*/ 3432098 w 7467600"/>
              <a:gd name="connsiteY482" fmla="*/ 3537312 h 6858000"/>
              <a:gd name="connsiteX483" fmla="*/ 3446761 w 7467600"/>
              <a:gd name="connsiteY483" fmla="*/ 3461278 h 6858000"/>
              <a:gd name="connsiteX484" fmla="*/ 4419733 w 7467600"/>
              <a:gd name="connsiteY484" fmla="*/ 3963555 h 6858000"/>
              <a:gd name="connsiteX485" fmla="*/ 4781371 w 7467600"/>
              <a:gd name="connsiteY485" fmla="*/ 4458604 h 6858000"/>
              <a:gd name="connsiteX486" fmla="*/ 4780440 w 7467600"/>
              <a:gd name="connsiteY486" fmla="*/ 4470290 h 6858000"/>
              <a:gd name="connsiteX487" fmla="*/ 4898954 w 7467600"/>
              <a:gd name="connsiteY487" fmla="*/ 4662092 h 6858000"/>
              <a:gd name="connsiteX488" fmla="*/ 4900699 w 7467600"/>
              <a:gd name="connsiteY488" fmla="*/ 4670867 h 6858000"/>
              <a:gd name="connsiteX489" fmla="*/ 5714511 w 7467600"/>
              <a:gd name="connsiteY489" fmla="*/ 4663483 h 6858000"/>
              <a:gd name="connsiteX490" fmla="*/ 5464793 w 7467600"/>
              <a:gd name="connsiteY490" fmla="*/ 4393556 h 6858000"/>
              <a:gd name="connsiteX491" fmla="*/ 5461897 w 7467600"/>
              <a:gd name="connsiteY491" fmla="*/ 4390879 h 6858000"/>
              <a:gd name="connsiteX492" fmla="*/ 4294126 w 7467600"/>
              <a:gd name="connsiteY492" fmla="*/ 3303048 h 6858000"/>
              <a:gd name="connsiteX493" fmla="*/ 4305321 w 7467600"/>
              <a:gd name="connsiteY493" fmla="*/ 3256953 h 6858000"/>
              <a:gd name="connsiteX494" fmla="*/ 4949299 w 7467600"/>
              <a:gd name="connsiteY494" fmla="*/ 3766336 h 6858000"/>
              <a:gd name="connsiteX495" fmla="*/ 5291452 w 7467600"/>
              <a:gd name="connsiteY495" fmla="*/ 4076801 h 6858000"/>
              <a:gd name="connsiteX496" fmla="*/ 5434998 w 7467600"/>
              <a:gd name="connsiteY496" fmla="*/ 4254100 h 6858000"/>
              <a:gd name="connsiteX497" fmla="*/ 5351015 w 7467600"/>
              <a:gd name="connsiteY497" fmla="*/ 3760989 h 6858000"/>
              <a:gd name="connsiteX498" fmla="*/ 5413780 w 7467600"/>
              <a:gd name="connsiteY498" fmla="*/ 2966265 h 6858000"/>
              <a:gd name="connsiteX499" fmla="*/ 5425627 w 7467600"/>
              <a:gd name="connsiteY499" fmla="*/ 2954192 h 6858000"/>
              <a:gd name="connsiteX500" fmla="*/ 6604735 w 7467600"/>
              <a:gd name="connsiteY500" fmla="*/ 2041381 h 6858000"/>
              <a:gd name="connsiteX501" fmla="*/ 7204487 w 7467600"/>
              <a:gd name="connsiteY501" fmla="*/ 2742112 h 6858000"/>
              <a:gd name="connsiteX502" fmla="*/ 7131592 w 7467600"/>
              <a:gd name="connsiteY502" fmla="*/ 2672096 h 6858000"/>
              <a:gd name="connsiteX503" fmla="*/ 6996344 w 7467600"/>
              <a:gd name="connsiteY503" fmla="*/ 2518310 h 6858000"/>
              <a:gd name="connsiteX504" fmla="*/ 6735495 w 7467600"/>
              <a:gd name="connsiteY504" fmla="*/ 2196890 h 6858000"/>
              <a:gd name="connsiteX505" fmla="*/ 6721901 w 7467600"/>
              <a:gd name="connsiteY505" fmla="*/ 2179274 h 6858000"/>
              <a:gd name="connsiteX506" fmla="*/ 6604735 w 7467600"/>
              <a:gd name="connsiteY506" fmla="*/ 2041381 h 6858000"/>
              <a:gd name="connsiteX507" fmla="*/ 6591670 w 7467600"/>
              <a:gd name="connsiteY507" fmla="*/ 1988277 h 6858000"/>
              <a:gd name="connsiteX508" fmla="*/ 6747349 w 7467600"/>
              <a:gd name="connsiteY508" fmla="*/ 2160069 h 6858000"/>
              <a:gd name="connsiteX509" fmla="*/ 6760943 w 7467600"/>
              <a:gd name="connsiteY509" fmla="*/ 2177686 h 6858000"/>
              <a:gd name="connsiteX510" fmla="*/ 7021065 w 7467600"/>
              <a:gd name="connsiteY510" fmla="*/ 2498102 h 6858000"/>
              <a:gd name="connsiteX511" fmla="*/ 7155223 w 7467600"/>
              <a:gd name="connsiteY511" fmla="*/ 2650386 h 6858000"/>
              <a:gd name="connsiteX512" fmla="*/ 7203167 w 7467600"/>
              <a:gd name="connsiteY512" fmla="*/ 2697288 h 6858000"/>
              <a:gd name="connsiteX513" fmla="*/ 6937703 w 7467600"/>
              <a:gd name="connsiteY513" fmla="*/ 2321981 h 6858000"/>
              <a:gd name="connsiteX514" fmla="*/ 6591670 w 7467600"/>
              <a:gd name="connsiteY514" fmla="*/ 1988277 h 6858000"/>
              <a:gd name="connsiteX515" fmla="*/ 5798671 w 7467600"/>
              <a:gd name="connsiteY515" fmla="*/ 1981601 h 6858000"/>
              <a:gd name="connsiteX516" fmla="*/ 5754709 w 7467600"/>
              <a:gd name="connsiteY516" fmla="*/ 2071454 h 6858000"/>
              <a:gd name="connsiteX517" fmla="*/ 5763044 w 7467600"/>
              <a:gd name="connsiteY517" fmla="*/ 2842206 h 6858000"/>
              <a:gd name="connsiteX518" fmla="*/ 5764974 w 7467600"/>
              <a:gd name="connsiteY518" fmla="*/ 2799609 h 6858000"/>
              <a:gd name="connsiteX519" fmla="*/ 5767665 w 7467600"/>
              <a:gd name="connsiteY519" fmla="*/ 2666409 h 6858000"/>
              <a:gd name="connsiteX520" fmla="*/ 5763055 w 7467600"/>
              <a:gd name="connsiteY520" fmla="*/ 2579705 h 6858000"/>
              <a:gd name="connsiteX521" fmla="*/ 5758079 w 7467600"/>
              <a:gd name="connsiteY521" fmla="*/ 2492508 h 6858000"/>
              <a:gd name="connsiteX522" fmla="*/ 5779325 w 7467600"/>
              <a:gd name="connsiteY522" fmla="*/ 2197069 h 6858000"/>
              <a:gd name="connsiteX523" fmla="*/ 5798671 w 7467600"/>
              <a:gd name="connsiteY523" fmla="*/ 1981601 h 6858000"/>
              <a:gd name="connsiteX524" fmla="*/ 5829202 w 7467600"/>
              <a:gd name="connsiteY524" fmla="*/ 1971679 h 6858000"/>
              <a:gd name="connsiteX525" fmla="*/ 5809558 w 7467600"/>
              <a:gd name="connsiteY525" fmla="*/ 2198043 h 6858000"/>
              <a:gd name="connsiteX526" fmla="*/ 5788653 w 7467600"/>
              <a:gd name="connsiteY526" fmla="*/ 2489430 h 6858000"/>
              <a:gd name="connsiteX527" fmla="*/ 5793439 w 7467600"/>
              <a:gd name="connsiteY527" fmla="*/ 2575235 h 6858000"/>
              <a:gd name="connsiteX528" fmla="*/ 5796837 w 7467600"/>
              <a:gd name="connsiteY528" fmla="*/ 2637633 h 6858000"/>
              <a:gd name="connsiteX529" fmla="*/ 5818614 w 7467600"/>
              <a:gd name="connsiteY529" fmla="*/ 2473055 h 6858000"/>
              <a:gd name="connsiteX530" fmla="*/ 5829202 w 7467600"/>
              <a:gd name="connsiteY530" fmla="*/ 1971679 h 6858000"/>
              <a:gd name="connsiteX531" fmla="*/ 5911389 w 7467600"/>
              <a:gd name="connsiteY531" fmla="*/ 1898371 h 6858000"/>
              <a:gd name="connsiteX532" fmla="*/ 6237627 w 7467600"/>
              <a:gd name="connsiteY532" fmla="*/ 2231921 h 6858000"/>
              <a:gd name="connsiteX533" fmla="*/ 5911389 w 7467600"/>
              <a:gd name="connsiteY533" fmla="*/ 1898371 h 6858000"/>
              <a:gd name="connsiteX534" fmla="*/ 6944437 w 7467600"/>
              <a:gd name="connsiteY534" fmla="*/ 1575402 h 6858000"/>
              <a:gd name="connsiteX535" fmla="*/ 6304730 w 7467600"/>
              <a:gd name="connsiteY535" fmla="*/ 1766654 h 6858000"/>
              <a:gd name="connsiteX536" fmla="*/ 6944437 w 7467600"/>
              <a:gd name="connsiteY536" fmla="*/ 1575402 h 6858000"/>
              <a:gd name="connsiteX537" fmla="*/ 7019523 w 7467600"/>
              <a:gd name="connsiteY537" fmla="*/ 1519450 h 6858000"/>
              <a:gd name="connsiteX538" fmla="*/ 6298091 w 7467600"/>
              <a:gd name="connsiteY538" fmla="*/ 1737122 h 6858000"/>
              <a:gd name="connsiteX539" fmla="*/ 7019523 w 7467600"/>
              <a:gd name="connsiteY539" fmla="*/ 1519450 h 6858000"/>
              <a:gd name="connsiteX540" fmla="*/ 2399523 w 7467600"/>
              <a:gd name="connsiteY540" fmla="*/ 1428234 h 6858000"/>
              <a:gd name="connsiteX541" fmla="*/ 2224982 w 7467600"/>
              <a:gd name="connsiteY541" fmla="*/ 1826201 h 6858000"/>
              <a:gd name="connsiteX542" fmla="*/ 2096099 w 7467600"/>
              <a:gd name="connsiteY542" fmla="*/ 2345900 h 6858000"/>
              <a:gd name="connsiteX543" fmla="*/ 2283317 w 7467600"/>
              <a:gd name="connsiteY543" fmla="*/ 1796925 h 6858000"/>
              <a:gd name="connsiteX544" fmla="*/ 2399523 w 7467600"/>
              <a:gd name="connsiteY544" fmla="*/ 1428234 h 6858000"/>
              <a:gd name="connsiteX545" fmla="*/ 2448558 w 7467600"/>
              <a:gd name="connsiteY545" fmla="*/ 1373435 h 6858000"/>
              <a:gd name="connsiteX546" fmla="*/ 2312521 w 7467600"/>
              <a:gd name="connsiteY546" fmla="*/ 1806140 h 6858000"/>
              <a:gd name="connsiteX547" fmla="*/ 2127533 w 7467600"/>
              <a:gd name="connsiteY547" fmla="*/ 2348380 h 6858000"/>
              <a:gd name="connsiteX548" fmla="*/ 2358080 w 7467600"/>
              <a:gd name="connsiteY548" fmla="*/ 1866134 h 6858000"/>
              <a:gd name="connsiteX549" fmla="*/ 2407436 w 7467600"/>
              <a:gd name="connsiteY549" fmla="*/ 1651070 h 6858000"/>
              <a:gd name="connsiteX550" fmla="*/ 2448558 w 7467600"/>
              <a:gd name="connsiteY550" fmla="*/ 1373435 h 6858000"/>
              <a:gd name="connsiteX551" fmla="*/ 278707 w 7467600"/>
              <a:gd name="connsiteY551" fmla="*/ 1352270 h 6858000"/>
              <a:gd name="connsiteX552" fmla="*/ 321570 w 7467600"/>
              <a:gd name="connsiteY552" fmla="*/ 1861610 h 6858000"/>
              <a:gd name="connsiteX553" fmla="*/ 294281 w 7467600"/>
              <a:gd name="connsiteY553" fmla="*/ 1440658 h 6858000"/>
              <a:gd name="connsiteX554" fmla="*/ 278707 w 7467600"/>
              <a:gd name="connsiteY554" fmla="*/ 1352270 h 6858000"/>
              <a:gd name="connsiteX555" fmla="*/ 1423821 w 7467600"/>
              <a:gd name="connsiteY555" fmla="*/ 1351958 h 6858000"/>
              <a:gd name="connsiteX556" fmla="*/ 1638521 w 7467600"/>
              <a:gd name="connsiteY556" fmla="*/ 1908470 h 6858000"/>
              <a:gd name="connsiteX557" fmla="*/ 1754199 w 7467600"/>
              <a:gd name="connsiteY557" fmla="*/ 2149284 h 6858000"/>
              <a:gd name="connsiteX558" fmla="*/ 1908359 w 7467600"/>
              <a:gd name="connsiteY558" fmla="*/ 2364988 h 6858000"/>
              <a:gd name="connsiteX559" fmla="*/ 1647661 w 7467600"/>
              <a:gd name="connsiteY559" fmla="*/ 1825945 h 6858000"/>
              <a:gd name="connsiteX560" fmla="*/ 1423821 w 7467600"/>
              <a:gd name="connsiteY560" fmla="*/ 1351958 h 6858000"/>
              <a:gd name="connsiteX561" fmla="*/ 1431890 w 7467600"/>
              <a:gd name="connsiteY561" fmla="*/ 1306475 h 6858000"/>
              <a:gd name="connsiteX562" fmla="*/ 1507597 w 7467600"/>
              <a:gd name="connsiteY562" fmla="*/ 1446132 h 6858000"/>
              <a:gd name="connsiteX563" fmla="*/ 1674586 w 7467600"/>
              <a:gd name="connsiteY563" fmla="*/ 1813832 h 6858000"/>
              <a:gd name="connsiteX564" fmla="*/ 1815950 w 7467600"/>
              <a:gd name="connsiteY564" fmla="*/ 2128564 h 6858000"/>
              <a:gd name="connsiteX565" fmla="*/ 1984242 w 7467600"/>
              <a:gd name="connsiteY565" fmla="*/ 2430829 h 6858000"/>
              <a:gd name="connsiteX566" fmla="*/ 2014023 w 7467600"/>
              <a:gd name="connsiteY566" fmla="*/ 2450995 h 6858000"/>
              <a:gd name="connsiteX567" fmla="*/ 1747337 w 7467600"/>
              <a:gd name="connsiteY567" fmla="*/ 1855264 h 6858000"/>
              <a:gd name="connsiteX568" fmla="*/ 1533749 w 7467600"/>
              <a:gd name="connsiteY568" fmla="*/ 1478656 h 6858000"/>
              <a:gd name="connsiteX569" fmla="*/ 1431890 w 7467600"/>
              <a:gd name="connsiteY569" fmla="*/ 1306475 h 6858000"/>
              <a:gd name="connsiteX570" fmla="*/ 5052692 w 7467600"/>
              <a:gd name="connsiteY570" fmla="*/ 1292994 h 6858000"/>
              <a:gd name="connsiteX571" fmla="*/ 5200661 w 7467600"/>
              <a:gd name="connsiteY571" fmla="*/ 1635186 h 6858000"/>
              <a:gd name="connsiteX572" fmla="*/ 5297138 w 7467600"/>
              <a:gd name="connsiteY572" fmla="*/ 1906351 h 6858000"/>
              <a:gd name="connsiteX573" fmla="*/ 5052692 w 7467600"/>
              <a:gd name="connsiteY573" fmla="*/ 1292994 h 6858000"/>
              <a:gd name="connsiteX574" fmla="*/ 5009948 w 7467600"/>
              <a:gd name="connsiteY574" fmla="*/ 1273619 h 6858000"/>
              <a:gd name="connsiteX575" fmla="*/ 5121777 w 7467600"/>
              <a:gd name="connsiteY575" fmla="*/ 1654213 h 6858000"/>
              <a:gd name="connsiteX576" fmla="*/ 5293545 w 7467600"/>
              <a:gd name="connsiteY576" fmla="*/ 2072247 h 6858000"/>
              <a:gd name="connsiteX577" fmla="*/ 5294042 w 7467600"/>
              <a:gd name="connsiteY577" fmla="*/ 2065019 h 6858000"/>
              <a:gd name="connsiteX578" fmla="*/ 5171936 w 7467600"/>
              <a:gd name="connsiteY578" fmla="*/ 1647613 h 6858000"/>
              <a:gd name="connsiteX579" fmla="*/ 5009948 w 7467600"/>
              <a:gd name="connsiteY579" fmla="*/ 1273619 h 6858000"/>
              <a:gd name="connsiteX580" fmla="*/ 655236 w 7467600"/>
              <a:gd name="connsiteY580" fmla="*/ 1268632 h 6858000"/>
              <a:gd name="connsiteX581" fmla="*/ 839521 w 7467600"/>
              <a:gd name="connsiteY581" fmla="*/ 1685315 h 6858000"/>
              <a:gd name="connsiteX582" fmla="*/ 1109416 w 7467600"/>
              <a:gd name="connsiteY582" fmla="*/ 2061663 h 6858000"/>
              <a:gd name="connsiteX583" fmla="*/ 1298300 w 7467600"/>
              <a:gd name="connsiteY583" fmla="*/ 2247742 h 6858000"/>
              <a:gd name="connsiteX584" fmla="*/ 1125871 w 7467600"/>
              <a:gd name="connsiteY584" fmla="*/ 1989513 h 6858000"/>
              <a:gd name="connsiteX585" fmla="*/ 981574 w 7467600"/>
              <a:gd name="connsiteY585" fmla="*/ 1783157 h 6858000"/>
              <a:gd name="connsiteX586" fmla="*/ 922198 w 7467600"/>
              <a:gd name="connsiteY586" fmla="*/ 1677437 h 6858000"/>
              <a:gd name="connsiteX587" fmla="*/ 869293 w 7467600"/>
              <a:gd name="connsiteY587" fmla="*/ 1583214 h 6858000"/>
              <a:gd name="connsiteX588" fmla="*/ 751431 w 7467600"/>
              <a:gd name="connsiteY588" fmla="*/ 1405731 h 6858000"/>
              <a:gd name="connsiteX589" fmla="*/ 655236 w 7467600"/>
              <a:gd name="connsiteY589" fmla="*/ 1268632 h 6858000"/>
              <a:gd name="connsiteX590" fmla="*/ 6516292 w 7467600"/>
              <a:gd name="connsiteY590" fmla="*/ 1263064 h 6858000"/>
              <a:gd name="connsiteX591" fmla="*/ 5736320 w 7467600"/>
              <a:gd name="connsiteY591" fmla="*/ 1501803 h 6858000"/>
              <a:gd name="connsiteX592" fmla="*/ 6516292 w 7467600"/>
              <a:gd name="connsiteY592" fmla="*/ 1263064 h 6858000"/>
              <a:gd name="connsiteX593" fmla="*/ 291466 w 7467600"/>
              <a:gd name="connsiteY593" fmla="*/ 1250369 h 6858000"/>
              <a:gd name="connsiteX594" fmla="*/ 323180 w 7467600"/>
              <a:gd name="connsiteY594" fmla="*/ 1435283 h 6858000"/>
              <a:gd name="connsiteX595" fmla="*/ 349381 w 7467600"/>
              <a:gd name="connsiteY595" fmla="*/ 1875041 h 6858000"/>
              <a:gd name="connsiteX596" fmla="*/ 374363 w 7467600"/>
              <a:gd name="connsiteY596" fmla="*/ 1506494 h 6858000"/>
              <a:gd name="connsiteX597" fmla="*/ 302168 w 7467600"/>
              <a:gd name="connsiteY597" fmla="*/ 1274495 h 6858000"/>
              <a:gd name="connsiteX598" fmla="*/ 291466 w 7467600"/>
              <a:gd name="connsiteY598" fmla="*/ 1250369 h 6858000"/>
              <a:gd name="connsiteX599" fmla="*/ 678222 w 7467600"/>
              <a:gd name="connsiteY599" fmla="*/ 1248670 h 6858000"/>
              <a:gd name="connsiteX600" fmla="*/ 775536 w 7467600"/>
              <a:gd name="connsiteY600" fmla="*/ 1388015 h 6858000"/>
              <a:gd name="connsiteX601" fmla="*/ 894529 w 7467600"/>
              <a:gd name="connsiteY601" fmla="*/ 1567739 h 6858000"/>
              <a:gd name="connsiteX602" fmla="*/ 948000 w 7467600"/>
              <a:gd name="connsiteY602" fmla="*/ 1663088 h 6858000"/>
              <a:gd name="connsiteX603" fmla="*/ 1006812 w 7467600"/>
              <a:gd name="connsiteY603" fmla="*/ 1767683 h 6858000"/>
              <a:gd name="connsiteX604" fmla="*/ 1149133 w 7467600"/>
              <a:gd name="connsiteY604" fmla="*/ 1971513 h 6858000"/>
              <a:gd name="connsiteX605" fmla="*/ 1333952 w 7467600"/>
              <a:gd name="connsiteY605" fmla="*/ 2251620 h 6858000"/>
              <a:gd name="connsiteX606" fmla="*/ 1337329 w 7467600"/>
              <a:gd name="connsiteY606" fmla="*/ 2258350 h 6858000"/>
              <a:gd name="connsiteX607" fmla="*/ 1014726 w 7467600"/>
              <a:gd name="connsiteY607" fmla="*/ 1615556 h 6858000"/>
              <a:gd name="connsiteX608" fmla="*/ 678222 w 7467600"/>
              <a:gd name="connsiteY608" fmla="*/ 1248670 h 6858000"/>
              <a:gd name="connsiteX609" fmla="*/ 6691602 w 7467600"/>
              <a:gd name="connsiteY609" fmla="*/ 1140573 h 6858000"/>
              <a:gd name="connsiteX610" fmla="*/ 6571100 w 7467600"/>
              <a:gd name="connsiteY610" fmla="*/ 1183662 h 6858000"/>
              <a:gd name="connsiteX611" fmla="*/ 6241687 w 7467600"/>
              <a:gd name="connsiteY611" fmla="*/ 1257600 h 6858000"/>
              <a:gd name="connsiteX612" fmla="*/ 5693009 w 7467600"/>
              <a:gd name="connsiteY612" fmla="*/ 1478256 h 6858000"/>
              <a:gd name="connsiteX613" fmla="*/ 6548420 w 7467600"/>
              <a:gd name="connsiteY613" fmla="*/ 1214599 h 6858000"/>
              <a:gd name="connsiteX614" fmla="*/ 6605473 w 7467600"/>
              <a:gd name="connsiteY614" fmla="*/ 1184686 h 6858000"/>
              <a:gd name="connsiteX615" fmla="*/ 6691602 w 7467600"/>
              <a:gd name="connsiteY615" fmla="*/ 1140573 h 6858000"/>
              <a:gd name="connsiteX616" fmla="*/ 4002475 w 7467600"/>
              <a:gd name="connsiteY616" fmla="*/ 1037802 h 6858000"/>
              <a:gd name="connsiteX617" fmla="*/ 4000324 w 7467600"/>
              <a:gd name="connsiteY617" fmla="*/ 1039362 h 6858000"/>
              <a:gd name="connsiteX618" fmla="*/ 4002862 w 7467600"/>
              <a:gd name="connsiteY618" fmla="*/ 1042866 h 6858000"/>
              <a:gd name="connsiteX619" fmla="*/ 4002475 w 7467600"/>
              <a:gd name="connsiteY619" fmla="*/ 1037802 h 6858000"/>
              <a:gd name="connsiteX620" fmla="*/ 506322 w 7467600"/>
              <a:gd name="connsiteY620" fmla="*/ 1020997 h 6858000"/>
              <a:gd name="connsiteX621" fmla="*/ 533068 w 7467600"/>
              <a:gd name="connsiteY621" fmla="*/ 1029409 h 6858000"/>
              <a:gd name="connsiteX622" fmla="*/ 1232525 w 7467600"/>
              <a:gd name="connsiteY622" fmla="*/ 1804675 h 6858000"/>
              <a:gd name="connsiteX623" fmla="*/ 1388858 w 7467600"/>
              <a:gd name="connsiteY623" fmla="*/ 2368011 h 6858000"/>
              <a:gd name="connsiteX624" fmla="*/ 1384098 w 7467600"/>
              <a:gd name="connsiteY624" fmla="*/ 2378125 h 6858000"/>
              <a:gd name="connsiteX625" fmla="*/ 1425393 w 7467600"/>
              <a:gd name="connsiteY625" fmla="*/ 2589124 h 6858000"/>
              <a:gd name="connsiteX626" fmla="*/ 1424001 w 7467600"/>
              <a:gd name="connsiteY626" fmla="*/ 2597541 h 6858000"/>
              <a:gd name="connsiteX627" fmla="*/ 2152729 w 7467600"/>
              <a:gd name="connsiteY627" fmla="*/ 2864487 h 6858000"/>
              <a:gd name="connsiteX628" fmla="*/ 2020609 w 7467600"/>
              <a:gd name="connsiteY628" fmla="*/ 2539671 h 6858000"/>
              <a:gd name="connsiteX629" fmla="*/ 2018920 w 7467600"/>
              <a:gd name="connsiteY629" fmla="*/ 2536309 h 6858000"/>
              <a:gd name="connsiteX630" fmla="*/ 1342441 w 7467600"/>
              <a:gd name="connsiteY630" fmla="*/ 1173017 h 6858000"/>
              <a:gd name="connsiteX631" fmla="*/ 1367925 w 7467600"/>
              <a:gd name="connsiteY631" fmla="*/ 1135648 h 6858000"/>
              <a:gd name="connsiteX632" fmla="*/ 1771401 w 7467600"/>
              <a:gd name="connsiteY632" fmla="*/ 1806673 h 6858000"/>
              <a:gd name="connsiteX633" fmla="*/ 1972385 w 7467600"/>
              <a:gd name="connsiteY633" fmla="*/ 2198735 h 6858000"/>
              <a:gd name="connsiteX634" fmla="*/ 2040892 w 7467600"/>
              <a:gd name="connsiteY634" fmla="*/ 2405205 h 6858000"/>
              <a:gd name="connsiteX635" fmla="*/ 2131689 w 7467600"/>
              <a:gd name="connsiteY635" fmla="*/ 1936926 h 6858000"/>
              <a:gd name="connsiteX636" fmla="*/ 2454820 w 7467600"/>
              <a:gd name="connsiteY636" fmla="*/ 1248808 h 6858000"/>
              <a:gd name="connsiteX637" fmla="*/ 2492512 w 7467600"/>
              <a:gd name="connsiteY637" fmla="*/ 1302920 h 6858000"/>
              <a:gd name="connsiteX638" fmla="*/ 2081216 w 7467600"/>
              <a:gd name="connsiteY638" fmla="*/ 2527513 h 6858000"/>
              <a:gd name="connsiteX639" fmla="*/ 2081211 w 7467600"/>
              <a:gd name="connsiteY639" fmla="*/ 2528916 h 6858000"/>
              <a:gd name="connsiteX640" fmla="*/ 2199067 w 7467600"/>
              <a:gd name="connsiteY640" fmla="*/ 2884061 h 6858000"/>
              <a:gd name="connsiteX641" fmla="*/ 3192586 w 7467600"/>
              <a:gd name="connsiteY641" fmla="*/ 3411496 h 6858000"/>
              <a:gd name="connsiteX642" fmla="*/ 3182620 w 7467600"/>
              <a:gd name="connsiteY642" fmla="*/ 3483279 h 6858000"/>
              <a:gd name="connsiteX643" fmla="*/ 2435119 w 7467600"/>
              <a:gd name="connsiteY643" fmla="*/ 3080173 h 6858000"/>
              <a:gd name="connsiteX644" fmla="*/ 2410152 w 7467600"/>
              <a:gd name="connsiteY644" fmla="*/ 3063751 h 6858000"/>
              <a:gd name="connsiteX645" fmla="*/ 2408099 w 7467600"/>
              <a:gd name="connsiteY645" fmla="*/ 3064403 h 6858000"/>
              <a:gd name="connsiteX646" fmla="*/ 2407218 w 7467600"/>
              <a:gd name="connsiteY646" fmla="*/ 3070324 h 6858000"/>
              <a:gd name="connsiteX647" fmla="*/ 2380138 w 7467600"/>
              <a:gd name="connsiteY647" fmla="*/ 3099341 h 6858000"/>
              <a:gd name="connsiteX648" fmla="*/ 1765923 w 7467600"/>
              <a:gd name="connsiteY648" fmla="*/ 3581043 h 6858000"/>
              <a:gd name="connsiteX649" fmla="*/ 1702258 w 7467600"/>
              <a:gd name="connsiteY649" fmla="*/ 3612286 h 6858000"/>
              <a:gd name="connsiteX650" fmla="*/ 1538370 w 7467600"/>
              <a:gd name="connsiteY650" fmla="*/ 3811804 h 6858000"/>
              <a:gd name="connsiteX651" fmla="*/ 542867 w 7467600"/>
              <a:gd name="connsiteY651" fmla="*/ 4944092 h 6858000"/>
              <a:gd name="connsiteX652" fmla="*/ 515800 w 7467600"/>
              <a:gd name="connsiteY652" fmla="*/ 4862180 h 6858000"/>
              <a:gd name="connsiteX653" fmla="*/ 909145 w 7467600"/>
              <a:gd name="connsiteY653" fmla="*/ 4199225 h 6858000"/>
              <a:gd name="connsiteX654" fmla="*/ 1214067 w 7467600"/>
              <a:gd name="connsiteY654" fmla="*/ 3908561 h 6858000"/>
              <a:gd name="connsiteX655" fmla="*/ 640967 w 7467600"/>
              <a:gd name="connsiteY655" fmla="*/ 4105601 h 6858000"/>
              <a:gd name="connsiteX656" fmla="*/ 112563 w 7467600"/>
              <a:gd name="connsiteY656" fmla="*/ 4396952 h 6858000"/>
              <a:gd name="connsiteX657" fmla="*/ 0 w 7467600"/>
              <a:gd name="connsiteY657" fmla="*/ 4466006 h 6858000"/>
              <a:gd name="connsiteX658" fmla="*/ 0 w 7467600"/>
              <a:gd name="connsiteY658" fmla="*/ 4233763 h 6858000"/>
              <a:gd name="connsiteX659" fmla="*/ 36881 w 7467600"/>
              <a:gd name="connsiteY659" fmla="*/ 4200118 h 6858000"/>
              <a:gd name="connsiteX660" fmla="*/ 910534 w 7467600"/>
              <a:gd name="connsiteY660" fmla="*/ 3629753 h 6858000"/>
              <a:gd name="connsiteX661" fmla="*/ 1578717 w 7467600"/>
              <a:gd name="connsiteY661" fmla="*/ 3575982 h 6858000"/>
              <a:gd name="connsiteX662" fmla="*/ 2338780 w 7467600"/>
              <a:gd name="connsiteY662" fmla="*/ 3033725 h 6858000"/>
              <a:gd name="connsiteX663" fmla="*/ 1807991 w 7467600"/>
              <a:gd name="connsiteY663" fmla="*/ 2807184 h 6858000"/>
              <a:gd name="connsiteX664" fmla="*/ 1416358 w 7467600"/>
              <a:gd name="connsiteY664" fmla="*/ 3112571 h 6858000"/>
              <a:gd name="connsiteX665" fmla="*/ 939066 w 7467600"/>
              <a:gd name="connsiteY665" fmla="*/ 3378798 h 6858000"/>
              <a:gd name="connsiteX666" fmla="*/ 115099 w 7467600"/>
              <a:gd name="connsiteY666" fmla="*/ 3607650 h 6858000"/>
              <a:gd name="connsiteX667" fmla="*/ 97284 w 7467600"/>
              <a:gd name="connsiteY667" fmla="*/ 3520393 h 6858000"/>
              <a:gd name="connsiteX668" fmla="*/ 922050 w 7467600"/>
              <a:gd name="connsiteY668" fmla="*/ 3074867 h 6858000"/>
              <a:gd name="connsiteX669" fmla="*/ 1405265 w 7467600"/>
              <a:gd name="connsiteY669" fmla="*/ 3016319 h 6858000"/>
              <a:gd name="connsiteX670" fmla="*/ 1407512 w 7467600"/>
              <a:gd name="connsiteY670" fmla="*/ 3018001 h 6858000"/>
              <a:gd name="connsiteX671" fmla="*/ 1726266 w 7467600"/>
              <a:gd name="connsiteY671" fmla="*/ 2777274 h 6858000"/>
              <a:gd name="connsiteX672" fmla="*/ 625390 w 7467600"/>
              <a:gd name="connsiteY672" fmla="*/ 2514541 h 6858000"/>
              <a:gd name="connsiteX673" fmla="*/ 619799 w 7467600"/>
              <a:gd name="connsiteY673" fmla="*/ 2527180 h 6858000"/>
              <a:gd name="connsiteX674" fmla="*/ 310030 w 7467600"/>
              <a:gd name="connsiteY674" fmla="*/ 2771818 h 6858000"/>
              <a:gd name="connsiteX675" fmla="*/ 173877 w 7467600"/>
              <a:gd name="connsiteY675" fmla="*/ 2937056 h 6858000"/>
              <a:gd name="connsiteX676" fmla="*/ 77889 w 7467600"/>
              <a:gd name="connsiteY676" fmla="*/ 3138440 h 6858000"/>
              <a:gd name="connsiteX677" fmla="*/ 0 w 7467600"/>
              <a:gd name="connsiteY677" fmla="*/ 3271395 h 6858000"/>
              <a:gd name="connsiteX678" fmla="*/ 0 w 7467600"/>
              <a:gd name="connsiteY678" fmla="*/ 3153002 h 6858000"/>
              <a:gd name="connsiteX679" fmla="*/ 2386 w 7467600"/>
              <a:gd name="connsiteY679" fmla="*/ 3149203 h 6858000"/>
              <a:gd name="connsiteX680" fmla="*/ 89753 w 7467600"/>
              <a:gd name="connsiteY680" fmla="*/ 2987702 h 6858000"/>
              <a:gd name="connsiteX681" fmla="*/ 76869 w 7467600"/>
              <a:gd name="connsiteY681" fmla="*/ 3005404 h 6858000"/>
              <a:gd name="connsiteX682" fmla="*/ 32049 w 7467600"/>
              <a:gd name="connsiteY682" fmla="*/ 3065814 h 6858000"/>
              <a:gd name="connsiteX683" fmla="*/ 0 w 7467600"/>
              <a:gd name="connsiteY683" fmla="*/ 3108744 h 6858000"/>
              <a:gd name="connsiteX684" fmla="*/ 0 w 7467600"/>
              <a:gd name="connsiteY684" fmla="*/ 3058059 h 6858000"/>
              <a:gd name="connsiteX685" fmla="*/ 7610 w 7467600"/>
              <a:gd name="connsiteY685" fmla="*/ 3047889 h 6858000"/>
              <a:gd name="connsiteX686" fmla="*/ 52419 w 7467600"/>
              <a:gd name="connsiteY686" fmla="*/ 2987479 h 6858000"/>
              <a:gd name="connsiteX687" fmla="*/ 59142 w 7467600"/>
              <a:gd name="connsiteY687" fmla="*/ 2978488 h 6858000"/>
              <a:gd name="connsiteX688" fmla="*/ 0 w 7467600"/>
              <a:gd name="connsiteY688" fmla="*/ 3015334 h 6858000"/>
              <a:gd name="connsiteX689" fmla="*/ 0 w 7467600"/>
              <a:gd name="connsiteY689" fmla="*/ 2914286 h 6858000"/>
              <a:gd name="connsiteX690" fmla="*/ 36383 w 7467600"/>
              <a:gd name="connsiteY690" fmla="*/ 2901128 h 6858000"/>
              <a:gd name="connsiteX691" fmla="*/ 156329 w 7467600"/>
              <a:gd name="connsiteY691" fmla="*/ 2840533 h 6858000"/>
              <a:gd name="connsiteX692" fmla="*/ 358355 w 7467600"/>
              <a:gd name="connsiteY692" fmla="*/ 2620471 h 6858000"/>
              <a:gd name="connsiteX693" fmla="*/ 510577 w 7467600"/>
              <a:gd name="connsiteY693" fmla="*/ 2501244 h 6858000"/>
              <a:gd name="connsiteX694" fmla="*/ 211967 w 7467600"/>
              <a:gd name="connsiteY694" fmla="*/ 2479171 h 6858000"/>
              <a:gd name="connsiteX695" fmla="*/ 0 w 7467600"/>
              <a:gd name="connsiteY695" fmla="*/ 2476398 h 6858000"/>
              <a:gd name="connsiteX696" fmla="*/ 0 w 7467600"/>
              <a:gd name="connsiteY696" fmla="*/ 2389189 h 6858000"/>
              <a:gd name="connsiteX697" fmla="*/ 103062 w 7467600"/>
              <a:gd name="connsiteY697" fmla="*/ 2389518 h 6858000"/>
              <a:gd name="connsiteX698" fmla="*/ 510734 w 7467600"/>
              <a:gd name="connsiteY698" fmla="*/ 2416201 h 6858000"/>
              <a:gd name="connsiteX699" fmla="*/ 279257 w 7467600"/>
              <a:gd name="connsiteY699" fmla="*/ 2092102 h 6858000"/>
              <a:gd name="connsiteX700" fmla="*/ 65265 w 7467600"/>
              <a:gd name="connsiteY700" fmla="*/ 2006049 h 6858000"/>
              <a:gd name="connsiteX701" fmla="*/ 0 w 7467600"/>
              <a:gd name="connsiteY701" fmla="*/ 1982532 h 6858000"/>
              <a:gd name="connsiteX702" fmla="*/ 0 w 7467600"/>
              <a:gd name="connsiteY702" fmla="*/ 1912789 h 6858000"/>
              <a:gd name="connsiteX703" fmla="*/ 97460 w 7467600"/>
              <a:gd name="connsiteY703" fmla="*/ 1953725 h 6858000"/>
              <a:gd name="connsiteX704" fmla="*/ 221272 w 7467600"/>
              <a:gd name="connsiteY704" fmla="*/ 1980766 h 6858000"/>
              <a:gd name="connsiteX705" fmla="*/ 116765 w 7467600"/>
              <a:gd name="connsiteY705" fmla="*/ 1911033 h 6858000"/>
              <a:gd name="connsiteX706" fmla="*/ 16405 w 7467600"/>
              <a:gd name="connsiteY706" fmla="*/ 1803412 h 6858000"/>
              <a:gd name="connsiteX707" fmla="*/ 0 w 7467600"/>
              <a:gd name="connsiteY707" fmla="*/ 1784777 h 6858000"/>
              <a:gd name="connsiteX708" fmla="*/ 0 w 7467600"/>
              <a:gd name="connsiteY708" fmla="*/ 1740082 h 6858000"/>
              <a:gd name="connsiteX709" fmla="*/ 39394 w 7467600"/>
              <a:gd name="connsiteY709" fmla="*/ 1784856 h 6858000"/>
              <a:gd name="connsiteX710" fmla="*/ 135813 w 7467600"/>
              <a:gd name="connsiteY710" fmla="*/ 1888838 h 6858000"/>
              <a:gd name="connsiteX711" fmla="*/ 242575 w 7467600"/>
              <a:gd name="connsiteY711" fmla="*/ 1958841 h 6858000"/>
              <a:gd name="connsiteX712" fmla="*/ 82197 w 7467600"/>
              <a:gd name="connsiteY712" fmla="*/ 1754826 h 6858000"/>
              <a:gd name="connsiteX713" fmla="*/ 0 w 7467600"/>
              <a:gd name="connsiteY713" fmla="*/ 1679650 h 6858000"/>
              <a:gd name="connsiteX714" fmla="*/ 0 w 7467600"/>
              <a:gd name="connsiteY714" fmla="*/ 1602463 h 6858000"/>
              <a:gd name="connsiteX715" fmla="*/ 84689 w 7467600"/>
              <a:gd name="connsiteY715" fmla="*/ 1677442 h 6858000"/>
              <a:gd name="connsiteX716" fmla="*/ 298437 w 7467600"/>
              <a:gd name="connsiteY716" fmla="*/ 1968019 h 6858000"/>
              <a:gd name="connsiteX717" fmla="*/ 227269 w 7467600"/>
              <a:gd name="connsiteY717" fmla="*/ 1114064 h 6858000"/>
              <a:gd name="connsiteX718" fmla="*/ 248003 w 7467600"/>
              <a:gd name="connsiteY718" fmla="*/ 1089613 h 6858000"/>
              <a:gd name="connsiteX719" fmla="*/ 427020 w 7467600"/>
              <a:gd name="connsiteY719" fmla="*/ 1619803 h 6858000"/>
              <a:gd name="connsiteX720" fmla="*/ 340345 w 7467600"/>
              <a:gd name="connsiteY720" fmla="*/ 2027739 h 6858000"/>
              <a:gd name="connsiteX721" fmla="*/ 360865 w 7467600"/>
              <a:gd name="connsiteY721" fmla="*/ 2044827 h 6858000"/>
              <a:gd name="connsiteX722" fmla="*/ 560414 w 7467600"/>
              <a:gd name="connsiteY722" fmla="*/ 2421457 h 6858000"/>
              <a:gd name="connsiteX723" fmla="*/ 1359703 w 7467600"/>
              <a:gd name="connsiteY723" fmla="*/ 2578554 h 6858000"/>
              <a:gd name="connsiteX724" fmla="*/ 1359422 w 7467600"/>
              <a:gd name="connsiteY724" fmla="*/ 2577994 h 6858000"/>
              <a:gd name="connsiteX725" fmla="*/ 828701 w 7467600"/>
              <a:gd name="connsiteY725" fmla="*/ 1839520 h 6858000"/>
              <a:gd name="connsiteX726" fmla="*/ 494427 w 7467600"/>
              <a:gd name="connsiteY726" fmla="*/ 1092333 h 6858000"/>
              <a:gd name="connsiteX727" fmla="*/ 506322 w 7467600"/>
              <a:gd name="connsiteY727" fmla="*/ 1020997 h 6858000"/>
              <a:gd name="connsiteX728" fmla="*/ 4570198 w 7467600"/>
              <a:gd name="connsiteY728" fmla="*/ 978081 h 6858000"/>
              <a:gd name="connsiteX729" fmla="*/ 4523691 w 7467600"/>
              <a:gd name="connsiteY729" fmla="*/ 1127776 h 6858000"/>
              <a:gd name="connsiteX730" fmla="*/ 4509875 w 7467600"/>
              <a:gd name="connsiteY730" fmla="*/ 1167552 h 6858000"/>
              <a:gd name="connsiteX731" fmla="*/ 4478168 w 7467600"/>
              <a:gd name="connsiteY731" fmla="*/ 1260735 h 6858000"/>
              <a:gd name="connsiteX732" fmla="*/ 4409309 w 7467600"/>
              <a:gd name="connsiteY732" fmla="*/ 1666996 h 6858000"/>
              <a:gd name="connsiteX733" fmla="*/ 4370031 w 7467600"/>
              <a:gd name="connsiteY733" fmla="*/ 1955666 h 6858000"/>
              <a:gd name="connsiteX734" fmla="*/ 4570198 w 7467600"/>
              <a:gd name="connsiteY734" fmla="*/ 978081 h 6858000"/>
              <a:gd name="connsiteX735" fmla="*/ 4557898 w 7467600"/>
              <a:gd name="connsiteY735" fmla="*/ 900011 h 6858000"/>
              <a:gd name="connsiteX736" fmla="*/ 4344840 w 7467600"/>
              <a:gd name="connsiteY736" fmla="*/ 1922038 h 6858000"/>
              <a:gd name="connsiteX737" fmla="*/ 4378710 w 7467600"/>
              <a:gd name="connsiteY737" fmla="*/ 1665516 h 6858000"/>
              <a:gd name="connsiteX738" fmla="*/ 4448798 w 7467600"/>
              <a:gd name="connsiteY738" fmla="*/ 1253024 h 6858000"/>
              <a:gd name="connsiteX739" fmla="*/ 4480315 w 7467600"/>
              <a:gd name="connsiteY739" fmla="*/ 1158454 h 6858000"/>
              <a:gd name="connsiteX740" fmla="*/ 4494133 w 7467600"/>
              <a:gd name="connsiteY740" fmla="*/ 1118676 h 6858000"/>
              <a:gd name="connsiteX741" fmla="*/ 4557898 w 7467600"/>
              <a:gd name="connsiteY741" fmla="*/ 900011 h 6858000"/>
              <a:gd name="connsiteX742" fmla="*/ 5870151 w 7467600"/>
              <a:gd name="connsiteY742" fmla="*/ 898890 h 6858000"/>
              <a:gd name="connsiteX743" fmla="*/ 5861335 w 7467600"/>
              <a:gd name="connsiteY743" fmla="*/ 899177 h 6858000"/>
              <a:gd name="connsiteX744" fmla="*/ 5843702 w 7467600"/>
              <a:gd name="connsiteY744" fmla="*/ 899748 h 6858000"/>
              <a:gd name="connsiteX745" fmla="*/ 5651107 w 7467600"/>
              <a:gd name="connsiteY745" fmla="*/ 920306 h 6858000"/>
              <a:gd name="connsiteX746" fmla="*/ 5459407 w 7467600"/>
              <a:gd name="connsiteY746" fmla="*/ 940975 h 6858000"/>
              <a:gd name="connsiteX747" fmla="*/ 5374846 w 7467600"/>
              <a:gd name="connsiteY747" fmla="*/ 941988 h 6858000"/>
              <a:gd name="connsiteX748" fmla="*/ 5256105 w 7467600"/>
              <a:gd name="connsiteY748" fmla="*/ 945632 h 6858000"/>
              <a:gd name="connsiteX749" fmla="*/ 5107071 w 7467600"/>
              <a:gd name="connsiteY749" fmla="*/ 969720 h 6858000"/>
              <a:gd name="connsiteX750" fmla="*/ 4998681 w 7467600"/>
              <a:gd name="connsiteY750" fmla="*/ 988771 h 6858000"/>
              <a:gd name="connsiteX751" fmla="*/ 5870151 w 7467600"/>
              <a:gd name="connsiteY751" fmla="*/ 898890 h 6858000"/>
              <a:gd name="connsiteX752" fmla="*/ 5504425 w 7467600"/>
              <a:gd name="connsiteY752" fmla="*/ 848067 h 6858000"/>
              <a:gd name="connsiteX753" fmla="*/ 4968849 w 7467600"/>
              <a:gd name="connsiteY753" fmla="*/ 962318 h 6858000"/>
              <a:gd name="connsiteX754" fmla="*/ 5104039 w 7467600"/>
              <a:gd name="connsiteY754" fmla="*/ 940634 h 6858000"/>
              <a:gd name="connsiteX755" fmla="*/ 5256311 w 7467600"/>
              <a:gd name="connsiteY755" fmla="*/ 916490 h 6858000"/>
              <a:gd name="connsiteX756" fmla="*/ 5377381 w 7467600"/>
              <a:gd name="connsiteY756" fmla="*/ 912671 h 6858000"/>
              <a:gd name="connsiteX757" fmla="*/ 5460148 w 7467600"/>
              <a:gd name="connsiteY757" fmla="*/ 911442 h 6858000"/>
              <a:gd name="connsiteX758" fmla="*/ 5648971 w 7467600"/>
              <a:gd name="connsiteY758" fmla="*/ 891331 h 6858000"/>
              <a:gd name="connsiteX759" fmla="*/ 5844807 w 7467600"/>
              <a:gd name="connsiteY759" fmla="*/ 870718 h 6858000"/>
              <a:gd name="connsiteX760" fmla="*/ 5862975 w 7467600"/>
              <a:gd name="connsiteY760" fmla="*/ 869756 h 6858000"/>
              <a:gd name="connsiteX761" fmla="*/ 5920887 w 7467600"/>
              <a:gd name="connsiteY761" fmla="*/ 865929 h 6858000"/>
              <a:gd name="connsiteX762" fmla="*/ 5504425 w 7467600"/>
              <a:gd name="connsiteY762" fmla="*/ 848067 h 6858000"/>
              <a:gd name="connsiteX763" fmla="*/ 3607114 w 7467600"/>
              <a:gd name="connsiteY763" fmla="*/ 467441 h 6858000"/>
              <a:gd name="connsiteX764" fmla="*/ 3296242 w 7467600"/>
              <a:gd name="connsiteY764" fmla="*/ 807991 h 6858000"/>
              <a:gd name="connsiteX765" fmla="*/ 3174674 w 7467600"/>
              <a:gd name="connsiteY765" fmla="*/ 919759 h 6858000"/>
              <a:gd name="connsiteX766" fmla="*/ 3042978 w 7467600"/>
              <a:gd name="connsiteY766" fmla="*/ 1054894 h 6858000"/>
              <a:gd name="connsiteX767" fmla="*/ 2968914 w 7467600"/>
              <a:gd name="connsiteY767" fmla="*/ 1133756 h 6858000"/>
              <a:gd name="connsiteX768" fmla="*/ 3103823 w 7467600"/>
              <a:gd name="connsiteY768" fmla="*/ 1026814 h 6858000"/>
              <a:gd name="connsiteX769" fmla="*/ 3607114 w 7467600"/>
              <a:gd name="connsiteY769" fmla="*/ 467441 h 6858000"/>
              <a:gd name="connsiteX770" fmla="*/ 3744487 w 7467600"/>
              <a:gd name="connsiteY770" fmla="*/ 383136 h 6858000"/>
              <a:gd name="connsiteX771" fmla="*/ 3970213 w 7467600"/>
              <a:gd name="connsiteY771" fmla="*/ 995559 h 6858000"/>
              <a:gd name="connsiteX772" fmla="*/ 3744487 w 7467600"/>
              <a:gd name="connsiteY772" fmla="*/ 383136 h 6858000"/>
              <a:gd name="connsiteX773" fmla="*/ 3624562 w 7467600"/>
              <a:gd name="connsiteY773" fmla="*/ 367041 h 6858000"/>
              <a:gd name="connsiteX774" fmla="*/ 3489712 w 7467600"/>
              <a:gd name="connsiteY774" fmla="*/ 485386 h 6858000"/>
              <a:gd name="connsiteX775" fmla="*/ 3182994 w 7467600"/>
              <a:gd name="connsiteY775" fmla="*/ 828265 h 6858000"/>
              <a:gd name="connsiteX776" fmla="*/ 2892114 w 7467600"/>
              <a:gd name="connsiteY776" fmla="*/ 1172635 h 6858000"/>
              <a:gd name="connsiteX777" fmla="*/ 3021459 w 7467600"/>
              <a:gd name="connsiteY777" fmla="*/ 1035385 h 6858000"/>
              <a:gd name="connsiteX778" fmla="*/ 3153873 w 7467600"/>
              <a:gd name="connsiteY778" fmla="*/ 898971 h 6858000"/>
              <a:gd name="connsiteX779" fmla="*/ 3276511 w 7467600"/>
              <a:gd name="connsiteY779" fmla="*/ 786423 h 6858000"/>
              <a:gd name="connsiteX780" fmla="*/ 3584154 w 7467600"/>
              <a:gd name="connsiteY780" fmla="*/ 448218 h 6858000"/>
              <a:gd name="connsiteX781" fmla="*/ 3624562 w 7467600"/>
              <a:gd name="connsiteY781" fmla="*/ 367041 h 6858000"/>
              <a:gd name="connsiteX782" fmla="*/ 3766672 w 7467600"/>
              <a:gd name="connsiteY782" fmla="*/ 359429 h 6858000"/>
              <a:gd name="connsiteX783" fmla="*/ 3996338 w 7467600"/>
              <a:gd name="connsiteY783" fmla="*/ 968237 h 6858000"/>
              <a:gd name="connsiteX784" fmla="*/ 3766672 w 7467600"/>
              <a:gd name="connsiteY784" fmla="*/ 359429 h 6858000"/>
              <a:gd name="connsiteX785" fmla="*/ 5805386 w 7467600"/>
              <a:gd name="connsiteY785" fmla="*/ 239240 h 6858000"/>
              <a:gd name="connsiteX786" fmla="*/ 5736947 w 7467600"/>
              <a:gd name="connsiteY786" fmla="*/ 261367 h 6858000"/>
              <a:gd name="connsiteX787" fmla="*/ 5427012 w 7467600"/>
              <a:gd name="connsiteY787" fmla="*/ 311272 h 6858000"/>
              <a:gd name="connsiteX788" fmla="*/ 5147818 w 7467600"/>
              <a:gd name="connsiteY788" fmla="*/ 322112 h 6858000"/>
              <a:gd name="connsiteX789" fmla="*/ 5060854 w 7467600"/>
              <a:gd name="connsiteY789" fmla="*/ 311882 h 6858000"/>
              <a:gd name="connsiteX790" fmla="*/ 4945989 w 7467600"/>
              <a:gd name="connsiteY790" fmla="*/ 300516 h 6858000"/>
              <a:gd name="connsiteX791" fmla="*/ 5410479 w 7467600"/>
              <a:gd name="connsiteY791" fmla="*/ 348434 h 6858000"/>
              <a:gd name="connsiteX792" fmla="*/ 5805386 w 7467600"/>
              <a:gd name="connsiteY792" fmla="*/ 239240 h 6858000"/>
              <a:gd name="connsiteX793" fmla="*/ 5905192 w 7467600"/>
              <a:gd name="connsiteY793" fmla="*/ 163079 h 6858000"/>
              <a:gd name="connsiteX794" fmla="*/ 5865655 w 7467600"/>
              <a:gd name="connsiteY794" fmla="*/ 171901 h 6858000"/>
              <a:gd name="connsiteX795" fmla="*/ 5259740 w 7467600"/>
              <a:gd name="connsiteY795" fmla="*/ 257013 h 6858000"/>
              <a:gd name="connsiteX796" fmla="*/ 5208466 w 7467600"/>
              <a:gd name="connsiteY796" fmla="*/ 257550 h 6858000"/>
              <a:gd name="connsiteX797" fmla="*/ 4980204 w 7467600"/>
              <a:gd name="connsiteY797" fmla="*/ 271903 h 6858000"/>
              <a:gd name="connsiteX798" fmla="*/ 5068068 w 7467600"/>
              <a:gd name="connsiteY798" fmla="*/ 282244 h 6858000"/>
              <a:gd name="connsiteX799" fmla="*/ 5153231 w 7467600"/>
              <a:gd name="connsiteY799" fmla="*/ 292240 h 6858000"/>
              <a:gd name="connsiteX800" fmla="*/ 5426491 w 7467600"/>
              <a:gd name="connsiteY800" fmla="*/ 281128 h 6858000"/>
              <a:gd name="connsiteX801" fmla="*/ 5731212 w 7467600"/>
              <a:gd name="connsiteY801" fmla="*/ 231951 h 6858000"/>
              <a:gd name="connsiteX802" fmla="*/ 5905192 w 7467600"/>
              <a:gd name="connsiteY802" fmla="*/ 163079 h 6858000"/>
              <a:gd name="connsiteX803" fmla="*/ 5944437 w 7467600"/>
              <a:gd name="connsiteY803" fmla="*/ 113829 h 6858000"/>
              <a:gd name="connsiteX804" fmla="*/ 5825032 w 7467600"/>
              <a:gd name="connsiteY804" fmla="*/ 146405 h 6858000"/>
              <a:gd name="connsiteX805" fmla="*/ 4955599 w 7467600"/>
              <a:gd name="connsiteY805" fmla="*/ 247008 h 6858000"/>
              <a:gd name="connsiteX806" fmla="*/ 5210104 w 7467600"/>
              <a:gd name="connsiteY806" fmla="*/ 228123 h 6858000"/>
              <a:gd name="connsiteX807" fmla="*/ 5261015 w 7467600"/>
              <a:gd name="connsiteY807" fmla="*/ 227087 h 6858000"/>
              <a:gd name="connsiteX808" fmla="*/ 5861181 w 7467600"/>
              <a:gd name="connsiteY808" fmla="*/ 143093 h 6858000"/>
              <a:gd name="connsiteX809" fmla="*/ 5961252 w 7467600"/>
              <a:gd name="connsiteY809" fmla="*/ 114820 h 6858000"/>
              <a:gd name="connsiteX810" fmla="*/ 5944437 w 7467600"/>
              <a:gd name="connsiteY810" fmla="*/ 113829 h 6858000"/>
              <a:gd name="connsiteX811" fmla="*/ 3882765 w 7467600"/>
              <a:gd name="connsiteY811" fmla="*/ 0 h 6858000"/>
              <a:gd name="connsiteX812" fmla="*/ 3995099 w 7467600"/>
              <a:gd name="connsiteY812" fmla="*/ 0 h 6858000"/>
              <a:gd name="connsiteX813" fmla="*/ 4163818 w 7467600"/>
              <a:gd name="connsiteY813" fmla="*/ 234104 h 6858000"/>
              <a:gd name="connsiteX814" fmla="*/ 4172099 w 7467600"/>
              <a:gd name="connsiteY814" fmla="*/ 234207 h 6858000"/>
              <a:gd name="connsiteX815" fmla="*/ 4784282 w 7467600"/>
              <a:gd name="connsiteY815" fmla="*/ 276561 h 6858000"/>
              <a:gd name="connsiteX816" fmla="*/ 4801687 w 7467600"/>
              <a:gd name="connsiteY816" fmla="*/ 267764 h 6858000"/>
              <a:gd name="connsiteX817" fmla="*/ 6082788 w 7467600"/>
              <a:gd name="connsiteY817" fmla="*/ 64119 h 6858000"/>
              <a:gd name="connsiteX818" fmla="*/ 6099442 w 7467600"/>
              <a:gd name="connsiteY818" fmla="*/ 82568 h 6858000"/>
              <a:gd name="connsiteX819" fmla="*/ 4804137 w 7467600"/>
              <a:gd name="connsiteY819" fmla="*/ 320931 h 6858000"/>
              <a:gd name="connsiteX820" fmla="*/ 4227047 w 7467600"/>
              <a:gd name="connsiteY820" fmla="*/ 313415 h 6858000"/>
              <a:gd name="connsiteX821" fmla="*/ 4346041 w 7467600"/>
              <a:gd name="connsiteY821" fmla="*/ 456086 h 6858000"/>
              <a:gd name="connsiteX822" fmla="*/ 4870967 w 7467600"/>
              <a:gd name="connsiteY822" fmla="*/ 963061 h 6858000"/>
              <a:gd name="connsiteX823" fmla="*/ 4889647 w 7467600"/>
              <a:gd name="connsiteY823" fmla="*/ 957147 h 6858000"/>
              <a:gd name="connsiteX824" fmla="*/ 5422504 w 7467600"/>
              <a:gd name="connsiteY824" fmla="*/ 805191 h 6858000"/>
              <a:gd name="connsiteX825" fmla="*/ 6087656 w 7467600"/>
              <a:gd name="connsiteY825" fmla="*/ 826703 h 6858000"/>
              <a:gd name="connsiteX826" fmla="*/ 6058717 w 7467600"/>
              <a:gd name="connsiteY826" fmla="*/ 865992 h 6858000"/>
              <a:gd name="connsiteX827" fmla="*/ 4974153 w 7467600"/>
              <a:gd name="connsiteY827" fmla="*/ 1045456 h 6858000"/>
              <a:gd name="connsiteX828" fmla="*/ 5627835 w 7467600"/>
              <a:gd name="connsiteY828" fmla="*/ 1472077 h 6858000"/>
              <a:gd name="connsiteX829" fmla="*/ 5629817 w 7467600"/>
              <a:gd name="connsiteY829" fmla="*/ 1471412 h 6858000"/>
              <a:gd name="connsiteX830" fmla="*/ 5634124 w 7467600"/>
              <a:gd name="connsiteY830" fmla="*/ 1470572 h 6858000"/>
              <a:gd name="connsiteX831" fmla="*/ 5755832 w 7467600"/>
              <a:gd name="connsiteY831" fmla="*/ 1383886 h 6858000"/>
              <a:gd name="connsiteX832" fmla="*/ 6014186 w 7467600"/>
              <a:gd name="connsiteY832" fmla="*/ 1279799 h 6858000"/>
              <a:gd name="connsiteX833" fmla="*/ 6901619 w 7467600"/>
              <a:gd name="connsiteY833" fmla="*/ 1047874 h 6858000"/>
              <a:gd name="connsiteX834" fmla="*/ 6931566 w 7467600"/>
              <a:gd name="connsiteY834" fmla="*/ 1062034 h 6858000"/>
              <a:gd name="connsiteX835" fmla="*/ 5790982 w 7467600"/>
              <a:gd name="connsiteY835" fmla="*/ 1561380 h 6858000"/>
              <a:gd name="connsiteX836" fmla="*/ 6188971 w 7467600"/>
              <a:gd name="connsiteY836" fmla="*/ 1755168 h 6858000"/>
              <a:gd name="connsiteX837" fmla="*/ 6202446 w 7467600"/>
              <a:gd name="connsiteY837" fmla="*/ 1752268 h 6858000"/>
              <a:gd name="connsiteX838" fmla="*/ 7179560 w 7467600"/>
              <a:gd name="connsiteY838" fmla="*/ 1467551 h 6858000"/>
              <a:gd name="connsiteX839" fmla="*/ 7158730 w 7467600"/>
              <a:gd name="connsiteY839" fmla="*/ 1507835 h 6858000"/>
              <a:gd name="connsiteX840" fmla="*/ 6326959 w 7467600"/>
              <a:gd name="connsiteY840" fmla="*/ 1817686 h 6858000"/>
              <a:gd name="connsiteX841" fmla="*/ 6537433 w 7467600"/>
              <a:gd name="connsiteY841" fmla="*/ 1907790 h 6858000"/>
              <a:gd name="connsiteX842" fmla="*/ 6550221 w 7467600"/>
              <a:gd name="connsiteY842" fmla="*/ 1910729 h 6858000"/>
              <a:gd name="connsiteX843" fmla="*/ 6964438 w 7467600"/>
              <a:gd name="connsiteY843" fmla="*/ 2209505 h 6858000"/>
              <a:gd name="connsiteX844" fmla="*/ 7367862 w 7467600"/>
              <a:gd name="connsiteY844" fmla="*/ 2806833 h 6858000"/>
              <a:gd name="connsiteX845" fmla="*/ 7364329 w 7467600"/>
              <a:gd name="connsiteY845" fmla="*/ 2826907 h 6858000"/>
              <a:gd name="connsiteX846" fmla="*/ 7290545 w 7467600"/>
              <a:gd name="connsiteY846" fmla="*/ 2850663 h 6858000"/>
              <a:gd name="connsiteX847" fmla="*/ 6472036 w 7467600"/>
              <a:gd name="connsiteY847" fmla="*/ 1959003 h 6858000"/>
              <a:gd name="connsiteX848" fmla="*/ 5792897 w 7467600"/>
              <a:gd name="connsiteY848" fmla="*/ 1647747 h 6858000"/>
              <a:gd name="connsiteX849" fmla="*/ 5842751 w 7467600"/>
              <a:gd name="connsiteY849" fmla="*/ 1816112 h 6858000"/>
              <a:gd name="connsiteX850" fmla="*/ 5847424 w 7467600"/>
              <a:gd name="connsiteY850" fmla="*/ 1815776 h 6858000"/>
              <a:gd name="connsiteX851" fmla="*/ 6399821 w 7467600"/>
              <a:gd name="connsiteY851" fmla="*/ 2344799 h 6858000"/>
              <a:gd name="connsiteX852" fmla="*/ 6323232 w 7467600"/>
              <a:gd name="connsiteY852" fmla="*/ 2389634 h 6858000"/>
              <a:gd name="connsiteX853" fmla="*/ 5942958 w 7467600"/>
              <a:gd name="connsiteY853" fmla="*/ 2077708 h 6858000"/>
              <a:gd name="connsiteX854" fmla="*/ 5921559 w 7467600"/>
              <a:gd name="connsiteY854" fmla="*/ 2378596 h 6858000"/>
              <a:gd name="connsiteX855" fmla="*/ 5817651 w 7467600"/>
              <a:gd name="connsiteY855" fmla="*/ 3023919 h 6858000"/>
              <a:gd name="connsiteX856" fmla="*/ 5729634 w 7467600"/>
              <a:gd name="connsiteY856" fmla="*/ 3051849 h 6858000"/>
              <a:gd name="connsiteX857" fmla="*/ 5611018 w 7467600"/>
              <a:gd name="connsiteY857" fmla="*/ 2316769 h 6858000"/>
              <a:gd name="connsiteX858" fmla="*/ 5687608 w 7467600"/>
              <a:gd name="connsiteY858" fmla="*/ 2039972 h 6858000"/>
              <a:gd name="connsiteX859" fmla="*/ 5657554 w 7467600"/>
              <a:gd name="connsiteY859" fmla="*/ 1576445 h 6858000"/>
              <a:gd name="connsiteX860" fmla="*/ 5150475 w 7467600"/>
              <a:gd name="connsiteY860" fmla="*/ 1274012 h 6858000"/>
              <a:gd name="connsiteX861" fmla="*/ 5349142 w 7467600"/>
              <a:gd name="connsiteY861" fmla="*/ 2204405 h 6858000"/>
              <a:gd name="connsiteX862" fmla="*/ 5262214 w 7467600"/>
              <a:gd name="connsiteY862" fmla="*/ 2233836 h 6858000"/>
              <a:gd name="connsiteX863" fmla="*/ 4981539 w 7467600"/>
              <a:gd name="connsiteY863" fmla="*/ 1542201 h 6858000"/>
              <a:gd name="connsiteX864" fmla="*/ 4958461 w 7467600"/>
              <a:gd name="connsiteY864" fmla="*/ 1136957 h 6858000"/>
              <a:gd name="connsiteX865" fmla="*/ 4655015 w 7467600"/>
              <a:gd name="connsiteY865" fmla="*/ 891426 h 6858000"/>
              <a:gd name="connsiteX866" fmla="*/ 4348002 w 7467600"/>
              <a:gd name="connsiteY866" fmla="*/ 2205895 h 6858000"/>
              <a:gd name="connsiteX867" fmla="*/ 4262250 w 7467600"/>
              <a:gd name="connsiteY867" fmla="*/ 2219972 h 6858000"/>
              <a:gd name="connsiteX868" fmla="*/ 4550611 w 7467600"/>
              <a:gd name="connsiteY868" fmla="*/ 817540 h 6858000"/>
              <a:gd name="connsiteX869" fmla="*/ 4564418 w 7467600"/>
              <a:gd name="connsiteY869" fmla="*/ 808293 h 6858000"/>
              <a:gd name="connsiteX870" fmla="*/ 4266388 w 7467600"/>
              <a:gd name="connsiteY870" fmla="*/ 500083 h 6858000"/>
              <a:gd name="connsiteX871" fmla="*/ 4032842 w 7467600"/>
              <a:gd name="connsiteY871" fmla="*/ 211809 h 6858000"/>
              <a:gd name="connsiteX872" fmla="*/ 3882765 w 7467600"/>
              <a:gd name="connsiteY872" fmla="*/ 0 h 6858000"/>
              <a:gd name="connsiteX873" fmla="*/ 3721337 w 7467600"/>
              <a:gd name="connsiteY873" fmla="*/ 0 h 6858000"/>
              <a:gd name="connsiteX874" fmla="*/ 3797544 w 7467600"/>
              <a:gd name="connsiteY874" fmla="*/ 0 h 6858000"/>
              <a:gd name="connsiteX875" fmla="*/ 3775734 w 7467600"/>
              <a:gd name="connsiteY875" fmla="*/ 95131 h 6858000"/>
              <a:gd name="connsiteX876" fmla="*/ 3724807 w 7467600"/>
              <a:gd name="connsiteY876" fmla="*/ 272257 h 6858000"/>
              <a:gd name="connsiteX877" fmla="*/ 3726844 w 7467600"/>
              <a:gd name="connsiteY877" fmla="*/ 282988 h 6858000"/>
              <a:gd name="connsiteX878" fmla="*/ 3742664 w 7467600"/>
              <a:gd name="connsiteY878" fmla="*/ 279918 h 6858000"/>
              <a:gd name="connsiteX879" fmla="*/ 4103910 w 7467600"/>
              <a:gd name="connsiteY879" fmla="*/ 1161917 h 6858000"/>
              <a:gd name="connsiteX880" fmla="*/ 4020269 w 7467600"/>
              <a:gd name="connsiteY880" fmla="*/ 1200406 h 6858000"/>
              <a:gd name="connsiteX881" fmla="*/ 3674882 w 7467600"/>
              <a:gd name="connsiteY881" fmla="*/ 488524 h 6858000"/>
              <a:gd name="connsiteX882" fmla="*/ 3132682 w 7467600"/>
              <a:gd name="connsiteY882" fmla="*/ 1072284 h 6858000"/>
              <a:gd name="connsiteX883" fmla="*/ 2716346 w 7467600"/>
              <a:gd name="connsiteY883" fmla="*/ 1276376 h 6858000"/>
              <a:gd name="connsiteX884" fmla="*/ 2716772 w 7467600"/>
              <a:gd name="connsiteY884" fmla="*/ 1255462 h 6858000"/>
              <a:gd name="connsiteX885" fmla="*/ 3471096 w 7467600"/>
              <a:gd name="connsiteY885" fmla="*/ 437072 h 6858000"/>
              <a:gd name="connsiteX886" fmla="*/ 3639057 w 7467600"/>
              <a:gd name="connsiteY886" fmla="*/ 286334 h 6858000"/>
              <a:gd name="connsiteX887" fmla="*/ 3640309 w 7467600"/>
              <a:gd name="connsiteY887" fmla="*/ 284664 h 6858000"/>
              <a:gd name="connsiteX888" fmla="*/ 3646022 w 7467600"/>
              <a:gd name="connsiteY888" fmla="*/ 276711 h 6858000"/>
              <a:gd name="connsiteX889" fmla="*/ 3707943 w 7467600"/>
              <a:gd name="connsiteY889" fmla="*/ 65958 h 6858000"/>
              <a:gd name="connsiteX890" fmla="*/ 3721337 w 7467600"/>
              <a:gd name="connsiteY890" fmla="*/ 0 h 6858000"/>
              <a:gd name="connsiteX891" fmla="*/ 2867960 w 7467600"/>
              <a:gd name="connsiteY891" fmla="*/ 0 h 6858000"/>
              <a:gd name="connsiteX892" fmla="*/ 2926351 w 7467600"/>
              <a:gd name="connsiteY892" fmla="*/ 0 h 6858000"/>
              <a:gd name="connsiteX893" fmla="*/ 2902823 w 7467600"/>
              <a:gd name="connsiteY893" fmla="*/ 262929 h 6858000"/>
              <a:gd name="connsiteX894" fmla="*/ 2940663 w 7467600"/>
              <a:gd name="connsiteY894" fmla="*/ 140884 h 6858000"/>
              <a:gd name="connsiteX895" fmla="*/ 2947039 w 7467600"/>
              <a:gd name="connsiteY895" fmla="*/ 122524 h 6858000"/>
              <a:gd name="connsiteX896" fmla="*/ 2984316 w 7467600"/>
              <a:gd name="connsiteY896" fmla="*/ 0 h 6858000"/>
              <a:gd name="connsiteX897" fmla="*/ 3016114 w 7467600"/>
              <a:gd name="connsiteY897" fmla="*/ 0 h 6858000"/>
              <a:gd name="connsiteX898" fmla="*/ 2979949 w 7467600"/>
              <a:gd name="connsiteY898" fmla="*/ 119274 h 6858000"/>
              <a:gd name="connsiteX899" fmla="*/ 3023879 w 7467600"/>
              <a:gd name="connsiteY899" fmla="*/ 0 h 6858000"/>
              <a:gd name="connsiteX900" fmla="*/ 3105400 w 7467600"/>
              <a:gd name="connsiteY900" fmla="*/ 0 h 6858000"/>
              <a:gd name="connsiteX901" fmla="*/ 3094669 w 7467600"/>
              <a:gd name="connsiteY901" fmla="*/ 30308 h 6858000"/>
              <a:gd name="connsiteX902" fmla="*/ 2901945 w 7467600"/>
              <a:gd name="connsiteY902" fmla="*/ 466538 h 6858000"/>
              <a:gd name="connsiteX903" fmla="*/ 2815209 w 7467600"/>
              <a:gd name="connsiteY903" fmla="*/ 497361 h 6858000"/>
              <a:gd name="connsiteX904" fmla="*/ 2844845 w 7467600"/>
              <a:gd name="connsiteY904" fmla="*/ 127638 h 6858000"/>
              <a:gd name="connsiteX905" fmla="*/ 2867960 w 7467600"/>
              <a:gd name="connsiteY905" fmla="*/ 0 h 6858000"/>
              <a:gd name="connsiteX906" fmla="*/ 1057230 w 7467600"/>
              <a:gd name="connsiteY906" fmla="*/ 0 h 6858000"/>
              <a:gd name="connsiteX907" fmla="*/ 1111003 w 7467600"/>
              <a:gd name="connsiteY907" fmla="*/ 0 h 6858000"/>
              <a:gd name="connsiteX908" fmla="*/ 1125553 w 7467600"/>
              <a:gd name="connsiteY908" fmla="*/ 52588 h 6858000"/>
              <a:gd name="connsiteX909" fmla="*/ 1304276 w 7467600"/>
              <a:gd name="connsiteY909" fmla="*/ 476275 h 6858000"/>
              <a:gd name="connsiteX910" fmla="*/ 1492066 w 7467600"/>
              <a:gd name="connsiteY910" fmla="*/ 886333 h 6858000"/>
              <a:gd name="connsiteX911" fmla="*/ 1423698 w 7467600"/>
              <a:gd name="connsiteY911" fmla="*/ 710817 h 6858000"/>
              <a:gd name="connsiteX912" fmla="*/ 1357609 w 7467600"/>
              <a:gd name="connsiteY912" fmla="*/ 532892 h 6858000"/>
              <a:gd name="connsiteX913" fmla="*/ 1309550 w 7467600"/>
              <a:gd name="connsiteY913" fmla="*/ 374031 h 6858000"/>
              <a:gd name="connsiteX914" fmla="*/ 1193673 w 7467600"/>
              <a:gd name="connsiteY914" fmla="*/ 49533 h 6858000"/>
              <a:gd name="connsiteX915" fmla="*/ 1164391 w 7467600"/>
              <a:gd name="connsiteY915" fmla="*/ 0 h 6858000"/>
              <a:gd name="connsiteX916" fmla="*/ 1200666 w 7467600"/>
              <a:gd name="connsiteY916" fmla="*/ 0 h 6858000"/>
              <a:gd name="connsiteX917" fmla="*/ 1223408 w 7467600"/>
              <a:gd name="connsiteY917" fmla="*/ 38996 h 6858000"/>
              <a:gd name="connsiteX918" fmla="*/ 1339635 w 7467600"/>
              <a:gd name="connsiteY918" fmla="*/ 365517 h 6858000"/>
              <a:gd name="connsiteX919" fmla="*/ 1387469 w 7467600"/>
              <a:gd name="connsiteY919" fmla="*/ 523079 h 6858000"/>
              <a:gd name="connsiteX920" fmla="*/ 1452685 w 7467600"/>
              <a:gd name="connsiteY920" fmla="*/ 699806 h 6858000"/>
              <a:gd name="connsiteX921" fmla="*/ 1492092 w 7467600"/>
              <a:gd name="connsiteY921" fmla="*/ 800424 h 6858000"/>
              <a:gd name="connsiteX922" fmla="*/ 1455302 w 7467600"/>
              <a:gd name="connsiteY922" fmla="*/ 632913 h 6858000"/>
              <a:gd name="connsiteX923" fmla="*/ 1222336 w 7467600"/>
              <a:gd name="connsiteY923" fmla="*/ 9480 h 6858000"/>
              <a:gd name="connsiteX924" fmla="*/ 1214634 w 7467600"/>
              <a:gd name="connsiteY924" fmla="*/ 0 h 6858000"/>
              <a:gd name="connsiteX925" fmla="*/ 1289827 w 7467600"/>
              <a:gd name="connsiteY925" fmla="*/ 0 h 6858000"/>
              <a:gd name="connsiteX926" fmla="*/ 1321076 w 7467600"/>
              <a:gd name="connsiteY926" fmla="*/ 59722 h 6858000"/>
              <a:gd name="connsiteX927" fmla="*/ 1512579 w 7467600"/>
              <a:gd name="connsiteY927" fmla="*/ 626441 h 6858000"/>
              <a:gd name="connsiteX928" fmla="*/ 1506076 w 7467600"/>
              <a:gd name="connsiteY928" fmla="*/ 1089289 h 6858000"/>
              <a:gd name="connsiteX929" fmla="*/ 1486346 w 7467600"/>
              <a:gd name="connsiteY929" fmla="*/ 1079919 h 6858000"/>
              <a:gd name="connsiteX930" fmla="*/ 1070511 w 7467600"/>
              <a:gd name="connsiteY930" fmla="*/ 48609 h 6858000"/>
              <a:gd name="connsiteX931" fmla="*/ 1057230 w 7467600"/>
              <a:gd name="connsiteY931" fmla="*/ 0 h 6858000"/>
              <a:gd name="connsiteX932" fmla="*/ 43151 w 7467600"/>
              <a:gd name="connsiteY932" fmla="*/ 0 h 6858000"/>
              <a:gd name="connsiteX933" fmla="*/ 95283 w 7467600"/>
              <a:gd name="connsiteY933" fmla="*/ 0 h 6858000"/>
              <a:gd name="connsiteX934" fmla="*/ 300708 w 7467600"/>
              <a:gd name="connsiteY934" fmla="*/ 154571 h 6858000"/>
              <a:gd name="connsiteX935" fmla="*/ 530414 w 7467600"/>
              <a:gd name="connsiteY935" fmla="*/ 354673 h 6858000"/>
              <a:gd name="connsiteX936" fmla="*/ 333785 w 7467600"/>
              <a:gd name="connsiteY936" fmla="*/ 161564 h 6858000"/>
              <a:gd name="connsiteX937" fmla="*/ 147005 w 7467600"/>
              <a:gd name="connsiteY937" fmla="*/ 0 h 6858000"/>
              <a:gd name="connsiteX938" fmla="*/ 272509 w 7467600"/>
              <a:gd name="connsiteY938" fmla="*/ 0 h 6858000"/>
              <a:gd name="connsiteX939" fmla="*/ 326276 w 7467600"/>
              <a:gd name="connsiteY939" fmla="*/ 45847 h 6858000"/>
              <a:gd name="connsiteX940" fmla="*/ 823759 w 7467600"/>
              <a:gd name="connsiteY940" fmla="*/ 574145 h 6858000"/>
              <a:gd name="connsiteX941" fmla="*/ 811254 w 7467600"/>
              <a:gd name="connsiteY941" fmla="*/ 665546 h 6858000"/>
              <a:gd name="connsiteX942" fmla="*/ 154042 w 7467600"/>
              <a:gd name="connsiteY942" fmla="*/ 261522 h 6858000"/>
              <a:gd name="connsiteX943" fmla="*/ 13550 w 7467600"/>
              <a:gd name="connsiteY943" fmla="*/ 158423 h 6858000"/>
              <a:gd name="connsiteX944" fmla="*/ 0 w 7467600"/>
              <a:gd name="connsiteY944" fmla="*/ 146618 h 6858000"/>
              <a:gd name="connsiteX945" fmla="*/ 0 w 7467600"/>
              <a:gd name="connsiteY945" fmla="*/ 59161 h 6858000"/>
              <a:gd name="connsiteX946" fmla="*/ 45427 w 7467600"/>
              <a:gd name="connsiteY946" fmla="*/ 101078 h 6858000"/>
              <a:gd name="connsiteX947" fmla="*/ 630103 w 7467600"/>
              <a:gd name="connsiteY947" fmla="*/ 485885 h 6858000"/>
              <a:gd name="connsiteX948" fmla="*/ 532040 w 7467600"/>
              <a:gd name="connsiteY948" fmla="*/ 399359 h 6858000"/>
              <a:gd name="connsiteX949" fmla="*/ 517618 w 7467600"/>
              <a:gd name="connsiteY949" fmla="*/ 385726 h 6858000"/>
              <a:gd name="connsiteX950" fmla="*/ 285074 w 7467600"/>
              <a:gd name="connsiteY950" fmla="*/ 182755 h 6858000"/>
              <a:gd name="connsiteX951" fmla="*/ 43151 w 7467600"/>
              <a:gd name="connsiteY95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7410696 w 7467600"/>
              <a:gd name="connsiteY18" fmla="*/ 6803861 h 6858000"/>
              <a:gd name="connsiteX19" fmla="*/ 1019354 w 7467600"/>
              <a:gd name="connsiteY19" fmla="*/ 6315006 h 6858000"/>
              <a:gd name="connsiteX20" fmla="*/ 441046 w 7467600"/>
              <a:gd name="connsiteY20" fmla="*/ 6691153 h 6858000"/>
              <a:gd name="connsiteX21" fmla="*/ 1019354 w 7467600"/>
              <a:gd name="connsiteY21" fmla="*/ 6315006 h 6858000"/>
              <a:gd name="connsiteX22" fmla="*/ 991680 w 7467600"/>
              <a:gd name="connsiteY22" fmla="*/ 6298413 h 6858000"/>
              <a:gd name="connsiteX23" fmla="*/ 409060 w 7467600"/>
              <a:gd name="connsiteY23" fmla="*/ 6671470 h 6858000"/>
              <a:gd name="connsiteX24" fmla="*/ 991680 w 7467600"/>
              <a:gd name="connsiteY24" fmla="*/ 6298413 h 6858000"/>
              <a:gd name="connsiteX25" fmla="*/ 103333 w 7467600"/>
              <a:gd name="connsiteY25" fmla="*/ 5699602 h 6858000"/>
              <a:gd name="connsiteX26" fmla="*/ 233938 w 7467600"/>
              <a:gd name="connsiteY26" fmla="*/ 5809416 h 6858000"/>
              <a:gd name="connsiteX27" fmla="*/ 883580 w 7467600"/>
              <a:gd name="connsiteY27" fmla="*/ 6180710 h 6858000"/>
              <a:gd name="connsiteX28" fmla="*/ 487337 w 7467600"/>
              <a:gd name="connsiteY28" fmla="*/ 5950182 h 6858000"/>
              <a:gd name="connsiteX29" fmla="*/ 354051 w 7467600"/>
              <a:gd name="connsiteY29" fmla="*/ 5854912 h 6858000"/>
              <a:gd name="connsiteX30" fmla="*/ 195436 w 7467600"/>
              <a:gd name="connsiteY30" fmla="*/ 5755068 h 6858000"/>
              <a:gd name="connsiteX31" fmla="*/ 103333 w 7467600"/>
              <a:gd name="connsiteY31" fmla="*/ 5699602 h 6858000"/>
              <a:gd name="connsiteX32" fmla="*/ 5539432 w 7467600"/>
              <a:gd name="connsiteY32" fmla="*/ 5642928 h 6858000"/>
              <a:gd name="connsiteX33" fmla="*/ 5555462 w 7467600"/>
              <a:gd name="connsiteY33" fmla="*/ 5694454 h 6858000"/>
              <a:gd name="connsiteX34" fmla="*/ 5828270 w 7467600"/>
              <a:gd name="connsiteY34" fmla="*/ 6320663 h 6858000"/>
              <a:gd name="connsiteX35" fmla="*/ 5947416 w 7467600"/>
              <a:gd name="connsiteY35" fmla="*/ 6574846 h 6858000"/>
              <a:gd name="connsiteX36" fmla="*/ 5539432 w 7467600"/>
              <a:gd name="connsiteY36" fmla="*/ 5642928 h 6858000"/>
              <a:gd name="connsiteX37" fmla="*/ 51253 w 7467600"/>
              <a:gd name="connsiteY37" fmla="*/ 5631825 h 6858000"/>
              <a:gd name="connsiteX38" fmla="*/ 211622 w 7467600"/>
              <a:gd name="connsiteY38" fmla="*/ 5728803 h 6858000"/>
              <a:gd name="connsiteX39" fmla="*/ 371652 w 7467600"/>
              <a:gd name="connsiteY39" fmla="*/ 5829062 h 6858000"/>
              <a:gd name="connsiteX40" fmla="*/ 505903 w 7467600"/>
              <a:gd name="connsiteY40" fmla="*/ 5925221 h 6858000"/>
              <a:gd name="connsiteX41" fmla="*/ 899240 w 7467600"/>
              <a:gd name="connsiteY41" fmla="*/ 6153068 h 6858000"/>
              <a:gd name="connsiteX42" fmla="*/ 988114 w 7467600"/>
              <a:gd name="connsiteY42" fmla="*/ 6174204 h 6858000"/>
              <a:gd name="connsiteX43" fmla="*/ 845971 w 7467600"/>
              <a:gd name="connsiteY43" fmla="*/ 6067177 h 6858000"/>
              <a:gd name="connsiteX44" fmla="*/ 448057 w 7467600"/>
              <a:gd name="connsiteY44" fmla="*/ 5841376 h 6858000"/>
              <a:gd name="connsiteX45" fmla="*/ 51253 w 7467600"/>
              <a:gd name="connsiteY45" fmla="*/ 5631825 h 6858000"/>
              <a:gd name="connsiteX46" fmla="*/ 2606687 w 7467600"/>
              <a:gd name="connsiteY46" fmla="*/ 5630718 h 6858000"/>
              <a:gd name="connsiteX47" fmla="*/ 2645658 w 7467600"/>
              <a:gd name="connsiteY47" fmla="*/ 6640259 h 6858000"/>
              <a:gd name="connsiteX48" fmla="*/ 2606687 w 7467600"/>
              <a:gd name="connsiteY48" fmla="*/ 5630718 h 6858000"/>
              <a:gd name="connsiteX49" fmla="*/ 3642057 w 7467600"/>
              <a:gd name="connsiteY49" fmla="*/ 5573487 h 6858000"/>
              <a:gd name="connsiteX50" fmla="*/ 3632981 w 7467600"/>
              <a:gd name="connsiteY50" fmla="*/ 5579437 h 6858000"/>
              <a:gd name="connsiteX51" fmla="*/ 3382436 w 7467600"/>
              <a:gd name="connsiteY51" fmla="*/ 5952726 h 6858000"/>
              <a:gd name="connsiteX52" fmla="*/ 3191929 w 7467600"/>
              <a:gd name="connsiteY52" fmla="*/ 6662669 h 6858000"/>
              <a:gd name="connsiteX53" fmla="*/ 3369898 w 7467600"/>
              <a:gd name="connsiteY53" fmla="*/ 6081771 h 6858000"/>
              <a:gd name="connsiteX54" fmla="*/ 3642057 w 7467600"/>
              <a:gd name="connsiteY54" fmla="*/ 5573487 h 6858000"/>
              <a:gd name="connsiteX55" fmla="*/ 2650666 w 7467600"/>
              <a:gd name="connsiteY55" fmla="*/ 5530686 h 6858000"/>
              <a:gd name="connsiteX56" fmla="*/ 2650249 w 7467600"/>
              <a:gd name="connsiteY56" fmla="*/ 5532101 h 6858000"/>
              <a:gd name="connsiteX57" fmla="*/ 2663808 w 7467600"/>
              <a:gd name="connsiteY57" fmla="*/ 6535215 h 6858000"/>
              <a:gd name="connsiteX58" fmla="*/ 2665418 w 7467600"/>
              <a:gd name="connsiteY58" fmla="*/ 6132756 h 6858000"/>
              <a:gd name="connsiteX59" fmla="*/ 2650666 w 7467600"/>
              <a:gd name="connsiteY59" fmla="*/ 5530686 h 6858000"/>
              <a:gd name="connsiteX60" fmla="*/ 2680277 w 7467600"/>
              <a:gd name="connsiteY60" fmla="*/ 5479204 h 6858000"/>
              <a:gd name="connsiteX61" fmla="*/ 2678972 w 7467600"/>
              <a:gd name="connsiteY61" fmla="*/ 5481582 h 6858000"/>
              <a:gd name="connsiteX62" fmla="*/ 2696666 w 7467600"/>
              <a:gd name="connsiteY62" fmla="*/ 6133836 h 6858000"/>
              <a:gd name="connsiteX63" fmla="*/ 2695769 w 7467600"/>
              <a:gd name="connsiteY63" fmla="*/ 6390955 h 6858000"/>
              <a:gd name="connsiteX64" fmla="*/ 2739893 w 7467600"/>
              <a:gd name="connsiteY64" fmla="*/ 6108357 h 6858000"/>
              <a:gd name="connsiteX65" fmla="*/ 2680277 w 7467600"/>
              <a:gd name="connsiteY65" fmla="*/ 5479204 h 6858000"/>
              <a:gd name="connsiteX66" fmla="*/ 1132195 w 7467600"/>
              <a:gd name="connsiteY66" fmla="*/ 5467980 h 6858000"/>
              <a:gd name="connsiteX67" fmla="*/ 1679056 w 7467600"/>
              <a:gd name="connsiteY67" fmla="*/ 5516907 h 6858000"/>
              <a:gd name="connsiteX68" fmla="*/ 2128648 w 7467600"/>
              <a:gd name="connsiteY68" fmla="*/ 5474249 h 6858000"/>
              <a:gd name="connsiteX69" fmla="*/ 1825619 w 7467600"/>
              <a:gd name="connsiteY69" fmla="*/ 5478447 h 6858000"/>
              <a:gd name="connsiteX70" fmla="*/ 1737798 w 7467600"/>
              <a:gd name="connsiteY70" fmla="*/ 5483353 h 6858000"/>
              <a:gd name="connsiteX71" fmla="*/ 1132195 w 7467600"/>
              <a:gd name="connsiteY71" fmla="*/ 5467980 h 6858000"/>
              <a:gd name="connsiteX72" fmla="*/ 1456157 w 7467600"/>
              <a:gd name="connsiteY72" fmla="*/ 5371404 h 6858000"/>
              <a:gd name="connsiteX73" fmla="*/ 1244432 w 7467600"/>
              <a:gd name="connsiteY73" fmla="*/ 5385601 h 6858000"/>
              <a:gd name="connsiteX74" fmla="*/ 973990 w 7467600"/>
              <a:gd name="connsiteY74" fmla="*/ 5424940 h 6858000"/>
              <a:gd name="connsiteX75" fmla="*/ 1103809 w 7467600"/>
              <a:gd name="connsiteY75" fmla="*/ 5433720 h 6858000"/>
              <a:gd name="connsiteX76" fmla="*/ 1123454 w 7467600"/>
              <a:gd name="connsiteY76" fmla="*/ 5435727 h 6858000"/>
              <a:gd name="connsiteX77" fmla="*/ 1737017 w 7467600"/>
              <a:gd name="connsiteY77" fmla="*/ 5452183 h 6858000"/>
              <a:gd name="connsiteX78" fmla="*/ 1824397 w 7467600"/>
              <a:gd name="connsiteY78" fmla="*/ 5447757 h 6858000"/>
              <a:gd name="connsiteX79" fmla="*/ 2070059 w 7467600"/>
              <a:gd name="connsiteY79" fmla="*/ 5441660 h 6858000"/>
              <a:gd name="connsiteX80" fmla="*/ 1456157 w 7467600"/>
              <a:gd name="connsiteY80" fmla="*/ 5371404 h 6858000"/>
              <a:gd name="connsiteX81" fmla="*/ 4988186 w 7467600"/>
              <a:gd name="connsiteY81" fmla="*/ 5216467 h 6858000"/>
              <a:gd name="connsiteX82" fmla="*/ 4777334 w 7467600"/>
              <a:gd name="connsiteY82" fmla="*/ 5406072 h 6858000"/>
              <a:gd name="connsiteX83" fmla="*/ 4718341 w 7467600"/>
              <a:gd name="connsiteY83" fmla="*/ 5468043 h 6858000"/>
              <a:gd name="connsiteX84" fmla="*/ 4604655 w 7467600"/>
              <a:gd name="connsiteY84" fmla="*/ 5583434 h 6858000"/>
              <a:gd name="connsiteX85" fmla="*/ 4565074 w 7467600"/>
              <a:gd name="connsiteY85" fmla="*/ 5618550 h 6858000"/>
              <a:gd name="connsiteX86" fmla="*/ 4988186 w 7467600"/>
              <a:gd name="connsiteY86" fmla="*/ 5216467 h 6858000"/>
              <a:gd name="connsiteX87" fmla="*/ 4978032 w 7467600"/>
              <a:gd name="connsiteY87" fmla="*/ 5183809 h 6858000"/>
              <a:gd name="connsiteX88" fmla="*/ 4463413 w 7467600"/>
              <a:gd name="connsiteY88" fmla="*/ 5615162 h 6858000"/>
              <a:gd name="connsiteX89" fmla="*/ 4358134 w 7467600"/>
              <a:gd name="connsiteY89" fmla="*/ 5742791 h 6858000"/>
              <a:gd name="connsiteX90" fmla="*/ 4376219 w 7467600"/>
              <a:gd name="connsiteY90" fmla="*/ 5729027 h 6858000"/>
              <a:gd name="connsiteX91" fmla="*/ 4582340 w 7467600"/>
              <a:gd name="connsiteY91" fmla="*/ 5561037 h 6858000"/>
              <a:gd name="connsiteX92" fmla="*/ 4694684 w 7467600"/>
              <a:gd name="connsiteY92" fmla="*/ 5447098 h 6858000"/>
              <a:gd name="connsiteX93" fmla="*/ 4754123 w 7467600"/>
              <a:gd name="connsiteY93" fmla="*/ 5384643 h 6858000"/>
              <a:gd name="connsiteX94" fmla="*/ 4978032 w 7467600"/>
              <a:gd name="connsiteY94" fmla="*/ 5183809 h 6858000"/>
              <a:gd name="connsiteX95" fmla="*/ 1903353 w 7467600"/>
              <a:gd name="connsiteY95" fmla="*/ 5044827 h 6858000"/>
              <a:gd name="connsiteX96" fmla="*/ 1936931 w 7467600"/>
              <a:gd name="connsiteY96" fmla="*/ 5093954 h 6858000"/>
              <a:gd name="connsiteX97" fmla="*/ 2195868 w 7467600"/>
              <a:gd name="connsiteY97" fmla="*/ 5396574 h 6858000"/>
              <a:gd name="connsiteX98" fmla="*/ 2088852 w 7467600"/>
              <a:gd name="connsiteY98" fmla="*/ 5166123 h 6858000"/>
              <a:gd name="connsiteX99" fmla="*/ 1958241 w 7467600"/>
              <a:gd name="connsiteY99" fmla="*/ 5067955 h 6858000"/>
              <a:gd name="connsiteX100" fmla="*/ 1903353 w 7467600"/>
              <a:gd name="connsiteY100" fmla="*/ 5044827 h 6858000"/>
              <a:gd name="connsiteX101" fmla="*/ 1979378 w 7467600"/>
              <a:gd name="connsiteY101" fmla="*/ 4769504 h 6858000"/>
              <a:gd name="connsiteX102" fmla="*/ 2882120 w 7467600"/>
              <a:gd name="connsiteY102" fmla="*/ 5064547 h 6858000"/>
              <a:gd name="connsiteX103" fmla="*/ 2793103 w 7467600"/>
              <a:gd name="connsiteY103" fmla="*/ 5039699 h 6858000"/>
              <a:gd name="connsiteX104" fmla="*/ 2770041 w 7467600"/>
              <a:gd name="connsiteY104" fmla="*/ 5033634 h 6858000"/>
              <a:gd name="connsiteX105" fmla="*/ 1979378 w 7467600"/>
              <a:gd name="connsiteY105" fmla="*/ 4769504 h 6858000"/>
              <a:gd name="connsiteX106" fmla="*/ 1927410 w 7467600"/>
              <a:gd name="connsiteY106" fmla="*/ 4716164 h 6858000"/>
              <a:gd name="connsiteX107" fmla="*/ 1959587 w 7467600"/>
              <a:gd name="connsiteY107" fmla="*/ 4728849 h 6858000"/>
              <a:gd name="connsiteX108" fmla="*/ 2777707 w 7467600"/>
              <a:gd name="connsiteY108" fmla="*/ 5003991 h 6858000"/>
              <a:gd name="connsiteX109" fmla="*/ 2800768 w 7467600"/>
              <a:gd name="connsiteY109" fmla="*/ 5010056 h 6858000"/>
              <a:gd name="connsiteX110" fmla="*/ 2879408 w 7467600"/>
              <a:gd name="connsiteY110" fmla="*/ 5031590 h 6858000"/>
              <a:gd name="connsiteX111" fmla="*/ 2862295 w 7467600"/>
              <a:gd name="connsiteY111" fmla="*/ 5022958 h 6858000"/>
              <a:gd name="connsiteX112" fmla="*/ 2813343 w 7467600"/>
              <a:gd name="connsiteY112" fmla="*/ 4998369 h 6858000"/>
              <a:gd name="connsiteX113" fmla="*/ 2646245 w 7467600"/>
              <a:gd name="connsiteY113" fmla="*/ 4930999 h 6858000"/>
              <a:gd name="connsiteX114" fmla="*/ 1999243 w 7467600"/>
              <a:gd name="connsiteY114" fmla="*/ 4730524 h 6858000"/>
              <a:gd name="connsiteX115" fmla="*/ 1979527 w 7467600"/>
              <a:gd name="connsiteY115" fmla="*/ 4726651 h 6858000"/>
              <a:gd name="connsiteX116" fmla="*/ 1927410 w 7467600"/>
              <a:gd name="connsiteY116" fmla="*/ 4716164 h 6858000"/>
              <a:gd name="connsiteX117" fmla="*/ 1997014 w 7467600"/>
              <a:gd name="connsiteY117" fmla="*/ 4698007 h 6858000"/>
              <a:gd name="connsiteX118" fmla="*/ 2005458 w 7467600"/>
              <a:gd name="connsiteY118" fmla="*/ 4699540 h 6858000"/>
              <a:gd name="connsiteX119" fmla="*/ 2657186 w 7467600"/>
              <a:gd name="connsiteY119" fmla="*/ 4901687 h 6858000"/>
              <a:gd name="connsiteX120" fmla="*/ 2826662 w 7467600"/>
              <a:gd name="connsiteY120" fmla="*/ 4970362 h 6858000"/>
              <a:gd name="connsiteX121" fmla="*/ 2876100 w 7467600"/>
              <a:gd name="connsiteY121" fmla="*/ 4995397 h 6858000"/>
              <a:gd name="connsiteX122" fmla="*/ 3042600 w 7467600"/>
              <a:gd name="connsiteY122" fmla="*/ 5059532 h 6858000"/>
              <a:gd name="connsiteX123" fmla="*/ 1997014 w 7467600"/>
              <a:gd name="connsiteY123" fmla="*/ 4698007 h 6858000"/>
              <a:gd name="connsiteX124" fmla="*/ 2305292 w 7467600"/>
              <a:gd name="connsiteY124" fmla="*/ 4219492 h 6858000"/>
              <a:gd name="connsiteX125" fmla="*/ 3360922 w 7467600"/>
              <a:gd name="connsiteY125" fmla="*/ 4529373 h 6858000"/>
              <a:gd name="connsiteX126" fmla="*/ 3492420 w 7467600"/>
              <a:gd name="connsiteY126" fmla="*/ 4510145 h 6858000"/>
              <a:gd name="connsiteX127" fmla="*/ 3364086 w 7467600"/>
              <a:gd name="connsiteY127" fmla="*/ 4480340 h 6858000"/>
              <a:gd name="connsiteX128" fmla="*/ 3225818 w 7467600"/>
              <a:gd name="connsiteY128" fmla="*/ 4411822 h 6858000"/>
              <a:gd name="connsiteX129" fmla="*/ 3129696 w 7467600"/>
              <a:gd name="connsiteY129" fmla="*/ 4360704 h 6858000"/>
              <a:gd name="connsiteX130" fmla="*/ 2814545 w 7467600"/>
              <a:gd name="connsiteY130" fmla="*/ 4282955 h 6858000"/>
              <a:gd name="connsiteX131" fmla="*/ 2305292 w 7467600"/>
              <a:gd name="connsiteY131" fmla="*/ 4219492 h 6858000"/>
              <a:gd name="connsiteX132" fmla="*/ 2626982 w 7467600"/>
              <a:gd name="connsiteY132" fmla="*/ 4206450 h 6858000"/>
              <a:gd name="connsiteX133" fmla="*/ 2490617 w 7467600"/>
              <a:gd name="connsiteY133" fmla="*/ 4206951 h 6858000"/>
              <a:gd name="connsiteX134" fmla="*/ 2819869 w 7467600"/>
              <a:gd name="connsiteY134" fmla="*/ 4252936 h 6858000"/>
              <a:gd name="connsiteX135" fmla="*/ 3143018 w 7467600"/>
              <a:gd name="connsiteY135" fmla="*/ 4332698 h 6858000"/>
              <a:gd name="connsiteX136" fmla="*/ 3241520 w 7467600"/>
              <a:gd name="connsiteY136" fmla="*/ 4385112 h 6858000"/>
              <a:gd name="connsiteX137" fmla="*/ 3374575 w 7467600"/>
              <a:gd name="connsiteY137" fmla="*/ 4451517 h 6858000"/>
              <a:gd name="connsiteX138" fmla="*/ 3505221 w 7467600"/>
              <a:gd name="connsiteY138" fmla="*/ 4480757 h 6858000"/>
              <a:gd name="connsiteX139" fmla="*/ 2626982 w 7467600"/>
              <a:gd name="connsiteY139" fmla="*/ 4206450 h 6858000"/>
              <a:gd name="connsiteX140" fmla="*/ 1310106 w 7467600"/>
              <a:gd name="connsiteY140" fmla="*/ 3943217 h 6858000"/>
              <a:gd name="connsiteX141" fmla="*/ 854994 w 7467600"/>
              <a:gd name="connsiteY141" fmla="*/ 4399136 h 6858000"/>
              <a:gd name="connsiteX142" fmla="*/ 742462 w 7467600"/>
              <a:gd name="connsiteY142" fmla="*/ 4594648 h 6858000"/>
              <a:gd name="connsiteX143" fmla="*/ 820602 w 7467600"/>
              <a:gd name="connsiteY143" fmla="*/ 4485915 h 6858000"/>
              <a:gd name="connsiteX144" fmla="*/ 878295 w 7467600"/>
              <a:gd name="connsiteY144" fmla="*/ 4403594 h 6858000"/>
              <a:gd name="connsiteX145" fmla="*/ 1240607 w 7467600"/>
              <a:gd name="connsiteY145" fmla="*/ 4010401 h 6858000"/>
              <a:gd name="connsiteX146" fmla="*/ 1310106 w 7467600"/>
              <a:gd name="connsiteY146" fmla="*/ 3943217 h 6858000"/>
              <a:gd name="connsiteX147" fmla="*/ 1423113 w 7467600"/>
              <a:gd name="connsiteY147" fmla="*/ 3874565 h 6858000"/>
              <a:gd name="connsiteX148" fmla="*/ 1260565 w 7467600"/>
              <a:gd name="connsiteY148" fmla="*/ 4031982 h 6858000"/>
              <a:gd name="connsiteX149" fmla="*/ 901900 w 7467600"/>
              <a:gd name="connsiteY149" fmla="*/ 4421236 h 6858000"/>
              <a:gd name="connsiteX150" fmla="*/ 845044 w 7467600"/>
              <a:gd name="connsiteY150" fmla="*/ 4502436 h 6858000"/>
              <a:gd name="connsiteX151" fmla="*/ 685926 w 7467600"/>
              <a:gd name="connsiteY151" fmla="*/ 4703069 h 6858000"/>
              <a:gd name="connsiteX152" fmla="*/ 684248 w 7467600"/>
              <a:gd name="connsiteY152" fmla="*/ 4706721 h 6858000"/>
              <a:gd name="connsiteX153" fmla="*/ 1423113 w 7467600"/>
              <a:gd name="connsiteY153" fmla="*/ 3874565 h 6858000"/>
              <a:gd name="connsiteX154" fmla="*/ 3316479 w 7467600"/>
              <a:gd name="connsiteY154" fmla="*/ 3872136 h 6858000"/>
              <a:gd name="connsiteX155" fmla="*/ 3546806 w 7467600"/>
              <a:gd name="connsiteY155" fmla="*/ 4356139 h 6858000"/>
              <a:gd name="connsiteX156" fmla="*/ 3364433 w 7467600"/>
              <a:gd name="connsiteY156" fmla="*/ 3953121 h 6858000"/>
              <a:gd name="connsiteX157" fmla="*/ 3316479 w 7467600"/>
              <a:gd name="connsiteY157" fmla="*/ 3872136 h 6858000"/>
              <a:gd name="connsiteX158" fmla="*/ 3291335 w 7467600"/>
              <a:gd name="connsiteY158" fmla="*/ 3767420 h 6858000"/>
              <a:gd name="connsiteX159" fmla="*/ 3390805 w 7467600"/>
              <a:gd name="connsiteY159" fmla="*/ 3937163 h 6858000"/>
              <a:gd name="connsiteX160" fmla="*/ 3579062 w 7467600"/>
              <a:gd name="connsiteY160" fmla="*/ 4359040 h 6858000"/>
              <a:gd name="connsiteX161" fmla="*/ 3467355 w 7467600"/>
              <a:gd name="connsiteY161" fmla="*/ 3988130 h 6858000"/>
              <a:gd name="connsiteX162" fmla="*/ 3310753 w 7467600"/>
              <a:gd name="connsiteY162" fmla="*/ 3787140 h 6858000"/>
              <a:gd name="connsiteX163" fmla="*/ 3291335 w 7467600"/>
              <a:gd name="connsiteY163" fmla="*/ 3767420 h 6858000"/>
              <a:gd name="connsiteX164" fmla="*/ 1635889 w 7467600"/>
              <a:gd name="connsiteY164" fmla="*/ 3709494 h 6858000"/>
              <a:gd name="connsiteX165" fmla="*/ 1634800 w 7467600"/>
              <a:gd name="connsiteY165" fmla="*/ 3731111 h 6858000"/>
              <a:gd name="connsiteX166" fmla="*/ 1635889 w 7467600"/>
              <a:gd name="connsiteY166" fmla="*/ 3709494 h 6858000"/>
              <a:gd name="connsiteX167" fmla="*/ 1510397 w 7467600"/>
              <a:gd name="connsiteY167" fmla="*/ 3684705 h 6858000"/>
              <a:gd name="connsiteX168" fmla="*/ 1146550 w 7467600"/>
              <a:gd name="connsiteY168" fmla="*/ 3802012 h 6858000"/>
              <a:gd name="connsiteX169" fmla="*/ 698834 w 7467600"/>
              <a:gd name="connsiteY169" fmla="*/ 3952272 h 6858000"/>
              <a:gd name="connsiteX170" fmla="*/ 34256 w 7467600"/>
              <a:gd name="connsiteY170" fmla="*/ 4347603 h 6858000"/>
              <a:gd name="connsiteX171" fmla="*/ 527241 w 7467600"/>
              <a:gd name="connsiteY171" fmla="*/ 4065078 h 6858000"/>
              <a:gd name="connsiteX172" fmla="*/ 1510397 w 7467600"/>
              <a:gd name="connsiteY172" fmla="*/ 3684705 h 6858000"/>
              <a:gd name="connsiteX173" fmla="*/ 1313114 w 7467600"/>
              <a:gd name="connsiteY173" fmla="*/ 3655216 h 6858000"/>
              <a:gd name="connsiteX174" fmla="*/ 1109304 w 7467600"/>
              <a:gd name="connsiteY174" fmla="*/ 3669030 h 6858000"/>
              <a:gd name="connsiteX175" fmla="*/ 8129 w 7467600"/>
              <a:gd name="connsiteY175" fmla="*/ 4330519 h 6858000"/>
              <a:gd name="connsiteX176" fmla="*/ 687572 w 7467600"/>
              <a:gd name="connsiteY176" fmla="*/ 3925629 h 6858000"/>
              <a:gd name="connsiteX177" fmla="*/ 1138365 w 7467600"/>
              <a:gd name="connsiteY177" fmla="*/ 3774515 h 6858000"/>
              <a:gd name="connsiteX178" fmla="*/ 1505579 w 7467600"/>
              <a:gd name="connsiteY178" fmla="*/ 3655526 h 6858000"/>
              <a:gd name="connsiteX179" fmla="*/ 1313114 w 7467600"/>
              <a:gd name="connsiteY179" fmla="*/ 3655216 h 6858000"/>
              <a:gd name="connsiteX180" fmla="*/ 3655073 w 7467600"/>
              <a:gd name="connsiteY180" fmla="*/ 3650884 h 6858000"/>
              <a:gd name="connsiteX181" fmla="*/ 3989938 w 7467600"/>
              <a:gd name="connsiteY181" fmla="*/ 3991685 h 6858000"/>
              <a:gd name="connsiteX182" fmla="*/ 4393907 w 7467600"/>
              <a:gd name="connsiteY182" fmla="*/ 4261258 h 6858000"/>
              <a:gd name="connsiteX183" fmla="*/ 4648051 w 7467600"/>
              <a:gd name="connsiteY183" fmla="*/ 4374051 h 6858000"/>
              <a:gd name="connsiteX184" fmla="*/ 4383389 w 7467600"/>
              <a:gd name="connsiteY184" fmla="*/ 4184369 h 6858000"/>
              <a:gd name="connsiteX185" fmla="*/ 4165508 w 7467600"/>
              <a:gd name="connsiteY185" fmla="*/ 4035196 h 6858000"/>
              <a:gd name="connsiteX186" fmla="*/ 4068162 w 7467600"/>
              <a:gd name="connsiteY186" fmla="*/ 3953394 h 6858000"/>
              <a:gd name="connsiteX187" fmla="*/ 3981416 w 7467600"/>
              <a:gd name="connsiteY187" fmla="*/ 3880482 h 6858000"/>
              <a:gd name="connsiteX188" fmla="*/ 3800147 w 7467600"/>
              <a:gd name="connsiteY188" fmla="*/ 3749872 h 6858000"/>
              <a:gd name="connsiteX189" fmla="*/ 3655073 w 7467600"/>
              <a:gd name="connsiteY189" fmla="*/ 3650884 h 6858000"/>
              <a:gd name="connsiteX190" fmla="*/ 3670252 w 7467600"/>
              <a:gd name="connsiteY190" fmla="*/ 3622798 h 6858000"/>
              <a:gd name="connsiteX191" fmla="*/ 3817258 w 7467600"/>
              <a:gd name="connsiteY191" fmla="*/ 3723577 h 6858000"/>
              <a:gd name="connsiteX192" fmla="*/ 4000461 w 7467600"/>
              <a:gd name="connsiteY192" fmla="*/ 3855966 h 6858000"/>
              <a:gd name="connsiteX193" fmla="*/ 4088180 w 7467600"/>
              <a:gd name="connsiteY193" fmla="*/ 3929774 h 6858000"/>
              <a:gd name="connsiteX194" fmla="*/ 4184555 w 7467600"/>
              <a:gd name="connsiteY194" fmla="*/ 4010683 h 6858000"/>
              <a:gd name="connsiteX195" fmla="*/ 4399563 w 7467600"/>
              <a:gd name="connsiteY195" fmla="*/ 4158106 h 6858000"/>
              <a:gd name="connsiteX196" fmla="*/ 4684469 w 7467600"/>
              <a:gd name="connsiteY196" fmla="*/ 4364680 h 6858000"/>
              <a:gd name="connsiteX197" fmla="*/ 4690271 w 7467600"/>
              <a:gd name="connsiteY197" fmla="*/ 4370034 h 6858000"/>
              <a:gd name="connsiteX198" fmla="*/ 4136093 w 7467600"/>
              <a:gd name="connsiteY198" fmla="*/ 3858466 h 6858000"/>
              <a:gd name="connsiteX199" fmla="*/ 3670252 w 7467600"/>
              <a:gd name="connsiteY199" fmla="*/ 3622798 h 6858000"/>
              <a:gd name="connsiteX200" fmla="*/ 4440129 w 7467600"/>
              <a:gd name="connsiteY200" fmla="*/ 3448571 h 6858000"/>
              <a:gd name="connsiteX201" fmla="*/ 4856525 w 7467600"/>
              <a:gd name="connsiteY201" fmla="*/ 3915351 h 6858000"/>
              <a:gd name="connsiteX202" fmla="*/ 5059055 w 7467600"/>
              <a:gd name="connsiteY202" fmla="*/ 4108918 h 6858000"/>
              <a:gd name="connsiteX203" fmla="*/ 5290070 w 7467600"/>
              <a:gd name="connsiteY203" fmla="*/ 4263619 h 6858000"/>
              <a:gd name="connsiteX204" fmla="*/ 4834991 w 7467600"/>
              <a:gd name="connsiteY204" fmla="*/ 3830985 h 6858000"/>
              <a:gd name="connsiteX205" fmla="*/ 4440129 w 7467600"/>
              <a:gd name="connsiteY205" fmla="*/ 3448571 h 6858000"/>
              <a:gd name="connsiteX206" fmla="*/ 4441737 w 7467600"/>
              <a:gd name="connsiteY206" fmla="*/ 3399734 h 6858000"/>
              <a:gd name="connsiteX207" fmla="*/ 4431236 w 7467600"/>
              <a:gd name="connsiteY207" fmla="*/ 3400954 h 6858000"/>
              <a:gd name="connsiteX208" fmla="*/ 4557150 w 7467600"/>
              <a:gd name="connsiteY208" fmla="*/ 3510023 h 6858000"/>
              <a:gd name="connsiteX209" fmla="*/ 4856936 w 7467600"/>
              <a:gd name="connsiteY209" fmla="*/ 3809146 h 6858000"/>
              <a:gd name="connsiteX210" fmla="*/ 5111996 w 7467600"/>
              <a:gd name="connsiteY210" fmla="*/ 4065759 h 6858000"/>
              <a:gd name="connsiteX211" fmla="*/ 5388878 w 7467600"/>
              <a:gd name="connsiteY211" fmla="*/ 4300185 h 6858000"/>
              <a:gd name="connsiteX212" fmla="*/ 5425556 w 7467600"/>
              <a:gd name="connsiteY212" fmla="*/ 4308967 h 6858000"/>
              <a:gd name="connsiteX213" fmla="*/ 4943646 w 7467600"/>
              <a:gd name="connsiteY213" fmla="*/ 3822916 h 6858000"/>
              <a:gd name="connsiteX214" fmla="*/ 4594837 w 7467600"/>
              <a:gd name="connsiteY214" fmla="*/ 3532274 h 6858000"/>
              <a:gd name="connsiteX215" fmla="*/ 4441737 w 7467600"/>
              <a:gd name="connsiteY215" fmla="*/ 3399734 h 6858000"/>
              <a:gd name="connsiteX216" fmla="*/ 5425834 w 7467600"/>
              <a:gd name="connsiteY216" fmla="*/ 3162785 h 6858000"/>
              <a:gd name="connsiteX217" fmla="*/ 5401644 w 7467600"/>
              <a:gd name="connsiteY217" fmla="*/ 3617847 h 6858000"/>
              <a:gd name="connsiteX218" fmla="*/ 5467256 w 7467600"/>
              <a:gd name="connsiteY218" fmla="*/ 4175494 h 6858000"/>
              <a:gd name="connsiteX219" fmla="*/ 5448069 w 7467600"/>
              <a:gd name="connsiteY219" fmla="*/ 3567554 h 6858000"/>
              <a:gd name="connsiteX220" fmla="*/ 5425834 w 7467600"/>
              <a:gd name="connsiteY220" fmla="*/ 3162785 h 6858000"/>
              <a:gd name="connsiteX221" fmla="*/ 1318687 w 7467600"/>
              <a:gd name="connsiteY221" fmla="*/ 3113840 h 6858000"/>
              <a:gd name="connsiteX222" fmla="*/ 1066793 w 7467600"/>
              <a:gd name="connsiteY222" fmla="*/ 3212171 h 6858000"/>
              <a:gd name="connsiteX223" fmla="*/ 993319 w 7467600"/>
              <a:gd name="connsiteY223" fmla="*/ 3247648 h 6858000"/>
              <a:gd name="connsiteX224" fmla="*/ 853081 w 7467600"/>
              <a:gd name="connsiteY224" fmla="*/ 3312410 h 6858000"/>
              <a:gd name="connsiteX225" fmla="*/ 805957 w 7467600"/>
              <a:gd name="connsiteY225" fmla="*/ 3330443 h 6858000"/>
              <a:gd name="connsiteX226" fmla="*/ 1318687 w 7467600"/>
              <a:gd name="connsiteY226" fmla="*/ 3113840 h 6858000"/>
              <a:gd name="connsiteX227" fmla="*/ 5453702 w 7467600"/>
              <a:gd name="connsiteY227" fmla="*/ 3090882 h 6858000"/>
              <a:gd name="connsiteX228" fmla="*/ 5480135 w 7467600"/>
              <a:gd name="connsiteY228" fmla="*/ 3565802 h 6858000"/>
              <a:gd name="connsiteX229" fmla="*/ 5499023 w 7467600"/>
              <a:gd name="connsiteY229" fmla="*/ 4166310 h 6858000"/>
              <a:gd name="connsiteX230" fmla="*/ 5547022 w 7467600"/>
              <a:gd name="connsiteY230" fmla="*/ 3607838 h 6858000"/>
              <a:gd name="connsiteX231" fmla="*/ 5515964 w 7467600"/>
              <a:gd name="connsiteY231" fmla="*/ 3378541 h 6858000"/>
              <a:gd name="connsiteX232" fmla="*/ 5453702 w 7467600"/>
              <a:gd name="connsiteY232" fmla="*/ 3090882 h 6858000"/>
              <a:gd name="connsiteX233" fmla="*/ 1238695 w 7467600"/>
              <a:gd name="connsiteY233" fmla="*/ 3076820 h 6858000"/>
              <a:gd name="connsiteX234" fmla="*/ 716371 w 7467600"/>
              <a:gd name="connsiteY234" fmla="*/ 3293249 h 6858000"/>
              <a:gd name="connsiteX235" fmla="*/ 579522 w 7467600"/>
              <a:gd name="connsiteY235" fmla="*/ 3371759 h 6858000"/>
              <a:gd name="connsiteX236" fmla="*/ 600288 w 7467600"/>
              <a:gd name="connsiteY236" fmla="*/ 3365555 h 6858000"/>
              <a:gd name="connsiteX237" fmla="*/ 840692 w 7467600"/>
              <a:gd name="connsiteY237" fmla="*/ 3284921 h 6858000"/>
              <a:gd name="connsiteX238" fmla="*/ 979248 w 7467600"/>
              <a:gd name="connsiteY238" fmla="*/ 3221003 h 6858000"/>
              <a:gd name="connsiteX239" fmla="*/ 1053282 w 7467600"/>
              <a:gd name="connsiteY239" fmla="*/ 3185247 h 6858000"/>
              <a:gd name="connsiteX240" fmla="*/ 1320603 w 7467600"/>
              <a:gd name="connsiteY240" fmla="*/ 3081281 h 6858000"/>
              <a:gd name="connsiteX241" fmla="*/ 1238695 w 7467600"/>
              <a:gd name="connsiteY241" fmla="*/ 3076820 h 6858000"/>
              <a:gd name="connsiteX242" fmla="*/ 5425627 w 7467600"/>
              <a:gd name="connsiteY242" fmla="*/ 2954192 h 6858000"/>
              <a:gd name="connsiteX243" fmla="*/ 5470770 w 7467600"/>
              <a:gd name="connsiteY243" fmla="*/ 3005435 h 6858000"/>
              <a:gd name="connsiteX244" fmla="*/ 5519779 w 7467600"/>
              <a:gd name="connsiteY244" fmla="*/ 4359223 h 6858000"/>
              <a:gd name="connsiteX245" fmla="*/ 5520293 w 7467600"/>
              <a:gd name="connsiteY245" fmla="*/ 4360602 h 6858000"/>
              <a:gd name="connsiteX246" fmla="*/ 5767221 w 7467600"/>
              <a:gd name="connsiteY246" fmla="*/ 4665564 h 6858000"/>
              <a:gd name="connsiteX247" fmla="*/ 6937169 w 7467600"/>
              <a:gd name="connsiteY247" fmla="*/ 4815941 h 6858000"/>
              <a:gd name="connsiteX248" fmla="*/ 6953922 w 7467600"/>
              <a:gd name="connsiteY248" fmla="*/ 4890068 h 6858000"/>
              <a:gd name="connsiteX249" fmla="*/ 6071359 w 7467600"/>
              <a:gd name="connsiteY249" fmla="*/ 4770770 h 6858000"/>
              <a:gd name="connsiteX250" fmla="*/ 6038839 w 7467600"/>
              <a:gd name="connsiteY250" fmla="*/ 4764474 h 6858000"/>
              <a:gd name="connsiteX251" fmla="*/ 6038706 w 7467600"/>
              <a:gd name="connsiteY251" fmla="*/ 4763847 h 6858000"/>
              <a:gd name="connsiteX252" fmla="*/ 6037784 w 7467600"/>
              <a:gd name="connsiteY252" fmla="*/ 4764270 h 6858000"/>
              <a:gd name="connsiteX253" fmla="*/ 6038839 w 7467600"/>
              <a:gd name="connsiteY253" fmla="*/ 4764474 h 6858000"/>
              <a:gd name="connsiteX254" fmla="*/ 6040338 w 7467600"/>
              <a:gd name="connsiteY254" fmla="*/ 4771418 h 6858000"/>
              <a:gd name="connsiteX255" fmla="*/ 6024488 w 7467600"/>
              <a:gd name="connsiteY255" fmla="*/ 4809903 h 6858000"/>
              <a:gd name="connsiteX256" fmla="*/ 5599771 w 7467600"/>
              <a:gd name="connsiteY256" fmla="*/ 5509652 h 6858000"/>
              <a:gd name="connsiteX257" fmla="*/ 5548843 w 7467600"/>
              <a:gd name="connsiteY257" fmla="*/ 5563845 h 6858000"/>
              <a:gd name="connsiteX258" fmla="*/ 5940952 w 7467600"/>
              <a:gd name="connsiteY258" fmla="*/ 6250028 h 6858000"/>
              <a:gd name="connsiteX259" fmla="*/ 6043441 w 7467600"/>
              <a:gd name="connsiteY259" fmla="*/ 6665847 h 6858000"/>
              <a:gd name="connsiteX260" fmla="*/ 6093432 w 7467600"/>
              <a:gd name="connsiteY260" fmla="*/ 6858000 h 6858000"/>
              <a:gd name="connsiteX261" fmla="*/ 6034344 w 7467600"/>
              <a:gd name="connsiteY261" fmla="*/ 6858000 h 6858000"/>
              <a:gd name="connsiteX262" fmla="*/ 6026679 w 7467600"/>
              <a:gd name="connsiteY262" fmla="*/ 6836959 h 6858000"/>
              <a:gd name="connsiteX263" fmla="*/ 5800441 w 7467600"/>
              <a:gd name="connsiteY263" fmla="*/ 6335286 h 6858000"/>
              <a:gd name="connsiteX264" fmla="*/ 5526562 w 7467600"/>
              <a:gd name="connsiteY264" fmla="*/ 5705388 h 6858000"/>
              <a:gd name="connsiteX265" fmla="*/ 5519640 w 7467600"/>
              <a:gd name="connsiteY265" fmla="*/ 5683774 h 6858000"/>
              <a:gd name="connsiteX266" fmla="*/ 5844559 w 7467600"/>
              <a:gd name="connsiteY266" fmla="*/ 6553349 h 6858000"/>
              <a:gd name="connsiteX267" fmla="*/ 5975994 w 7467600"/>
              <a:gd name="connsiteY267" fmla="*/ 6858000 h 6858000"/>
              <a:gd name="connsiteX268" fmla="*/ 5898547 w 7467600"/>
              <a:gd name="connsiteY268" fmla="*/ 6858000 h 6858000"/>
              <a:gd name="connsiteX269" fmla="*/ 5682041 w 7467600"/>
              <a:gd name="connsiteY269" fmla="*/ 6355860 h 6858000"/>
              <a:gd name="connsiteX270" fmla="*/ 5461758 w 7467600"/>
              <a:gd name="connsiteY270" fmla="*/ 5820220 h 6858000"/>
              <a:gd name="connsiteX271" fmla="*/ 5237282 w 7467600"/>
              <a:gd name="connsiteY271" fmla="*/ 6579086 h 6858000"/>
              <a:gd name="connsiteX272" fmla="*/ 5115009 w 7467600"/>
              <a:gd name="connsiteY272" fmla="*/ 6858000 h 6858000"/>
              <a:gd name="connsiteX273" fmla="*/ 5028074 w 7467600"/>
              <a:gd name="connsiteY273" fmla="*/ 6858000 h 6858000"/>
              <a:gd name="connsiteX274" fmla="*/ 5079508 w 7467600"/>
              <a:gd name="connsiteY274" fmla="*/ 6749074 h 6858000"/>
              <a:gd name="connsiteX275" fmla="*/ 5371846 w 7467600"/>
              <a:gd name="connsiteY275" fmla="*/ 5924413 h 6858000"/>
              <a:gd name="connsiteX276" fmla="*/ 5270512 w 7467600"/>
              <a:gd name="connsiteY276" fmla="*/ 6138975 h 6858000"/>
              <a:gd name="connsiteX277" fmla="*/ 5062409 w 7467600"/>
              <a:gd name="connsiteY277" fmla="*/ 6653544 h 6858000"/>
              <a:gd name="connsiteX278" fmla="*/ 5036628 w 7467600"/>
              <a:gd name="connsiteY278" fmla="*/ 6754247 h 6858000"/>
              <a:gd name="connsiteX279" fmla="*/ 5009112 w 7467600"/>
              <a:gd name="connsiteY279" fmla="*/ 6858000 h 6858000"/>
              <a:gd name="connsiteX280" fmla="*/ 4976679 w 7467600"/>
              <a:gd name="connsiteY280" fmla="*/ 6858000 h 6858000"/>
              <a:gd name="connsiteX281" fmla="*/ 5006537 w 7467600"/>
              <a:gd name="connsiteY281" fmla="*/ 6747068 h 6858000"/>
              <a:gd name="connsiteX282" fmla="*/ 5032723 w 7467600"/>
              <a:gd name="connsiteY282" fmla="*/ 6644957 h 6858000"/>
              <a:gd name="connsiteX283" fmla="*/ 5242949 w 7467600"/>
              <a:gd name="connsiteY283" fmla="*/ 6125175 h 6858000"/>
              <a:gd name="connsiteX284" fmla="*/ 5286321 w 7467600"/>
              <a:gd name="connsiteY284" fmla="*/ 6033555 h 6858000"/>
              <a:gd name="connsiteX285" fmla="*/ 5008210 w 7467600"/>
              <a:gd name="connsiteY285" fmla="*/ 6649194 h 6858000"/>
              <a:gd name="connsiteX286" fmla="*/ 4986321 w 7467600"/>
              <a:gd name="connsiteY286" fmla="*/ 6765687 h 6858000"/>
              <a:gd name="connsiteX287" fmla="*/ 4973474 w 7467600"/>
              <a:gd name="connsiteY287" fmla="*/ 6858000 h 6858000"/>
              <a:gd name="connsiteX288" fmla="*/ 4907178 w 7467600"/>
              <a:gd name="connsiteY288" fmla="*/ 6858000 h 6858000"/>
              <a:gd name="connsiteX289" fmla="*/ 4910810 w 7467600"/>
              <a:gd name="connsiteY289" fmla="*/ 6829660 h 6858000"/>
              <a:gd name="connsiteX290" fmla="*/ 4987461 w 7467600"/>
              <a:gd name="connsiteY290" fmla="*/ 6432994 h 6858000"/>
              <a:gd name="connsiteX291" fmla="*/ 5179262 w 7467600"/>
              <a:gd name="connsiteY291" fmla="*/ 6035044 h 6858000"/>
              <a:gd name="connsiteX292" fmla="*/ 4689678 w 7467600"/>
              <a:gd name="connsiteY292" fmla="*/ 6440241 h 6858000"/>
              <a:gd name="connsiteX293" fmla="*/ 4477543 w 7467600"/>
              <a:gd name="connsiteY293" fmla="*/ 6674836 h 6858000"/>
              <a:gd name="connsiteX294" fmla="*/ 4329957 w 7467600"/>
              <a:gd name="connsiteY294" fmla="*/ 6858000 h 6858000"/>
              <a:gd name="connsiteX295" fmla="*/ 4218595 w 7467600"/>
              <a:gd name="connsiteY295" fmla="*/ 6858000 h 6858000"/>
              <a:gd name="connsiteX296" fmla="*/ 4368888 w 7467600"/>
              <a:gd name="connsiteY296" fmla="*/ 6668412 h 6858000"/>
              <a:gd name="connsiteX297" fmla="*/ 4563091 w 7467600"/>
              <a:gd name="connsiteY297" fmla="*/ 6442508 h 6858000"/>
              <a:gd name="connsiteX298" fmla="*/ 5387324 w 7467600"/>
              <a:gd name="connsiteY298" fmla="*/ 5705830 h 6858000"/>
              <a:gd name="connsiteX299" fmla="*/ 5073620 w 7467600"/>
              <a:gd name="connsiteY299" fmla="*/ 5955437 h 6858000"/>
              <a:gd name="connsiteX300" fmla="*/ 4689789 w 7467600"/>
              <a:gd name="connsiteY300" fmla="*/ 6268382 h 6858000"/>
              <a:gd name="connsiteX301" fmla="*/ 4418722 w 7467600"/>
              <a:gd name="connsiteY301" fmla="*/ 6570886 h 6858000"/>
              <a:gd name="connsiteX302" fmla="*/ 4214944 w 7467600"/>
              <a:gd name="connsiteY302" fmla="*/ 6858000 h 6858000"/>
              <a:gd name="connsiteX303" fmla="*/ 4177898 w 7467600"/>
              <a:gd name="connsiteY303" fmla="*/ 6858000 h 6858000"/>
              <a:gd name="connsiteX304" fmla="*/ 4391597 w 7467600"/>
              <a:gd name="connsiteY304" fmla="*/ 6556370 h 6858000"/>
              <a:gd name="connsiteX305" fmla="*/ 4668889 w 7467600"/>
              <a:gd name="connsiteY305" fmla="*/ 6246399 h 6858000"/>
              <a:gd name="connsiteX306" fmla="*/ 5055427 w 7467600"/>
              <a:gd name="connsiteY306" fmla="*/ 5931476 h 6858000"/>
              <a:gd name="connsiteX307" fmla="*/ 5371814 w 7467600"/>
              <a:gd name="connsiteY307" fmla="*/ 5678975 h 6858000"/>
              <a:gd name="connsiteX308" fmla="*/ 4987918 w 7467600"/>
              <a:gd name="connsiteY308" fmla="*/ 5838701 h 6858000"/>
              <a:gd name="connsiteX309" fmla="*/ 4317146 w 7467600"/>
              <a:gd name="connsiteY309" fmla="*/ 6587716 h 6858000"/>
              <a:gd name="connsiteX310" fmla="*/ 4171627 w 7467600"/>
              <a:gd name="connsiteY310" fmla="*/ 6858000 h 6858000"/>
              <a:gd name="connsiteX311" fmla="*/ 4081585 w 7467600"/>
              <a:gd name="connsiteY311" fmla="*/ 6858000 h 6858000"/>
              <a:gd name="connsiteX312" fmla="*/ 4238603 w 7467600"/>
              <a:gd name="connsiteY312" fmla="*/ 6559341 h 6858000"/>
              <a:gd name="connsiteX313" fmla="*/ 4778333 w 7467600"/>
              <a:gd name="connsiteY313" fmla="*/ 5873626 h 6858000"/>
              <a:gd name="connsiteX314" fmla="*/ 5414185 w 7467600"/>
              <a:gd name="connsiteY314" fmla="*/ 5573882 h 6858000"/>
              <a:gd name="connsiteX315" fmla="*/ 5959648 w 7467600"/>
              <a:gd name="connsiteY315" fmla="*/ 4760797 h 6858000"/>
              <a:gd name="connsiteX316" fmla="*/ 5355019 w 7467600"/>
              <a:gd name="connsiteY316" fmla="*/ 4734672 h 6858000"/>
              <a:gd name="connsiteX317" fmla="*/ 5083565 w 7467600"/>
              <a:gd name="connsiteY317" fmla="*/ 5179121 h 6858000"/>
              <a:gd name="connsiteX318" fmla="*/ 4713577 w 7467600"/>
              <a:gd name="connsiteY318" fmla="*/ 5616803 h 6858000"/>
              <a:gd name="connsiteX319" fmla="*/ 3989559 w 7467600"/>
              <a:gd name="connsiteY319" fmla="*/ 6145945 h 6858000"/>
              <a:gd name="connsiteX320" fmla="*/ 3939824 w 7467600"/>
              <a:gd name="connsiteY320" fmla="*/ 6066900 h 6858000"/>
              <a:gd name="connsiteX321" fmla="*/ 4584537 w 7467600"/>
              <a:gd name="connsiteY321" fmla="*/ 5324826 h 6858000"/>
              <a:gd name="connsiteX322" fmla="*/ 5037105 w 7467600"/>
              <a:gd name="connsiteY322" fmla="*/ 5088765 h 6858000"/>
              <a:gd name="connsiteX323" fmla="*/ 5039930 w 7467600"/>
              <a:gd name="connsiteY323" fmla="*/ 5089585 h 6858000"/>
              <a:gd name="connsiteX324" fmla="*/ 5263764 w 7467600"/>
              <a:gd name="connsiteY324" fmla="*/ 4735525 h 6858000"/>
              <a:gd name="connsiteX325" fmla="*/ 4086300 w 7467600"/>
              <a:gd name="connsiteY325" fmla="*/ 4884599 h 6858000"/>
              <a:gd name="connsiteX326" fmla="*/ 4085485 w 7467600"/>
              <a:gd name="connsiteY326" fmla="*/ 4899070 h 6858000"/>
              <a:gd name="connsiteX327" fmla="*/ 3871915 w 7467600"/>
              <a:gd name="connsiteY327" fmla="*/ 5253645 h 6858000"/>
              <a:gd name="connsiteX328" fmla="*/ 3799374 w 7467600"/>
              <a:gd name="connsiteY328" fmla="*/ 5466127 h 6858000"/>
              <a:gd name="connsiteX329" fmla="*/ 3498850 w 7467600"/>
              <a:gd name="connsiteY329" fmla="*/ 6661888 h 6858000"/>
              <a:gd name="connsiteX330" fmla="*/ 3399216 w 7467600"/>
              <a:gd name="connsiteY330" fmla="*/ 6858000 h 6858000"/>
              <a:gd name="connsiteX331" fmla="*/ 3303688 w 7467600"/>
              <a:gd name="connsiteY331" fmla="*/ 6858000 h 6858000"/>
              <a:gd name="connsiteX332" fmla="*/ 3391774 w 7467600"/>
              <a:gd name="connsiteY332" fmla="*/ 6697181 h 6858000"/>
              <a:gd name="connsiteX333" fmla="*/ 3735540 w 7467600"/>
              <a:gd name="connsiteY333" fmla="*/ 5546923 h 6858000"/>
              <a:gd name="connsiteX334" fmla="*/ 3729438 w 7467600"/>
              <a:gd name="connsiteY334" fmla="*/ 5569058 h 6858000"/>
              <a:gd name="connsiteX335" fmla="*/ 3707782 w 7467600"/>
              <a:gd name="connsiteY335" fmla="*/ 5644908 h 6858000"/>
              <a:gd name="connsiteX336" fmla="*/ 3583827 w 7467600"/>
              <a:gd name="connsiteY336" fmla="*/ 6039215 h 6858000"/>
              <a:gd name="connsiteX337" fmla="*/ 3547861 w 7467600"/>
              <a:gd name="connsiteY337" fmla="*/ 6129609 h 6858000"/>
              <a:gd name="connsiteX338" fmla="*/ 3490905 w 7467600"/>
              <a:gd name="connsiteY338" fmla="*/ 6277660 h 6858000"/>
              <a:gd name="connsiteX339" fmla="*/ 3455859 w 7467600"/>
              <a:gd name="connsiteY339" fmla="*/ 6391301 h 6858000"/>
              <a:gd name="connsiteX340" fmla="*/ 3429112 w 7467600"/>
              <a:gd name="connsiteY340" fmla="*/ 6479469 h 6858000"/>
              <a:gd name="connsiteX341" fmla="*/ 3304862 w 7467600"/>
              <a:gd name="connsiteY341" fmla="*/ 6796476 h 6858000"/>
              <a:gd name="connsiteX342" fmla="*/ 3276071 w 7467600"/>
              <a:gd name="connsiteY342" fmla="*/ 6858000 h 6858000"/>
              <a:gd name="connsiteX343" fmla="*/ 3240805 w 7467600"/>
              <a:gd name="connsiteY343" fmla="*/ 6858000 h 6858000"/>
              <a:gd name="connsiteX344" fmla="*/ 3275917 w 7467600"/>
              <a:gd name="connsiteY344" fmla="*/ 6783192 h 6858000"/>
              <a:gd name="connsiteX345" fmla="*/ 3399358 w 7467600"/>
              <a:gd name="connsiteY345" fmla="*/ 6469011 h 6858000"/>
              <a:gd name="connsiteX346" fmla="*/ 3425650 w 7467600"/>
              <a:gd name="connsiteY346" fmla="*/ 6381333 h 6858000"/>
              <a:gd name="connsiteX347" fmla="*/ 3460661 w 7467600"/>
              <a:gd name="connsiteY347" fmla="*/ 6266763 h 6858000"/>
              <a:gd name="connsiteX348" fmla="*/ 3518021 w 7467600"/>
              <a:gd name="connsiteY348" fmla="*/ 6117298 h 6858000"/>
              <a:gd name="connsiteX349" fmla="*/ 3554035 w 7467600"/>
              <a:gd name="connsiteY349" fmla="*/ 6027832 h 6858000"/>
              <a:gd name="connsiteX350" fmla="*/ 3677174 w 7467600"/>
              <a:gd name="connsiteY350" fmla="*/ 5636351 h 6858000"/>
              <a:gd name="connsiteX351" fmla="*/ 3698819 w 7467600"/>
              <a:gd name="connsiteY351" fmla="*/ 5560503 h 6858000"/>
              <a:gd name="connsiteX352" fmla="*/ 3702094 w 7467600"/>
              <a:gd name="connsiteY352" fmla="*/ 5549194 h 6858000"/>
              <a:gd name="connsiteX353" fmla="*/ 3398355 w 7467600"/>
              <a:gd name="connsiteY353" fmla="*/ 6094603 h 6858000"/>
              <a:gd name="connsiteX354" fmla="*/ 3193941 w 7467600"/>
              <a:gd name="connsiteY354" fmla="*/ 6798775 h 6858000"/>
              <a:gd name="connsiteX355" fmla="*/ 3184140 w 7467600"/>
              <a:gd name="connsiteY355" fmla="*/ 6858000 h 6858000"/>
              <a:gd name="connsiteX356" fmla="*/ 3099978 w 7467600"/>
              <a:gd name="connsiteY356" fmla="*/ 6858000 h 6858000"/>
              <a:gd name="connsiteX357" fmla="*/ 3101556 w 7467600"/>
              <a:gd name="connsiteY357" fmla="*/ 6843337 h 6858000"/>
              <a:gd name="connsiteX358" fmla="*/ 3370162 w 7467600"/>
              <a:gd name="connsiteY358" fmla="*/ 5785550 h 6858000"/>
              <a:gd name="connsiteX359" fmla="*/ 3746477 w 7467600"/>
              <a:gd name="connsiteY359" fmla="*/ 5377889 h 6858000"/>
              <a:gd name="connsiteX360" fmla="*/ 3863399 w 7467600"/>
              <a:gd name="connsiteY360" fmla="*/ 5087257 h 6858000"/>
              <a:gd name="connsiteX361" fmla="*/ 3968712 w 7467600"/>
              <a:gd name="connsiteY361" fmla="*/ 4913989 h 6858000"/>
              <a:gd name="connsiteX362" fmla="*/ 2792390 w 7467600"/>
              <a:gd name="connsiteY362" fmla="*/ 5382974 h 6858000"/>
              <a:gd name="connsiteX363" fmla="*/ 2714982 w 7467600"/>
              <a:gd name="connsiteY363" fmla="*/ 5427051 h 6858000"/>
              <a:gd name="connsiteX364" fmla="*/ 2813361 w 7467600"/>
              <a:gd name="connsiteY364" fmla="*/ 6023912 h 6858000"/>
              <a:gd name="connsiteX365" fmla="*/ 2688430 w 7467600"/>
              <a:gd name="connsiteY365" fmla="*/ 6801564 h 6858000"/>
              <a:gd name="connsiteX366" fmla="*/ 2629626 w 7467600"/>
              <a:gd name="connsiteY366" fmla="*/ 6763394 h 6858000"/>
              <a:gd name="connsiteX367" fmla="*/ 2565328 w 7467600"/>
              <a:gd name="connsiteY367" fmla="*/ 5516399 h 6858000"/>
              <a:gd name="connsiteX368" fmla="*/ 1922999 w 7467600"/>
              <a:gd name="connsiteY368" fmla="*/ 5980343 h 6858000"/>
              <a:gd name="connsiteX369" fmla="*/ 1950261 w 7467600"/>
              <a:gd name="connsiteY369" fmla="*/ 6405858 h 6858000"/>
              <a:gd name="connsiteX370" fmla="*/ 2365554 w 7467600"/>
              <a:gd name="connsiteY370" fmla="*/ 6759107 h 6858000"/>
              <a:gd name="connsiteX371" fmla="*/ 2424142 w 7467600"/>
              <a:gd name="connsiteY371" fmla="*/ 6858000 h 6858000"/>
              <a:gd name="connsiteX372" fmla="*/ 2395994 w 7467600"/>
              <a:gd name="connsiteY372" fmla="*/ 6858000 h 6858000"/>
              <a:gd name="connsiteX373" fmla="*/ 2392863 w 7467600"/>
              <a:gd name="connsiteY373" fmla="*/ 6852964 h 6858000"/>
              <a:gd name="connsiteX374" fmla="*/ 2017589 w 7467600"/>
              <a:gd name="connsiteY374" fmla="*/ 6493982 h 6858000"/>
              <a:gd name="connsiteX375" fmla="*/ 2147336 w 7467600"/>
              <a:gd name="connsiteY375" fmla="*/ 6594052 h 6858000"/>
              <a:gd name="connsiteX376" fmla="*/ 2207047 w 7467600"/>
              <a:gd name="connsiteY376" fmla="*/ 6654540 h 6858000"/>
              <a:gd name="connsiteX377" fmla="*/ 2299106 w 7467600"/>
              <a:gd name="connsiteY377" fmla="*/ 6778931 h 6858000"/>
              <a:gd name="connsiteX378" fmla="*/ 2314430 w 7467600"/>
              <a:gd name="connsiteY378" fmla="*/ 6801144 h 6858000"/>
              <a:gd name="connsiteX379" fmla="*/ 2352406 w 7467600"/>
              <a:gd name="connsiteY379" fmla="*/ 6858000 h 6858000"/>
              <a:gd name="connsiteX380" fmla="*/ 2314492 w 7467600"/>
              <a:gd name="connsiteY380" fmla="*/ 6858000 h 6858000"/>
              <a:gd name="connsiteX381" fmla="*/ 2288095 w 7467600"/>
              <a:gd name="connsiteY381" fmla="*/ 6818030 h 6858000"/>
              <a:gd name="connsiteX382" fmla="*/ 2272768 w 7467600"/>
              <a:gd name="connsiteY382" fmla="*/ 6795822 h 6858000"/>
              <a:gd name="connsiteX383" fmla="*/ 2182715 w 7467600"/>
              <a:gd name="connsiteY383" fmla="*/ 6675071 h 6858000"/>
              <a:gd name="connsiteX384" fmla="*/ 2032061 w 7467600"/>
              <a:gd name="connsiteY384" fmla="*/ 6541380 h 6858000"/>
              <a:gd name="connsiteX385" fmla="*/ 2257220 w 7467600"/>
              <a:gd name="connsiteY385" fmla="*/ 6826257 h 6858000"/>
              <a:gd name="connsiteX386" fmla="*/ 2281324 w 7467600"/>
              <a:gd name="connsiteY386" fmla="*/ 6858000 h 6858000"/>
              <a:gd name="connsiteX387" fmla="*/ 2242860 w 7467600"/>
              <a:gd name="connsiteY387" fmla="*/ 6858000 h 6858000"/>
              <a:gd name="connsiteX388" fmla="*/ 2232818 w 7467600"/>
              <a:gd name="connsiteY388" fmla="*/ 6844926 h 6858000"/>
              <a:gd name="connsiteX389" fmla="*/ 1990172 w 7467600"/>
              <a:gd name="connsiteY389" fmla="*/ 6542121 h 6858000"/>
              <a:gd name="connsiteX390" fmla="*/ 2124090 w 7467600"/>
              <a:gd name="connsiteY390" fmla="*/ 6761017 h 6858000"/>
              <a:gd name="connsiteX391" fmla="*/ 2200380 w 7467600"/>
              <a:gd name="connsiteY391" fmla="*/ 6858000 h 6858000"/>
              <a:gd name="connsiteX392" fmla="*/ 2147507 w 7467600"/>
              <a:gd name="connsiteY392" fmla="*/ 6858000 h 6858000"/>
              <a:gd name="connsiteX393" fmla="*/ 2070668 w 7467600"/>
              <a:gd name="connsiteY393" fmla="*/ 6761520 h 6858000"/>
              <a:gd name="connsiteX394" fmla="*/ 1975142 w 7467600"/>
              <a:gd name="connsiteY394" fmla="*/ 6585570 h 6858000"/>
              <a:gd name="connsiteX395" fmla="*/ 2050035 w 7467600"/>
              <a:gd name="connsiteY395" fmla="*/ 6813345 h 6858000"/>
              <a:gd name="connsiteX396" fmla="*/ 2063025 w 7467600"/>
              <a:gd name="connsiteY396" fmla="*/ 6858000 h 6858000"/>
              <a:gd name="connsiteX397" fmla="*/ 2021675 w 7467600"/>
              <a:gd name="connsiteY397" fmla="*/ 6858000 h 6858000"/>
              <a:gd name="connsiteX398" fmla="*/ 2019308 w 7467600"/>
              <a:gd name="connsiteY398" fmla="*/ 6847118 h 6858000"/>
              <a:gd name="connsiteX399" fmla="*/ 1938835 w 7467600"/>
              <a:gd name="connsiteY399" fmla="*/ 6551160 h 6858000"/>
              <a:gd name="connsiteX400" fmla="*/ 1953230 w 7467600"/>
              <a:gd name="connsiteY400" fmla="*/ 6759699 h 6858000"/>
              <a:gd name="connsiteX401" fmla="*/ 1956763 w 7467600"/>
              <a:gd name="connsiteY401" fmla="*/ 6778191 h 6858000"/>
              <a:gd name="connsiteX402" fmla="*/ 1967925 w 7467600"/>
              <a:gd name="connsiteY402" fmla="*/ 6858000 h 6858000"/>
              <a:gd name="connsiteX403" fmla="*/ 1936622 w 7467600"/>
              <a:gd name="connsiteY403" fmla="*/ 6858000 h 6858000"/>
              <a:gd name="connsiteX404" fmla="*/ 1926261 w 7467600"/>
              <a:gd name="connsiteY404" fmla="*/ 6784064 h 6858000"/>
              <a:gd name="connsiteX405" fmla="*/ 1922724 w 7467600"/>
              <a:gd name="connsiteY405" fmla="*/ 6765577 h 6858000"/>
              <a:gd name="connsiteX406" fmla="*/ 1904650 w 7467600"/>
              <a:gd name="connsiteY406" fmla="*/ 6639616 h 6858000"/>
              <a:gd name="connsiteX407" fmla="*/ 1885273 w 7467600"/>
              <a:gd name="connsiteY407" fmla="*/ 6858000 h 6858000"/>
              <a:gd name="connsiteX408" fmla="*/ 1854363 w 7467600"/>
              <a:gd name="connsiteY408" fmla="*/ 6858000 h 6858000"/>
              <a:gd name="connsiteX409" fmla="*/ 1880391 w 7467600"/>
              <a:gd name="connsiteY409" fmla="*/ 6603796 h 6858000"/>
              <a:gd name="connsiteX410" fmla="*/ 1818273 w 7467600"/>
              <a:gd name="connsiteY410" fmla="*/ 6715729 h 6858000"/>
              <a:gd name="connsiteX411" fmla="*/ 1794691 w 7467600"/>
              <a:gd name="connsiteY411" fmla="*/ 6843239 h 6858000"/>
              <a:gd name="connsiteX412" fmla="*/ 1794914 w 7467600"/>
              <a:gd name="connsiteY412" fmla="*/ 6858000 h 6858000"/>
              <a:gd name="connsiteX413" fmla="*/ 1746128 w 7467600"/>
              <a:gd name="connsiteY413" fmla="*/ 6858000 h 6858000"/>
              <a:gd name="connsiteX414" fmla="*/ 1753934 w 7467600"/>
              <a:gd name="connsiteY414" fmla="*/ 6724796 h 6858000"/>
              <a:gd name="connsiteX415" fmla="*/ 1792053 w 7467600"/>
              <a:gd name="connsiteY415" fmla="*/ 6572396 h 6858000"/>
              <a:gd name="connsiteX416" fmla="*/ 1862248 w 7467600"/>
              <a:gd name="connsiteY416" fmla="*/ 6266397 h 6858000"/>
              <a:gd name="connsiteX417" fmla="*/ 1862250 w 7467600"/>
              <a:gd name="connsiteY417" fmla="*/ 6033531 h 6858000"/>
              <a:gd name="connsiteX418" fmla="*/ 1211999 w 7467600"/>
              <a:gd name="connsiteY418" fmla="*/ 6683610 h 6858000"/>
              <a:gd name="connsiteX419" fmla="*/ 1213266 w 7467600"/>
              <a:gd name="connsiteY419" fmla="*/ 6691947 h 6858000"/>
              <a:gd name="connsiteX420" fmla="*/ 1203370 w 7467600"/>
              <a:gd name="connsiteY420" fmla="*/ 6850676 h 6858000"/>
              <a:gd name="connsiteX421" fmla="*/ 1203671 w 7467600"/>
              <a:gd name="connsiteY421" fmla="*/ 6858000 h 6858000"/>
              <a:gd name="connsiteX422" fmla="*/ 1143180 w 7467600"/>
              <a:gd name="connsiteY422" fmla="*/ 6858000 h 6858000"/>
              <a:gd name="connsiteX423" fmla="*/ 1142176 w 7467600"/>
              <a:gd name="connsiteY423" fmla="*/ 6766045 h 6858000"/>
              <a:gd name="connsiteX424" fmla="*/ 1067484 w 7467600"/>
              <a:gd name="connsiteY424" fmla="*/ 6858000 h 6858000"/>
              <a:gd name="connsiteX425" fmla="*/ 953928 w 7467600"/>
              <a:gd name="connsiteY425" fmla="*/ 6858000 h 6858000"/>
              <a:gd name="connsiteX426" fmla="*/ 959715 w 7467600"/>
              <a:gd name="connsiteY426" fmla="*/ 6850185 h 6858000"/>
              <a:gd name="connsiteX427" fmla="*/ 1483788 w 7467600"/>
              <a:gd name="connsiteY427" fmla="*/ 6259174 h 6858000"/>
              <a:gd name="connsiteX428" fmla="*/ 1100671 w 7467600"/>
              <a:gd name="connsiteY428" fmla="*/ 6252137 h 6858000"/>
              <a:gd name="connsiteX429" fmla="*/ 1090144 w 7467600"/>
              <a:gd name="connsiteY429" fmla="*/ 6256748 h 6858000"/>
              <a:gd name="connsiteX430" fmla="*/ 1095872 w 7467600"/>
              <a:gd name="connsiteY430" fmla="*/ 6271892 h 6858000"/>
              <a:gd name="connsiteX431" fmla="*/ 262785 w 7467600"/>
              <a:gd name="connsiteY431" fmla="*/ 6845450 h 6858000"/>
              <a:gd name="connsiteX432" fmla="*/ 209968 w 7467600"/>
              <a:gd name="connsiteY432" fmla="*/ 6770713 h 6858000"/>
              <a:gd name="connsiteX433" fmla="*/ 873460 w 7467600"/>
              <a:gd name="connsiteY433" fmla="*/ 6253768 h 6858000"/>
              <a:gd name="connsiteX434" fmla="*/ 192686 w 7467600"/>
              <a:gd name="connsiteY434" fmla="*/ 5849257 h 6858000"/>
              <a:gd name="connsiteX435" fmla="*/ 4696 w 7467600"/>
              <a:gd name="connsiteY435" fmla="*/ 5697668 h 6858000"/>
              <a:gd name="connsiteX436" fmla="*/ 0 w 7467600"/>
              <a:gd name="connsiteY436" fmla="*/ 5689984 h 6858000"/>
              <a:gd name="connsiteX437" fmla="*/ 0 w 7467600"/>
              <a:gd name="connsiteY437" fmla="*/ 5513472 h 6858000"/>
              <a:gd name="connsiteX438" fmla="*/ 174101 w 7467600"/>
              <a:gd name="connsiteY438" fmla="*/ 5620277 h 6858000"/>
              <a:gd name="connsiteX439" fmla="*/ 891800 w 7467600"/>
              <a:gd name="connsiteY439" fmla="*/ 6036935 h 6858000"/>
              <a:gd name="connsiteX440" fmla="*/ 1072219 w 7467600"/>
              <a:gd name="connsiteY440" fmla="*/ 6169443 h 6858000"/>
              <a:gd name="connsiteX441" fmla="*/ 1074117 w 7467600"/>
              <a:gd name="connsiteY441" fmla="*/ 6170301 h 6858000"/>
              <a:gd name="connsiteX442" fmla="*/ 1083114 w 7467600"/>
              <a:gd name="connsiteY442" fmla="*/ 6174131 h 6858000"/>
              <a:gd name="connsiteX443" fmla="*/ 1543010 w 7467600"/>
              <a:gd name="connsiteY443" fmla="*/ 6191140 h 6858000"/>
              <a:gd name="connsiteX444" fmla="*/ 1551080 w 7467600"/>
              <a:gd name="connsiteY444" fmla="*/ 6195006 h 6858000"/>
              <a:gd name="connsiteX445" fmla="*/ 2345443 w 7467600"/>
              <a:gd name="connsiteY445" fmla="*/ 5549882 h 6858000"/>
              <a:gd name="connsiteX446" fmla="*/ 1721499 w 7467600"/>
              <a:gd name="connsiteY446" fmla="*/ 5599969 h 6858000"/>
              <a:gd name="connsiteX447" fmla="*/ 767716 w 7467600"/>
              <a:gd name="connsiteY447" fmla="*/ 5472768 h 6858000"/>
              <a:gd name="connsiteX448" fmla="*/ 722147 w 7467600"/>
              <a:gd name="connsiteY448" fmla="*/ 5393091 h 6858000"/>
              <a:gd name="connsiteX449" fmla="*/ 1485552 w 7467600"/>
              <a:gd name="connsiteY449" fmla="*/ 5313202 h 6858000"/>
              <a:gd name="connsiteX450" fmla="*/ 2143004 w 7467600"/>
              <a:gd name="connsiteY450" fmla="*/ 5402420 h 6858000"/>
              <a:gd name="connsiteX451" fmla="*/ 1933391 w 7467600"/>
              <a:gd name="connsiteY451" fmla="*/ 5156971 h 6858000"/>
              <a:gd name="connsiteX452" fmla="*/ 1827118 w 7467600"/>
              <a:gd name="connsiteY452" fmla="*/ 4968410 h 6858000"/>
              <a:gd name="connsiteX453" fmla="*/ 1837349 w 7467600"/>
              <a:gd name="connsiteY453" fmla="*/ 4956357 h 6858000"/>
              <a:gd name="connsiteX454" fmla="*/ 2162835 w 7467600"/>
              <a:gd name="connsiteY454" fmla="*/ 5187853 h 6858000"/>
              <a:gd name="connsiteX455" fmla="*/ 2257167 w 7467600"/>
              <a:gd name="connsiteY455" fmla="*/ 5462123 h 6858000"/>
              <a:gd name="connsiteX456" fmla="*/ 2261598 w 7467600"/>
              <a:gd name="connsiteY456" fmla="*/ 5467998 h 6858000"/>
              <a:gd name="connsiteX457" fmla="*/ 2437177 w 7467600"/>
              <a:gd name="connsiteY457" fmla="*/ 5479608 h 6858000"/>
              <a:gd name="connsiteX458" fmla="*/ 2445247 w 7467600"/>
              <a:gd name="connsiteY458" fmla="*/ 5483476 h 6858000"/>
              <a:gd name="connsiteX459" fmla="*/ 2743626 w 7467600"/>
              <a:gd name="connsiteY459" fmla="*/ 5304819 h 6858000"/>
              <a:gd name="connsiteX460" fmla="*/ 3048102 w 7467600"/>
              <a:gd name="connsiteY460" fmla="*/ 5150595 h 6858000"/>
              <a:gd name="connsiteX461" fmla="*/ 1799414 w 7467600"/>
              <a:gd name="connsiteY461" fmla="*/ 4694732 h 6858000"/>
              <a:gd name="connsiteX462" fmla="*/ 1771735 w 7467600"/>
              <a:gd name="connsiteY462" fmla="*/ 4619929 h 6858000"/>
              <a:gd name="connsiteX463" fmla="*/ 3104273 w 7467600"/>
              <a:gd name="connsiteY463" fmla="*/ 5076159 h 6858000"/>
              <a:gd name="connsiteX464" fmla="*/ 3113245 w 7467600"/>
              <a:gd name="connsiteY464" fmla="*/ 5090705 h 6858000"/>
              <a:gd name="connsiteX465" fmla="*/ 3126294 w 7467600"/>
              <a:gd name="connsiteY465" fmla="*/ 5114400 h 6858000"/>
              <a:gd name="connsiteX466" fmla="*/ 3937433 w 7467600"/>
              <a:gd name="connsiteY466" fmla="*/ 4830473 h 6858000"/>
              <a:gd name="connsiteX467" fmla="*/ 3590475 w 7467600"/>
              <a:gd name="connsiteY467" fmla="*/ 4597974 h 6858000"/>
              <a:gd name="connsiteX468" fmla="*/ 3100264 w 7467600"/>
              <a:gd name="connsiteY468" fmla="*/ 4579845 h 6858000"/>
              <a:gd name="connsiteX469" fmla="*/ 2183576 w 7467600"/>
              <a:gd name="connsiteY469" fmla="*/ 4227150 h 6858000"/>
              <a:gd name="connsiteX470" fmla="*/ 2151029 w 7467600"/>
              <a:gd name="connsiteY470" fmla="*/ 4146947 h 6858000"/>
              <a:gd name="connsiteX471" fmla="*/ 3563434 w 7467600"/>
              <a:gd name="connsiteY471" fmla="*/ 4469115 h 6858000"/>
              <a:gd name="connsiteX472" fmla="*/ 3177952 w 7467600"/>
              <a:gd name="connsiteY472" fmla="*/ 3657386 h 6858000"/>
              <a:gd name="connsiteX473" fmla="*/ 3189263 w 7467600"/>
              <a:gd name="connsiteY473" fmla="*/ 3625726 h 6858000"/>
              <a:gd name="connsiteX474" fmla="*/ 3560912 w 7467600"/>
              <a:gd name="connsiteY474" fmla="*/ 4079863 h 6858000"/>
              <a:gd name="connsiteX475" fmla="*/ 3626636 w 7467600"/>
              <a:gd name="connsiteY475" fmla="*/ 4512230 h 6858000"/>
              <a:gd name="connsiteX476" fmla="*/ 3653088 w 7467600"/>
              <a:gd name="connsiteY476" fmla="*/ 4521417 h 6858000"/>
              <a:gd name="connsiteX477" fmla="*/ 3988128 w 7467600"/>
              <a:gd name="connsiteY477" fmla="*/ 4817267 h 6858000"/>
              <a:gd name="connsiteX478" fmla="*/ 4830582 w 7467600"/>
              <a:gd name="connsiteY478" fmla="*/ 4676000 h 6858000"/>
              <a:gd name="connsiteX479" fmla="*/ 4830100 w 7467600"/>
              <a:gd name="connsiteY479" fmla="*/ 4675554 h 6858000"/>
              <a:gd name="connsiteX480" fmla="*/ 4036318 w 7467600"/>
              <a:gd name="connsiteY480" fmla="*/ 4147013 h 6858000"/>
              <a:gd name="connsiteX481" fmla="*/ 3432098 w 7467600"/>
              <a:gd name="connsiteY481" fmla="*/ 3537312 h 6858000"/>
              <a:gd name="connsiteX482" fmla="*/ 3446761 w 7467600"/>
              <a:gd name="connsiteY482" fmla="*/ 3461278 h 6858000"/>
              <a:gd name="connsiteX483" fmla="*/ 4419733 w 7467600"/>
              <a:gd name="connsiteY483" fmla="*/ 3963555 h 6858000"/>
              <a:gd name="connsiteX484" fmla="*/ 4781371 w 7467600"/>
              <a:gd name="connsiteY484" fmla="*/ 4458604 h 6858000"/>
              <a:gd name="connsiteX485" fmla="*/ 4780440 w 7467600"/>
              <a:gd name="connsiteY485" fmla="*/ 4470290 h 6858000"/>
              <a:gd name="connsiteX486" fmla="*/ 4898954 w 7467600"/>
              <a:gd name="connsiteY486" fmla="*/ 4662092 h 6858000"/>
              <a:gd name="connsiteX487" fmla="*/ 4900699 w 7467600"/>
              <a:gd name="connsiteY487" fmla="*/ 4670867 h 6858000"/>
              <a:gd name="connsiteX488" fmla="*/ 5714511 w 7467600"/>
              <a:gd name="connsiteY488" fmla="*/ 4663483 h 6858000"/>
              <a:gd name="connsiteX489" fmla="*/ 5464793 w 7467600"/>
              <a:gd name="connsiteY489" fmla="*/ 4393556 h 6858000"/>
              <a:gd name="connsiteX490" fmla="*/ 5461897 w 7467600"/>
              <a:gd name="connsiteY490" fmla="*/ 4390879 h 6858000"/>
              <a:gd name="connsiteX491" fmla="*/ 4294126 w 7467600"/>
              <a:gd name="connsiteY491" fmla="*/ 3303048 h 6858000"/>
              <a:gd name="connsiteX492" fmla="*/ 4305321 w 7467600"/>
              <a:gd name="connsiteY492" fmla="*/ 3256953 h 6858000"/>
              <a:gd name="connsiteX493" fmla="*/ 4949299 w 7467600"/>
              <a:gd name="connsiteY493" fmla="*/ 3766336 h 6858000"/>
              <a:gd name="connsiteX494" fmla="*/ 5291452 w 7467600"/>
              <a:gd name="connsiteY494" fmla="*/ 4076801 h 6858000"/>
              <a:gd name="connsiteX495" fmla="*/ 5434998 w 7467600"/>
              <a:gd name="connsiteY495" fmla="*/ 4254100 h 6858000"/>
              <a:gd name="connsiteX496" fmla="*/ 5351015 w 7467600"/>
              <a:gd name="connsiteY496" fmla="*/ 3760989 h 6858000"/>
              <a:gd name="connsiteX497" fmla="*/ 5413780 w 7467600"/>
              <a:gd name="connsiteY497" fmla="*/ 2966265 h 6858000"/>
              <a:gd name="connsiteX498" fmla="*/ 5425627 w 7467600"/>
              <a:gd name="connsiteY498" fmla="*/ 2954192 h 6858000"/>
              <a:gd name="connsiteX499" fmla="*/ 6604735 w 7467600"/>
              <a:gd name="connsiteY499" fmla="*/ 2041381 h 6858000"/>
              <a:gd name="connsiteX500" fmla="*/ 7204487 w 7467600"/>
              <a:gd name="connsiteY500" fmla="*/ 2742112 h 6858000"/>
              <a:gd name="connsiteX501" fmla="*/ 7131592 w 7467600"/>
              <a:gd name="connsiteY501" fmla="*/ 2672096 h 6858000"/>
              <a:gd name="connsiteX502" fmla="*/ 6996344 w 7467600"/>
              <a:gd name="connsiteY502" fmla="*/ 2518310 h 6858000"/>
              <a:gd name="connsiteX503" fmla="*/ 6735495 w 7467600"/>
              <a:gd name="connsiteY503" fmla="*/ 2196890 h 6858000"/>
              <a:gd name="connsiteX504" fmla="*/ 6721901 w 7467600"/>
              <a:gd name="connsiteY504" fmla="*/ 2179274 h 6858000"/>
              <a:gd name="connsiteX505" fmla="*/ 6604735 w 7467600"/>
              <a:gd name="connsiteY505" fmla="*/ 2041381 h 6858000"/>
              <a:gd name="connsiteX506" fmla="*/ 6591670 w 7467600"/>
              <a:gd name="connsiteY506" fmla="*/ 1988277 h 6858000"/>
              <a:gd name="connsiteX507" fmla="*/ 6747349 w 7467600"/>
              <a:gd name="connsiteY507" fmla="*/ 2160069 h 6858000"/>
              <a:gd name="connsiteX508" fmla="*/ 6760943 w 7467600"/>
              <a:gd name="connsiteY508" fmla="*/ 2177686 h 6858000"/>
              <a:gd name="connsiteX509" fmla="*/ 7021065 w 7467600"/>
              <a:gd name="connsiteY509" fmla="*/ 2498102 h 6858000"/>
              <a:gd name="connsiteX510" fmla="*/ 7155223 w 7467600"/>
              <a:gd name="connsiteY510" fmla="*/ 2650386 h 6858000"/>
              <a:gd name="connsiteX511" fmla="*/ 7203167 w 7467600"/>
              <a:gd name="connsiteY511" fmla="*/ 2697288 h 6858000"/>
              <a:gd name="connsiteX512" fmla="*/ 6937703 w 7467600"/>
              <a:gd name="connsiteY512" fmla="*/ 2321981 h 6858000"/>
              <a:gd name="connsiteX513" fmla="*/ 6591670 w 7467600"/>
              <a:gd name="connsiteY513" fmla="*/ 1988277 h 6858000"/>
              <a:gd name="connsiteX514" fmla="*/ 5798671 w 7467600"/>
              <a:gd name="connsiteY514" fmla="*/ 1981601 h 6858000"/>
              <a:gd name="connsiteX515" fmla="*/ 5754709 w 7467600"/>
              <a:gd name="connsiteY515" fmla="*/ 2071454 h 6858000"/>
              <a:gd name="connsiteX516" fmla="*/ 5763044 w 7467600"/>
              <a:gd name="connsiteY516" fmla="*/ 2842206 h 6858000"/>
              <a:gd name="connsiteX517" fmla="*/ 5764974 w 7467600"/>
              <a:gd name="connsiteY517" fmla="*/ 2799609 h 6858000"/>
              <a:gd name="connsiteX518" fmla="*/ 5767665 w 7467600"/>
              <a:gd name="connsiteY518" fmla="*/ 2666409 h 6858000"/>
              <a:gd name="connsiteX519" fmla="*/ 5763055 w 7467600"/>
              <a:gd name="connsiteY519" fmla="*/ 2579705 h 6858000"/>
              <a:gd name="connsiteX520" fmla="*/ 5758079 w 7467600"/>
              <a:gd name="connsiteY520" fmla="*/ 2492508 h 6858000"/>
              <a:gd name="connsiteX521" fmla="*/ 5779325 w 7467600"/>
              <a:gd name="connsiteY521" fmla="*/ 2197069 h 6858000"/>
              <a:gd name="connsiteX522" fmla="*/ 5798671 w 7467600"/>
              <a:gd name="connsiteY522" fmla="*/ 1981601 h 6858000"/>
              <a:gd name="connsiteX523" fmla="*/ 5829202 w 7467600"/>
              <a:gd name="connsiteY523" fmla="*/ 1971679 h 6858000"/>
              <a:gd name="connsiteX524" fmla="*/ 5809558 w 7467600"/>
              <a:gd name="connsiteY524" fmla="*/ 2198043 h 6858000"/>
              <a:gd name="connsiteX525" fmla="*/ 5788653 w 7467600"/>
              <a:gd name="connsiteY525" fmla="*/ 2489430 h 6858000"/>
              <a:gd name="connsiteX526" fmla="*/ 5793439 w 7467600"/>
              <a:gd name="connsiteY526" fmla="*/ 2575235 h 6858000"/>
              <a:gd name="connsiteX527" fmla="*/ 5796837 w 7467600"/>
              <a:gd name="connsiteY527" fmla="*/ 2637633 h 6858000"/>
              <a:gd name="connsiteX528" fmla="*/ 5818614 w 7467600"/>
              <a:gd name="connsiteY528" fmla="*/ 2473055 h 6858000"/>
              <a:gd name="connsiteX529" fmla="*/ 5829202 w 7467600"/>
              <a:gd name="connsiteY529" fmla="*/ 1971679 h 6858000"/>
              <a:gd name="connsiteX530" fmla="*/ 5911389 w 7467600"/>
              <a:gd name="connsiteY530" fmla="*/ 1898371 h 6858000"/>
              <a:gd name="connsiteX531" fmla="*/ 6237627 w 7467600"/>
              <a:gd name="connsiteY531" fmla="*/ 2231921 h 6858000"/>
              <a:gd name="connsiteX532" fmla="*/ 5911389 w 7467600"/>
              <a:gd name="connsiteY532" fmla="*/ 1898371 h 6858000"/>
              <a:gd name="connsiteX533" fmla="*/ 6944437 w 7467600"/>
              <a:gd name="connsiteY533" fmla="*/ 1575402 h 6858000"/>
              <a:gd name="connsiteX534" fmla="*/ 6304730 w 7467600"/>
              <a:gd name="connsiteY534" fmla="*/ 1766654 h 6858000"/>
              <a:gd name="connsiteX535" fmla="*/ 6944437 w 7467600"/>
              <a:gd name="connsiteY535" fmla="*/ 1575402 h 6858000"/>
              <a:gd name="connsiteX536" fmla="*/ 7019523 w 7467600"/>
              <a:gd name="connsiteY536" fmla="*/ 1519450 h 6858000"/>
              <a:gd name="connsiteX537" fmla="*/ 6298091 w 7467600"/>
              <a:gd name="connsiteY537" fmla="*/ 1737122 h 6858000"/>
              <a:gd name="connsiteX538" fmla="*/ 7019523 w 7467600"/>
              <a:gd name="connsiteY538" fmla="*/ 1519450 h 6858000"/>
              <a:gd name="connsiteX539" fmla="*/ 2399523 w 7467600"/>
              <a:gd name="connsiteY539" fmla="*/ 1428234 h 6858000"/>
              <a:gd name="connsiteX540" fmla="*/ 2224982 w 7467600"/>
              <a:gd name="connsiteY540" fmla="*/ 1826201 h 6858000"/>
              <a:gd name="connsiteX541" fmla="*/ 2096099 w 7467600"/>
              <a:gd name="connsiteY541" fmla="*/ 2345900 h 6858000"/>
              <a:gd name="connsiteX542" fmla="*/ 2283317 w 7467600"/>
              <a:gd name="connsiteY542" fmla="*/ 1796925 h 6858000"/>
              <a:gd name="connsiteX543" fmla="*/ 2399523 w 7467600"/>
              <a:gd name="connsiteY543" fmla="*/ 1428234 h 6858000"/>
              <a:gd name="connsiteX544" fmla="*/ 2448558 w 7467600"/>
              <a:gd name="connsiteY544" fmla="*/ 1373435 h 6858000"/>
              <a:gd name="connsiteX545" fmla="*/ 2312521 w 7467600"/>
              <a:gd name="connsiteY545" fmla="*/ 1806140 h 6858000"/>
              <a:gd name="connsiteX546" fmla="*/ 2127533 w 7467600"/>
              <a:gd name="connsiteY546" fmla="*/ 2348380 h 6858000"/>
              <a:gd name="connsiteX547" fmla="*/ 2358080 w 7467600"/>
              <a:gd name="connsiteY547" fmla="*/ 1866134 h 6858000"/>
              <a:gd name="connsiteX548" fmla="*/ 2407436 w 7467600"/>
              <a:gd name="connsiteY548" fmla="*/ 1651070 h 6858000"/>
              <a:gd name="connsiteX549" fmla="*/ 2448558 w 7467600"/>
              <a:gd name="connsiteY549" fmla="*/ 1373435 h 6858000"/>
              <a:gd name="connsiteX550" fmla="*/ 278707 w 7467600"/>
              <a:gd name="connsiteY550" fmla="*/ 1352270 h 6858000"/>
              <a:gd name="connsiteX551" fmla="*/ 321570 w 7467600"/>
              <a:gd name="connsiteY551" fmla="*/ 1861610 h 6858000"/>
              <a:gd name="connsiteX552" fmla="*/ 294281 w 7467600"/>
              <a:gd name="connsiteY552" fmla="*/ 1440658 h 6858000"/>
              <a:gd name="connsiteX553" fmla="*/ 278707 w 7467600"/>
              <a:gd name="connsiteY553" fmla="*/ 1352270 h 6858000"/>
              <a:gd name="connsiteX554" fmla="*/ 1423821 w 7467600"/>
              <a:gd name="connsiteY554" fmla="*/ 1351958 h 6858000"/>
              <a:gd name="connsiteX555" fmla="*/ 1638521 w 7467600"/>
              <a:gd name="connsiteY555" fmla="*/ 1908470 h 6858000"/>
              <a:gd name="connsiteX556" fmla="*/ 1754199 w 7467600"/>
              <a:gd name="connsiteY556" fmla="*/ 2149284 h 6858000"/>
              <a:gd name="connsiteX557" fmla="*/ 1908359 w 7467600"/>
              <a:gd name="connsiteY557" fmla="*/ 2364988 h 6858000"/>
              <a:gd name="connsiteX558" fmla="*/ 1647661 w 7467600"/>
              <a:gd name="connsiteY558" fmla="*/ 1825945 h 6858000"/>
              <a:gd name="connsiteX559" fmla="*/ 1423821 w 7467600"/>
              <a:gd name="connsiteY559" fmla="*/ 1351958 h 6858000"/>
              <a:gd name="connsiteX560" fmla="*/ 1431890 w 7467600"/>
              <a:gd name="connsiteY560" fmla="*/ 1306475 h 6858000"/>
              <a:gd name="connsiteX561" fmla="*/ 1507597 w 7467600"/>
              <a:gd name="connsiteY561" fmla="*/ 1446132 h 6858000"/>
              <a:gd name="connsiteX562" fmla="*/ 1674586 w 7467600"/>
              <a:gd name="connsiteY562" fmla="*/ 1813832 h 6858000"/>
              <a:gd name="connsiteX563" fmla="*/ 1815950 w 7467600"/>
              <a:gd name="connsiteY563" fmla="*/ 2128564 h 6858000"/>
              <a:gd name="connsiteX564" fmla="*/ 1984242 w 7467600"/>
              <a:gd name="connsiteY564" fmla="*/ 2430829 h 6858000"/>
              <a:gd name="connsiteX565" fmla="*/ 2014023 w 7467600"/>
              <a:gd name="connsiteY565" fmla="*/ 2450995 h 6858000"/>
              <a:gd name="connsiteX566" fmla="*/ 1747337 w 7467600"/>
              <a:gd name="connsiteY566" fmla="*/ 1855264 h 6858000"/>
              <a:gd name="connsiteX567" fmla="*/ 1533749 w 7467600"/>
              <a:gd name="connsiteY567" fmla="*/ 1478656 h 6858000"/>
              <a:gd name="connsiteX568" fmla="*/ 1431890 w 7467600"/>
              <a:gd name="connsiteY568" fmla="*/ 1306475 h 6858000"/>
              <a:gd name="connsiteX569" fmla="*/ 5052692 w 7467600"/>
              <a:gd name="connsiteY569" fmla="*/ 1292994 h 6858000"/>
              <a:gd name="connsiteX570" fmla="*/ 5200661 w 7467600"/>
              <a:gd name="connsiteY570" fmla="*/ 1635186 h 6858000"/>
              <a:gd name="connsiteX571" fmla="*/ 5297138 w 7467600"/>
              <a:gd name="connsiteY571" fmla="*/ 1906351 h 6858000"/>
              <a:gd name="connsiteX572" fmla="*/ 5052692 w 7467600"/>
              <a:gd name="connsiteY572" fmla="*/ 1292994 h 6858000"/>
              <a:gd name="connsiteX573" fmla="*/ 5009948 w 7467600"/>
              <a:gd name="connsiteY573" fmla="*/ 1273619 h 6858000"/>
              <a:gd name="connsiteX574" fmla="*/ 5121777 w 7467600"/>
              <a:gd name="connsiteY574" fmla="*/ 1654213 h 6858000"/>
              <a:gd name="connsiteX575" fmla="*/ 5293545 w 7467600"/>
              <a:gd name="connsiteY575" fmla="*/ 2072247 h 6858000"/>
              <a:gd name="connsiteX576" fmla="*/ 5294042 w 7467600"/>
              <a:gd name="connsiteY576" fmla="*/ 2065019 h 6858000"/>
              <a:gd name="connsiteX577" fmla="*/ 5171936 w 7467600"/>
              <a:gd name="connsiteY577" fmla="*/ 1647613 h 6858000"/>
              <a:gd name="connsiteX578" fmla="*/ 5009948 w 7467600"/>
              <a:gd name="connsiteY578" fmla="*/ 1273619 h 6858000"/>
              <a:gd name="connsiteX579" fmla="*/ 655236 w 7467600"/>
              <a:gd name="connsiteY579" fmla="*/ 1268632 h 6858000"/>
              <a:gd name="connsiteX580" fmla="*/ 839521 w 7467600"/>
              <a:gd name="connsiteY580" fmla="*/ 1685315 h 6858000"/>
              <a:gd name="connsiteX581" fmla="*/ 1109416 w 7467600"/>
              <a:gd name="connsiteY581" fmla="*/ 2061663 h 6858000"/>
              <a:gd name="connsiteX582" fmla="*/ 1298300 w 7467600"/>
              <a:gd name="connsiteY582" fmla="*/ 2247742 h 6858000"/>
              <a:gd name="connsiteX583" fmla="*/ 1125871 w 7467600"/>
              <a:gd name="connsiteY583" fmla="*/ 1989513 h 6858000"/>
              <a:gd name="connsiteX584" fmla="*/ 981574 w 7467600"/>
              <a:gd name="connsiteY584" fmla="*/ 1783157 h 6858000"/>
              <a:gd name="connsiteX585" fmla="*/ 922198 w 7467600"/>
              <a:gd name="connsiteY585" fmla="*/ 1677437 h 6858000"/>
              <a:gd name="connsiteX586" fmla="*/ 869293 w 7467600"/>
              <a:gd name="connsiteY586" fmla="*/ 1583214 h 6858000"/>
              <a:gd name="connsiteX587" fmla="*/ 751431 w 7467600"/>
              <a:gd name="connsiteY587" fmla="*/ 1405731 h 6858000"/>
              <a:gd name="connsiteX588" fmla="*/ 655236 w 7467600"/>
              <a:gd name="connsiteY588" fmla="*/ 1268632 h 6858000"/>
              <a:gd name="connsiteX589" fmla="*/ 6516292 w 7467600"/>
              <a:gd name="connsiteY589" fmla="*/ 1263064 h 6858000"/>
              <a:gd name="connsiteX590" fmla="*/ 5736320 w 7467600"/>
              <a:gd name="connsiteY590" fmla="*/ 1501803 h 6858000"/>
              <a:gd name="connsiteX591" fmla="*/ 6516292 w 7467600"/>
              <a:gd name="connsiteY591" fmla="*/ 1263064 h 6858000"/>
              <a:gd name="connsiteX592" fmla="*/ 291466 w 7467600"/>
              <a:gd name="connsiteY592" fmla="*/ 1250369 h 6858000"/>
              <a:gd name="connsiteX593" fmla="*/ 323180 w 7467600"/>
              <a:gd name="connsiteY593" fmla="*/ 1435283 h 6858000"/>
              <a:gd name="connsiteX594" fmla="*/ 349381 w 7467600"/>
              <a:gd name="connsiteY594" fmla="*/ 1875041 h 6858000"/>
              <a:gd name="connsiteX595" fmla="*/ 374363 w 7467600"/>
              <a:gd name="connsiteY595" fmla="*/ 1506494 h 6858000"/>
              <a:gd name="connsiteX596" fmla="*/ 302168 w 7467600"/>
              <a:gd name="connsiteY596" fmla="*/ 1274495 h 6858000"/>
              <a:gd name="connsiteX597" fmla="*/ 291466 w 7467600"/>
              <a:gd name="connsiteY597" fmla="*/ 1250369 h 6858000"/>
              <a:gd name="connsiteX598" fmla="*/ 678222 w 7467600"/>
              <a:gd name="connsiteY598" fmla="*/ 1248670 h 6858000"/>
              <a:gd name="connsiteX599" fmla="*/ 775536 w 7467600"/>
              <a:gd name="connsiteY599" fmla="*/ 1388015 h 6858000"/>
              <a:gd name="connsiteX600" fmla="*/ 894529 w 7467600"/>
              <a:gd name="connsiteY600" fmla="*/ 1567739 h 6858000"/>
              <a:gd name="connsiteX601" fmla="*/ 948000 w 7467600"/>
              <a:gd name="connsiteY601" fmla="*/ 1663088 h 6858000"/>
              <a:gd name="connsiteX602" fmla="*/ 1006812 w 7467600"/>
              <a:gd name="connsiteY602" fmla="*/ 1767683 h 6858000"/>
              <a:gd name="connsiteX603" fmla="*/ 1149133 w 7467600"/>
              <a:gd name="connsiteY603" fmla="*/ 1971513 h 6858000"/>
              <a:gd name="connsiteX604" fmla="*/ 1333952 w 7467600"/>
              <a:gd name="connsiteY604" fmla="*/ 2251620 h 6858000"/>
              <a:gd name="connsiteX605" fmla="*/ 1337329 w 7467600"/>
              <a:gd name="connsiteY605" fmla="*/ 2258350 h 6858000"/>
              <a:gd name="connsiteX606" fmla="*/ 1014726 w 7467600"/>
              <a:gd name="connsiteY606" fmla="*/ 1615556 h 6858000"/>
              <a:gd name="connsiteX607" fmla="*/ 678222 w 7467600"/>
              <a:gd name="connsiteY607" fmla="*/ 1248670 h 6858000"/>
              <a:gd name="connsiteX608" fmla="*/ 6691602 w 7467600"/>
              <a:gd name="connsiteY608" fmla="*/ 1140573 h 6858000"/>
              <a:gd name="connsiteX609" fmla="*/ 6571100 w 7467600"/>
              <a:gd name="connsiteY609" fmla="*/ 1183662 h 6858000"/>
              <a:gd name="connsiteX610" fmla="*/ 6241687 w 7467600"/>
              <a:gd name="connsiteY610" fmla="*/ 1257600 h 6858000"/>
              <a:gd name="connsiteX611" fmla="*/ 5693009 w 7467600"/>
              <a:gd name="connsiteY611" fmla="*/ 1478256 h 6858000"/>
              <a:gd name="connsiteX612" fmla="*/ 6548420 w 7467600"/>
              <a:gd name="connsiteY612" fmla="*/ 1214599 h 6858000"/>
              <a:gd name="connsiteX613" fmla="*/ 6605473 w 7467600"/>
              <a:gd name="connsiteY613" fmla="*/ 1184686 h 6858000"/>
              <a:gd name="connsiteX614" fmla="*/ 6691602 w 7467600"/>
              <a:gd name="connsiteY614" fmla="*/ 1140573 h 6858000"/>
              <a:gd name="connsiteX615" fmla="*/ 4002475 w 7467600"/>
              <a:gd name="connsiteY615" fmla="*/ 1037802 h 6858000"/>
              <a:gd name="connsiteX616" fmla="*/ 4000324 w 7467600"/>
              <a:gd name="connsiteY616" fmla="*/ 1039362 h 6858000"/>
              <a:gd name="connsiteX617" fmla="*/ 4002862 w 7467600"/>
              <a:gd name="connsiteY617" fmla="*/ 1042866 h 6858000"/>
              <a:gd name="connsiteX618" fmla="*/ 4002475 w 7467600"/>
              <a:gd name="connsiteY618" fmla="*/ 1037802 h 6858000"/>
              <a:gd name="connsiteX619" fmla="*/ 506322 w 7467600"/>
              <a:gd name="connsiteY619" fmla="*/ 1020997 h 6858000"/>
              <a:gd name="connsiteX620" fmla="*/ 533068 w 7467600"/>
              <a:gd name="connsiteY620" fmla="*/ 1029409 h 6858000"/>
              <a:gd name="connsiteX621" fmla="*/ 1232525 w 7467600"/>
              <a:gd name="connsiteY621" fmla="*/ 1804675 h 6858000"/>
              <a:gd name="connsiteX622" fmla="*/ 1388858 w 7467600"/>
              <a:gd name="connsiteY622" fmla="*/ 2368011 h 6858000"/>
              <a:gd name="connsiteX623" fmla="*/ 1384098 w 7467600"/>
              <a:gd name="connsiteY623" fmla="*/ 2378125 h 6858000"/>
              <a:gd name="connsiteX624" fmla="*/ 1425393 w 7467600"/>
              <a:gd name="connsiteY624" fmla="*/ 2589124 h 6858000"/>
              <a:gd name="connsiteX625" fmla="*/ 1424001 w 7467600"/>
              <a:gd name="connsiteY625" fmla="*/ 2597541 h 6858000"/>
              <a:gd name="connsiteX626" fmla="*/ 2152729 w 7467600"/>
              <a:gd name="connsiteY626" fmla="*/ 2864487 h 6858000"/>
              <a:gd name="connsiteX627" fmla="*/ 2020609 w 7467600"/>
              <a:gd name="connsiteY627" fmla="*/ 2539671 h 6858000"/>
              <a:gd name="connsiteX628" fmla="*/ 2018920 w 7467600"/>
              <a:gd name="connsiteY628" fmla="*/ 2536309 h 6858000"/>
              <a:gd name="connsiteX629" fmla="*/ 1342441 w 7467600"/>
              <a:gd name="connsiteY629" fmla="*/ 1173017 h 6858000"/>
              <a:gd name="connsiteX630" fmla="*/ 1367925 w 7467600"/>
              <a:gd name="connsiteY630" fmla="*/ 1135648 h 6858000"/>
              <a:gd name="connsiteX631" fmla="*/ 1771401 w 7467600"/>
              <a:gd name="connsiteY631" fmla="*/ 1806673 h 6858000"/>
              <a:gd name="connsiteX632" fmla="*/ 1972385 w 7467600"/>
              <a:gd name="connsiteY632" fmla="*/ 2198735 h 6858000"/>
              <a:gd name="connsiteX633" fmla="*/ 2040892 w 7467600"/>
              <a:gd name="connsiteY633" fmla="*/ 2405205 h 6858000"/>
              <a:gd name="connsiteX634" fmla="*/ 2131689 w 7467600"/>
              <a:gd name="connsiteY634" fmla="*/ 1936926 h 6858000"/>
              <a:gd name="connsiteX635" fmla="*/ 2454820 w 7467600"/>
              <a:gd name="connsiteY635" fmla="*/ 1248808 h 6858000"/>
              <a:gd name="connsiteX636" fmla="*/ 2492512 w 7467600"/>
              <a:gd name="connsiteY636" fmla="*/ 1302920 h 6858000"/>
              <a:gd name="connsiteX637" fmla="*/ 2081216 w 7467600"/>
              <a:gd name="connsiteY637" fmla="*/ 2527513 h 6858000"/>
              <a:gd name="connsiteX638" fmla="*/ 2081211 w 7467600"/>
              <a:gd name="connsiteY638" fmla="*/ 2528916 h 6858000"/>
              <a:gd name="connsiteX639" fmla="*/ 2199067 w 7467600"/>
              <a:gd name="connsiteY639" fmla="*/ 2884061 h 6858000"/>
              <a:gd name="connsiteX640" fmla="*/ 3192586 w 7467600"/>
              <a:gd name="connsiteY640" fmla="*/ 3411496 h 6858000"/>
              <a:gd name="connsiteX641" fmla="*/ 3182620 w 7467600"/>
              <a:gd name="connsiteY641" fmla="*/ 3483279 h 6858000"/>
              <a:gd name="connsiteX642" fmla="*/ 2435119 w 7467600"/>
              <a:gd name="connsiteY642" fmla="*/ 3080173 h 6858000"/>
              <a:gd name="connsiteX643" fmla="*/ 2410152 w 7467600"/>
              <a:gd name="connsiteY643" fmla="*/ 3063751 h 6858000"/>
              <a:gd name="connsiteX644" fmla="*/ 2408099 w 7467600"/>
              <a:gd name="connsiteY644" fmla="*/ 3064403 h 6858000"/>
              <a:gd name="connsiteX645" fmla="*/ 2407218 w 7467600"/>
              <a:gd name="connsiteY645" fmla="*/ 3070324 h 6858000"/>
              <a:gd name="connsiteX646" fmla="*/ 2380138 w 7467600"/>
              <a:gd name="connsiteY646" fmla="*/ 3099341 h 6858000"/>
              <a:gd name="connsiteX647" fmla="*/ 1765923 w 7467600"/>
              <a:gd name="connsiteY647" fmla="*/ 3581043 h 6858000"/>
              <a:gd name="connsiteX648" fmla="*/ 1702258 w 7467600"/>
              <a:gd name="connsiteY648" fmla="*/ 3612286 h 6858000"/>
              <a:gd name="connsiteX649" fmla="*/ 1538370 w 7467600"/>
              <a:gd name="connsiteY649" fmla="*/ 3811804 h 6858000"/>
              <a:gd name="connsiteX650" fmla="*/ 542867 w 7467600"/>
              <a:gd name="connsiteY650" fmla="*/ 4944092 h 6858000"/>
              <a:gd name="connsiteX651" fmla="*/ 515800 w 7467600"/>
              <a:gd name="connsiteY651" fmla="*/ 4862180 h 6858000"/>
              <a:gd name="connsiteX652" fmla="*/ 909145 w 7467600"/>
              <a:gd name="connsiteY652" fmla="*/ 4199225 h 6858000"/>
              <a:gd name="connsiteX653" fmla="*/ 1214067 w 7467600"/>
              <a:gd name="connsiteY653" fmla="*/ 3908561 h 6858000"/>
              <a:gd name="connsiteX654" fmla="*/ 640967 w 7467600"/>
              <a:gd name="connsiteY654" fmla="*/ 4105601 h 6858000"/>
              <a:gd name="connsiteX655" fmla="*/ 112563 w 7467600"/>
              <a:gd name="connsiteY655" fmla="*/ 4396952 h 6858000"/>
              <a:gd name="connsiteX656" fmla="*/ 0 w 7467600"/>
              <a:gd name="connsiteY656" fmla="*/ 4466006 h 6858000"/>
              <a:gd name="connsiteX657" fmla="*/ 0 w 7467600"/>
              <a:gd name="connsiteY657" fmla="*/ 4233763 h 6858000"/>
              <a:gd name="connsiteX658" fmla="*/ 36881 w 7467600"/>
              <a:gd name="connsiteY658" fmla="*/ 4200118 h 6858000"/>
              <a:gd name="connsiteX659" fmla="*/ 910534 w 7467600"/>
              <a:gd name="connsiteY659" fmla="*/ 3629753 h 6858000"/>
              <a:gd name="connsiteX660" fmla="*/ 1578717 w 7467600"/>
              <a:gd name="connsiteY660" fmla="*/ 3575982 h 6858000"/>
              <a:gd name="connsiteX661" fmla="*/ 2338780 w 7467600"/>
              <a:gd name="connsiteY661" fmla="*/ 3033725 h 6858000"/>
              <a:gd name="connsiteX662" fmla="*/ 1807991 w 7467600"/>
              <a:gd name="connsiteY662" fmla="*/ 2807184 h 6858000"/>
              <a:gd name="connsiteX663" fmla="*/ 1416358 w 7467600"/>
              <a:gd name="connsiteY663" fmla="*/ 3112571 h 6858000"/>
              <a:gd name="connsiteX664" fmla="*/ 939066 w 7467600"/>
              <a:gd name="connsiteY664" fmla="*/ 3378798 h 6858000"/>
              <a:gd name="connsiteX665" fmla="*/ 115099 w 7467600"/>
              <a:gd name="connsiteY665" fmla="*/ 3607650 h 6858000"/>
              <a:gd name="connsiteX666" fmla="*/ 97284 w 7467600"/>
              <a:gd name="connsiteY666" fmla="*/ 3520393 h 6858000"/>
              <a:gd name="connsiteX667" fmla="*/ 922050 w 7467600"/>
              <a:gd name="connsiteY667" fmla="*/ 3074867 h 6858000"/>
              <a:gd name="connsiteX668" fmla="*/ 1405265 w 7467600"/>
              <a:gd name="connsiteY668" fmla="*/ 3016319 h 6858000"/>
              <a:gd name="connsiteX669" fmla="*/ 1407512 w 7467600"/>
              <a:gd name="connsiteY669" fmla="*/ 3018001 h 6858000"/>
              <a:gd name="connsiteX670" fmla="*/ 1726266 w 7467600"/>
              <a:gd name="connsiteY670" fmla="*/ 2777274 h 6858000"/>
              <a:gd name="connsiteX671" fmla="*/ 625390 w 7467600"/>
              <a:gd name="connsiteY671" fmla="*/ 2514541 h 6858000"/>
              <a:gd name="connsiteX672" fmla="*/ 619799 w 7467600"/>
              <a:gd name="connsiteY672" fmla="*/ 2527180 h 6858000"/>
              <a:gd name="connsiteX673" fmla="*/ 310030 w 7467600"/>
              <a:gd name="connsiteY673" fmla="*/ 2771818 h 6858000"/>
              <a:gd name="connsiteX674" fmla="*/ 173877 w 7467600"/>
              <a:gd name="connsiteY674" fmla="*/ 2937056 h 6858000"/>
              <a:gd name="connsiteX675" fmla="*/ 77889 w 7467600"/>
              <a:gd name="connsiteY675" fmla="*/ 3138440 h 6858000"/>
              <a:gd name="connsiteX676" fmla="*/ 0 w 7467600"/>
              <a:gd name="connsiteY676" fmla="*/ 3271395 h 6858000"/>
              <a:gd name="connsiteX677" fmla="*/ 0 w 7467600"/>
              <a:gd name="connsiteY677" fmla="*/ 3153002 h 6858000"/>
              <a:gd name="connsiteX678" fmla="*/ 2386 w 7467600"/>
              <a:gd name="connsiteY678" fmla="*/ 3149203 h 6858000"/>
              <a:gd name="connsiteX679" fmla="*/ 89753 w 7467600"/>
              <a:gd name="connsiteY679" fmla="*/ 2987702 h 6858000"/>
              <a:gd name="connsiteX680" fmla="*/ 76869 w 7467600"/>
              <a:gd name="connsiteY680" fmla="*/ 3005404 h 6858000"/>
              <a:gd name="connsiteX681" fmla="*/ 32049 w 7467600"/>
              <a:gd name="connsiteY681" fmla="*/ 3065814 h 6858000"/>
              <a:gd name="connsiteX682" fmla="*/ 0 w 7467600"/>
              <a:gd name="connsiteY682" fmla="*/ 3108744 h 6858000"/>
              <a:gd name="connsiteX683" fmla="*/ 0 w 7467600"/>
              <a:gd name="connsiteY683" fmla="*/ 3058059 h 6858000"/>
              <a:gd name="connsiteX684" fmla="*/ 7610 w 7467600"/>
              <a:gd name="connsiteY684" fmla="*/ 3047889 h 6858000"/>
              <a:gd name="connsiteX685" fmla="*/ 52419 w 7467600"/>
              <a:gd name="connsiteY685" fmla="*/ 2987479 h 6858000"/>
              <a:gd name="connsiteX686" fmla="*/ 59142 w 7467600"/>
              <a:gd name="connsiteY686" fmla="*/ 2978488 h 6858000"/>
              <a:gd name="connsiteX687" fmla="*/ 0 w 7467600"/>
              <a:gd name="connsiteY687" fmla="*/ 3015334 h 6858000"/>
              <a:gd name="connsiteX688" fmla="*/ 0 w 7467600"/>
              <a:gd name="connsiteY688" fmla="*/ 2914286 h 6858000"/>
              <a:gd name="connsiteX689" fmla="*/ 36383 w 7467600"/>
              <a:gd name="connsiteY689" fmla="*/ 2901128 h 6858000"/>
              <a:gd name="connsiteX690" fmla="*/ 156329 w 7467600"/>
              <a:gd name="connsiteY690" fmla="*/ 2840533 h 6858000"/>
              <a:gd name="connsiteX691" fmla="*/ 358355 w 7467600"/>
              <a:gd name="connsiteY691" fmla="*/ 2620471 h 6858000"/>
              <a:gd name="connsiteX692" fmla="*/ 510577 w 7467600"/>
              <a:gd name="connsiteY692" fmla="*/ 2501244 h 6858000"/>
              <a:gd name="connsiteX693" fmla="*/ 211967 w 7467600"/>
              <a:gd name="connsiteY693" fmla="*/ 2479171 h 6858000"/>
              <a:gd name="connsiteX694" fmla="*/ 0 w 7467600"/>
              <a:gd name="connsiteY694" fmla="*/ 2476398 h 6858000"/>
              <a:gd name="connsiteX695" fmla="*/ 0 w 7467600"/>
              <a:gd name="connsiteY695" fmla="*/ 2389189 h 6858000"/>
              <a:gd name="connsiteX696" fmla="*/ 103062 w 7467600"/>
              <a:gd name="connsiteY696" fmla="*/ 2389518 h 6858000"/>
              <a:gd name="connsiteX697" fmla="*/ 510734 w 7467600"/>
              <a:gd name="connsiteY697" fmla="*/ 2416201 h 6858000"/>
              <a:gd name="connsiteX698" fmla="*/ 279257 w 7467600"/>
              <a:gd name="connsiteY698" fmla="*/ 2092102 h 6858000"/>
              <a:gd name="connsiteX699" fmla="*/ 65265 w 7467600"/>
              <a:gd name="connsiteY699" fmla="*/ 2006049 h 6858000"/>
              <a:gd name="connsiteX700" fmla="*/ 0 w 7467600"/>
              <a:gd name="connsiteY700" fmla="*/ 1982532 h 6858000"/>
              <a:gd name="connsiteX701" fmla="*/ 0 w 7467600"/>
              <a:gd name="connsiteY701" fmla="*/ 1912789 h 6858000"/>
              <a:gd name="connsiteX702" fmla="*/ 97460 w 7467600"/>
              <a:gd name="connsiteY702" fmla="*/ 1953725 h 6858000"/>
              <a:gd name="connsiteX703" fmla="*/ 221272 w 7467600"/>
              <a:gd name="connsiteY703" fmla="*/ 1980766 h 6858000"/>
              <a:gd name="connsiteX704" fmla="*/ 116765 w 7467600"/>
              <a:gd name="connsiteY704" fmla="*/ 1911033 h 6858000"/>
              <a:gd name="connsiteX705" fmla="*/ 16405 w 7467600"/>
              <a:gd name="connsiteY705" fmla="*/ 1803412 h 6858000"/>
              <a:gd name="connsiteX706" fmla="*/ 0 w 7467600"/>
              <a:gd name="connsiteY706" fmla="*/ 1784777 h 6858000"/>
              <a:gd name="connsiteX707" fmla="*/ 0 w 7467600"/>
              <a:gd name="connsiteY707" fmla="*/ 1740082 h 6858000"/>
              <a:gd name="connsiteX708" fmla="*/ 39394 w 7467600"/>
              <a:gd name="connsiteY708" fmla="*/ 1784856 h 6858000"/>
              <a:gd name="connsiteX709" fmla="*/ 135813 w 7467600"/>
              <a:gd name="connsiteY709" fmla="*/ 1888838 h 6858000"/>
              <a:gd name="connsiteX710" fmla="*/ 242575 w 7467600"/>
              <a:gd name="connsiteY710" fmla="*/ 1958841 h 6858000"/>
              <a:gd name="connsiteX711" fmla="*/ 82197 w 7467600"/>
              <a:gd name="connsiteY711" fmla="*/ 1754826 h 6858000"/>
              <a:gd name="connsiteX712" fmla="*/ 0 w 7467600"/>
              <a:gd name="connsiteY712" fmla="*/ 1679650 h 6858000"/>
              <a:gd name="connsiteX713" fmla="*/ 0 w 7467600"/>
              <a:gd name="connsiteY713" fmla="*/ 1602463 h 6858000"/>
              <a:gd name="connsiteX714" fmla="*/ 84689 w 7467600"/>
              <a:gd name="connsiteY714" fmla="*/ 1677442 h 6858000"/>
              <a:gd name="connsiteX715" fmla="*/ 298437 w 7467600"/>
              <a:gd name="connsiteY715" fmla="*/ 1968019 h 6858000"/>
              <a:gd name="connsiteX716" fmla="*/ 227269 w 7467600"/>
              <a:gd name="connsiteY716" fmla="*/ 1114064 h 6858000"/>
              <a:gd name="connsiteX717" fmla="*/ 248003 w 7467600"/>
              <a:gd name="connsiteY717" fmla="*/ 1089613 h 6858000"/>
              <a:gd name="connsiteX718" fmla="*/ 427020 w 7467600"/>
              <a:gd name="connsiteY718" fmla="*/ 1619803 h 6858000"/>
              <a:gd name="connsiteX719" fmla="*/ 340345 w 7467600"/>
              <a:gd name="connsiteY719" fmla="*/ 2027739 h 6858000"/>
              <a:gd name="connsiteX720" fmla="*/ 360865 w 7467600"/>
              <a:gd name="connsiteY720" fmla="*/ 2044827 h 6858000"/>
              <a:gd name="connsiteX721" fmla="*/ 560414 w 7467600"/>
              <a:gd name="connsiteY721" fmla="*/ 2421457 h 6858000"/>
              <a:gd name="connsiteX722" fmla="*/ 1359703 w 7467600"/>
              <a:gd name="connsiteY722" fmla="*/ 2578554 h 6858000"/>
              <a:gd name="connsiteX723" fmla="*/ 1359422 w 7467600"/>
              <a:gd name="connsiteY723" fmla="*/ 2577994 h 6858000"/>
              <a:gd name="connsiteX724" fmla="*/ 828701 w 7467600"/>
              <a:gd name="connsiteY724" fmla="*/ 1839520 h 6858000"/>
              <a:gd name="connsiteX725" fmla="*/ 494427 w 7467600"/>
              <a:gd name="connsiteY725" fmla="*/ 1092333 h 6858000"/>
              <a:gd name="connsiteX726" fmla="*/ 506322 w 7467600"/>
              <a:gd name="connsiteY726" fmla="*/ 1020997 h 6858000"/>
              <a:gd name="connsiteX727" fmla="*/ 4570198 w 7467600"/>
              <a:gd name="connsiteY727" fmla="*/ 978081 h 6858000"/>
              <a:gd name="connsiteX728" fmla="*/ 4523691 w 7467600"/>
              <a:gd name="connsiteY728" fmla="*/ 1127776 h 6858000"/>
              <a:gd name="connsiteX729" fmla="*/ 4509875 w 7467600"/>
              <a:gd name="connsiteY729" fmla="*/ 1167552 h 6858000"/>
              <a:gd name="connsiteX730" fmla="*/ 4478168 w 7467600"/>
              <a:gd name="connsiteY730" fmla="*/ 1260735 h 6858000"/>
              <a:gd name="connsiteX731" fmla="*/ 4409309 w 7467600"/>
              <a:gd name="connsiteY731" fmla="*/ 1666996 h 6858000"/>
              <a:gd name="connsiteX732" fmla="*/ 4370031 w 7467600"/>
              <a:gd name="connsiteY732" fmla="*/ 1955666 h 6858000"/>
              <a:gd name="connsiteX733" fmla="*/ 4570198 w 7467600"/>
              <a:gd name="connsiteY733" fmla="*/ 978081 h 6858000"/>
              <a:gd name="connsiteX734" fmla="*/ 4557898 w 7467600"/>
              <a:gd name="connsiteY734" fmla="*/ 900011 h 6858000"/>
              <a:gd name="connsiteX735" fmla="*/ 4344840 w 7467600"/>
              <a:gd name="connsiteY735" fmla="*/ 1922038 h 6858000"/>
              <a:gd name="connsiteX736" fmla="*/ 4378710 w 7467600"/>
              <a:gd name="connsiteY736" fmla="*/ 1665516 h 6858000"/>
              <a:gd name="connsiteX737" fmla="*/ 4448798 w 7467600"/>
              <a:gd name="connsiteY737" fmla="*/ 1253024 h 6858000"/>
              <a:gd name="connsiteX738" fmla="*/ 4480315 w 7467600"/>
              <a:gd name="connsiteY738" fmla="*/ 1158454 h 6858000"/>
              <a:gd name="connsiteX739" fmla="*/ 4494133 w 7467600"/>
              <a:gd name="connsiteY739" fmla="*/ 1118676 h 6858000"/>
              <a:gd name="connsiteX740" fmla="*/ 4557898 w 7467600"/>
              <a:gd name="connsiteY740" fmla="*/ 900011 h 6858000"/>
              <a:gd name="connsiteX741" fmla="*/ 5870151 w 7467600"/>
              <a:gd name="connsiteY741" fmla="*/ 898890 h 6858000"/>
              <a:gd name="connsiteX742" fmla="*/ 5861335 w 7467600"/>
              <a:gd name="connsiteY742" fmla="*/ 899177 h 6858000"/>
              <a:gd name="connsiteX743" fmla="*/ 5843702 w 7467600"/>
              <a:gd name="connsiteY743" fmla="*/ 899748 h 6858000"/>
              <a:gd name="connsiteX744" fmla="*/ 5651107 w 7467600"/>
              <a:gd name="connsiteY744" fmla="*/ 920306 h 6858000"/>
              <a:gd name="connsiteX745" fmla="*/ 5459407 w 7467600"/>
              <a:gd name="connsiteY745" fmla="*/ 940975 h 6858000"/>
              <a:gd name="connsiteX746" fmla="*/ 5374846 w 7467600"/>
              <a:gd name="connsiteY746" fmla="*/ 941988 h 6858000"/>
              <a:gd name="connsiteX747" fmla="*/ 5256105 w 7467600"/>
              <a:gd name="connsiteY747" fmla="*/ 945632 h 6858000"/>
              <a:gd name="connsiteX748" fmla="*/ 5107071 w 7467600"/>
              <a:gd name="connsiteY748" fmla="*/ 969720 h 6858000"/>
              <a:gd name="connsiteX749" fmla="*/ 4998681 w 7467600"/>
              <a:gd name="connsiteY749" fmla="*/ 988771 h 6858000"/>
              <a:gd name="connsiteX750" fmla="*/ 5870151 w 7467600"/>
              <a:gd name="connsiteY750" fmla="*/ 898890 h 6858000"/>
              <a:gd name="connsiteX751" fmla="*/ 5504425 w 7467600"/>
              <a:gd name="connsiteY751" fmla="*/ 848067 h 6858000"/>
              <a:gd name="connsiteX752" fmla="*/ 4968849 w 7467600"/>
              <a:gd name="connsiteY752" fmla="*/ 962318 h 6858000"/>
              <a:gd name="connsiteX753" fmla="*/ 5104039 w 7467600"/>
              <a:gd name="connsiteY753" fmla="*/ 940634 h 6858000"/>
              <a:gd name="connsiteX754" fmla="*/ 5256311 w 7467600"/>
              <a:gd name="connsiteY754" fmla="*/ 916490 h 6858000"/>
              <a:gd name="connsiteX755" fmla="*/ 5377381 w 7467600"/>
              <a:gd name="connsiteY755" fmla="*/ 912671 h 6858000"/>
              <a:gd name="connsiteX756" fmla="*/ 5460148 w 7467600"/>
              <a:gd name="connsiteY756" fmla="*/ 911442 h 6858000"/>
              <a:gd name="connsiteX757" fmla="*/ 5648971 w 7467600"/>
              <a:gd name="connsiteY757" fmla="*/ 891331 h 6858000"/>
              <a:gd name="connsiteX758" fmla="*/ 5844807 w 7467600"/>
              <a:gd name="connsiteY758" fmla="*/ 870718 h 6858000"/>
              <a:gd name="connsiteX759" fmla="*/ 5862975 w 7467600"/>
              <a:gd name="connsiteY759" fmla="*/ 869756 h 6858000"/>
              <a:gd name="connsiteX760" fmla="*/ 5920887 w 7467600"/>
              <a:gd name="connsiteY760" fmla="*/ 865929 h 6858000"/>
              <a:gd name="connsiteX761" fmla="*/ 5504425 w 7467600"/>
              <a:gd name="connsiteY761" fmla="*/ 848067 h 6858000"/>
              <a:gd name="connsiteX762" fmla="*/ 3607114 w 7467600"/>
              <a:gd name="connsiteY762" fmla="*/ 467441 h 6858000"/>
              <a:gd name="connsiteX763" fmla="*/ 3296242 w 7467600"/>
              <a:gd name="connsiteY763" fmla="*/ 807991 h 6858000"/>
              <a:gd name="connsiteX764" fmla="*/ 3174674 w 7467600"/>
              <a:gd name="connsiteY764" fmla="*/ 919759 h 6858000"/>
              <a:gd name="connsiteX765" fmla="*/ 3042978 w 7467600"/>
              <a:gd name="connsiteY765" fmla="*/ 1054894 h 6858000"/>
              <a:gd name="connsiteX766" fmla="*/ 2968914 w 7467600"/>
              <a:gd name="connsiteY766" fmla="*/ 1133756 h 6858000"/>
              <a:gd name="connsiteX767" fmla="*/ 3103823 w 7467600"/>
              <a:gd name="connsiteY767" fmla="*/ 1026814 h 6858000"/>
              <a:gd name="connsiteX768" fmla="*/ 3607114 w 7467600"/>
              <a:gd name="connsiteY768" fmla="*/ 467441 h 6858000"/>
              <a:gd name="connsiteX769" fmla="*/ 3744487 w 7467600"/>
              <a:gd name="connsiteY769" fmla="*/ 383136 h 6858000"/>
              <a:gd name="connsiteX770" fmla="*/ 3970213 w 7467600"/>
              <a:gd name="connsiteY770" fmla="*/ 995559 h 6858000"/>
              <a:gd name="connsiteX771" fmla="*/ 3744487 w 7467600"/>
              <a:gd name="connsiteY771" fmla="*/ 383136 h 6858000"/>
              <a:gd name="connsiteX772" fmla="*/ 3624562 w 7467600"/>
              <a:gd name="connsiteY772" fmla="*/ 367041 h 6858000"/>
              <a:gd name="connsiteX773" fmla="*/ 3489712 w 7467600"/>
              <a:gd name="connsiteY773" fmla="*/ 485386 h 6858000"/>
              <a:gd name="connsiteX774" fmla="*/ 3182994 w 7467600"/>
              <a:gd name="connsiteY774" fmla="*/ 828265 h 6858000"/>
              <a:gd name="connsiteX775" fmla="*/ 2892114 w 7467600"/>
              <a:gd name="connsiteY775" fmla="*/ 1172635 h 6858000"/>
              <a:gd name="connsiteX776" fmla="*/ 3021459 w 7467600"/>
              <a:gd name="connsiteY776" fmla="*/ 1035385 h 6858000"/>
              <a:gd name="connsiteX777" fmla="*/ 3153873 w 7467600"/>
              <a:gd name="connsiteY777" fmla="*/ 898971 h 6858000"/>
              <a:gd name="connsiteX778" fmla="*/ 3276511 w 7467600"/>
              <a:gd name="connsiteY778" fmla="*/ 786423 h 6858000"/>
              <a:gd name="connsiteX779" fmla="*/ 3584154 w 7467600"/>
              <a:gd name="connsiteY779" fmla="*/ 448218 h 6858000"/>
              <a:gd name="connsiteX780" fmla="*/ 3624562 w 7467600"/>
              <a:gd name="connsiteY780" fmla="*/ 367041 h 6858000"/>
              <a:gd name="connsiteX781" fmla="*/ 3766672 w 7467600"/>
              <a:gd name="connsiteY781" fmla="*/ 359429 h 6858000"/>
              <a:gd name="connsiteX782" fmla="*/ 3996338 w 7467600"/>
              <a:gd name="connsiteY782" fmla="*/ 968237 h 6858000"/>
              <a:gd name="connsiteX783" fmla="*/ 3766672 w 7467600"/>
              <a:gd name="connsiteY783" fmla="*/ 359429 h 6858000"/>
              <a:gd name="connsiteX784" fmla="*/ 5805386 w 7467600"/>
              <a:gd name="connsiteY784" fmla="*/ 239240 h 6858000"/>
              <a:gd name="connsiteX785" fmla="*/ 5736947 w 7467600"/>
              <a:gd name="connsiteY785" fmla="*/ 261367 h 6858000"/>
              <a:gd name="connsiteX786" fmla="*/ 5427012 w 7467600"/>
              <a:gd name="connsiteY786" fmla="*/ 311272 h 6858000"/>
              <a:gd name="connsiteX787" fmla="*/ 5147818 w 7467600"/>
              <a:gd name="connsiteY787" fmla="*/ 322112 h 6858000"/>
              <a:gd name="connsiteX788" fmla="*/ 5060854 w 7467600"/>
              <a:gd name="connsiteY788" fmla="*/ 311882 h 6858000"/>
              <a:gd name="connsiteX789" fmla="*/ 4945989 w 7467600"/>
              <a:gd name="connsiteY789" fmla="*/ 300516 h 6858000"/>
              <a:gd name="connsiteX790" fmla="*/ 5410479 w 7467600"/>
              <a:gd name="connsiteY790" fmla="*/ 348434 h 6858000"/>
              <a:gd name="connsiteX791" fmla="*/ 5805386 w 7467600"/>
              <a:gd name="connsiteY791" fmla="*/ 239240 h 6858000"/>
              <a:gd name="connsiteX792" fmla="*/ 5905192 w 7467600"/>
              <a:gd name="connsiteY792" fmla="*/ 163079 h 6858000"/>
              <a:gd name="connsiteX793" fmla="*/ 5865655 w 7467600"/>
              <a:gd name="connsiteY793" fmla="*/ 171901 h 6858000"/>
              <a:gd name="connsiteX794" fmla="*/ 5259740 w 7467600"/>
              <a:gd name="connsiteY794" fmla="*/ 257013 h 6858000"/>
              <a:gd name="connsiteX795" fmla="*/ 5208466 w 7467600"/>
              <a:gd name="connsiteY795" fmla="*/ 257550 h 6858000"/>
              <a:gd name="connsiteX796" fmla="*/ 4980204 w 7467600"/>
              <a:gd name="connsiteY796" fmla="*/ 271903 h 6858000"/>
              <a:gd name="connsiteX797" fmla="*/ 5068068 w 7467600"/>
              <a:gd name="connsiteY797" fmla="*/ 282244 h 6858000"/>
              <a:gd name="connsiteX798" fmla="*/ 5153231 w 7467600"/>
              <a:gd name="connsiteY798" fmla="*/ 292240 h 6858000"/>
              <a:gd name="connsiteX799" fmla="*/ 5426491 w 7467600"/>
              <a:gd name="connsiteY799" fmla="*/ 281128 h 6858000"/>
              <a:gd name="connsiteX800" fmla="*/ 5731212 w 7467600"/>
              <a:gd name="connsiteY800" fmla="*/ 231951 h 6858000"/>
              <a:gd name="connsiteX801" fmla="*/ 5905192 w 7467600"/>
              <a:gd name="connsiteY801" fmla="*/ 163079 h 6858000"/>
              <a:gd name="connsiteX802" fmla="*/ 5944437 w 7467600"/>
              <a:gd name="connsiteY802" fmla="*/ 113829 h 6858000"/>
              <a:gd name="connsiteX803" fmla="*/ 5825032 w 7467600"/>
              <a:gd name="connsiteY803" fmla="*/ 146405 h 6858000"/>
              <a:gd name="connsiteX804" fmla="*/ 4955599 w 7467600"/>
              <a:gd name="connsiteY804" fmla="*/ 247008 h 6858000"/>
              <a:gd name="connsiteX805" fmla="*/ 5210104 w 7467600"/>
              <a:gd name="connsiteY805" fmla="*/ 228123 h 6858000"/>
              <a:gd name="connsiteX806" fmla="*/ 5261015 w 7467600"/>
              <a:gd name="connsiteY806" fmla="*/ 227087 h 6858000"/>
              <a:gd name="connsiteX807" fmla="*/ 5861181 w 7467600"/>
              <a:gd name="connsiteY807" fmla="*/ 143093 h 6858000"/>
              <a:gd name="connsiteX808" fmla="*/ 5961252 w 7467600"/>
              <a:gd name="connsiteY808" fmla="*/ 114820 h 6858000"/>
              <a:gd name="connsiteX809" fmla="*/ 5944437 w 7467600"/>
              <a:gd name="connsiteY809" fmla="*/ 113829 h 6858000"/>
              <a:gd name="connsiteX810" fmla="*/ 3882765 w 7467600"/>
              <a:gd name="connsiteY810" fmla="*/ 0 h 6858000"/>
              <a:gd name="connsiteX811" fmla="*/ 3995099 w 7467600"/>
              <a:gd name="connsiteY811" fmla="*/ 0 h 6858000"/>
              <a:gd name="connsiteX812" fmla="*/ 4163818 w 7467600"/>
              <a:gd name="connsiteY812" fmla="*/ 234104 h 6858000"/>
              <a:gd name="connsiteX813" fmla="*/ 4172099 w 7467600"/>
              <a:gd name="connsiteY813" fmla="*/ 234207 h 6858000"/>
              <a:gd name="connsiteX814" fmla="*/ 4784282 w 7467600"/>
              <a:gd name="connsiteY814" fmla="*/ 276561 h 6858000"/>
              <a:gd name="connsiteX815" fmla="*/ 4801687 w 7467600"/>
              <a:gd name="connsiteY815" fmla="*/ 267764 h 6858000"/>
              <a:gd name="connsiteX816" fmla="*/ 6082788 w 7467600"/>
              <a:gd name="connsiteY816" fmla="*/ 64119 h 6858000"/>
              <a:gd name="connsiteX817" fmla="*/ 6099442 w 7467600"/>
              <a:gd name="connsiteY817" fmla="*/ 82568 h 6858000"/>
              <a:gd name="connsiteX818" fmla="*/ 4804137 w 7467600"/>
              <a:gd name="connsiteY818" fmla="*/ 320931 h 6858000"/>
              <a:gd name="connsiteX819" fmla="*/ 4227047 w 7467600"/>
              <a:gd name="connsiteY819" fmla="*/ 313415 h 6858000"/>
              <a:gd name="connsiteX820" fmla="*/ 4346041 w 7467600"/>
              <a:gd name="connsiteY820" fmla="*/ 456086 h 6858000"/>
              <a:gd name="connsiteX821" fmla="*/ 4870967 w 7467600"/>
              <a:gd name="connsiteY821" fmla="*/ 963061 h 6858000"/>
              <a:gd name="connsiteX822" fmla="*/ 4889647 w 7467600"/>
              <a:gd name="connsiteY822" fmla="*/ 957147 h 6858000"/>
              <a:gd name="connsiteX823" fmla="*/ 5422504 w 7467600"/>
              <a:gd name="connsiteY823" fmla="*/ 805191 h 6858000"/>
              <a:gd name="connsiteX824" fmla="*/ 6087656 w 7467600"/>
              <a:gd name="connsiteY824" fmla="*/ 826703 h 6858000"/>
              <a:gd name="connsiteX825" fmla="*/ 6058717 w 7467600"/>
              <a:gd name="connsiteY825" fmla="*/ 865992 h 6858000"/>
              <a:gd name="connsiteX826" fmla="*/ 4974153 w 7467600"/>
              <a:gd name="connsiteY826" fmla="*/ 1045456 h 6858000"/>
              <a:gd name="connsiteX827" fmla="*/ 5627835 w 7467600"/>
              <a:gd name="connsiteY827" fmla="*/ 1472077 h 6858000"/>
              <a:gd name="connsiteX828" fmla="*/ 5629817 w 7467600"/>
              <a:gd name="connsiteY828" fmla="*/ 1471412 h 6858000"/>
              <a:gd name="connsiteX829" fmla="*/ 5634124 w 7467600"/>
              <a:gd name="connsiteY829" fmla="*/ 1470572 h 6858000"/>
              <a:gd name="connsiteX830" fmla="*/ 5755832 w 7467600"/>
              <a:gd name="connsiteY830" fmla="*/ 1383886 h 6858000"/>
              <a:gd name="connsiteX831" fmla="*/ 6014186 w 7467600"/>
              <a:gd name="connsiteY831" fmla="*/ 1279799 h 6858000"/>
              <a:gd name="connsiteX832" fmla="*/ 6901619 w 7467600"/>
              <a:gd name="connsiteY832" fmla="*/ 1047874 h 6858000"/>
              <a:gd name="connsiteX833" fmla="*/ 6931566 w 7467600"/>
              <a:gd name="connsiteY833" fmla="*/ 1062034 h 6858000"/>
              <a:gd name="connsiteX834" fmla="*/ 5790982 w 7467600"/>
              <a:gd name="connsiteY834" fmla="*/ 1561380 h 6858000"/>
              <a:gd name="connsiteX835" fmla="*/ 6188971 w 7467600"/>
              <a:gd name="connsiteY835" fmla="*/ 1755168 h 6858000"/>
              <a:gd name="connsiteX836" fmla="*/ 6202446 w 7467600"/>
              <a:gd name="connsiteY836" fmla="*/ 1752268 h 6858000"/>
              <a:gd name="connsiteX837" fmla="*/ 7179560 w 7467600"/>
              <a:gd name="connsiteY837" fmla="*/ 1467551 h 6858000"/>
              <a:gd name="connsiteX838" fmla="*/ 7158730 w 7467600"/>
              <a:gd name="connsiteY838" fmla="*/ 1507835 h 6858000"/>
              <a:gd name="connsiteX839" fmla="*/ 6326959 w 7467600"/>
              <a:gd name="connsiteY839" fmla="*/ 1817686 h 6858000"/>
              <a:gd name="connsiteX840" fmla="*/ 6537433 w 7467600"/>
              <a:gd name="connsiteY840" fmla="*/ 1907790 h 6858000"/>
              <a:gd name="connsiteX841" fmla="*/ 6550221 w 7467600"/>
              <a:gd name="connsiteY841" fmla="*/ 1910729 h 6858000"/>
              <a:gd name="connsiteX842" fmla="*/ 6964438 w 7467600"/>
              <a:gd name="connsiteY842" fmla="*/ 2209505 h 6858000"/>
              <a:gd name="connsiteX843" fmla="*/ 7367862 w 7467600"/>
              <a:gd name="connsiteY843" fmla="*/ 2806833 h 6858000"/>
              <a:gd name="connsiteX844" fmla="*/ 7364329 w 7467600"/>
              <a:gd name="connsiteY844" fmla="*/ 2826907 h 6858000"/>
              <a:gd name="connsiteX845" fmla="*/ 7290545 w 7467600"/>
              <a:gd name="connsiteY845" fmla="*/ 2850663 h 6858000"/>
              <a:gd name="connsiteX846" fmla="*/ 6472036 w 7467600"/>
              <a:gd name="connsiteY846" fmla="*/ 1959003 h 6858000"/>
              <a:gd name="connsiteX847" fmla="*/ 5792897 w 7467600"/>
              <a:gd name="connsiteY847" fmla="*/ 1647747 h 6858000"/>
              <a:gd name="connsiteX848" fmla="*/ 5842751 w 7467600"/>
              <a:gd name="connsiteY848" fmla="*/ 1816112 h 6858000"/>
              <a:gd name="connsiteX849" fmla="*/ 5847424 w 7467600"/>
              <a:gd name="connsiteY849" fmla="*/ 1815776 h 6858000"/>
              <a:gd name="connsiteX850" fmla="*/ 6399821 w 7467600"/>
              <a:gd name="connsiteY850" fmla="*/ 2344799 h 6858000"/>
              <a:gd name="connsiteX851" fmla="*/ 6323232 w 7467600"/>
              <a:gd name="connsiteY851" fmla="*/ 2389634 h 6858000"/>
              <a:gd name="connsiteX852" fmla="*/ 5942958 w 7467600"/>
              <a:gd name="connsiteY852" fmla="*/ 2077708 h 6858000"/>
              <a:gd name="connsiteX853" fmla="*/ 5921559 w 7467600"/>
              <a:gd name="connsiteY853" fmla="*/ 2378596 h 6858000"/>
              <a:gd name="connsiteX854" fmla="*/ 5817651 w 7467600"/>
              <a:gd name="connsiteY854" fmla="*/ 3023919 h 6858000"/>
              <a:gd name="connsiteX855" fmla="*/ 5729634 w 7467600"/>
              <a:gd name="connsiteY855" fmla="*/ 3051849 h 6858000"/>
              <a:gd name="connsiteX856" fmla="*/ 5611018 w 7467600"/>
              <a:gd name="connsiteY856" fmla="*/ 2316769 h 6858000"/>
              <a:gd name="connsiteX857" fmla="*/ 5687608 w 7467600"/>
              <a:gd name="connsiteY857" fmla="*/ 2039972 h 6858000"/>
              <a:gd name="connsiteX858" fmla="*/ 5657554 w 7467600"/>
              <a:gd name="connsiteY858" fmla="*/ 1576445 h 6858000"/>
              <a:gd name="connsiteX859" fmla="*/ 5150475 w 7467600"/>
              <a:gd name="connsiteY859" fmla="*/ 1274012 h 6858000"/>
              <a:gd name="connsiteX860" fmla="*/ 5349142 w 7467600"/>
              <a:gd name="connsiteY860" fmla="*/ 2204405 h 6858000"/>
              <a:gd name="connsiteX861" fmla="*/ 5262214 w 7467600"/>
              <a:gd name="connsiteY861" fmla="*/ 2233836 h 6858000"/>
              <a:gd name="connsiteX862" fmla="*/ 4981539 w 7467600"/>
              <a:gd name="connsiteY862" fmla="*/ 1542201 h 6858000"/>
              <a:gd name="connsiteX863" fmla="*/ 4958461 w 7467600"/>
              <a:gd name="connsiteY863" fmla="*/ 1136957 h 6858000"/>
              <a:gd name="connsiteX864" fmla="*/ 4655015 w 7467600"/>
              <a:gd name="connsiteY864" fmla="*/ 891426 h 6858000"/>
              <a:gd name="connsiteX865" fmla="*/ 4348002 w 7467600"/>
              <a:gd name="connsiteY865" fmla="*/ 2205895 h 6858000"/>
              <a:gd name="connsiteX866" fmla="*/ 4262250 w 7467600"/>
              <a:gd name="connsiteY866" fmla="*/ 2219972 h 6858000"/>
              <a:gd name="connsiteX867" fmla="*/ 4550611 w 7467600"/>
              <a:gd name="connsiteY867" fmla="*/ 817540 h 6858000"/>
              <a:gd name="connsiteX868" fmla="*/ 4564418 w 7467600"/>
              <a:gd name="connsiteY868" fmla="*/ 808293 h 6858000"/>
              <a:gd name="connsiteX869" fmla="*/ 4266388 w 7467600"/>
              <a:gd name="connsiteY869" fmla="*/ 500083 h 6858000"/>
              <a:gd name="connsiteX870" fmla="*/ 4032842 w 7467600"/>
              <a:gd name="connsiteY870" fmla="*/ 211809 h 6858000"/>
              <a:gd name="connsiteX871" fmla="*/ 3882765 w 7467600"/>
              <a:gd name="connsiteY871" fmla="*/ 0 h 6858000"/>
              <a:gd name="connsiteX872" fmla="*/ 3721337 w 7467600"/>
              <a:gd name="connsiteY872" fmla="*/ 0 h 6858000"/>
              <a:gd name="connsiteX873" fmla="*/ 3797544 w 7467600"/>
              <a:gd name="connsiteY873" fmla="*/ 0 h 6858000"/>
              <a:gd name="connsiteX874" fmla="*/ 3775734 w 7467600"/>
              <a:gd name="connsiteY874" fmla="*/ 95131 h 6858000"/>
              <a:gd name="connsiteX875" fmla="*/ 3724807 w 7467600"/>
              <a:gd name="connsiteY875" fmla="*/ 272257 h 6858000"/>
              <a:gd name="connsiteX876" fmla="*/ 3726844 w 7467600"/>
              <a:gd name="connsiteY876" fmla="*/ 282988 h 6858000"/>
              <a:gd name="connsiteX877" fmla="*/ 3742664 w 7467600"/>
              <a:gd name="connsiteY877" fmla="*/ 279918 h 6858000"/>
              <a:gd name="connsiteX878" fmla="*/ 4103910 w 7467600"/>
              <a:gd name="connsiteY878" fmla="*/ 1161917 h 6858000"/>
              <a:gd name="connsiteX879" fmla="*/ 4020269 w 7467600"/>
              <a:gd name="connsiteY879" fmla="*/ 1200406 h 6858000"/>
              <a:gd name="connsiteX880" fmla="*/ 3674882 w 7467600"/>
              <a:gd name="connsiteY880" fmla="*/ 488524 h 6858000"/>
              <a:gd name="connsiteX881" fmla="*/ 3132682 w 7467600"/>
              <a:gd name="connsiteY881" fmla="*/ 1072284 h 6858000"/>
              <a:gd name="connsiteX882" fmla="*/ 2716346 w 7467600"/>
              <a:gd name="connsiteY882" fmla="*/ 1276376 h 6858000"/>
              <a:gd name="connsiteX883" fmla="*/ 2716772 w 7467600"/>
              <a:gd name="connsiteY883" fmla="*/ 1255462 h 6858000"/>
              <a:gd name="connsiteX884" fmla="*/ 3471096 w 7467600"/>
              <a:gd name="connsiteY884" fmla="*/ 437072 h 6858000"/>
              <a:gd name="connsiteX885" fmla="*/ 3639057 w 7467600"/>
              <a:gd name="connsiteY885" fmla="*/ 286334 h 6858000"/>
              <a:gd name="connsiteX886" fmla="*/ 3640309 w 7467600"/>
              <a:gd name="connsiteY886" fmla="*/ 284664 h 6858000"/>
              <a:gd name="connsiteX887" fmla="*/ 3646022 w 7467600"/>
              <a:gd name="connsiteY887" fmla="*/ 276711 h 6858000"/>
              <a:gd name="connsiteX888" fmla="*/ 3707943 w 7467600"/>
              <a:gd name="connsiteY888" fmla="*/ 65958 h 6858000"/>
              <a:gd name="connsiteX889" fmla="*/ 3721337 w 7467600"/>
              <a:gd name="connsiteY889" fmla="*/ 0 h 6858000"/>
              <a:gd name="connsiteX890" fmla="*/ 2867960 w 7467600"/>
              <a:gd name="connsiteY890" fmla="*/ 0 h 6858000"/>
              <a:gd name="connsiteX891" fmla="*/ 2926351 w 7467600"/>
              <a:gd name="connsiteY891" fmla="*/ 0 h 6858000"/>
              <a:gd name="connsiteX892" fmla="*/ 2902823 w 7467600"/>
              <a:gd name="connsiteY892" fmla="*/ 262929 h 6858000"/>
              <a:gd name="connsiteX893" fmla="*/ 2940663 w 7467600"/>
              <a:gd name="connsiteY893" fmla="*/ 140884 h 6858000"/>
              <a:gd name="connsiteX894" fmla="*/ 2947039 w 7467600"/>
              <a:gd name="connsiteY894" fmla="*/ 122524 h 6858000"/>
              <a:gd name="connsiteX895" fmla="*/ 2984316 w 7467600"/>
              <a:gd name="connsiteY895" fmla="*/ 0 h 6858000"/>
              <a:gd name="connsiteX896" fmla="*/ 3016114 w 7467600"/>
              <a:gd name="connsiteY896" fmla="*/ 0 h 6858000"/>
              <a:gd name="connsiteX897" fmla="*/ 2979949 w 7467600"/>
              <a:gd name="connsiteY897" fmla="*/ 119274 h 6858000"/>
              <a:gd name="connsiteX898" fmla="*/ 3023879 w 7467600"/>
              <a:gd name="connsiteY898" fmla="*/ 0 h 6858000"/>
              <a:gd name="connsiteX899" fmla="*/ 3105400 w 7467600"/>
              <a:gd name="connsiteY899" fmla="*/ 0 h 6858000"/>
              <a:gd name="connsiteX900" fmla="*/ 3094669 w 7467600"/>
              <a:gd name="connsiteY900" fmla="*/ 30308 h 6858000"/>
              <a:gd name="connsiteX901" fmla="*/ 2901945 w 7467600"/>
              <a:gd name="connsiteY901" fmla="*/ 466538 h 6858000"/>
              <a:gd name="connsiteX902" fmla="*/ 2815209 w 7467600"/>
              <a:gd name="connsiteY902" fmla="*/ 497361 h 6858000"/>
              <a:gd name="connsiteX903" fmla="*/ 2844845 w 7467600"/>
              <a:gd name="connsiteY903" fmla="*/ 127638 h 6858000"/>
              <a:gd name="connsiteX904" fmla="*/ 2867960 w 7467600"/>
              <a:gd name="connsiteY904" fmla="*/ 0 h 6858000"/>
              <a:gd name="connsiteX905" fmla="*/ 1057230 w 7467600"/>
              <a:gd name="connsiteY905" fmla="*/ 0 h 6858000"/>
              <a:gd name="connsiteX906" fmla="*/ 1111003 w 7467600"/>
              <a:gd name="connsiteY906" fmla="*/ 0 h 6858000"/>
              <a:gd name="connsiteX907" fmla="*/ 1125553 w 7467600"/>
              <a:gd name="connsiteY907" fmla="*/ 52588 h 6858000"/>
              <a:gd name="connsiteX908" fmla="*/ 1304276 w 7467600"/>
              <a:gd name="connsiteY908" fmla="*/ 476275 h 6858000"/>
              <a:gd name="connsiteX909" fmla="*/ 1492066 w 7467600"/>
              <a:gd name="connsiteY909" fmla="*/ 886333 h 6858000"/>
              <a:gd name="connsiteX910" fmla="*/ 1423698 w 7467600"/>
              <a:gd name="connsiteY910" fmla="*/ 710817 h 6858000"/>
              <a:gd name="connsiteX911" fmla="*/ 1357609 w 7467600"/>
              <a:gd name="connsiteY911" fmla="*/ 532892 h 6858000"/>
              <a:gd name="connsiteX912" fmla="*/ 1309550 w 7467600"/>
              <a:gd name="connsiteY912" fmla="*/ 374031 h 6858000"/>
              <a:gd name="connsiteX913" fmla="*/ 1193673 w 7467600"/>
              <a:gd name="connsiteY913" fmla="*/ 49533 h 6858000"/>
              <a:gd name="connsiteX914" fmla="*/ 1164391 w 7467600"/>
              <a:gd name="connsiteY914" fmla="*/ 0 h 6858000"/>
              <a:gd name="connsiteX915" fmla="*/ 1200666 w 7467600"/>
              <a:gd name="connsiteY915" fmla="*/ 0 h 6858000"/>
              <a:gd name="connsiteX916" fmla="*/ 1223408 w 7467600"/>
              <a:gd name="connsiteY916" fmla="*/ 38996 h 6858000"/>
              <a:gd name="connsiteX917" fmla="*/ 1339635 w 7467600"/>
              <a:gd name="connsiteY917" fmla="*/ 365517 h 6858000"/>
              <a:gd name="connsiteX918" fmla="*/ 1387469 w 7467600"/>
              <a:gd name="connsiteY918" fmla="*/ 523079 h 6858000"/>
              <a:gd name="connsiteX919" fmla="*/ 1452685 w 7467600"/>
              <a:gd name="connsiteY919" fmla="*/ 699806 h 6858000"/>
              <a:gd name="connsiteX920" fmla="*/ 1492092 w 7467600"/>
              <a:gd name="connsiteY920" fmla="*/ 800424 h 6858000"/>
              <a:gd name="connsiteX921" fmla="*/ 1455302 w 7467600"/>
              <a:gd name="connsiteY921" fmla="*/ 632913 h 6858000"/>
              <a:gd name="connsiteX922" fmla="*/ 1222336 w 7467600"/>
              <a:gd name="connsiteY922" fmla="*/ 9480 h 6858000"/>
              <a:gd name="connsiteX923" fmla="*/ 1214634 w 7467600"/>
              <a:gd name="connsiteY923" fmla="*/ 0 h 6858000"/>
              <a:gd name="connsiteX924" fmla="*/ 1289827 w 7467600"/>
              <a:gd name="connsiteY924" fmla="*/ 0 h 6858000"/>
              <a:gd name="connsiteX925" fmla="*/ 1321076 w 7467600"/>
              <a:gd name="connsiteY925" fmla="*/ 59722 h 6858000"/>
              <a:gd name="connsiteX926" fmla="*/ 1512579 w 7467600"/>
              <a:gd name="connsiteY926" fmla="*/ 626441 h 6858000"/>
              <a:gd name="connsiteX927" fmla="*/ 1506076 w 7467600"/>
              <a:gd name="connsiteY927" fmla="*/ 1089289 h 6858000"/>
              <a:gd name="connsiteX928" fmla="*/ 1486346 w 7467600"/>
              <a:gd name="connsiteY928" fmla="*/ 1079919 h 6858000"/>
              <a:gd name="connsiteX929" fmla="*/ 1070511 w 7467600"/>
              <a:gd name="connsiteY929" fmla="*/ 48609 h 6858000"/>
              <a:gd name="connsiteX930" fmla="*/ 1057230 w 7467600"/>
              <a:gd name="connsiteY930" fmla="*/ 0 h 6858000"/>
              <a:gd name="connsiteX931" fmla="*/ 43151 w 7467600"/>
              <a:gd name="connsiteY931" fmla="*/ 0 h 6858000"/>
              <a:gd name="connsiteX932" fmla="*/ 95283 w 7467600"/>
              <a:gd name="connsiteY932" fmla="*/ 0 h 6858000"/>
              <a:gd name="connsiteX933" fmla="*/ 300708 w 7467600"/>
              <a:gd name="connsiteY933" fmla="*/ 154571 h 6858000"/>
              <a:gd name="connsiteX934" fmla="*/ 530414 w 7467600"/>
              <a:gd name="connsiteY934" fmla="*/ 354673 h 6858000"/>
              <a:gd name="connsiteX935" fmla="*/ 333785 w 7467600"/>
              <a:gd name="connsiteY935" fmla="*/ 161564 h 6858000"/>
              <a:gd name="connsiteX936" fmla="*/ 147005 w 7467600"/>
              <a:gd name="connsiteY936" fmla="*/ 0 h 6858000"/>
              <a:gd name="connsiteX937" fmla="*/ 272509 w 7467600"/>
              <a:gd name="connsiteY937" fmla="*/ 0 h 6858000"/>
              <a:gd name="connsiteX938" fmla="*/ 326276 w 7467600"/>
              <a:gd name="connsiteY938" fmla="*/ 45847 h 6858000"/>
              <a:gd name="connsiteX939" fmla="*/ 823759 w 7467600"/>
              <a:gd name="connsiteY939" fmla="*/ 574145 h 6858000"/>
              <a:gd name="connsiteX940" fmla="*/ 811254 w 7467600"/>
              <a:gd name="connsiteY940" fmla="*/ 665546 h 6858000"/>
              <a:gd name="connsiteX941" fmla="*/ 154042 w 7467600"/>
              <a:gd name="connsiteY941" fmla="*/ 261522 h 6858000"/>
              <a:gd name="connsiteX942" fmla="*/ 13550 w 7467600"/>
              <a:gd name="connsiteY942" fmla="*/ 158423 h 6858000"/>
              <a:gd name="connsiteX943" fmla="*/ 0 w 7467600"/>
              <a:gd name="connsiteY943" fmla="*/ 146618 h 6858000"/>
              <a:gd name="connsiteX944" fmla="*/ 0 w 7467600"/>
              <a:gd name="connsiteY944" fmla="*/ 59161 h 6858000"/>
              <a:gd name="connsiteX945" fmla="*/ 45427 w 7467600"/>
              <a:gd name="connsiteY945" fmla="*/ 101078 h 6858000"/>
              <a:gd name="connsiteX946" fmla="*/ 630103 w 7467600"/>
              <a:gd name="connsiteY946" fmla="*/ 485885 h 6858000"/>
              <a:gd name="connsiteX947" fmla="*/ 532040 w 7467600"/>
              <a:gd name="connsiteY947" fmla="*/ 399359 h 6858000"/>
              <a:gd name="connsiteX948" fmla="*/ 517618 w 7467600"/>
              <a:gd name="connsiteY948" fmla="*/ 385726 h 6858000"/>
              <a:gd name="connsiteX949" fmla="*/ 285074 w 7467600"/>
              <a:gd name="connsiteY949" fmla="*/ 182755 h 6858000"/>
              <a:gd name="connsiteX950" fmla="*/ 43151 w 7467600"/>
              <a:gd name="connsiteY95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3149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1019354 w 7467600"/>
              <a:gd name="connsiteY18" fmla="*/ 6315006 h 6858000"/>
              <a:gd name="connsiteX19" fmla="*/ 441046 w 7467600"/>
              <a:gd name="connsiteY19" fmla="*/ 6691153 h 6858000"/>
              <a:gd name="connsiteX20" fmla="*/ 1019354 w 7467600"/>
              <a:gd name="connsiteY20" fmla="*/ 6315006 h 6858000"/>
              <a:gd name="connsiteX21" fmla="*/ 991680 w 7467600"/>
              <a:gd name="connsiteY21" fmla="*/ 6298413 h 6858000"/>
              <a:gd name="connsiteX22" fmla="*/ 409060 w 7467600"/>
              <a:gd name="connsiteY22" fmla="*/ 6671470 h 6858000"/>
              <a:gd name="connsiteX23" fmla="*/ 991680 w 7467600"/>
              <a:gd name="connsiteY23" fmla="*/ 6298413 h 6858000"/>
              <a:gd name="connsiteX24" fmla="*/ 103333 w 7467600"/>
              <a:gd name="connsiteY24" fmla="*/ 5699602 h 6858000"/>
              <a:gd name="connsiteX25" fmla="*/ 233938 w 7467600"/>
              <a:gd name="connsiteY25" fmla="*/ 5809416 h 6858000"/>
              <a:gd name="connsiteX26" fmla="*/ 883580 w 7467600"/>
              <a:gd name="connsiteY26" fmla="*/ 6180710 h 6858000"/>
              <a:gd name="connsiteX27" fmla="*/ 487337 w 7467600"/>
              <a:gd name="connsiteY27" fmla="*/ 5950182 h 6858000"/>
              <a:gd name="connsiteX28" fmla="*/ 354051 w 7467600"/>
              <a:gd name="connsiteY28" fmla="*/ 5854912 h 6858000"/>
              <a:gd name="connsiteX29" fmla="*/ 195436 w 7467600"/>
              <a:gd name="connsiteY29" fmla="*/ 5755068 h 6858000"/>
              <a:gd name="connsiteX30" fmla="*/ 103333 w 7467600"/>
              <a:gd name="connsiteY30" fmla="*/ 5699602 h 6858000"/>
              <a:gd name="connsiteX31" fmla="*/ 5539432 w 7467600"/>
              <a:gd name="connsiteY31" fmla="*/ 5642928 h 6858000"/>
              <a:gd name="connsiteX32" fmla="*/ 5555462 w 7467600"/>
              <a:gd name="connsiteY32" fmla="*/ 5694454 h 6858000"/>
              <a:gd name="connsiteX33" fmla="*/ 5828270 w 7467600"/>
              <a:gd name="connsiteY33" fmla="*/ 6320663 h 6858000"/>
              <a:gd name="connsiteX34" fmla="*/ 5947416 w 7467600"/>
              <a:gd name="connsiteY34" fmla="*/ 6574846 h 6858000"/>
              <a:gd name="connsiteX35" fmla="*/ 5539432 w 7467600"/>
              <a:gd name="connsiteY35" fmla="*/ 5642928 h 6858000"/>
              <a:gd name="connsiteX36" fmla="*/ 51253 w 7467600"/>
              <a:gd name="connsiteY36" fmla="*/ 5631825 h 6858000"/>
              <a:gd name="connsiteX37" fmla="*/ 211622 w 7467600"/>
              <a:gd name="connsiteY37" fmla="*/ 5728803 h 6858000"/>
              <a:gd name="connsiteX38" fmla="*/ 371652 w 7467600"/>
              <a:gd name="connsiteY38" fmla="*/ 5829062 h 6858000"/>
              <a:gd name="connsiteX39" fmla="*/ 505903 w 7467600"/>
              <a:gd name="connsiteY39" fmla="*/ 5925221 h 6858000"/>
              <a:gd name="connsiteX40" fmla="*/ 899240 w 7467600"/>
              <a:gd name="connsiteY40" fmla="*/ 6153068 h 6858000"/>
              <a:gd name="connsiteX41" fmla="*/ 988114 w 7467600"/>
              <a:gd name="connsiteY41" fmla="*/ 6174204 h 6858000"/>
              <a:gd name="connsiteX42" fmla="*/ 845971 w 7467600"/>
              <a:gd name="connsiteY42" fmla="*/ 6067177 h 6858000"/>
              <a:gd name="connsiteX43" fmla="*/ 448057 w 7467600"/>
              <a:gd name="connsiteY43" fmla="*/ 5841376 h 6858000"/>
              <a:gd name="connsiteX44" fmla="*/ 51253 w 7467600"/>
              <a:gd name="connsiteY44" fmla="*/ 5631825 h 6858000"/>
              <a:gd name="connsiteX45" fmla="*/ 2606687 w 7467600"/>
              <a:gd name="connsiteY45" fmla="*/ 5630718 h 6858000"/>
              <a:gd name="connsiteX46" fmla="*/ 2645658 w 7467600"/>
              <a:gd name="connsiteY46" fmla="*/ 6640259 h 6858000"/>
              <a:gd name="connsiteX47" fmla="*/ 2606687 w 7467600"/>
              <a:gd name="connsiteY47" fmla="*/ 5630718 h 6858000"/>
              <a:gd name="connsiteX48" fmla="*/ 3642057 w 7467600"/>
              <a:gd name="connsiteY48" fmla="*/ 5573487 h 6858000"/>
              <a:gd name="connsiteX49" fmla="*/ 3632981 w 7467600"/>
              <a:gd name="connsiteY49" fmla="*/ 5579437 h 6858000"/>
              <a:gd name="connsiteX50" fmla="*/ 3382436 w 7467600"/>
              <a:gd name="connsiteY50" fmla="*/ 5952726 h 6858000"/>
              <a:gd name="connsiteX51" fmla="*/ 3191929 w 7467600"/>
              <a:gd name="connsiteY51" fmla="*/ 6662669 h 6858000"/>
              <a:gd name="connsiteX52" fmla="*/ 3369898 w 7467600"/>
              <a:gd name="connsiteY52" fmla="*/ 6081771 h 6858000"/>
              <a:gd name="connsiteX53" fmla="*/ 3642057 w 7467600"/>
              <a:gd name="connsiteY53" fmla="*/ 5573487 h 6858000"/>
              <a:gd name="connsiteX54" fmla="*/ 2650666 w 7467600"/>
              <a:gd name="connsiteY54" fmla="*/ 5530686 h 6858000"/>
              <a:gd name="connsiteX55" fmla="*/ 2650249 w 7467600"/>
              <a:gd name="connsiteY55" fmla="*/ 5532101 h 6858000"/>
              <a:gd name="connsiteX56" fmla="*/ 2663808 w 7467600"/>
              <a:gd name="connsiteY56" fmla="*/ 6535215 h 6858000"/>
              <a:gd name="connsiteX57" fmla="*/ 2665418 w 7467600"/>
              <a:gd name="connsiteY57" fmla="*/ 6132756 h 6858000"/>
              <a:gd name="connsiteX58" fmla="*/ 2650666 w 7467600"/>
              <a:gd name="connsiteY58" fmla="*/ 5530686 h 6858000"/>
              <a:gd name="connsiteX59" fmla="*/ 2680277 w 7467600"/>
              <a:gd name="connsiteY59" fmla="*/ 5479204 h 6858000"/>
              <a:gd name="connsiteX60" fmla="*/ 2678972 w 7467600"/>
              <a:gd name="connsiteY60" fmla="*/ 5481582 h 6858000"/>
              <a:gd name="connsiteX61" fmla="*/ 2696666 w 7467600"/>
              <a:gd name="connsiteY61" fmla="*/ 6133836 h 6858000"/>
              <a:gd name="connsiteX62" fmla="*/ 2695769 w 7467600"/>
              <a:gd name="connsiteY62" fmla="*/ 6390955 h 6858000"/>
              <a:gd name="connsiteX63" fmla="*/ 2739893 w 7467600"/>
              <a:gd name="connsiteY63" fmla="*/ 6108357 h 6858000"/>
              <a:gd name="connsiteX64" fmla="*/ 2680277 w 7467600"/>
              <a:gd name="connsiteY64" fmla="*/ 5479204 h 6858000"/>
              <a:gd name="connsiteX65" fmla="*/ 1132195 w 7467600"/>
              <a:gd name="connsiteY65" fmla="*/ 5467980 h 6858000"/>
              <a:gd name="connsiteX66" fmla="*/ 1679056 w 7467600"/>
              <a:gd name="connsiteY66" fmla="*/ 5516907 h 6858000"/>
              <a:gd name="connsiteX67" fmla="*/ 2128648 w 7467600"/>
              <a:gd name="connsiteY67" fmla="*/ 5474249 h 6858000"/>
              <a:gd name="connsiteX68" fmla="*/ 1825619 w 7467600"/>
              <a:gd name="connsiteY68" fmla="*/ 5478447 h 6858000"/>
              <a:gd name="connsiteX69" fmla="*/ 1737798 w 7467600"/>
              <a:gd name="connsiteY69" fmla="*/ 5483353 h 6858000"/>
              <a:gd name="connsiteX70" fmla="*/ 1132195 w 7467600"/>
              <a:gd name="connsiteY70" fmla="*/ 5467980 h 6858000"/>
              <a:gd name="connsiteX71" fmla="*/ 1456157 w 7467600"/>
              <a:gd name="connsiteY71" fmla="*/ 5371404 h 6858000"/>
              <a:gd name="connsiteX72" fmla="*/ 1244432 w 7467600"/>
              <a:gd name="connsiteY72" fmla="*/ 5385601 h 6858000"/>
              <a:gd name="connsiteX73" fmla="*/ 973990 w 7467600"/>
              <a:gd name="connsiteY73" fmla="*/ 5424940 h 6858000"/>
              <a:gd name="connsiteX74" fmla="*/ 1103809 w 7467600"/>
              <a:gd name="connsiteY74" fmla="*/ 5433720 h 6858000"/>
              <a:gd name="connsiteX75" fmla="*/ 1123454 w 7467600"/>
              <a:gd name="connsiteY75" fmla="*/ 5435727 h 6858000"/>
              <a:gd name="connsiteX76" fmla="*/ 1737017 w 7467600"/>
              <a:gd name="connsiteY76" fmla="*/ 5452183 h 6858000"/>
              <a:gd name="connsiteX77" fmla="*/ 1824397 w 7467600"/>
              <a:gd name="connsiteY77" fmla="*/ 5447757 h 6858000"/>
              <a:gd name="connsiteX78" fmla="*/ 2070059 w 7467600"/>
              <a:gd name="connsiteY78" fmla="*/ 5441660 h 6858000"/>
              <a:gd name="connsiteX79" fmla="*/ 1456157 w 7467600"/>
              <a:gd name="connsiteY79" fmla="*/ 5371404 h 6858000"/>
              <a:gd name="connsiteX80" fmla="*/ 4988186 w 7467600"/>
              <a:gd name="connsiteY80" fmla="*/ 5216467 h 6858000"/>
              <a:gd name="connsiteX81" fmla="*/ 4777334 w 7467600"/>
              <a:gd name="connsiteY81" fmla="*/ 5406072 h 6858000"/>
              <a:gd name="connsiteX82" fmla="*/ 4718341 w 7467600"/>
              <a:gd name="connsiteY82" fmla="*/ 5468043 h 6858000"/>
              <a:gd name="connsiteX83" fmla="*/ 4604655 w 7467600"/>
              <a:gd name="connsiteY83" fmla="*/ 5583434 h 6858000"/>
              <a:gd name="connsiteX84" fmla="*/ 4565074 w 7467600"/>
              <a:gd name="connsiteY84" fmla="*/ 5618550 h 6858000"/>
              <a:gd name="connsiteX85" fmla="*/ 4988186 w 7467600"/>
              <a:gd name="connsiteY85" fmla="*/ 5216467 h 6858000"/>
              <a:gd name="connsiteX86" fmla="*/ 4978032 w 7467600"/>
              <a:gd name="connsiteY86" fmla="*/ 5183809 h 6858000"/>
              <a:gd name="connsiteX87" fmla="*/ 4463413 w 7467600"/>
              <a:gd name="connsiteY87" fmla="*/ 5615162 h 6858000"/>
              <a:gd name="connsiteX88" fmla="*/ 4358134 w 7467600"/>
              <a:gd name="connsiteY88" fmla="*/ 5742791 h 6858000"/>
              <a:gd name="connsiteX89" fmla="*/ 4376219 w 7467600"/>
              <a:gd name="connsiteY89" fmla="*/ 5729027 h 6858000"/>
              <a:gd name="connsiteX90" fmla="*/ 4582340 w 7467600"/>
              <a:gd name="connsiteY90" fmla="*/ 5561037 h 6858000"/>
              <a:gd name="connsiteX91" fmla="*/ 4694684 w 7467600"/>
              <a:gd name="connsiteY91" fmla="*/ 5447098 h 6858000"/>
              <a:gd name="connsiteX92" fmla="*/ 4754123 w 7467600"/>
              <a:gd name="connsiteY92" fmla="*/ 5384643 h 6858000"/>
              <a:gd name="connsiteX93" fmla="*/ 4978032 w 7467600"/>
              <a:gd name="connsiteY93" fmla="*/ 5183809 h 6858000"/>
              <a:gd name="connsiteX94" fmla="*/ 1903353 w 7467600"/>
              <a:gd name="connsiteY94" fmla="*/ 5044827 h 6858000"/>
              <a:gd name="connsiteX95" fmla="*/ 1936931 w 7467600"/>
              <a:gd name="connsiteY95" fmla="*/ 5093954 h 6858000"/>
              <a:gd name="connsiteX96" fmla="*/ 2195868 w 7467600"/>
              <a:gd name="connsiteY96" fmla="*/ 5396574 h 6858000"/>
              <a:gd name="connsiteX97" fmla="*/ 2088852 w 7467600"/>
              <a:gd name="connsiteY97" fmla="*/ 5166123 h 6858000"/>
              <a:gd name="connsiteX98" fmla="*/ 1958241 w 7467600"/>
              <a:gd name="connsiteY98" fmla="*/ 5067955 h 6858000"/>
              <a:gd name="connsiteX99" fmla="*/ 1903353 w 7467600"/>
              <a:gd name="connsiteY99" fmla="*/ 5044827 h 6858000"/>
              <a:gd name="connsiteX100" fmla="*/ 1979378 w 7467600"/>
              <a:gd name="connsiteY100" fmla="*/ 4769504 h 6858000"/>
              <a:gd name="connsiteX101" fmla="*/ 2882120 w 7467600"/>
              <a:gd name="connsiteY101" fmla="*/ 5064547 h 6858000"/>
              <a:gd name="connsiteX102" fmla="*/ 2793103 w 7467600"/>
              <a:gd name="connsiteY102" fmla="*/ 5039699 h 6858000"/>
              <a:gd name="connsiteX103" fmla="*/ 2770041 w 7467600"/>
              <a:gd name="connsiteY103" fmla="*/ 5033634 h 6858000"/>
              <a:gd name="connsiteX104" fmla="*/ 1979378 w 7467600"/>
              <a:gd name="connsiteY104" fmla="*/ 4769504 h 6858000"/>
              <a:gd name="connsiteX105" fmla="*/ 1927410 w 7467600"/>
              <a:gd name="connsiteY105" fmla="*/ 4716164 h 6858000"/>
              <a:gd name="connsiteX106" fmla="*/ 1959587 w 7467600"/>
              <a:gd name="connsiteY106" fmla="*/ 4728849 h 6858000"/>
              <a:gd name="connsiteX107" fmla="*/ 2777707 w 7467600"/>
              <a:gd name="connsiteY107" fmla="*/ 5003991 h 6858000"/>
              <a:gd name="connsiteX108" fmla="*/ 2800768 w 7467600"/>
              <a:gd name="connsiteY108" fmla="*/ 5010056 h 6858000"/>
              <a:gd name="connsiteX109" fmla="*/ 2879408 w 7467600"/>
              <a:gd name="connsiteY109" fmla="*/ 5031590 h 6858000"/>
              <a:gd name="connsiteX110" fmla="*/ 2862295 w 7467600"/>
              <a:gd name="connsiteY110" fmla="*/ 5022958 h 6858000"/>
              <a:gd name="connsiteX111" fmla="*/ 2813343 w 7467600"/>
              <a:gd name="connsiteY111" fmla="*/ 4998369 h 6858000"/>
              <a:gd name="connsiteX112" fmla="*/ 2646245 w 7467600"/>
              <a:gd name="connsiteY112" fmla="*/ 4930999 h 6858000"/>
              <a:gd name="connsiteX113" fmla="*/ 1999243 w 7467600"/>
              <a:gd name="connsiteY113" fmla="*/ 4730524 h 6858000"/>
              <a:gd name="connsiteX114" fmla="*/ 1979527 w 7467600"/>
              <a:gd name="connsiteY114" fmla="*/ 4726651 h 6858000"/>
              <a:gd name="connsiteX115" fmla="*/ 1927410 w 7467600"/>
              <a:gd name="connsiteY115" fmla="*/ 4716164 h 6858000"/>
              <a:gd name="connsiteX116" fmla="*/ 1997014 w 7467600"/>
              <a:gd name="connsiteY116" fmla="*/ 4698007 h 6858000"/>
              <a:gd name="connsiteX117" fmla="*/ 2005458 w 7467600"/>
              <a:gd name="connsiteY117" fmla="*/ 4699540 h 6858000"/>
              <a:gd name="connsiteX118" fmla="*/ 2657186 w 7467600"/>
              <a:gd name="connsiteY118" fmla="*/ 4901687 h 6858000"/>
              <a:gd name="connsiteX119" fmla="*/ 2826662 w 7467600"/>
              <a:gd name="connsiteY119" fmla="*/ 4970362 h 6858000"/>
              <a:gd name="connsiteX120" fmla="*/ 2876100 w 7467600"/>
              <a:gd name="connsiteY120" fmla="*/ 4995397 h 6858000"/>
              <a:gd name="connsiteX121" fmla="*/ 3042600 w 7467600"/>
              <a:gd name="connsiteY121" fmla="*/ 5059532 h 6858000"/>
              <a:gd name="connsiteX122" fmla="*/ 1997014 w 7467600"/>
              <a:gd name="connsiteY122" fmla="*/ 4698007 h 6858000"/>
              <a:gd name="connsiteX123" fmla="*/ 2305292 w 7467600"/>
              <a:gd name="connsiteY123" fmla="*/ 4219492 h 6858000"/>
              <a:gd name="connsiteX124" fmla="*/ 3360922 w 7467600"/>
              <a:gd name="connsiteY124" fmla="*/ 4529373 h 6858000"/>
              <a:gd name="connsiteX125" fmla="*/ 3492420 w 7467600"/>
              <a:gd name="connsiteY125" fmla="*/ 4510145 h 6858000"/>
              <a:gd name="connsiteX126" fmla="*/ 3364086 w 7467600"/>
              <a:gd name="connsiteY126" fmla="*/ 4480340 h 6858000"/>
              <a:gd name="connsiteX127" fmla="*/ 3225818 w 7467600"/>
              <a:gd name="connsiteY127" fmla="*/ 4411822 h 6858000"/>
              <a:gd name="connsiteX128" fmla="*/ 3129696 w 7467600"/>
              <a:gd name="connsiteY128" fmla="*/ 4360704 h 6858000"/>
              <a:gd name="connsiteX129" fmla="*/ 2814545 w 7467600"/>
              <a:gd name="connsiteY129" fmla="*/ 4282955 h 6858000"/>
              <a:gd name="connsiteX130" fmla="*/ 2305292 w 7467600"/>
              <a:gd name="connsiteY130" fmla="*/ 4219492 h 6858000"/>
              <a:gd name="connsiteX131" fmla="*/ 2626982 w 7467600"/>
              <a:gd name="connsiteY131" fmla="*/ 4206450 h 6858000"/>
              <a:gd name="connsiteX132" fmla="*/ 2490617 w 7467600"/>
              <a:gd name="connsiteY132" fmla="*/ 4206951 h 6858000"/>
              <a:gd name="connsiteX133" fmla="*/ 2819869 w 7467600"/>
              <a:gd name="connsiteY133" fmla="*/ 4252936 h 6858000"/>
              <a:gd name="connsiteX134" fmla="*/ 3143018 w 7467600"/>
              <a:gd name="connsiteY134" fmla="*/ 4332698 h 6858000"/>
              <a:gd name="connsiteX135" fmla="*/ 3241520 w 7467600"/>
              <a:gd name="connsiteY135" fmla="*/ 4385112 h 6858000"/>
              <a:gd name="connsiteX136" fmla="*/ 3374575 w 7467600"/>
              <a:gd name="connsiteY136" fmla="*/ 4451517 h 6858000"/>
              <a:gd name="connsiteX137" fmla="*/ 3505221 w 7467600"/>
              <a:gd name="connsiteY137" fmla="*/ 4480757 h 6858000"/>
              <a:gd name="connsiteX138" fmla="*/ 2626982 w 7467600"/>
              <a:gd name="connsiteY138" fmla="*/ 4206450 h 6858000"/>
              <a:gd name="connsiteX139" fmla="*/ 1310106 w 7467600"/>
              <a:gd name="connsiteY139" fmla="*/ 3943217 h 6858000"/>
              <a:gd name="connsiteX140" fmla="*/ 854994 w 7467600"/>
              <a:gd name="connsiteY140" fmla="*/ 4399136 h 6858000"/>
              <a:gd name="connsiteX141" fmla="*/ 742462 w 7467600"/>
              <a:gd name="connsiteY141" fmla="*/ 4594648 h 6858000"/>
              <a:gd name="connsiteX142" fmla="*/ 820602 w 7467600"/>
              <a:gd name="connsiteY142" fmla="*/ 4485915 h 6858000"/>
              <a:gd name="connsiteX143" fmla="*/ 878295 w 7467600"/>
              <a:gd name="connsiteY143" fmla="*/ 4403594 h 6858000"/>
              <a:gd name="connsiteX144" fmla="*/ 1240607 w 7467600"/>
              <a:gd name="connsiteY144" fmla="*/ 4010401 h 6858000"/>
              <a:gd name="connsiteX145" fmla="*/ 1310106 w 7467600"/>
              <a:gd name="connsiteY145" fmla="*/ 3943217 h 6858000"/>
              <a:gd name="connsiteX146" fmla="*/ 1423113 w 7467600"/>
              <a:gd name="connsiteY146" fmla="*/ 3874565 h 6858000"/>
              <a:gd name="connsiteX147" fmla="*/ 1260565 w 7467600"/>
              <a:gd name="connsiteY147" fmla="*/ 4031982 h 6858000"/>
              <a:gd name="connsiteX148" fmla="*/ 901900 w 7467600"/>
              <a:gd name="connsiteY148" fmla="*/ 4421236 h 6858000"/>
              <a:gd name="connsiteX149" fmla="*/ 845044 w 7467600"/>
              <a:gd name="connsiteY149" fmla="*/ 4502436 h 6858000"/>
              <a:gd name="connsiteX150" fmla="*/ 685926 w 7467600"/>
              <a:gd name="connsiteY150" fmla="*/ 4703069 h 6858000"/>
              <a:gd name="connsiteX151" fmla="*/ 684248 w 7467600"/>
              <a:gd name="connsiteY151" fmla="*/ 4706721 h 6858000"/>
              <a:gd name="connsiteX152" fmla="*/ 1423113 w 7467600"/>
              <a:gd name="connsiteY152" fmla="*/ 3874565 h 6858000"/>
              <a:gd name="connsiteX153" fmla="*/ 3316479 w 7467600"/>
              <a:gd name="connsiteY153" fmla="*/ 3872136 h 6858000"/>
              <a:gd name="connsiteX154" fmla="*/ 3546806 w 7467600"/>
              <a:gd name="connsiteY154" fmla="*/ 4356139 h 6858000"/>
              <a:gd name="connsiteX155" fmla="*/ 3364433 w 7467600"/>
              <a:gd name="connsiteY155" fmla="*/ 3953121 h 6858000"/>
              <a:gd name="connsiteX156" fmla="*/ 3316479 w 7467600"/>
              <a:gd name="connsiteY156" fmla="*/ 3872136 h 6858000"/>
              <a:gd name="connsiteX157" fmla="*/ 3291335 w 7467600"/>
              <a:gd name="connsiteY157" fmla="*/ 3767420 h 6858000"/>
              <a:gd name="connsiteX158" fmla="*/ 3390805 w 7467600"/>
              <a:gd name="connsiteY158" fmla="*/ 3937163 h 6858000"/>
              <a:gd name="connsiteX159" fmla="*/ 3579062 w 7467600"/>
              <a:gd name="connsiteY159" fmla="*/ 4359040 h 6858000"/>
              <a:gd name="connsiteX160" fmla="*/ 3467355 w 7467600"/>
              <a:gd name="connsiteY160" fmla="*/ 3988130 h 6858000"/>
              <a:gd name="connsiteX161" fmla="*/ 3310753 w 7467600"/>
              <a:gd name="connsiteY161" fmla="*/ 3787140 h 6858000"/>
              <a:gd name="connsiteX162" fmla="*/ 3291335 w 7467600"/>
              <a:gd name="connsiteY162" fmla="*/ 3767420 h 6858000"/>
              <a:gd name="connsiteX163" fmla="*/ 1635889 w 7467600"/>
              <a:gd name="connsiteY163" fmla="*/ 3709494 h 6858000"/>
              <a:gd name="connsiteX164" fmla="*/ 1634800 w 7467600"/>
              <a:gd name="connsiteY164" fmla="*/ 3731111 h 6858000"/>
              <a:gd name="connsiteX165" fmla="*/ 1635889 w 7467600"/>
              <a:gd name="connsiteY165" fmla="*/ 3709494 h 6858000"/>
              <a:gd name="connsiteX166" fmla="*/ 1510397 w 7467600"/>
              <a:gd name="connsiteY166" fmla="*/ 3684705 h 6858000"/>
              <a:gd name="connsiteX167" fmla="*/ 1146550 w 7467600"/>
              <a:gd name="connsiteY167" fmla="*/ 3802012 h 6858000"/>
              <a:gd name="connsiteX168" fmla="*/ 698834 w 7467600"/>
              <a:gd name="connsiteY168" fmla="*/ 3952272 h 6858000"/>
              <a:gd name="connsiteX169" fmla="*/ 34256 w 7467600"/>
              <a:gd name="connsiteY169" fmla="*/ 4347603 h 6858000"/>
              <a:gd name="connsiteX170" fmla="*/ 527241 w 7467600"/>
              <a:gd name="connsiteY170" fmla="*/ 4065078 h 6858000"/>
              <a:gd name="connsiteX171" fmla="*/ 1510397 w 7467600"/>
              <a:gd name="connsiteY171" fmla="*/ 3684705 h 6858000"/>
              <a:gd name="connsiteX172" fmla="*/ 1313114 w 7467600"/>
              <a:gd name="connsiteY172" fmla="*/ 3655216 h 6858000"/>
              <a:gd name="connsiteX173" fmla="*/ 1109304 w 7467600"/>
              <a:gd name="connsiteY173" fmla="*/ 3669030 h 6858000"/>
              <a:gd name="connsiteX174" fmla="*/ 8129 w 7467600"/>
              <a:gd name="connsiteY174" fmla="*/ 4330519 h 6858000"/>
              <a:gd name="connsiteX175" fmla="*/ 687572 w 7467600"/>
              <a:gd name="connsiteY175" fmla="*/ 3925629 h 6858000"/>
              <a:gd name="connsiteX176" fmla="*/ 1138365 w 7467600"/>
              <a:gd name="connsiteY176" fmla="*/ 3774515 h 6858000"/>
              <a:gd name="connsiteX177" fmla="*/ 1505579 w 7467600"/>
              <a:gd name="connsiteY177" fmla="*/ 3655526 h 6858000"/>
              <a:gd name="connsiteX178" fmla="*/ 1313114 w 7467600"/>
              <a:gd name="connsiteY178" fmla="*/ 3655216 h 6858000"/>
              <a:gd name="connsiteX179" fmla="*/ 3655073 w 7467600"/>
              <a:gd name="connsiteY179" fmla="*/ 3650884 h 6858000"/>
              <a:gd name="connsiteX180" fmla="*/ 3989938 w 7467600"/>
              <a:gd name="connsiteY180" fmla="*/ 3991685 h 6858000"/>
              <a:gd name="connsiteX181" fmla="*/ 4393907 w 7467600"/>
              <a:gd name="connsiteY181" fmla="*/ 4261258 h 6858000"/>
              <a:gd name="connsiteX182" fmla="*/ 4648051 w 7467600"/>
              <a:gd name="connsiteY182" fmla="*/ 4374051 h 6858000"/>
              <a:gd name="connsiteX183" fmla="*/ 4383389 w 7467600"/>
              <a:gd name="connsiteY183" fmla="*/ 4184369 h 6858000"/>
              <a:gd name="connsiteX184" fmla="*/ 4165508 w 7467600"/>
              <a:gd name="connsiteY184" fmla="*/ 4035196 h 6858000"/>
              <a:gd name="connsiteX185" fmla="*/ 4068162 w 7467600"/>
              <a:gd name="connsiteY185" fmla="*/ 3953394 h 6858000"/>
              <a:gd name="connsiteX186" fmla="*/ 3981416 w 7467600"/>
              <a:gd name="connsiteY186" fmla="*/ 3880482 h 6858000"/>
              <a:gd name="connsiteX187" fmla="*/ 3800147 w 7467600"/>
              <a:gd name="connsiteY187" fmla="*/ 3749872 h 6858000"/>
              <a:gd name="connsiteX188" fmla="*/ 3655073 w 7467600"/>
              <a:gd name="connsiteY188" fmla="*/ 3650884 h 6858000"/>
              <a:gd name="connsiteX189" fmla="*/ 3670252 w 7467600"/>
              <a:gd name="connsiteY189" fmla="*/ 3622798 h 6858000"/>
              <a:gd name="connsiteX190" fmla="*/ 3817258 w 7467600"/>
              <a:gd name="connsiteY190" fmla="*/ 3723577 h 6858000"/>
              <a:gd name="connsiteX191" fmla="*/ 4000461 w 7467600"/>
              <a:gd name="connsiteY191" fmla="*/ 3855966 h 6858000"/>
              <a:gd name="connsiteX192" fmla="*/ 4088180 w 7467600"/>
              <a:gd name="connsiteY192" fmla="*/ 3929774 h 6858000"/>
              <a:gd name="connsiteX193" fmla="*/ 4184555 w 7467600"/>
              <a:gd name="connsiteY193" fmla="*/ 4010683 h 6858000"/>
              <a:gd name="connsiteX194" fmla="*/ 4399563 w 7467600"/>
              <a:gd name="connsiteY194" fmla="*/ 4158106 h 6858000"/>
              <a:gd name="connsiteX195" fmla="*/ 4684469 w 7467600"/>
              <a:gd name="connsiteY195" fmla="*/ 4364680 h 6858000"/>
              <a:gd name="connsiteX196" fmla="*/ 4690271 w 7467600"/>
              <a:gd name="connsiteY196" fmla="*/ 4370034 h 6858000"/>
              <a:gd name="connsiteX197" fmla="*/ 4136093 w 7467600"/>
              <a:gd name="connsiteY197" fmla="*/ 3858466 h 6858000"/>
              <a:gd name="connsiteX198" fmla="*/ 3670252 w 7467600"/>
              <a:gd name="connsiteY198" fmla="*/ 3622798 h 6858000"/>
              <a:gd name="connsiteX199" fmla="*/ 4440129 w 7467600"/>
              <a:gd name="connsiteY199" fmla="*/ 3448571 h 6858000"/>
              <a:gd name="connsiteX200" fmla="*/ 4856525 w 7467600"/>
              <a:gd name="connsiteY200" fmla="*/ 3915351 h 6858000"/>
              <a:gd name="connsiteX201" fmla="*/ 5059055 w 7467600"/>
              <a:gd name="connsiteY201" fmla="*/ 4108918 h 6858000"/>
              <a:gd name="connsiteX202" fmla="*/ 5290070 w 7467600"/>
              <a:gd name="connsiteY202" fmla="*/ 4263619 h 6858000"/>
              <a:gd name="connsiteX203" fmla="*/ 4834991 w 7467600"/>
              <a:gd name="connsiteY203" fmla="*/ 3830985 h 6858000"/>
              <a:gd name="connsiteX204" fmla="*/ 4440129 w 7467600"/>
              <a:gd name="connsiteY204" fmla="*/ 3448571 h 6858000"/>
              <a:gd name="connsiteX205" fmla="*/ 4441737 w 7467600"/>
              <a:gd name="connsiteY205" fmla="*/ 3399734 h 6858000"/>
              <a:gd name="connsiteX206" fmla="*/ 4431236 w 7467600"/>
              <a:gd name="connsiteY206" fmla="*/ 3400954 h 6858000"/>
              <a:gd name="connsiteX207" fmla="*/ 4557150 w 7467600"/>
              <a:gd name="connsiteY207" fmla="*/ 3510023 h 6858000"/>
              <a:gd name="connsiteX208" fmla="*/ 4856936 w 7467600"/>
              <a:gd name="connsiteY208" fmla="*/ 3809146 h 6858000"/>
              <a:gd name="connsiteX209" fmla="*/ 5111996 w 7467600"/>
              <a:gd name="connsiteY209" fmla="*/ 4065759 h 6858000"/>
              <a:gd name="connsiteX210" fmla="*/ 5388878 w 7467600"/>
              <a:gd name="connsiteY210" fmla="*/ 4300185 h 6858000"/>
              <a:gd name="connsiteX211" fmla="*/ 5425556 w 7467600"/>
              <a:gd name="connsiteY211" fmla="*/ 4308967 h 6858000"/>
              <a:gd name="connsiteX212" fmla="*/ 4943646 w 7467600"/>
              <a:gd name="connsiteY212" fmla="*/ 3822916 h 6858000"/>
              <a:gd name="connsiteX213" fmla="*/ 4594837 w 7467600"/>
              <a:gd name="connsiteY213" fmla="*/ 3532274 h 6858000"/>
              <a:gd name="connsiteX214" fmla="*/ 4441737 w 7467600"/>
              <a:gd name="connsiteY214" fmla="*/ 3399734 h 6858000"/>
              <a:gd name="connsiteX215" fmla="*/ 5425834 w 7467600"/>
              <a:gd name="connsiteY215" fmla="*/ 3162785 h 6858000"/>
              <a:gd name="connsiteX216" fmla="*/ 5401644 w 7467600"/>
              <a:gd name="connsiteY216" fmla="*/ 3617847 h 6858000"/>
              <a:gd name="connsiteX217" fmla="*/ 5467256 w 7467600"/>
              <a:gd name="connsiteY217" fmla="*/ 4175494 h 6858000"/>
              <a:gd name="connsiteX218" fmla="*/ 5448069 w 7467600"/>
              <a:gd name="connsiteY218" fmla="*/ 3567554 h 6858000"/>
              <a:gd name="connsiteX219" fmla="*/ 5425834 w 7467600"/>
              <a:gd name="connsiteY219" fmla="*/ 3162785 h 6858000"/>
              <a:gd name="connsiteX220" fmla="*/ 1318687 w 7467600"/>
              <a:gd name="connsiteY220" fmla="*/ 3113840 h 6858000"/>
              <a:gd name="connsiteX221" fmla="*/ 1066793 w 7467600"/>
              <a:gd name="connsiteY221" fmla="*/ 3212171 h 6858000"/>
              <a:gd name="connsiteX222" fmla="*/ 993319 w 7467600"/>
              <a:gd name="connsiteY222" fmla="*/ 3247648 h 6858000"/>
              <a:gd name="connsiteX223" fmla="*/ 853081 w 7467600"/>
              <a:gd name="connsiteY223" fmla="*/ 3312410 h 6858000"/>
              <a:gd name="connsiteX224" fmla="*/ 805957 w 7467600"/>
              <a:gd name="connsiteY224" fmla="*/ 3330443 h 6858000"/>
              <a:gd name="connsiteX225" fmla="*/ 1318687 w 7467600"/>
              <a:gd name="connsiteY225" fmla="*/ 3113840 h 6858000"/>
              <a:gd name="connsiteX226" fmla="*/ 5453702 w 7467600"/>
              <a:gd name="connsiteY226" fmla="*/ 3090882 h 6858000"/>
              <a:gd name="connsiteX227" fmla="*/ 5480135 w 7467600"/>
              <a:gd name="connsiteY227" fmla="*/ 3565802 h 6858000"/>
              <a:gd name="connsiteX228" fmla="*/ 5499023 w 7467600"/>
              <a:gd name="connsiteY228" fmla="*/ 4166310 h 6858000"/>
              <a:gd name="connsiteX229" fmla="*/ 5547022 w 7467600"/>
              <a:gd name="connsiteY229" fmla="*/ 3607838 h 6858000"/>
              <a:gd name="connsiteX230" fmla="*/ 5515964 w 7467600"/>
              <a:gd name="connsiteY230" fmla="*/ 3378541 h 6858000"/>
              <a:gd name="connsiteX231" fmla="*/ 5453702 w 7467600"/>
              <a:gd name="connsiteY231" fmla="*/ 3090882 h 6858000"/>
              <a:gd name="connsiteX232" fmla="*/ 1238695 w 7467600"/>
              <a:gd name="connsiteY232" fmla="*/ 3076820 h 6858000"/>
              <a:gd name="connsiteX233" fmla="*/ 716371 w 7467600"/>
              <a:gd name="connsiteY233" fmla="*/ 3293249 h 6858000"/>
              <a:gd name="connsiteX234" fmla="*/ 579522 w 7467600"/>
              <a:gd name="connsiteY234" fmla="*/ 3371759 h 6858000"/>
              <a:gd name="connsiteX235" fmla="*/ 600288 w 7467600"/>
              <a:gd name="connsiteY235" fmla="*/ 3365555 h 6858000"/>
              <a:gd name="connsiteX236" fmla="*/ 840692 w 7467600"/>
              <a:gd name="connsiteY236" fmla="*/ 3284921 h 6858000"/>
              <a:gd name="connsiteX237" fmla="*/ 979248 w 7467600"/>
              <a:gd name="connsiteY237" fmla="*/ 3221003 h 6858000"/>
              <a:gd name="connsiteX238" fmla="*/ 1053282 w 7467600"/>
              <a:gd name="connsiteY238" fmla="*/ 3185247 h 6858000"/>
              <a:gd name="connsiteX239" fmla="*/ 1320603 w 7467600"/>
              <a:gd name="connsiteY239" fmla="*/ 3081281 h 6858000"/>
              <a:gd name="connsiteX240" fmla="*/ 1238695 w 7467600"/>
              <a:gd name="connsiteY240" fmla="*/ 3076820 h 6858000"/>
              <a:gd name="connsiteX241" fmla="*/ 5425627 w 7467600"/>
              <a:gd name="connsiteY241" fmla="*/ 2954192 h 6858000"/>
              <a:gd name="connsiteX242" fmla="*/ 5470770 w 7467600"/>
              <a:gd name="connsiteY242" fmla="*/ 3005435 h 6858000"/>
              <a:gd name="connsiteX243" fmla="*/ 5519779 w 7467600"/>
              <a:gd name="connsiteY243" fmla="*/ 4359223 h 6858000"/>
              <a:gd name="connsiteX244" fmla="*/ 5520293 w 7467600"/>
              <a:gd name="connsiteY244" fmla="*/ 4360602 h 6858000"/>
              <a:gd name="connsiteX245" fmla="*/ 5767221 w 7467600"/>
              <a:gd name="connsiteY245" fmla="*/ 4665564 h 6858000"/>
              <a:gd name="connsiteX246" fmla="*/ 6937169 w 7467600"/>
              <a:gd name="connsiteY246" fmla="*/ 4815941 h 6858000"/>
              <a:gd name="connsiteX247" fmla="*/ 6953922 w 7467600"/>
              <a:gd name="connsiteY247" fmla="*/ 4890068 h 6858000"/>
              <a:gd name="connsiteX248" fmla="*/ 6071359 w 7467600"/>
              <a:gd name="connsiteY248" fmla="*/ 4770770 h 6858000"/>
              <a:gd name="connsiteX249" fmla="*/ 6038839 w 7467600"/>
              <a:gd name="connsiteY249" fmla="*/ 4764474 h 6858000"/>
              <a:gd name="connsiteX250" fmla="*/ 6038706 w 7467600"/>
              <a:gd name="connsiteY250" fmla="*/ 4763847 h 6858000"/>
              <a:gd name="connsiteX251" fmla="*/ 6037784 w 7467600"/>
              <a:gd name="connsiteY251" fmla="*/ 4764270 h 6858000"/>
              <a:gd name="connsiteX252" fmla="*/ 6038839 w 7467600"/>
              <a:gd name="connsiteY252" fmla="*/ 4764474 h 6858000"/>
              <a:gd name="connsiteX253" fmla="*/ 6040338 w 7467600"/>
              <a:gd name="connsiteY253" fmla="*/ 4771418 h 6858000"/>
              <a:gd name="connsiteX254" fmla="*/ 6024488 w 7467600"/>
              <a:gd name="connsiteY254" fmla="*/ 4809903 h 6858000"/>
              <a:gd name="connsiteX255" fmla="*/ 5599771 w 7467600"/>
              <a:gd name="connsiteY255" fmla="*/ 5509652 h 6858000"/>
              <a:gd name="connsiteX256" fmla="*/ 5548843 w 7467600"/>
              <a:gd name="connsiteY256" fmla="*/ 5563845 h 6858000"/>
              <a:gd name="connsiteX257" fmla="*/ 5940952 w 7467600"/>
              <a:gd name="connsiteY257" fmla="*/ 6250028 h 6858000"/>
              <a:gd name="connsiteX258" fmla="*/ 6043441 w 7467600"/>
              <a:gd name="connsiteY258" fmla="*/ 6665847 h 6858000"/>
              <a:gd name="connsiteX259" fmla="*/ 6093432 w 7467600"/>
              <a:gd name="connsiteY259" fmla="*/ 6858000 h 6858000"/>
              <a:gd name="connsiteX260" fmla="*/ 6034344 w 7467600"/>
              <a:gd name="connsiteY260" fmla="*/ 6858000 h 6858000"/>
              <a:gd name="connsiteX261" fmla="*/ 6026679 w 7467600"/>
              <a:gd name="connsiteY261" fmla="*/ 6836959 h 6858000"/>
              <a:gd name="connsiteX262" fmla="*/ 5800441 w 7467600"/>
              <a:gd name="connsiteY262" fmla="*/ 6335286 h 6858000"/>
              <a:gd name="connsiteX263" fmla="*/ 5526562 w 7467600"/>
              <a:gd name="connsiteY263" fmla="*/ 5705388 h 6858000"/>
              <a:gd name="connsiteX264" fmla="*/ 5519640 w 7467600"/>
              <a:gd name="connsiteY264" fmla="*/ 5683774 h 6858000"/>
              <a:gd name="connsiteX265" fmla="*/ 5844559 w 7467600"/>
              <a:gd name="connsiteY265" fmla="*/ 6553349 h 6858000"/>
              <a:gd name="connsiteX266" fmla="*/ 5975994 w 7467600"/>
              <a:gd name="connsiteY266" fmla="*/ 6858000 h 6858000"/>
              <a:gd name="connsiteX267" fmla="*/ 5898547 w 7467600"/>
              <a:gd name="connsiteY267" fmla="*/ 6858000 h 6858000"/>
              <a:gd name="connsiteX268" fmla="*/ 5682041 w 7467600"/>
              <a:gd name="connsiteY268" fmla="*/ 6355860 h 6858000"/>
              <a:gd name="connsiteX269" fmla="*/ 5461758 w 7467600"/>
              <a:gd name="connsiteY269" fmla="*/ 5820220 h 6858000"/>
              <a:gd name="connsiteX270" fmla="*/ 5237282 w 7467600"/>
              <a:gd name="connsiteY270" fmla="*/ 6579086 h 6858000"/>
              <a:gd name="connsiteX271" fmla="*/ 5115009 w 7467600"/>
              <a:gd name="connsiteY271" fmla="*/ 6858000 h 6858000"/>
              <a:gd name="connsiteX272" fmla="*/ 5028074 w 7467600"/>
              <a:gd name="connsiteY272" fmla="*/ 6858000 h 6858000"/>
              <a:gd name="connsiteX273" fmla="*/ 5079508 w 7467600"/>
              <a:gd name="connsiteY273" fmla="*/ 6749074 h 6858000"/>
              <a:gd name="connsiteX274" fmla="*/ 5371846 w 7467600"/>
              <a:gd name="connsiteY274" fmla="*/ 5924413 h 6858000"/>
              <a:gd name="connsiteX275" fmla="*/ 5270512 w 7467600"/>
              <a:gd name="connsiteY275" fmla="*/ 6138975 h 6858000"/>
              <a:gd name="connsiteX276" fmla="*/ 5062409 w 7467600"/>
              <a:gd name="connsiteY276" fmla="*/ 6653544 h 6858000"/>
              <a:gd name="connsiteX277" fmla="*/ 5036628 w 7467600"/>
              <a:gd name="connsiteY277" fmla="*/ 6754247 h 6858000"/>
              <a:gd name="connsiteX278" fmla="*/ 5009112 w 7467600"/>
              <a:gd name="connsiteY278" fmla="*/ 6858000 h 6858000"/>
              <a:gd name="connsiteX279" fmla="*/ 4976679 w 7467600"/>
              <a:gd name="connsiteY279" fmla="*/ 6858000 h 6858000"/>
              <a:gd name="connsiteX280" fmla="*/ 5006537 w 7467600"/>
              <a:gd name="connsiteY280" fmla="*/ 6747068 h 6858000"/>
              <a:gd name="connsiteX281" fmla="*/ 5032723 w 7467600"/>
              <a:gd name="connsiteY281" fmla="*/ 6644957 h 6858000"/>
              <a:gd name="connsiteX282" fmla="*/ 5242949 w 7467600"/>
              <a:gd name="connsiteY282" fmla="*/ 6125175 h 6858000"/>
              <a:gd name="connsiteX283" fmla="*/ 5286321 w 7467600"/>
              <a:gd name="connsiteY283" fmla="*/ 6033555 h 6858000"/>
              <a:gd name="connsiteX284" fmla="*/ 5008210 w 7467600"/>
              <a:gd name="connsiteY284" fmla="*/ 6649194 h 6858000"/>
              <a:gd name="connsiteX285" fmla="*/ 4986321 w 7467600"/>
              <a:gd name="connsiteY285" fmla="*/ 6765687 h 6858000"/>
              <a:gd name="connsiteX286" fmla="*/ 4973474 w 7467600"/>
              <a:gd name="connsiteY286" fmla="*/ 6858000 h 6858000"/>
              <a:gd name="connsiteX287" fmla="*/ 4907178 w 7467600"/>
              <a:gd name="connsiteY287" fmla="*/ 6858000 h 6858000"/>
              <a:gd name="connsiteX288" fmla="*/ 4910810 w 7467600"/>
              <a:gd name="connsiteY288" fmla="*/ 6829660 h 6858000"/>
              <a:gd name="connsiteX289" fmla="*/ 4987461 w 7467600"/>
              <a:gd name="connsiteY289" fmla="*/ 6432994 h 6858000"/>
              <a:gd name="connsiteX290" fmla="*/ 5179262 w 7467600"/>
              <a:gd name="connsiteY290" fmla="*/ 6035044 h 6858000"/>
              <a:gd name="connsiteX291" fmla="*/ 4689678 w 7467600"/>
              <a:gd name="connsiteY291" fmla="*/ 6440241 h 6858000"/>
              <a:gd name="connsiteX292" fmla="*/ 4477543 w 7467600"/>
              <a:gd name="connsiteY292" fmla="*/ 6674836 h 6858000"/>
              <a:gd name="connsiteX293" fmla="*/ 4329957 w 7467600"/>
              <a:gd name="connsiteY293" fmla="*/ 6858000 h 6858000"/>
              <a:gd name="connsiteX294" fmla="*/ 4218595 w 7467600"/>
              <a:gd name="connsiteY294" fmla="*/ 6858000 h 6858000"/>
              <a:gd name="connsiteX295" fmla="*/ 4368888 w 7467600"/>
              <a:gd name="connsiteY295" fmla="*/ 6668412 h 6858000"/>
              <a:gd name="connsiteX296" fmla="*/ 4563091 w 7467600"/>
              <a:gd name="connsiteY296" fmla="*/ 6442508 h 6858000"/>
              <a:gd name="connsiteX297" fmla="*/ 5387324 w 7467600"/>
              <a:gd name="connsiteY297" fmla="*/ 5705830 h 6858000"/>
              <a:gd name="connsiteX298" fmla="*/ 5073620 w 7467600"/>
              <a:gd name="connsiteY298" fmla="*/ 5955437 h 6858000"/>
              <a:gd name="connsiteX299" fmla="*/ 4689789 w 7467600"/>
              <a:gd name="connsiteY299" fmla="*/ 6268382 h 6858000"/>
              <a:gd name="connsiteX300" fmla="*/ 4418722 w 7467600"/>
              <a:gd name="connsiteY300" fmla="*/ 6570886 h 6858000"/>
              <a:gd name="connsiteX301" fmla="*/ 4214944 w 7467600"/>
              <a:gd name="connsiteY301" fmla="*/ 6858000 h 6858000"/>
              <a:gd name="connsiteX302" fmla="*/ 4177898 w 7467600"/>
              <a:gd name="connsiteY302" fmla="*/ 6858000 h 6858000"/>
              <a:gd name="connsiteX303" fmla="*/ 4391597 w 7467600"/>
              <a:gd name="connsiteY303" fmla="*/ 6556370 h 6858000"/>
              <a:gd name="connsiteX304" fmla="*/ 4668889 w 7467600"/>
              <a:gd name="connsiteY304" fmla="*/ 6246399 h 6858000"/>
              <a:gd name="connsiteX305" fmla="*/ 5055427 w 7467600"/>
              <a:gd name="connsiteY305" fmla="*/ 5931476 h 6858000"/>
              <a:gd name="connsiteX306" fmla="*/ 5371814 w 7467600"/>
              <a:gd name="connsiteY306" fmla="*/ 5678975 h 6858000"/>
              <a:gd name="connsiteX307" fmla="*/ 4987918 w 7467600"/>
              <a:gd name="connsiteY307" fmla="*/ 5838701 h 6858000"/>
              <a:gd name="connsiteX308" fmla="*/ 4317146 w 7467600"/>
              <a:gd name="connsiteY308" fmla="*/ 6587716 h 6858000"/>
              <a:gd name="connsiteX309" fmla="*/ 4171627 w 7467600"/>
              <a:gd name="connsiteY309" fmla="*/ 6858000 h 6858000"/>
              <a:gd name="connsiteX310" fmla="*/ 4081585 w 7467600"/>
              <a:gd name="connsiteY310" fmla="*/ 6858000 h 6858000"/>
              <a:gd name="connsiteX311" fmla="*/ 4238603 w 7467600"/>
              <a:gd name="connsiteY311" fmla="*/ 6559341 h 6858000"/>
              <a:gd name="connsiteX312" fmla="*/ 4778333 w 7467600"/>
              <a:gd name="connsiteY312" fmla="*/ 5873626 h 6858000"/>
              <a:gd name="connsiteX313" fmla="*/ 5414185 w 7467600"/>
              <a:gd name="connsiteY313" fmla="*/ 5573882 h 6858000"/>
              <a:gd name="connsiteX314" fmla="*/ 5959648 w 7467600"/>
              <a:gd name="connsiteY314" fmla="*/ 4760797 h 6858000"/>
              <a:gd name="connsiteX315" fmla="*/ 5355019 w 7467600"/>
              <a:gd name="connsiteY315" fmla="*/ 4734672 h 6858000"/>
              <a:gd name="connsiteX316" fmla="*/ 5083565 w 7467600"/>
              <a:gd name="connsiteY316" fmla="*/ 5179121 h 6858000"/>
              <a:gd name="connsiteX317" fmla="*/ 4713577 w 7467600"/>
              <a:gd name="connsiteY317" fmla="*/ 5616803 h 6858000"/>
              <a:gd name="connsiteX318" fmla="*/ 3989559 w 7467600"/>
              <a:gd name="connsiteY318" fmla="*/ 6145945 h 6858000"/>
              <a:gd name="connsiteX319" fmla="*/ 3939824 w 7467600"/>
              <a:gd name="connsiteY319" fmla="*/ 6066900 h 6858000"/>
              <a:gd name="connsiteX320" fmla="*/ 4584537 w 7467600"/>
              <a:gd name="connsiteY320" fmla="*/ 5324826 h 6858000"/>
              <a:gd name="connsiteX321" fmla="*/ 5037105 w 7467600"/>
              <a:gd name="connsiteY321" fmla="*/ 5088765 h 6858000"/>
              <a:gd name="connsiteX322" fmla="*/ 5039930 w 7467600"/>
              <a:gd name="connsiteY322" fmla="*/ 5089585 h 6858000"/>
              <a:gd name="connsiteX323" fmla="*/ 5263764 w 7467600"/>
              <a:gd name="connsiteY323" fmla="*/ 4735525 h 6858000"/>
              <a:gd name="connsiteX324" fmla="*/ 4086300 w 7467600"/>
              <a:gd name="connsiteY324" fmla="*/ 4884599 h 6858000"/>
              <a:gd name="connsiteX325" fmla="*/ 4085485 w 7467600"/>
              <a:gd name="connsiteY325" fmla="*/ 4899070 h 6858000"/>
              <a:gd name="connsiteX326" fmla="*/ 3871915 w 7467600"/>
              <a:gd name="connsiteY326" fmla="*/ 5253645 h 6858000"/>
              <a:gd name="connsiteX327" fmla="*/ 3799374 w 7467600"/>
              <a:gd name="connsiteY327" fmla="*/ 5466127 h 6858000"/>
              <a:gd name="connsiteX328" fmla="*/ 3498850 w 7467600"/>
              <a:gd name="connsiteY328" fmla="*/ 6661888 h 6858000"/>
              <a:gd name="connsiteX329" fmla="*/ 3399216 w 7467600"/>
              <a:gd name="connsiteY329" fmla="*/ 6858000 h 6858000"/>
              <a:gd name="connsiteX330" fmla="*/ 3303688 w 7467600"/>
              <a:gd name="connsiteY330" fmla="*/ 6858000 h 6858000"/>
              <a:gd name="connsiteX331" fmla="*/ 3391774 w 7467600"/>
              <a:gd name="connsiteY331" fmla="*/ 6697181 h 6858000"/>
              <a:gd name="connsiteX332" fmla="*/ 3735540 w 7467600"/>
              <a:gd name="connsiteY332" fmla="*/ 5546923 h 6858000"/>
              <a:gd name="connsiteX333" fmla="*/ 3729438 w 7467600"/>
              <a:gd name="connsiteY333" fmla="*/ 5569058 h 6858000"/>
              <a:gd name="connsiteX334" fmla="*/ 3707782 w 7467600"/>
              <a:gd name="connsiteY334" fmla="*/ 5644908 h 6858000"/>
              <a:gd name="connsiteX335" fmla="*/ 3583827 w 7467600"/>
              <a:gd name="connsiteY335" fmla="*/ 6039215 h 6858000"/>
              <a:gd name="connsiteX336" fmla="*/ 3547861 w 7467600"/>
              <a:gd name="connsiteY336" fmla="*/ 6129609 h 6858000"/>
              <a:gd name="connsiteX337" fmla="*/ 3490905 w 7467600"/>
              <a:gd name="connsiteY337" fmla="*/ 6277660 h 6858000"/>
              <a:gd name="connsiteX338" fmla="*/ 3455859 w 7467600"/>
              <a:gd name="connsiteY338" fmla="*/ 6391301 h 6858000"/>
              <a:gd name="connsiteX339" fmla="*/ 3429112 w 7467600"/>
              <a:gd name="connsiteY339" fmla="*/ 6479469 h 6858000"/>
              <a:gd name="connsiteX340" fmla="*/ 3304862 w 7467600"/>
              <a:gd name="connsiteY340" fmla="*/ 6796476 h 6858000"/>
              <a:gd name="connsiteX341" fmla="*/ 3276071 w 7467600"/>
              <a:gd name="connsiteY341" fmla="*/ 6858000 h 6858000"/>
              <a:gd name="connsiteX342" fmla="*/ 3240805 w 7467600"/>
              <a:gd name="connsiteY342" fmla="*/ 6858000 h 6858000"/>
              <a:gd name="connsiteX343" fmla="*/ 3275917 w 7467600"/>
              <a:gd name="connsiteY343" fmla="*/ 6783192 h 6858000"/>
              <a:gd name="connsiteX344" fmla="*/ 3399358 w 7467600"/>
              <a:gd name="connsiteY344" fmla="*/ 6469011 h 6858000"/>
              <a:gd name="connsiteX345" fmla="*/ 3425650 w 7467600"/>
              <a:gd name="connsiteY345" fmla="*/ 6381333 h 6858000"/>
              <a:gd name="connsiteX346" fmla="*/ 3460661 w 7467600"/>
              <a:gd name="connsiteY346" fmla="*/ 6266763 h 6858000"/>
              <a:gd name="connsiteX347" fmla="*/ 3518021 w 7467600"/>
              <a:gd name="connsiteY347" fmla="*/ 6117298 h 6858000"/>
              <a:gd name="connsiteX348" fmla="*/ 3554035 w 7467600"/>
              <a:gd name="connsiteY348" fmla="*/ 6027832 h 6858000"/>
              <a:gd name="connsiteX349" fmla="*/ 3677174 w 7467600"/>
              <a:gd name="connsiteY349" fmla="*/ 5636351 h 6858000"/>
              <a:gd name="connsiteX350" fmla="*/ 3698819 w 7467600"/>
              <a:gd name="connsiteY350" fmla="*/ 5560503 h 6858000"/>
              <a:gd name="connsiteX351" fmla="*/ 3702094 w 7467600"/>
              <a:gd name="connsiteY351" fmla="*/ 5549194 h 6858000"/>
              <a:gd name="connsiteX352" fmla="*/ 3398355 w 7467600"/>
              <a:gd name="connsiteY352" fmla="*/ 6094603 h 6858000"/>
              <a:gd name="connsiteX353" fmla="*/ 3193941 w 7467600"/>
              <a:gd name="connsiteY353" fmla="*/ 6798775 h 6858000"/>
              <a:gd name="connsiteX354" fmla="*/ 3184140 w 7467600"/>
              <a:gd name="connsiteY354" fmla="*/ 6858000 h 6858000"/>
              <a:gd name="connsiteX355" fmla="*/ 3099978 w 7467600"/>
              <a:gd name="connsiteY355" fmla="*/ 6858000 h 6858000"/>
              <a:gd name="connsiteX356" fmla="*/ 3101556 w 7467600"/>
              <a:gd name="connsiteY356" fmla="*/ 6843337 h 6858000"/>
              <a:gd name="connsiteX357" fmla="*/ 3370162 w 7467600"/>
              <a:gd name="connsiteY357" fmla="*/ 5785550 h 6858000"/>
              <a:gd name="connsiteX358" fmla="*/ 3746477 w 7467600"/>
              <a:gd name="connsiteY358" fmla="*/ 5377889 h 6858000"/>
              <a:gd name="connsiteX359" fmla="*/ 3863399 w 7467600"/>
              <a:gd name="connsiteY359" fmla="*/ 5087257 h 6858000"/>
              <a:gd name="connsiteX360" fmla="*/ 3968712 w 7467600"/>
              <a:gd name="connsiteY360" fmla="*/ 4913989 h 6858000"/>
              <a:gd name="connsiteX361" fmla="*/ 2792390 w 7467600"/>
              <a:gd name="connsiteY361" fmla="*/ 5382974 h 6858000"/>
              <a:gd name="connsiteX362" fmla="*/ 2714982 w 7467600"/>
              <a:gd name="connsiteY362" fmla="*/ 5427051 h 6858000"/>
              <a:gd name="connsiteX363" fmla="*/ 2813361 w 7467600"/>
              <a:gd name="connsiteY363" fmla="*/ 6023912 h 6858000"/>
              <a:gd name="connsiteX364" fmla="*/ 2688430 w 7467600"/>
              <a:gd name="connsiteY364" fmla="*/ 6801564 h 6858000"/>
              <a:gd name="connsiteX365" fmla="*/ 2629626 w 7467600"/>
              <a:gd name="connsiteY365" fmla="*/ 6763394 h 6858000"/>
              <a:gd name="connsiteX366" fmla="*/ 2565328 w 7467600"/>
              <a:gd name="connsiteY366" fmla="*/ 5516399 h 6858000"/>
              <a:gd name="connsiteX367" fmla="*/ 1922999 w 7467600"/>
              <a:gd name="connsiteY367" fmla="*/ 5980343 h 6858000"/>
              <a:gd name="connsiteX368" fmla="*/ 1950261 w 7467600"/>
              <a:gd name="connsiteY368" fmla="*/ 6405858 h 6858000"/>
              <a:gd name="connsiteX369" fmla="*/ 2365554 w 7467600"/>
              <a:gd name="connsiteY369" fmla="*/ 6759107 h 6858000"/>
              <a:gd name="connsiteX370" fmla="*/ 2424142 w 7467600"/>
              <a:gd name="connsiteY370" fmla="*/ 6858000 h 6858000"/>
              <a:gd name="connsiteX371" fmla="*/ 2395994 w 7467600"/>
              <a:gd name="connsiteY371" fmla="*/ 6858000 h 6858000"/>
              <a:gd name="connsiteX372" fmla="*/ 2392863 w 7467600"/>
              <a:gd name="connsiteY372" fmla="*/ 6852964 h 6858000"/>
              <a:gd name="connsiteX373" fmla="*/ 2017589 w 7467600"/>
              <a:gd name="connsiteY373" fmla="*/ 6493982 h 6858000"/>
              <a:gd name="connsiteX374" fmla="*/ 2147336 w 7467600"/>
              <a:gd name="connsiteY374" fmla="*/ 6594052 h 6858000"/>
              <a:gd name="connsiteX375" fmla="*/ 2207047 w 7467600"/>
              <a:gd name="connsiteY375" fmla="*/ 6654540 h 6858000"/>
              <a:gd name="connsiteX376" fmla="*/ 2299106 w 7467600"/>
              <a:gd name="connsiteY376" fmla="*/ 6778931 h 6858000"/>
              <a:gd name="connsiteX377" fmla="*/ 2314430 w 7467600"/>
              <a:gd name="connsiteY377" fmla="*/ 6801144 h 6858000"/>
              <a:gd name="connsiteX378" fmla="*/ 2352406 w 7467600"/>
              <a:gd name="connsiteY378" fmla="*/ 6858000 h 6858000"/>
              <a:gd name="connsiteX379" fmla="*/ 2314492 w 7467600"/>
              <a:gd name="connsiteY379" fmla="*/ 6858000 h 6858000"/>
              <a:gd name="connsiteX380" fmla="*/ 2288095 w 7467600"/>
              <a:gd name="connsiteY380" fmla="*/ 6818030 h 6858000"/>
              <a:gd name="connsiteX381" fmla="*/ 2272768 w 7467600"/>
              <a:gd name="connsiteY381" fmla="*/ 6795822 h 6858000"/>
              <a:gd name="connsiteX382" fmla="*/ 2182715 w 7467600"/>
              <a:gd name="connsiteY382" fmla="*/ 6675071 h 6858000"/>
              <a:gd name="connsiteX383" fmla="*/ 2032061 w 7467600"/>
              <a:gd name="connsiteY383" fmla="*/ 6541380 h 6858000"/>
              <a:gd name="connsiteX384" fmla="*/ 2257220 w 7467600"/>
              <a:gd name="connsiteY384" fmla="*/ 6826257 h 6858000"/>
              <a:gd name="connsiteX385" fmla="*/ 2281324 w 7467600"/>
              <a:gd name="connsiteY385" fmla="*/ 6858000 h 6858000"/>
              <a:gd name="connsiteX386" fmla="*/ 2242860 w 7467600"/>
              <a:gd name="connsiteY386" fmla="*/ 6858000 h 6858000"/>
              <a:gd name="connsiteX387" fmla="*/ 2232818 w 7467600"/>
              <a:gd name="connsiteY387" fmla="*/ 6844926 h 6858000"/>
              <a:gd name="connsiteX388" fmla="*/ 1990172 w 7467600"/>
              <a:gd name="connsiteY388" fmla="*/ 6542121 h 6858000"/>
              <a:gd name="connsiteX389" fmla="*/ 2124090 w 7467600"/>
              <a:gd name="connsiteY389" fmla="*/ 6761017 h 6858000"/>
              <a:gd name="connsiteX390" fmla="*/ 2200380 w 7467600"/>
              <a:gd name="connsiteY390" fmla="*/ 6858000 h 6858000"/>
              <a:gd name="connsiteX391" fmla="*/ 2147507 w 7467600"/>
              <a:gd name="connsiteY391" fmla="*/ 6858000 h 6858000"/>
              <a:gd name="connsiteX392" fmla="*/ 2070668 w 7467600"/>
              <a:gd name="connsiteY392" fmla="*/ 6761520 h 6858000"/>
              <a:gd name="connsiteX393" fmla="*/ 1975142 w 7467600"/>
              <a:gd name="connsiteY393" fmla="*/ 6585570 h 6858000"/>
              <a:gd name="connsiteX394" fmla="*/ 2050035 w 7467600"/>
              <a:gd name="connsiteY394" fmla="*/ 6813345 h 6858000"/>
              <a:gd name="connsiteX395" fmla="*/ 2063025 w 7467600"/>
              <a:gd name="connsiteY395" fmla="*/ 6858000 h 6858000"/>
              <a:gd name="connsiteX396" fmla="*/ 2021675 w 7467600"/>
              <a:gd name="connsiteY396" fmla="*/ 6858000 h 6858000"/>
              <a:gd name="connsiteX397" fmla="*/ 2019308 w 7467600"/>
              <a:gd name="connsiteY397" fmla="*/ 6847118 h 6858000"/>
              <a:gd name="connsiteX398" fmla="*/ 1938835 w 7467600"/>
              <a:gd name="connsiteY398" fmla="*/ 6551160 h 6858000"/>
              <a:gd name="connsiteX399" fmla="*/ 1953230 w 7467600"/>
              <a:gd name="connsiteY399" fmla="*/ 6759699 h 6858000"/>
              <a:gd name="connsiteX400" fmla="*/ 1956763 w 7467600"/>
              <a:gd name="connsiteY400" fmla="*/ 6778191 h 6858000"/>
              <a:gd name="connsiteX401" fmla="*/ 1967925 w 7467600"/>
              <a:gd name="connsiteY401" fmla="*/ 6858000 h 6858000"/>
              <a:gd name="connsiteX402" fmla="*/ 1936622 w 7467600"/>
              <a:gd name="connsiteY402" fmla="*/ 6858000 h 6858000"/>
              <a:gd name="connsiteX403" fmla="*/ 1926261 w 7467600"/>
              <a:gd name="connsiteY403" fmla="*/ 6784064 h 6858000"/>
              <a:gd name="connsiteX404" fmla="*/ 1922724 w 7467600"/>
              <a:gd name="connsiteY404" fmla="*/ 6765577 h 6858000"/>
              <a:gd name="connsiteX405" fmla="*/ 1904650 w 7467600"/>
              <a:gd name="connsiteY405" fmla="*/ 6639616 h 6858000"/>
              <a:gd name="connsiteX406" fmla="*/ 1885273 w 7467600"/>
              <a:gd name="connsiteY406" fmla="*/ 6858000 h 6858000"/>
              <a:gd name="connsiteX407" fmla="*/ 1854363 w 7467600"/>
              <a:gd name="connsiteY407" fmla="*/ 6858000 h 6858000"/>
              <a:gd name="connsiteX408" fmla="*/ 1880391 w 7467600"/>
              <a:gd name="connsiteY408" fmla="*/ 6603796 h 6858000"/>
              <a:gd name="connsiteX409" fmla="*/ 1818273 w 7467600"/>
              <a:gd name="connsiteY409" fmla="*/ 6715729 h 6858000"/>
              <a:gd name="connsiteX410" fmla="*/ 1794691 w 7467600"/>
              <a:gd name="connsiteY410" fmla="*/ 6843239 h 6858000"/>
              <a:gd name="connsiteX411" fmla="*/ 1794914 w 7467600"/>
              <a:gd name="connsiteY411" fmla="*/ 6858000 h 6858000"/>
              <a:gd name="connsiteX412" fmla="*/ 1746128 w 7467600"/>
              <a:gd name="connsiteY412" fmla="*/ 6858000 h 6858000"/>
              <a:gd name="connsiteX413" fmla="*/ 1753934 w 7467600"/>
              <a:gd name="connsiteY413" fmla="*/ 6724796 h 6858000"/>
              <a:gd name="connsiteX414" fmla="*/ 1792053 w 7467600"/>
              <a:gd name="connsiteY414" fmla="*/ 6572396 h 6858000"/>
              <a:gd name="connsiteX415" fmla="*/ 1862248 w 7467600"/>
              <a:gd name="connsiteY415" fmla="*/ 6266397 h 6858000"/>
              <a:gd name="connsiteX416" fmla="*/ 1862250 w 7467600"/>
              <a:gd name="connsiteY416" fmla="*/ 6033531 h 6858000"/>
              <a:gd name="connsiteX417" fmla="*/ 1211999 w 7467600"/>
              <a:gd name="connsiteY417" fmla="*/ 6683610 h 6858000"/>
              <a:gd name="connsiteX418" fmla="*/ 1213266 w 7467600"/>
              <a:gd name="connsiteY418" fmla="*/ 6691947 h 6858000"/>
              <a:gd name="connsiteX419" fmla="*/ 1203370 w 7467600"/>
              <a:gd name="connsiteY419" fmla="*/ 6850676 h 6858000"/>
              <a:gd name="connsiteX420" fmla="*/ 1203671 w 7467600"/>
              <a:gd name="connsiteY420" fmla="*/ 6858000 h 6858000"/>
              <a:gd name="connsiteX421" fmla="*/ 1143180 w 7467600"/>
              <a:gd name="connsiteY421" fmla="*/ 6858000 h 6858000"/>
              <a:gd name="connsiteX422" fmla="*/ 1142176 w 7467600"/>
              <a:gd name="connsiteY422" fmla="*/ 6766045 h 6858000"/>
              <a:gd name="connsiteX423" fmla="*/ 1067484 w 7467600"/>
              <a:gd name="connsiteY423" fmla="*/ 6858000 h 6858000"/>
              <a:gd name="connsiteX424" fmla="*/ 953928 w 7467600"/>
              <a:gd name="connsiteY424" fmla="*/ 6858000 h 6858000"/>
              <a:gd name="connsiteX425" fmla="*/ 959715 w 7467600"/>
              <a:gd name="connsiteY425" fmla="*/ 6850185 h 6858000"/>
              <a:gd name="connsiteX426" fmla="*/ 1483788 w 7467600"/>
              <a:gd name="connsiteY426" fmla="*/ 6259174 h 6858000"/>
              <a:gd name="connsiteX427" fmla="*/ 1100671 w 7467600"/>
              <a:gd name="connsiteY427" fmla="*/ 6252137 h 6858000"/>
              <a:gd name="connsiteX428" fmla="*/ 1090144 w 7467600"/>
              <a:gd name="connsiteY428" fmla="*/ 6256748 h 6858000"/>
              <a:gd name="connsiteX429" fmla="*/ 1095872 w 7467600"/>
              <a:gd name="connsiteY429" fmla="*/ 6271892 h 6858000"/>
              <a:gd name="connsiteX430" fmla="*/ 262785 w 7467600"/>
              <a:gd name="connsiteY430" fmla="*/ 6845450 h 6858000"/>
              <a:gd name="connsiteX431" fmla="*/ 209968 w 7467600"/>
              <a:gd name="connsiteY431" fmla="*/ 6770713 h 6858000"/>
              <a:gd name="connsiteX432" fmla="*/ 873460 w 7467600"/>
              <a:gd name="connsiteY432" fmla="*/ 6253768 h 6858000"/>
              <a:gd name="connsiteX433" fmla="*/ 192686 w 7467600"/>
              <a:gd name="connsiteY433" fmla="*/ 5849257 h 6858000"/>
              <a:gd name="connsiteX434" fmla="*/ 4696 w 7467600"/>
              <a:gd name="connsiteY434" fmla="*/ 5697668 h 6858000"/>
              <a:gd name="connsiteX435" fmla="*/ 0 w 7467600"/>
              <a:gd name="connsiteY435" fmla="*/ 5689984 h 6858000"/>
              <a:gd name="connsiteX436" fmla="*/ 0 w 7467600"/>
              <a:gd name="connsiteY436" fmla="*/ 5513472 h 6858000"/>
              <a:gd name="connsiteX437" fmla="*/ 174101 w 7467600"/>
              <a:gd name="connsiteY437" fmla="*/ 5620277 h 6858000"/>
              <a:gd name="connsiteX438" fmla="*/ 891800 w 7467600"/>
              <a:gd name="connsiteY438" fmla="*/ 6036935 h 6858000"/>
              <a:gd name="connsiteX439" fmla="*/ 1072219 w 7467600"/>
              <a:gd name="connsiteY439" fmla="*/ 6169443 h 6858000"/>
              <a:gd name="connsiteX440" fmla="*/ 1074117 w 7467600"/>
              <a:gd name="connsiteY440" fmla="*/ 6170301 h 6858000"/>
              <a:gd name="connsiteX441" fmla="*/ 1083114 w 7467600"/>
              <a:gd name="connsiteY441" fmla="*/ 6174131 h 6858000"/>
              <a:gd name="connsiteX442" fmla="*/ 1543010 w 7467600"/>
              <a:gd name="connsiteY442" fmla="*/ 6191140 h 6858000"/>
              <a:gd name="connsiteX443" fmla="*/ 1551080 w 7467600"/>
              <a:gd name="connsiteY443" fmla="*/ 6195006 h 6858000"/>
              <a:gd name="connsiteX444" fmla="*/ 2345443 w 7467600"/>
              <a:gd name="connsiteY444" fmla="*/ 5549882 h 6858000"/>
              <a:gd name="connsiteX445" fmla="*/ 1721499 w 7467600"/>
              <a:gd name="connsiteY445" fmla="*/ 5599969 h 6858000"/>
              <a:gd name="connsiteX446" fmla="*/ 767716 w 7467600"/>
              <a:gd name="connsiteY446" fmla="*/ 5472768 h 6858000"/>
              <a:gd name="connsiteX447" fmla="*/ 722147 w 7467600"/>
              <a:gd name="connsiteY447" fmla="*/ 5393091 h 6858000"/>
              <a:gd name="connsiteX448" fmla="*/ 1485552 w 7467600"/>
              <a:gd name="connsiteY448" fmla="*/ 5313202 h 6858000"/>
              <a:gd name="connsiteX449" fmla="*/ 2143004 w 7467600"/>
              <a:gd name="connsiteY449" fmla="*/ 5402420 h 6858000"/>
              <a:gd name="connsiteX450" fmla="*/ 1933391 w 7467600"/>
              <a:gd name="connsiteY450" fmla="*/ 5156971 h 6858000"/>
              <a:gd name="connsiteX451" fmla="*/ 1827118 w 7467600"/>
              <a:gd name="connsiteY451" fmla="*/ 4968410 h 6858000"/>
              <a:gd name="connsiteX452" fmla="*/ 1837349 w 7467600"/>
              <a:gd name="connsiteY452" fmla="*/ 4956357 h 6858000"/>
              <a:gd name="connsiteX453" fmla="*/ 2162835 w 7467600"/>
              <a:gd name="connsiteY453" fmla="*/ 5187853 h 6858000"/>
              <a:gd name="connsiteX454" fmla="*/ 2257167 w 7467600"/>
              <a:gd name="connsiteY454" fmla="*/ 5462123 h 6858000"/>
              <a:gd name="connsiteX455" fmla="*/ 2261598 w 7467600"/>
              <a:gd name="connsiteY455" fmla="*/ 5467998 h 6858000"/>
              <a:gd name="connsiteX456" fmla="*/ 2437177 w 7467600"/>
              <a:gd name="connsiteY456" fmla="*/ 5479608 h 6858000"/>
              <a:gd name="connsiteX457" fmla="*/ 2445247 w 7467600"/>
              <a:gd name="connsiteY457" fmla="*/ 5483476 h 6858000"/>
              <a:gd name="connsiteX458" fmla="*/ 2743626 w 7467600"/>
              <a:gd name="connsiteY458" fmla="*/ 5304819 h 6858000"/>
              <a:gd name="connsiteX459" fmla="*/ 3048102 w 7467600"/>
              <a:gd name="connsiteY459" fmla="*/ 5150595 h 6858000"/>
              <a:gd name="connsiteX460" fmla="*/ 1799414 w 7467600"/>
              <a:gd name="connsiteY460" fmla="*/ 4694732 h 6858000"/>
              <a:gd name="connsiteX461" fmla="*/ 1771735 w 7467600"/>
              <a:gd name="connsiteY461" fmla="*/ 4619929 h 6858000"/>
              <a:gd name="connsiteX462" fmla="*/ 3104273 w 7467600"/>
              <a:gd name="connsiteY462" fmla="*/ 5076159 h 6858000"/>
              <a:gd name="connsiteX463" fmla="*/ 3113245 w 7467600"/>
              <a:gd name="connsiteY463" fmla="*/ 5090705 h 6858000"/>
              <a:gd name="connsiteX464" fmla="*/ 3126294 w 7467600"/>
              <a:gd name="connsiteY464" fmla="*/ 5114400 h 6858000"/>
              <a:gd name="connsiteX465" fmla="*/ 3937433 w 7467600"/>
              <a:gd name="connsiteY465" fmla="*/ 4830473 h 6858000"/>
              <a:gd name="connsiteX466" fmla="*/ 3590475 w 7467600"/>
              <a:gd name="connsiteY466" fmla="*/ 4597974 h 6858000"/>
              <a:gd name="connsiteX467" fmla="*/ 3100264 w 7467600"/>
              <a:gd name="connsiteY467" fmla="*/ 4579845 h 6858000"/>
              <a:gd name="connsiteX468" fmla="*/ 2183576 w 7467600"/>
              <a:gd name="connsiteY468" fmla="*/ 4227150 h 6858000"/>
              <a:gd name="connsiteX469" fmla="*/ 2151029 w 7467600"/>
              <a:gd name="connsiteY469" fmla="*/ 4146947 h 6858000"/>
              <a:gd name="connsiteX470" fmla="*/ 3563434 w 7467600"/>
              <a:gd name="connsiteY470" fmla="*/ 4469115 h 6858000"/>
              <a:gd name="connsiteX471" fmla="*/ 3177952 w 7467600"/>
              <a:gd name="connsiteY471" fmla="*/ 3657386 h 6858000"/>
              <a:gd name="connsiteX472" fmla="*/ 3189263 w 7467600"/>
              <a:gd name="connsiteY472" fmla="*/ 3625726 h 6858000"/>
              <a:gd name="connsiteX473" fmla="*/ 3560912 w 7467600"/>
              <a:gd name="connsiteY473" fmla="*/ 4079863 h 6858000"/>
              <a:gd name="connsiteX474" fmla="*/ 3626636 w 7467600"/>
              <a:gd name="connsiteY474" fmla="*/ 4512230 h 6858000"/>
              <a:gd name="connsiteX475" fmla="*/ 3653088 w 7467600"/>
              <a:gd name="connsiteY475" fmla="*/ 4521417 h 6858000"/>
              <a:gd name="connsiteX476" fmla="*/ 3988128 w 7467600"/>
              <a:gd name="connsiteY476" fmla="*/ 4817267 h 6858000"/>
              <a:gd name="connsiteX477" fmla="*/ 4830582 w 7467600"/>
              <a:gd name="connsiteY477" fmla="*/ 4676000 h 6858000"/>
              <a:gd name="connsiteX478" fmla="*/ 4830100 w 7467600"/>
              <a:gd name="connsiteY478" fmla="*/ 4675554 h 6858000"/>
              <a:gd name="connsiteX479" fmla="*/ 4036318 w 7467600"/>
              <a:gd name="connsiteY479" fmla="*/ 4147013 h 6858000"/>
              <a:gd name="connsiteX480" fmla="*/ 3432098 w 7467600"/>
              <a:gd name="connsiteY480" fmla="*/ 3537312 h 6858000"/>
              <a:gd name="connsiteX481" fmla="*/ 3446761 w 7467600"/>
              <a:gd name="connsiteY481" fmla="*/ 3461278 h 6858000"/>
              <a:gd name="connsiteX482" fmla="*/ 4419733 w 7467600"/>
              <a:gd name="connsiteY482" fmla="*/ 3963555 h 6858000"/>
              <a:gd name="connsiteX483" fmla="*/ 4781371 w 7467600"/>
              <a:gd name="connsiteY483" fmla="*/ 4458604 h 6858000"/>
              <a:gd name="connsiteX484" fmla="*/ 4780440 w 7467600"/>
              <a:gd name="connsiteY484" fmla="*/ 4470290 h 6858000"/>
              <a:gd name="connsiteX485" fmla="*/ 4898954 w 7467600"/>
              <a:gd name="connsiteY485" fmla="*/ 4662092 h 6858000"/>
              <a:gd name="connsiteX486" fmla="*/ 4900699 w 7467600"/>
              <a:gd name="connsiteY486" fmla="*/ 4670867 h 6858000"/>
              <a:gd name="connsiteX487" fmla="*/ 5714511 w 7467600"/>
              <a:gd name="connsiteY487" fmla="*/ 4663483 h 6858000"/>
              <a:gd name="connsiteX488" fmla="*/ 5464793 w 7467600"/>
              <a:gd name="connsiteY488" fmla="*/ 4393556 h 6858000"/>
              <a:gd name="connsiteX489" fmla="*/ 5461897 w 7467600"/>
              <a:gd name="connsiteY489" fmla="*/ 4390879 h 6858000"/>
              <a:gd name="connsiteX490" fmla="*/ 4294126 w 7467600"/>
              <a:gd name="connsiteY490" fmla="*/ 3303048 h 6858000"/>
              <a:gd name="connsiteX491" fmla="*/ 4305321 w 7467600"/>
              <a:gd name="connsiteY491" fmla="*/ 3256953 h 6858000"/>
              <a:gd name="connsiteX492" fmla="*/ 4949299 w 7467600"/>
              <a:gd name="connsiteY492" fmla="*/ 3766336 h 6858000"/>
              <a:gd name="connsiteX493" fmla="*/ 5291452 w 7467600"/>
              <a:gd name="connsiteY493" fmla="*/ 4076801 h 6858000"/>
              <a:gd name="connsiteX494" fmla="*/ 5434998 w 7467600"/>
              <a:gd name="connsiteY494" fmla="*/ 4254100 h 6858000"/>
              <a:gd name="connsiteX495" fmla="*/ 5351015 w 7467600"/>
              <a:gd name="connsiteY495" fmla="*/ 3760989 h 6858000"/>
              <a:gd name="connsiteX496" fmla="*/ 5413780 w 7467600"/>
              <a:gd name="connsiteY496" fmla="*/ 2966265 h 6858000"/>
              <a:gd name="connsiteX497" fmla="*/ 5425627 w 7467600"/>
              <a:gd name="connsiteY497" fmla="*/ 2954192 h 6858000"/>
              <a:gd name="connsiteX498" fmla="*/ 6604735 w 7467600"/>
              <a:gd name="connsiteY498" fmla="*/ 2041381 h 6858000"/>
              <a:gd name="connsiteX499" fmla="*/ 7204487 w 7467600"/>
              <a:gd name="connsiteY499" fmla="*/ 2742112 h 6858000"/>
              <a:gd name="connsiteX500" fmla="*/ 7131592 w 7467600"/>
              <a:gd name="connsiteY500" fmla="*/ 2672096 h 6858000"/>
              <a:gd name="connsiteX501" fmla="*/ 6996344 w 7467600"/>
              <a:gd name="connsiteY501" fmla="*/ 2518310 h 6858000"/>
              <a:gd name="connsiteX502" fmla="*/ 6735495 w 7467600"/>
              <a:gd name="connsiteY502" fmla="*/ 2196890 h 6858000"/>
              <a:gd name="connsiteX503" fmla="*/ 6721901 w 7467600"/>
              <a:gd name="connsiteY503" fmla="*/ 2179274 h 6858000"/>
              <a:gd name="connsiteX504" fmla="*/ 6604735 w 7467600"/>
              <a:gd name="connsiteY504" fmla="*/ 2041381 h 6858000"/>
              <a:gd name="connsiteX505" fmla="*/ 6591670 w 7467600"/>
              <a:gd name="connsiteY505" fmla="*/ 1988277 h 6858000"/>
              <a:gd name="connsiteX506" fmla="*/ 6747349 w 7467600"/>
              <a:gd name="connsiteY506" fmla="*/ 2160069 h 6858000"/>
              <a:gd name="connsiteX507" fmla="*/ 6760943 w 7467600"/>
              <a:gd name="connsiteY507" fmla="*/ 2177686 h 6858000"/>
              <a:gd name="connsiteX508" fmla="*/ 7021065 w 7467600"/>
              <a:gd name="connsiteY508" fmla="*/ 2498102 h 6858000"/>
              <a:gd name="connsiteX509" fmla="*/ 7155223 w 7467600"/>
              <a:gd name="connsiteY509" fmla="*/ 2650386 h 6858000"/>
              <a:gd name="connsiteX510" fmla="*/ 7203167 w 7467600"/>
              <a:gd name="connsiteY510" fmla="*/ 2697288 h 6858000"/>
              <a:gd name="connsiteX511" fmla="*/ 6937703 w 7467600"/>
              <a:gd name="connsiteY511" fmla="*/ 2321981 h 6858000"/>
              <a:gd name="connsiteX512" fmla="*/ 6591670 w 7467600"/>
              <a:gd name="connsiteY512" fmla="*/ 1988277 h 6858000"/>
              <a:gd name="connsiteX513" fmla="*/ 5798671 w 7467600"/>
              <a:gd name="connsiteY513" fmla="*/ 1981601 h 6858000"/>
              <a:gd name="connsiteX514" fmla="*/ 5754709 w 7467600"/>
              <a:gd name="connsiteY514" fmla="*/ 2071454 h 6858000"/>
              <a:gd name="connsiteX515" fmla="*/ 5763044 w 7467600"/>
              <a:gd name="connsiteY515" fmla="*/ 2842206 h 6858000"/>
              <a:gd name="connsiteX516" fmla="*/ 5764974 w 7467600"/>
              <a:gd name="connsiteY516" fmla="*/ 2799609 h 6858000"/>
              <a:gd name="connsiteX517" fmla="*/ 5767665 w 7467600"/>
              <a:gd name="connsiteY517" fmla="*/ 2666409 h 6858000"/>
              <a:gd name="connsiteX518" fmla="*/ 5763055 w 7467600"/>
              <a:gd name="connsiteY518" fmla="*/ 2579705 h 6858000"/>
              <a:gd name="connsiteX519" fmla="*/ 5758079 w 7467600"/>
              <a:gd name="connsiteY519" fmla="*/ 2492508 h 6858000"/>
              <a:gd name="connsiteX520" fmla="*/ 5779325 w 7467600"/>
              <a:gd name="connsiteY520" fmla="*/ 2197069 h 6858000"/>
              <a:gd name="connsiteX521" fmla="*/ 5798671 w 7467600"/>
              <a:gd name="connsiteY521" fmla="*/ 1981601 h 6858000"/>
              <a:gd name="connsiteX522" fmla="*/ 5829202 w 7467600"/>
              <a:gd name="connsiteY522" fmla="*/ 1971679 h 6858000"/>
              <a:gd name="connsiteX523" fmla="*/ 5809558 w 7467600"/>
              <a:gd name="connsiteY523" fmla="*/ 2198043 h 6858000"/>
              <a:gd name="connsiteX524" fmla="*/ 5788653 w 7467600"/>
              <a:gd name="connsiteY524" fmla="*/ 2489430 h 6858000"/>
              <a:gd name="connsiteX525" fmla="*/ 5793439 w 7467600"/>
              <a:gd name="connsiteY525" fmla="*/ 2575235 h 6858000"/>
              <a:gd name="connsiteX526" fmla="*/ 5796837 w 7467600"/>
              <a:gd name="connsiteY526" fmla="*/ 2637633 h 6858000"/>
              <a:gd name="connsiteX527" fmla="*/ 5818614 w 7467600"/>
              <a:gd name="connsiteY527" fmla="*/ 2473055 h 6858000"/>
              <a:gd name="connsiteX528" fmla="*/ 5829202 w 7467600"/>
              <a:gd name="connsiteY528" fmla="*/ 1971679 h 6858000"/>
              <a:gd name="connsiteX529" fmla="*/ 5911389 w 7467600"/>
              <a:gd name="connsiteY529" fmla="*/ 1898371 h 6858000"/>
              <a:gd name="connsiteX530" fmla="*/ 6237627 w 7467600"/>
              <a:gd name="connsiteY530" fmla="*/ 2231921 h 6858000"/>
              <a:gd name="connsiteX531" fmla="*/ 5911389 w 7467600"/>
              <a:gd name="connsiteY531" fmla="*/ 1898371 h 6858000"/>
              <a:gd name="connsiteX532" fmla="*/ 6944437 w 7467600"/>
              <a:gd name="connsiteY532" fmla="*/ 1575402 h 6858000"/>
              <a:gd name="connsiteX533" fmla="*/ 6304730 w 7467600"/>
              <a:gd name="connsiteY533" fmla="*/ 1766654 h 6858000"/>
              <a:gd name="connsiteX534" fmla="*/ 6944437 w 7467600"/>
              <a:gd name="connsiteY534" fmla="*/ 1575402 h 6858000"/>
              <a:gd name="connsiteX535" fmla="*/ 7019523 w 7467600"/>
              <a:gd name="connsiteY535" fmla="*/ 1519450 h 6858000"/>
              <a:gd name="connsiteX536" fmla="*/ 6298091 w 7467600"/>
              <a:gd name="connsiteY536" fmla="*/ 1737122 h 6858000"/>
              <a:gd name="connsiteX537" fmla="*/ 7019523 w 7467600"/>
              <a:gd name="connsiteY537" fmla="*/ 1519450 h 6858000"/>
              <a:gd name="connsiteX538" fmla="*/ 2399523 w 7467600"/>
              <a:gd name="connsiteY538" fmla="*/ 1428234 h 6858000"/>
              <a:gd name="connsiteX539" fmla="*/ 2224982 w 7467600"/>
              <a:gd name="connsiteY539" fmla="*/ 1826201 h 6858000"/>
              <a:gd name="connsiteX540" fmla="*/ 2096099 w 7467600"/>
              <a:gd name="connsiteY540" fmla="*/ 2345900 h 6858000"/>
              <a:gd name="connsiteX541" fmla="*/ 2283317 w 7467600"/>
              <a:gd name="connsiteY541" fmla="*/ 1796925 h 6858000"/>
              <a:gd name="connsiteX542" fmla="*/ 2399523 w 7467600"/>
              <a:gd name="connsiteY542" fmla="*/ 1428234 h 6858000"/>
              <a:gd name="connsiteX543" fmla="*/ 2448558 w 7467600"/>
              <a:gd name="connsiteY543" fmla="*/ 1373435 h 6858000"/>
              <a:gd name="connsiteX544" fmla="*/ 2312521 w 7467600"/>
              <a:gd name="connsiteY544" fmla="*/ 1806140 h 6858000"/>
              <a:gd name="connsiteX545" fmla="*/ 2127533 w 7467600"/>
              <a:gd name="connsiteY545" fmla="*/ 2348380 h 6858000"/>
              <a:gd name="connsiteX546" fmla="*/ 2358080 w 7467600"/>
              <a:gd name="connsiteY546" fmla="*/ 1866134 h 6858000"/>
              <a:gd name="connsiteX547" fmla="*/ 2407436 w 7467600"/>
              <a:gd name="connsiteY547" fmla="*/ 1651070 h 6858000"/>
              <a:gd name="connsiteX548" fmla="*/ 2448558 w 7467600"/>
              <a:gd name="connsiteY548" fmla="*/ 1373435 h 6858000"/>
              <a:gd name="connsiteX549" fmla="*/ 278707 w 7467600"/>
              <a:gd name="connsiteY549" fmla="*/ 1352270 h 6858000"/>
              <a:gd name="connsiteX550" fmla="*/ 321570 w 7467600"/>
              <a:gd name="connsiteY550" fmla="*/ 1861610 h 6858000"/>
              <a:gd name="connsiteX551" fmla="*/ 294281 w 7467600"/>
              <a:gd name="connsiteY551" fmla="*/ 1440658 h 6858000"/>
              <a:gd name="connsiteX552" fmla="*/ 278707 w 7467600"/>
              <a:gd name="connsiteY552" fmla="*/ 1352270 h 6858000"/>
              <a:gd name="connsiteX553" fmla="*/ 1423821 w 7467600"/>
              <a:gd name="connsiteY553" fmla="*/ 1351958 h 6858000"/>
              <a:gd name="connsiteX554" fmla="*/ 1638521 w 7467600"/>
              <a:gd name="connsiteY554" fmla="*/ 1908470 h 6858000"/>
              <a:gd name="connsiteX555" fmla="*/ 1754199 w 7467600"/>
              <a:gd name="connsiteY555" fmla="*/ 2149284 h 6858000"/>
              <a:gd name="connsiteX556" fmla="*/ 1908359 w 7467600"/>
              <a:gd name="connsiteY556" fmla="*/ 2364988 h 6858000"/>
              <a:gd name="connsiteX557" fmla="*/ 1647661 w 7467600"/>
              <a:gd name="connsiteY557" fmla="*/ 1825945 h 6858000"/>
              <a:gd name="connsiteX558" fmla="*/ 1423821 w 7467600"/>
              <a:gd name="connsiteY558" fmla="*/ 1351958 h 6858000"/>
              <a:gd name="connsiteX559" fmla="*/ 1431890 w 7467600"/>
              <a:gd name="connsiteY559" fmla="*/ 1306475 h 6858000"/>
              <a:gd name="connsiteX560" fmla="*/ 1507597 w 7467600"/>
              <a:gd name="connsiteY560" fmla="*/ 1446132 h 6858000"/>
              <a:gd name="connsiteX561" fmla="*/ 1674586 w 7467600"/>
              <a:gd name="connsiteY561" fmla="*/ 1813832 h 6858000"/>
              <a:gd name="connsiteX562" fmla="*/ 1815950 w 7467600"/>
              <a:gd name="connsiteY562" fmla="*/ 2128564 h 6858000"/>
              <a:gd name="connsiteX563" fmla="*/ 1984242 w 7467600"/>
              <a:gd name="connsiteY563" fmla="*/ 2430829 h 6858000"/>
              <a:gd name="connsiteX564" fmla="*/ 2014023 w 7467600"/>
              <a:gd name="connsiteY564" fmla="*/ 2450995 h 6858000"/>
              <a:gd name="connsiteX565" fmla="*/ 1747337 w 7467600"/>
              <a:gd name="connsiteY565" fmla="*/ 1855264 h 6858000"/>
              <a:gd name="connsiteX566" fmla="*/ 1533749 w 7467600"/>
              <a:gd name="connsiteY566" fmla="*/ 1478656 h 6858000"/>
              <a:gd name="connsiteX567" fmla="*/ 1431890 w 7467600"/>
              <a:gd name="connsiteY567" fmla="*/ 1306475 h 6858000"/>
              <a:gd name="connsiteX568" fmla="*/ 5052692 w 7467600"/>
              <a:gd name="connsiteY568" fmla="*/ 1292994 h 6858000"/>
              <a:gd name="connsiteX569" fmla="*/ 5200661 w 7467600"/>
              <a:gd name="connsiteY569" fmla="*/ 1635186 h 6858000"/>
              <a:gd name="connsiteX570" fmla="*/ 5297138 w 7467600"/>
              <a:gd name="connsiteY570" fmla="*/ 1906351 h 6858000"/>
              <a:gd name="connsiteX571" fmla="*/ 5052692 w 7467600"/>
              <a:gd name="connsiteY571" fmla="*/ 1292994 h 6858000"/>
              <a:gd name="connsiteX572" fmla="*/ 5009948 w 7467600"/>
              <a:gd name="connsiteY572" fmla="*/ 1273619 h 6858000"/>
              <a:gd name="connsiteX573" fmla="*/ 5121777 w 7467600"/>
              <a:gd name="connsiteY573" fmla="*/ 1654213 h 6858000"/>
              <a:gd name="connsiteX574" fmla="*/ 5293545 w 7467600"/>
              <a:gd name="connsiteY574" fmla="*/ 2072247 h 6858000"/>
              <a:gd name="connsiteX575" fmla="*/ 5294042 w 7467600"/>
              <a:gd name="connsiteY575" fmla="*/ 2065019 h 6858000"/>
              <a:gd name="connsiteX576" fmla="*/ 5171936 w 7467600"/>
              <a:gd name="connsiteY576" fmla="*/ 1647613 h 6858000"/>
              <a:gd name="connsiteX577" fmla="*/ 5009948 w 7467600"/>
              <a:gd name="connsiteY577" fmla="*/ 1273619 h 6858000"/>
              <a:gd name="connsiteX578" fmla="*/ 655236 w 7467600"/>
              <a:gd name="connsiteY578" fmla="*/ 1268632 h 6858000"/>
              <a:gd name="connsiteX579" fmla="*/ 839521 w 7467600"/>
              <a:gd name="connsiteY579" fmla="*/ 1685315 h 6858000"/>
              <a:gd name="connsiteX580" fmla="*/ 1109416 w 7467600"/>
              <a:gd name="connsiteY580" fmla="*/ 2061663 h 6858000"/>
              <a:gd name="connsiteX581" fmla="*/ 1298300 w 7467600"/>
              <a:gd name="connsiteY581" fmla="*/ 2247742 h 6858000"/>
              <a:gd name="connsiteX582" fmla="*/ 1125871 w 7467600"/>
              <a:gd name="connsiteY582" fmla="*/ 1989513 h 6858000"/>
              <a:gd name="connsiteX583" fmla="*/ 981574 w 7467600"/>
              <a:gd name="connsiteY583" fmla="*/ 1783157 h 6858000"/>
              <a:gd name="connsiteX584" fmla="*/ 922198 w 7467600"/>
              <a:gd name="connsiteY584" fmla="*/ 1677437 h 6858000"/>
              <a:gd name="connsiteX585" fmla="*/ 869293 w 7467600"/>
              <a:gd name="connsiteY585" fmla="*/ 1583214 h 6858000"/>
              <a:gd name="connsiteX586" fmla="*/ 751431 w 7467600"/>
              <a:gd name="connsiteY586" fmla="*/ 1405731 h 6858000"/>
              <a:gd name="connsiteX587" fmla="*/ 655236 w 7467600"/>
              <a:gd name="connsiteY587" fmla="*/ 1268632 h 6858000"/>
              <a:gd name="connsiteX588" fmla="*/ 6516292 w 7467600"/>
              <a:gd name="connsiteY588" fmla="*/ 1263064 h 6858000"/>
              <a:gd name="connsiteX589" fmla="*/ 5736320 w 7467600"/>
              <a:gd name="connsiteY589" fmla="*/ 1501803 h 6858000"/>
              <a:gd name="connsiteX590" fmla="*/ 6516292 w 7467600"/>
              <a:gd name="connsiteY590" fmla="*/ 1263064 h 6858000"/>
              <a:gd name="connsiteX591" fmla="*/ 291466 w 7467600"/>
              <a:gd name="connsiteY591" fmla="*/ 1250369 h 6858000"/>
              <a:gd name="connsiteX592" fmla="*/ 323180 w 7467600"/>
              <a:gd name="connsiteY592" fmla="*/ 1435283 h 6858000"/>
              <a:gd name="connsiteX593" fmla="*/ 349381 w 7467600"/>
              <a:gd name="connsiteY593" fmla="*/ 1875041 h 6858000"/>
              <a:gd name="connsiteX594" fmla="*/ 374363 w 7467600"/>
              <a:gd name="connsiteY594" fmla="*/ 1506494 h 6858000"/>
              <a:gd name="connsiteX595" fmla="*/ 302168 w 7467600"/>
              <a:gd name="connsiteY595" fmla="*/ 1274495 h 6858000"/>
              <a:gd name="connsiteX596" fmla="*/ 291466 w 7467600"/>
              <a:gd name="connsiteY596" fmla="*/ 1250369 h 6858000"/>
              <a:gd name="connsiteX597" fmla="*/ 678222 w 7467600"/>
              <a:gd name="connsiteY597" fmla="*/ 1248670 h 6858000"/>
              <a:gd name="connsiteX598" fmla="*/ 775536 w 7467600"/>
              <a:gd name="connsiteY598" fmla="*/ 1388015 h 6858000"/>
              <a:gd name="connsiteX599" fmla="*/ 894529 w 7467600"/>
              <a:gd name="connsiteY599" fmla="*/ 1567739 h 6858000"/>
              <a:gd name="connsiteX600" fmla="*/ 948000 w 7467600"/>
              <a:gd name="connsiteY600" fmla="*/ 1663088 h 6858000"/>
              <a:gd name="connsiteX601" fmla="*/ 1006812 w 7467600"/>
              <a:gd name="connsiteY601" fmla="*/ 1767683 h 6858000"/>
              <a:gd name="connsiteX602" fmla="*/ 1149133 w 7467600"/>
              <a:gd name="connsiteY602" fmla="*/ 1971513 h 6858000"/>
              <a:gd name="connsiteX603" fmla="*/ 1333952 w 7467600"/>
              <a:gd name="connsiteY603" fmla="*/ 2251620 h 6858000"/>
              <a:gd name="connsiteX604" fmla="*/ 1337329 w 7467600"/>
              <a:gd name="connsiteY604" fmla="*/ 2258350 h 6858000"/>
              <a:gd name="connsiteX605" fmla="*/ 1014726 w 7467600"/>
              <a:gd name="connsiteY605" fmla="*/ 1615556 h 6858000"/>
              <a:gd name="connsiteX606" fmla="*/ 678222 w 7467600"/>
              <a:gd name="connsiteY606" fmla="*/ 1248670 h 6858000"/>
              <a:gd name="connsiteX607" fmla="*/ 6691602 w 7467600"/>
              <a:gd name="connsiteY607" fmla="*/ 1140573 h 6858000"/>
              <a:gd name="connsiteX608" fmla="*/ 6571100 w 7467600"/>
              <a:gd name="connsiteY608" fmla="*/ 1183662 h 6858000"/>
              <a:gd name="connsiteX609" fmla="*/ 6241687 w 7467600"/>
              <a:gd name="connsiteY609" fmla="*/ 1257600 h 6858000"/>
              <a:gd name="connsiteX610" fmla="*/ 5693009 w 7467600"/>
              <a:gd name="connsiteY610" fmla="*/ 1478256 h 6858000"/>
              <a:gd name="connsiteX611" fmla="*/ 6548420 w 7467600"/>
              <a:gd name="connsiteY611" fmla="*/ 1214599 h 6858000"/>
              <a:gd name="connsiteX612" fmla="*/ 6605473 w 7467600"/>
              <a:gd name="connsiteY612" fmla="*/ 1184686 h 6858000"/>
              <a:gd name="connsiteX613" fmla="*/ 6691602 w 7467600"/>
              <a:gd name="connsiteY613" fmla="*/ 1140573 h 6858000"/>
              <a:gd name="connsiteX614" fmla="*/ 4002475 w 7467600"/>
              <a:gd name="connsiteY614" fmla="*/ 1037802 h 6858000"/>
              <a:gd name="connsiteX615" fmla="*/ 4000324 w 7467600"/>
              <a:gd name="connsiteY615" fmla="*/ 1039362 h 6858000"/>
              <a:gd name="connsiteX616" fmla="*/ 4002862 w 7467600"/>
              <a:gd name="connsiteY616" fmla="*/ 1042866 h 6858000"/>
              <a:gd name="connsiteX617" fmla="*/ 4002475 w 7467600"/>
              <a:gd name="connsiteY617" fmla="*/ 1037802 h 6858000"/>
              <a:gd name="connsiteX618" fmla="*/ 506322 w 7467600"/>
              <a:gd name="connsiteY618" fmla="*/ 1020997 h 6858000"/>
              <a:gd name="connsiteX619" fmla="*/ 533068 w 7467600"/>
              <a:gd name="connsiteY619" fmla="*/ 1029409 h 6858000"/>
              <a:gd name="connsiteX620" fmla="*/ 1232525 w 7467600"/>
              <a:gd name="connsiteY620" fmla="*/ 1804675 h 6858000"/>
              <a:gd name="connsiteX621" fmla="*/ 1388858 w 7467600"/>
              <a:gd name="connsiteY621" fmla="*/ 2368011 h 6858000"/>
              <a:gd name="connsiteX622" fmla="*/ 1384098 w 7467600"/>
              <a:gd name="connsiteY622" fmla="*/ 2378125 h 6858000"/>
              <a:gd name="connsiteX623" fmla="*/ 1425393 w 7467600"/>
              <a:gd name="connsiteY623" fmla="*/ 2589124 h 6858000"/>
              <a:gd name="connsiteX624" fmla="*/ 1424001 w 7467600"/>
              <a:gd name="connsiteY624" fmla="*/ 2597541 h 6858000"/>
              <a:gd name="connsiteX625" fmla="*/ 2152729 w 7467600"/>
              <a:gd name="connsiteY625" fmla="*/ 2864487 h 6858000"/>
              <a:gd name="connsiteX626" fmla="*/ 2020609 w 7467600"/>
              <a:gd name="connsiteY626" fmla="*/ 2539671 h 6858000"/>
              <a:gd name="connsiteX627" fmla="*/ 2018920 w 7467600"/>
              <a:gd name="connsiteY627" fmla="*/ 2536309 h 6858000"/>
              <a:gd name="connsiteX628" fmla="*/ 1342441 w 7467600"/>
              <a:gd name="connsiteY628" fmla="*/ 1173017 h 6858000"/>
              <a:gd name="connsiteX629" fmla="*/ 1367925 w 7467600"/>
              <a:gd name="connsiteY629" fmla="*/ 1135648 h 6858000"/>
              <a:gd name="connsiteX630" fmla="*/ 1771401 w 7467600"/>
              <a:gd name="connsiteY630" fmla="*/ 1806673 h 6858000"/>
              <a:gd name="connsiteX631" fmla="*/ 1972385 w 7467600"/>
              <a:gd name="connsiteY631" fmla="*/ 2198735 h 6858000"/>
              <a:gd name="connsiteX632" fmla="*/ 2040892 w 7467600"/>
              <a:gd name="connsiteY632" fmla="*/ 2405205 h 6858000"/>
              <a:gd name="connsiteX633" fmla="*/ 2131689 w 7467600"/>
              <a:gd name="connsiteY633" fmla="*/ 1936926 h 6858000"/>
              <a:gd name="connsiteX634" fmla="*/ 2454820 w 7467600"/>
              <a:gd name="connsiteY634" fmla="*/ 1248808 h 6858000"/>
              <a:gd name="connsiteX635" fmla="*/ 2492512 w 7467600"/>
              <a:gd name="connsiteY635" fmla="*/ 1302920 h 6858000"/>
              <a:gd name="connsiteX636" fmla="*/ 2081216 w 7467600"/>
              <a:gd name="connsiteY636" fmla="*/ 2527513 h 6858000"/>
              <a:gd name="connsiteX637" fmla="*/ 2081211 w 7467600"/>
              <a:gd name="connsiteY637" fmla="*/ 2528916 h 6858000"/>
              <a:gd name="connsiteX638" fmla="*/ 2199067 w 7467600"/>
              <a:gd name="connsiteY638" fmla="*/ 2884061 h 6858000"/>
              <a:gd name="connsiteX639" fmla="*/ 3192586 w 7467600"/>
              <a:gd name="connsiteY639" fmla="*/ 3411496 h 6858000"/>
              <a:gd name="connsiteX640" fmla="*/ 3182620 w 7467600"/>
              <a:gd name="connsiteY640" fmla="*/ 3483279 h 6858000"/>
              <a:gd name="connsiteX641" fmla="*/ 2435119 w 7467600"/>
              <a:gd name="connsiteY641" fmla="*/ 3080173 h 6858000"/>
              <a:gd name="connsiteX642" fmla="*/ 2410152 w 7467600"/>
              <a:gd name="connsiteY642" fmla="*/ 3063751 h 6858000"/>
              <a:gd name="connsiteX643" fmla="*/ 2408099 w 7467600"/>
              <a:gd name="connsiteY643" fmla="*/ 3064403 h 6858000"/>
              <a:gd name="connsiteX644" fmla="*/ 2407218 w 7467600"/>
              <a:gd name="connsiteY644" fmla="*/ 3070324 h 6858000"/>
              <a:gd name="connsiteX645" fmla="*/ 2380138 w 7467600"/>
              <a:gd name="connsiteY645" fmla="*/ 3099341 h 6858000"/>
              <a:gd name="connsiteX646" fmla="*/ 1765923 w 7467600"/>
              <a:gd name="connsiteY646" fmla="*/ 3581043 h 6858000"/>
              <a:gd name="connsiteX647" fmla="*/ 1702258 w 7467600"/>
              <a:gd name="connsiteY647" fmla="*/ 3612286 h 6858000"/>
              <a:gd name="connsiteX648" fmla="*/ 1538370 w 7467600"/>
              <a:gd name="connsiteY648" fmla="*/ 3811804 h 6858000"/>
              <a:gd name="connsiteX649" fmla="*/ 542867 w 7467600"/>
              <a:gd name="connsiteY649" fmla="*/ 4944092 h 6858000"/>
              <a:gd name="connsiteX650" fmla="*/ 515800 w 7467600"/>
              <a:gd name="connsiteY650" fmla="*/ 4862180 h 6858000"/>
              <a:gd name="connsiteX651" fmla="*/ 909145 w 7467600"/>
              <a:gd name="connsiteY651" fmla="*/ 4199225 h 6858000"/>
              <a:gd name="connsiteX652" fmla="*/ 1214067 w 7467600"/>
              <a:gd name="connsiteY652" fmla="*/ 3908561 h 6858000"/>
              <a:gd name="connsiteX653" fmla="*/ 640967 w 7467600"/>
              <a:gd name="connsiteY653" fmla="*/ 4105601 h 6858000"/>
              <a:gd name="connsiteX654" fmla="*/ 112563 w 7467600"/>
              <a:gd name="connsiteY654" fmla="*/ 4396952 h 6858000"/>
              <a:gd name="connsiteX655" fmla="*/ 0 w 7467600"/>
              <a:gd name="connsiteY655" fmla="*/ 4466006 h 6858000"/>
              <a:gd name="connsiteX656" fmla="*/ 0 w 7467600"/>
              <a:gd name="connsiteY656" fmla="*/ 4233763 h 6858000"/>
              <a:gd name="connsiteX657" fmla="*/ 36881 w 7467600"/>
              <a:gd name="connsiteY657" fmla="*/ 4200118 h 6858000"/>
              <a:gd name="connsiteX658" fmla="*/ 910534 w 7467600"/>
              <a:gd name="connsiteY658" fmla="*/ 3629753 h 6858000"/>
              <a:gd name="connsiteX659" fmla="*/ 1578717 w 7467600"/>
              <a:gd name="connsiteY659" fmla="*/ 3575982 h 6858000"/>
              <a:gd name="connsiteX660" fmla="*/ 2338780 w 7467600"/>
              <a:gd name="connsiteY660" fmla="*/ 3033725 h 6858000"/>
              <a:gd name="connsiteX661" fmla="*/ 1807991 w 7467600"/>
              <a:gd name="connsiteY661" fmla="*/ 2807184 h 6858000"/>
              <a:gd name="connsiteX662" fmla="*/ 1416358 w 7467600"/>
              <a:gd name="connsiteY662" fmla="*/ 3112571 h 6858000"/>
              <a:gd name="connsiteX663" fmla="*/ 939066 w 7467600"/>
              <a:gd name="connsiteY663" fmla="*/ 3378798 h 6858000"/>
              <a:gd name="connsiteX664" fmla="*/ 115099 w 7467600"/>
              <a:gd name="connsiteY664" fmla="*/ 3607650 h 6858000"/>
              <a:gd name="connsiteX665" fmla="*/ 97284 w 7467600"/>
              <a:gd name="connsiteY665" fmla="*/ 3520393 h 6858000"/>
              <a:gd name="connsiteX666" fmla="*/ 922050 w 7467600"/>
              <a:gd name="connsiteY666" fmla="*/ 3074867 h 6858000"/>
              <a:gd name="connsiteX667" fmla="*/ 1405265 w 7467600"/>
              <a:gd name="connsiteY667" fmla="*/ 3016319 h 6858000"/>
              <a:gd name="connsiteX668" fmla="*/ 1407512 w 7467600"/>
              <a:gd name="connsiteY668" fmla="*/ 3018001 h 6858000"/>
              <a:gd name="connsiteX669" fmla="*/ 1726266 w 7467600"/>
              <a:gd name="connsiteY669" fmla="*/ 2777274 h 6858000"/>
              <a:gd name="connsiteX670" fmla="*/ 625390 w 7467600"/>
              <a:gd name="connsiteY670" fmla="*/ 2514541 h 6858000"/>
              <a:gd name="connsiteX671" fmla="*/ 619799 w 7467600"/>
              <a:gd name="connsiteY671" fmla="*/ 2527180 h 6858000"/>
              <a:gd name="connsiteX672" fmla="*/ 310030 w 7467600"/>
              <a:gd name="connsiteY672" fmla="*/ 2771818 h 6858000"/>
              <a:gd name="connsiteX673" fmla="*/ 173877 w 7467600"/>
              <a:gd name="connsiteY673" fmla="*/ 2937056 h 6858000"/>
              <a:gd name="connsiteX674" fmla="*/ 77889 w 7467600"/>
              <a:gd name="connsiteY674" fmla="*/ 3138440 h 6858000"/>
              <a:gd name="connsiteX675" fmla="*/ 0 w 7467600"/>
              <a:gd name="connsiteY675" fmla="*/ 3271395 h 6858000"/>
              <a:gd name="connsiteX676" fmla="*/ 0 w 7467600"/>
              <a:gd name="connsiteY676" fmla="*/ 3153002 h 6858000"/>
              <a:gd name="connsiteX677" fmla="*/ 2386 w 7467600"/>
              <a:gd name="connsiteY677" fmla="*/ 3149203 h 6858000"/>
              <a:gd name="connsiteX678" fmla="*/ 89753 w 7467600"/>
              <a:gd name="connsiteY678" fmla="*/ 2987702 h 6858000"/>
              <a:gd name="connsiteX679" fmla="*/ 76869 w 7467600"/>
              <a:gd name="connsiteY679" fmla="*/ 3005404 h 6858000"/>
              <a:gd name="connsiteX680" fmla="*/ 32049 w 7467600"/>
              <a:gd name="connsiteY680" fmla="*/ 3065814 h 6858000"/>
              <a:gd name="connsiteX681" fmla="*/ 0 w 7467600"/>
              <a:gd name="connsiteY681" fmla="*/ 3108744 h 6858000"/>
              <a:gd name="connsiteX682" fmla="*/ 0 w 7467600"/>
              <a:gd name="connsiteY682" fmla="*/ 3058059 h 6858000"/>
              <a:gd name="connsiteX683" fmla="*/ 7610 w 7467600"/>
              <a:gd name="connsiteY683" fmla="*/ 3047889 h 6858000"/>
              <a:gd name="connsiteX684" fmla="*/ 52419 w 7467600"/>
              <a:gd name="connsiteY684" fmla="*/ 2987479 h 6858000"/>
              <a:gd name="connsiteX685" fmla="*/ 59142 w 7467600"/>
              <a:gd name="connsiteY685" fmla="*/ 2978488 h 6858000"/>
              <a:gd name="connsiteX686" fmla="*/ 0 w 7467600"/>
              <a:gd name="connsiteY686" fmla="*/ 3015334 h 6858000"/>
              <a:gd name="connsiteX687" fmla="*/ 0 w 7467600"/>
              <a:gd name="connsiteY687" fmla="*/ 2914286 h 6858000"/>
              <a:gd name="connsiteX688" fmla="*/ 36383 w 7467600"/>
              <a:gd name="connsiteY688" fmla="*/ 2901128 h 6858000"/>
              <a:gd name="connsiteX689" fmla="*/ 156329 w 7467600"/>
              <a:gd name="connsiteY689" fmla="*/ 2840533 h 6858000"/>
              <a:gd name="connsiteX690" fmla="*/ 358355 w 7467600"/>
              <a:gd name="connsiteY690" fmla="*/ 2620471 h 6858000"/>
              <a:gd name="connsiteX691" fmla="*/ 510577 w 7467600"/>
              <a:gd name="connsiteY691" fmla="*/ 2501244 h 6858000"/>
              <a:gd name="connsiteX692" fmla="*/ 211967 w 7467600"/>
              <a:gd name="connsiteY692" fmla="*/ 2479171 h 6858000"/>
              <a:gd name="connsiteX693" fmla="*/ 0 w 7467600"/>
              <a:gd name="connsiteY693" fmla="*/ 2476398 h 6858000"/>
              <a:gd name="connsiteX694" fmla="*/ 0 w 7467600"/>
              <a:gd name="connsiteY694" fmla="*/ 2389189 h 6858000"/>
              <a:gd name="connsiteX695" fmla="*/ 103062 w 7467600"/>
              <a:gd name="connsiteY695" fmla="*/ 2389518 h 6858000"/>
              <a:gd name="connsiteX696" fmla="*/ 510734 w 7467600"/>
              <a:gd name="connsiteY696" fmla="*/ 2416201 h 6858000"/>
              <a:gd name="connsiteX697" fmla="*/ 279257 w 7467600"/>
              <a:gd name="connsiteY697" fmla="*/ 2092102 h 6858000"/>
              <a:gd name="connsiteX698" fmla="*/ 65265 w 7467600"/>
              <a:gd name="connsiteY698" fmla="*/ 2006049 h 6858000"/>
              <a:gd name="connsiteX699" fmla="*/ 0 w 7467600"/>
              <a:gd name="connsiteY699" fmla="*/ 1982532 h 6858000"/>
              <a:gd name="connsiteX700" fmla="*/ 0 w 7467600"/>
              <a:gd name="connsiteY700" fmla="*/ 1912789 h 6858000"/>
              <a:gd name="connsiteX701" fmla="*/ 97460 w 7467600"/>
              <a:gd name="connsiteY701" fmla="*/ 1953725 h 6858000"/>
              <a:gd name="connsiteX702" fmla="*/ 221272 w 7467600"/>
              <a:gd name="connsiteY702" fmla="*/ 1980766 h 6858000"/>
              <a:gd name="connsiteX703" fmla="*/ 116765 w 7467600"/>
              <a:gd name="connsiteY703" fmla="*/ 1911033 h 6858000"/>
              <a:gd name="connsiteX704" fmla="*/ 16405 w 7467600"/>
              <a:gd name="connsiteY704" fmla="*/ 1803412 h 6858000"/>
              <a:gd name="connsiteX705" fmla="*/ 0 w 7467600"/>
              <a:gd name="connsiteY705" fmla="*/ 1784777 h 6858000"/>
              <a:gd name="connsiteX706" fmla="*/ 0 w 7467600"/>
              <a:gd name="connsiteY706" fmla="*/ 1740082 h 6858000"/>
              <a:gd name="connsiteX707" fmla="*/ 39394 w 7467600"/>
              <a:gd name="connsiteY707" fmla="*/ 1784856 h 6858000"/>
              <a:gd name="connsiteX708" fmla="*/ 135813 w 7467600"/>
              <a:gd name="connsiteY708" fmla="*/ 1888838 h 6858000"/>
              <a:gd name="connsiteX709" fmla="*/ 242575 w 7467600"/>
              <a:gd name="connsiteY709" fmla="*/ 1958841 h 6858000"/>
              <a:gd name="connsiteX710" fmla="*/ 82197 w 7467600"/>
              <a:gd name="connsiteY710" fmla="*/ 1754826 h 6858000"/>
              <a:gd name="connsiteX711" fmla="*/ 0 w 7467600"/>
              <a:gd name="connsiteY711" fmla="*/ 1679650 h 6858000"/>
              <a:gd name="connsiteX712" fmla="*/ 0 w 7467600"/>
              <a:gd name="connsiteY712" fmla="*/ 1602463 h 6858000"/>
              <a:gd name="connsiteX713" fmla="*/ 84689 w 7467600"/>
              <a:gd name="connsiteY713" fmla="*/ 1677442 h 6858000"/>
              <a:gd name="connsiteX714" fmla="*/ 298437 w 7467600"/>
              <a:gd name="connsiteY714" fmla="*/ 1968019 h 6858000"/>
              <a:gd name="connsiteX715" fmla="*/ 227269 w 7467600"/>
              <a:gd name="connsiteY715" fmla="*/ 1114064 h 6858000"/>
              <a:gd name="connsiteX716" fmla="*/ 248003 w 7467600"/>
              <a:gd name="connsiteY716" fmla="*/ 1089613 h 6858000"/>
              <a:gd name="connsiteX717" fmla="*/ 427020 w 7467600"/>
              <a:gd name="connsiteY717" fmla="*/ 1619803 h 6858000"/>
              <a:gd name="connsiteX718" fmla="*/ 340345 w 7467600"/>
              <a:gd name="connsiteY718" fmla="*/ 2027739 h 6858000"/>
              <a:gd name="connsiteX719" fmla="*/ 360865 w 7467600"/>
              <a:gd name="connsiteY719" fmla="*/ 2044827 h 6858000"/>
              <a:gd name="connsiteX720" fmla="*/ 560414 w 7467600"/>
              <a:gd name="connsiteY720" fmla="*/ 2421457 h 6858000"/>
              <a:gd name="connsiteX721" fmla="*/ 1359703 w 7467600"/>
              <a:gd name="connsiteY721" fmla="*/ 2578554 h 6858000"/>
              <a:gd name="connsiteX722" fmla="*/ 1359422 w 7467600"/>
              <a:gd name="connsiteY722" fmla="*/ 2577994 h 6858000"/>
              <a:gd name="connsiteX723" fmla="*/ 828701 w 7467600"/>
              <a:gd name="connsiteY723" fmla="*/ 1839520 h 6858000"/>
              <a:gd name="connsiteX724" fmla="*/ 494427 w 7467600"/>
              <a:gd name="connsiteY724" fmla="*/ 1092333 h 6858000"/>
              <a:gd name="connsiteX725" fmla="*/ 506322 w 7467600"/>
              <a:gd name="connsiteY725" fmla="*/ 1020997 h 6858000"/>
              <a:gd name="connsiteX726" fmla="*/ 4570198 w 7467600"/>
              <a:gd name="connsiteY726" fmla="*/ 978081 h 6858000"/>
              <a:gd name="connsiteX727" fmla="*/ 4523691 w 7467600"/>
              <a:gd name="connsiteY727" fmla="*/ 1127776 h 6858000"/>
              <a:gd name="connsiteX728" fmla="*/ 4509875 w 7467600"/>
              <a:gd name="connsiteY728" fmla="*/ 1167552 h 6858000"/>
              <a:gd name="connsiteX729" fmla="*/ 4478168 w 7467600"/>
              <a:gd name="connsiteY729" fmla="*/ 1260735 h 6858000"/>
              <a:gd name="connsiteX730" fmla="*/ 4409309 w 7467600"/>
              <a:gd name="connsiteY730" fmla="*/ 1666996 h 6858000"/>
              <a:gd name="connsiteX731" fmla="*/ 4370031 w 7467600"/>
              <a:gd name="connsiteY731" fmla="*/ 1955666 h 6858000"/>
              <a:gd name="connsiteX732" fmla="*/ 4570198 w 7467600"/>
              <a:gd name="connsiteY732" fmla="*/ 978081 h 6858000"/>
              <a:gd name="connsiteX733" fmla="*/ 4557898 w 7467600"/>
              <a:gd name="connsiteY733" fmla="*/ 900011 h 6858000"/>
              <a:gd name="connsiteX734" fmla="*/ 4344840 w 7467600"/>
              <a:gd name="connsiteY734" fmla="*/ 1922038 h 6858000"/>
              <a:gd name="connsiteX735" fmla="*/ 4378710 w 7467600"/>
              <a:gd name="connsiteY735" fmla="*/ 1665516 h 6858000"/>
              <a:gd name="connsiteX736" fmla="*/ 4448798 w 7467600"/>
              <a:gd name="connsiteY736" fmla="*/ 1253024 h 6858000"/>
              <a:gd name="connsiteX737" fmla="*/ 4480315 w 7467600"/>
              <a:gd name="connsiteY737" fmla="*/ 1158454 h 6858000"/>
              <a:gd name="connsiteX738" fmla="*/ 4494133 w 7467600"/>
              <a:gd name="connsiteY738" fmla="*/ 1118676 h 6858000"/>
              <a:gd name="connsiteX739" fmla="*/ 4557898 w 7467600"/>
              <a:gd name="connsiteY739" fmla="*/ 900011 h 6858000"/>
              <a:gd name="connsiteX740" fmla="*/ 5870151 w 7467600"/>
              <a:gd name="connsiteY740" fmla="*/ 898890 h 6858000"/>
              <a:gd name="connsiteX741" fmla="*/ 5861335 w 7467600"/>
              <a:gd name="connsiteY741" fmla="*/ 899177 h 6858000"/>
              <a:gd name="connsiteX742" fmla="*/ 5843702 w 7467600"/>
              <a:gd name="connsiteY742" fmla="*/ 899748 h 6858000"/>
              <a:gd name="connsiteX743" fmla="*/ 5651107 w 7467600"/>
              <a:gd name="connsiteY743" fmla="*/ 920306 h 6858000"/>
              <a:gd name="connsiteX744" fmla="*/ 5459407 w 7467600"/>
              <a:gd name="connsiteY744" fmla="*/ 940975 h 6858000"/>
              <a:gd name="connsiteX745" fmla="*/ 5374846 w 7467600"/>
              <a:gd name="connsiteY745" fmla="*/ 941988 h 6858000"/>
              <a:gd name="connsiteX746" fmla="*/ 5256105 w 7467600"/>
              <a:gd name="connsiteY746" fmla="*/ 945632 h 6858000"/>
              <a:gd name="connsiteX747" fmla="*/ 5107071 w 7467600"/>
              <a:gd name="connsiteY747" fmla="*/ 969720 h 6858000"/>
              <a:gd name="connsiteX748" fmla="*/ 4998681 w 7467600"/>
              <a:gd name="connsiteY748" fmla="*/ 988771 h 6858000"/>
              <a:gd name="connsiteX749" fmla="*/ 5870151 w 7467600"/>
              <a:gd name="connsiteY749" fmla="*/ 898890 h 6858000"/>
              <a:gd name="connsiteX750" fmla="*/ 5504425 w 7467600"/>
              <a:gd name="connsiteY750" fmla="*/ 848067 h 6858000"/>
              <a:gd name="connsiteX751" fmla="*/ 4968849 w 7467600"/>
              <a:gd name="connsiteY751" fmla="*/ 962318 h 6858000"/>
              <a:gd name="connsiteX752" fmla="*/ 5104039 w 7467600"/>
              <a:gd name="connsiteY752" fmla="*/ 940634 h 6858000"/>
              <a:gd name="connsiteX753" fmla="*/ 5256311 w 7467600"/>
              <a:gd name="connsiteY753" fmla="*/ 916490 h 6858000"/>
              <a:gd name="connsiteX754" fmla="*/ 5377381 w 7467600"/>
              <a:gd name="connsiteY754" fmla="*/ 912671 h 6858000"/>
              <a:gd name="connsiteX755" fmla="*/ 5460148 w 7467600"/>
              <a:gd name="connsiteY755" fmla="*/ 911442 h 6858000"/>
              <a:gd name="connsiteX756" fmla="*/ 5648971 w 7467600"/>
              <a:gd name="connsiteY756" fmla="*/ 891331 h 6858000"/>
              <a:gd name="connsiteX757" fmla="*/ 5844807 w 7467600"/>
              <a:gd name="connsiteY757" fmla="*/ 870718 h 6858000"/>
              <a:gd name="connsiteX758" fmla="*/ 5862975 w 7467600"/>
              <a:gd name="connsiteY758" fmla="*/ 869756 h 6858000"/>
              <a:gd name="connsiteX759" fmla="*/ 5920887 w 7467600"/>
              <a:gd name="connsiteY759" fmla="*/ 865929 h 6858000"/>
              <a:gd name="connsiteX760" fmla="*/ 5504425 w 7467600"/>
              <a:gd name="connsiteY760" fmla="*/ 848067 h 6858000"/>
              <a:gd name="connsiteX761" fmla="*/ 3607114 w 7467600"/>
              <a:gd name="connsiteY761" fmla="*/ 467441 h 6858000"/>
              <a:gd name="connsiteX762" fmla="*/ 3296242 w 7467600"/>
              <a:gd name="connsiteY762" fmla="*/ 807991 h 6858000"/>
              <a:gd name="connsiteX763" fmla="*/ 3174674 w 7467600"/>
              <a:gd name="connsiteY763" fmla="*/ 919759 h 6858000"/>
              <a:gd name="connsiteX764" fmla="*/ 3042978 w 7467600"/>
              <a:gd name="connsiteY764" fmla="*/ 1054894 h 6858000"/>
              <a:gd name="connsiteX765" fmla="*/ 2968914 w 7467600"/>
              <a:gd name="connsiteY765" fmla="*/ 1133756 h 6858000"/>
              <a:gd name="connsiteX766" fmla="*/ 3103823 w 7467600"/>
              <a:gd name="connsiteY766" fmla="*/ 1026814 h 6858000"/>
              <a:gd name="connsiteX767" fmla="*/ 3607114 w 7467600"/>
              <a:gd name="connsiteY767" fmla="*/ 467441 h 6858000"/>
              <a:gd name="connsiteX768" fmla="*/ 3744487 w 7467600"/>
              <a:gd name="connsiteY768" fmla="*/ 383136 h 6858000"/>
              <a:gd name="connsiteX769" fmla="*/ 3970213 w 7467600"/>
              <a:gd name="connsiteY769" fmla="*/ 995559 h 6858000"/>
              <a:gd name="connsiteX770" fmla="*/ 3744487 w 7467600"/>
              <a:gd name="connsiteY770" fmla="*/ 383136 h 6858000"/>
              <a:gd name="connsiteX771" fmla="*/ 3624562 w 7467600"/>
              <a:gd name="connsiteY771" fmla="*/ 367041 h 6858000"/>
              <a:gd name="connsiteX772" fmla="*/ 3489712 w 7467600"/>
              <a:gd name="connsiteY772" fmla="*/ 485386 h 6858000"/>
              <a:gd name="connsiteX773" fmla="*/ 3182994 w 7467600"/>
              <a:gd name="connsiteY773" fmla="*/ 828265 h 6858000"/>
              <a:gd name="connsiteX774" fmla="*/ 2892114 w 7467600"/>
              <a:gd name="connsiteY774" fmla="*/ 1172635 h 6858000"/>
              <a:gd name="connsiteX775" fmla="*/ 3021459 w 7467600"/>
              <a:gd name="connsiteY775" fmla="*/ 1035385 h 6858000"/>
              <a:gd name="connsiteX776" fmla="*/ 3153873 w 7467600"/>
              <a:gd name="connsiteY776" fmla="*/ 898971 h 6858000"/>
              <a:gd name="connsiteX777" fmla="*/ 3276511 w 7467600"/>
              <a:gd name="connsiteY777" fmla="*/ 786423 h 6858000"/>
              <a:gd name="connsiteX778" fmla="*/ 3584154 w 7467600"/>
              <a:gd name="connsiteY778" fmla="*/ 448218 h 6858000"/>
              <a:gd name="connsiteX779" fmla="*/ 3624562 w 7467600"/>
              <a:gd name="connsiteY779" fmla="*/ 367041 h 6858000"/>
              <a:gd name="connsiteX780" fmla="*/ 3766672 w 7467600"/>
              <a:gd name="connsiteY780" fmla="*/ 359429 h 6858000"/>
              <a:gd name="connsiteX781" fmla="*/ 3996338 w 7467600"/>
              <a:gd name="connsiteY781" fmla="*/ 968237 h 6858000"/>
              <a:gd name="connsiteX782" fmla="*/ 3766672 w 7467600"/>
              <a:gd name="connsiteY782" fmla="*/ 359429 h 6858000"/>
              <a:gd name="connsiteX783" fmla="*/ 5805386 w 7467600"/>
              <a:gd name="connsiteY783" fmla="*/ 239240 h 6858000"/>
              <a:gd name="connsiteX784" fmla="*/ 5736947 w 7467600"/>
              <a:gd name="connsiteY784" fmla="*/ 261367 h 6858000"/>
              <a:gd name="connsiteX785" fmla="*/ 5427012 w 7467600"/>
              <a:gd name="connsiteY785" fmla="*/ 311272 h 6858000"/>
              <a:gd name="connsiteX786" fmla="*/ 5147818 w 7467600"/>
              <a:gd name="connsiteY786" fmla="*/ 322112 h 6858000"/>
              <a:gd name="connsiteX787" fmla="*/ 5060854 w 7467600"/>
              <a:gd name="connsiteY787" fmla="*/ 311882 h 6858000"/>
              <a:gd name="connsiteX788" fmla="*/ 4945989 w 7467600"/>
              <a:gd name="connsiteY788" fmla="*/ 300516 h 6858000"/>
              <a:gd name="connsiteX789" fmla="*/ 5410479 w 7467600"/>
              <a:gd name="connsiteY789" fmla="*/ 348434 h 6858000"/>
              <a:gd name="connsiteX790" fmla="*/ 5805386 w 7467600"/>
              <a:gd name="connsiteY790" fmla="*/ 239240 h 6858000"/>
              <a:gd name="connsiteX791" fmla="*/ 5905192 w 7467600"/>
              <a:gd name="connsiteY791" fmla="*/ 163079 h 6858000"/>
              <a:gd name="connsiteX792" fmla="*/ 5865655 w 7467600"/>
              <a:gd name="connsiteY792" fmla="*/ 171901 h 6858000"/>
              <a:gd name="connsiteX793" fmla="*/ 5259740 w 7467600"/>
              <a:gd name="connsiteY793" fmla="*/ 257013 h 6858000"/>
              <a:gd name="connsiteX794" fmla="*/ 5208466 w 7467600"/>
              <a:gd name="connsiteY794" fmla="*/ 257550 h 6858000"/>
              <a:gd name="connsiteX795" fmla="*/ 4980204 w 7467600"/>
              <a:gd name="connsiteY795" fmla="*/ 271903 h 6858000"/>
              <a:gd name="connsiteX796" fmla="*/ 5068068 w 7467600"/>
              <a:gd name="connsiteY796" fmla="*/ 282244 h 6858000"/>
              <a:gd name="connsiteX797" fmla="*/ 5153231 w 7467600"/>
              <a:gd name="connsiteY797" fmla="*/ 292240 h 6858000"/>
              <a:gd name="connsiteX798" fmla="*/ 5426491 w 7467600"/>
              <a:gd name="connsiteY798" fmla="*/ 281128 h 6858000"/>
              <a:gd name="connsiteX799" fmla="*/ 5731212 w 7467600"/>
              <a:gd name="connsiteY799" fmla="*/ 231951 h 6858000"/>
              <a:gd name="connsiteX800" fmla="*/ 5905192 w 7467600"/>
              <a:gd name="connsiteY800" fmla="*/ 163079 h 6858000"/>
              <a:gd name="connsiteX801" fmla="*/ 5944437 w 7467600"/>
              <a:gd name="connsiteY801" fmla="*/ 113829 h 6858000"/>
              <a:gd name="connsiteX802" fmla="*/ 5825032 w 7467600"/>
              <a:gd name="connsiteY802" fmla="*/ 146405 h 6858000"/>
              <a:gd name="connsiteX803" fmla="*/ 4955599 w 7467600"/>
              <a:gd name="connsiteY803" fmla="*/ 247008 h 6858000"/>
              <a:gd name="connsiteX804" fmla="*/ 5210104 w 7467600"/>
              <a:gd name="connsiteY804" fmla="*/ 228123 h 6858000"/>
              <a:gd name="connsiteX805" fmla="*/ 5261015 w 7467600"/>
              <a:gd name="connsiteY805" fmla="*/ 227087 h 6858000"/>
              <a:gd name="connsiteX806" fmla="*/ 5861181 w 7467600"/>
              <a:gd name="connsiteY806" fmla="*/ 143093 h 6858000"/>
              <a:gd name="connsiteX807" fmla="*/ 5961252 w 7467600"/>
              <a:gd name="connsiteY807" fmla="*/ 114820 h 6858000"/>
              <a:gd name="connsiteX808" fmla="*/ 5944437 w 7467600"/>
              <a:gd name="connsiteY808" fmla="*/ 113829 h 6858000"/>
              <a:gd name="connsiteX809" fmla="*/ 3882765 w 7467600"/>
              <a:gd name="connsiteY809" fmla="*/ 0 h 6858000"/>
              <a:gd name="connsiteX810" fmla="*/ 3995099 w 7467600"/>
              <a:gd name="connsiteY810" fmla="*/ 0 h 6858000"/>
              <a:gd name="connsiteX811" fmla="*/ 4163818 w 7467600"/>
              <a:gd name="connsiteY811" fmla="*/ 234104 h 6858000"/>
              <a:gd name="connsiteX812" fmla="*/ 4172099 w 7467600"/>
              <a:gd name="connsiteY812" fmla="*/ 234207 h 6858000"/>
              <a:gd name="connsiteX813" fmla="*/ 4784282 w 7467600"/>
              <a:gd name="connsiteY813" fmla="*/ 276561 h 6858000"/>
              <a:gd name="connsiteX814" fmla="*/ 4801687 w 7467600"/>
              <a:gd name="connsiteY814" fmla="*/ 267764 h 6858000"/>
              <a:gd name="connsiteX815" fmla="*/ 6082788 w 7467600"/>
              <a:gd name="connsiteY815" fmla="*/ 64119 h 6858000"/>
              <a:gd name="connsiteX816" fmla="*/ 6099442 w 7467600"/>
              <a:gd name="connsiteY816" fmla="*/ 82568 h 6858000"/>
              <a:gd name="connsiteX817" fmla="*/ 4804137 w 7467600"/>
              <a:gd name="connsiteY817" fmla="*/ 320931 h 6858000"/>
              <a:gd name="connsiteX818" fmla="*/ 4227047 w 7467600"/>
              <a:gd name="connsiteY818" fmla="*/ 313415 h 6858000"/>
              <a:gd name="connsiteX819" fmla="*/ 4346041 w 7467600"/>
              <a:gd name="connsiteY819" fmla="*/ 456086 h 6858000"/>
              <a:gd name="connsiteX820" fmla="*/ 4870967 w 7467600"/>
              <a:gd name="connsiteY820" fmla="*/ 963061 h 6858000"/>
              <a:gd name="connsiteX821" fmla="*/ 4889647 w 7467600"/>
              <a:gd name="connsiteY821" fmla="*/ 957147 h 6858000"/>
              <a:gd name="connsiteX822" fmla="*/ 5422504 w 7467600"/>
              <a:gd name="connsiteY822" fmla="*/ 805191 h 6858000"/>
              <a:gd name="connsiteX823" fmla="*/ 6087656 w 7467600"/>
              <a:gd name="connsiteY823" fmla="*/ 826703 h 6858000"/>
              <a:gd name="connsiteX824" fmla="*/ 6058717 w 7467600"/>
              <a:gd name="connsiteY824" fmla="*/ 865992 h 6858000"/>
              <a:gd name="connsiteX825" fmla="*/ 4974153 w 7467600"/>
              <a:gd name="connsiteY825" fmla="*/ 1045456 h 6858000"/>
              <a:gd name="connsiteX826" fmla="*/ 5627835 w 7467600"/>
              <a:gd name="connsiteY826" fmla="*/ 1472077 h 6858000"/>
              <a:gd name="connsiteX827" fmla="*/ 5629817 w 7467600"/>
              <a:gd name="connsiteY827" fmla="*/ 1471412 h 6858000"/>
              <a:gd name="connsiteX828" fmla="*/ 5634124 w 7467600"/>
              <a:gd name="connsiteY828" fmla="*/ 1470572 h 6858000"/>
              <a:gd name="connsiteX829" fmla="*/ 5755832 w 7467600"/>
              <a:gd name="connsiteY829" fmla="*/ 1383886 h 6858000"/>
              <a:gd name="connsiteX830" fmla="*/ 6014186 w 7467600"/>
              <a:gd name="connsiteY830" fmla="*/ 1279799 h 6858000"/>
              <a:gd name="connsiteX831" fmla="*/ 6901619 w 7467600"/>
              <a:gd name="connsiteY831" fmla="*/ 1047874 h 6858000"/>
              <a:gd name="connsiteX832" fmla="*/ 6931566 w 7467600"/>
              <a:gd name="connsiteY832" fmla="*/ 1062034 h 6858000"/>
              <a:gd name="connsiteX833" fmla="*/ 5790982 w 7467600"/>
              <a:gd name="connsiteY833" fmla="*/ 1561380 h 6858000"/>
              <a:gd name="connsiteX834" fmla="*/ 6188971 w 7467600"/>
              <a:gd name="connsiteY834" fmla="*/ 1755168 h 6858000"/>
              <a:gd name="connsiteX835" fmla="*/ 6202446 w 7467600"/>
              <a:gd name="connsiteY835" fmla="*/ 1752268 h 6858000"/>
              <a:gd name="connsiteX836" fmla="*/ 7179560 w 7467600"/>
              <a:gd name="connsiteY836" fmla="*/ 1467551 h 6858000"/>
              <a:gd name="connsiteX837" fmla="*/ 7158730 w 7467600"/>
              <a:gd name="connsiteY837" fmla="*/ 1507835 h 6858000"/>
              <a:gd name="connsiteX838" fmla="*/ 6326959 w 7467600"/>
              <a:gd name="connsiteY838" fmla="*/ 1817686 h 6858000"/>
              <a:gd name="connsiteX839" fmla="*/ 6537433 w 7467600"/>
              <a:gd name="connsiteY839" fmla="*/ 1907790 h 6858000"/>
              <a:gd name="connsiteX840" fmla="*/ 6550221 w 7467600"/>
              <a:gd name="connsiteY840" fmla="*/ 1910729 h 6858000"/>
              <a:gd name="connsiteX841" fmla="*/ 6964438 w 7467600"/>
              <a:gd name="connsiteY841" fmla="*/ 2209505 h 6858000"/>
              <a:gd name="connsiteX842" fmla="*/ 7367862 w 7467600"/>
              <a:gd name="connsiteY842" fmla="*/ 2806833 h 6858000"/>
              <a:gd name="connsiteX843" fmla="*/ 7364329 w 7467600"/>
              <a:gd name="connsiteY843" fmla="*/ 2826907 h 6858000"/>
              <a:gd name="connsiteX844" fmla="*/ 7290545 w 7467600"/>
              <a:gd name="connsiteY844" fmla="*/ 2850663 h 6858000"/>
              <a:gd name="connsiteX845" fmla="*/ 6472036 w 7467600"/>
              <a:gd name="connsiteY845" fmla="*/ 1959003 h 6858000"/>
              <a:gd name="connsiteX846" fmla="*/ 5792897 w 7467600"/>
              <a:gd name="connsiteY846" fmla="*/ 1647747 h 6858000"/>
              <a:gd name="connsiteX847" fmla="*/ 5842751 w 7467600"/>
              <a:gd name="connsiteY847" fmla="*/ 1816112 h 6858000"/>
              <a:gd name="connsiteX848" fmla="*/ 5847424 w 7467600"/>
              <a:gd name="connsiteY848" fmla="*/ 1815776 h 6858000"/>
              <a:gd name="connsiteX849" fmla="*/ 6399821 w 7467600"/>
              <a:gd name="connsiteY849" fmla="*/ 2344799 h 6858000"/>
              <a:gd name="connsiteX850" fmla="*/ 6323232 w 7467600"/>
              <a:gd name="connsiteY850" fmla="*/ 2389634 h 6858000"/>
              <a:gd name="connsiteX851" fmla="*/ 5942958 w 7467600"/>
              <a:gd name="connsiteY851" fmla="*/ 2077708 h 6858000"/>
              <a:gd name="connsiteX852" fmla="*/ 5921559 w 7467600"/>
              <a:gd name="connsiteY852" fmla="*/ 2378596 h 6858000"/>
              <a:gd name="connsiteX853" fmla="*/ 5817651 w 7467600"/>
              <a:gd name="connsiteY853" fmla="*/ 3023919 h 6858000"/>
              <a:gd name="connsiteX854" fmla="*/ 5729634 w 7467600"/>
              <a:gd name="connsiteY854" fmla="*/ 3051849 h 6858000"/>
              <a:gd name="connsiteX855" fmla="*/ 5611018 w 7467600"/>
              <a:gd name="connsiteY855" fmla="*/ 2316769 h 6858000"/>
              <a:gd name="connsiteX856" fmla="*/ 5687608 w 7467600"/>
              <a:gd name="connsiteY856" fmla="*/ 2039972 h 6858000"/>
              <a:gd name="connsiteX857" fmla="*/ 5657554 w 7467600"/>
              <a:gd name="connsiteY857" fmla="*/ 1576445 h 6858000"/>
              <a:gd name="connsiteX858" fmla="*/ 5150475 w 7467600"/>
              <a:gd name="connsiteY858" fmla="*/ 1274012 h 6858000"/>
              <a:gd name="connsiteX859" fmla="*/ 5349142 w 7467600"/>
              <a:gd name="connsiteY859" fmla="*/ 2204405 h 6858000"/>
              <a:gd name="connsiteX860" fmla="*/ 5262214 w 7467600"/>
              <a:gd name="connsiteY860" fmla="*/ 2233836 h 6858000"/>
              <a:gd name="connsiteX861" fmla="*/ 4981539 w 7467600"/>
              <a:gd name="connsiteY861" fmla="*/ 1542201 h 6858000"/>
              <a:gd name="connsiteX862" fmla="*/ 4958461 w 7467600"/>
              <a:gd name="connsiteY862" fmla="*/ 1136957 h 6858000"/>
              <a:gd name="connsiteX863" fmla="*/ 4655015 w 7467600"/>
              <a:gd name="connsiteY863" fmla="*/ 891426 h 6858000"/>
              <a:gd name="connsiteX864" fmla="*/ 4348002 w 7467600"/>
              <a:gd name="connsiteY864" fmla="*/ 2205895 h 6858000"/>
              <a:gd name="connsiteX865" fmla="*/ 4262250 w 7467600"/>
              <a:gd name="connsiteY865" fmla="*/ 2219972 h 6858000"/>
              <a:gd name="connsiteX866" fmla="*/ 4550611 w 7467600"/>
              <a:gd name="connsiteY866" fmla="*/ 817540 h 6858000"/>
              <a:gd name="connsiteX867" fmla="*/ 4564418 w 7467600"/>
              <a:gd name="connsiteY867" fmla="*/ 808293 h 6858000"/>
              <a:gd name="connsiteX868" fmla="*/ 4266388 w 7467600"/>
              <a:gd name="connsiteY868" fmla="*/ 500083 h 6858000"/>
              <a:gd name="connsiteX869" fmla="*/ 4032842 w 7467600"/>
              <a:gd name="connsiteY869" fmla="*/ 211809 h 6858000"/>
              <a:gd name="connsiteX870" fmla="*/ 3882765 w 7467600"/>
              <a:gd name="connsiteY870" fmla="*/ 0 h 6858000"/>
              <a:gd name="connsiteX871" fmla="*/ 3721337 w 7467600"/>
              <a:gd name="connsiteY871" fmla="*/ 0 h 6858000"/>
              <a:gd name="connsiteX872" fmla="*/ 3797544 w 7467600"/>
              <a:gd name="connsiteY872" fmla="*/ 0 h 6858000"/>
              <a:gd name="connsiteX873" fmla="*/ 3775734 w 7467600"/>
              <a:gd name="connsiteY873" fmla="*/ 95131 h 6858000"/>
              <a:gd name="connsiteX874" fmla="*/ 3724807 w 7467600"/>
              <a:gd name="connsiteY874" fmla="*/ 272257 h 6858000"/>
              <a:gd name="connsiteX875" fmla="*/ 3726844 w 7467600"/>
              <a:gd name="connsiteY875" fmla="*/ 282988 h 6858000"/>
              <a:gd name="connsiteX876" fmla="*/ 3742664 w 7467600"/>
              <a:gd name="connsiteY876" fmla="*/ 279918 h 6858000"/>
              <a:gd name="connsiteX877" fmla="*/ 4103910 w 7467600"/>
              <a:gd name="connsiteY877" fmla="*/ 1161917 h 6858000"/>
              <a:gd name="connsiteX878" fmla="*/ 4020269 w 7467600"/>
              <a:gd name="connsiteY878" fmla="*/ 1200406 h 6858000"/>
              <a:gd name="connsiteX879" fmla="*/ 3674882 w 7467600"/>
              <a:gd name="connsiteY879" fmla="*/ 488524 h 6858000"/>
              <a:gd name="connsiteX880" fmla="*/ 3132682 w 7467600"/>
              <a:gd name="connsiteY880" fmla="*/ 1072284 h 6858000"/>
              <a:gd name="connsiteX881" fmla="*/ 2716346 w 7467600"/>
              <a:gd name="connsiteY881" fmla="*/ 1276376 h 6858000"/>
              <a:gd name="connsiteX882" fmla="*/ 2716772 w 7467600"/>
              <a:gd name="connsiteY882" fmla="*/ 1255462 h 6858000"/>
              <a:gd name="connsiteX883" fmla="*/ 3471096 w 7467600"/>
              <a:gd name="connsiteY883" fmla="*/ 437072 h 6858000"/>
              <a:gd name="connsiteX884" fmla="*/ 3639057 w 7467600"/>
              <a:gd name="connsiteY884" fmla="*/ 286334 h 6858000"/>
              <a:gd name="connsiteX885" fmla="*/ 3640309 w 7467600"/>
              <a:gd name="connsiteY885" fmla="*/ 284664 h 6858000"/>
              <a:gd name="connsiteX886" fmla="*/ 3646022 w 7467600"/>
              <a:gd name="connsiteY886" fmla="*/ 276711 h 6858000"/>
              <a:gd name="connsiteX887" fmla="*/ 3707943 w 7467600"/>
              <a:gd name="connsiteY887" fmla="*/ 65958 h 6858000"/>
              <a:gd name="connsiteX888" fmla="*/ 3721337 w 7467600"/>
              <a:gd name="connsiteY888" fmla="*/ 0 h 6858000"/>
              <a:gd name="connsiteX889" fmla="*/ 2867960 w 7467600"/>
              <a:gd name="connsiteY889" fmla="*/ 0 h 6858000"/>
              <a:gd name="connsiteX890" fmla="*/ 2926351 w 7467600"/>
              <a:gd name="connsiteY890" fmla="*/ 0 h 6858000"/>
              <a:gd name="connsiteX891" fmla="*/ 2902823 w 7467600"/>
              <a:gd name="connsiteY891" fmla="*/ 262929 h 6858000"/>
              <a:gd name="connsiteX892" fmla="*/ 2940663 w 7467600"/>
              <a:gd name="connsiteY892" fmla="*/ 140884 h 6858000"/>
              <a:gd name="connsiteX893" fmla="*/ 2947039 w 7467600"/>
              <a:gd name="connsiteY893" fmla="*/ 122524 h 6858000"/>
              <a:gd name="connsiteX894" fmla="*/ 2984316 w 7467600"/>
              <a:gd name="connsiteY894" fmla="*/ 0 h 6858000"/>
              <a:gd name="connsiteX895" fmla="*/ 3016114 w 7467600"/>
              <a:gd name="connsiteY895" fmla="*/ 0 h 6858000"/>
              <a:gd name="connsiteX896" fmla="*/ 2979949 w 7467600"/>
              <a:gd name="connsiteY896" fmla="*/ 119274 h 6858000"/>
              <a:gd name="connsiteX897" fmla="*/ 3023879 w 7467600"/>
              <a:gd name="connsiteY897" fmla="*/ 0 h 6858000"/>
              <a:gd name="connsiteX898" fmla="*/ 3105400 w 7467600"/>
              <a:gd name="connsiteY898" fmla="*/ 0 h 6858000"/>
              <a:gd name="connsiteX899" fmla="*/ 3094669 w 7467600"/>
              <a:gd name="connsiteY899" fmla="*/ 30308 h 6858000"/>
              <a:gd name="connsiteX900" fmla="*/ 2901945 w 7467600"/>
              <a:gd name="connsiteY900" fmla="*/ 466538 h 6858000"/>
              <a:gd name="connsiteX901" fmla="*/ 2815209 w 7467600"/>
              <a:gd name="connsiteY901" fmla="*/ 497361 h 6858000"/>
              <a:gd name="connsiteX902" fmla="*/ 2844845 w 7467600"/>
              <a:gd name="connsiteY902" fmla="*/ 127638 h 6858000"/>
              <a:gd name="connsiteX903" fmla="*/ 2867960 w 7467600"/>
              <a:gd name="connsiteY903" fmla="*/ 0 h 6858000"/>
              <a:gd name="connsiteX904" fmla="*/ 1057230 w 7467600"/>
              <a:gd name="connsiteY904" fmla="*/ 0 h 6858000"/>
              <a:gd name="connsiteX905" fmla="*/ 1111003 w 7467600"/>
              <a:gd name="connsiteY905" fmla="*/ 0 h 6858000"/>
              <a:gd name="connsiteX906" fmla="*/ 1125553 w 7467600"/>
              <a:gd name="connsiteY906" fmla="*/ 52588 h 6858000"/>
              <a:gd name="connsiteX907" fmla="*/ 1304276 w 7467600"/>
              <a:gd name="connsiteY907" fmla="*/ 476275 h 6858000"/>
              <a:gd name="connsiteX908" fmla="*/ 1492066 w 7467600"/>
              <a:gd name="connsiteY908" fmla="*/ 886333 h 6858000"/>
              <a:gd name="connsiteX909" fmla="*/ 1423698 w 7467600"/>
              <a:gd name="connsiteY909" fmla="*/ 710817 h 6858000"/>
              <a:gd name="connsiteX910" fmla="*/ 1357609 w 7467600"/>
              <a:gd name="connsiteY910" fmla="*/ 532892 h 6858000"/>
              <a:gd name="connsiteX911" fmla="*/ 1309550 w 7467600"/>
              <a:gd name="connsiteY911" fmla="*/ 374031 h 6858000"/>
              <a:gd name="connsiteX912" fmla="*/ 1193673 w 7467600"/>
              <a:gd name="connsiteY912" fmla="*/ 49533 h 6858000"/>
              <a:gd name="connsiteX913" fmla="*/ 1164391 w 7467600"/>
              <a:gd name="connsiteY913" fmla="*/ 0 h 6858000"/>
              <a:gd name="connsiteX914" fmla="*/ 1200666 w 7467600"/>
              <a:gd name="connsiteY914" fmla="*/ 0 h 6858000"/>
              <a:gd name="connsiteX915" fmla="*/ 1223408 w 7467600"/>
              <a:gd name="connsiteY915" fmla="*/ 38996 h 6858000"/>
              <a:gd name="connsiteX916" fmla="*/ 1339635 w 7467600"/>
              <a:gd name="connsiteY916" fmla="*/ 365517 h 6858000"/>
              <a:gd name="connsiteX917" fmla="*/ 1387469 w 7467600"/>
              <a:gd name="connsiteY917" fmla="*/ 523079 h 6858000"/>
              <a:gd name="connsiteX918" fmla="*/ 1452685 w 7467600"/>
              <a:gd name="connsiteY918" fmla="*/ 699806 h 6858000"/>
              <a:gd name="connsiteX919" fmla="*/ 1492092 w 7467600"/>
              <a:gd name="connsiteY919" fmla="*/ 800424 h 6858000"/>
              <a:gd name="connsiteX920" fmla="*/ 1455302 w 7467600"/>
              <a:gd name="connsiteY920" fmla="*/ 632913 h 6858000"/>
              <a:gd name="connsiteX921" fmla="*/ 1222336 w 7467600"/>
              <a:gd name="connsiteY921" fmla="*/ 9480 h 6858000"/>
              <a:gd name="connsiteX922" fmla="*/ 1214634 w 7467600"/>
              <a:gd name="connsiteY922" fmla="*/ 0 h 6858000"/>
              <a:gd name="connsiteX923" fmla="*/ 1289827 w 7467600"/>
              <a:gd name="connsiteY923" fmla="*/ 0 h 6858000"/>
              <a:gd name="connsiteX924" fmla="*/ 1321076 w 7467600"/>
              <a:gd name="connsiteY924" fmla="*/ 59722 h 6858000"/>
              <a:gd name="connsiteX925" fmla="*/ 1512579 w 7467600"/>
              <a:gd name="connsiteY925" fmla="*/ 626441 h 6858000"/>
              <a:gd name="connsiteX926" fmla="*/ 1506076 w 7467600"/>
              <a:gd name="connsiteY926" fmla="*/ 1089289 h 6858000"/>
              <a:gd name="connsiteX927" fmla="*/ 1486346 w 7467600"/>
              <a:gd name="connsiteY927" fmla="*/ 1079919 h 6858000"/>
              <a:gd name="connsiteX928" fmla="*/ 1070511 w 7467600"/>
              <a:gd name="connsiteY928" fmla="*/ 48609 h 6858000"/>
              <a:gd name="connsiteX929" fmla="*/ 1057230 w 7467600"/>
              <a:gd name="connsiteY929" fmla="*/ 0 h 6858000"/>
              <a:gd name="connsiteX930" fmla="*/ 43151 w 7467600"/>
              <a:gd name="connsiteY930" fmla="*/ 0 h 6858000"/>
              <a:gd name="connsiteX931" fmla="*/ 95283 w 7467600"/>
              <a:gd name="connsiteY931" fmla="*/ 0 h 6858000"/>
              <a:gd name="connsiteX932" fmla="*/ 300708 w 7467600"/>
              <a:gd name="connsiteY932" fmla="*/ 154571 h 6858000"/>
              <a:gd name="connsiteX933" fmla="*/ 530414 w 7467600"/>
              <a:gd name="connsiteY933" fmla="*/ 354673 h 6858000"/>
              <a:gd name="connsiteX934" fmla="*/ 333785 w 7467600"/>
              <a:gd name="connsiteY934" fmla="*/ 161564 h 6858000"/>
              <a:gd name="connsiteX935" fmla="*/ 147005 w 7467600"/>
              <a:gd name="connsiteY935" fmla="*/ 0 h 6858000"/>
              <a:gd name="connsiteX936" fmla="*/ 272509 w 7467600"/>
              <a:gd name="connsiteY936" fmla="*/ 0 h 6858000"/>
              <a:gd name="connsiteX937" fmla="*/ 326276 w 7467600"/>
              <a:gd name="connsiteY937" fmla="*/ 45847 h 6858000"/>
              <a:gd name="connsiteX938" fmla="*/ 823759 w 7467600"/>
              <a:gd name="connsiteY938" fmla="*/ 574145 h 6858000"/>
              <a:gd name="connsiteX939" fmla="*/ 811254 w 7467600"/>
              <a:gd name="connsiteY939" fmla="*/ 665546 h 6858000"/>
              <a:gd name="connsiteX940" fmla="*/ 154042 w 7467600"/>
              <a:gd name="connsiteY940" fmla="*/ 261522 h 6858000"/>
              <a:gd name="connsiteX941" fmla="*/ 13550 w 7467600"/>
              <a:gd name="connsiteY941" fmla="*/ 158423 h 6858000"/>
              <a:gd name="connsiteX942" fmla="*/ 0 w 7467600"/>
              <a:gd name="connsiteY942" fmla="*/ 146618 h 6858000"/>
              <a:gd name="connsiteX943" fmla="*/ 0 w 7467600"/>
              <a:gd name="connsiteY943" fmla="*/ 59161 h 6858000"/>
              <a:gd name="connsiteX944" fmla="*/ 45427 w 7467600"/>
              <a:gd name="connsiteY944" fmla="*/ 101078 h 6858000"/>
              <a:gd name="connsiteX945" fmla="*/ 630103 w 7467600"/>
              <a:gd name="connsiteY945" fmla="*/ 485885 h 6858000"/>
              <a:gd name="connsiteX946" fmla="*/ 532040 w 7467600"/>
              <a:gd name="connsiteY946" fmla="*/ 399359 h 6858000"/>
              <a:gd name="connsiteX947" fmla="*/ 517618 w 7467600"/>
              <a:gd name="connsiteY947" fmla="*/ 385726 h 6858000"/>
              <a:gd name="connsiteX948" fmla="*/ 285074 w 7467600"/>
              <a:gd name="connsiteY948" fmla="*/ 182755 h 6858000"/>
              <a:gd name="connsiteX949" fmla="*/ 43151 w 7467600"/>
              <a:gd name="connsiteY94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05948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1019354 w 7467600"/>
              <a:gd name="connsiteY17" fmla="*/ 6315006 h 6858000"/>
              <a:gd name="connsiteX18" fmla="*/ 441046 w 7467600"/>
              <a:gd name="connsiteY18" fmla="*/ 6691153 h 6858000"/>
              <a:gd name="connsiteX19" fmla="*/ 1019354 w 7467600"/>
              <a:gd name="connsiteY19" fmla="*/ 6315006 h 6858000"/>
              <a:gd name="connsiteX20" fmla="*/ 991680 w 7467600"/>
              <a:gd name="connsiteY20" fmla="*/ 6298413 h 6858000"/>
              <a:gd name="connsiteX21" fmla="*/ 409060 w 7467600"/>
              <a:gd name="connsiteY21" fmla="*/ 6671470 h 6858000"/>
              <a:gd name="connsiteX22" fmla="*/ 991680 w 7467600"/>
              <a:gd name="connsiteY22" fmla="*/ 6298413 h 6858000"/>
              <a:gd name="connsiteX23" fmla="*/ 103333 w 7467600"/>
              <a:gd name="connsiteY23" fmla="*/ 5699602 h 6858000"/>
              <a:gd name="connsiteX24" fmla="*/ 233938 w 7467600"/>
              <a:gd name="connsiteY24" fmla="*/ 5809416 h 6858000"/>
              <a:gd name="connsiteX25" fmla="*/ 883580 w 7467600"/>
              <a:gd name="connsiteY25" fmla="*/ 6180710 h 6858000"/>
              <a:gd name="connsiteX26" fmla="*/ 487337 w 7467600"/>
              <a:gd name="connsiteY26" fmla="*/ 5950182 h 6858000"/>
              <a:gd name="connsiteX27" fmla="*/ 354051 w 7467600"/>
              <a:gd name="connsiteY27" fmla="*/ 5854912 h 6858000"/>
              <a:gd name="connsiteX28" fmla="*/ 195436 w 7467600"/>
              <a:gd name="connsiteY28" fmla="*/ 5755068 h 6858000"/>
              <a:gd name="connsiteX29" fmla="*/ 103333 w 7467600"/>
              <a:gd name="connsiteY29" fmla="*/ 5699602 h 6858000"/>
              <a:gd name="connsiteX30" fmla="*/ 5539432 w 7467600"/>
              <a:gd name="connsiteY30" fmla="*/ 5642928 h 6858000"/>
              <a:gd name="connsiteX31" fmla="*/ 5555462 w 7467600"/>
              <a:gd name="connsiteY31" fmla="*/ 5694454 h 6858000"/>
              <a:gd name="connsiteX32" fmla="*/ 5828270 w 7467600"/>
              <a:gd name="connsiteY32" fmla="*/ 6320663 h 6858000"/>
              <a:gd name="connsiteX33" fmla="*/ 5947416 w 7467600"/>
              <a:gd name="connsiteY33" fmla="*/ 6574846 h 6858000"/>
              <a:gd name="connsiteX34" fmla="*/ 5539432 w 7467600"/>
              <a:gd name="connsiteY34" fmla="*/ 5642928 h 6858000"/>
              <a:gd name="connsiteX35" fmla="*/ 51253 w 7467600"/>
              <a:gd name="connsiteY35" fmla="*/ 5631825 h 6858000"/>
              <a:gd name="connsiteX36" fmla="*/ 211622 w 7467600"/>
              <a:gd name="connsiteY36" fmla="*/ 5728803 h 6858000"/>
              <a:gd name="connsiteX37" fmla="*/ 371652 w 7467600"/>
              <a:gd name="connsiteY37" fmla="*/ 5829062 h 6858000"/>
              <a:gd name="connsiteX38" fmla="*/ 505903 w 7467600"/>
              <a:gd name="connsiteY38" fmla="*/ 5925221 h 6858000"/>
              <a:gd name="connsiteX39" fmla="*/ 899240 w 7467600"/>
              <a:gd name="connsiteY39" fmla="*/ 6153068 h 6858000"/>
              <a:gd name="connsiteX40" fmla="*/ 988114 w 7467600"/>
              <a:gd name="connsiteY40" fmla="*/ 6174204 h 6858000"/>
              <a:gd name="connsiteX41" fmla="*/ 845971 w 7467600"/>
              <a:gd name="connsiteY41" fmla="*/ 6067177 h 6858000"/>
              <a:gd name="connsiteX42" fmla="*/ 448057 w 7467600"/>
              <a:gd name="connsiteY42" fmla="*/ 5841376 h 6858000"/>
              <a:gd name="connsiteX43" fmla="*/ 51253 w 7467600"/>
              <a:gd name="connsiteY43" fmla="*/ 5631825 h 6858000"/>
              <a:gd name="connsiteX44" fmla="*/ 2606687 w 7467600"/>
              <a:gd name="connsiteY44" fmla="*/ 5630718 h 6858000"/>
              <a:gd name="connsiteX45" fmla="*/ 2645658 w 7467600"/>
              <a:gd name="connsiteY45" fmla="*/ 6640259 h 6858000"/>
              <a:gd name="connsiteX46" fmla="*/ 2606687 w 7467600"/>
              <a:gd name="connsiteY46" fmla="*/ 5630718 h 6858000"/>
              <a:gd name="connsiteX47" fmla="*/ 3642057 w 7467600"/>
              <a:gd name="connsiteY47" fmla="*/ 5573487 h 6858000"/>
              <a:gd name="connsiteX48" fmla="*/ 3632981 w 7467600"/>
              <a:gd name="connsiteY48" fmla="*/ 5579437 h 6858000"/>
              <a:gd name="connsiteX49" fmla="*/ 3382436 w 7467600"/>
              <a:gd name="connsiteY49" fmla="*/ 5952726 h 6858000"/>
              <a:gd name="connsiteX50" fmla="*/ 3191929 w 7467600"/>
              <a:gd name="connsiteY50" fmla="*/ 6662669 h 6858000"/>
              <a:gd name="connsiteX51" fmla="*/ 3369898 w 7467600"/>
              <a:gd name="connsiteY51" fmla="*/ 6081771 h 6858000"/>
              <a:gd name="connsiteX52" fmla="*/ 3642057 w 7467600"/>
              <a:gd name="connsiteY52" fmla="*/ 5573487 h 6858000"/>
              <a:gd name="connsiteX53" fmla="*/ 2650666 w 7467600"/>
              <a:gd name="connsiteY53" fmla="*/ 5530686 h 6858000"/>
              <a:gd name="connsiteX54" fmla="*/ 2650249 w 7467600"/>
              <a:gd name="connsiteY54" fmla="*/ 5532101 h 6858000"/>
              <a:gd name="connsiteX55" fmla="*/ 2663808 w 7467600"/>
              <a:gd name="connsiteY55" fmla="*/ 6535215 h 6858000"/>
              <a:gd name="connsiteX56" fmla="*/ 2665418 w 7467600"/>
              <a:gd name="connsiteY56" fmla="*/ 6132756 h 6858000"/>
              <a:gd name="connsiteX57" fmla="*/ 2650666 w 7467600"/>
              <a:gd name="connsiteY57" fmla="*/ 5530686 h 6858000"/>
              <a:gd name="connsiteX58" fmla="*/ 2680277 w 7467600"/>
              <a:gd name="connsiteY58" fmla="*/ 5479204 h 6858000"/>
              <a:gd name="connsiteX59" fmla="*/ 2678972 w 7467600"/>
              <a:gd name="connsiteY59" fmla="*/ 5481582 h 6858000"/>
              <a:gd name="connsiteX60" fmla="*/ 2696666 w 7467600"/>
              <a:gd name="connsiteY60" fmla="*/ 6133836 h 6858000"/>
              <a:gd name="connsiteX61" fmla="*/ 2695769 w 7467600"/>
              <a:gd name="connsiteY61" fmla="*/ 6390955 h 6858000"/>
              <a:gd name="connsiteX62" fmla="*/ 2739893 w 7467600"/>
              <a:gd name="connsiteY62" fmla="*/ 6108357 h 6858000"/>
              <a:gd name="connsiteX63" fmla="*/ 2680277 w 7467600"/>
              <a:gd name="connsiteY63" fmla="*/ 5479204 h 6858000"/>
              <a:gd name="connsiteX64" fmla="*/ 1132195 w 7467600"/>
              <a:gd name="connsiteY64" fmla="*/ 5467980 h 6858000"/>
              <a:gd name="connsiteX65" fmla="*/ 1679056 w 7467600"/>
              <a:gd name="connsiteY65" fmla="*/ 5516907 h 6858000"/>
              <a:gd name="connsiteX66" fmla="*/ 2128648 w 7467600"/>
              <a:gd name="connsiteY66" fmla="*/ 5474249 h 6858000"/>
              <a:gd name="connsiteX67" fmla="*/ 1825619 w 7467600"/>
              <a:gd name="connsiteY67" fmla="*/ 5478447 h 6858000"/>
              <a:gd name="connsiteX68" fmla="*/ 1737798 w 7467600"/>
              <a:gd name="connsiteY68" fmla="*/ 5483353 h 6858000"/>
              <a:gd name="connsiteX69" fmla="*/ 1132195 w 7467600"/>
              <a:gd name="connsiteY69" fmla="*/ 5467980 h 6858000"/>
              <a:gd name="connsiteX70" fmla="*/ 1456157 w 7467600"/>
              <a:gd name="connsiteY70" fmla="*/ 5371404 h 6858000"/>
              <a:gd name="connsiteX71" fmla="*/ 1244432 w 7467600"/>
              <a:gd name="connsiteY71" fmla="*/ 5385601 h 6858000"/>
              <a:gd name="connsiteX72" fmla="*/ 973990 w 7467600"/>
              <a:gd name="connsiteY72" fmla="*/ 5424940 h 6858000"/>
              <a:gd name="connsiteX73" fmla="*/ 1103809 w 7467600"/>
              <a:gd name="connsiteY73" fmla="*/ 5433720 h 6858000"/>
              <a:gd name="connsiteX74" fmla="*/ 1123454 w 7467600"/>
              <a:gd name="connsiteY74" fmla="*/ 5435727 h 6858000"/>
              <a:gd name="connsiteX75" fmla="*/ 1737017 w 7467600"/>
              <a:gd name="connsiteY75" fmla="*/ 5452183 h 6858000"/>
              <a:gd name="connsiteX76" fmla="*/ 1824397 w 7467600"/>
              <a:gd name="connsiteY76" fmla="*/ 5447757 h 6858000"/>
              <a:gd name="connsiteX77" fmla="*/ 2070059 w 7467600"/>
              <a:gd name="connsiteY77" fmla="*/ 5441660 h 6858000"/>
              <a:gd name="connsiteX78" fmla="*/ 1456157 w 7467600"/>
              <a:gd name="connsiteY78" fmla="*/ 5371404 h 6858000"/>
              <a:gd name="connsiteX79" fmla="*/ 4988186 w 7467600"/>
              <a:gd name="connsiteY79" fmla="*/ 5216467 h 6858000"/>
              <a:gd name="connsiteX80" fmla="*/ 4777334 w 7467600"/>
              <a:gd name="connsiteY80" fmla="*/ 5406072 h 6858000"/>
              <a:gd name="connsiteX81" fmla="*/ 4718341 w 7467600"/>
              <a:gd name="connsiteY81" fmla="*/ 5468043 h 6858000"/>
              <a:gd name="connsiteX82" fmla="*/ 4604655 w 7467600"/>
              <a:gd name="connsiteY82" fmla="*/ 5583434 h 6858000"/>
              <a:gd name="connsiteX83" fmla="*/ 4565074 w 7467600"/>
              <a:gd name="connsiteY83" fmla="*/ 5618550 h 6858000"/>
              <a:gd name="connsiteX84" fmla="*/ 4988186 w 7467600"/>
              <a:gd name="connsiteY84" fmla="*/ 5216467 h 6858000"/>
              <a:gd name="connsiteX85" fmla="*/ 4978032 w 7467600"/>
              <a:gd name="connsiteY85" fmla="*/ 5183809 h 6858000"/>
              <a:gd name="connsiteX86" fmla="*/ 4463413 w 7467600"/>
              <a:gd name="connsiteY86" fmla="*/ 5615162 h 6858000"/>
              <a:gd name="connsiteX87" fmla="*/ 4358134 w 7467600"/>
              <a:gd name="connsiteY87" fmla="*/ 5742791 h 6858000"/>
              <a:gd name="connsiteX88" fmla="*/ 4376219 w 7467600"/>
              <a:gd name="connsiteY88" fmla="*/ 5729027 h 6858000"/>
              <a:gd name="connsiteX89" fmla="*/ 4582340 w 7467600"/>
              <a:gd name="connsiteY89" fmla="*/ 5561037 h 6858000"/>
              <a:gd name="connsiteX90" fmla="*/ 4694684 w 7467600"/>
              <a:gd name="connsiteY90" fmla="*/ 5447098 h 6858000"/>
              <a:gd name="connsiteX91" fmla="*/ 4754123 w 7467600"/>
              <a:gd name="connsiteY91" fmla="*/ 5384643 h 6858000"/>
              <a:gd name="connsiteX92" fmla="*/ 4978032 w 7467600"/>
              <a:gd name="connsiteY92" fmla="*/ 5183809 h 6858000"/>
              <a:gd name="connsiteX93" fmla="*/ 1903353 w 7467600"/>
              <a:gd name="connsiteY93" fmla="*/ 5044827 h 6858000"/>
              <a:gd name="connsiteX94" fmla="*/ 1936931 w 7467600"/>
              <a:gd name="connsiteY94" fmla="*/ 5093954 h 6858000"/>
              <a:gd name="connsiteX95" fmla="*/ 2195868 w 7467600"/>
              <a:gd name="connsiteY95" fmla="*/ 5396574 h 6858000"/>
              <a:gd name="connsiteX96" fmla="*/ 2088852 w 7467600"/>
              <a:gd name="connsiteY96" fmla="*/ 5166123 h 6858000"/>
              <a:gd name="connsiteX97" fmla="*/ 1958241 w 7467600"/>
              <a:gd name="connsiteY97" fmla="*/ 5067955 h 6858000"/>
              <a:gd name="connsiteX98" fmla="*/ 1903353 w 7467600"/>
              <a:gd name="connsiteY98" fmla="*/ 5044827 h 6858000"/>
              <a:gd name="connsiteX99" fmla="*/ 1979378 w 7467600"/>
              <a:gd name="connsiteY99" fmla="*/ 4769504 h 6858000"/>
              <a:gd name="connsiteX100" fmla="*/ 2882120 w 7467600"/>
              <a:gd name="connsiteY100" fmla="*/ 5064547 h 6858000"/>
              <a:gd name="connsiteX101" fmla="*/ 2793103 w 7467600"/>
              <a:gd name="connsiteY101" fmla="*/ 5039699 h 6858000"/>
              <a:gd name="connsiteX102" fmla="*/ 2770041 w 7467600"/>
              <a:gd name="connsiteY102" fmla="*/ 5033634 h 6858000"/>
              <a:gd name="connsiteX103" fmla="*/ 1979378 w 7467600"/>
              <a:gd name="connsiteY103" fmla="*/ 4769504 h 6858000"/>
              <a:gd name="connsiteX104" fmla="*/ 1927410 w 7467600"/>
              <a:gd name="connsiteY104" fmla="*/ 4716164 h 6858000"/>
              <a:gd name="connsiteX105" fmla="*/ 1959587 w 7467600"/>
              <a:gd name="connsiteY105" fmla="*/ 4728849 h 6858000"/>
              <a:gd name="connsiteX106" fmla="*/ 2777707 w 7467600"/>
              <a:gd name="connsiteY106" fmla="*/ 5003991 h 6858000"/>
              <a:gd name="connsiteX107" fmla="*/ 2800768 w 7467600"/>
              <a:gd name="connsiteY107" fmla="*/ 5010056 h 6858000"/>
              <a:gd name="connsiteX108" fmla="*/ 2879408 w 7467600"/>
              <a:gd name="connsiteY108" fmla="*/ 5031590 h 6858000"/>
              <a:gd name="connsiteX109" fmla="*/ 2862295 w 7467600"/>
              <a:gd name="connsiteY109" fmla="*/ 5022958 h 6858000"/>
              <a:gd name="connsiteX110" fmla="*/ 2813343 w 7467600"/>
              <a:gd name="connsiteY110" fmla="*/ 4998369 h 6858000"/>
              <a:gd name="connsiteX111" fmla="*/ 2646245 w 7467600"/>
              <a:gd name="connsiteY111" fmla="*/ 4930999 h 6858000"/>
              <a:gd name="connsiteX112" fmla="*/ 1999243 w 7467600"/>
              <a:gd name="connsiteY112" fmla="*/ 4730524 h 6858000"/>
              <a:gd name="connsiteX113" fmla="*/ 1979527 w 7467600"/>
              <a:gd name="connsiteY113" fmla="*/ 4726651 h 6858000"/>
              <a:gd name="connsiteX114" fmla="*/ 1927410 w 7467600"/>
              <a:gd name="connsiteY114" fmla="*/ 4716164 h 6858000"/>
              <a:gd name="connsiteX115" fmla="*/ 1997014 w 7467600"/>
              <a:gd name="connsiteY115" fmla="*/ 4698007 h 6858000"/>
              <a:gd name="connsiteX116" fmla="*/ 2005458 w 7467600"/>
              <a:gd name="connsiteY116" fmla="*/ 4699540 h 6858000"/>
              <a:gd name="connsiteX117" fmla="*/ 2657186 w 7467600"/>
              <a:gd name="connsiteY117" fmla="*/ 4901687 h 6858000"/>
              <a:gd name="connsiteX118" fmla="*/ 2826662 w 7467600"/>
              <a:gd name="connsiteY118" fmla="*/ 4970362 h 6858000"/>
              <a:gd name="connsiteX119" fmla="*/ 2876100 w 7467600"/>
              <a:gd name="connsiteY119" fmla="*/ 4995397 h 6858000"/>
              <a:gd name="connsiteX120" fmla="*/ 3042600 w 7467600"/>
              <a:gd name="connsiteY120" fmla="*/ 5059532 h 6858000"/>
              <a:gd name="connsiteX121" fmla="*/ 1997014 w 7467600"/>
              <a:gd name="connsiteY121" fmla="*/ 4698007 h 6858000"/>
              <a:gd name="connsiteX122" fmla="*/ 2305292 w 7467600"/>
              <a:gd name="connsiteY122" fmla="*/ 4219492 h 6858000"/>
              <a:gd name="connsiteX123" fmla="*/ 3360922 w 7467600"/>
              <a:gd name="connsiteY123" fmla="*/ 4529373 h 6858000"/>
              <a:gd name="connsiteX124" fmla="*/ 3492420 w 7467600"/>
              <a:gd name="connsiteY124" fmla="*/ 4510145 h 6858000"/>
              <a:gd name="connsiteX125" fmla="*/ 3364086 w 7467600"/>
              <a:gd name="connsiteY125" fmla="*/ 4480340 h 6858000"/>
              <a:gd name="connsiteX126" fmla="*/ 3225818 w 7467600"/>
              <a:gd name="connsiteY126" fmla="*/ 4411822 h 6858000"/>
              <a:gd name="connsiteX127" fmla="*/ 3129696 w 7467600"/>
              <a:gd name="connsiteY127" fmla="*/ 4360704 h 6858000"/>
              <a:gd name="connsiteX128" fmla="*/ 2814545 w 7467600"/>
              <a:gd name="connsiteY128" fmla="*/ 4282955 h 6858000"/>
              <a:gd name="connsiteX129" fmla="*/ 2305292 w 7467600"/>
              <a:gd name="connsiteY129" fmla="*/ 4219492 h 6858000"/>
              <a:gd name="connsiteX130" fmla="*/ 2626982 w 7467600"/>
              <a:gd name="connsiteY130" fmla="*/ 4206450 h 6858000"/>
              <a:gd name="connsiteX131" fmla="*/ 2490617 w 7467600"/>
              <a:gd name="connsiteY131" fmla="*/ 4206951 h 6858000"/>
              <a:gd name="connsiteX132" fmla="*/ 2819869 w 7467600"/>
              <a:gd name="connsiteY132" fmla="*/ 4252936 h 6858000"/>
              <a:gd name="connsiteX133" fmla="*/ 3143018 w 7467600"/>
              <a:gd name="connsiteY133" fmla="*/ 4332698 h 6858000"/>
              <a:gd name="connsiteX134" fmla="*/ 3241520 w 7467600"/>
              <a:gd name="connsiteY134" fmla="*/ 4385112 h 6858000"/>
              <a:gd name="connsiteX135" fmla="*/ 3374575 w 7467600"/>
              <a:gd name="connsiteY135" fmla="*/ 4451517 h 6858000"/>
              <a:gd name="connsiteX136" fmla="*/ 3505221 w 7467600"/>
              <a:gd name="connsiteY136" fmla="*/ 4480757 h 6858000"/>
              <a:gd name="connsiteX137" fmla="*/ 2626982 w 7467600"/>
              <a:gd name="connsiteY137" fmla="*/ 4206450 h 6858000"/>
              <a:gd name="connsiteX138" fmla="*/ 1310106 w 7467600"/>
              <a:gd name="connsiteY138" fmla="*/ 3943217 h 6858000"/>
              <a:gd name="connsiteX139" fmla="*/ 854994 w 7467600"/>
              <a:gd name="connsiteY139" fmla="*/ 4399136 h 6858000"/>
              <a:gd name="connsiteX140" fmla="*/ 742462 w 7467600"/>
              <a:gd name="connsiteY140" fmla="*/ 4594648 h 6858000"/>
              <a:gd name="connsiteX141" fmla="*/ 820602 w 7467600"/>
              <a:gd name="connsiteY141" fmla="*/ 4485915 h 6858000"/>
              <a:gd name="connsiteX142" fmla="*/ 878295 w 7467600"/>
              <a:gd name="connsiteY142" fmla="*/ 4403594 h 6858000"/>
              <a:gd name="connsiteX143" fmla="*/ 1240607 w 7467600"/>
              <a:gd name="connsiteY143" fmla="*/ 4010401 h 6858000"/>
              <a:gd name="connsiteX144" fmla="*/ 1310106 w 7467600"/>
              <a:gd name="connsiteY144" fmla="*/ 3943217 h 6858000"/>
              <a:gd name="connsiteX145" fmla="*/ 1423113 w 7467600"/>
              <a:gd name="connsiteY145" fmla="*/ 3874565 h 6858000"/>
              <a:gd name="connsiteX146" fmla="*/ 1260565 w 7467600"/>
              <a:gd name="connsiteY146" fmla="*/ 4031982 h 6858000"/>
              <a:gd name="connsiteX147" fmla="*/ 901900 w 7467600"/>
              <a:gd name="connsiteY147" fmla="*/ 4421236 h 6858000"/>
              <a:gd name="connsiteX148" fmla="*/ 845044 w 7467600"/>
              <a:gd name="connsiteY148" fmla="*/ 4502436 h 6858000"/>
              <a:gd name="connsiteX149" fmla="*/ 685926 w 7467600"/>
              <a:gd name="connsiteY149" fmla="*/ 4703069 h 6858000"/>
              <a:gd name="connsiteX150" fmla="*/ 684248 w 7467600"/>
              <a:gd name="connsiteY150" fmla="*/ 4706721 h 6858000"/>
              <a:gd name="connsiteX151" fmla="*/ 1423113 w 7467600"/>
              <a:gd name="connsiteY151" fmla="*/ 3874565 h 6858000"/>
              <a:gd name="connsiteX152" fmla="*/ 3316479 w 7467600"/>
              <a:gd name="connsiteY152" fmla="*/ 3872136 h 6858000"/>
              <a:gd name="connsiteX153" fmla="*/ 3546806 w 7467600"/>
              <a:gd name="connsiteY153" fmla="*/ 4356139 h 6858000"/>
              <a:gd name="connsiteX154" fmla="*/ 3364433 w 7467600"/>
              <a:gd name="connsiteY154" fmla="*/ 3953121 h 6858000"/>
              <a:gd name="connsiteX155" fmla="*/ 3316479 w 7467600"/>
              <a:gd name="connsiteY155" fmla="*/ 3872136 h 6858000"/>
              <a:gd name="connsiteX156" fmla="*/ 3291335 w 7467600"/>
              <a:gd name="connsiteY156" fmla="*/ 3767420 h 6858000"/>
              <a:gd name="connsiteX157" fmla="*/ 3390805 w 7467600"/>
              <a:gd name="connsiteY157" fmla="*/ 3937163 h 6858000"/>
              <a:gd name="connsiteX158" fmla="*/ 3579062 w 7467600"/>
              <a:gd name="connsiteY158" fmla="*/ 4359040 h 6858000"/>
              <a:gd name="connsiteX159" fmla="*/ 3467355 w 7467600"/>
              <a:gd name="connsiteY159" fmla="*/ 3988130 h 6858000"/>
              <a:gd name="connsiteX160" fmla="*/ 3310753 w 7467600"/>
              <a:gd name="connsiteY160" fmla="*/ 3787140 h 6858000"/>
              <a:gd name="connsiteX161" fmla="*/ 3291335 w 7467600"/>
              <a:gd name="connsiteY161" fmla="*/ 3767420 h 6858000"/>
              <a:gd name="connsiteX162" fmla="*/ 1635889 w 7467600"/>
              <a:gd name="connsiteY162" fmla="*/ 3709494 h 6858000"/>
              <a:gd name="connsiteX163" fmla="*/ 1634800 w 7467600"/>
              <a:gd name="connsiteY163" fmla="*/ 3731111 h 6858000"/>
              <a:gd name="connsiteX164" fmla="*/ 1635889 w 7467600"/>
              <a:gd name="connsiteY164" fmla="*/ 3709494 h 6858000"/>
              <a:gd name="connsiteX165" fmla="*/ 1510397 w 7467600"/>
              <a:gd name="connsiteY165" fmla="*/ 3684705 h 6858000"/>
              <a:gd name="connsiteX166" fmla="*/ 1146550 w 7467600"/>
              <a:gd name="connsiteY166" fmla="*/ 3802012 h 6858000"/>
              <a:gd name="connsiteX167" fmla="*/ 698834 w 7467600"/>
              <a:gd name="connsiteY167" fmla="*/ 3952272 h 6858000"/>
              <a:gd name="connsiteX168" fmla="*/ 34256 w 7467600"/>
              <a:gd name="connsiteY168" fmla="*/ 4347603 h 6858000"/>
              <a:gd name="connsiteX169" fmla="*/ 527241 w 7467600"/>
              <a:gd name="connsiteY169" fmla="*/ 4065078 h 6858000"/>
              <a:gd name="connsiteX170" fmla="*/ 1510397 w 7467600"/>
              <a:gd name="connsiteY170" fmla="*/ 3684705 h 6858000"/>
              <a:gd name="connsiteX171" fmla="*/ 1313114 w 7467600"/>
              <a:gd name="connsiteY171" fmla="*/ 3655216 h 6858000"/>
              <a:gd name="connsiteX172" fmla="*/ 1109304 w 7467600"/>
              <a:gd name="connsiteY172" fmla="*/ 3669030 h 6858000"/>
              <a:gd name="connsiteX173" fmla="*/ 8129 w 7467600"/>
              <a:gd name="connsiteY173" fmla="*/ 4330519 h 6858000"/>
              <a:gd name="connsiteX174" fmla="*/ 687572 w 7467600"/>
              <a:gd name="connsiteY174" fmla="*/ 3925629 h 6858000"/>
              <a:gd name="connsiteX175" fmla="*/ 1138365 w 7467600"/>
              <a:gd name="connsiteY175" fmla="*/ 3774515 h 6858000"/>
              <a:gd name="connsiteX176" fmla="*/ 1505579 w 7467600"/>
              <a:gd name="connsiteY176" fmla="*/ 3655526 h 6858000"/>
              <a:gd name="connsiteX177" fmla="*/ 1313114 w 7467600"/>
              <a:gd name="connsiteY177" fmla="*/ 3655216 h 6858000"/>
              <a:gd name="connsiteX178" fmla="*/ 3655073 w 7467600"/>
              <a:gd name="connsiteY178" fmla="*/ 3650884 h 6858000"/>
              <a:gd name="connsiteX179" fmla="*/ 3989938 w 7467600"/>
              <a:gd name="connsiteY179" fmla="*/ 3991685 h 6858000"/>
              <a:gd name="connsiteX180" fmla="*/ 4393907 w 7467600"/>
              <a:gd name="connsiteY180" fmla="*/ 4261258 h 6858000"/>
              <a:gd name="connsiteX181" fmla="*/ 4648051 w 7467600"/>
              <a:gd name="connsiteY181" fmla="*/ 4374051 h 6858000"/>
              <a:gd name="connsiteX182" fmla="*/ 4383389 w 7467600"/>
              <a:gd name="connsiteY182" fmla="*/ 4184369 h 6858000"/>
              <a:gd name="connsiteX183" fmla="*/ 4165508 w 7467600"/>
              <a:gd name="connsiteY183" fmla="*/ 4035196 h 6858000"/>
              <a:gd name="connsiteX184" fmla="*/ 4068162 w 7467600"/>
              <a:gd name="connsiteY184" fmla="*/ 3953394 h 6858000"/>
              <a:gd name="connsiteX185" fmla="*/ 3981416 w 7467600"/>
              <a:gd name="connsiteY185" fmla="*/ 3880482 h 6858000"/>
              <a:gd name="connsiteX186" fmla="*/ 3800147 w 7467600"/>
              <a:gd name="connsiteY186" fmla="*/ 3749872 h 6858000"/>
              <a:gd name="connsiteX187" fmla="*/ 3655073 w 7467600"/>
              <a:gd name="connsiteY187" fmla="*/ 3650884 h 6858000"/>
              <a:gd name="connsiteX188" fmla="*/ 3670252 w 7467600"/>
              <a:gd name="connsiteY188" fmla="*/ 3622798 h 6858000"/>
              <a:gd name="connsiteX189" fmla="*/ 3817258 w 7467600"/>
              <a:gd name="connsiteY189" fmla="*/ 3723577 h 6858000"/>
              <a:gd name="connsiteX190" fmla="*/ 4000461 w 7467600"/>
              <a:gd name="connsiteY190" fmla="*/ 3855966 h 6858000"/>
              <a:gd name="connsiteX191" fmla="*/ 4088180 w 7467600"/>
              <a:gd name="connsiteY191" fmla="*/ 3929774 h 6858000"/>
              <a:gd name="connsiteX192" fmla="*/ 4184555 w 7467600"/>
              <a:gd name="connsiteY192" fmla="*/ 4010683 h 6858000"/>
              <a:gd name="connsiteX193" fmla="*/ 4399563 w 7467600"/>
              <a:gd name="connsiteY193" fmla="*/ 4158106 h 6858000"/>
              <a:gd name="connsiteX194" fmla="*/ 4684469 w 7467600"/>
              <a:gd name="connsiteY194" fmla="*/ 4364680 h 6858000"/>
              <a:gd name="connsiteX195" fmla="*/ 4690271 w 7467600"/>
              <a:gd name="connsiteY195" fmla="*/ 4370034 h 6858000"/>
              <a:gd name="connsiteX196" fmla="*/ 4136093 w 7467600"/>
              <a:gd name="connsiteY196" fmla="*/ 3858466 h 6858000"/>
              <a:gd name="connsiteX197" fmla="*/ 3670252 w 7467600"/>
              <a:gd name="connsiteY197" fmla="*/ 3622798 h 6858000"/>
              <a:gd name="connsiteX198" fmla="*/ 4440129 w 7467600"/>
              <a:gd name="connsiteY198" fmla="*/ 3448571 h 6858000"/>
              <a:gd name="connsiteX199" fmla="*/ 4856525 w 7467600"/>
              <a:gd name="connsiteY199" fmla="*/ 3915351 h 6858000"/>
              <a:gd name="connsiteX200" fmla="*/ 5059055 w 7467600"/>
              <a:gd name="connsiteY200" fmla="*/ 4108918 h 6858000"/>
              <a:gd name="connsiteX201" fmla="*/ 5290070 w 7467600"/>
              <a:gd name="connsiteY201" fmla="*/ 4263619 h 6858000"/>
              <a:gd name="connsiteX202" fmla="*/ 4834991 w 7467600"/>
              <a:gd name="connsiteY202" fmla="*/ 3830985 h 6858000"/>
              <a:gd name="connsiteX203" fmla="*/ 4440129 w 7467600"/>
              <a:gd name="connsiteY203" fmla="*/ 3448571 h 6858000"/>
              <a:gd name="connsiteX204" fmla="*/ 4441737 w 7467600"/>
              <a:gd name="connsiteY204" fmla="*/ 3399734 h 6858000"/>
              <a:gd name="connsiteX205" fmla="*/ 4431236 w 7467600"/>
              <a:gd name="connsiteY205" fmla="*/ 3400954 h 6858000"/>
              <a:gd name="connsiteX206" fmla="*/ 4557150 w 7467600"/>
              <a:gd name="connsiteY206" fmla="*/ 3510023 h 6858000"/>
              <a:gd name="connsiteX207" fmla="*/ 4856936 w 7467600"/>
              <a:gd name="connsiteY207" fmla="*/ 3809146 h 6858000"/>
              <a:gd name="connsiteX208" fmla="*/ 5111996 w 7467600"/>
              <a:gd name="connsiteY208" fmla="*/ 4065759 h 6858000"/>
              <a:gd name="connsiteX209" fmla="*/ 5388878 w 7467600"/>
              <a:gd name="connsiteY209" fmla="*/ 4300185 h 6858000"/>
              <a:gd name="connsiteX210" fmla="*/ 5425556 w 7467600"/>
              <a:gd name="connsiteY210" fmla="*/ 4308967 h 6858000"/>
              <a:gd name="connsiteX211" fmla="*/ 4943646 w 7467600"/>
              <a:gd name="connsiteY211" fmla="*/ 3822916 h 6858000"/>
              <a:gd name="connsiteX212" fmla="*/ 4594837 w 7467600"/>
              <a:gd name="connsiteY212" fmla="*/ 3532274 h 6858000"/>
              <a:gd name="connsiteX213" fmla="*/ 4441737 w 7467600"/>
              <a:gd name="connsiteY213" fmla="*/ 3399734 h 6858000"/>
              <a:gd name="connsiteX214" fmla="*/ 5425834 w 7467600"/>
              <a:gd name="connsiteY214" fmla="*/ 3162785 h 6858000"/>
              <a:gd name="connsiteX215" fmla="*/ 5401644 w 7467600"/>
              <a:gd name="connsiteY215" fmla="*/ 3617847 h 6858000"/>
              <a:gd name="connsiteX216" fmla="*/ 5467256 w 7467600"/>
              <a:gd name="connsiteY216" fmla="*/ 4175494 h 6858000"/>
              <a:gd name="connsiteX217" fmla="*/ 5448069 w 7467600"/>
              <a:gd name="connsiteY217" fmla="*/ 3567554 h 6858000"/>
              <a:gd name="connsiteX218" fmla="*/ 5425834 w 7467600"/>
              <a:gd name="connsiteY218" fmla="*/ 3162785 h 6858000"/>
              <a:gd name="connsiteX219" fmla="*/ 1318687 w 7467600"/>
              <a:gd name="connsiteY219" fmla="*/ 3113840 h 6858000"/>
              <a:gd name="connsiteX220" fmla="*/ 1066793 w 7467600"/>
              <a:gd name="connsiteY220" fmla="*/ 3212171 h 6858000"/>
              <a:gd name="connsiteX221" fmla="*/ 993319 w 7467600"/>
              <a:gd name="connsiteY221" fmla="*/ 3247648 h 6858000"/>
              <a:gd name="connsiteX222" fmla="*/ 853081 w 7467600"/>
              <a:gd name="connsiteY222" fmla="*/ 3312410 h 6858000"/>
              <a:gd name="connsiteX223" fmla="*/ 805957 w 7467600"/>
              <a:gd name="connsiteY223" fmla="*/ 3330443 h 6858000"/>
              <a:gd name="connsiteX224" fmla="*/ 1318687 w 7467600"/>
              <a:gd name="connsiteY224" fmla="*/ 3113840 h 6858000"/>
              <a:gd name="connsiteX225" fmla="*/ 5453702 w 7467600"/>
              <a:gd name="connsiteY225" fmla="*/ 3090882 h 6858000"/>
              <a:gd name="connsiteX226" fmla="*/ 5480135 w 7467600"/>
              <a:gd name="connsiteY226" fmla="*/ 3565802 h 6858000"/>
              <a:gd name="connsiteX227" fmla="*/ 5499023 w 7467600"/>
              <a:gd name="connsiteY227" fmla="*/ 4166310 h 6858000"/>
              <a:gd name="connsiteX228" fmla="*/ 5547022 w 7467600"/>
              <a:gd name="connsiteY228" fmla="*/ 3607838 h 6858000"/>
              <a:gd name="connsiteX229" fmla="*/ 5515964 w 7467600"/>
              <a:gd name="connsiteY229" fmla="*/ 3378541 h 6858000"/>
              <a:gd name="connsiteX230" fmla="*/ 5453702 w 7467600"/>
              <a:gd name="connsiteY230" fmla="*/ 3090882 h 6858000"/>
              <a:gd name="connsiteX231" fmla="*/ 1238695 w 7467600"/>
              <a:gd name="connsiteY231" fmla="*/ 3076820 h 6858000"/>
              <a:gd name="connsiteX232" fmla="*/ 716371 w 7467600"/>
              <a:gd name="connsiteY232" fmla="*/ 3293249 h 6858000"/>
              <a:gd name="connsiteX233" fmla="*/ 579522 w 7467600"/>
              <a:gd name="connsiteY233" fmla="*/ 3371759 h 6858000"/>
              <a:gd name="connsiteX234" fmla="*/ 600288 w 7467600"/>
              <a:gd name="connsiteY234" fmla="*/ 3365555 h 6858000"/>
              <a:gd name="connsiteX235" fmla="*/ 840692 w 7467600"/>
              <a:gd name="connsiteY235" fmla="*/ 3284921 h 6858000"/>
              <a:gd name="connsiteX236" fmla="*/ 979248 w 7467600"/>
              <a:gd name="connsiteY236" fmla="*/ 3221003 h 6858000"/>
              <a:gd name="connsiteX237" fmla="*/ 1053282 w 7467600"/>
              <a:gd name="connsiteY237" fmla="*/ 3185247 h 6858000"/>
              <a:gd name="connsiteX238" fmla="*/ 1320603 w 7467600"/>
              <a:gd name="connsiteY238" fmla="*/ 3081281 h 6858000"/>
              <a:gd name="connsiteX239" fmla="*/ 1238695 w 7467600"/>
              <a:gd name="connsiteY239" fmla="*/ 3076820 h 6858000"/>
              <a:gd name="connsiteX240" fmla="*/ 5425627 w 7467600"/>
              <a:gd name="connsiteY240" fmla="*/ 2954192 h 6858000"/>
              <a:gd name="connsiteX241" fmla="*/ 5470770 w 7467600"/>
              <a:gd name="connsiteY241" fmla="*/ 3005435 h 6858000"/>
              <a:gd name="connsiteX242" fmla="*/ 5519779 w 7467600"/>
              <a:gd name="connsiteY242" fmla="*/ 4359223 h 6858000"/>
              <a:gd name="connsiteX243" fmla="*/ 5520293 w 7467600"/>
              <a:gd name="connsiteY243" fmla="*/ 4360602 h 6858000"/>
              <a:gd name="connsiteX244" fmla="*/ 5767221 w 7467600"/>
              <a:gd name="connsiteY244" fmla="*/ 4665564 h 6858000"/>
              <a:gd name="connsiteX245" fmla="*/ 6937169 w 7467600"/>
              <a:gd name="connsiteY245" fmla="*/ 4815941 h 6858000"/>
              <a:gd name="connsiteX246" fmla="*/ 6953922 w 7467600"/>
              <a:gd name="connsiteY246" fmla="*/ 4890068 h 6858000"/>
              <a:gd name="connsiteX247" fmla="*/ 6071359 w 7467600"/>
              <a:gd name="connsiteY247" fmla="*/ 4770770 h 6858000"/>
              <a:gd name="connsiteX248" fmla="*/ 6038839 w 7467600"/>
              <a:gd name="connsiteY248" fmla="*/ 4764474 h 6858000"/>
              <a:gd name="connsiteX249" fmla="*/ 6038706 w 7467600"/>
              <a:gd name="connsiteY249" fmla="*/ 4763847 h 6858000"/>
              <a:gd name="connsiteX250" fmla="*/ 6037784 w 7467600"/>
              <a:gd name="connsiteY250" fmla="*/ 4764270 h 6858000"/>
              <a:gd name="connsiteX251" fmla="*/ 6038839 w 7467600"/>
              <a:gd name="connsiteY251" fmla="*/ 4764474 h 6858000"/>
              <a:gd name="connsiteX252" fmla="*/ 6040338 w 7467600"/>
              <a:gd name="connsiteY252" fmla="*/ 4771418 h 6858000"/>
              <a:gd name="connsiteX253" fmla="*/ 6024488 w 7467600"/>
              <a:gd name="connsiteY253" fmla="*/ 4809903 h 6858000"/>
              <a:gd name="connsiteX254" fmla="*/ 5599771 w 7467600"/>
              <a:gd name="connsiteY254" fmla="*/ 5509652 h 6858000"/>
              <a:gd name="connsiteX255" fmla="*/ 5548843 w 7467600"/>
              <a:gd name="connsiteY255" fmla="*/ 5563845 h 6858000"/>
              <a:gd name="connsiteX256" fmla="*/ 5940952 w 7467600"/>
              <a:gd name="connsiteY256" fmla="*/ 6250028 h 6858000"/>
              <a:gd name="connsiteX257" fmla="*/ 6043441 w 7467600"/>
              <a:gd name="connsiteY257" fmla="*/ 6665847 h 6858000"/>
              <a:gd name="connsiteX258" fmla="*/ 6093432 w 7467600"/>
              <a:gd name="connsiteY258" fmla="*/ 6858000 h 6858000"/>
              <a:gd name="connsiteX259" fmla="*/ 6034344 w 7467600"/>
              <a:gd name="connsiteY259" fmla="*/ 6858000 h 6858000"/>
              <a:gd name="connsiteX260" fmla="*/ 6026679 w 7467600"/>
              <a:gd name="connsiteY260" fmla="*/ 6836959 h 6858000"/>
              <a:gd name="connsiteX261" fmla="*/ 5800441 w 7467600"/>
              <a:gd name="connsiteY261" fmla="*/ 6335286 h 6858000"/>
              <a:gd name="connsiteX262" fmla="*/ 5526562 w 7467600"/>
              <a:gd name="connsiteY262" fmla="*/ 5705388 h 6858000"/>
              <a:gd name="connsiteX263" fmla="*/ 5519640 w 7467600"/>
              <a:gd name="connsiteY263" fmla="*/ 5683774 h 6858000"/>
              <a:gd name="connsiteX264" fmla="*/ 5844559 w 7467600"/>
              <a:gd name="connsiteY264" fmla="*/ 6553349 h 6858000"/>
              <a:gd name="connsiteX265" fmla="*/ 5975994 w 7467600"/>
              <a:gd name="connsiteY265" fmla="*/ 6858000 h 6858000"/>
              <a:gd name="connsiteX266" fmla="*/ 5898547 w 7467600"/>
              <a:gd name="connsiteY266" fmla="*/ 6858000 h 6858000"/>
              <a:gd name="connsiteX267" fmla="*/ 5682041 w 7467600"/>
              <a:gd name="connsiteY267" fmla="*/ 6355860 h 6858000"/>
              <a:gd name="connsiteX268" fmla="*/ 5461758 w 7467600"/>
              <a:gd name="connsiteY268" fmla="*/ 5820220 h 6858000"/>
              <a:gd name="connsiteX269" fmla="*/ 5237282 w 7467600"/>
              <a:gd name="connsiteY269" fmla="*/ 6579086 h 6858000"/>
              <a:gd name="connsiteX270" fmla="*/ 5115009 w 7467600"/>
              <a:gd name="connsiteY270" fmla="*/ 6858000 h 6858000"/>
              <a:gd name="connsiteX271" fmla="*/ 5028074 w 7467600"/>
              <a:gd name="connsiteY271" fmla="*/ 6858000 h 6858000"/>
              <a:gd name="connsiteX272" fmla="*/ 5079508 w 7467600"/>
              <a:gd name="connsiteY272" fmla="*/ 6749074 h 6858000"/>
              <a:gd name="connsiteX273" fmla="*/ 5371846 w 7467600"/>
              <a:gd name="connsiteY273" fmla="*/ 5924413 h 6858000"/>
              <a:gd name="connsiteX274" fmla="*/ 5270512 w 7467600"/>
              <a:gd name="connsiteY274" fmla="*/ 6138975 h 6858000"/>
              <a:gd name="connsiteX275" fmla="*/ 5062409 w 7467600"/>
              <a:gd name="connsiteY275" fmla="*/ 6653544 h 6858000"/>
              <a:gd name="connsiteX276" fmla="*/ 5036628 w 7467600"/>
              <a:gd name="connsiteY276" fmla="*/ 6754247 h 6858000"/>
              <a:gd name="connsiteX277" fmla="*/ 5009112 w 7467600"/>
              <a:gd name="connsiteY277" fmla="*/ 6858000 h 6858000"/>
              <a:gd name="connsiteX278" fmla="*/ 4976679 w 7467600"/>
              <a:gd name="connsiteY278" fmla="*/ 6858000 h 6858000"/>
              <a:gd name="connsiteX279" fmla="*/ 5006537 w 7467600"/>
              <a:gd name="connsiteY279" fmla="*/ 6747068 h 6858000"/>
              <a:gd name="connsiteX280" fmla="*/ 5032723 w 7467600"/>
              <a:gd name="connsiteY280" fmla="*/ 6644957 h 6858000"/>
              <a:gd name="connsiteX281" fmla="*/ 5242949 w 7467600"/>
              <a:gd name="connsiteY281" fmla="*/ 6125175 h 6858000"/>
              <a:gd name="connsiteX282" fmla="*/ 5286321 w 7467600"/>
              <a:gd name="connsiteY282" fmla="*/ 6033555 h 6858000"/>
              <a:gd name="connsiteX283" fmla="*/ 5008210 w 7467600"/>
              <a:gd name="connsiteY283" fmla="*/ 6649194 h 6858000"/>
              <a:gd name="connsiteX284" fmla="*/ 4986321 w 7467600"/>
              <a:gd name="connsiteY284" fmla="*/ 6765687 h 6858000"/>
              <a:gd name="connsiteX285" fmla="*/ 4973474 w 7467600"/>
              <a:gd name="connsiteY285" fmla="*/ 6858000 h 6858000"/>
              <a:gd name="connsiteX286" fmla="*/ 4907178 w 7467600"/>
              <a:gd name="connsiteY286" fmla="*/ 6858000 h 6858000"/>
              <a:gd name="connsiteX287" fmla="*/ 4910810 w 7467600"/>
              <a:gd name="connsiteY287" fmla="*/ 6829660 h 6858000"/>
              <a:gd name="connsiteX288" fmla="*/ 4987461 w 7467600"/>
              <a:gd name="connsiteY288" fmla="*/ 6432994 h 6858000"/>
              <a:gd name="connsiteX289" fmla="*/ 5179262 w 7467600"/>
              <a:gd name="connsiteY289" fmla="*/ 6035044 h 6858000"/>
              <a:gd name="connsiteX290" fmla="*/ 4689678 w 7467600"/>
              <a:gd name="connsiteY290" fmla="*/ 6440241 h 6858000"/>
              <a:gd name="connsiteX291" fmla="*/ 4477543 w 7467600"/>
              <a:gd name="connsiteY291" fmla="*/ 6674836 h 6858000"/>
              <a:gd name="connsiteX292" fmla="*/ 4329957 w 7467600"/>
              <a:gd name="connsiteY292" fmla="*/ 6858000 h 6858000"/>
              <a:gd name="connsiteX293" fmla="*/ 4218595 w 7467600"/>
              <a:gd name="connsiteY293" fmla="*/ 6858000 h 6858000"/>
              <a:gd name="connsiteX294" fmla="*/ 4368888 w 7467600"/>
              <a:gd name="connsiteY294" fmla="*/ 6668412 h 6858000"/>
              <a:gd name="connsiteX295" fmla="*/ 4563091 w 7467600"/>
              <a:gd name="connsiteY295" fmla="*/ 6442508 h 6858000"/>
              <a:gd name="connsiteX296" fmla="*/ 5387324 w 7467600"/>
              <a:gd name="connsiteY296" fmla="*/ 5705830 h 6858000"/>
              <a:gd name="connsiteX297" fmla="*/ 5073620 w 7467600"/>
              <a:gd name="connsiteY297" fmla="*/ 5955437 h 6858000"/>
              <a:gd name="connsiteX298" fmla="*/ 4689789 w 7467600"/>
              <a:gd name="connsiteY298" fmla="*/ 6268382 h 6858000"/>
              <a:gd name="connsiteX299" fmla="*/ 4418722 w 7467600"/>
              <a:gd name="connsiteY299" fmla="*/ 6570886 h 6858000"/>
              <a:gd name="connsiteX300" fmla="*/ 4214944 w 7467600"/>
              <a:gd name="connsiteY300" fmla="*/ 6858000 h 6858000"/>
              <a:gd name="connsiteX301" fmla="*/ 4177898 w 7467600"/>
              <a:gd name="connsiteY301" fmla="*/ 6858000 h 6858000"/>
              <a:gd name="connsiteX302" fmla="*/ 4391597 w 7467600"/>
              <a:gd name="connsiteY302" fmla="*/ 6556370 h 6858000"/>
              <a:gd name="connsiteX303" fmla="*/ 4668889 w 7467600"/>
              <a:gd name="connsiteY303" fmla="*/ 6246399 h 6858000"/>
              <a:gd name="connsiteX304" fmla="*/ 5055427 w 7467600"/>
              <a:gd name="connsiteY304" fmla="*/ 5931476 h 6858000"/>
              <a:gd name="connsiteX305" fmla="*/ 5371814 w 7467600"/>
              <a:gd name="connsiteY305" fmla="*/ 5678975 h 6858000"/>
              <a:gd name="connsiteX306" fmla="*/ 4987918 w 7467600"/>
              <a:gd name="connsiteY306" fmla="*/ 5838701 h 6858000"/>
              <a:gd name="connsiteX307" fmla="*/ 4317146 w 7467600"/>
              <a:gd name="connsiteY307" fmla="*/ 6587716 h 6858000"/>
              <a:gd name="connsiteX308" fmla="*/ 4171627 w 7467600"/>
              <a:gd name="connsiteY308" fmla="*/ 6858000 h 6858000"/>
              <a:gd name="connsiteX309" fmla="*/ 4081585 w 7467600"/>
              <a:gd name="connsiteY309" fmla="*/ 6858000 h 6858000"/>
              <a:gd name="connsiteX310" fmla="*/ 4238603 w 7467600"/>
              <a:gd name="connsiteY310" fmla="*/ 6559341 h 6858000"/>
              <a:gd name="connsiteX311" fmla="*/ 4778333 w 7467600"/>
              <a:gd name="connsiteY311" fmla="*/ 5873626 h 6858000"/>
              <a:gd name="connsiteX312" fmla="*/ 5414185 w 7467600"/>
              <a:gd name="connsiteY312" fmla="*/ 5573882 h 6858000"/>
              <a:gd name="connsiteX313" fmla="*/ 5959648 w 7467600"/>
              <a:gd name="connsiteY313" fmla="*/ 4760797 h 6858000"/>
              <a:gd name="connsiteX314" fmla="*/ 5355019 w 7467600"/>
              <a:gd name="connsiteY314" fmla="*/ 4734672 h 6858000"/>
              <a:gd name="connsiteX315" fmla="*/ 5083565 w 7467600"/>
              <a:gd name="connsiteY315" fmla="*/ 5179121 h 6858000"/>
              <a:gd name="connsiteX316" fmla="*/ 4713577 w 7467600"/>
              <a:gd name="connsiteY316" fmla="*/ 5616803 h 6858000"/>
              <a:gd name="connsiteX317" fmla="*/ 3989559 w 7467600"/>
              <a:gd name="connsiteY317" fmla="*/ 6145945 h 6858000"/>
              <a:gd name="connsiteX318" fmla="*/ 3939824 w 7467600"/>
              <a:gd name="connsiteY318" fmla="*/ 6066900 h 6858000"/>
              <a:gd name="connsiteX319" fmla="*/ 4584537 w 7467600"/>
              <a:gd name="connsiteY319" fmla="*/ 5324826 h 6858000"/>
              <a:gd name="connsiteX320" fmla="*/ 5037105 w 7467600"/>
              <a:gd name="connsiteY320" fmla="*/ 5088765 h 6858000"/>
              <a:gd name="connsiteX321" fmla="*/ 5039930 w 7467600"/>
              <a:gd name="connsiteY321" fmla="*/ 5089585 h 6858000"/>
              <a:gd name="connsiteX322" fmla="*/ 5263764 w 7467600"/>
              <a:gd name="connsiteY322" fmla="*/ 4735525 h 6858000"/>
              <a:gd name="connsiteX323" fmla="*/ 4086300 w 7467600"/>
              <a:gd name="connsiteY323" fmla="*/ 4884599 h 6858000"/>
              <a:gd name="connsiteX324" fmla="*/ 4085485 w 7467600"/>
              <a:gd name="connsiteY324" fmla="*/ 4899070 h 6858000"/>
              <a:gd name="connsiteX325" fmla="*/ 3871915 w 7467600"/>
              <a:gd name="connsiteY325" fmla="*/ 5253645 h 6858000"/>
              <a:gd name="connsiteX326" fmla="*/ 3799374 w 7467600"/>
              <a:gd name="connsiteY326" fmla="*/ 5466127 h 6858000"/>
              <a:gd name="connsiteX327" fmla="*/ 3498850 w 7467600"/>
              <a:gd name="connsiteY327" fmla="*/ 6661888 h 6858000"/>
              <a:gd name="connsiteX328" fmla="*/ 3399216 w 7467600"/>
              <a:gd name="connsiteY328" fmla="*/ 6858000 h 6858000"/>
              <a:gd name="connsiteX329" fmla="*/ 3303688 w 7467600"/>
              <a:gd name="connsiteY329" fmla="*/ 6858000 h 6858000"/>
              <a:gd name="connsiteX330" fmla="*/ 3391774 w 7467600"/>
              <a:gd name="connsiteY330" fmla="*/ 6697181 h 6858000"/>
              <a:gd name="connsiteX331" fmla="*/ 3735540 w 7467600"/>
              <a:gd name="connsiteY331" fmla="*/ 5546923 h 6858000"/>
              <a:gd name="connsiteX332" fmla="*/ 3729438 w 7467600"/>
              <a:gd name="connsiteY332" fmla="*/ 5569058 h 6858000"/>
              <a:gd name="connsiteX333" fmla="*/ 3707782 w 7467600"/>
              <a:gd name="connsiteY333" fmla="*/ 5644908 h 6858000"/>
              <a:gd name="connsiteX334" fmla="*/ 3583827 w 7467600"/>
              <a:gd name="connsiteY334" fmla="*/ 6039215 h 6858000"/>
              <a:gd name="connsiteX335" fmla="*/ 3547861 w 7467600"/>
              <a:gd name="connsiteY335" fmla="*/ 6129609 h 6858000"/>
              <a:gd name="connsiteX336" fmla="*/ 3490905 w 7467600"/>
              <a:gd name="connsiteY336" fmla="*/ 6277660 h 6858000"/>
              <a:gd name="connsiteX337" fmla="*/ 3455859 w 7467600"/>
              <a:gd name="connsiteY337" fmla="*/ 6391301 h 6858000"/>
              <a:gd name="connsiteX338" fmla="*/ 3429112 w 7467600"/>
              <a:gd name="connsiteY338" fmla="*/ 6479469 h 6858000"/>
              <a:gd name="connsiteX339" fmla="*/ 3304862 w 7467600"/>
              <a:gd name="connsiteY339" fmla="*/ 6796476 h 6858000"/>
              <a:gd name="connsiteX340" fmla="*/ 3276071 w 7467600"/>
              <a:gd name="connsiteY340" fmla="*/ 6858000 h 6858000"/>
              <a:gd name="connsiteX341" fmla="*/ 3240805 w 7467600"/>
              <a:gd name="connsiteY341" fmla="*/ 6858000 h 6858000"/>
              <a:gd name="connsiteX342" fmla="*/ 3275917 w 7467600"/>
              <a:gd name="connsiteY342" fmla="*/ 6783192 h 6858000"/>
              <a:gd name="connsiteX343" fmla="*/ 3399358 w 7467600"/>
              <a:gd name="connsiteY343" fmla="*/ 6469011 h 6858000"/>
              <a:gd name="connsiteX344" fmla="*/ 3425650 w 7467600"/>
              <a:gd name="connsiteY344" fmla="*/ 6381333 h 6858000"/>
              <a:gd name="connsiteX345" fmla="*/ 3460661 w 7467600"/>
              <a:gd name="connsiteY345" fmla="*/ 6266763 h 6858000"/>
              <a:gd name="connsiteX346" fmla="*/ 3518021 w 7467600"/>
              <a:gd name="connsiteY346" fmla="*/ 6117298 h 6858000"/>
              <a:gd name="connsiteX347" fmla="*/ 3554035 w 7467600"/>
              <a:gd name="connsiteY347" fmla="*/ 6027832 h 6858000"/>
              <a:gd name="connsiteX348" fmla="*/ 3677174 w 7467600"/>
              <a:gd name="connsiteY348" fmla="*/ 5636351 h 6858000"/>
              <a:gd name="connsiteX349" fmla="*/ 3698819 w 7467600"/>
              <a:gd name="connsiteY349" fmla="*/ 5560503 h 6858000"/>
              <a:gd name="connsiteX350" fmla="*/ 3702094 w 7467600"/>
              <a:gd name="connsiteY350" fmla="*/ 5549194 h 6858000"/>
              <a:gd name="connsiteX351" fmla="*/ 3398355 w 7467600"/>
              <a:gd name="connsiteY351" fmla="*/ 6094603 h 6858000"/>
              <a:gd name="connsiteX352" fmla="*/ 3193941 w 7467600"/>
              <a:gd name="connsiteY352" fmla="*/ 6798775 h 6858000"/>
              <a:gd name="connsiteX353" fmla="*/ 3184140 w 7467600"/>
              <a:gd name="connsiteY353" fmla="*/ 6858000 h 6858000"/>
              <a:gd name="connsiteX354" fmla="*/ 3099978 w 7467600"/>
              <a:gd name="connsiteY354" fmla="*/ 6858000 h 6858000"/>
              <a:gd name="connsiteX355" fmla="*/ 3101556 w 7467600"/>
              <a:gd name="connsiteY355" fmla="*/ 6843337 h 6858000"/>
              <a:gd name="connsiteX356" fmla="*/ 3370162 w 7467600"/>
              <a:gd name="connsiteY356" fmla="*/ 5785550 h 6858000"/>
              <a:gd name="connsiteX357" fmla="*/ 3746477 w 7467600"/>
              <a:gd name="connsiteY357" fmla="*/ 5377889 h 6858000"/>
              <a:gd name="connsiteX358" fmla="*/ 3863399 w 7467600"/>
              <a:gd name="connsiteY358" fmla="*/ 5087257 h 6858000"/>
              <a:gd name="connsiteX359" fmla="*/ 3968712 w 7467600"/>
              <a:gd name="connsiteY359" fmla="*/ 4913989 h 6858000"/>
              <a:gd name="connsiteX360" fmla="*/ 2792390 w 7467600"/>
              <a:gd name="connsiteY360" fmla="*/ 5382974 h 6858000"/>
              <a:gd name="connsiteX361" fmla="*/ 2714982 w 7467600"/>
              <a:gd name="connsiteY361" fmla="*/ 5427051 h 6858000"/>
              <a:gd name="connsiteX362" fmla="*/ 2813361 w 7467600"/>
              <a:gd name="connsiteY362" fmla="*/ 6023912 h 6858000"/>
              <a:gd name="connsiteX363" fmla="*/ 2688430 w 7467600"/>
              <a:gd name="connsiteY363" fmla="*/ 6801564 h 6858000"/>
              <a:gd name="connsiteX364" fmla="*/ 2629626 w 7467600"/>
              <a:gd name="connsiteY364" fmla="*/ 6763394 h 6858000"/>
              <a:gd name="connsiteX365" fmla="*/ 2565328 w 7467600"/>
              <a:gd name="connsiteY365" fmla="*/ 5516399 h 6858000"/>
              <a:gd name="connsiteX366" fmla="*/ 1922999 w 7467600"/>
              <a:gd name="connsiteY366" fmla="*/ 5980343 h 6858000"/>
              <a:gd name="connsiteX367" fmla="*/ 1950261 w 7467600"/>
              <a:gd name="connsiteY367" fmla="*/ 6405858 h 6858000"/>
              <a:gd name="connsiteX368" fmla="*/ 2365554 w 7467600"/>
              <a:gd name="connsiteY368" fmla="*/ 6759107 h 6858000"/>
              <a:gd name="connsiteX369" fmla="*/ 2424142 w 7467600"/>
              <a:gd name="connsiteY369" fmla="*/ 6858000 h 6858000"/>
              <a:gd name="connsiteX370" fmla="*/ 2395994 w 7467600"/>
              <a:gd name="connsiteY370" fmla="*/ 6858000 h 6858000"/>
              <a:gd name="connsiteX371" fmla="*/ 2392863 w 7467600"/>
              <a:gd name="connsiteY371" fmla="*/ 6852964 h 6858000"/>
              <a:gd name="connsiteX372" fmla="*/ 2017589 w 7467600"/>
              <a:gd name="connsiteY372" fmla="*/ 6493982 h 6858000"/>
              <a:gd name="connsiteX373" fmla="*/ 2147336 w 7467600"/>
              <a:gd name="connsiteY373" fmla="*/ 6594052 h 6858000"/>
              <a:gd name="connsiteX374" fmla="*/ 2207047 w 7467600"/>
              <a:gd name="connsiteY374" fmla="*/ 6654540 h 6858000"/>
              <a:gd name="connsiteX375" fmla="*/ 2299106 w 7467600"/>
              <a:gd name="connsiteY375" fmla="*/ 6778931 h 6858000"/>
              <a:gd name="connsiteX376" fmla="*/ 2314430 w 7467600"/>
              <a:gd name="connsiteY376" fmla="*/ 6801144 h 6858000"/>
              <a:gd name="connsiteX377" fmla="*/ 2352406 w 7467600"/>
              <a:gd name="connsiteY377" fmla="*/ 6858000 h 6858000"/>
              <a:gd name="connsiteX378" fmla="*/ 2314492 w 7467600"/>
              <a:gd name="connsiteY378" fmla="*/ 6858000 h 6858000"/>
              <a:gd name="connsiteX379" fmla="*/ 2288095 w 7467600"/>
              <a:gd name="connsiteY379" fmla="*/ 6818030 h 6858000"/>
              <a:gd name="connsiteX380" fmla="*/ 2272768 w 7467600"/>
              <a:gd name="connsiteY380" fmla="*/ 6795822 h 6858000"/>
              <a:gd name="connsiteX381" fmla="*/ 2182715 w 7467600"/>
              <a:gd name="connsiteY381" fmla="*/ 6675071 h 6858000"/>
              <a:gd name="connsiteX382" fmla="*/ 2032061 w 7467600"/>
              <a:gd name="connsiteY382" fmla="*/ 6541380 h 6858000"/>
              <a:gd name="connsiteX383" fmla="*/ 2257220 w 7467600"/>
              <a:gd name="connsiteY383" fmla="*/ 6826257 h 6858000"/>
              <a:gd name="connsiteX384" fmla="*/ 2281324 w 7467600"/>
              <a:gd name="connsiteY384" fmla="*/ 6858000 h 6858000"/>
              <a:gd name="connsiteX385" fmla="*/ 2242860 w 7467600"/>
              <a:gd name="connsiteY385" fmla="*/ 6858000 h 6858000"/>
              <a:gd name="connsiteX386" fmla="*/ 2232818 w 7467600"/>
              <a:gd name="connsiteY386" fmla="*/ 6844926 h 6858000"/>
              <a:gd name="connsiteX387" fmla="*/ 1990172 w 7467600"/>
              <a:gd name="connsiteY387" fmla="*/ 6542121 h 6858000"/>
              <a:gd name="connsiteX388" fmla="*/ 2124090 w 7467600"/>
              <a:gd name="connsiteY388" fmla="*/ 6761017 h 6858000"/>
              <a:gd name="connsiteX389" fmla="*/ 2200380 w 7467600"/>
              <a:gd name="connsiteY389" fmla="*/ 6858000 h 6858000"/>
              <a:gd name="connsiteX390" fmla="*/ 2147507 w 7467600"/>
              <a:gd name="connsiteY390" fmla="*/ 6858000 h 6858000"/>
              <a:gd name="connsiteX391" fmla="*/ 2070668 w 7467600"/>
              <a:gd name="connsiteY391" fmla="*/ 6761520 h 6858000"/>
              <a:gd name="connsiteX392" fmla="*/ 1975142 w 7467600"/>
              <a:gd name="connsiteY392" fmla="*/ 6585570 h 6858000"/>
              <a:gd name="connsiteX393" fmla="*/ 2050035 w 7467600"/>
              <a:gd name="connsiteY393" fmla="*/ 6813345 h 6858000"/>
              <a:gd name="connsiteX394" fmla="*/ 2063025 w 7467600"/>
              <a:gd name="connsiteY394" fmla="*/ 6858000 h 6858000"/>
              <a:gd name="connsiteX395" fmla="*/ 2021675 w 7467600"/>
              <a:gd name="connsiteY395" fmla="*/ 6858000 h 6858000"/>
              <a:gd name="connsiteX396" fmla="*/ 2019308 w 7467600"/>
              <a:gd name="connsiteY396" fmla="*/ 6847118 h 6858000"/>
              <a:gd name="connsiteX397" fmla="*/ 1938835 w 7467600"/>
              <a:gd name="connsiteY397" fmla="*/ 6551160 h 6858000"/>
              <a:gd name="connsiteX398" fmla="*/ 1953230 w 7467600"/>
              <a:gd name="connsiteY398" fmla="*/ 6759699 h 6858000"/>
              <a:gd name="connsiteX399" fmla="*/ 1956763 w 7467600"/>
              <a:gd name="connsiteY399" fmla="*/ 6778191 h 6858000"/>
              <a:gd name="connsiteX400" fmla="*/ 1967925 w 7467600"/>
              <a:gd name="connsiteY400" fmla="*/ 6858000 h 6858000"/>
              <a:gd name="connsiteX401" fmla="*/ 1936622 w 7467600"/>
              <a:gd name="connsiteY401" fmla="*/ 6858000 h 6858000"/>
              <a:gd name="connsiteX402" fmla="*/ 1926261 w 7467600"/>
              <a:gd name="connsiteY402" fmla="*/ 6784064 h 6858000"/>
              <a:gd name="connsiteX403" fmla="*/ 1922724 w 7467600"/>
              <a:gd name="connsiteY403" fmla="*/ 6765577 h 6858000"/>
              <a:gd name="connsiteX404" fmla="*/ 1904650 w 7467600"/>
              <a:gd name="connsiteY404" fmla="*/ 6639616 h 6858000"/>
              <a:gd name="connsiteX405" fmla="*/ 1885273 w 7467600"/>
              <a:gd name="connsiteY405" fmla="*/ 6858000 h 6858000"/>
              <a:gd name="connsiteX406" fmla="*/ 1854363 w 7467600"/>
              <a:gd name="connsiteY406" fmla="*/ 6858000 h 6858000"/>
              <a:gd name="connsiteX407" fmla="*/ 1880391 w 7467600"/>
              <a:gd name="connsiteY407" fmla="*/ 6603796 h 6858000"/>
              <a:gd name="connsiteX408" fmla="*/ 1818273 w 7467600"/>
              <a:gd name="connsiteY408" fmla="*/ 6715729 h 6858000"/>
              <a:gd name="connsiteX409" fmla="*/ 1794691 w 7467600"/>
              <a:gd name="connsiteY409" fmla="*/ 6843239 h 6858000"/>
              <a:gd name="connsiteX410" fmla="*/ 1794914 w 7467600"/>
              <a:gd name="connsiteY410" fmla="*/ 6858000 h 6858000"/>
              <a:gd name="connsiteX411" fmla="*/ 1746128 w 7467600"/>
              <a:gd name="connsiteY411" fmla="*/ 6858000 h 6858000"/>
              <a:gd name="connsiteX412" fmla="*/ 1753934 w 7467600"/>
              <a:gd name="connsiteY412" fmla="*/ 6724796 h 6858000"/>
              <a:gd name="connsiteX413" fmla="*/ 1792053 w 7467600"/>
              <a:gd name="connsiteY413" fmla="*/ 6572396 h 6858000"/>
              <a:gd name="connsiteX414" fmla="*/ 1862248 w 7467600"/>
              <a:gd name="connsiteY414" fmla="*/ 6266397 h 6858000"/>
              <a:gd name="connsiteX415" fmla="*/ 1862250 w 7467600"/>
              <a:gd name="connsiteY415" fmla="*/ 6033531 h 6858000"/>
              <a:gd name="connsiteX416" fmla="*/ 1211999 w 7467600"/>
              <a:gd name="connsiteY416" fmla="*/ 6683610 h 6858000"/>
              <a:gd name="connsiteX417" fmla="*/ 1213266 w 7467600"/>
              <a:gd name="connsiteY417" fmla="*/ 6691947 h 6858000"/>
              <a:gd name="connsiteX418" fmla="*/ 1203370 w 7467600"/>
              <a:gd name="connsiteY418" fmla="*/ 6850676 h 6858000"/>
              <a:gd name="connsiteX419" fmla="*/ 1203671 w 7467600"/>
              <a:gd name="connsiteY419" fmla="*/ 6858000 h 6858000"/>
              <a:gd name="connsiteX420" fmla="*/ 1143180 w 7467600"/>
              <a:gd name="connsiteY420" fmla="*/ 6858000 h 6858000"/>
              <a:gd name="connsiteX421" fmla="*/ 1142176 w 7467600"/>
              <a:gd name="connsiteY421" fmla="*/ 6766045 h 6858000"/>
              <a:gd name="connsiteX422" fmla="*/ 1067484 w 7467600"/>
              <a:gd name="connsiteY422" fmla="*/ 6858000 h 6858000"/>
              <a:gd name="connsiteX423" fmla="*/ 953928 w 7467600"/>
              <a:gd name="connsiteY423" fmla="*/ 6858000 h 6858000"/>
              <a:gd name="connsiteX424" fmla="*/ 959715 w 7467600"/>
              <a:gd name="connsiteY424" fmla="*/ 6850185 h 6858000"/>
              <a:gd name="connsiteX425" fmla="*/ 1483788 w 7467600"/>
              <a:gd name="connsiteY425" fmla="*/ 6259174 h 6858000"/>
              <a:gd name="connsiteX426" fmla="*/ 1100671 w 7467600"/>
              <a:gd name="connsiteY426" fmla="*/ 6252137 h 6858000"/>
              <a:gd name="connsiteX427" fmla="*/ 1090144 w 7467600"/>
              <a:gd name="connsiteY427" fmla="*/ 6256748 h 6858000"/>
              <a:gd name="connsiteX428" fmla="*/ 1095872 w 7467600"/>
              <a:gd name="connsiteY428" fmla="*/ 6271892 h 6858000"/>
              <a:gd name="connsiteX429" fmla="*/ 262785 w 7467600"/>
              <a:gd name="connsiteY429" fmla="*/ 6845450 h 6858000"/>
              <a:gd name="connsiteX430" fmla="*/ 209968 w 7467600"/>
              <a:gd name="connsiteY430" fmla="*/ 6770713 h 6858000"/>
              <a:gd name="connsiteX431" fmla="*/ 873460 w 7467600"/>
              <a:gd name="connsiteY431" fmla="*/ 6253768 h 6858000"/>
              <a:gd name="connsiteX432" fmla="*/ 192686 w 7467600"/>
              <a:gd name="connsiteY432" fmla="*/ 5849257 h 6858000"/>
              <a:gd name="connsiteX433" fmla="*/ 4696 w 7467600"/>
              <a:gd name="connsiteY433" fmla="*/ 5697668 h 6858000"/>
              <a:gd name="connsiteX434" fmla="*/ 0 w 7467600"/>
              <a:gd name="connsiteY434" fmla="*/ 5689984 h 6858000"/>
              <a:gd name="connsiteX435" fmla="*/ 0 w 7467600"/>
              <a:gd name="connsiteY435" fmla="*/ 5513472 h 6858000"/>
              <a:gd name="connsiteX436" fmla="*/ 174101 w 7467600"/>
              <a:gd name="connsiteY436" fmla="*/ 5620277 h 6858000"/>
              <a:gd name="connsiteX437" fmla="*/ 891800 w 7467600"/>
              <a:gd name="connsiteY437" fmla="*/ 6036935 h 6858000"/>
              <a:gd name="connsiteX438" fmla="*/ 1072219 w 7467600"/>
              <a:gd name="connsiteY438" fmla="*/ 6169443 h 6858000"/>
              <a:gd name="connsiteX439" fmla="*/ 1074117 w 7467600"/>
              <a:gd name="connsiteY439" fmla="*/ 6170301 h 6858000"/>
              <a:gd name="connsiteX440" fmla="*/ 1083114 w 7467600"/>
              <a:gd name="connsiteY440" fmla="*/ 6174131 h 6858000"/>
              <a:gd name="connsiteX441" fmla="*/ 1543010 w 7467600"/>
              <a:gd name="connsiteY441" fmla="*/ 6191140 h 6858000"/>
              <a:gd name="connsiteX442" fmla="*/ 1551080 w 7467600"/>
              <a:gd name="connsiteY442" fmla="*/ 6195006 h 6858000"/>
              <a:gd name="connsiteX443" fmla="*/ 2345443 w 7467600"/>
              <a:gd name="connsiteY443" fmla="*/ 5549882 h 6858000"/>
              <a:gd name="connsiteX444" fmla="*/ 1721499 w 7467600"/>
              <a:gd name="connsiteY444" fmla="*/ 5599969 h 6858000"/>
              <a:gd name="connsiteX445" fmla="*/ 767716 w 7467600"/>
              <a:gd name="connsiteY445" fmla="*/ 5472768 h 6858000"/>
              <a:gd name="connsiteX446" fmla="*/ 722147 w 7467600"/>
              <a:gd name="connsiteY446" fmla="*/ 5393091 h 6858000"/>
              <a:gd name="connsiteX447" fmla="*/ 1485552 w 7467600"/>
              <a:gd name="connsiteY447" fmla="*/ 5313202 h 6858000"/>
              <a:gd name="connsiteX448" fmla="*/ 2143004 w 7467600"/>
              <a:gd name="connsiteY448" fmla="*/ 5402420 h 6858000"/>
              <a:gd name="connsiteX449" fmla="*/ 1933391 w 7467600"/>
              <a:gd name="connsiteY449" fmla="*/ 5156971 h 6858000"/>
              <a:gd name="connsiteX450" fmla="*/ 1827118 w 7467600"/>
              <a:gd name="connsiteY450" fmla="*/ 4968410 h 6858000"/>
              <a:gd name="connsiteX451" fmla="*/ 1837349 w 7467600"/>
              <a:gd name="connsiteY451" fmla="*/ 4956357 h 6858000"/>
              <a:gd name="connsiteX452" fmla="*/ 2162835 w 7467600"/>
              <a:gd name="connsiteY452" fmla="*/ 5187853 h 6858000"/>
              <a:gd name="connsiteX453" fmla="*/ 2257167 w 7467600"/>
              <a:gd name="connsiteY453" fmla="*/ 5462123 h 6858000"/>
              <a:gd name="connsiteX454" fmla="*/ 2261598 w 7467600"/>
              <a:gd name="connsiteY454" fmla="*/ 5467998 h 6858000"/>
              <a:gd name="connsiteX455" fmla="*/ 2437177 w 7467600"/>
              <a:gd name="connsiteY455" fmla="*/ 5479608 h 6858000"/>
              <a:gd name="connsiteX456" fmla="*/ 2445247 w 7467600"/>
              <a:gd name="connsiteY456" fmla="*/ 5483476 h 6858000"/>
              <a:gd name="connsiteX457" fmla="*/ 2743626 w 7467600"/>
              <a:gd name="connsiteY457" fmla="*/ 5304819 h 6858000"/>
              <a:gd name="connsiteX458" fmla="*/ 3048102 w 7467600"/>
              <a:gd name="connsiteY458" fmla="*/ 5150595 h 6858000"/>
              <a:gd name="connsiteX459" fmla="*/ 1799414 w 7467600"/>
              <a:gd name="connsiteY459" fmla="*/ 4694732 h 6858000"/>
              <a:gd name="connsiteX460" fmla="*/ 1771735 w 7467600"/>
              <a:gd name="connsiteY460" fmla="*/ 4619929 h 6858000"/>
              <a:gd name="connsiteX461" fmla="*/ 3104273 w 7467600"/>
              <a:gd name="connsiteY461" fmla="*/ 5076159 h 6858000"/>
              <a:gd name="connsiteX462" fmla="*/ 3113245 w 7467600"/>
              <a:gd name="connsiteY462" fmla="*/ 5090705 h 6858000"/>
              <a:gd name="connsiteX463" fmla="*/ 3126294 w 7467600"/>
              <a:gd name="connsiteY463" fmla="*/ 5114400 h 6858000"/>
              <a:gd name="connsiteX464" fmla="*/ 3937433 w 7467600"/>
              <a:gd name="connsiteY464" fmla="*/ 4830473 h 6858000"/>
              <a:gd name="connsiteX465" fmla="*/ 3590475 w 7467600"/>
              <a:gd name="connsiteY465" fmla="*/ 4597974 h 6858000"/>
              <a:gd name="connsiteX466" fmla="*/ 3100264 w 7467600"/>
              <a:gd name="connsiteY466" fmla="*/ 4579845 h 6858000"/>
              <a:gd name="connsiteX467" fmla="*/ 2183576 w 7467600"/>
              <a:gd name="connsiteY467" fmla="*/ 4227150 h 6858000"/>
              <a:gd name="connsiteX468" fmla="*/ 2151029 w 7467600"/>
              <a:gd name="connsiteY468" fmla="*/ 4146947 h 6858000"/>
              <a:gd name="connsiteX469" fmla="*/ 3563434 w 7467600"/>
              <a:gd name="connsiteY469" fmla="*/ 4469115 h 6858000"/>
              <a:gd name="connsiteX470" fmla="*/ 3177952 w 7467600"/>
              <a:gd name="connsiteY470" fmla="*/ 3657386 h 6858000"/>
              <a:gd name="connsiteX471" fmla="*/ 3189263 w 7467600"/>
              <a:gd name="connsiteY471" fmla="*/ 3625726 h 6858000"/>
              <a:gd name="connsiteX472" fmla="*/ 3560912 w 7467600"/>
              <a:gd name="connsiteY472" fmla="*/ 4079863 h 6858000"/>
              <a:gd name="connsiteX473" fmla="*/ 3626636 w 7467600"/>
              <a:gd name="connsiteY473" fmla="*/ 4512230 h 6858000"/>
              <a:gd name="connsiteX474" fmla="*/ 3653088 w 7467600"/>
              <a:gd name="connsiteY474" fmla="*/ 4521417 h 6858000"/>
              <a:gd name="connsiteX475" fmla="*/ 3988128 w 7467600"/>
              <a:gd name="connsiteY475" fmla="*/ 4817267 h 6858000"/>
              <a:gd name="connsiteX476" fmla="*/ 4830582 w 7467600"/>
              <a:gd name="connsiteY476" fmla="*/ 4676000 h 6858000"/>
              <a:gd name="connsiteX477" fmla="*/ 4830100 w 7467600"/>
              <a:gd name="connsiteY477" fmla="*/ 4675554 h 6858000"/>
              <a:gd name="connsiteX478" fmla="*/ 4036318 w 7467600"/>
              <a:gd name="connsiteY478" fmla="*/ 4147013 h 6858000"/>
              <a:gd name="connsiteX479" fmla="*/ 3432098 w 7467600"/>
              <a:gd name="connsiteY479" fmla="*/ 3537312 h 6858000"/>
              <a:gd name="connsiteX480" fmla="*/ 3446761 w 7467600"/>
              <a:gd name="connsiteY480" fmla="*/ 3461278 h 6858000"/>
              <a:gd name="connsiteX481" fmla="*/ 4419733 w 7467600"/>
              <a:gd name="connsiteY481" fmla="*/ 3963555 h 6858000"/>
              <a:gd name="connsiteX482" fmla="*/ 4781371 w 7467600"/>
              <a:gd name="connsiteY482" fmla="*/ 4458604 h 6858000"/>
              <a:gd name="connsiteX483" fmla="*/ 4780440 w 7467600"/>
              <a:gd name="connsiteY483" fmla="*/ 4470290 h 6858000"/>
              <a:gd name="connsiteX484" fmla="*/ 4898954 w 7467600"/>
              <a:gd name="connsiteY484" fmla="*/ 4662092 h 6858000"/>
              <a:gd name="connsiteX485" fmla="*/ 4900699 w 7467600"/>
              <a:gd name="connsiteY485" fmla="*/ 4670867 h 6858000"/>
              <a:gd name="connsiteX486" fmla="*/ 5714511 w 7467600"/>
              <a:gd name="connsiteY486" fmla="*/ 4663483 h 6858000"/>
              <a:gd name="connsiteX487" fmla="*/ 5464793 w 7467600"/>
              <a:gd name="connsiteY487" fmla="*/ 4393556 h 6858000"/>
              <a:gd name="connsiteX488" fmla="*/ 5461897 w 7467600"/>
              <a:gd name="connsiteY488" fmla="*/ 4390879 h 6858000"/>
              <a:gd name="connsiteX489" fmla="*/ 4294126 w 7467600"/>
              <a:gd name="connsiteY489" fmla="*/ 3303048 h 6858000"/>
              <a:gd name="connsiteX490" fmla="*/ 4305321 w 7467600"/>
              <a:gd name="connsiteY490" fmla="*/ 3256953 h 6858000"/>
              <a:gd name="connsiteX491" fmla="*/ 4949299 w 7467600"/>
              <a:gd name="connsiteY491" fmla="*/ 3766336 h 6858000"/>
              <a:gd name="connsiteX492" fmla="*/ 5291452 w 7467600"/>
              <a:gd name="connsiteY492" fmla="*/ 4076801 h 6858000"/>
              <a:gd name="connsiteX493" fmla="*/ 5434998 w 7467600"/>
              <a:gd name="connsiteY493" fmla="*/ 4254100 h 6858000"/>
              <a:gd name="connsiteX494" fmla="*/ 5351015 w 7467600"/>
              <a:gd name="connsiteY494" fmla="*/ 3760989 h 6858000"/>
              <a:gd name="connsiteX495" fmla="*/ 5413780 w 7467600"/>
              <a:gd name="connsiteY495" fmla="*/ 2966265 h 6858000"/>
              <a:gd name="connsiteX496" fmla="*/ 5425627 w 7467600"/>
              <a:gd name="connsiteY496" fmla="*/ 2954192 h 6858000"/>
              <a:gd name="connsiteX497" fmla="*/ 6604735 w 7467600"/>
              <a:gd name="connsiteY497" fmla="*/ 2041381 h 6858000"/>
              <a:gd name="connsiteX498" fmla="*/ 7204487 w 7467600"/>
              <a:gd name="connsiteY498" fmla="*/ 2742112 h 6858000"/>
              <a:gd name="connsiteX499" fmla="*/ 7131592 w 7467600"/>
              <a:gd name="connsiteY499" fmla="*/ 2672096 h 6858000"/>
              <a:gd name="connsiteX500" fmla="*/ 6996344 w 7467600"/>
              <a:gd name="connsiteY500" fmla="*/ 2518310 h 6858000"/>
              <a:gd name="connsiteX501" fmla="*/ 6735495 w 7467600"/>
              <a:gd name="connsiteY501" fmla="*/ 2196890 h 6858000"/>
              <a:gd name="connsiteX502" fmla="*/ 6721901 w 7467600"/>
              <a:gd name="connsiteY502" fmla="*/ 2179274 h 6858000"/>
              <a:gd name="connsiteX503" fmla="*/ 6604735 w 7467600"/>
              <a:gd name="connsiteY503" fmla="*/ 2041381 h 6858000"/>
              <a:gd name="connsiteX504" fmla="*/ 6591670 w 7467600"/>
              <a:gd name="connsiteY504" fmla="*/ 1988277 h 6858000"/>
              <a:gd name="connsiteX505" fmla="*/ 6747349 w 7467600"/>
              <a:gd name="connsiteY505" fmla="*/ 2160069 h 6858000"/>
              <a:gd name="connsiteX506" fmla="*/ 6760943 w 7467600"/>
              <a:gd name="connsiteY506" fmla="*/ 2177686 h 6858000"/>
              <a:gd name="connsiteX507" fmla="*/ 7021065 w 7467600"/>
              <a:gd name="connsiteY507" fmla="*/ 2498102 h 6858000"/>
              <a:gd name="connsiteX508" fmla="*/ 7155223 w 7467600"/>
              <a:gd name="connsiteY508" fmla="*/ 2650386 h 6858000"/>
              <a:gd name="connsiteX509" fmla="*/ 7203167 w 7467600"/>
              <a:gd name="connsiteY509" fmla="*/ 2697288 h 6858000"/>
              <a:gd name="connsiteX510" fmla="*/ 6937703 w 7467600"/>
              <a:gd name="connsiteY510" fmla="*/ 2321981 h 6858000"/>
              <a:gd name="connsiteX511" fmla="*/ 6591670 w 7467600"/>
              <a:gd name="connsiteY511" fmla="*/ 1988277 h 6858000"/>
              <a:gd name="connsiteX512" fmla="*/ 5798671 w 7467600"/>
              <a:gd name="connsiteY512" fmla="*/ 1981601 h 6858000"/>
              <a:gd name="connsiteX513" fmla="*/ 5754709 w 7467600"/>
              <a:gd name="connsiteY513" fmla="*/ 2071454 h 6858000"/>
              <a:gd name="connsiteX514" fmla="*/ 5763044 w 7467600"/>
              <a:gd name="connsiteY514" fmla="*/ 2842206 h 6858000"/>
              <a:gd name="connsiteX515" fmla="*/ 5764974 w 7467600"/>
              <a:gd name="connsiteY515" fmla="*/ 2799609 h 6858000"/>
              <a:gd name="connsiteX516" fmla="*/ 5767665 w 7467600"/>
              <a:gd name="connsiteY516" fmla="*/ 2666409 h 6858000"/>
              <a:gd name="connsiteX517" fmla="*/ 5763055 w 7467600"/>
              <a:gd name="connsiteY517" fmla="*/ 2579705 h 6858000"/>
              <a:gd name="connsiteX518" fmla="*/ 5758079 w 7467600"/>
              <a:gd name="connsiteY518" fmla="*/ 2492508 h 6858000"/>
              <a:gd name="connsiteX519" fmla="*/ 5779325 w 7467600"/>
              <a:gd name="connsiteY519" fmla="*/ 2197069 h 6858000"/>
              <a:gd name="connsiteX520" fmla="*/ 5798671 w 7467600"/>
              <a:gd name="connsiteY520" fmla="*/ 1981601 h 6858000"/>
              <a:gd name="connsiteX521" fmla="*/ 5829202 w 7467600"/>
              <a:gd name="connsiteY521" fmla="*/ 1971679 h 6858000"/>
              <a:gd name="connsiteX522" fmla="*/ 5809558 w 7467600"/>
              <a:gd name="connsiteY522" fmla="*/ 2198043 h 6858000"/>
              <a:gd name="connsiteX523" fmla="*/ 5788653 w 7467600"/>
              <a:gd name="connsiteY523" fmla="*/ 2489430 h 6858000"/>
              <a:gd name="connsiteX524" fmla="*/ 5793439 w 7467600"/>
              <a:gd name="connsiteY524" fmla="*/ 2575235 h 6858000"/>
              <a:gd name="connsiteX525" fmla="*/ 5796837 w 7467600"/>
              <a:gd name="connsiteY525" fmla="*/ 2637633 h 6858000"/>
              <a:gd name="connsiteX526" fmla="*/ 5818614 w 7467600"/>
              <a:gd name="connsiteY526" fmla="*/ 2473055 h 6858000"/>
              <a:gd name="connsiteX527" fmla="*/ 5829202 w 7467600"/>
              <a:gd name="connsiteY527" fmla="*/ 1971679 h 6858000"/>
              <a:gd name="connsiteX528" fmla="*/ 5911389 w 7467600"/>
              <a:gd name="connsiteY528" fmla="*/ 1898371 h 6858000"/>
              <a:gd name="connsiteX529" fmla="*/ 6237627 w 7467600"/>
              <a:gd name="connsiteY529" fmla="*/ 2231921 h 6858000"/>
              <a:gd name="connsiteX530" fmla="*/ 5911389 w 7467600"/>
              <a:gd name="connsiteY530" fmla="*/ 1898371 h 6858000"/>
              <a:gd name="connsiteX531" fmla="*/ 6944437 w 7467600"/>
              <a:gd name="connsiteY531" fmla="*/ 1575402 h 6858000"/>
              <a:gd name="connsiteX532" fmla="*/ 6304730 w 7467600"/>
              <a:gd name="connsiteY532" fmla="*/ 1766654 h 6858000"/>
              <a:gd name="connsiteX533" fmla="*/ 6944437 w 7467600"/>
              <a:gd name="connsiteY533" fmla="*/ 1575402 h 6858000"/>
              <a:gd name="connsiteX534" fmla="*/ 7019523 w 7467600"/>
              <a:gd name="connsiteY534" fmla="*/ 1519450 h 6858000"/>
              <a:gd name="connsiteX535" fmla="*/ 6298091 w 7467600"/>
              <a:gd name="connsiteY535" fmla="*/ 1737122 h 6858000"/>
              <a:gd name="connsiteX536" fmla="*/ 7019523 w 7467600"/>
              <a:gd name="connsiteY536" fmla="*/ 1519450 h 6858000"/>
              <a:gd name="connsiteX537" fmla="*/ 2399523 w 7467600"/>
              <a:gd name="connsiteY537" fmla="*/ 1428234 h 6858000"/>
              <a:gd name="connsiteX538" fmla="*/ 2224982 w 7467600"/>
              <a:gd name="connsiteY538" fmla="*/ 1826201 h 6858000"/>
              <a:gd name="connsiteX539" fmla="*/ 2096099 w 7467600"/>
              <a:gd name="connsiteY539" fmla="*/ 2345900 h 6858000"/>
              <a:gd name="connsiteX540" fmla="*/ 2283317 w 7467600"/>
              <a:gd name="connsiteY540" fmla="*/ 1796925 h 6858000"/>
              <a:gd name="connsiteX541" fmla="*/ 2399523 w 7467600"/>
              <a:gd name="connsiteY541" fmla="*/ 1428234 h 6858000"/>
              <a:gd name="connsiteX542" fmla="*/ 2448558 w 7467600"/>
              <a:gd name="connsiteY542" fmla="*/ 1373435 h 6858000"/>
              <a:gd name="connsiteX543" fmla="*/ 2312521 w 7467600"/>
              <a:gd name="connsiteY543" fmla="*/ 1806140 h 6858000"/>
              <a:gd name="connsiteX544" fmla="*/ 2127533 w 7467600"/>
              <a:gd name="connsiteY544" fmla="*/ 2348380 h 6858000"/>
              <a:gd name="connsiteX545" fmla="*/ 2358080 w 7467600"/>
              <a:gd name="connsiteY545" fmla="*/ 1866134 h 6858000"/>
              <a:gd name="connsiteX546" fmla="*/ 2407436 w 7467600"/>
              <a:gd name="connsiteY546" fmla="*/ 1651070 h 6858000"/>
              <a:gd name="connsiteX547" fmla="*/ 2448558 w 7467600"/>
              <a:gd name="connsiteY547" fmla="*/ 1373435 h 6858000"/>
              <a:gd name="connsiteX548" fmla="*/ 278707 w 7467600"/>
              <a:gd name="connsiteY548" fmla="*/ 1352270 h 6858000"/>
              <a:gd name="connsiteX549" fmla="*/ 321570 w 7467600"/>
              <a:gd name="connsiteY549" fmla="*/ 1861610 h 6858000"/>
              <a:gd name="connsiteX550" fmla="*/ 294281 w 7467600"/>
              <a:gd name="connsiteY550" fmla="*/ 1440658 h 6858000"/>
              <a:gd name="connsiteX551" fmla="*/ 278707 w 7467600"/>
              <a:gd name="connsiteY551" fmla="*/ 1352270 h 6858000"/>
              <a:gd name="connsiteX552" fmla="*/ 1423821 w 7467600"/>
              <a:gd name="connsiteY552" fmla="*/ 1351958 h 6858000"/>
              <a:gd name="connsiteX553" fmla="*/ 1638521 w 7467600"/>
              <a:gd name="connsiteY553" fmla="*/ 1908470 h 6858000"/>
              <a:gd name="connsiteX554" fmla="*/ 1754199 w 7467600"/>
              <a:gd name="connsiteY554" fmla="*/ 2149284 h 6858000"/>
              <a:gd name="connsiteX555" fmla="*/ 1908359 w 7467600"/>
              <a:gd name="connsiteY555" fmla="*/ 2364988 h 6858000"/>
              <a:gd name="connsiteX556" fmla="*/ 1647661 w 7467600"/>
              <a:gd name="connsiteY556" fmla="*/ 1825945 h 6858000"/>
              <a:gd name="connsiteX557" fmla="*/ 1423821 w 7467600"/>
              <a:gd name="connsiteY557" fmla="*/ 1351958 h 6858000"/>
              <a:gd name="connsiteX558" fmla="*/ 1431890 w 7467600"/>
              <a:gd name="connsiteY558" fmla="*/ 1306475 h 6858000"/>
              <a:gd name="connsiteX559" fmla="*/ 1507597 w 7467600"/>
              <a:gd name="connsiteY559" fmla="*/ 1446132 h 6858000"/>
              <a:gd name="connsiteX560" fmla="*/ 1674586 w 7467600"/>
              <a:gd name="connsiteY560" fmla="*/ 1813832 h 6858000"/>
              <a:gd name="connsiteX561" fmla="*/ 1815950 w 7467600"/>
              <a:gd name="connsiteY561" fmla="*/ 2128564 h 6858000"/>
              <a:gd name="connsiteX562" fmla="*/ 1984242 w 7467600"/>
              <a:gd name="connsiteY562" fmla="*/ 2430829 h 6858000"/>
              <a:gd name="connsiteX563" fmla="*/ 2014023 w 7467600"/>
              <a:gd name="connsiteY563" fmla="*/ 2450995 h 6858000"/>
              <a:gd name="connsiteX564" fmla="*/ 1747337 w 7467600"/>
              <a:gd name="connsiteY564" fmla="*/ 1855264 h 6858000"/>
              <a:gd name="connsiteX565" fmla="*/ 1533749 w 7467600"/>
              <a:gd name="connsiteY565" fmla="*/ 1478656 h 6858000"/>
              <a:gd name="connsiteX566" fmla="*/ 1431890 w 7467600"/>
              <a:gd name="connsiteY566" fmla="*/ 1306475 h 6858000"/>
              <a:gd name="connsiteX567" fmla="*/ 5052692 w 7467600"/>
              <a:gd name="connsiteY567" fmla="*/ 1292994 h 6858000"/>
              <a:gd name="connsiteX568" fmla="*/ 5200661 w 7467600"/>
              <a:gd name="connsiteY568" fmla="*/ 1635186 h 6858000"/>
              <a:gd name="connsiteX569" fmla="*/ 5297138 w 7467600"/>
              <a:gd name="connsiteY569" fmla="*/ 1906351 h 6858000"/>
              <a:gd name="connsiteX570" fmla="*/ 5052692 w 7467600"/>
              <a:gd name="connsiteY570" fmla="*/ 1292994 h 6858000"/>
              <a:gd name="connsiteX571" fmla="*/ 5009948 w 7467600"/>
              <a:gd name="connsiteY571" fmla="*/ 1273619 h 6858000"/>
              <a:gd name="connsiteX572" fmla="*/ 5121777 w 7467600"/>
              <a:gd name="connsiteY572" fmla="*/ 1654213 h 6858000"/>
              <a:gd name="connsiteX573" fmla="*/ 5293545 w 7467600"/>
              <a:gd name="connsiteY573" fmla="*/ 2072247 h 6858000"/>
              <a:gd name="connsiteX574" fmla="*/ 5294042 w 7467600"/>
              <a:gd name="connsiteY574" fmla="*/ 2065019 h 6858000"/>
              <a:gd name="connsiteX575" fmla="*/ 5171936 w 7467600"/>
              <a:gd name="connsiteY575" fmla="*/ 1647613 h 6858000"/>
              <a:gd name="connsiteX576" fmla="*/ 5009948 w 7467600"/>
              <a:gd name="connsiteY576" fmla="*/ 1273619 h 6858000"/>
              <a:gd name="connsiteX577" fmla="*/ 655236 w 7467600"/>
              <a:gd name="connsiteY577" fmla="*/ 1268632 h 6858000"/>
              <a:gd name="connsiteX578" fmla="*/ 839521 w 7467600"/>
              <a:gd name="connsiteY578" fmla="*/ 1685315 h 6858000"/>
              <a:gd name="connsiteX579" fmla="*/ 1109416 w 7467600"/>
              <a:gd name="connsiteY579" fmla="*/ 2061663 h 6858000"/>
              <a:gd name="connsiteX580" fmla="*/ 1298300 w 7467600"/>
              <a:gd name="connsiteY580" fmla="*/ 2247742 h 6858000"/>
              <a:gd name="connsiteX581" fmla="*/ 1125871 w 7467600"/>
              <a:gd name="connsiteY581" fmla="*/ 1989513 h 6858000"/>
              <a:gd name="connsiteX582" fmla="*/ 981574 w 7467600"/>
              <a:gd name="connsiteY582" fmla="*/ 1783157 h 6858000"/>
              <a:gd name="connsiteX583" fmla="*/ 922198 w 7467600"/>
              <a:gd name="connsiteY583" fmla="*/ 1677437 h 6858000"/>
              <a:gd name="connsiteX584" fmla="*/ 869293 w 7467600"/>
              <a:gd name="connsiteY584" fmla="*/ 1583214 h 6858000"/>
              <a:gd name="connsiteX585" fmla="*/ 751431 w 7467600"/>
              <a:gd name="connsiteY585" fmla="*/ 1405731 h 6858000"/>
              <a:gd name="connsiteX586" fmla="*/ 655236 w 7467600"/>
              <a:gd name="connsiteY586" fmla="*/ 1268632 h 6858000"/>
              <a:gd name="connsiteX587" fmla="*/ 6516292 w 7467600"/>
              <a:gd name="connsiteY587" fmla="*/ 1263064 h 6858000"/>
              <a:gd name="connsiteX588" fmla="*/ 5736320 w 7467600"/>
              <a:gd name="connsiteY588" fmla="*/ 1501803 h 6858000"/>
              <a:gd name="connsiteX589" fmla="*/ 6516292 w 7467600"/>
              <a:gd name="connsiteY589" fmla="*/ 1263064 h 6858000"/>
              <a:gd name="connsiteX590" fmla="*/ 291466 w 7467600"/>
              <a:gd name="connsiteY590" fmla="*/ 1250369 h 6858000"/>
              <a:gd name="connsiteX591" fmla="*/ 323180 w 7467600"/>
              <a:gd name="connsiteY591" fmla="*/ 1435283 h 6858000"/>
              <a:gd name="connsiteX592" fmla="*/ 349381 w 7467600"/>
              <a:gd name="connsiteY592" fmla="*/ 1875041 h 6858000"/>
              <a:gd name="connsiteX593" fmla="*/ 374363 w 7467600"/>
              <a:gd name="connsiteY593" fmla="*/ 1506494 h 6858000"/>
              <a:gd name="connsiteX594" fmla="*/ 302168 w 7467600"/>
              <a:gd name="connsiteY594" fmla="*/ 1274495 h 6858000"/>
              <a:gd name="connsiteX595" fmla="*/ 291466 w 7467600"/>
              <a:gd name="connsiteY595" fmla="*/ 1250369 h 6858000"/>
              <a:gd name="connsiteX596" fmla="*/ 678222 w 7467600"/>
              <a:gd name="connsiteY596" fmla="*/ 1248670 h 6858000"/>
              <a:gd name="connsiteX597" fmla="*/ 775536 w 7467600"/>
              <a:gd name="connsiteY597" fmla="*/ 1388015 h 6858000"/>
              <a:gd name="connsiteX598" fmla="*/ 894529 w 7467600"/>
              <a:gd name="connsiteY598" fmla="*/ 1567739 h 6858000"/>
              <a:gd name="connsiteX599" fmla="*/ 948000 w 7467600"/>
              <a:gd name="connsiteY599" fmla="*/ 1663088 h 6858000"/>
              <a:gd name="connsiteX600" fmla="*/ 1006812 w 7467600"/>
              <a:gd name="connsiteY600" fmla="*/ 1767683 h 6858000"/>
              <a:gd name="connsiteX601" fmla="*/ 1149133 w 7467600"/>
              <a:gd name="connsiteY601" fmla="*/ 1971513 h 6858000"/>
              <a:gd name="connsiteX602" fmla="*/ 1333952 w 7467600"/>
              <a:gd name="connsiteY602" fmla="*/ 2251620 h 6858000"/>
              <a:gd name="connsiteX603" fmla="*/ 1337329 w 7467600"/>
              <a:gd name="connsiteY603" fmla="*/ 2258350 h 6858000"/>
              <a:gd name="connsiteX604" fmla="*/ 1014726 w 7467600"/>
              <a:gd name="connsiteY604" fmla="*/ 1615556 h 6858000"/>
              <a:gd name="connsiteX605" fmla="*/ 678222 w 7467600"/>
              <a:gd name="connsiteY605" fmla="*/ 1248670 h 6858000"/>
              <a:gd name="connsiteX606" fmla="*/ 6691602 w 7467600"/>
              <a:gd name="connsiteY606" fmla="*/ 1140573 h 6858000"/>
              <a:gd name="connsiteX607" fmla="*/ 6571100 w 7467600"/>
              <a:gd name="connsiteY607" fmla="*/ 1183662 h 6858000"/>
              <a:gd name="connsiteX608" fmla="*/ 6241687 w 7467600"/>
              <a:gd name="connsiteY608" fmla="*/ 1257600 h 6858000"/>
              <a:gd name="connsiteX609" fmla="*/ 5693009 w 7467600"/>
              <a:gd name="connsiteY609" fmla="*/ 1478256 h 6858000"/>
              <a:gd name="connsiteX610" fmla="*/ 6548420 w 7467600"/>
              <a:gd name="connsiteY610" fmla="*/ 1214599 h 6858000"/>
              <a:gd name="connsiteX611" fmla="*/ 6605473 w 7467600"/>
              <a:gd name="connsiteY611" fmla="*/ 1184686 h 6858000"/>
              <a:gd name="connsiteX612" fmla="*/ 6691602 w 7467600"/>
              <a:gd name="connsiteY612" fmla="*/ 1140573 h 6858000"/>
              <a:gd name="connsiteX613" fmla="*/ 4002475 w 7467600"/>
              <a:gd name="connsiteY613" fmla="*/ 1037802 h 6858000"/>
              <a:gd name="connsiteX614" fmla="*/ 4000324 w 7467600"/>
              <a:gd name="connsiteY614" fmla="*/ 1039362 h 6858000"/>
              <a:gd name="connsiteX615" fmla="*/ 4002862 w 7467600"/>
              <a:gd name="connsiteY615" fmla="*/ 1042866 h 6858000"/>
              <a:gd name="connsiteX616" fmla="*/ 4002475 w 7467600"/>
              <a:gd name="connsiteY616" fmla="*/ 1037802 h 6858000"/>
              <a:gd name="connsiteX617" fmla="*/ 506322 w 7467600"/>
              <a:gd name="connsiteY617" fmla="*/ 1020997 h 6858000"/>
              <a:gd name="connsiteX618" fmla="*/ 533068 w 7467600"/>
              <a:gd name="connsiteY618" fmla="*/ 1029409 h 6858000"/>
              <a:gd name="connsiteX619" fmla="*/ 1232525 w 7467600"/>
              <a:gd name="connsiteY619" fmla="*/ 1804675 h 6858000"/>
              <a:gd name="connsiteX620" fmla="*/ 1388858 w 7467600"/>
              <a:gd name="connsiteY620" fmla="*/ 2368011 h 6858000"/>
              <a:gd name="connsiteX621" fmla="*/ 1384098 w 7467600"/>
              <a:gd name="connsiteY621" fmla="*/ 2378125 h 6858000"/>
              <a:gd name="connsiteX622" fmla="*/ 1425393 w 7467600"/>
              <a:gd name="connsiteY622" fmla="*/ 2589124 h 6858000"/>
              <a:gd name="connsiteX623" fmla="*/ 1424001 w 7467600"/>
              <a:gd name="connsiteY623" fmla="*/ 2597541 h 6858000"/>
              <a:gd name="connsiteX624" fmla="*/ 2152729 w 7467600"/>
              <a:gd name="connsiteY624" fmla="*/ 2864487 h 6858000"/>
              <a:gd name="connsiteX625" fmla="*/ 2020609 w 7467600"/>
              <a:gd name="connsiteY625" fmla="*/ 2539671 h 6858000"/>
              <a:gd name="connsiteX626" fmla="*/ 2018920 w 7467600"/>
              <a:gd name="connsiteY626" fmla="*/ 2536309 h 6858000"/>
              <a:gd name="connsiteX627" fmla="*/ 1342441 w 7467600"/>
              <a:gd name="connsiteY627" fmla="*/ 1173017 h 6858000"/>
              <a:gd name="connsiteX628" fmla="*/ 1367925 w 7467600"/>
              <a:gd name="connsiteY628" fmla="*/ 1135648 h 6858000"/>
              <a:gd name="connsiteX629" fmla="*/ 1771401 w 7467600"/>
              <a:gd name="connsiteY629" fmla="*/ 1806673 h 6858000"/>
              <a:gd name="connsiteX630" fmla="*/ 1972385 w 7467600"/>
              <a:gd name="connsiteY630" fmla="*/ 2198735 h 6858000"/>
              <a:gd name="connsiteX631" fmla="*/ 2040892 w 7467600"/>
              <a:gd name="connsiteY631" fmla="*/ 2405205 h 6858000"/>
              <a:gd name="connsiteX632" fmla="*/ 2131689 w 7467600"/>
              <a:gd name="connsiteY632" fmla="*/ 1936926 h 6858000"/>
              <a:gd name="connsiteX633" fmla="*/ 2454820 w 7467600"/>
              <a:gd name="connsiteY633" fmla="*/ 1248808 h 6858000"/>
              <a:gd name="connsiteX634" fmla="*/ 2492512 w 7467600"/>
              <a:gd name="connsiteY634" fmla="*/ 1302920 h 6858000"/>
              <a:gd name="connsiteX635" fmla="*/ 2081216 w 7467600"/>
              <a:gd name="connsiteY635" fmla="*/ 2527513 h 6858000"/>
              <a:gd name="connsiteX636" fmla="*/ 2081211 w 7467600"/>
              <a:gd name="connsiteY636" fmla="*/ 2528916 h 6858000"/>
              <a:gd name="connsiteX637" fmla="*/ 2199067 w 7467600"/>
              <a:gd name="connsiteY637" fmla="*/ 2884061 h 6858000"/>
              <a:gd name="connsiteX638" fmla="*/ 3192586 w 7467600"/>
              <a:gd name="connsiteY638" fmla="*/ 3411496 h 6858000"/>
              <a:gd name="connsiteX639" fmla="*/ 3182620 w 7467600"/>
              <a:gd name="connsiteY639" fmla="*/ 3483279 h 6858000"/>
              <a:gd name="connsiteX640" fmla="*/ 2435119 w 7467600"/>
              <a:gd name="connsiteY640" fmla="*/ 3080173 h 6858000"/>
              <a:gd name="connsiteX641" fmla="*/ 2410152 w 7467600"/>
              <a:gd name="connsiteY641" fmla="*/ 3063751 h 6858000"/>
              <a:gd name="connsiteX642" fmla="*/ 2408099 w 7467600"/>
              <a:gd name="connsiteY642" fmla="*/ 3064403 h 6858000"/>
              <a:gd name="connsiteX643" fmla="*/ 2407218 w 7467600"/>
              <a:gd name="connsiteY643" fmla="*/ 3070324 h 6858000"/>
              <a:gd name="connsiteX644" fmla="*/ 2380138 w 7467600"/>
              <a:gd name="connsiteY644" fmla="*/ 3099341 h 6858000"/>
              <a:gd name="connsiteX645" fmla="*/ 1765923 w 7467600"/>
              <a:gd name="connsiteY645" fmla="*/ 3581043 h 6858000"/>
              <a:gd name="connsiteX646" fmla="*/ 1702258 w 7467600"/>
              <a:gd name="connsiteY646" fmla="*/ 3612286 h 6858000"/>
              <a:gd name="connsiteX647" fmla="*/ 1538370 w 7467600"/>
              <a:gd name="connsiteY647" fmla="*/ 3811804 h 6858000"/>
              <a:gd name="connsiteX648" fmla="*/ 542867 w 7467600"/>
              <a:gd name="connsiteY648" fmla="*/ 4944092 h 6858000"/>
              <a:gd name="connsiteX649" fmla="*/ 515800 w 7467600"/>
              <a:gd name="connsiteY649" fmla="*/ 4862180 h 6858000"/>
              <a:gd name="connsiteX650" fmla="*/ 909145 w 7467600"/>
              <a:gd name="connsiteY650" fmla="*/ 4199225 h 6858000"/>
              <a:gd name="connsiteX651" fmla="*/ 1214067 w 7467600"/>
              <a:gd name="connsiteY651" fmla="*/ 3908561 h 6858000"/>
              <a:gd name="connsiteX652" fmla="*/ 640967 w 7467600"/>
              <a:gd name="connsiteY652" fmla="*/ 4105601 h 6858000"/>
              <a:gd name="connsiteX653" fmla="*/ 112563 w 7467600"/>
              <a:gd name="connsiteY653" fmla="*/ 4396952 h 6858000"/>
              <a:gd name="connsiteX654" fmla="*/ 0 w 7467600"/>
              <a:gd name="connsiteY654" fmla="*/ 4466006 h 6858000"/>
              <a:gd name="connsiteX655" fmla="*/ 0 w 7467600"/>
              <a:gd name="connsiteY655" fmla="*/ 4233763 h 6858000"/>
              <a:gd name="connsiteX656" fmla="*/ 36881 w 7467600"/>
              <a:gd name="connsiteY656" fmla="*/ 4200118 h 6858000"/>
              <a:gd name="connsiteX657" fmla="*/ 910534 w 7467600"/>
              <a:gd name="connsiteY657" fmla="*/ 3629753 h 6858000"/>
              <a:gd name="connsiteX658" fmla="*/ 1578717 w 7467600"/>
              <a:gd name="connsiteY658" fmla="*/ 3575982 h 6858000"/>
              <a:gd name="connsiteX659" fmla="*/ 2338780 w 7467600"/>
              <a:gd name="connsiteY659" fmla="*/ 3033725 h 6858000"/>
              <a:gd name="connsiteX660" fmla="*/ 1807991 w 7467600"/>
              <a:gd name="connsiteY660" fmla="*/ 2807184 h 6858000"/>
              <a:gd name="connsiteX661" fmla="*/ 1416358 w 7467600"/>
              <a:gd name="connsiteY661" fmla="*/ 3112571 h 6858000"/>
              <a:gd name="connsiteX662" fmla="*/ 939066 w 7467600"/>
              <a:gd name="connsiteY662" fmla="*/ 3378798 h 6858000"/>
              <a:gd name="connsiteX663" fmla="*/ 115099 w 7467600"/>
              <a:gd name="connsiteY663" fmla="*/ 3607650 h 6858000"/>
              <a:gd name="connsiteX664" fmla="*/ 97284 w 7467600"/>
              <a:gd name="connsiteY664" fmla="*/ 3520393 h 6858000"/>
              <a:gd name="connsiteX665" fmla="*/ 922050 w 7467600"/>
              <a:gd name="connsiteY665" fmla="*/ 3074867 h 6858000"/>
              <a:gd name="connsiteX666" fmla="*/ 1405265 w 7467600"/>
              <a:gd name="connsiteY666" fmla="*/ 3016319 h 6858000"/>
              <a:gd name="connsiteX667" fmla="*/ 1407512 w 7467600"/>
              <a:gd name="connsiteY667" fmla="*/ 3018001 h 6858000"/>
              <a:gd name="connsiteX668" fmla="*/ 1726266 w 7467600"/>
              <a:gd name="connsiteY668" fmla="*/ 2777274 h 6858000"/>
              <a:gd name="connsiteX669" fmla="*/ 625390 w 7467600"/>
              <a:gd name="connsiteY669" fmla="*/ 2514541 h 6858000"/>
              <a:gd name="connsiteX670" fmla="*/ 619799 w 7467600"/>
              <a:gd name="connsiteY670" fmla="*/ 2527180 h 6858000"/>
              <a:gd name="connsiteX671" fmla="*/ 310030 w 7467600"/>
              <a:gd name="connsiteY671" fmla="*/ 2771818 h 6858000"/>
              <a:gd name="connsiteX672" fmla="*/ 173877 w 7467600"/>
              <a:gd name="connsiteY672" fmla="*/ 2937056 h 6858000"/>
              <a:gd name="connsiteX673" fmla="*/ 77889 w 7467600"/>
              <a:gd name="connsiteY673" fmla="*/ 3138440 h 6858000"/>
              <a:gd name="connsiteX674" fmla="*/ 0 w 7467600"/>
              <a:gd name="connsiteY674" fmla="*/ 3271395 h 6858000"/>
              <a:gd name="connsiteX675" fmla="*/ 0 w 7467600"/>
              <a:gd name="connsiteY675" fmla="*/ 3153002 h 6858000"/>
              <a:gd name="connsiteX676" fmla="*/ 2386 w 7467600"/>
              <a:gd name="connsiteY676" fmla="*/ 3149203 h 6858000"/>
              <a:gd name="connsiteX677" fmla="*/ 89753 w 7467600"/>
              <a:gd name="connsiteY677" fmla="*/ 2987702 h 6858000"/>
              <a:gd name="connsiteX678" fmla="*/ 76869 w 7467600"/>
              <a:gd name="connsiteY678" fmla="*/ 3005404 h 6858000"/>
              <a:gd name="connsiteX679" fmla="*/ 32049 w 7467600"/>
              <a:gd name="connsiteY679" fmla="*/ 3065814 h 6858000"/>
              <a:gd name="connsiteX680" fmla="*/ 0 w 7467600"/>
              <a:gd name="connsiteY680" fmla="*/ 3108744 h 6858000"/>
              <a:gd name="connsiteX681" fmla="*/ 0 w 7467600"/>
              <a:gd name="connsiteY681" fmla="*/ 3058059 h 6858000"/>
              <a:gd name="connsiteX682" fmla="*/ 7610 w 7467600"/>
              <a:gd name="connsiteY682" fmla="*/ 3047889 h 6858000"/>
              <a:gd name="connsiteX683" fmla="*/ 52419 w 7467600"/>
              <a:gd name="connsiteY683" fmla="*/ 2987479 h 6858000"/>
              <a:gd name="connsiteX684" fmla="*/ 59142 w 7467600"/>
              <a:gd name="connsiteY684" fmla="*/ 2978488 h 6858000"/>
              <a:gd name="connsiteX685" fmla="*/ 0 w 7467600"/>
              <a:gd name="connsiteY685" fmla="*/ 3015334 h 6858000"/>
              <a:gd name="connsiteX686" fmla="*/ 0 w 7467600"/>
              <a:gd name="connsiteY686" fmla="*/ 2914286 h 6858000"/>
              <a:gd name="connsiteX687" fmla="*/ 36383 w 7467600"/>
              <a:gd name="connsiteY687" fmla="*/ 2901128 h 6858000"/>
              <a:gd name="connsiteX688" fmla="*/ 156329 w 7467600"/>
              <a:gd name="connsiteY688" fmla="*/ 2840533 h 6858000"/>
              <a:gd name="connsiteX689" fmla="*/ 358355 w 7467600"/>
              <a:gd name="connsiteY689" fmla="*/ 2620471 h 6858000"/>
              <a:gd name="connsiteX690" fmla="*/ 510577 w 7467600"/>
              <a:gd name="connsiteY690" fmla="*/ 2501244 h 6858000"/>
              <a:gd name="connsiteX691" fmla="*/ 211967 w 7467600"/>
              <a:gd name="connsiteY691" fmla="*/ 2479171 h 6858000"/>
              <a:gd name="connsiteX692" fmla="*/ 0 w 7467600"/>
              <a:gd name="connsiteY692" fmla="*/ 2476398 h 6858000"/>
              <a:gd name="connsiteX693" fmla="*/ 0 w 7467600"/>
              <a:gd name="connsiteY693" fmla="*/ 2389189 h 6858000"/>
              <a:gd name="connsiteX694" fmla="*/ 103062 w 7467600"/>
              <a:gd name="connsiteY694" fmla="*/ 2389518 h 6858000"/>
              <a:gd name="connsiteX695" fmla="*/ 510734 w 7467600"/>
              <a:gd name="connsiteY695" fmla="*/ 2416201 h 6858000"/>
              <a:gd name="connsiteX696" fmla="*/ 279257 w 7467600"/>
              <a:gd name="connsiteY696" fmla="*/ 2092102 h 6858000"/>
              <a:gd name="connsiteX697" fmla="*/ 65265 w 7467600"/>
              <a:gd name="connsiteY697" fmla="*/ 2006049 h 6858000"/>
              <a:gd name="connsiteX698" fmla="*/ 0 w 7467600"/>
              <a:gd name="connsiteY698" fmla="*/ 1982532 h 6858000"/>
              <a:gd name="connsiteX699" fmla="*/ 0 w 7467600"/>
              <a:gd name="connsiteY699" fmla="*/ 1912789 h 6858000"/>
              <a:gd name="connsiteX700" fmla="*/ 97460 w 7467600"/>
              <a:gd name="connsiteY700" fmla="*/ 1953725 h 6858000"/>
              <a:gd name="connsiteX701" fmla="*/ 221272 w 7467600"/>
              <a:gd name="connsiteY701" fmla="*/ 1980766 h 6858000"/>
              <a:gd name="connsiteX702" fmla="*/ 116765 w 7467600"/>
              <a:gd name="connsiteY702" fmla="*/ 1911033 h 6858000"/>
              <a:gd name="connsiteX703" fmla="*/ 16405 w 7467600"/>
              <a:gd name="connsiteY703" fmla="*/ 1803412 h 6858000"/>
              <a:gd name="connsiteX704" fmla="*/ 0 w 7467600"/>
              <a:gd name="connsiteY704" fmla="*/ 1784777 h 6858000"/>
              <a:gd name="connsiteX705" fmla="*/ 0 w 7467600"/>
              <a:gd name="connsiteY705" fmla="*/ 1740082 h 6858000"/>
              <a:gd name="connsiteX706" fmla="*/ 39394 w 7467600"/>
              <a:gd name="connsiteY706" fmla="*/ 1784856 h 6858000"/>
              <a:gd name="connsiteX707" fmla="*/ 135813 w 7467600"/>
              <a:gd name="connsiteY707" fmla="*/ 1888838 h 6858000"/>
              <a:gd name="connsiteX708" fmla="*/ 242575 w 7467600"/>
              <a:gd name="connsiteY708" fmla="*/ 1958841 h 6858000"/>
              <a:gd name="connsiteX709" fmla="*/ 82197 w 7467600"/>
              <a:gd name="connsiteY709" fmla="*/ 1754826 h 6858000"/>
              <a:gd name="connsiteX710" fmla="*/ 0 w 7467600"/>
              <a:gd name="connsiteY710" fmla="*/ 1679650 h 6858000"/>
              <a:gd name="connsiteX711" fmla="*/ 0 w 7467600"/>
              <a:gd name="connsiteY711" fmla="*/ 1602463 h 6858000"/>
              <a:gd name="connsiteX712" fmla="*/ 84689 w 7467600"/>
              <a:gd name="connsiteY712" fmla="*/ 1677442 h 6858000"/>
              <a:gd name="connsiteX713" fmla="*/ 298437 w 7467600"/>
              <a:gd name="connsiteY713" fmla="*/ 1968019 h 6858000"/>
              <a:gd name="connsiteX714" fmla="*/ 227269 w 7467600"/>
              <a:gd name="connsiteY714" fmla="*/ 1114064 h 6858000"/>
              <a:gd name="connsiteX715" fmla="*/ 248003 w 7467600"/>
              <a:gd name="connsiteY715" fmla="*/ 1089613 h 6858000"/>
              <a:gd name="connsiteX716" fmla="*/ 427020 w 7467600"/>
              <a:gd name="connsiteY716" fmla="*/ 1619803 h 6858000"/>
              <a:gd name="connsiteX717" fmla="*/ 340345 w 7467600"/>
              <a:gd name="connsiteY717" fmla="*/ 2027739 h 6858000"/>
              <a:gd name="connsiteX718" fmla="*/ 360865 w 7467600"/>
              <a:gd name="connsiteY718" fmla="*/ 2044827 h 6858000"/>
              <a:gd name="connsiteX719" fmla="*/ 560414 w 7467600"/>
              <a:gd name="connsiteY719" fmla="*/ 2421457 h 6858000"/>
              <a:gd name="connsiteX720" fmla="*/ 1359703 w 7467600"/>
              <a:gd name="connsiteY720" fmla="*/ 2578554 h 6858000"/>
              <a:gd name="connsiteX721" fmla="*/ 1359422 w 7467600"/>
              <a:gd name="connsiteY721" fmla="*/ 2577994 h 6858000"/>
              <a:gd name="connsiteX722" fmla="*/ 828701 w 7467600"/>
              <a:gd name="connsiteY722" fmla="*/ 1839520 h 6858000"/>
              <a:gd name="connsiteX723" fmla="*/ 494427 w 7467600"/>
              <a:gd name="connsiteY723" fmla="*/ 1092333 h 6858000"/>
              <a:gd name="connsiteX724" fmla="*/ 506322 w 7467600"/>
              <a:gd name="connsiteY724" fmla="*/ 1020997 h 6858000"/>
              <a:gd name="connsiteX725" fmla="*/ 4570198 w 7467600"/>
              <a:gd name="connsiteY725" fmla="*/ 978081 h 6858000"/>
              <a:gd name="connsiteX726" fmla="*/ 4523691 w 7467600"/>
              <a:gd name="connsiteY726" fmla="*/ 1127776 h 6858000"/>
              <a:gd name="connsiteX727" fmla="*/ 4509875 w 7467600"/>
              <a:gd name="connsiteY727" fmla="*/ 1167552 h 6858000"/>
              <a:gd name="connsiteX728" fmla="*/ 4478168 w 7467600"/>
              <a:gd name="connsiteY728" fmla="*/ 1260735 h 6858000"/>
              <a:gd name="connsiteX729" fmla="*/ 4409309 w 7467600"/>
              <a:gd name="connsiteY729" fmla="*/ 1666996 h 6858000"/>
              <a:gd name="connsiteX730" fmla="*/ 4370031 w 7467600"/>
              <a:gd name="connsiteY730" fmla="*/ 1955666 h 6858000"/>
              <a:gd name="connsiteX731" fmla="*/ 4570198 w 7467600"/>
              <a:gd name="connsiteY731" fmla="*/ 978081 h 6858000"/>
              <a:gd name="connsiteX732" fmla="*/ 4557898 w 7467600"/>
              <a:gd name="connsiteY732" fmla="*/ 900011 h 6858000"/>
              <a:gd name="connsiteX733" fmla="*/ 4344840 w 7467600"/>
              <a:gd name="connsiteY733" fmla="*/ 1922038 h 6858000"/>
              <a:gd name="connsiteX734" fmla="*/ 4378710 w 7467600"/>
              <a:gd name="connsiteY734" fmla="*/ 1665516 h 6858000"/>
              <a:gd name="connsiteX735" fmla="*/ 4448798 w 7467600"/>
              <a:gd name="connsiteY735" fmla="*/ 1253024 h 6858000"/>
              <a:gd name="connsiteX736" fmla="*/ 4480315 w 7467600"/>
              <a:gd name="connsiteY736" fmla="*/ 1158454 h 6858000"/>
              <a:gd name="connsiteX737" fmla="*/ 4494133 w 7467600"/>
              <a:gd name="connsiteY737" fmla="*/ 1118676 h 6858000"/>
              <a:gd name="connsiteX738" fmla="*/ 4557898 w 7467600"/>
              <a:gd name="connsiteY738" fmla="*/ 900011 h 6858000"/>
              <a:gd name="connsiteX739" fmla="*/ 5870151 w 7467600"/>
              <a:gd name="connsiteY739" fmla="*/ 898890 h 6858000"/>
              <a:gd name="connsiteX740" fmla="*/ 5861335 w 7467600"/>
              <a:gd name="connsiteY740" fmla="*/ 899177 h 6858000"/>
              <a:gd name="connsiteX741" fmla="*/ 5843702 w 7467600"/>
              <a:gd name="connsiteY741" fmla="*/ 899748 h 6858000"/>
              <a:gd name="connsiteX742" fmla="*/ 5651107 w 7467600"/>
              <a:gd name="connsiteY742" fmla="*/ 920306 h 6858000"/>
              <a:gd name="connsiteX743" fmla="*/ 5459407 w 7467600"/>
              <a:gd name="connsiteY743" fmla="*/ 940975 h 6858000"/>
              <a:gd name="connsiteX744" fmla="*/ 5374846 w 7467600"/>
              <a:gd name="connsiteY744" fmla="*/ 941988 h 6858000"/>
              <a:gd name="connsiteX745" fmla="*/ 5256105 w 7467600"/>
              <a:gd name="connsiteY745" fmla="*/ 945632 h 6858000"/>
              <a:gd name="connsiteX746" fmla="*/ 5107071 w 7467600"/>
              <a:gd name="connsiteY746" fmla="*/ 969720 h 6858000"/>
              <a:gd name="connsiteX747" fmla="*/ 4998681 w 7467600"/>
              <a:gd name="connsiteY747" fmla="*/ 988771 h 6858000"/>
              <a:gd name="connsiteX748" fmla="*/ 5870151 w 7467600"/>
              <a:gd name="connsiteY748" fmla="*/ 898890 h 6858000"/>
              <a:gd name="connsiteX749" fmla="*/ 5504425 w 7467600"/>
              <a:gd name="connsiteY749" fmla="*/ 848067 h 6858000"/>
              <a:gd name="connsiteX750" fmla="*/ 4968849 w 7467600"/>
              <a:gd name="connsiteY750" fmla="*/ 962318 h 6858000"/>
              <a:gd name="connsiteX751" fmla="*/ 5104039 w 7467600"/>
              <a:gd name="connsiteY751" fmla="*/ 940634 h 6858000"/>
              <a:gd name="connsiteX752" fmla="*/ 5256311 w 7467600"/>
              <a:gd name="connsiteY752" fmla="*/ 916490 h 6858000"/>
              <a:gd name="connsiteX753" fmla="*/ 5377381 w 7467600"/>
              <a:gd name="connsiteY753" fmla="*/ 912671 h 6858000"/>
              <a:gd name="connsiteX754" fmla="*/ 5460148 w 7467600"/>
              <a:gd name="connsiteY754" fmla="*/ 911442 h 6858000"/>
              <a:gd name="connsiteX755" fmla="*/ 5648971 w 7467600"/>
              <a:gd name="connsiteY755" fmla="*/ 891331 h 6858000"/>
              <a:gd name="connsiteX756" fmla="*/ 5844807 w 7467600"/>
              <a:gd name="connsiteY756" fmla="*/ 870718 h 6858000"/>
              <a:gd name="connsiteX757" fmla="*/ 5862975 w 7467600"/>
              <a:gd name="connsiteY757" fmla="*/ 869756 h 6858000"/>
              <a:gd name="connsiteX758" fmla="*/ 5920887 w 7467600"/>
              <a:gd name="connsiteY758" fmla="*/ 865929 h 6858000"/>
              <a:gd name="connsiteX759" fmla="*/ 5504425 w 7467600"/>
              <a:gd name="connsiteY759" fmla="*/ 848067 h 6858000"/>
              <a:gd name="connsiteX760" fmla="*/ 3607114 w 7467600"/>
              <a:gd name="connsiteY760" fmla="*/ 467441 h 6858000"/>
              <a:gd name="connsiteX761" fmla="*/ 3296242 w 7467600"/>
              <a:gd name="connsiteY761" fmla="*/ 807991 h 6858000"/>
              <a:gd name="connsiteX762" fmla="*/ 3174674 w 7467600"/>
              <a:gd name="connsiteY762" fmla="*/ 919759 h 6858000"/>
              <a:gd name="connsiteX763" fmla="*/ 3042978 w 7467600"/>
              <a:gd name="connsiteY763" fmla="*/ 1054894 h 6858000"/>
              <a:gd name="connsiteX764" fmla="*/ 2968914 w 7467600"/>
              <a:gd name="connsiteY764" fmla="*/ 1133756 h 6858000"/>
              <a:gd name="connsiteX765" fmla="*/ 3103823 w 7467600"/>
              <a:gd name="connsiteY765" fmla="*/ 1026814 h 6858000"/>
              <a:gd name="connsiteX766" fmla="*/ 3607114 w 7467600"/>
              <a:gd name="connsiteY766" fmla="*/ 467441 h 6858000"/>
              <a:gd name="connsiteX767" fmla="*/ 3744487 w 7467600"/>
              <a:gd name="connsiteY767" fmla="*/ 383136 h 6858000"/>
              <a:gd name="connsiteX768" fmla="*/ 3970213 w 7467600"/>
              <a:gd name="connsiteY768" fmla="*/ 995559 h 6858000"/>
              <a:gd name="connsiteX769" fmla="*/ 3744487 w 7467600"/>
              <a:gd name="connsiteY769" fmla="*/ 383136 h 6858000"/>
              <a:gd name="connsiteX770" fmla="*/ 3624562 w 7467600"/>
              <a:gd name="connsiteY770" fmla="*/ 367041 h 6858000"/>
              <a:gd name="connsiteX771" fmla="*/ 3489712 w 7467600"/>
              <a:gd name="connsiteY771" fmla="*/ 485386 h 6858000"/>
              <a:gd name="connsiteX772" fmla="*/ 3182994 w 7467600"/>
              <a:gd name="connsiteY772" fmla="*/ 828265 h 6858000"/>
              <a:gd name="connsiteX773" fmla="*/ 2892114 w 7467600"/>
              <a:gd name="connsiteY773" fmla="*/ 1172635 h 6858000"/>
              <a:gd name="connsiteX774" fmla="*/ 3021459 w 7467600"/>
              <a:gd name="connsiteY774" fmla="*/ 1035385 h 6858000"/>
              <a:gd name="connsiteX775" fmla="*/ 3153873 w 7467600"/>
              <a:gd name="connsiteY775" fmla="*/ 898971 h 6858000"/>
              <a:gd name="connsiteX776" fmla="*/ 3276511 w 7467600"/>
              <a:gd name="connsiteY776" fmla="*/ 786423 h 6858000"/>
              <a:gd name="connsiteX777" fmla="*/ 3584154 w 7467600"/>
              <a:gd name="connsiteY777" fmla="*/ 448218 h 6858000"/>
              <a:gd name="connsiteX778" fmla="*/ 3624562 w 7467600"/>
              <a:gd name="connsiteY778" fmla="*/ 367041 h 6858000"/>
              <a:gd name="connsiteX779" fmla="*/ 3766672 w 7467600"/>
              <a:gd name="connsiteY779" fmla="*/ 359429 h 6858000"/>
              <a:gd name="connsiteX780" fmla="*/ 3996338 w 7467600"/>
              <a:gd name="connsiteY780" fmla="*/ 968237 h 6858000"/>
              <a:gd name="connsiteX781" fmla="*/ 3766672 w 7467600"/>
              <a:gd name="connsiteY781" fmla="*/ 359429 h 6858000"/>
              <a:gd name="connsiteX782" fmla="*/ 5805386 w 7467600"/>
              <a:gd name="connsiteY782" fmla="*/ 239240 h 6858000"/>
              <a:gd name="connsiteX783" fmla="*/ 5736947 w 7467600"/>
              <a:gd name="connsiteY783" fmla="*/ 261367 h 6858000"/>
              <a:gd name="connsiteX784" fmla="*/ 5427012 w 7467600"/>
              <a:gd name="connsiteY784" fmla="*/ 311272 h 6858000"/>
              <a:gd name="connsiteX785" fmla="*/ 5147818 w 7467600"/>
              <a:gd name="connsiteY785" fmla="*/ 322112 h 6858000"/>
              <a:gd name="connsiteX786" fmla="*/ 5060854 w 7467600"/>
              <a:gd name="connsiteY786" fmla="*/ 311882 h 6858000"/>
              <a:gd name="connsiteX787" fmla="*/ 4945989 w 7467600"/>
              <a:gd name="connsiteY787" fmla="*/ 300516 h 6858000"/>
              <a:gd name="connsiteX788" fmla="*/ 5410479 w 7467600"/>
              <a:gd name="connsiteY788" fmla="*/ 348434 h 6858000"/>
              <a:gd name="connsiteX789" fmla="*/ 5805386 w 7467600"/>
              <a:gd name="connsiteY789" fmla="*/ 239240 h 6858000"/>
              <a:gd name="connsiteX790" fmla="*/ 5905192 w 7467600"/>
              <a:gd name="connsiteY790" fmla="*/ 163079 h 6858000"/>
              <a:gd name="connsiteX791" fmla="*/ 5865655 w 7467600"/>
              <a:gd name="connsiteY791" fmla="*/ 171901 h 6858000"/>
              <a:gd name="connsiteX792" fmla="*/ 5259740 w 7467600"/>
              <a:gd name="connsiteY792" fmla="*/ 257013 h 6858000"/>
              <a:gd name="connsiteX793" fmla="*/ 5208466 w 7467600"/>
              <a:gd name="connsiteY793" fmla="*/ 257550 h 6858000"/>
              <a:gd name="connsiteX794" fmla="*/ 4980204 w 7467600"/>
              <a:gd name="connsiteY794" fmla="*/ 271903 h 6858000"/>
              <a:gd name="connsiteX795" fmla="*/ 5068068 w 7467600"/>
              <a:gd name="connsiteY795" fmla="*/ 282244 h 6858000"/>
              <a:gd name="connsiteX796" fmla="*/ 5153231 w 7467600"/>
              <a:gd name="connsiteY796" fmla="*/ 292240 h 6858000"/>
              <a:gd name="connsiteX797" fmla="*/ 5426491 w 7467600"/>
              <a:gd name="connsiteY797" fmla="*/ 281128 h 6858000"/>
              <a:gd name="connsiteX798" fmla="*/ 5731212 w 7467600"/>
              <a:gd name="connsiteY798" fmla="*/ 231951 h 6858000"/>
              <a:gd name="connsiteX799" fmla="*/ 5905192 w 7467600"/>
              <a:gd name="connsiteY799" fmla="*/ 163079 h 6858000"/>
              <a:gd name="connsiteX800" fmla="*/ 5944437 w 7467600"/>
              <a:gd name="connsiteY800" fmla="*/ 113829 h 6858000"/>
              <a:gd name="connsiteX801" fmla="*/ 5825032 w 7467600"/>
              <a:gd name="connsiteY801" fmla="*/ 146405 h 6858000"/>
              <a:gd name="connsiteX802" fmla="*/ 4955599 w 7467600"/>
              <a:gd name="connsiteY802" fmla="*/ 247008 h 6858000"/>
              <a:gd name="connsiteX803" fmla="*/ 5210104 w 7467600"/>
              <a:gd name="connsiteY803" fmla="*/ 228123 h 6858000"/>
              <a:gd name="connsiteX804" fmla="*/ 5261015 w 7467600"/>
              <a:gd name="connsiteY804" fmla="*/ 227087 h 6858000"/>
              <a:gd name="connsiteX805" fmla="*/ 5861181 w 7467600"/>
              <a:gd name="connsiteY805" fmla="*/ 143093 h 6858000"/>
              <a:gd name="connsiteX806" fmla="*/ 5961252 w 7467600"/>
              <a:gd name="connsiteY806" fmla="*/ 114820 h 6858000"/>
              <a:gd name="connsiteX807" fmla="*/ 5944437 w 7467600"/>
              <a:gd name="connsiteY807" fmla="*/ 113829 h 6858000"/>
              <a:gd name="connsiteX808" fmla="*/ 3882765 w 7467600"/>
              <a:gd name="connsiteY808" fmla="*/ 0 h 6858000"/>
              <a:gd name="connsiteX809" fmla="*/ 3995099 w 7467600"/>
              <a:gd name="connsiteY809" fmla="*/ 0 h 6858000"/>
              <a:gd name="connsiteX810" fmla="*/ 4163818 w 7467600"/>
              <a:gd name="connsiteY810" fmla="*/ 234104 h 6858000"/>
              <a:gd name="connsiteX811" fmla="*/ 4172099 w 7467600"/>
              <a:gd name="connsiteY811" fmla="*/ 234207 h 6858000"/>
              <a:gd name="connsiteX812" fmla="*/ 4784282 w 7467600"/>
              <a:gd name="connsiteY812" fmla="*/ 276561 h 6858000"/>
              <a:gd name="connsiteX813" fmla="*/ 4801687 w 7467600"/>
              <a:gd name="connsiteY813" fmla="*/ 267764 h 6858000"/>
              <a:gd name="connsiteX814" fmla="*/ 6082788 w 7467600"/>
              <a:gd name="connsiteY814" fmla="*/ 64119 h 6858000"/>
              <a:gd name="connsiteX815" fmla="*/ 6099442 w 7467600"/>
              <a:gd name="connsiteY815" fmla="*/ 82568 h 6858000"/>
              <a:gd name="connsiteX816" fmla="*/ 4804137 w 7467600"/>
              <a:gd name="connsiteY816" fmla="*/ 320931 h 6858000"/>
              <a:gd name="connsiteX817" fmla="*/ 4227047 w 7467600"/>
              <a:gd name="connsiteY817" fmla="*/ 313415 h 6858000"/>
              <a:gd name="connsiteX818" fmla="*/ 4346041 w 7467600"/>
              <a:gd name="connsiteY818" fmla="*/ 456086 h 6858000"/>
              <a:gd name="connsiteX819" fmla="*/ 4870967 w 7467600"/>
              <a:gd name="connsiteY819" fmla="*/ 963061 h 6858000"/>
              <a:gd name="connsiteX820" fmla="*/ 4889647 w 7467600"/>
              <a:gd name="connsiteY820" fmla="*/ 957147 h 6858000"/>
              <a:gd name="connsiteX821" fmla="*/ 5422504 w 7467600"/>
              <a:gd name="connsiteY821" fmla="*/ 805191 h 6858000"/>
              <a:gd name="connsiteX822" fmla="*/ 6087656 w 7467600"/>
              <a:gd name="connsiteY822" fmla="*/ 826703 h 6858000"/>
              <a:gd name="connsiteX823" fmla="*/ 6058717 w 7467600"/>
              <a:gd name="connsiteY823" fmla="*/ 865992 h 6858000"/>
              <a:gd name="connsiteX824" fmla="*/ 4974153 w 7467600"/>
              <a:gd name="connsiteY824" fmla="*/ 1045456 h 6858000"/>
              <a:gd name="connsiteX825" fmla="*/ 5627835 w 7467600"/>
              <a:gd name="connsiteY825" fmla="*/ 1472077 h 6858000"/>
              <a:gd name="connsiteX826" fmla="*/ 5629817 w 7467600"/>
              <a:gd name="connsiteY826" fmla="*/ 1471412 h 6858000"/>
              <a:gd name="connsiteX827" fmla="*/ 5634124 w 7467600"/>
              <a:gd name="connsiteY827" fmla="*/ 1470572 h 6858000"/>
              <a:gd name="connsiteX828" fmla="*/ 5755832 w 7467600"/>
              <a:gd name="connsiteY828" fmla="*/ 1383886 h 6858000"/>
              <a:gd name="connsiteX829" fmla="*/ 6014186 w 7467600"/>
              <a:gd name="connsiteY829" fmla="*/ 1279799 h 6858000"/>
              <a:gd name="connsiteX830" fmla="*/ 6901619 w 7467600"/>
              <a:gd name="connsiteY830" fmla="*/ 1047874 h 6858000"/>
              <a:gd name="connsiteX831" fmla="*/ 6931566 w 7467600"/>
              <a:gd name="connsiteY831" fmla="*/ 1062034 h 6858000"/>
              <a:gd name="connsiteX832" fmla="*/ 5790982 w 7467600"/>
              <a:gd name="connsiteY832" fmla="*/ 1561380 h 6858000"/>
              <a:gd name="connsiteX833" fmla="*/ 6188971 w 7467600"/>
              <a:gd name="connsiteY833" fmla="*/ 1755168 h 6858000"/>
              <a:gd name="connsiteX834" fmla="*/ 6202446 w 7467600"/>
              <a:gd name="connsiteY834" fmla="*/ 1752268 h 6858000"/>
              <a:gd name="connsiteX835" fmla="*/ 7179560 w 7467600"/>
              <a:gd name="connsiteY835" fmla="*/ 1467551 h 6858000"/>
              <a:gd name="connsiteX836" fmla="*/ 7158730 w 7467600"/>
              <a:gd name="connsiteY836" fmla="*/ 1507835 h 6858000"/>
              <a:gd name="connsiteX837" fmla="*/ 6326959 w 7467600"/>
              <a:gd name="connsiteY837" fmla="*/ 1817686 h 6858000"/>
              <a:gd name="connsiteX838" fmla="*/ 6537433 w 7467600"/>
              <a:gd name="connsiteY838" fmla="*/ 1907790 h 6858000"/>
              <a:gd name="connsiteX839" fmla="*/ 6550221 w 7467600"/>
              <a:gd name="connsiteY839" fmla="*/ 1910729 h 6858000"/>
              <a:gd name="connsiteX840" fmla="*/ 6964438 w 7467600"/>
              <a:gd name="connsiteY840" fmla="*/ 2209505 h 6858000"/>
              <a:gd name="connsiteX841" fmla="*/ 7367862 w 7467600"/>
              <a:gd name="connsiteY841" fmla="*/ 2806833 h 6858000"/>
              <a:gd name="connsiteX842" fmla="*/ 7364329 w 7467600"/>
              <a:gd name="connsiteY842" fmla="*/ 2826907 h 6858000"/>
              <a:gd name="connsiteX843" fmla="*/ 7290545 w 7467600"/>
              <a:gd name="connsiteY843" fmla="*/ 2850663 h 6858000"/>
              <a:gd name="connsiteX844" fmla="*/ 6472036 w 7467600"/>
              <a:gd name="connsiteY844" fmla="*/ 1959003 h 6858000"/>
              <a:gd name="connsiteX845" fmla="*/ 5792897 w 7467600"/>
              <a:gd name="connsiteY845" fmla="*/ 1647747 h 6858000"/>
              <a:gd name="connsiteX846" fmla="*/ 5842751 w 7467600"/>
              <a:gd name="connsiteY846" fmla="*/ 1816112 h 6858000"/>
              <a:gd name="connsiteX847" fmla="*/ 5847424 w 7467600"/>
              <a:gd name="connsiteY847" fmla="*/ 1815776 h 6858000"/>
              <a:gd name="connsiteX848" fmla="*/ 6399821 w 7467600"/>
              <a:gd name="connsiteY848" fmla="*/ 2344799 h 6858000"/>
              <a:gd name="connsiteX849" fmla="*/ 6323232 w 7467600"/>
              <a:gd name="connsiteY849" fmla="*/ 2389634 h 6858000"/>
              <a:gd name="connsiteX850" fmla="*/ 5942958 w 7467600"/>
              <a:gd name="connsiteY850" fmla="*/ 2077708 h 6858000"/>
              <a:gd name="connsiteX851" fmla="*/ 5921559 w 7467600"/>
              <a:gd name="connsiteY851" fmla="*/ 2378596 h 6858000"/>
              <a:gd name="connsiteX852" fmla="*/ 5817651 w 7467600"/>
              <a:gd name="connsiteY852" fmla="*/ 3023919 h 6858000"/>
              <a:gd name="connsiteX853" fmla="*/ 5729634 w 7467600"/>
              <a:gd name="connsiteY853" fmla="*/ 3051849 h 6858000"/>
              <a:gd name="connsiteX854" fmla="*/ 5611018 w 7467600"/>
              <a:gd name="connsiteY854" fmla="*/ 2316769 h 6858000"/>
              <a:gd name="connsiteX855" fmla="*/ 5687608 w 7467600"/>
              <a:gd name="connsiteY855" fmla="*/ 2039972 h 6858000"/>
              <a:gd name="connsiteX856" fmla="*/ 5657554 w 7467600"/>
              <a:gd name="connsiteY856" fmla="*/ 1576445 h 6858000"/>
              <a:gd name="connsiteX857" fmla="*/ 5150475 w 7467600"/>
              <a:gd name="connsiteY857" fmla="*/ 1274012 h 6858000"/>
              <a:gd name="connsiteX858" fmla="*/ 5349142 w 7467600"/>
              <a:gd name="connsiteY858" fmla="*/ 2204405 h 6858000"/>
              <a:gd name="connsiteX859" fmla="*/ 5262214 w 7467600"/>
              <a:gd name="connsiteY859" fmla="*/ 2233836 h 6858000"/>
              <a:gd name="connsiteX860" fmla="*/ 4981539 w 7467600"/>
              <a:gd name="connsiteY860" fmla="*/ 1542201 h 6858000"/>
              <a:gd name="connsiteX861" fmla="*/ 4958461 w 7467600"/>
              <a:gd name="connsiteY861" fmla="*/ 1136957 h 6858000"/>
              <a:gd name="connsiteX862" fmla="*/ 4655015 w 7467600"/>
              <a:gd name="connsiteY862" fmla="*/ 891426 h 6858000"/>
              <a:gd name="connsiteX863" fmla="*/ 4348002 w 7467600"/>
              <a:gd name="connsiteY863" fmla="*/ 2205895 h 6858000"/>
              <a:gd name="connsiteX864" fmla="*/ 4262250 w 7467600"/>
              <a:gd name="connsiteY864" fmla="*/ 2219972 h 6858000"/>
              <a:gd name="connsiteX865" fmla="*/ 4550611 w 7467600"/>
              <a:gd name="connsiteY865" fmla="*/ 817540 h 6858000"/>
              <a:gd name="connsiteX866" fmla="*/ 4564418 w 7467600"/>
              <a:gd name="connsiteY866" fmla="*/ 808293 h 6858000"/>
              <a:gd name="connsiteX867" fmla="*/ 4266388 w 7467600"/>
              <a:gd name="connsiteY867" fmla="*/ 500083 h 6858000"/>
              <a:gd name="connsiteX868" fmla="*/ 4032842 w 7467600"/>
              <a:gd name="connsiteY868" fmla="*/ 211809 h 6858000"/>
              <a:gd name="connsiteX869" fmla="*/ 3882765 w 7467600"/>
              <a:gd name="connsiteY869" fmla="*/ 0 h 6858000"/>
              <a:gd name="connsiteX870" fmla="*/ 3721337 w 7467600"/>
              <a:gd name="connsiteY870" fmla="*/ 0 h 6858000"/>
              <a:gd name="connsiteX871" fmla="*/ 3797544 w 7467600"/>
              <a:gd name="connsiteY871" fmla="*/ 0 h 6858000"/>
              <a:gd name="connsiteX872" fmla="*/ 3775734 w 7467600"/>
              <a:gd name="connsiteY872" fmla="*/ 95131 h 6858000"/>
              <a:gd name="connsiteX873" fmla="*/ 3724807 w 7467600"/>
              <a:gd name="connsiteY873" fmla="*/ 272257 h 6858000"/>
              <a:gd name="connsiteX874" fmla="*/ 3726844 w 7467600"/>
              <a:gd name="connsiteY874" fmla="*/ 282988 h 6858000"/>
              <a:gd name="connsiteX875" fmla="*/ 3742664 w 7467600"/>
              <a:gd name="connsiteY875" fmla="*/ 279918 h 6858000"/>
              <a:gd name="connsiteX876" fmla="*/ 4103910 w 7467600"/>
              <a:gd name="connsiteY876" fmla="*/ 1161917 h 6858000"/>
              <a:gd name="connsiteX877" fmla="*/ 4020269 w 7467600"/>
              <a:gd name="connsiteY877" fmla="*/ 1200406 h 6858000"/>
              <a:gd name="connsiteX878" fmla="*/ 3674882 w 7467600"/>
              <a:gd name="connsiteY878" fmla="*/ 488524 h 6858000"/>
              <a:gd name="connsiteX879" fmla="*/ 3132682 w 7467600"/>
              <a:gd name="connsiteY879" fmla="*/ 1072284 h 6858000"/>
              <a:gd name="connsiteX880" fmla="*/ 2716346 w 7467600"/>
              <a:gd name="connsiteY880" fmla="*/ 1276376 h 6858000"/>
              <a:gd name="connsiteX881" fmla="*/ 2716772 w 7467600"/>
              <a:gd name="connsiteY881" fmla="*/ 1255462 h 6858000"/>
              <a:gd name="connsiteX882" fmla="*/ 3471096 w 7467600"/>
              <a:gd name="connsiteY882" fmla="*/ 437072 h 6858000"/>
              <a:gd name="connsiteX883" fmla="*/ 3639057 w 7467600"/>
              <a:gd name="connsiteY883" fmla="*/ 286334 h 6858000"/>
              <a:gd name="connsiteX884" fmla="*/ 3640309 w 7467600"/>
              <a:gd name="connsiteY884" fmla="*/ 284664 h 6858000"/>
              <a:gd name="connsiteX885" fmla="*/ 3646022 w 7467600"/>
              <a:gd name="connsiteY885" fmla="*/ 276711 h 6858000"/>
              <a:gd name="connsiteX886" fmla="*/ 3707943 w 7467600"/>
              <a:gd name="connsiteY886" fmla="*/ 65958 h 6858000"/>
              <a:gd name="connsiteX887" fmla="*/ 3721337 w 7467600"/>
              <a:gd name="connsiteY887" fmla="*/ 0 h 6858000"/>
              <a:gd name="connsiteX888" fmla="*/ 2867960 w 7467600"/>
              <a:gd name="connsiteY888" fmla="*/ 0 h 6858000"/>
              <a:gd name="connsiteX889" fmla="*/ 2926351 w 7467600"/>
              <a:gd name="connsiteY889" fmla="*/ 0 h 6858000"/>
              <a:gd name="connsiteX890" fmla="*/ 2902823 w 7467600"/>
              <a:gd name="connsiteY890" fmla="*/ 262929 h 6858000"/>
              <a:gd name="connsiteX891" fmla="*/ 2940663 w 7467600"/>
              <a:gd name="connsiteY891" fmla="*/ 140884 h 6858000"/>
              <a:gd name="connsiteX892" fmla="*/ 2947039 w 7467600"/>
              <a:gd name="connsiteY892" fmla="*/ 122524 h 6858000"/>
              <a:gd name="connsiteX893" fmla="*/ 2984316 w 7467600"/>
              <a:gd name="connsiteY893" fmla="*/ 0 h 6858000"/>
              <a:gd name="connsiteX894" fmla="*/ 3016114 w 7467600"/>
              <a:gd name="connsiteY894" fmla="*/ 0 h 6858000"/>
              <a:gd name="connsiteX895" fmla="*/ 2979949 w 7467600"/>
              <a:gd name="connsiteY895" fmla="*/ 119274 h 6858000"/>
              <a:gd name="connsiteX896" fmla="*/ 3023879 w 7467600"/>
              <a:gd name="connsiteY896" fmla="*/ 0 h 6858000"/>
              <a:gd name="connsiteX897" fmla="*/ 3105400 w 7467600"/>
              <a:gd name="connsiteY897" fmla="*/ 0 h 6858000"/>
              <a:gd name="connsiteX898" fmla="*/ 3094669 w 7467600"/>
              <a:gd name="connsiteY898" fmla="*/ 30308 h 6858000"/>
              <a:gd name="connsiteX899" fmla="*/ 2901945 w 7467600"/>
              <a:gd name="connsiteY899" fmla="*/ 466538 h 6858000"/>
              <a:gd name="connsiteX900" fmla="*/ 2815209 w 7467600"/>
              <a:gd name="connsiteY900" fmla="*/ 497361 h 6858000"/>
              <a:gd name="connsiteX901" fmla="*/ 2844845 w 7467600"/>
              <a:gd name="connsiteY901" fmla="*/ 127638 h 6858000"/>
              <a:gd name="connsiteX902" fmla="*/ 2867960 w 7467600"/>
              <a:gd name="connsiteY902" fmla="*/ 0 h 6858000"/>
              <a:gd name="connsiteX903" fmla="*/ 1057230 w 7467600"/>
              <a:gd name="connsiteY903" fmla="*/ 0 h 6858000"/>
              <a:gd name="connsiteX904" fmla="*/ 1111003 w 7467600"/>
              <a:gd name="connsiteY904" fmla="*/ 0 h 6858000"/>
              <a:gd name="connsiteX905" fmla="*/ 1125553 w 7467600"/>
              <a:gd name="connsiteY905" fmla="*/ 52588 h 6858000"/>
              <a:gd name="connsiteX906" fmla="*/ 1304276 w 7467600"/>
              <a:gd name="connsiteY906" fmla="*/ 476275 h 6858000"/>
              <a:gd name="connsiteX907" fmla="*/ 1492066 w 7467600"/>
              <a:gd name="connsiteY907" fmla="*/ 886333 h 6858000"/>
              <a:gd name="connsiteX908" fmla="*/ 1423698 w 7467600"/>
              <a:gd name="connsiteY908" fmla="*/ 710817 h 6858000"/>
              <a:gd name="connsiteX909" fmla="*/ 1357609 w 7467600"/>
              <a:gd name="connsiteY909" fmla="*/ 532892 h 6858000"/>
              <a:gd name="connsiteX910" fmla="*/ 1309550 w 7467600"/>
              <a:gd name="connsiteY910" fmla="*/ 374031 h 6858000"/>
              <a:gd name="connsiteX911" fmla="*/ 1193673 w 7467600"/>
              <a:gd name="connsiteY911" fmla="*/ 49533 h 6858000"/>
              <a:gd name="connsiteX912" fmla="*/ 1164391 w 7467600"/>
              <a:gd name="connsiteY912" fmla="*/ 0 h 6858000"/>
              <a:gd name="connsiteX913" fmla="*/ 1200666 w 7467600"/>
              <a:gd name="connsiteY913" fmla="*/ 0 h 6858000"/>
              <a:gd name="connsiteX914" fmla="*/ 1223408 w 7467600"/>
              <a:gd name="connsiteY914" fmla="*/ 38996 h 6858000"/>
              <a:gd name="connsiteX915" fmla="*/ 1339635 w 7467600"/>
              <a:gd name="connsiteY915" fmla="*/ 365517 h 6858000"/>
              <a:gd name="connsiteX916" fmla="*/ 1387469 w 7467600"/>
              <a:gd name="connsiteY916" fmla="*/ 523079 h 6858000"/>
              <a:gd name="connsiteX917" fmla="*/ 1452685 w 7467600"/>
              <a:gd name="connsiteY917" fmla="*/ 699806 h 6858000"/>
              <a:gd name="connsiteX918" fmla="*/ 1492092 w 7467600"/>
              <a:gd name="connsiteY918" fmla="*/ 800424 h 6858000"/>
              <a:gd name="connsiteX919" fmla="*/ 1455302 w 7467600"/>
              <a:gd name="connsiteY919" fmla="*/ 632913 h 6858000"/>
              <a:gd name="connsiteX920" fmla="*/ 1222336 w 7467600"/>
              <a:gd name="connsiteY920" fmla="*/ 9480 h 6858000"/>
              <a:gd name="connsiteX921" fmla="*/ 1214634 w 7467600"/>
              <a:gd name="connsiteY921" fmla="*/ 0 h 6858000"/>
              <a:gd name="connsiteX922" fmla="*/ 1289827 w 7467600"/>
              <a:gd name="connsiteY922" fmla="*/ 0 h 6858000"/>
              <a:gd name="connsiteX923" fmla="*/ 1321076 w 7467600"/>
              <a:gd name="connsiteY923" fmla="*/ 59722 h 6858000"/>
              <a:gd name="connsiteX924" fmla="*/ 1512579 w 7467600"/>
              <a:gd name="connsiteY924" fmla="*/ 626441 h 6858000"/>
              <a:gd name="connsiteX925" fmla="*/ 1506076 w 7467600"/>
              <a:gd name="connsiteY925" fmla="*/ 1089289 h 6858000"/>
              <a:gd name="connsiteX926" fmla="*/ 1486346 w 7467600"/>
              <a:gd name="connsiteY926" fmla="*/ 1079919 h 6858000"/>
              <a:gd name="connsiteX927" fmla="*/ 1070511 w 7467600"/>
              <a:gd name="connsiteY927" fmla="*/ 48609 h 6858000"/>
              <a:gd name="connsiteX928" fmla="*/ 1057230 w 7467600"/>
              <a:gd name="connsiteY928" fmla="*/ 0 h 6858000"/>
              <a:gd name="connsiteX929" fmla="*/ 43151 w 7467600"/>
              <a:gd name="connsiteY929" fmla="*/ 0 h 6858000"/>
              <a:gd name="connsiteX930" fmla="*/ 95283 w 7467600"/>
              <a:gd name="connsiteY930" fmla="*/ 0 h 6858000"/>
              <a:gd name="connsiteX931" fmla="*/ 300708 w 7467600"/>
              <a:gd name="connsiteY931" fmla="*/ 154571 h 6858000"/>
              <a:gd name="connsiteX932" fmla="*/ 530414 w 7467600"/>
              <a:gd name="connsiteY932" fmla="*/ 354673 h 6858000"/>
              <a:gd name="connsiteX933" fmla="*/ 333785 w 7467600"/>
              <a:gd name="connsiteY933" fmla="*/ 161564 h 6858000"/>
              <a:gd name="connsiteX934" fmla="*/ 147005 w 7467600"/>
              <a:gd name="connsiteY934" fmla="*/ 0 h 6858000"/>
              <a:gd name="connsiteX935" fmla="*/ 272509 w 7467600"/>
              <a:gd name="connsiteY935" fmla="*/ 0 h 6858000"/>
              <a:gd name="connsiteX936" fmla="*/ 326276 w 7467600"/>
              <a:gd name="connsiteY936" fmla="*/ 45847 h 6858000"/>
              <a:gd name="connsiteX937" fmla="*/ 823759 w 7467600"/>
              <a:gd name="connsiteY937" fmla="*/ 574145 h 6858000"/>
              <a:gd name="connsiteX938" fmla="*/ 811254 w 7467600"/>
              <a:gd name="connsiteY938" fmla="*/ 665546 h 6858000"/>
              <a:gd name="connsiteX939" fmla="*/ 154042 w 7467600"/>
              <a:gd name="connsiteY939" fmla="*/ 261522 h 6858000"/>
              <a:gd name="connsiteX940" fmla="*/ 13550 w 7467600"/>
              <a:gd name="connsiteY940" fmla="*/ 158423 h 6858000"/>
              <a:gd name="connsiteX941" fmla="*/ 0 w 7467600"/>
              <a:gd name="connsiteY941" fmla="*/ 146618 h 6858000"/>
              <a:gd name="connsiteX942" fmla="*/ 0 w 7467600"/>
              <a:gd name="connsiteY942" fmla="*/ 59161 h 6858000"/>
              <a:gd name="connsiteX943" fmla="*/ 45427 w 7467600"/>
              <a:gd name="connsiteY943" fmla="*/ 101078 h 6858000"/>
              <a:gd name="connsiteX944" fmla="*/ 630103 w 7467600"/>
              <a:gd name="connsiteY944" fmla="*/ 485885 h 6858000"/>
              <a:gd name="connsiteX945" fmla="*/ 532040 w 7467600"/>
              <a:gd name="connsiteY945" fmla="*/ 399359 h 6858000"/>
              <a:gd name="connsiteX946" fmla="*/ 517618 w 7467600"/>
              <a:gd name="connsiteY946" fmla="*/ 385726 h 6858000"/>
              <a:gd name="connsiteX947" fmla="*/ 285074 w 7467600"/>
              <a:gd name="connsiteY947" fmla="*/ 182755 h 6858000"/>
              <a:gd name="connsiteX948" fmla="*/ 43151 w 7467600"/>
              <a:gd name="connsiteY94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67913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1019354 w 7467600"/>
              <a:gd name="connsiteY16" fmla="*/ 6315006 h 6858000"/>
              <a:gd name="connsiteX17" fmla="*/ 441046 w 7467600"/>
              <a:gd name="connsiteY17" fmla="*/ 6691153 h 6858000"/>
              <a:gd name="connsiteX18" fmla="*/ 1019354 w 7467600"/>
              <a:gd name="connsiteY18" fmla="*/ 6315006 h 6858000"/>
              <a:gd name="connsiteX19" fmla="*/ 991680 w 7467600"/>
              <a:gd name="connsiteY19" fmla="*/ 6298413 h 6858000"/>
              <a:gd name="connsiteX20" fmla="*/ 409060 w 7467600"/>
              <a:gd name="connsiteY20" fmla="*/ 6671470 h 6858000"/>
              <a:gd name="connsiteX21" fmla="*/ 991680 w 7467600"/>
              <a:gd name="connsiteY21" fmla="*/ 6298413 h 6858000"/>
              <a:gd name="connsiteX22" fmla="*/ 103333 w 7467600"/>
              <a:gd name="connsiteY22" fmla="*/ 5699602 h 6858000"/>
              <a:gd name="connsiteX23" fmla="*/ 233938 w 7467600"/>
              <a:gd name="connsiteY23" fmla="*/ 5809416 h 6858000"/>
              <a:gd name="connsiteX24" fmla="*/ 883580 w 7467600"/>
              <a:gd name="connsiteY24" fmla="*/ 6180710 h 6858000"/>
              <a:gd name="connsiteX25" fmla="*/ 487337 w 7467600"/>
              <a:gd name="connsiteY25" fmla="*/ 5950182 h 6858000"/>
              <a:gd name="connsiteX26" fmla="*/ 354051 w 7467600"/>
              <a:gd name="connsiteY26" fmla="*/ 5854912 h 6858000"/>
              <a:gd name="connsiteX27" fmla="*/ 195436 w 7467600"/>
              <a:gd name="connsiteY27" fmla="*/ 5755068 h 6858000"/>
              <a:gd name="connsiteX28" fmla="*/ 103333 w 7467600"/>
              <a:gd name="connsiteY28" fmla="*/ 5699602 h 6858000"/>
              <a:gd name="connsiteX29" fmla="*/ 5539432 w 7467600"/>
              <a:gd name="connsiteY29" fmla="*/ 5642928 h 6858000"/>
              <a:gd name="connsiteX30" fmla="*/ 5555462 w 7467600"/>
              <a:gd name="connsiteY30" fmla="*/ 5694454 h 6858000"/>
              <a:gd name="connsiteX31" fmla="*/ 5828270 w 7467600"/>
              <a:gd name="connsiteY31" fmla="*/ 6320663 h 6858000"/>
              <a:gd name="connsiteX32" fmla="*/ 5947416 w 7467600"/>
              <a:gd name="connsiteY32" fmla="*/ 6574846 h 6858000"/>
              <a:gd name="connsiteX33" fmla="*/ 5539432 w 7467600"/>
              <a:gd name="connsiteY33" fmla="*/ 5642928 h 6858000"/>
              <a:gd name="connsiteX34" fmla="*/ 51253 w 7467600"/>
              <a:gd name="connsiteY34" fmla="*/ 5631825 h 6858000"/>
              <a:gd name="connsiteX35" fmla="*/ 211622 w 7467600"/>
              <a:gd name="connsiteY35" fmla="*/ 5728803 h 6858000"/>
              <a:gd name="connsiteX36" fmla="*/ 371652 w 7467600"/>
              <a:gd name="connsiteY36" fmla="*/ 5829062 h 6858000"/>
              <a:gd name="connsiteX37" fmla="*/ 505903 w 7467600"/>
              <a:gd name="connsiteY37" fmla="*/ 5925221 h 6858000"/>
              <a:gd name="connsiteX38" fmla="*/ 899240 w 7467600"/>
              <a:gd name="connsiteY38" fmla="*/ 6153068 h 6858000"/>
              <a:gd name="connsiteX39" fmla="*/ 988114 w 7467600"/>
              <a:gd name="connsiteY39" fmla="*/ 6174204 h 6858000"/>
              <a:gd name="connsiteX40" fmla="*/ 845971 w 7467600"/>
              <a:gd name="connsiteY40" fmla="*/ 6067177 h 6858000"/>
              <a:gd name="connsiteX41" fmla="*/ 448057 w 7467600"/>
              <a:gd name="connsiteY41" fmla="*/ 5841376 h 6858000"/>
              <a:gd name="connsiteX42" fmla="*/ 51253 w 7467600"/>
              <a:gd name="connsiteY42" fmla="*/ 5631825 h 6858000"/>
              <a:gd name="connsiteX43" fmla="*/ 2606687 w 7467600"/>
              <a:gd name="connsiteY43" fmla="*/ 5630718 h 6858000"/>
              <a:gd name="connsiteX44" fmla="*/ 2645658 w 7467600"/>
              <a:gd name="connsiteY44" fmla="*/ 6640259 h 6858000"/>
              <a:gd name="connsiteX45" fmla="*/ 2606687 w 7467600"/>
              <a:gd name="connsiteY45" fmla="*/ 5630718 h 6858000"/>
              <a:gd name="connsiteX46" fmla="*/ 3642057 w 7467600"/>
              <a:gd name="connsiteY46" fmla="*/ 5573487 h 6858000"/>
              <a:gd name="connsiteX47" fmla="*/ 3632981 w 7467600"/>
              <a:gd name="connsiteY47" fmla="*/ 5579437 h 6858000"/>
              <a:gd name="connsiteX48" fmla="*/ 3382436 w 7467600"/>
              <a:gd name="connsiteY48" fmla="*/ 5952726 h 6858000"/>
              <a:gd name="connsiteX49" fmla="*/ 3191929 w 7467600"/>
              <a:gd name="connsiteY49" fmla="*/ 6662669 h 6858000"/>
              <a:gd name="connsiteX50" fmla="*/ 3369898 w 7467600"/>
              <a:gd name="connsiteY50" fmla="*/ 6081771 h 6858000"/>
              <a:gd name="connsiteX51" fmla="*/ 3642057 w 7467600"/>
              <a:gd name="connsiteY51" fmla="*/ 5573487 h 6858000"/>
              <a:gd name="connsiteX52" fmla="*/ 2650666 w 7467600"/>
              <a:gd name="connsiteY52" fmla="*/ 5530686 h 6858000"/>
              <a:gd name="connsiteX53" fmla="*/ 2650249 w 7467600"/>
              <a:gd name="connsiteY53" fmla="*/ 5532101 h 6858000"/>
              <a:gd name="connsiteX54" fmla="*/ 2663808 w 7467600"/>
              <a:gd name="connsiteY54" fmla="*/ 6535215 h 6858000"/>
              <a:gd name="connsiteX55" fmla="*/ 2665418 w 7467600"/>
              <a:gd name="connsiteY55" fmla="*/ 6132756 h 6858000"/>
              <a:gd name="connsiteX56" fmla="*/ 2650666 w 7467600"/>
              <a:gd name="connsiteY56" fmla="*/ 5530686 h 6858000"/>
              <a:gd name="connsiteX57" fmla="*/ 2680277 w 7467600"/>
              <a:gd name="connsiteY57" fmla="*/ 5479204 h 6858000"/>
              <a:gd name="connsiteX58" fmla="*/ 2678972 w 7467600"/>
              <a:gd name="connsiteY58" fmla="*/ 5481582 h 6858000"/>
              <a:gd name="connsiteX59" fmla="*/ 2696666 w 7467600"/>
              <a:gd name="connsiteY59" fmla="*/ 6133836 h 6858000"/>
              <a:gd name="connsiteX60" fmla="*/ 2695769 w 7467600"/>
              <a:gd name="connsiteY60" fmla="*/ 6390955 h 6858000"/>
              <a:gd name="connsiteX61" fmla="*/ 2739893 w 7467600"/>
              <a:gd name="connsiteY61" fmla="*/ 6108357 h 6858000"/>
              <a:gd name="connsiteX62" fmla="*/ 2680277 w 7467600"/>
              <a:gd name="connsiteY62" fmla="*/ 5479204 h 6858000"/>
              <a:gd name="connsiteX63" fmla="*/ 1132195 w 7467600"/>
              <a:gd name="connsiteY63" fmla="*/ 5467980 h 6858000"/>
              <a:gd name="connsiteX64" fmla="*/ 1679056 w 7467600"/>
              <a:gd name="connsiteY64" fmla="*/ 5516907 h 6858000"/>
              <a:gd name="connsiteX65" fmla="*/ 2128648 w 7467600"/>
              <a:gd name="connsiteY65" fmla="*/ 5474249 h 6858000"/>
              <a:gd name="connsiteX66" fmla="*/ 1825619 w 7467600"/>
              <a:gd name="connsiteY66" fmla="*/ 5478447 h 6858000"/>
              <a:gd name="connsiteX67" fmla="*/ 1737798 w 7467600"/>
              <a:gd name="connsiteY67" fmla="*/ 5483353 h 6858000"/>
              <a:gd name="connsiteX68" fmla="*/ 1132195 w 7467600"/>
              <a:gd name="connsiteY68" fmla="*/ 5467980 h 6858000"/>
              <a:gd name="connsiteX69" fmla="*/ 1456157 w 7467600"/>
              <a:gd name="connsiteY69" fmla="*/ 5371404 h 6858000"/>
              <a:gd name="connsiteX70" fmla="*/ 1244432 w 7467600"/>
              <a:gd name="connsiteY70" fmla="*/ 5385601 h 6858000"/>
              <a:gd name="connsiteX71" fmla="*/ 973990 w 7467600"/>
              <a:gd name="connsiteY71" fmla="*/ 5424940 h 6858000"/>
              <a:gd name="connsiteX72" fmla="*/ 1103809 w 7467600"/>
              <a:gd name="connsiteY72" fmla="*/ 5433720 h 6858000"/>
              <a:gd name="connsiteX73" fmla="*/ 1123454 w 7467600"/>
              <a:gd name="connsiteY73" fmla="*/ 5435727 h 6858000"/>
              <a:gd name="connsiteX74" fmla="*/ 1737017 w 7467600"/>
              <a:gd name="connsiteY74" fmla="*/ 5452183 h 6858000"/>
              <a:gd name="connsiteX75" fmla="*/ 1824397 w 7467600"/>
              <a:gd name="connsiteY75" fmla="*/ 5447757 h 6858000"/>
              <a:gd name="connsiteX76" fmla="*/ 2070059 w 7467600"/>
              <a:gd name="connsiteY76" fmla="*/ 5441660 h 6858000"/>
              <a:gd name="connsiteX77" fmla="*/ 1456157 w 7467600"/>
              <a:gd name="connsiteY77" fmla="*/ 5371404 h 6858000"/>
              <a:gd name="connsiteX78" fmla="*/ 4988186 w 7467600"/>
              <a:gd name="connsiteY78" fmla="*/ 5216467 h 6858000"/>
              <a:gd name="connsiteX79" fmla="*/ 4777334 w 7467600"/>
              <a:gd name="connsiteY79" fmla="*/ 5406072 h 6858000"/>
              <a:gd name="connsiteX80" fmla="*/ 4718341 w 7467600"/>
              <a:gd name="connsiteY80" fmla="*/ 5468043 h 6858000"/>
              <a:gd name="connsiteX81" fmla="*/ 4604655 w 7467600"/>
              <a:gd name="connsiteY81" fmla="*/ 5583434 h 6858000"/>
              <a:gd name="connsiteX82" fmla="*/ 4565074 w 7467600"/>
              <a:gd name="connsiteY82" fmla="*/ 5618550 h 6858000"/>
              <a:gd name="connsiteX83" fmla="*/ 4988186 w 7467600"/>
              <a:gd name="connsiteY83" fmla="*/ 5216467 h 6858000"/>
              <a:gd name="connsiteX84" fmla="*/ 4978032 w 7467600"/>
              <a:gd name="connsiteY84" fmla="*/ 5183809 h 6858000"/>
              <a:gd name="connsiteX85" fmla="*/ 4463413 w 7467600"/>
              <a:gd name="connsiteY85" fmla="*/ 5615162 h 6858000"/>
              <a:gd name="connsiteX86" fmla="*/ 4358134 w 7467600"/>
              <a:gd name="connsiteY86" fmla="*/ 5742791 h 6858000"/>
              <a:gd name="connsiteX87" fmla="*/ 4376219 w 7467600"/>
              <a:gd name="connsiteY87" fmla="*/ 5729027 h 6858000"/>
              <a:gd name="connsiteX88" fmla="*/ 4582340 w 7467600"/>
              <a:gd name="connsiteY88" fmla="*/ 5561037 h 6858000"/>
              <a:gd name="connsiteX89" fmla="*/ 4694684 w 7467600"/>
              <a:gd name="connsiteY89" fmla="*/ 5447098 h 6858000"/>
              <a:gd name="connsiteX90" fmla="*/ 4754123 w 7467600"/>
              <a:gd name="connsiteY90" fmla="*/ 5384643 h 6858000"/>
              <a:gd name="connsiteX91" fmla="*/ 4978032 w 7467600"/>
              <a:gd name="connsiteY91" fmla="*/ 5183809 h 6858000"/>
              <a:gd name="connsiteX92" fmla="*/ 1903353 w 7467600"/>
              <a:gd name="connsiteY92" fmla="*/ 5044827 h 6858000"/>
              <a:gd name="connsiteX93" fmla="*/ 1936931 w 7467600"/>
              <a:gd name="connsiteY93" fmla="*/ 5093954 h 6858000"/>
              <a:gd name="connsiteX94" fmla="*/ 2195868 w 7467600"/>
              <a:gd name="connsiteY94" fmla="*/ 5396574 h 6858000"/>
              <a:gd name="connsiteX95" fmla="*/ 2088852 w 7467600"/>
              <a:gd name="connsiteY95" fmla="*/ 5166123 h 6858000"/>
              <a:gd name="connsiteX96" fmla="*/ 1958241 w 7467600"/>
              <a:gd name="connsiteY96" fmla="*/ 5067955 h 6858000"/>
              <a:gd name="connsiteX97" fmla="*/ 1903353 w 7467600"/>
              <a:gd name="connsiteY97" fmla="*/ 5044827 h 6858000"/>
              <a:gd name="connsiteX98" fmla="*/ 1979378 w 7467600"/>
              <a:gd name="connsiteY98" fmla="*/ 4769504 h 6858000"/>
              <a:gd name="connsiteX99" fmla="*/ 2882120 w 7467600"/>
              <a:gd name="connsiteY99" fmla="*/ 5064547 h 6858000"/>
              <a:gd name="connsiteX100" fmla="*/ 2793103 w 7467600"/>
              <a:gd name="connsiteY100" fmla="*/ 5039699 h 6858000"/>
              <a:gd name="connsiteX101" fmla="*/ 2770041 w 7467600"/>
              <a:gd name="connsiteY101" fmla="*/ 5033634 h 6858000"/>
              <a:gd name="connsiteX102" fmla="*/ 1979378 w 7467600"/>
              <a:gd name="connsiteY102" fmla="*/ 4769504 h 6858000"/>
              <a:gd name="connsiteX103" fmla="*/ 1927410 w 7467600"/>
              <a:gd name="connsiteY103" fmla="*/ 4716164 h 6858000"/>
              <a:gd name="connsiteX104" fmla="*/ 1959587 w 7467600"/>
              <a:gd name="connsiteY104" fmla="*/ 4728849 h 6858000"/>
              <a:gd name="connsiteX105" fmla="*/ 2777707 w 7467600"/>
              <a:gd name="connsiteY105" fmla="*/ 5003991 h 6858000"/>
              <a:gd name="connsiteX106" fmla="*/ 2800768 w 7467600"/>
              <a:gd name="connsiteY106" fmla="*/ 5010056 h 6858000"/>
              <a:gd name="connsiteX107" fmla="*/ 2879408 w 7467600"/>
              <a:gd name="connsiteY107" fmla="*/ 5031590 h 6858000"/>
              <a:gd name="connsiteX108" fmla="*/ 2862295 w 7467600"/>
              <a:gd name="connsiteY108" fmla="*/ 5022958 h 6858000"/>
              <a:gd name="connsiteX109" fmla="*/ 2813343 w 7467600"/>
              <a:gd name="connsiteY109" fmla="*/ 4998369 h 6858000"/>
              <a:gd name="connsiteX110" fmla="*/ 2646245 w 7467600"/>
              <a:gd name="connsiteY110" fmla="*/ 4930999 h 6858000"/>
              <a:gd name="connsiteX111" fmla="*/ 1999243 w 7467600"/>
              <a:gd name="connsiteY111" fmla="*/ 4730524 h 6858000"/>
              <a:gd name="connsiteX112" fmla="*/ 1979527 w 7467600"/>
              <a:gd name="connsiteY112" fmla="*/ 4726651 h 6858000"/>
              <a:gd name="connsiteX113" fmla="*/ 1927410 w 7467600"/>
              <a:gd name="connsiteY113" fmla="*/ 4716164 h 6858000"/>
              <a:gd name="connsiteX114" fmla="*/ 1997014 w 7467600"/>
              <a:gd name="connsiteY114" fmla="*/ 4698007 h 6858000"/>
              <a:gd name="connsiteX115" fmla="*/ 2005458 w 7467600"/>
              <a:gd name="connsiteY115" fmla="*/ 4699540 h 6858000"/>
              <a:gd name="connsiteX116" fmla="*/ 2657186 w 7467600"/>
              <a:gd name="connsiteY116" fmla="*/ 4901687 h 6858000"/>
              <a:gd name="connsiteX117" fmla="*/ 2826662 w 7467600"/>
              <a:gd name="connsiteY117" fmla="*/ 4970362 h 6858000"/>
              <a:gd name="connsiteX118" fmla="*/ 2876100 w 7467600"/>
              <a:gd name="connsiteY118" fmla="*/ 4995397 h 6858000"/>
              <a:gd name="connsiteX119" fmla="*/ 3042600 w 7467600"/>
              <a:gd name="connsiteY119" fmla="*/ 5059532 h 6858000"/>
              <a:gd name="connsiteX120" fmla="*/ 1997014 w 7467600"/>
              <a:gd name="connsiteY120" fmla="*/ 4698007 h 6858000"/>
              <a:gd name="connsiteX121" fmla="*/ 2305292 w 7467600"/>
              <a:gd name="connsiteY121" fmla="*/ 4219492 h 6858000"/>
              <a:gd name="connsiteX122" fmla="*/ 3360922 w 7467600"/>
              <a:gd name="connsiteY122" fmla="*/ 4529373 h 6858000"/>
              <a:gd name="connsiteX123" fmla="*/ 3492420 w 7467600"/>
              <a:gd name="connsiteY123" fmla="*/ 4510145 h 6858000"/>
              <a:gd name="connsiteX124" fmla="*/ 3364086 w 7467600"/>
              <a:gd name="connsiteY124" fmla="*/ 4480340 h 6858000"/>
              <a:gd name="connsiteX125" fmla="*/ 3225818 w 7467600"/>
              <a:gd name="connsiteY125" fmla="*/ 4411822 h 6858000"/>
              <a:gd name="connsiteX126" fmla="*/ 3129696 w 7467600"/>
              <a:gd name="connsiteY126" fmla="*/ 4360704 h 6858000"/>
              <a:gd name="connsiteX127" fmla="*/ 2814545 w 7467600"/>
              <a:gd name="connsiteY127" fmla="*/ 4282955 h 6858000"/>
              <a:gd name="connsiteX128" fmla="*/ 2305292 w 7467600"/>
              <a:gd name="connsiteY128" fmla="*/ 4219492 h 6858000"/>
              <a:gd name="connsiteX129" fmla="*/ 2626982 w 7467600"/>
              <a:gd name="connsiteY129" fmla="*/ 4206450 h 6858000"/>
              <a:gd name="connsiteX130" fmla="*/ 2490617 w 7467600"/>
              <a:gd name="connsiteY130" fmla="*/ 4206951 h 6858000"/>
              <a:gd name="connsiteX131" fmla="*/ 2819869 w 7467600"/>
              <a:gd name="connsiteY131" fmla="*/ 4252936 h 6858000"/>
              <a:gd name="connsiteX132" fmla="*/ 3143018 w 7467600"/>
              <a:gd name="connsiteY132" fmla="*/ 4332698 h 6858000"/>
              <a:gd name="connsiteX133" fmla="*/ 3241520 w 7467600"/>
              <a:gd name="connsiteY133" fmla="*/ 4385112 h 6858000"/>
              <a:gd name="connsiteX134" fmla="*/ 3374575 w 7467600"/>
              <a:gd name="connsiteY134" fmla="*/ 4451517 h 6858000"/>
              <a:gd name="connsiteX135" fmla="*/ 3505221 w 7467600"/>
              <a:gd name="connsiteY135" fmla="*/ 4480757 h 6858000"/>
              <a:gd name="connsiteX136" fmla="*/ 2626982 w 7467600"/>
              <a:gd name="connsiteY136" fmla="*/ 4206450 h 6858000"/>
              <a:gd name="connsiteX137" fmla="*/ 1310106 w 7467600"/>
              <a:gd name="connsiteY137" fmla="*/ 3943217 h 6858000"/>
              <a:gd name="connsiteX138" fmla="*/ 854994 w 7467600"/>
              <a:gd name="connsiteY138" fmla="*/ 4399136 h 6858000"/>
              <a:gd name="connsiteX139" fmla="*/ 742462 w 7467600"/>
              <a:gd name="connsiteY139" fmla="*/ 4594648 h 6858000"/>
              <a:gd name="connsiteX140" fmla="*/ 820602 w 7467600"/>
              <a:gd name="connsiteY140" fmla="*/ 4485915 h 6858000"/>
              <a:gd name="connsiteX141" fmla="*/ 878295 w 7467600"/>
              <a:gd name="connsiteY141" fmla="*/ 4403594 h 6858000"/>
              <a:gd name="connsiteX142" fmla="*/ 1240607 w 7467600"/>
              <a:gd name="connsiteY142" fmla="*/ 4010401 h 6858000"/>
              <a:gd name="connsiteX143" fmla="*/ 1310106 w 7467600"/>
              <a:gd name="connsiteY143" fmla="*/ 3943217 h 6858000"/>
              <a:gd name="connsiteX144" fmla="*/ 1423113 w 7467600"/>
              <a:gd name="connsiteY144" fmla="*/ 3874565 h 6858000"/>
              <a:gd name="connsiteX145" fmla="*/ 1260565 w 7467600"/>
              <a:gd name="connsiteY145" fmla="*/ 4031982 h 6858000"/>
              <a:gd name="connsiteX146" fmla="*/ 901900 w 7467600"/>
              <a:gd name="connsiteY146" fmla="*/ 4421236 h 6858000"/>
              <a:gd name="connsiteX147" fmla="*/ 845044 w 7467600"/>
              <a:gd name="connsiteY147" fmla="*/ 4502436 h 6858000"/>
              <a:gd name="connsiteX148" fmla="*/ 685926 w 7467600"/>
              <a:gd name="connsiteY148" fmla="*/ 4703069 h 6858000"/>
              <a:gd name="connsiteX149" fmla="*/ 684248 w 7467600"/>
              <a:gd name="connsiteY149" fmla="*/ 4706721 h 6858000"/>
              <a:gd name="connsiteX150" fmla="*/ 1423113 w 7467600"/>
              <a:gd name="connsiteY150" fmla="*/ 3874565 h 6858000"/>
              <a:gd name="connsiteX151" fmla="*/ 3316479 w 7467600"/>
              <a:gd name="connsiteY151" fmla="*/ 3872136 h 6858000"/>
              <a:gd name="connsiteX152" fmla="*/ 3546806 w 7467600"/>
              <a:gd name="connsiteY152" fmla="*/ 4356139 h 6858000"/>
              <a:gd name="connsiteX153" fmla="*/ 3364433 w 7467600"/>
              <a:gd name="connsiteY153" fmla="*/ 3953121 h 6858000"/>
              <a:gd name="connsiteX154" fmla="*/ 3316479 w 7467600"/>
              <a:gd name="connsiteY154" fmla="*/ 3872136 h 6858000"/>
              <a:gd name="connsiteX155" fmla="*/ 3291335 w 7467600"/>
              <a:gd name="connsiteY155" fmla="*/ 3767420 h 6858000"/>
              <a:gd name="connsiteX156" fmla="*/ 3390805 w 7467600"/>
              <a:gd name="connsiteY156" fmla="*/ 3937163 h 6858000"/>
              <a:gd name="connsiteX157" fmla="*/ 3579062 w 7467600"/>
              <a:gd name="connsiteY157" fmla="*/ 4359040 h 6858000"/>
              <a:gd name="connsiteX158" fmla="*/ 3467355 w 7467600"/>
              <a:gd name="connsiteY158" fmla="*/ 3988130 h 6858000"/>
              <a:gd name="connsiteX159" fmla="*/ 3310753 w 7467600"/>
              <a:gd name="connsiteY159" fmla="*/ 3787140 h 6858000"/>
              <a:gd name="connsiteX160" fmla="*/ 3291335 w 7467600"/>
              <a:gd name="connsiteY160" fmla="*/ 3767420 h 6858000"/>
              <a:gd name="connsiteX161" fmla="*/ 1635889 w 7467600"/>
              <a:gd name="connsiteY161" fmla="*/ 3709494 h 6858000"/>
              <a:gd name="connsiteX162" fmla="*/ 1634800 w 7467600"/>
              <a:gd name="connsiteY162" fmla="*/ 3731111 h 6858000"/>
              <a:gd name="connsiteX163" fmla="*/ 1635889 w 7467600"/>
              <a:gd name="connsiteY163" fmla="*/ 3709494 h 6858000"/>
              <a:gd name="connsiteX164" fmla="*/ 1510397 w 7467600"/>
              <a:gd name="connsiteY164" fmla="*/ 3684705 h 6858000"/>
              <a:gd name="connsiteX165" fmla="*/ 1146550 w 7467600"/>
              <a:gd name="connsiteY165" fmla="*/ 3802012 h 6858000"/>
              <a:gd name="connsiteX166" fmla="*/ 698834 w 7467600"/>
              <a:gd name="connsiteY166" fmla="*/ 3952272 h 6858000"/>
              <a:gd name="connsiteX167" fmla="*/ 34256 w 7467600"/>
              <a:gd name="connsiteY167" fmla="*/ 4347603 h 6858000"/>
              <a:gd name="connsiteX168" fmla="*/ 527241 w 7467600"/>
              <a:gd name="connsiteY168" fmla="*/ 4065078 h 6858000"/>
              <a:gd name="connsiteX169" fmla="*/ 1510397 w 7467600"/>
              <a:gd name="connsiteY169" fmla="*/ 3684705 h 6858000"/>
              <a:gd name="connsiteX170" fmla="*/ 1313114 w 7467600"/>
              <a:gd name="connsiteY170" fmla="*/ 3655216 h 6858000"/>
              <a:gd name="connsiteX171" fmla="*/ 1109304 w 7467600"/>
              <a:gd name="connsiteY171" fmla="*/ 3669030 h 6858000"/>
              <a:gd name="connsiteX172" fmla="*/ 8129 w 7467600"/>
              <a:gd name="connsiteY172" fmla="*/ 4330519 h 6858000"/>
              <a:gd name="connsiteX173" fmla="*/ 687572 w 7467600"/>
              <a:gd name="connsiteY173" fmla="*/ 3925629 h 6858000"/>
              <a:gd name="connsiteX174" fmla="*/ 1138365 w 7467600"/>
              <a:gd name="connsiteY174" fmla="*/ 3774515 h 6858000"/>
              <a:gd name="connsiteX175" fmla="*/ 1505579 w 7467600"/>
              <a:gd name="connsiteY175" fmla="*/ 3655526 h 6858000"/>
              <a:gd name="connsiteX176" fmla="*/ 1313114 w 7467600"/>
              <a:gd name="connsiteY176" fmla="*/ 3655216 h 6858000"/>
              <a:gd name="connsiteX177" fmla="*/ 3655073 w 7467600"/>
              <a:gd name="connsiteY177" fmla="*/ 3650884 h 6858000"/>
              <a:gd name="connsiteX178" fmla="*/ 3989938 w 7467600"/>
              <a:gd name="connsiteY178" fmla="*/ 3991685 h 6858000"/>
              <a:gd name="connsiteX179" fmla="*/ 4393907 w 7467600"/>
              <a:gd name="connsiteY179" fmla="*/ 4261258 h 6858000"/>
              <a:gd name="connsiteX180" fmla="*/ 4648051 w 7467600"/>
              <a:gd name="connsiteY180" fmla="*/ 4374051 h 6858000"/>
              <a:gd name="connsiteX181" fmla="*/ 4383389 w 7467600"/>
              <a:gd name="connsiteY181" fmla="*/ 4184369 h 6858000"/>
              <a:gd name="connsiteX182" fmla="*/ 4165508 w 7467600"/>
              <a:gd name="connsiteY182" fmla="*/ 4035196 h 6858000"/>
              <a:gd name="connsiteX183" fmla="*/ 4068162 w 7467600"/>
              <a:gd name="connsiteY183" fmla="*/ 3953394 h 6858000"/>
              <a:gd name="connsiteX184" fmla="*/ 3981416 w 7467600"/>
              <a:gd name="connsiteY184" fmla="*/ 3880482 h 6858000"/>
              <a:gd name="connsiteX185" fmla="*/ 3800147 w 7467600"/>
              <a:gd name="connsiteY185" fmla="*/ 3749872 h 6858000"/>
              <a:gd name="connsiteX186" fmla="*/ 3655073 w 7467600"/>
              <a:gd name="connsiteY186" fmla="*/ 3650884 h 6858000"/>
              <a:gd name="connsiteX187" fmla="*/ 3670252 w 7467600"/>
              <a:gd name="connsiteY187" fmla="*/ 3622798 h 6858000"/>
              <a:gd name="connsiteX188" fmla="*/ 3817258 w 7467600"/>
              <a:gd name="connsiteY188" fmla="*/ 3723577 h 6858000"/>
              <a:gd name="connsiteX189" fmla="*/ 4000461 w 7467600"/>
              <a:gd name="connsiteY189" fmla="*/ 3855966 h 6858000"/>
              <a:gd name="connsiteX190" fmla="*/ 4088180 w 7467600"/>
              <a:gd name="connsiteY190" fmla="*/ 3929774 h 6858000"/>
              <a:gd name="connsiteX191" fmla="*/ 4184555 w 7467600"/>
              <a:gd name="connsiteY191" fmla="*/ 4010683 h 6858000"/>
              <a:gd name="connsiteX192" fmla="*/ 4399563 w 7467600"/>
              <a:gd name="connsiteY192" fmla="*/ 4158106 h 6858000"/>
              <a:gd name="connsiteX193" fmla="*/ 4684469 w 7467600"/>
              <a:gd name="connsiteY193" fmla="*/ 4364680 h 6858000"/>
              <a:gd name="connsiteX194" fmla="*/ 4690271 w 7467600"/>
              <a:gd name="connsiteY194" fmla="*/ 4370034 h 6858000"/>
              <a:gd name="connsiteX195" fmla="*/ 4136093 w 7467600"/>
              <a:gd name="connsiteY195" fmla="*/ 3858466 h 6858000"/>
              <a:gd name="connsiteX196" fmla="*/ 3670252 w 7467600"/>
              <a:gd name="connsiteY196" fmla="*/ 3622798 h 6858000"/>
              <a:gd name="connsiteX197" fmla="*/ 4440129 w 7467600"/>
              <a:gd name="connsiteY197" fmla="*/ 3448571 h 6858000"/>
              <a:gd name="connsiteX198" fmla="*/ 4856525 w 7467600"/>
              <a:gd name="connsiteY198" fmla="*/ 3915351 h 6858000"/>
              <a:gd name="connsiteX199" fmla="*/ 5059055 w 7467600"/>
              <a:gd name="connsiteY199" fmla="*/ 4108918 h 6858000"/>
              <a:gd name="connsiteX200" fmla="*/ 5290070 w 7467600"/>
              <a:gd name="connsiteY200" fmla="*/ 4263619 h 6858000"/>
              <a:gd name="connsiteX201" fmla="*/ 4834991 w 7467600"/>
              <a:gd name="connsiteY201" fmla="*/ 3830985 h 6858000"/>
              <a:gd name="connsiteX202" fmla="*/ 4440129 w 7467600"/>
              <a:gd name="connsiteY202" fmla="*/ 3448571 h 6858000"/>
              <a:gd name="connsiteX203" fmla="*/ 4441737 w 7467600"/>
              <a:gd name="connsiteY203" fmla="*/ 3399734 h 6858000"/>
              <a:gd name="connsiteX204" fmla="*/ 4431236 w 7467600"/>
              <a:gd name="connsiteY204" fmla="*/ 3400954 h 6858000"/>
              <a:gd name="connsiteX205" fmla="*/ 4557150 w 7467600"/>
              <a:gd name="connsiteY205" fmla="*/ 3510023 h 6858000"/>
              <a:gd name="connsiteX206" fmla="*/ 4856936 w 7467600"/>
              <a:gd name="connsiteY206" fmla="*/ 3809146 h 6858000"/>
              <a:gd name="connsiteX207" fmla="*/ 5111996 w 7467600"/>
              <a:gd name="connsiteY207" fmla="*/ 4065759 h 6858000"/>
              <a:gd name="connsiteX208" fmla="*/ 5388878 w 7467600"/>
              <a:gd name="connsiteY208" fmla="*/ 4300185 h 6858000"/>
              <a:gd name="connsiteX209" fmla="*/ 5425556 w 7467600"/>
              <a:gd name="connsiteY209" fmla="*/ 4308967 h 6858000"/>
              <a:gd name="connsiteX210" fmla="*/ 4943646 w 7467600"/>
              <a:gd name="connsiteY210" fmla="*/ 3822916 h 6858000"/>
              <a:gd name="connsiteX211" fmla="*/ 4594837 w 7467600"/>
              <a:gd name="connsiteY211" fmla="*/ 3532274 h 6858000"/>
              <a:gd name="connsiteX212" fmla="*/ 4441737 w 7467600"/>
              <a:gd name="connsiteY212" fmla="*/ 3399734 h 6858000"/>
              <a:gd name="connsiteX213" fmla="*/ 5425834 w 7467600"/>
              <a:gd name="connsiteY213" fmla="*/ 3162785 h 6858000"/>
              <a:gd name="connsiteX214" fmla="*/ 5401644 w 7467600"/>
              <a:gd name="connsiteY214" fmla="*/ 3617847 h 6858000"/>
              <a:gd name="connsiteX215" fmla="*/ 5467256 w 7467600"/>
              <a:gd name="connsiteY215" fmla="*/ 4175494 h 6858000"/>
              <a:gd name="connsiteX216" fmla="*/ 5448069 w 7467600"/>
              <a:gd name="connsiteY216" fmla="*/ 3567554 h 6858000"/>
              <a:gd name="connsiteX217" fmla="*/ 5425834 w 7467600"/>
              <a:gd name="connsiteY217" fmla="*/ 3162785 h 6858000"/>
              <a:gd name="connsiteX218" fmla="*/ 1318687 w 7467600"/>
              <a:gd name="connsiteY218" fmla="*/ 3113840 h 6858000"/>
              <a:gd name="connsiteX219" fmla="*/ 1066793 w 7467600"/>
              <a:gd name="connsiteY219" fmla="*/ 3212171 h 6858000"/>
              <a:gd name="connsiteX220" fmla="*/ 993319 w 7467600"/>
              <a:gd name="connsiteY220" fmla="*/ 3247648 h 6858000"/>
              <a:gd name="connsiteX221" fmla="*/ 853081 w 7467600"/>
              <a:gd name="connsiteY221" fmla="*/ 3312410 h 6858000"/>
              <a:gd name="connsiteX222" fmla="*/ 805957 w 7467600"/>
              <a:gd name="connsiteY222" fmla="*/ 3330443 h 6858000"/>
              <a:gd name="connsiteX223" fmla="*/ 1318687 w 7467600"/>
              <a:gd name="connsiteY223" fmla="*/ 3113840 h 6858000"/>
              <a:gd name="connsiteX224" fmla="*/ 5453702 w 7467600"/>
              <a:gd name="connsiteY224" fmla="*/ 3090882 h 6858000"/>
              <a:gd name="connsiteX225" fmla="*/ 5480135 w 7467600"/>
              <a:gd name="connsiteY225" fmla="*/ 3565802 h 6858000"/>
              <a:gd name="connsiteX226" fmla="*/ 5499023 w 7467600"/>
              <a:gd name="connsiteY226" fmla="*/ 4166310 h 6858000"/>
              <a:gd name="connsiteX227" fmla="*/ 5547022 w 7467600"/>
              <a:gd name="connsiteY227" fmla="*/ 3607838 h 6858000"/>
              <a:gd name="connsiteX228" fmla="*/ 5515964 w 7467600"/>
              <a:gd name="connsiteY228" fmla="*/ 3378541 h 6858000"/>
              <a:gd name="connsiteX229" fmla="*/ 5453702 w 7467600"/>
              <a:gd name="connsiteY229" fmla="*/ 3090882 h 6858000"/>
              <a:gd name="connsiteX230" fmla="*/ 1238695 w 7467600"/>
              <a:gd name="connsiteY230" fmla="*/ 3076820 h 6858000"/>
              <a:gd name="connsiteX231" fmla="*/ 716371 w 7467600"/>
              <a:gd name="connsiteY231" fmla="*/ 3293249 h 6858000"/>
              <a:gd name="connsiteX232" fmla="*/ 579522 w 7467600"/>
              <a:gd name="connsiteY232" fmla="*/ 3371759 h 6858000"/>
              <a:gd name="connsiteX233" fmla="*/ 600288 w 7467600"/>
              <a:gd name="connsiteY233" fmla="*/ 3365555 h 6858000"/>
              <a:gd name="connsiteX234" fmla="*/ 840692 w 7467600"/>
              <a:gd name="connsiteY234" fmla="*/ 3284921 h 6858000"/>
              <a:gd name="connsiteX235" fmla="*/ 979248 w 7467600"/>
              <a:gd name="connsiteY235" fmla="*/ 3221003 h 6858000"/>
              <a:gd name="connsiteX236" fmla="*/ 1053282 w 7467600"/>
              <a:gd name="connsiteY236" fmla="*/ 3185247 h 6858000"/>
              <a:gd name="connsiteX237" fmla="*/ 1320603 w 7467600"/>
              <a:gd name="connsiteY237" fmla="*/ 3081281 h 6858000"/>
              <a:gd name="connsiteX238" fmla="*/ 1238695 w 7467600"/>
              <a:gd name="connsiteY238" fmla="*/ 3076820 h 6858000"/>
              <a:gd name="connsiteX239" fmla="*/ 5425627 w 7467600"/>
              <a:gd name="connsiteY239" fmla="*/ 2954192 h 6858000"/>
              <a:gd name="connsiteX240" fmla="*/ 5470770 w 7467600"/>
              <a:gd name="connsiteY240" fmla="*/ 3005435 h 6858000"/>
              <a:gd name="connsiteX241" fmla="*/ 5519779 w 7467600"/>
              <a:gd name="connsiteY241" fmla="*/ 4359223 h 6858000"/>
              <a:gd name="connsiteX242" fmla="*/ 5520293 w 7467600"/>
              <a:gd name="connsiteY242" fmla="*/ 4360602 h 6858000"/>
              <a:gd name="connsiteX243" fmla="*/ 5767221 w 7467600"/>
              <a:gd name="connsiteY243" fmla="*/ 4665564 h 6858000"/>
              <a:gd name="connsiteX244" fmla="*/ 6937169 w 7467600"/>
              <a:gd name="connsiteY244" fmla="*/ 4815941 h 6858000"/>
              <a:gd name="connsiteX245" fmla="*/ 6953922 w 7467600"/>
              <a:gd name="connsiteY245" fmla="*/ 4890068 h 6858000"/>
              <a:gd name="connsiteX246" fmla="*/ 6071359 w 7467600"/>
              <a:gd name="connsiteY246" fmla="*/ 4770770 h 6858000"/>
              <a:gd name="connsiteX247" fmla="*/ 6038839 w 7467600"/>
              <a:gd name="connsiteY247" fmla="*/ 4764474 h 6858000"/>
              <a:gd name="connsiteX248" fmla="*/ 6038706 w 7467600"/>
              <a:gd name="connsiteY248" fmla="*/ 4763847 h 6858000"/>
              <a:gd name="connsiteX249" fmla="*/ 6037784 w 7467600"/>
              <a:gd name="connsiteY249" fmla="*/ 4764270 h 6858000"/>
              <a:gd name="connsiteX250" fmla="*/ 6038839 w 7467600"/>
              <a:gd name="connsiteY250" fmla="*/ 4764474 h 6858000"/>
              <a:gd name="connsiteX251" fmla="*/ 6040338 w 7467600"/>
              <a:gd name="connsiteY251" fmla="*/ 4771418 h 6858000"/>
              <a:gd name="connsiteX252" fmla="*/ 6024488 w 7467600"/>
              <a:gd name="connsiteY252" fmla="*/ 4809903 h 6858000"/>
              <a:gd name="connsiteX253" fmla="*/ 5599771 w 7467600"/>
              <a:gd name="connsiteY253" fmla="*/ 5509652 h 6858000"/>
              <a:gd name="connsiteX254" fmla="*/ 5548843 w 7467600"/>
              <a:gd name="connsiteY254" fmla="*/ 5563845 h 6858000"/>
              <a:gd name="connsiteX255" fmla="*/ 5940952 w 7467600"/>
              <a:gd name="connsiteY255" fmla="*/ 6250028 h 6858000"/>
              <a:gd name="connsiteX256" fmla="*/ 6043441 w 7467600"/>
              <a:gd name="connsiteY256" fmla="*/ 6665847 h 6858000"/>
              <a:gd name="connsiteX257" fmla="*/ 6093432 w 7467600"/>
              <a:gd name="connsiteY257" fmla="*/ 6858000 h 6858000"/>
              <a:gd name="connsiteX258" fmla="*/ 6034344 w 7467600"/>
              <a:gd name="connsiteY258" fmla="*/ 6858000 h 6858000"/>
              <a:gd name="connsiteX259" fmla="*/ 6026679 w 7467600"/>
              <a:gd name="connsiteY259" fmla="*/ 6836959 h 6858000"/>
              <a:gd name="connsiteX260" fmla="*/ 5800441 w 7467600"/>
              <a:gd name="connsiteY260" fmla="*/ 6335286 h 6858000"/>
              <a:gd name="connsiteX261" fmla="*/ 5526562 w 7467600"/>
              <a:gd name="connsiteY261" fmla="*/ 5705388 h 6858000"/>
              <a:gd name="connsiteX262" fmla="*/ 5519640 w 7467600"/>
              <a:gd name="connsiteY262" fmla="*/ 5683774 h 6858000"/>
              <a:gd name="connsiteX263" fmla="*/ 5844559 w 7467600"/>
              <a:gd name="connsiteY263" fmla="*/ 6553349 h 6858000"/>
              <a:gd name="connsiteX264" fmla="*/ 5975994 w 7467600"/>
              <a:gd name="connsiteY264" fmla="*/ 6858000 h 6858000"/>
              <a:gd name="connsiteX265" fmla="*/ 5898547 w 7467600"/>
              <a:gd name="connsiteY265" fmla="*/ 6858000 h 6858000"/>
              <a:gd name="connsiteX266" fmla="*/ 5682041 w 7467600"/>
              <a:gd name="connsiteY266" fmla="*/ 6355860 h 6858000"/>
              <a:gd name="connsiteX267" fmla="*/ 5461758 w 7467600"/>
              <a:gd name="connsiteY267" fmla="*/ 5820220 h 6858000"/>
              <a:gd name="connsiteX268" fmla="*/ 5237282 w 7467600"/>
              <a:gd name="connsiteY268" fmla="*/ 6579086 h 6858000"/>
              <a:gd name="connsiteX269" fmla="*/ 5115009 w 7467600"/>
              <a:gd name="connsiteY269" fmla="*/ 6858000 h 6858000"/>
              <a:gd name="connsiteX270" fmla="*/ 5028074 w 7467600"/>
              <a:gd name="connsiteY270" fmla="*/ 6858000 h 6858000"/>
              <a:gd name="connsiteX271" fmla="*/ 5079508 w 7467600"/>
              <a:gd name="connsiteY271" fmla="*/ 6749074 h 6858000"/>
              <a:gd name="connsiteX272" fmla="*/ 5371846 w 7467600"/>
              <a:gd name="connsiteY272" fmla="*/ 5924413 h 6858000"/>
              <a:gd name="connsiteX273" fmla="*/ 5270512 w 7467600"/>
              <a:gd name="connsiteY273" fmla="*/ 6138975 h 6858000"/>
              <a:gd name="connsiteX274" fmla="*/ 5062409 w 7467600"/>
              <a:gd name="connsiteY274" fmla="*/ 6653544 h 6858000"/>
              <a:gd name="connsiteX275" fmla="*/ 5036628 w 7467600"/>
              <a:gd name="connsiteY275" fmla="*/ 6754247 h 6858000"/>
              <a:gd name="connsiteX276" fmla="*/ 5009112 w 7467600"/>
              <a:gd name="connsiteY276" fmla="*/ 6858000 h 6858000"/>
              <a:gd name="connsiteX277" fmla="*/ 4976679 w 7467600"/>
              <a:gd name="connsiteY277" fmla="*/ 6858000 h 6858000"/>
              <a:gd name="connsiteX278" fmla="*/ 5006537 w 7467600"/>
              <a:gd name="connsiteY278" fmla="*/ 6747068 h 6858000"/>
              <a:gd name="connsiteX279" fmla="*/ 5032723 w 7467600"/>
              <a:gd name="connsiteY279" fmla="*/ 6644957 h 6858000"/>
              <a:gd name="connsiteX280" fmla="*/ 5242949 w 7467600"/>
              <a:gd name="connsiteY280" fmla="*/ 6125175 h 6858000"/>
              <a:gd name="connsiteX281" fmla="*/ 5286321 w 7467600"/>
              <a:gd name="connsiteY281" fmla="*/ 6033555 h 6858000"/>
              <a:gd name="connsiteX282" fmla="*/ 5008210 w 7467600"/>
              <a:gd name="connsiteY282" fmla="*/ 6649194 h 6858000"/>
              <a:gd name="connsiteX283" fmla="*/ 4986321 w 7467600"/>
              <a:gd name="connsiteY283" fmla="*/ 6765687 h 6858000"/>
              <a:gd name="connsiteX284" fmla="*/ 4973474 w 7467600"/>
              <a:gd name="connsiteY284" fmla="*/ 6858000 h 6858000"/>
              <a:gd name="connsiteX285" fmla="*/ 4907178 w 7467600"/>
              <a:gd name="connsiteY285" fmla="*/ 6858000 h 6858000"/>
              <a:gd name="connsiteX286" fmla="*/ 4910810 w 7467600"/>
              <a:gd name="connsiteY286" fmla="*/ 6829660 h 6858000"/>
              <a:gd name="connsiteX287" fmla="*/ 4987461 w 7467600"/>
              <a:gd name="connsiteY287" fmla="*/ 6432994 h 6858000"/>
              <a:gd name="connsiteX288" fmla="*/ 5179262 w 7467600"/>
              <a:gd name="connsiteY288" fmla="*/ 6035044 h 6858000"/>
              <a:gd name="connsiteX289" fmla="*/ 4689678 w 7467600"/>
              <a:gd name="connsiteY289" fmla="*/ 6440241 h 6858000"/>
              <a:gd name="connsiteX290" fmla="*/ 4477543 w 7467600"/>
              <a:gd name="connsiteY290" fmla="*/ 6674836 h 6858000"/>
              <a:gd name="connsiteX291" fmla="*/ 4329957 w 7467600"/>
              <a:gd name="connsiteY291" fmla="*/ 6858000 h 6858000"/>
              <a:gd name="connsiteX292" fmla="*/ 4218595 w 7467600"/>
              <a:gd name="connsiteY292" fmla="*/ 6858000 h 6858000"/>
              <a:gd name="connsiteX293" fmla="*/ 4368888 w 7467600"/>
              <a:gd name="connsiteY293" fmla="*/ 6668412 h 6858000"/>
              <a:gd name="connsiteX294" fmla="*/ 4563091 w 7467600"/>
              <a:gd name="connsiteY294" fmla="*/ 6442508 h 6858000"/>
              <a:gd name="connsiteX295" fmla="*/ 5387324 w 7467600"/>
              <a:gd name="connsiteY295" fmla="*/ 5705830 h 6858000"/>
              <a:gd name="connsiteX296" fmla="*/ 5073620 w 7467600"/>
              <a:gd name="connsiteY296" fmla="*/ 5955437 h 6858000"/>
              <a:gd name="connsiteX297" fmla="*/ 4689789 w 7467600"/>
              <a:gd name="connsiteY297" fmla="*/ 6268382 h 6858000"/>
              <a:gd name="connsiteX298" fmla="*/ 4418722 w 7467600"/>
              <a:gd name="connsiteY298" fmla="*/ 6570886 h 6858000"/>
              <a:gd name="connsiteX299" fmla="*/ 4214944 w 7467600"/>
              <a:gd name="connsiteY299" fmla="*/ 6858000 h 6858000"/>
              <a:gd name="connsiteX300" fmla="*/ 4177898 w 7467600"/>
              <a:gd name="connsiteY300" fmla="*/ 6858000 h 6858000"/>
              <a:gd name="connsiteX301" fmla="*/ 4391597 w 7467600"/>
              <a:gd name="connsiteY301" fmla="*/ 6556370 h 6858000"/>
              <a:gd name="connsiteX302" fmla="*/ 4668889 w 7467600"/>
              <a:gd name="connsiteY302" fmla="*/ 6246399 h 6858000"/>
              <a:gd name="connsiteX303" fmla="*/ 5055427 w 7467600"/>
              <a:gd name="connsiteY303" fmla="*/ 5931476 h 6858000"/>
              <a:gd name="connsiteX304" fmla="*/ 5371814 w 7467600"/>
              <a:gd name="connsiteY304" fmla="*/ 5678975 h 6858000"/>
              <a:gd name="connsiteX305" fmla="*/ 4987918 w 7467600"/>
              <a:gd name="connsiteY305" fmla="*/ 5838701 h 6858000"/>
              <a:gd name="connsiteX306" fmla="*/ 4317146 w 7467600"/>
              <a:gd name="connsiteY306" fmla="*/ 6587716 h 6858000"/>
              <a:gd name="connsiteX307" fmla="*/ 4171627 w 7467600"/>
              <a:gd name="connsiteY307" fmla="*/ 6858000 h 6858000"/>
              <a:gd name="connsiteX308" fmla="*/ 4081585 w 7467600"/>
              <a:gd name="connsiteY308" fmla="*/ 6858000 h 6858000"/>
              <a:gd name="connsiteX309" fmla="*/ 4238603 w 7467600"/>
              <a:gd name="connsiteY309" fmla="*/ 6559341 h 6858000"/>
              <a:gd name="connsiteX310" fmla="*/ 4778333 w 7467600"/>
              <a:gd name="connsiteY310" fmla="*/ 5873626 h 6858000"/>
              <a:gd name="connsiteX311" fmla="*/ 5414185 w 7467600"/>
              <a:gd name="connsiteY311" fmla="*/ 5573882 h 6858000"/>
              <a:gd name="connsiteX312" fmla="*/ 5959648 w 7467600"/>
              <a:gd name="connsiteY312" fmla="*/ 4760797 h 6858000"/>
              <a:gd name="connsiteX313" fmla="*/ 5355019 w 7467600"/>
              <a:gd name="connsiteY313" fmla="*/ 4734672 h 6858000"/>
              <a:gd name="connsiteX314" fmla="*/ 5083565 w 7467600"/>
              <a:gd name="connsiteY314" fmla="*/ 5179121 h 6858000"/>
              <a:gd name="connsiteX315" fmla="*/ 4713577 w 7467600"/>
              <a:gd name="connsiteY315" fmla="*/ 5616803 h 6858000"/>
              <a:gd name="connsiteX316" fmla="*/ 3989559 w 7467600"/>
              <a:gd name="connsiteY316" fmla="*/ 6145945 h 6858000"/>
              <a:gd name="connsiteX317" fmla="*/ 3939824 w 7467600"/>
              <a:gd name="connsiteY317" fmla="*/ 6066900 h 6858000"/>
              <a:gd name="connsiteX318" fmla="*/ 4584537 w 7467600"/>
              <a:gd name="connsiteY318" fmla="*/ 5324826 h 6858000"/>
              <a:gd name="connsiteX319" fmla="*/ 5037105 w 7467600"/>
              <a:gd name="connsiteY319" fmla="*/ 5088765 h 6858000"/>
              <a:gd name="connsiteX320" fmla="*/ 5039930 w 7467600"/>
              <a:gd name="connsiteY320" fmla="*/ 5089585 h 6858000"/>
              <a:gd name="connsiteX321" fmla="*/ 5263764 w 7467600"/>
              <a:gd name="connsiteY321" fmla="*/ 4735525 h 6858000"/>
              <a:gd name="connsiteX322" fmla="*/ 4086300 w 7467600"/>
              <a:gd name="connsiteY322" fmla="*/ 4884599 h 6858000"/>
              <a:gd name="connsiteX323" fmla="*/ 4085485 w 7467600"/>
              <a:gd name="connsiteY323" fmla="*/ 4899070 h 6858000"/>
              <a:gd name="connsiteX324" fmla="*/ 3871915 w 7467600"/>
              <a:gd name="connsiteY324" fmla="*/ 5253645 h 6858000"/>
              <a:gd name="connsiteX325" fmla="*/ 3799374 w 7467600"/>
              <a:gd name="connsiteY325" fmla="*/ 5466127 h 6858000"/>
              <a:gd name="connsiteX326" fmla="*/ 3498850 w 7467600"/>
              <a:gd name="connsiteY326" fmla="*/ 6661888 h 6858000"/>
              <a:gd name="connsiteX327" fmla="*/ 3399216 w 7467600"/>
              <a:gd name="connsiteY327" fmla="*/ 6858000 h 6858000"/>
              <a:gd name="connsiteX328" fmla="*/ 3303688 w 7467600"/>
              <a:gd name="connsiteY328" fmla="*/ 6858000 h 6858000"/>
              <a:gd name="connsiteX329" fmla="*/ 3391774 w 7467600"/>
              <a:gd name="connsiteY329" fmla="*/ 6697181 h 6858000"/>
              <a:gd name="connsiteX330" fmla="*/ 3735540 w 7467600"/>
              <a:gd name="connsiteY330" fmla="*/ 5546923 h 6858000"/>
              <a:gd name="connsiteX331" fmla="*/ 3729438 w 7467600"/>
              <a:gd name="connsiteY331" fmla="*/ 5569058 h 6858000"/>
              <a:gd name="connsiteX332" fmla="*/ 3707782 w 7467600"/>
              <a:gd name="connsiteY332" fmla="*/ 5644908 h 6858000"/>
              <a:gd name="connsiteX333" fmla="*/ 3583827 w 7467600"/>
              <a:gd name="connsiteY333" fmla="*/ 6039215 h 6858000"/>
              <a:gd name="connsiteX334" fmla="*/ 3547861 w 7467600"/>
              <a:gd name="connsiteY334" fmla="*/ 6129609 h 6858000"/>
              <a:gd name="connsiteX335" fmla="*/ 3490905 w 7467600"/>
              <a:gd name="connsiteY335" fmla="*/ 6277660 h 6858000"/>
              <a:gd name="connsiteX336" fmla="*/ 3455859 w 7467600"/>
              <a:gd name="connsiteY336" fmla="*/ 6391301 h 6858000"/>
              <a:gd name="connsiteX337" fmla="*/ 3429112 w 7467600"/>
              <a:gd name="connsiteY337" fmla="*/ 6479469 h 6858000"/>
              <a:gd name="connsiteX338" fmla="*/ 3304862 w 7467600"/>
              <a:gd name="connsiteY338" fmla="*/ 6796476 h 6858000"/>
              <a:gd name="connsiteX339" fmla="*/ 3276071 w 7467600"/>
              <a:gd name="connsiteY339" fmla="*/ 6858000 h 6858000"/>
              <a:gd name="connsiteX340" fmla="*/ 3240805 w 7467600"/>
              <a:gd name="connsiteY340" fmla="*/ 6858000 h 6858000"/>
              <a:gd name="connsiteX341" fmla="*/ 3275917 w 7467600"/>
              <a:gd name="connsiteY341" fmla="*/ 6783192 h 6858000"/>
              <a:gd name="connsiteX342" fmla="*/ 3399358 w 7467600"/>
              <a:gd name="connsiteY342" fmla="*/ 6469011 h 6858000"/>
              <a:gd name="connsiteX343" fmla="*/ 3425650 w 7467600"/>
              <a:gd name="connsiteY343" fmla="*/ 6381333 h 6858000"/>
              <a:gd name="connsiteX344" fmla="*/ 3460661 w 7467600"/>
              <a:gd name="connsiteY344" fmla="*/ 6266763 h 6858000"/>
              <a:gd name="connsiteX345" fmla="*/ 3518021 w 7467600"/>
              <a:gd name="connsiteY345" fmla="*/ 6117298 h 6858000"/>
              <a:gd name="connsiteX346" fmla="*/ 3554035 w 7467600"/>
              <a:gd name="connsiteY346" fmla="*/ 6027832 h 6858000"/>
              <a:gd name="connsiteX347" fmla="*/ 3677174 w 7467600"/>
              <a:gd name="connsiteY347" fmla="*/ 5636351 h 6858000"/>
              <a:gd name="connsiteX348" fmla="*/ 3698819 w 7467600"/>
              <a:gd name="connsiteY348" fmla="*/ 5560503 h 6858000"/>
              <a:gd name="connsiteX349" fmla="*/ 3702094 w 7467600"/>
              <a:gd name="connsiteY349" fmla="*/ 5549194 h 6858000"/>
              <a:gd name="connsiteX350" fmla="*/ 3398355 w 7467600"/>
              <a:gd name="connsiteY350" fmla="*/ 6094603 h 6858000"/>
              <a:gd name="connsiteX351" fmla="*/ 3193941 w 7467600"/>
              <a:gd name="connsiteY351" fmla="*/ 6798775 h 6858000"/>
              <a:gd name="connsiteX352" fmla="*/ 3184140 w 7467600"/>
              <a:gd name="connsiteY352" fmla="*/ 6858000 h 6858000"/>
              <a:gd name="connsiteX353" fmla="*/ 3099978 w 7467600"/>
              <a:gd name="connsiteY353" fmla="*/ 6858000 h 6858000"/>
              <a:gd name="connsiteX354" fmla="*/ 3101556 w 7467600"/>
              <a:gd name="connsiteY354" fmla="*/ 6843337 h 6858000"/>
              <a:gd name="connsiteX355" fmla="*/ 3370162 w 7467600"/>
              <a:gd name="connsiteY355" fmla="*/ 5785550 h 6858000"/>
              <a:gd name="connsiteX356" fmla="*/ 3746477 w 7467600"/>
              <a:gd name="connsiteY356" fmla="*/ 5377889 h 6858000"/>
              <a:gd name="connsiteX357" fmla="*/ 3863399 w 7467600"/>
              <a:gd name="connsiteY357" fmla="*/ 5087257 h 6858000"/>
              <a:gd name="connsiteX358" fmla="*/ 3968712 w 7467600"/>
              <a:gd name="connsiteY358" fmla="*/ 4913989 h 6858000"/>
              <a:gd name="connsiteX359" fmla="*/ 2792390 w 7467600"/>
              <a:gd name="connsiteY359" fmla="*/ 5382974 h 6858000"/>
              <a:gd name="connsiteX360" fmla="*/ 2714982 w 7467600"/>
              <a:gd name="connsiteY360" fmla="*/ 5427051 h 6858000"/>
              <a:gd name="connsiteX361" fmla="*/ 2813361 w 7467600"/>
              <a:gd name="connsiteY361" fmla="*/ 6023912 h 6858000"/>
              <a:gd name="connsiteX362" fmla="*/ 2688430 w 7467600"/>
              <a:gd name="connsiteY362" fmla="*/ 6801564 h 6858000"/>
              <a:gd name="connsiteX363" fmla="*/ 2629626 w 7467600"/>
              <a:gd name="connsiteY363" fmla="*/ 6763394 h 6858000"/>
              <a:gd name="connsiteX364" fmla="*/ 2565328 w 7467600"/>
              <a:gd name="connsiteY364" fmla="*/ 5516399 h 6858000"/>
              <a:gd name="connsiteX365" fmla="*/ 1922999 w 7467600"/>
              <a:gd name="connsiteY365" fmla="*/ 5980343 h 6858000"/>
              <a:gd name="connsiteX366" fmla="*/ 1950261 w 7467600"/>
              <a:gd name="connsiteY366" fmla="*/ 6405858 h 6858000"/>
              <a:gd name="connsiteX367" fmla="*/ 2365554 w 7467600"/>
              <a:gd name="connsiteY367" fmla="*/ 6759107 h 6858000"/>
              <a:gd name="connsiteX368" fmla="*/ 2424142 w 7467600"/>
              <a:gd name="connsiteY368" fmla="*/ 6858000 h 6858000"/>
              <a:gd name="connsiteX369" fmla="*/ 2395994 w 7467600"/>
              <a:gd name="connsiteY369" fmla="*/ 6858000 h 6858000"/>
              <a:gd name="connsiteX370" fmla="*/ 2392863 w 7467600"/>
              <a:gd name="connsiteY370" fmla="*/ 6852964 h 6858000"/>
              <a:gd name="connsiteX371" fmla="*/ 2017589 w 7467600"/>
              <a:gd name="connsiteY371" fmla="*/ 6493982 h 6858000"/>
              <a:gd name="connsiteX372" fmla="*/ 2147336 w 7467600"/>
              <a:gd name="connsiteY372" fmla="*/ 6594052 h 6858000"/>
              <a:gd name="connsiteX373" fmla="*/ 2207047 w 7467600"/>
              <a:gd name="connsiteY373" fmla="*/ 6654540 h 6858000"/>
              <a:gd name="connsiteX374" fmla="*/ 2299106 w 7467600"/>
              <a:gd name="connsiteY374" fmla="*/ 6778931 h 6858000"/>
              <a:gd name="connsiteX375" fmla="*/ 2314430 w 7467600"/>
              <a:gd name="connsiteY375" fmla="*/ 6801144 h 6858000"/>
              <a:gd name="connsiteX376" fmla="*/ 2352406 w 7467600"/>
              <a:gd name="connsiteY376" fmla="*/ 6858000 h 6858000"/>
              <a:gd name="connsiteX377" fmla="*/ 2314492 w 7467600"/>
              <a:gd name="connsiteY377" fmla="*/ 6858000 h 6858000"/>
              <a:gd name="connsiteX378" fmla="*/ 2288095 w 7467600"/>
              <a:gd name="connsiteY378" fmla="*/ 6818030 h 6858000"/>
              <a:gd name="connsiteX379" fmla="*/ 2272768 w 7467600"/>
              <a:gd name="connsiteY379" fmla="*/ 6795822 h 6858000"/>
              <a:gd name="connsiteX380" fmla="*/ 2182715 w 7467600"/>
              <a:gd name="connsiteY380" fmla="*/ 6675071 h 6858000"/>
              <a:gd name="connsiteX381" fmla="*/ 2032061 w 7467600"/>
              <a:gd name="connsiteY381" fmla="*/ 6541380 h 6858000"/>
              <a:gd name="connsiteX382" fmla="*/ 2257220 w 7467600"/>
              <a:gd name="connsiteY382" fmla="*/ 6826257 h 6858000"/>
              <a:gd name="connsiteX383" fmla="*/ 2281324 w 7467600"/>
              <a:gd name="connsiteY383" fmla="*/ 6858000 h 6858000"/>
              <a:gd name="connsiteX384" fmla="*/ 2242860 w 7467600"/>
              <a:gd name="connsiteY384" fmla="*/ 6858000 h 6858000"/>
              <a:gd name="connsiteX385" fmla="*/ 2232818 w 7467600"/>
              <a:gd name="connsiteY385" fmla="*/ 6844926 h 6858000"/>
              <a:gd name="connsiteX386" fmla="*/ 1990172 w 7467600"/>
              <a:gd name="connsiteY386" fmla="*/ 6542121 h 6858000"/>
              <a:gd name="connsiteX387" fmla="*/ 2124090 w 7467600"/>
              <a:gd name="connsiteY387" fmla="*/ 6761017 h 6858000"/>
              <a:gd name="connsiteX388" fmla="*/ 2200380 w 7467600"/>
              <a:gd name="connsiteY388" fmla="*/ 6858000 h 6858000"/>
              <a:gd name="connsiteX389" fmla="*/ 2147507 w 7467600"/>
              <a:gd name="connsiteY389" fmla="*/ 6858000 h 6858000"/>
              <a:gd name="connsiteX390" fmla="*/ 2070668 w 7467600"/>
              <a:gd name="connsiteY390" fmla="*/ 6761520 h 6858000"/>
              <a:gd name="connsiteX391" fmla="*/ 1975142 w 7467600"/>
              <a:gd name="connsiteY391" fmla="*/ 6585570 h 6858000"/>
              <a:gd name="connsiteX392" fmla="*/ 2050035 w 7467600"/>
              <a:gd name="connsiteY392" fmla="*/ 6813345 h 6858000"/>
              <a:gd name="connsiteX393" fmla="*/ 2063025 w 7467600"/>
              <a:gd name="connsiteY393" fmla="*/ 6858000 h 6858000"/>
              <a:gd name="connsiteX394" fmla="*/ 2021675 w 7467600"/>
              <a:gd name="connsiteY394" fmla="*/ 6858000 h 6858000"/>
              <a:gd name="connsiteX395" fmla="*/ 2019308 w 7467600"/>
              <a:gd name="connsiteY395" fmla="*/ 6847118 h 6858000"/>
              <a:gd name="connsiteX396" fmla="*/ 1938835 w 7467600"/>
              <a:gd name="connsiteY396" fmla="*/ 6551160 h 6858000"/>
              <a:gd name="connsiteX397" fmla="*/ 1953230 w 7467600"/>
              <a:gd name="connsiteY397" fmla="*/ 6759699 h 6858000"/>
              <a:gd name="connsiteX398" fmla="*/ 1956763 w 7467600"/>
              <a:gd name="connsiteY398" fmla="*/ 6778191 h 6858000"/>
              <a:gd name="connsiteX399" fmla="*/ 1967925 w 7467600"/>
              <a:gd name="connsiteY399" fmla="*/ 6858000 h 6858000"/>
              <a:gd name="connsiteX400" fmla="*/ 1936622 w 7467600"/>
              <a:gd name="connsiteY400" fmla="*/ 6858000 h 6858000"/>
              <a:gd name="connsiteX401" fmla="*/ 1926261 w 7467600"/>
              <a:gd name="connsiteY401" fmla="*/ 6784064 h 6858000"/>
              <a:gd name="connsiteX402" fmla="*/ 1922724 w 7467600"/>
              <a:gd name="connsiteY402" fmla="*/ 6765577 h 6858000"/>
              <a:gd name="connsiteX403" fmla="*/ 1904650 w 7467600"/>
              <a:gd name="connsiteY403" fmla="*/ 6639616 h 6858000"/>
              <a:gd name="connsiteX404" fmla="*/ 1885273 w 7467600"/>
              <a:gd name="connsiteY404" fmla="*/ 6858000 h 6858000"/>
              <a:gd name="connsiteX405" fmla="*/ 1854363 w 7467600"/>
              <a:gd name="connsiteY405" fmla="*/ 6858000 h 6858000"/>
              <a:gd name="connsiteX406" fmla="*/ 1880391 w 7467600"/>
              <a:gd name="connsiteY406" fmla="*/ 6603796 h 6858000"/>
              <a:gd name="connsiteX407" fmla="*/ 1818273 w 7467600"/>
              <a:gd name="connsiteY407" fmla="*/ 6715729 h 6858000"/>
              <a:gd name="connsiteX408" fmla="*/ 1794691 w 7467600"/>
              <a:gd name="connsiteY408" fmla="*/ 6843239 h 6858000"/>
              <a:gd name="connsiteX409" fmla="*/ 1794914 w 7467600"/>
              <a:gd name="connsiteY409" fmla="*/ 6858000 h 6858000"/>
              <a:gd name="connsiteX410" fmla="*/ 1746128 w 7467600"/>
              <a:gd name="connsiteY410" fmla="*/ 6858000 h 6858000"/>
              <a:gd name="connsiteX411" fmla="*/ 1753934 w 7467600"/>
              <a:gd name="connsiteY411" fmla="*/ 6724796 h 6858000"/>
              <a:gd name="connsiteX412" fmla="*/ 1792053 w 7467600"/>
              <a:gd name="connsiteY412" fmla="*/ 6572396 h 6858000"/>
              <a:gd name="connsiteX413" fmla="*/ 1862248 w 7467600"/>
              <a:gd name="connsiteY413" fmla="*/ 6266397 h 6858000"/>
              <a:gd name="connsiteX414" fmla="*/ 1862250 w 7467600"/>
              <a:gd name="connsiteY414" fmla="*/ 6033531 h 6858000"/>
              <a:gd name="connsiteX415" fmla="*/ 1211999 w 7467600"/>
              <a:gd name="connsiteY415" fmla="*/ 6683610 h 6858000"/>
              <a:gd name="connsiteX416" fmla="*/ 1213266 w 7467600"/>
              <a:gd name="connsiteY416" fmla="*/ 6691947 h 6858000"/>
              <a:gd name="connsiteX417" fmla="*/ 1203370 w 7467600"/>
              <a:gd name="connsiteY417" fmla="*/ 6850676 h 6858000"/>
              <a:gd name="connsiteX418" fmla="*/ 1203671 w 7467600"/>
              <a:gd name="connsiteY418" fmla="*/ 6858000 h 6858000"/>
              <a:gd name="connsiteX419" fmla="*/ 1143180 w 7467600"/>
              <a:gd name="connsiteY419" fmla="*/ 6858000 h 6858000"/>
              <a:gd name="connsiteX420" fmla="*/ 1142176 w 7467600"/>
              <a:gd name="connsiteY420" fmla="*/ 6766045 h 6858000"/>
              <a:gd name="connsiteX421" fmla="*/ 1067484 w 7467600"/>
              <a:gd name="connsiteY421" fmla="*/ 6858000 h 6858000"/>
              <a:gd name="connsiteX422" fmla="*/ 953928 w 7467600"/>
              <a:gd name="connsiteY422" fmla="*/ 6858000 h 6858000"/>
              <a:gd name="connsiteX423" fmla="*/ 959715 w 7467600"/>
              <a:gd name="connsiteY423" fmla="*/ 6850185 h 6858000"/>
              <a:gd name="connsiteX424" fmla="*/ 1483788 w 7467600"/>
              <a:gd name="connsiteY424" fmla="*/ 6259174 h 6858000"/>
              <a:gd name="connsiteX425" fmla="*/ 1100671 w 7467600"/>
              <a:gd name="connsiteY425" fmla="*/ 6252137 h 6858000"/>
              <a:gd name="connsiteX426" fmla="*/ 1090144 w 7467600"/>
              <a:gd name="connsiteY426" fmla="*/ 6256748 h 6858000"/>
              <a:gd name="connsiteX427" fmla="*/ 1095872 w 7467600"/>
              <a:gd name="connsiteY427" fmla="*/ 6271892 h 6858000"/>
              <a:gd name="connsiteX428" fmla="*/ 262785 w 7467600"/>
              <a:gd name="connsiteY428" fmla="*/ 6845450 h 6858000"/>
              <a:gd name="connsiteX429" fmla="*/ 209968 w 7467600"/>
              <a:gd name="connsiteY429" fmla="*/ 6770713 h 6858000"/>
              <a:gd name="connsiteX430" fmla="*/ 873460 w 7467600"/>
              <a:gd name="connsiteY430" fmla="*/ 6253768 h 6858000"/>
              <a:gd name="connsiteX431" fmla="*/ 192686 w 7467600"/>
              <a:gd name="connsiteY431" fmla="*/ 5849257 h 6858000"/>
              <a:gd name="connsiteX432" fmla="*/ 4696 w 7467600"/>
              <a:gd name="connsiteY432" fmla="*/ 5697668 h 6858000"/>
              <a:gd name="connsiteX433" fmla="*/ 0 w 7467600"/>
              <a:gd name="connsiteY433" fmla="*/ 5689984 h 6858000"/>
              <a:gd name="connsiteX434" fmla="*/ 0 w 7467600"/>
              <a:gd name="connsiteY434" fmla="*/ 5513472 h 6858000"/>
              <a:gd name="connsiteX435" fmla="*/ 174101 w 7467600"/>
              <a:gd name="connsiteY435" fmla="*/ 5620277 h 6858000"/>
              <a:gd name="connsiteX436" fmla="*/ 891800 w 7467600"/>
              <a:gd name="connsiteY436" fmla="*/ 6036935 h 6858000"/>
              <a:gd name="connsiteX437" fmla="*/ 1072219 w 7467600"/>
              <a:gd name="connsiteY437" fmla="*/ 6169443 h 6858000"/>
              <a:gd name="connsiteX438" fmla="*/ 1074117 w 7467600"/>
              <a:gd name="connsiteY438" fmla="*/ 6170301 h 6858000"/>
              <a:gd name="connsiteX439" fmla="*/ 1083114 w 7467600"/>
              <a:gd name="connsiteY439" fmla="*/ 6174131 h 6858000"/>
              <a:gd name="connsiteX440" fmla="*/ 1543010 w 7467600"/>
              <a:gd name="connsiteY440" fmla="*/ 6191140 h 6858000"/>
              <a:gd name="connsiteX441" fmla="*/ 1551080 w 7467600"/>
              <a:gd name="connsiteY441" fmla="*/ 6195006 h 6858000"/>
              <a:gd name="connsiteX442" fmla="*/ 2345443 w 7467600"/>
              <a:gd name="connsiteY442" fmla="*/ 5549882 h 6858000"/>
              <a:gd name="connsiteX443" fmla="*/ 1721499 w 7467600"/>
              <a:gd name="connsiteY443" fmla="*/ 5599969 h 6858000"/>
              <a:gd name="connsiteX444" fmla="*/ 767716 w 7467600"/>
              <a:gd name="connsiteY444" fmla="*/ 5472768 h 6858000"/>
              <a:gd name="connsiteX445" fmla="*/ 722147 w 7467600"/>
              <a:gd name="connsiteY445" fmla="*/ 5393091 h 6858000"/>
              <a:gd name="connsiteX446" fmla="*/ 1485552 w 7467600"/>
              <a:gd name="connsiteY446" fmla="*/ 5313202 h 6858000"/>
              <a:gd name="connsiteX447" fmla="*/ 2143004 w 7467600"/>
              <a:gd name="connsiteY447" fmla="*/ 5402420 h 6858000"/>
              <a:gd name="connsiteX448" fmla="*/ 1933391 w 7467600"/>
              <a:gd name="connsiteY448" fmla="*/ 5156971 h 6858000"/>
              <a:gd name="connsiteX449" fmla="*/ 1827118 w 7467600"/>
              <a:gd name="connsiteY449" fmla="*/ 4968410 h 6858000"/>
              <a:gd name="connsiteX450" fmla="*/ 1837349 w 7467600"/>
              <a:gd name="connsiteY450" fmla="*/ 4956357 h 6858000"/>
              <a:gd name="connsiteX451" fmla="*/ 2162835 w 7467600"/>
              <a:gd name="connsiteY451" fmla="*/ 5187853 h 6858000"/>
              <a:gd name="connsiteX452" fmla="*/ 2257167 w 7467600"/>
              <a:gd name="connsiteY452" fmla="*/ 5462123 h 6858000"/>
              <a:gd name="connsiteX453" fmla="*/ 2261598 w 7467600"/>
              <a:gd name="connsiteY453" fmla="*/ 5467998 h 6858000"/>
              <a:gd name="connsiteX454" fmla="*/ 2437177 w 7467600"/>
              <a:gd name="connsiteY454" fmla="*/ 5479608 h 6858000"/>
              <a:gd name="connsiteX455" fmla="*/ 2445247 w 7467600"/>
              <a:gd name="connsiteY455" fmla="*/ 5483476 h 6858000"/>
              <a:gd name="connsiteX456" fmla="*/ 2743626 w 7467600"/>
              <a:gd name="connsiteY456" fmla="*/ 5304819 h 6858000"/>
              <a:gd name="connsiteX457" fmla="*/ 3048102 w 7467600"/>
              <a:gd name="connsiteY457" fmla="*/ 5150595 h 6858000"/>
              <a:gd name="connsiteX458" fmla="*/ 1799414 w 7467600"/>
              <a:gd name="connsiteY458" fmla="*/ 4694732 h 6858000"/>
              <a:gd name="connsiteX459" fmla="*/ 1771735 w 7467600"/>
              <a:gd name="connsiteY459" fmla="*/ 4619929 h 6858000"/>
              <a:gd name="connsiteX460" fmla="*/ 3104273 w 7467600"/>
              <a:gd name="connsiteY460" fmla="*/ 5076159 h 6858000"/>
              <a:gd name="connsiteX461" fmla="*/ 3113245 w 7467600"/>
              <a:gd name="connsiteY461" fmla="*/ 5090705 h 6858000"/>
              <a:gd name="connsiteX462" fmla="*/ 3126294 w 7467600"/>
              <a:gd name="connsiteY462" fmla="*/ 5114400 h 6858000"/>
              <a:gd name="connsiteX463" fmla="*/ 3937433 w 7467600"/>
              <a:gd name="connsiteY463" fmla="*/ 4830473 h 6858000"/>
              <a:gd name="connsiteX464" fmla="*/ 3590475 w 7467600"/>
              <a:gd name="connsiteY464" fmla="*/ 4597974 h 6858000"/>
              <a:gd name="connsiteX465" fmla="*/ 3100264 w 7467600"/>
              <a:gd name="connsiteY465" fmla="*/ 4579845 h 6858000"/>
              <a:gd name="connsiteX466" fmla="*/ 2183576 w 7467600"/>
              <a:gd name="connsiteY466" fmla="*/ 4227150 h 6858000"/>
              <a:gd name="connsiteX467" fmla="*/ 2151029 w 7467600"/>
              <a:gd name="connsiteY467" fmla="*/ 4146947 h 6858000"/>
              <a:gd name="connsiteX468" fmla="*/ 3563434 w 7467600"/>
              <a:gd name="connsiteY468" fmla="*/ 4469115 h 6858000"/>
              <a:gd name="connsiteX469" fmla="*/ 3177952 w 7467600"/>
              <a:gd name="connsiteY469" fmla="*/ 3657386 h 6858000"/>
              <a:gd name="connsiteX470" fmla="*/ 3189263 w 7467600"/>
              <a:gd name="connsiteY470" fmla="*/ 3625726 h 6858000"/>
              <a:gd name="connsiteX471" fmla="*/ 3560912 w 7467600"/>
              <a:gd name="connsiteY471" fmla="*/ 4079863 h 6858000"/>
              <a:gd name="connsiteX472" fmla="*/ 3626636 w 7467600"/>
              <a:gd name="connsiteY472" fmla="*/ 4512230 h 6858000"/>
              <a:gd name="connsiteX473" fmla="*/ 3653088 w 7467600"/>
              <a:gd name="connsiteY473" fmla="*/ 4521417 h 6858000"/>
              <a:gd name="connsiteX474" fmla="*/ 3988128 w 7467600"/>
              <a:gd name="connsiteY474" fmla="*/ 4817267 h 6858000"/>
              <a:gd name="connsiteX475" fmla="*/ 4830582 w 7467600"/>
              <a:gd name="connsiteY475" fmla="*/ 4676000 h 6858000"/>
              <a:gd name="connsiteX476" fmla="*/ 4830100 w 7467600"/>
              <a:gd name="connsiteY476" fmla="*/ 4675554 h 6858000"/>
              <a:gd name="connsiteX477" fmla="*/ 4036318 w 7467600"/>
              <a:gd name="connsiteY477" fmla="*/ 4147013 h 6858000"/>
              <a:gd name="connsiteX478" fmla="*/ 3432098 w 7467600"/>
              <a:gd name="connsiteY478" fmla="*/ 3537312 h 6858000"/>
              <a:gd name="connsiteX479" fmla="*/ 3446761 w 7467600"/>
              <a:gd name="connsiteY479" fmla="*/ 3461278 h 6858000"/>
              <a:gd name="connsiteX480" fmla="*/ 4419733 w 7467600"/>
              <a:gd name="connsiteY480" fmla="*/ 3963555 h 6858000"/>
              <a:gd name="connsiteX481" fmla="*/ 4781371 w 7467600"/>
              <a:gd name="connsiteY481" fmla="*/ 4458604 h 6858000"/>
              <a:gd name="connsiteX482" fmla="*/ 4780440 w 7467600"/>
              <a:gd name="connsiteY482" fmla="*/ 4470290 h 6858000"/>
              <a:gd name="connsiteX483" fmla="*/ 4898954 w 7467600"/>
              <a:gd name="connsiteY483" fmla="*/ 4662092 h 6858000"/>
              <a:gd name="connsiteX484" fmla="*/ 4900699 w 7467600"/>
              <a:gd name="connsiteY484" fmla="*/ 4670867 h 6858000"/>
              <a:gd name="connsiteX485" fmla="*/ 5714511 w 7467600"/>
              <a:gd name="connsiteY485" fmla="*/ 4663483 h 6858000"/>
              <a:gd name="connsiteX486" fmla="*/ 5464793 w 7467600"/>
              <a:gd name="connsiteY486" fmla="*/ 4393556 h 6858000"/>
              <a:gd name="connsiteX487" fmla="*/ 5461897 w 7467600"/>
              <a:gd name="connsiteY487" fmla="*/ 4390879 h 6858000"/>
              <a:gd name="connsiteX488" fmla="*/ 4294126 w 7467600"/>
              <a:gd name="connsiteY488" fmla="*/ 3303048 h 6858000"/>
              <a:gd name="connsiteX489" fmla="*/ 4305321 w 7467600"/>
              <a:gd name="connsiteY489" fmla="*/ 3256953 h 6858000"/>
              <a:gd name="connsiteX490" fmla="*/ 4949299 w 7467600"/>
              <a:gd name="connsiteY490" fmla="*/ 3766336 h 6858000"/>
              <a:gd name="connsiteX491" fmla="*/ 5291452 w 7467600"/>
              <a:gd name="connsiteY491" fmla="*/ 4076801 h 6858000"/>
              <a:gd name="connsiteX492" fmla="*/ 5434998 w 7467600"/>
              <a:gd name="connsiteY492" fmla="*/ 4254100 h 6858000"/>
              <a:gd name="connsiteX493" fmla="*/ 5351015 w 7467600"/>
              <a:gd name="connsiteY493" fmla="*/ 3760989 h 6858000"/>
              <a:gd name="connsiteX494" fmla="*/ 5413780 w 7467600"/>
              <a:gd name="connsiteY494" fmla="*/ 2966265 h 6858000"/>
              <a:gd name="connsiteX495" fmla="*/ 5425627 w 7467600"/>
              <a:gd name="connsiteY495" fmla="*/ 2954192 h 6858000"/>
              <a:gd name="connsiteX496" fmla="*/ 6604735 w 7467600"/>
              <a:gd name="connsiteY496" fmla="*/ 2041381 h 6858000"/>
              <a:gd name="connsiteX497" fmla="*/ 7204487 w 7467600"/>
              <a:gd name="connsiteY497" fmla="*/ 2742112 h 6858000"/>
              <a:gd name="connsiteX498" fmla="*/ 7131592 w 7467600"/>
              <a:gd name="connsiteY498" fmla="*/ 2672096 h 6858000"/>
              <a:gd name="connsiteX499" fmla="*/ 6996344 w 7467600"/>
              <a:gd name="connsiteY499" fmla="*/ 2518310 h 6858000"/>
              <a:gd name="connsiteX500" fmla="*/ 6735495 w 7467600"/>
              <a:gd name="connsiteY500" fmla="*/ 2196890 h 6858000"/>
              <a:gd name="connsiteX501" fmla="*/ 6721901 w 7467600"/>
              <a:gd name="connsiteY501" fmla="*/ 2179274 h 6858000"/>
              <a:gd name="connsiteX502" fmla="*/ 6604735 w 7467600"/>
              <a:gd name="connsiteY502" fmla="*/ 2041381 h 6858000"/>
              <a:gd name="connsiteX503" fmla="*/ 6591670 w 7467600"/>
              <a:gd name="connsiteY503" fmla="*/ 1988277 h 6858000"/>
              <a:gd name="connsiteX504" fmla="*/ 6747349 w 7467600"/>
              <a:gd name="connsiteY504" fmla="*/ 2160069 h 6858000"/>
              <a:gd name="connsiteX505" fmla="*/ 6760943 w 7467600"/>
              <a:gd name="connsiteY505" fmla="*/ 2177686 h 6858000"/>
              <a:gd name="connsiteX506" fmla="*/ 7021065 w 7467600"/>
              <a:gd name="connsiteY506" fmla="*/ 2498102 h 6858000"/>
              <a:gd name="connsiteX507" fmla="*/ 7155223 w 7467600"/>
              <a:gd name="connsiteY507" fmla="*/ 2650386 h 6858000"/>
              <a:gd name="connsiteX508" fmla="*/ 7203167 w 7467600"/>
              <a:gd name="connsiteY508" fmla="*/ 2697288 h 6858000"/>
              <a:gd name="connsiteX509" fmla="*/ 6937703 w 7467600"/>
              <a:gd name="connsiteY509" fmla="*/ 2321981 h 6858000"/>
              <a:gd name="connsiteX510" fmla="*/ 6591670 w 7467600"/>
              <a:gd name="connsiteY510" fmla="*/ 1988277 h 6858000"/>
              <a:gd name="connsiteX511" fmla="*/ 5798671 w 7467600"/>
              <a:gd name="connsiteY511" fmla="*/ 1981601 h 6858000"/>
              <a:gd name="connsiteX512" fmla="*/ 5754709 w 7467600"/>
              <a:gd name="connsiteY512" fmla="*/ 2071454 h 6858000"/>
              <a:gd name="connsiteX513" fmla="*/ 5763044 w 7467600"/>
              <a:gd name="connsiteY513" fmla="*/ 2842206 h 6858000"/>
              <a:gd name="connsiteX514" fmla="*/ 5764974 w 7467600"/>
              <a:gd name="connsiteY514" fmla="*/ 2799609 h 6858000"/>
              <a:gd name="connsiteX515" fmla="*/ 5767665 w 7467600"/>
              <a:gd name="connsiteY515" fmla="*/ 2666409 h 6858000"/>
              <a:gd name="connsiteX516" fmla="*/ 5763055 w 7467600"/>
              <a:gd name="connsiteY516" fmla="*/ 2579705 h 6858000"/>
              <a:gd name="connsiteX517" fmla="*/ 5758079 w 7467600"/>
              <a:gd name="connsiteY517" fmla="*/ 2492508 h 6858000"/>
              <a:gd name="connsiteX518" fmla="*/ 5779325 w 7467600"/>
              <a:gd name="connsiteY518" fmla="*/ 2197069 h 6858000"/>
              <a:gd name="connsiteX519" fmla="*/ 5798671 w 7467600"/>
              <a:gd name="connsiteY519" fmla="*/ 1981601 h 6858000"/>
              <a:gd name="connsiteX520" fmla="*/ 5829202 w 7467600"/>
              <a:gd name="connsiteY520" fmla="*/ 1971679 h 6858000"/>
              <a:gd name="connsiteX521" fmla="*/ 5809558 w 7467600"/>
              <a:gd name="connsiteY521" fmla="*/ 2198043 h 6858000"/>
              <a:gd name="connsiteX522" fmla="*/ 5788653 w 7467600"/>
              <a:gd name="connsiteY522" fmla="*/ 2489430 h 6858000"/>
              <a:gd name="connsiteX523" fmla="*/ 5793439 w 7467600"/>
              <a:gd name="connsiteY523" fmla="*/ 2575235 h 6858000"/>
              <a:gd name="connsiteX524" fmla="*/ 5796837 w 7467600"/>
              <a:gd name="connsiteY524" fmla="*/ 2637633 h 6858000"/>
              <a:gd name="connsiteX525" fmla="*/ 5818614 w 7467600"/>
              <a:gd name="connsiteY525" fmla="*/ 2473055 h 6858000"/>
              <a:gd name="connsiteX526" fmla="*/ 5829202 w 7467600"/>
              <a:gd name="connsiteY526" fmla="*/ 1971679 h 6858000"/>
              <a:gd name="connsiteX527" fmla="*/ 5911389 w 7467600"/>
              <a:gd name="connsiteY527" fmla="*/ 1898371 h 6858000"/>
              <a:gd name="connsiteX528" fmla="*/ 6237627 w 7467600"/>
              <a:gd name="connsiteY528" fmla="*/ 2231921 h 6858000"/>
              <a:gd name="connsiteX529" fmla="*/ 5911389 w 7467600"/>
              <a:gd name="connsiteY529" fmla="*/ 1898371 h 6858000"/>
              <a:gd name="connsiteX530" fmla="*/ 6944437 w 7467600"/>
              <a:gd name="connsiteY530" fmla="*/ 1575402 h 6858000"/>
              <a:gd name="connsiteX531" fmla="*/ 6304730 w 7467600"/>
              <a:gd name="connsiteY531" fmla="*/ 1766654 h 6858000"/>
              <a:gd name="connsiteX532" fmla="*/ 6944437 w 7467600"/>
              <a:gd name="connsiteY532" fmla="*/ 1575402 h 6858000"/>
              <a:gd name="connsiteX533" fmla="*/ 7019523 w 7467600"/>
              <a:gd name="connsiteY533" fmla="*/ 1519450 h 6858000"/>
              <a:gd name="connsiteX534" fmla="*/ 6298091 w 7467600"/>
              <a:gd name="connsiteY534" fmla="*/ 1737122 h 6858000"/>
              <a:gd name="connsiteX535" fmla="*/ 7019523 w 7467600"/>
              <a:gd name="connsiteY535" fmla="*/ 1519450 h 6858000"/>
              <a:gd name="connsiteX536" fmla="*/ 2399523 w 7467600"/>
              <a:gd name="connsiteY536" fmla="*/ 1428234 h 6858000"/>
              <a:gd name="connsiteX537" fmla="*/ 2224982 w 7467600"/>
              <a:gd name="connsiteY537" fmla="*/ 1826201 h 6858000"/>
              <a:gd name="connsiteX538" fmla="*/ 2096099 w 7467600"/>
              <a:gd name="connsiteY538" fmla="*/ 2345900 h 6858000"/>
              <a:gd name="connsiteX539" fmla="*/ 2283317 w 7467600"/>
              <a:gd name="connsiteY539" fmla="*/ 1796925 h 6858000"/>
              <a:gd name="connsiteX540" fmla="*/ 2399523 w 7467600"/>
              <a:gd name="connsiteY540" fmla="*/ 1428234 h 6858000"/>
              <a:gd name="connsiteX541" fmla="*/ 2448558 w 7467600"/>
              <a:gd name="connsiteY541" fmla="*/ 1373435 h 6858000"/>
              <a:gd name="connsiteX542" fmla="*/ 2312521 w 7467600"/>
              <a:gd name="connsiteY542" fmla="*/ 1806140 h 6858000"/>
              <a:gd name="connsiteX543" fmla="*/ 2127533 w 7467600"/>
              <a:gd name="connsiteY543" fmla="*/ 2348380 h 6858000"/>
              <a:gd name="connsiteX544" fmla="*/ 2358080 w 7467600"/>
              <a:gd name="connsiteY544" fmla="*/ 1866134 h 6858000"/>
              <a:gd name="connsiteX545" fmla="*/ 2407436 w 7467600"/>
              <a:gd name="connsiteY545" fmla="*/ 1651070 h 6858000"/>
              <a:gd name="connsiteX546" fmla="*/ 2448558 w 7467600"/>
              <a:gd name="connsiteY546" fmla="*/ 1373435 h 6858000"/>
              <a:gd name="connsiteX547" fmla="*/ 278707 w 7467600"/>
              <a:gd name="connsiteY547" fmla="*/ 1352270 h 6858000"/>
              <a:gd name="connsiteX548" fmla="*/ 321570 w 7467600"/>
              <a:gd name="connsiteY548" fmla="*/ 1861610 h 6858000"/>
              <a:gd name="connsiteX549" fmla="*/ 294281 w 7467600"/>
              <a:gd name="connsiteY549" fmla="*/ 1440658 h 6858000"/>
              <a:gd name="connsiteX550" fmla="*/ 278707 w 7467600"/>
              <a:gd name="connsiteY550" fmla="*/ 1352270 h 6858000"/>
              <a:gd name="connsiteX551" fmla="*/ 1423821 w 7467600"/>
              <a:gd name="connsiteY551" fmla="*/ 1351958 h 6858000"/>
              <a:gd name="connsiteX552" fmla="*/ 1638521 w 7467600"/>
              <a:gd name="connsiteY552" fmla="*/ 1908470 h 6858000"/>
              <a:gd name="connsiteX553" fmla="*/ 1754199 w 7467600"/>
              <a:gd name="connsiteY553" fmla="*/ 2149284 h 6858000"/>
              <a:gd name="connsiteX554" fmla="*/ 1908359 w 7467600"/>
              <a:gd name="connsiteY554" fmla="*/ 2364988 h 6858000"/>
              <a:gd name="connsiteX555" fmla="*/ 1647661 w 7467600"/>
              <a:gd name="connsiteY555" fmla="*/ 1825945 h 6858000"/>
              <a:gd name="connsiteX556" fmla="*/ 1423821 w 7467600"/>
              <a:gd name="connsiteY556" fmla="*/ 1351958 h 6858000"/>
              <a:gd name="connsiteX557" fmla="*/ 1431890 w 7467600"/>
              <a:gd name="connsiteY557" fmla="*/ 1306475 h 6858000"/>
              <a:gd name="connsiteX558" fmla="*/ 1507597 w 7467600"/>
              <a:gd name="connsiteY558" fmla="*/ 1446132 h 6858000"/>
              <a:gd name="connsiteX559" fmla="*/ 1674586 w 7467600"/>
              <a:gd name="connsiteY559" fmla="*/ 1813832 h 6858000"/>
              <a:gd name="connsiteX560" fmla="*/ 1815950 w 7467600"/>
              <a:gd name="connsiteY560" fmla="*/ 2128564 h 6858000"/>
              <a:gd name="connsiteX561" fmla="*/ 1984242 w 7467600"/>
              <a:gd name="connsiteY561" fmla="*/ 2430829 h 6858000"/>
              <a:gd name="connsiteX562" fmla="*/ 2014023 w 7467600"/>
              <a:gd name="connsiteY562" fmla="*/ 2450995 h 6858000"/>
              <a:gd name="connsiteX563" fmla="*/ 1747337 w 7467600"/>
              <a:gd name="connsiteY563" fmla="*/ 1855264 h 6858000"/>
              <a:gd name="connsiteX564" fmla="*/ 1533749 w 7467600"/>
              <a:gd name="connsiteY564" fmla="*/ 1478656 h 6858000"/>
              <a:gd name="connsiteX565" fmla="*/ 1431890 w 7467600"/>
              <a:gd name="connsiteY565" fmla="*/ 1306475 h 6858000"/>
              <a:gd name="connsiteX566" fmla="*/ 5052692 w 7467600"/>
              <a:gd name="connsiteY566" fmla="*/ 1292994 h 6858000"/>
              <a:gd name="connsiteX567" fmla="*/ 5200661 w 7467600"/>
              <a:gd name="connsiteY567" fmla="*/ 1635186 h 6858000"/>
              <a:gd name="connsiteX568" fmla="*/ 5297138 w 7467600"/>
              <a:gd name="connsiteY568" fmla="*/ 1906351 h 6858000"/>
              <a:gd name="connsiteX569" fmla="*/ 5052692 w 7467600"/>
              <a:gd name="connsiteY569" fmla="*/ 1292994 h 6858000"/>
              <a:gd name="connsiteX570" fmla="*/ 5009948 w 7467600"/>
              <a:gd name="connsiteY570" fmla="*/ 1273619 h 6858000"/>
              <a:gd name="connsiteX571" fmla="*/ 5121777 w 7467600"/>
              <a:gd name="connsiteY571" fmla="*/ 1654213 h 6858000"/>
              <a:gd name="connsiteX572" fmla="*/ 5293545 w 7467600"/>
              <a:gd name="connsiteY572" fmla="*/ 2072247 h 6858000"/>
              <a:gd name="connsiteX573" fmla="*/ 5294042 w 7467600"/>
              <a:gd name="connsiteY573" fmla="*/ 2065019 h 6858000"/>
              <a:gd name="connsiteX574" fmla="*/ 5171936 w 7467600"/>
              <a:gd name="connsiteY574" fmla="*/ 1647613 h 6858000"/>
              <a:gd name="connsiteX575" fmla="*/ 5009948 w 7467600"/>
              <a:gd name="connsiteY575" fmla="*/ 1273619 h 6858000"/>
              <a:gd name="connsiteX576" fmla="*/ 655236 w 7467600"/>
              <a:gd name="connsiteY576" fmla="*/ 1268632 h 6858000"/>
              <a:gd name="connsiteX577" fmla="*/ 839521 w 7467600"/>
              <a:gd name="connsiteY577" fmla="*/ 1685315 h 6858000"/>
              <a:gd name="connsiteX578" fmla="*/ 1109416 w 7467600"/>
              <a:gd name="connsiteY578" fmla="*/ 2061663 h 6858000"/>
              <a:gd name="connsiteX579" fmla="*/ 1298300 w 7467600"/>
              <a:gd name="connsiteY579" fmla="*/ 2247742 h 6858000"/>
              <a:gd name="connsiteX580" fmla="*/ 1125871 w 7467600"/>
              <a:gd name="connsiteY580" fmla="*/ 1989513 h 6858000"/>
              <a:gd name="connsiteX581" fmla="*/ 981574 w 7467600"/>
              <a:gd name="connsiteY581" fmla="*/ 1783157 h 6858000"/>
              <a:gd name="connsiteX582" fmla="*/ 922198 w 7467600"/>
              <a:gd name="connsiteY582" fmla="*/ 1677437 h 6858000"/>
              <a:gd name="connsiteX583" fmla="*/ 869293 w 7467600"/>
              <a:gd name="connsiteY583" fmla="*/ 1583214 h 6858000"/>
              <a:gd name="connsiteX584" fmla="*/ 751431 w 7467600"/>
              <a:gd name="connsiteY584" fmla="*/ 1405731 h 6858000"/>
              <a:gd name="connsiteX585" fmla="*/ 655236 w 7467600"/>
              <a:gd name="connsiteY585" fmla="*/ 1268632 h 6858000"/>
              <a:gd name="connsiteX586" fmla="*/ 6516292 w 7467600"/>
              <a:gd name="connsiteY586" fmla="*/ 1263064 h 6858000"/>
              <a:gd name="connsiteX587" fmla="*/ 5736320 w 7467600"/>
              <a:gd name="connsiteY587" fmla="*/ 1501803 h 6858000"/>
              <a:gd name="connsiteX588" fmla="*/ 6516292 w 7467600"/>
              <a:gd name="connsiteY588" fmla="*/ 1263064 h 6858000"/>
              <a:gd name="connsiteX589" fmla="*/ 291466 w 7467600"/>
              <a:gd name="connsiteY589" fmla="*/ 1250369 h 6858000"/>
              <a:gd name="connsiteX590" fmla="*/ 323180 w 7467600"/>
              <a:gd name="connsiteY590" fmla="*/ 1435283 h 6858000"/>
              <a:gd name="connsiteX591" fmla="*/ 349381 w 7467600"/>
              <a:gd name="connsiteY591" fmla="*/ 1875041 h 6858000"/>
              <a:gd name="connsiteX592" fmla="*/ 374363 w 7467600"/>
              <a:gd name="connsiteY592" fmla="*/ 1506494 h 6858000"/>
              <a:gd name="connsiteX593" fmla="*/ 302168 w 7467600"/>
              <a:gd name="connsiteY593" fmla="*/ 1274495 h 6858000"/>
              <a:gd name="connsiteX594" fmla="*/ 291466 w 7467600"/>
              <a:gd name="connsiteY594" fmla="*/ 1250369 h 6858000"/>
              <a:gd name="connsiteX595" fmla="*/ 678222 w 7467600"/>
              <a:gd name="connsiteY595" fmla="*/ 1248670 h 6858000"/>
              <a:gd name="connsiteX596" fmla="*/ 775536 w 7467600"/>
              <a:gd name="connsiteY596" fmla="*/ 1388015 h 6858000"/>
              <a:gd name="connsiteX597" fmla="*/ 894529 w 7467600"/>
              <a:gd name="connsiteY597" fmla="*/ 1567739 h 6858000"/>
              <a:gd name="connsiteX598" fmla="*/ 948000 w 7467600"/>
              <a:gd name="connsiteY598" fmla="*/ 1663088 h 6858000"/>
              <a:gd name="connsiteX599" fmla="*/ 1006812 w 7467600"/>
              <a:gd name="connsiteY599" fmla="*/ 1767683 h 6858000"/>
              <a:gd name="connsiteX600" fmla="*/ 1149133 w 7467600"/>
              <a:gd name="connsiteY600" fmla="*/ 1971513 h 6858000"/>
              <a:gd name="connsiteX601" fmla="*/ 1333952 w 7467600"/>
              <a:gd name="connsiteY601" fmla="*/ 2251620 h 6858000"/>
              <a:gd name="connsiteX602" fmla="*/ 1337329 w 7467600"/>
              <a:gd name="connsiteY602" fmla="*/ 2258350 h 6858000"/>
              <a:gd name="connsiteX603" fmla="*/ 1014726 w 7467600"/>
              <a:gd name="connsiteY603" fmla="*/ 1615556 h 6858000"/>
              <a:gd name="connsiteX604" fmla="*/ 678222 w 7467600"/>
              <a:gd name="connsiteY604" fmla="*/ 1248670 h 6858000"/>
              <a:gd name="connsiteX605" fmla="*/ 6691602 w 7467600"/>
              <a:gd name="connsiteY605" fmla="*/ 1140573 h 6858000"/>
              <a:gd name="connsiteX606" fmla="*/ 6571100 w 7467600"/>
              <a:gd name="connsiteY606" fmla="*/ 1183662 h 6858000"/>
              <a:gd name="connsiteX607" fmla="*/ 6241687 w 7467600"/>
              <a:gd name="connsiteY607" fmla="*/ 1257600 h 6858000"/>
              <a:gd name="connsiteX608" fmla="*/ 5693009 w 7467600"/>
              <a:gd name="connsiteY608" fmla="*/ 1478256 h 6858000"/>
              <a:gd name="connsiteX609" fmla="*/ 6548420 w 7467600"/>
              <a:gd name="connsiteY609" fmla="*/ 1214599 h 6858000"/>
              <a:gd name="connsiteX610" fmla="*/ 6605473 w 7467600"/>
              <a:gd name="connsiteY610" fmla="*/ 1184686 h 6858000"/>
              <a:gd name="connsiteX611" fmla="*/ 6691602 w 7467600"/>
              <a:gd name="connsiteY611" fmla="*/ 1140573 h 6858000"/>
              <a:gd name="connsiteX612" fmla="*/ 4002475 w 7467600"/>
              <a:gd name="connsiteY612" fmla="*/ 1037802 h 6858000"/>
              <a:gd name="connsiteX613" fmla="*/ 4000324 w 7467600"/>
              <a:gd name="connsiteY613" fmla="*/ 1039362 h 6858000"/>
              <a:gd name="connsiteX614" fmla="*/ 4002862 w 7467600"/>
              <a:gd name="connsiteY614" fmla="*/ 1042866 h 6858000"/>
              <a:gd name="connsiteX615" fmla="*/ 4002475 w 7467600"/>
              <a:gd name="connsiteY615" fmla="*/ 1037802 h 6858000"/>
              <a:gd name="connsiteX616" fmla="*/ 506322 w 7467600"/>
              <a:gd name="connsiteY616" fmla="*/ 1020997 h 6858000"/>
              <a:gd name="connsiteX617" fmla="*/ 533068 w 7467600"/>
              <a:gd name="connsiteY617" fmla="*/ 1029409 h 6858000"/>
              <a:gd name="connsiteX618" fmla="*/ 1232525 w 7467600"/>
              <a:gd name="connsiteY618" fmla="*/ 1804675 h 6858000"/>
              <a:gd name="connsiteX619" fmla="*/ 1388858 w 7467600"/>
              <a:gd name="connsiteY619" fmla="*/ 2368011 h 6858000"/>
              <a:gd name="connsiteX620" fmla="*/ 1384098 w 7467600"/>
              <a:gd name="connsiteY620" fmla="*/ 2378125 h 6858000"/>
              <a:gd name="connsiteX621" fmla="*/ 1425393 w 7467600"/>
              <a:gd name="connsiteY621" fmla="*/ 2589124 h 6858000"/>
              <a:gd name="connsiteX622" fmla="*/ 1424001 w 7467600"/>
              <a:gd name="connsiteY622" fmla="*/ 2597541 h 6858000"/>
              <a:gd name="connsiteX623" fmla="*/ 2152729 w 7467600"/>
              <a:gd name="connsiteY623" fmla="*/ 2864487 h 6858000"/>
              <a:gd name="connsiteX624" fmla="*/ 2020609 w 7467600"/>
              <a:gd name="connsiteY624" fmla="*/ 2539671 h 6858000"/>
              <a:gd name="connsiteX625" fmla="*/ 2018920 w 7467600"/>
              <a:gd name="connsiteY625" fmla="*/ 2536309 h 6858000"/>
              <a:gd name="connsiteX626" fmla="*/ 1342441 w 7467600"/>
              <a:gd name="connsiteY626" fmla="*/ 1173017 h 6858000"/>
              <a:gd name="connsiteX627" fmla="*/ 1367925 w 7467600"/>
              <a:gd name="connsiteY627" fmla="*/ 1135648 h 6858000"/>
              <a:gd name="connsiteX628" fmla="*/ 1771401 w 7467600"/>
              <a:gd name="connsiteY628" fmla="*/ 1806673 h 6858000"/>
              <a:gd name="connsiteX629" fmla="*/ 1972385 w 7467600"/>
              <a:gd name="connsiteY629" fmla="*/ 2198735 h 6858000"/>
              <a:gd name="connsiteX630" fmla="*/ 2040892 w 7467600"/>
              <a:gd name="connsiteY630" fmla="*/ 2405205 h 6858000"/>
              <a:gd name="connsiteX631" fmla="*/ 2131689 w 7467600"/>
              <a:gd name="connsiteY631" fmla="*/ 1936926 h 6858000"/>
              <a:gd name="connsiteX632" fmla="*/ 2454820 w 7467600"/>
              <a:gd name="connsiteY632" fmla="*/ 1248808 h 6858000"/>
              <a:gd name="connsiteX633" fmla="*/ 2492512 w 7467600"/>
              <a:gd name="connsiteY633" fmla="*/ 1302920 h 6858000"/>
              <a:gd name="connsiteX634" fmla="*/ 2081216 w 7467600"/>
              <a:gd name="connsiteY634" fmla="*/ 2527513 h 6858000"/>
              <a:gd name="connsiteX635" fmla="*/ 2081211 w 7467600"/>
              <a:gd name="connsiteY635" fmla="*/ 2528916 h 6858000"/>
              <a:gd name="connsiteX636" fmla="*/ 2199067 w 7467600"/>
              <a:gd name="connsiteY636" fmla="*/ 2884061 h 6858000"/>
              <a:gd name="connsiteX637" fmla="*/ 3192586 w 7467600"/>
              <a:gd name="connsiteY637" fmla="*/ 3411496 h 6858000"/>
              <a:gd name="connsiteX638" fmla="*/ 3182620 w 7467600"/>
              <a:gd name="connsiteY638" fmla="*/ 3483279 h 6858000"/>
              <a:gd name="connsiteX639" fmla="*/ 2435119 w 7467600"/>
              <a:gd name="connsiteY639" fmla="*/ 3080173 h 6858000"/>
              <a:gd name="connsiteX640" fmla="*/ 2410152 w 7467600"/>
              <a:gd name="connsiteY640" fmla="*/ 3063751 h 6858000"/>
              <a:gd name="connsiteX641" fmla="*/ 2408099 w 7467600"/>
              <a:gd name="connsiteY641" fmla="*/ 3064403 h 6858000"/>
              <a:gd name="connsiteX642" fmla="*/ 2407218 w 7467600"/>
              <a:gd name="connsiteY642" fmla="*/ 3070324 h 6858000"/>
              <a:gd name="connsiteX643" fmla="*/ 2380138 w 7467600"/>
              <a:gd name="connsiteY643" fmla="*/ 3099341 h 6858000"/>
              <a:gd name="connsiteX644" fmla="*/ 1765923 w 7467600"/>
              <a:gd name="connsiteY644" fmla="*/ 3581043 h 6858000"/>
              <a:gd name="connsiteX645" fmla="*/ 1702258 w 7467600"/>
              <a:gd name="connsiteY645" fmla="*/ 3612286 h 6858000"/>
              <a:gd name="connsiteX646" fmla="*/ 1538370 w 7467600"/>
              <a:gd name="connsiteY646" fmla="*/ 3811804 h 6858000"/>
              <a:gd name="connsiteX647" fmla="*/ 542867 w 7467600"/>
              <a:gd name="connsiteY647" fmla="*/ 4944092 h 6858000"/>
              <a:gd name="connsiteX648" fmla="*/ 515800 w 7467600"/>
              <a:gd name="connsiteY648" fmla="*/ 4862180 h 6858000"/>
              <a:gd name="connsiteX649" fmla="*/ 909145 w 7467600"/>
              <a:gd name="connsiteY649" fmla="*/ 4199225 h 6858000"/>
              <a:gd name="connsiteX650" fmla="*/ 1214067 w 7467600"/>
              <a:gd name="connsiteY650" fmla="*/ 3908561 h 6858000"/>
              <a:gd name="connsiteX651" fmla="*/ 640967 w 7467600"/>
              <a:gd name="connsiteY651" fmla="*/ 4105601 h 6858000"/>
              <a:gd name="connsiteX652" fmla="*/ 112563 w 7467600"/>
              <a:gd name="connsiteY652" fmla="*/ 4396952 h 6858000"/>
              <a:gd name="connsiteX653" fmla="*/ 0 w 7467600"/>
              <a:gd name="connsiteY653" fmla="*/ 4466006 h 6858000"/>
              <a:gd name="connsiteX654" fmla="*/ 0 w 7467600"/>
              <a:gd name="connsiteY654" fmla="*/ 4233763 h 6858000"/>
              <a:gd name="connsiteX655" fmla="*/ 36881 w 7467600"/>
              <a:gd name="connsiteY655" fmla="*/ 4200118 h 6858000"/>
              <a:gd name="connsiteX656" fmla="*/ 910534 w 7467600"/>
              <a:gd name="connsiteY656" fmla="*/ 3629753 h 6858000"/>
              <a:gd name="connsiteX657" fmla="*/ 1578717 w 7467600"/>
              <a:gd name="connsiteY657" fmla="*/ 3575982 h 6858000"/>
              <a:gd name="connsiteX658" fmla="*/ 2338780 w 7467600"/>
              <a:gd name="connsiteY658" fmla="*/ 3033725 h 6858000"/>
              <a:gd name="connsiteX659" fmla="*/ 1807991 w 7467600"/>
              <a:gd name="connsiteY659" fmla="*/ 2807184 h 6858000"/>
              <a:gd name="connsiteX660" fmla="*/ 1416358 w 7467600"/>
              <a:gd name="connsiteY660" fmla="*/ 3112571 h 6858000"/>
              <a:gd name="connsiteX661" fmla="*/ 939066 w 7467600"/>
              <a:gd name="connsiteY661" fmla="*/ 3378798 h 6858000"/>
              <a:gd name="connsiteX662" fmla="*/ 115099 w 7467600"/>
              <a:gd name="connsiteY662" fmla="*/ 3607650 h 6858000"/>
              <a:gd name="connsiteX663" fmla="*/ 97284 w 7467600"/>
              <a:gd name="connsiteY663" fmla="*/ 3520393 h 6858000"/>
              <a:gd name="connsiteX664" fmla="*/ 922050 w 7467600"/>
              <a:gd name="connsiteY664" fmla="*/ 3074867 h 6858000"/>
              <a:gd name="connsiteX665" fmla="*/ 1405265 w 7467600"/>
              <a:gd name="connsiteY665" fmla="*/ 3016319 h 6858000"/>
              <a:gd name="connsiteX666" fmla="*/ 1407512 w 7467600"/>
              <a:gd name="connsiteY666" fmla="*/ 3018001 h 6858000"/>
              <a:gd name="connsiteX667" fmla="*/ 1726266 w 7467600"/>
              <a:gd name="connsiteY667" fmla="*/ 2777274 h 6858000"/>
              <a:gd name="connsiteX668" fmla="*/ 625390 w 7467600"/>
              <a:gd name="connsiteY668" fmla="*/ 2514541 h 6858000"/>
              <a:gd name="connsiteX669" fmla="*/ 619799 w 7467600"/>
              <a:gd name="connsiteY669" fmla="*/ 2527180 h 6858000"/>
              <a:gd name="connsiteX670" fmla="*/ 310030 w 7467600"/>
              <a:gd name="connsiteY670" fmla="*/ 2771818 h 6858000"/>
              <a:gd name="connsiteX671" fmla="*/ 173877 w 7467600"/>
              <a:gd name="connsiteY671" fmla="*/ 2937056 h 6858000"/>
              <a:gd name="connsiteX672" fmla="*/ 77889 w 7467600"/>
              <a:gd name="connsiteY672" fmla="*/ 3138440 h 6858000"/>
              <a:gd name="connsiteX673" fmla="*/ 0 w 7467600"/>
              <a:gd name="connsiteY673" fmla="*/ 3271395 h 6858000"/>
              <a:gd name="connsiteX674" fmla="*/ 0 w 7467600"/>
              <a:gd name="connsiteY674" fmla="*/ 3153002 h 6858000"/>
              <a:gd name="connsiteX675" fmla="*/ 2386 w 7467600"/>
              <a:gd name="connsiteY675" fmla="*/ 3149203 h 6858000"/>
              <a:gd name="connsiteX676" fmla="*/ 89753 w 7467600"/>
              <a:gd name="connsiteY676" fmla="*/ 2987702 h 6858000"/>
              <a:gd name="connsiteX677" fmla="*/ 76869 w 7467600"/>
              <a:gd name="connsiteY677" fmla="*/ 3005404 h 6858000"/>
              <a:gd name="connsiteX678" fmla="*/ 32049 w 7467600"/>
              <a:gd name="connsiteY678" fmla="*/ 3065814 h 6858000"/>
              <a:gd name="connsiteX679" fmla="*/ 0 w 7467600"/>
              <a:gd name="connsiteY679" fmla="*/ 3108744 h 6858000"/>
              <a:gd name="connsiteX680" fmla="*/ 0 w 7467600"/>
              <a:gd name="connsiteY680" fmla="*/ 3058059 h 6858000"/>
              <a:gd name="connsiteX681" fmla="*/ 7610 w 7467600"/>
              <a:gd name="connsiteY681" fmla="*/ 3047889 h 6858000"/>
              <a:gd name="connsiteX682" fmla="*/ 52419 w 7467600"/>
              <a:gd name="connsiteY682" fmla="*/ 2987479 h 6858000"/>
              <a:gd name="connsiteX683" fmla="*/ 59142 w 7467600"/>
              <a:gd name="connsiteY683" fmla="*/ 2978488 h 6858000"/>
              <a:gd name="connsiteX684" fmla="*/ 0 w 7467600"/>
              <a:gd name="connsiteY684" fmla="*/ 3015334 h 6858000"/>
              <a:gd name="connsiteX685" fmla="*/ 0 w 7467600"/>
              <a:gd name="connsiteY685" fmla="*/ 2914286 h 6858000"/>
              <a:gd name="connsiteX686" fmla="*/ 36383 w 7467600"/>
              <a:gd name="connsiteY686" fmla="*/ 2901128 h 6858000"/>
              <a:gd name="connsiteX687" fmla="*/ 156329 w 7467600"/>
              <a:gd name="connsiteY687" fmla="*/ 2840533 h 6858000"/>
              <a:gd name="connsiteX688" fmla="*/ 358355 w 7467600"/>
              <a:gd name="connsiteY688" fmla="*/ 2620471 h 6858000"/>
              <a:gd name="connsiteX689" fmla="*/ 510577 w 7467600"/>
              <a:gd name="connsiteY689" fmla="*/ 2501244 h 6858000"/>
              <a:gd name="connsiteX690" fmla="*/ 211967 w 7467600"/>
              <a:gd name="connsiteY690" fmla="*/ 2479171 h 6858000"/>
              <a:gd name="connsiteX691" fmla="*/ 0 w 7467600"/>
              <a:gd name="connsiteY691" fmla="*/ 2476398 h 6858000"/>
              <a:gd name="connsiteX692" fmla="*/ 0 w 7467600"/>
              <a:gd name="connsiteY692" fmla="*/ 2389189 h 6858000"/>
              <a:gd name="connsiteX693" fmla="*/ 103062 w 7467600"/>
              <a:gd name="connsiteY693" fmla="*/ 2389518 h 6858000"/>
              <a:gd name="connsiteX694" fmla="*/ 510734 w 7467600"/>
              <a:gd name="connsiteY694" fmla="*/ 2416201 h 6858000"/>
              <a:gd name="connsiteX695" fmla="*/ 279257 w 7467600"/>
              <a:gd name="connsiteY695" fmla="*/ 2092102 h 6858000"/>
              <a:gd name="connsiteX696" fmla="*/ 65265 w 7467600"/>
              <a:gd name="connsiteY696" fmla="*/ 2006049 h 6858000"/>
              <a:gd name="connsiteX697" fmla="*/ 0 w 7467600"/>
              <a:gd name="connsiteY697" fmla="*/ 1982532 h 6858000"/>
              <a:gd name="connsiteX698" fmla="*/ 0 w 7467600"/>
              <a:gd name="connsiteY698" fmla="*/ 1912789 h 6858000"/>
              <a:gd name="connsiteX699" fmla="*/ 97460 w 7467600"/>
              <a:gd name="connsiteY699" fmla="*/ 1953725 h 6858000"/>
              <a:gd name="connsiteX700" fmla="*/ 221272 w 7467600"/>
              <a:gd name="connsiteY700" fmla="*/ 1980766 h 6858000"/>
              <a:gd name="connsiteX701" fmla="*/ 116765 w 7467600"/>
              <a:gd name="connsiteY701" fmla="*/ 1911033 h 6858000"/>
              <a:gd name="connsiteX702" fmla="*/ 16405 w 7467600"/>
              <a:gd name="connsiteY702" fmla="*/ 1803412 h 6858000"/>
              <a:gd name="connsiteX703" fmla="*/ 0 w 7467600"/>
              <a:gd name="connsiteY703" fmla="*/ 1784777 h 6858000"/>
              <a:gd name="connsiteX704" fmla="*/ 0 w 7467600"/>
              <a:gd name="connsiteY704" fmla="*/ 1740082 h 6858000"/>
              <a:gd name="connsiteX705" fmla="*/ 39394 w 7467600"/>
              <a:gd name="connsiteY705" fmla="*/ 1784856 h 6858000"/>
              <a:gd name="connsiteX706" fmla="*/ 135813 w 7467600"/>
              <a:gd name="connsiteY706" fmla="*/ 1888838 h 6858000"/>
              <a:gd name="connsiteX707" fmla="*/ 242575 w 7467600"/>
              <a:gd name="connsiteY707" fmla="*/ 1958841 h 6858000"/>
              <a:gd name="connsiteX708" fmla="*/ 82197 w 7467600"/>
              <a:gd name="connsiteY708" fmla="*/ 1754826 h 6858000"/>
              <a:gd name="connsiteX709" fmla="*/ 0 w 7467600"/>
              <a:gd name="connsiteY709" fmla="*/ 1679650 h 6858000"/>
              <a:gd name="connsiteX710" fmla="*/ 0 w 7467600"/>
              <a:gd name="connsiteY710" fmla="*/ 1602463 h 6858000"/>
              <a:gd name="connsiteX711" fmla="*/ 84689 w 7467600"/>
              <a:gd name="connsiteY711" fmla="*/ 1677442 h 6858000"/>
              <a:gd name="connsiteX712" fmla="*/ 298437 w 7467600"/>
              <a:gd name="connsiteY712" fmla="*/ 1968019 h 6858000"/>
              <a:gd name="connsiteX713" fmla="*/ 227269 w 7467600"/>
              <a:gd name="connsiteY713" fmla="*/ 1114064 h 6858000"/>
              <a:gd name="connsiteX714" fmla="*/ 248003 w 7467600"/>
              <a:gd name="connsiteY714" fmla="*/ 1089613 h 6858000"/>
              <a:gd name="connsiteX715" fmla="*/ 427020 w 7467600"/>
              <a:gd name="connsiteY715" fmla="*/ 1619803 h 6858000"/>
              <a:gd name="connsiteX716" fmla="*/ 340345 w 7467600"/>
              <a:gd name="connsiteY716" fmla="*/ 2027739 h 6858000"/>
              <a:gd name="connsiteX717" fmla="*/ 360865 w 7467600"/>
              <a:gd name="connsiteY717" fmla="*/ 2044827 h 6858000"/>
              <a:gd name="connsiteX718" fmla="*/ 560414 w 7467600"/>
              <a:gd name="connsiteY718" fmla="*/ 2421457 h 6858000"/>
              <a:gd name="connsiteX719" fmla="*/ 1359703 w 7467600"/>
              <a:gd name="connsiteY719" fmla="*/ 2578554 h 6858000"/>
              <a:gd name="connsiteX720" fmla="*/ 1359422 w 7467600"/>
              <a:gd name="connsiteY720" fmla="*/ 2577994 h 6858000"/>
              <a:gd name="connsiteX721" fmla="*/ 828701 w 7467600"/>
              <a:gd name="connsiteY721" fmla="*/ 1839520 h 6858000"/>
              <a:gd name="connsiteX722" fmla="*/ 494427 w 7467600"/>
              <a:gd name="connsiteY722" fmla="*/ 1092333 h 6858000"/>
              <a:gd name="connsiteX723" fmla="*/ 506322 w 7467600"/>
              <a:gd name="connsiteY723" fmla="*/ 1020997 h 6858000"/>
              <a:gd name="connsiteX724" fmla="*/ 4570198 w 7467600"/>
              <a:gd name="connsiteY724" fmla="*/ 978081 h 6858000"/>
              <a:gd name="connsiteX725" fmla="*/ 4523691 w 7467600"/>
              <a:gd name="connsiteY725" fmla="*/ 1127776 h 6858000"/>
              <a:gd name="connsiteX726" fmla="*/ 4509875 w 7467600"/>
              <a:gd name="connsiteY726" fmla="*/ 1167552 h 6858000"/>
              <a:gd name="connsiteX727" fmla="*/ 4478168 w 7467600"/>
              <a:gd name="connsiteY727" fmla="*/ 1260735 h 6858000"/>
              <a:gd name="connsiteX728" fmla="*/ 4409309 w 7467600"/>
              <a:gd name="connsiteY728" fmla="*/ 1666996 h 6858000"/>
              <a:gd name="connsiteX729" fmla="*/ 4370031 w 7467600"/>
              <a:gd name="connsiteY729" fmla="*/ 1955666 h 6858000"/>
              <a:gd name="connsiteX730" fmla="*/ 4570198 w 7467600"/>
              <a:gd name="connsiteY730" fmla="*/ 978081 h 6858000"/>
              <a:gd name="connsiteX731" fmla="*/ 4557898 w 7467600"/>
              <a:gd name="connsiteY731" fmla="*/ 900011 h 6858000"/>
              <a:gd name="connsiteX732" fmla="*/ 4344840 w 7467600"/>
              <a:gd name="connsiteY732" fmla="*/ 1922038 h 6858000"/>
              <a:gd name="connsiteX733" fmla="*/ 4378710 w 7467600"/>
              <a:gd name="connsiteY733" fmla="*/ 1665516 h 6858000"/>
              <a:gd name="connsiteX734" fmla="*/ 4448798 w 7467600"/>
              <a:gd name="connsiteY734" fmla="*/ 1253024 h 6858000"/>
              <a:gd name="connsiteX735" fmla="*/ 4480315 w 7467600"/>
              <a:gd name="connsiteY735" fmla="*/ 1158454 h 6858000"/>
              <a:gd name="connsiteX736" fmla="*/ 4494133 w 7467600"/>
              <a:gd name="connsiteY736" fmla="*/ 1118676 h 6858000"/>
              <a:gd name="connsiteX737" fmla="*/ 4557898 w 7467600"/>
              <a:gd name="connsiteY737" fmla="*/ 900011 h 6858000"/>
              <a:gd name="connsiteX738" fmla="*/ 5870151 w 7467600"/>
              <a:gd name="connsiteY738" fmla="*/ 898890 h 6858000"/>
              <a:gd name="connsiteX739" fmla="*/ 5861335 w 7467600"/>
              <a:gd name="connsiteY739" fmla="*/ 899177 h 6858000"/>
              <a:gd name="connsiteX740" fmla="*/ 5843702 w 7467600"/>
              <a:gd name="connsiteY740" fmla="*/ 899748 h 6858000"/>
              <a:gd name="connsiteX741" fmla="*/ 5651107 w 7467600"/>
              <a:gd name="connsiteY741" fmla="*/ 920306 h 6858000"/>
              <a:gd name="connsiteX742" fmla="*/ 5459407 w 7467600"/>
              <a:gd name="connsiteY742" fmla="*/ 940975 h 6858000"/>
              <a:gd name="connsiteX743" fmla="*/ 5374846 w 7467600"/>
              <a:gd name="connsiteY743" fmla="*/ 941988 h 6858000"/>
              <a:gd name="connsiteX744" fmla="*/ 5256105 w 7467600"/>
              <a:gd name="connsiteY744" fmla="*/ 945632 h 6858000"/>
              <a:gd name="connsiteX745" fmla="*/ 5107071 w 7467600"/>
              <a:gd name="connsiteY745" fmla="*/ 969720 h 6858000"/>
              <a:gd name="connsiteX746" fmla="*/ 4998681 w 7467600"/>
              <a:gd name="connsiteY746" fmla="*/ 988771 h 6858000"/>
              <a:gd name="connsiteX747" fmla="*/ 5870151 w 7467600"/>
              <a:gd name="connsiteY747" fmla="*/ 898890 h 6858000"/>
              <a:gd name="connsiteX748" fmla="*/ 5504425 w 7467600"/>
              <a:gd name="connsiteY748" fmla="*/ 848067 h 6858000"/>
              <a:gd name="connsiteX749" fmla="*/ 4968849 w 7467600"/>
              <a:gd name="connsiteY749" fmla="*/ 962318 h 6858000"/>
              <a:gd name="connsiteX750" fmla="*/ 5104039 w 7467600"/>
              <a:gd name="connsiteY750" fmla="*/ 940634 h 6858000"/>
              <a:gd name="connsiteX751" fmla="*/ 5256311 w 7467600"/>
              <a:gd name="connsiteY751" fmla="*/ 916490 h 6858000"/>
              <a:gd name="connsiteX752" fmla="*/ 5377381 w 7467600"/>
              <a:gd name="connsiteY752" fmla="*/ 912671 h 6858000"/>
              <a:gd name="connsiteX753" fmla="*/ 5460148 w 7467600"/>
              <a:gd name="connsiteY753" fmla="*/ 911442 h 6858000"/>
              <a:gd name="connsiteX754" fmla="*/ 5648971 w 7467600"/>
              <a:gd name="connsiteY754" fmla="*/ 891331 h 6858000"/>
              <a:gd name="connsiteX755" fmla="*/ 5844807 w 7467600"/>
              <a:gd name="connsiteY755" fmla="*/ 870718 h 6858000"/>
              <a:gd name="connsiteX756" fmla="*/ 5862975 w 7467600"/>
              <a:gd name="connsiteY756" fmla="*/ 869756 h 6858000"/>
              <a:gd name="connsiteX757" fmla="*/ 5920887 w 7467600"/>
              <a:gd name="connsiteY757" fmla="*/ 865929 h 6858000"/>
              <a:gd name="connsiteX758" fmla="*/ 5504425 w 7467600"/>
              <a:gd name="connsiteY758" fmla="*/ 848067 h 6858000"/>
              <a:gd name="connsiteX759" fmla="*/ 3607114 w 7467600"/>
              <a:gd name="connsiteY759" fmla="*/ 467441 h 6858000"/>
              <a:gd name="connsiteX760" fmla="*/ 3296242 w 7467600"/>
              <a:gd name="connsiteY760" fmla="*/ 807991 h 6858000"/>
              <a:gd name="connsiteX761" fmla="*/ 3174674 w 7467600"/>
              <a:gd name="connsiteY761" fmla="*/ 919759 h 6858000"/>
              <a:gd name="connsiteX762" fmla="*/ 3042978 w 7467600"/>
              <a:gd name="connsiteY762" fmla="*/ 1054894 h 6858000"/>
              <a:gd name="connsiteX763" fmla="*/ 2968914 w 7467600"/>
              <a:gd name="connsiteY763" fmla="*/ 1133756 h 6858000"/>
              <a:gd name="connsiteX764" fmla="*/ 3103823 w 7467600"/>
              <a:gd name="connsiteY764" fmla="*/ 1026814 h 6858000"/>
              <a:gd name="connsiteX765" fmla="*/ 3607114 w 7467600"/>
              <a:gd name="connsiteY765" fmla="*/ 467441 h 6858000"/>
              <a:gd name="connsiteX766" fmla="*/ 3744487 w 7467600"/>
              <a:gd name="connsiteY766" fmla="*/ 383136 h 6858000"/>
              <a:gd name="connsiteX767" fmla="*/ 3970213 w 7467600"/>
              <a:gd name="connsiteY767" fmla="*/ 995559 h 6858000"/>
              <a:gd name="connsiteX768" fmla="*/ 3744487 w 7467600"/>
              <a:gd name="connsiteY768" fmla="*/ 383136 h 6858000"/>
              <a:gd name="connsiteX769" fmla="*/ 3624562 w 7467600"/>
              <a:gd name="connsiteY769" fmla="*/ 367041 h 6858000"/>
              <a:gd name="connsiteX770" fmla="*/ 3489712 w 7467600"/>
              <a:gd name="connsiteY770" fmla="*/ 485386 h 6858000"/>
              <a:gd name="connsiteX771" fmla="*/ 3182994 w 7467600"/>
              <a:gd name="connsiteY771" fmla="*/ 828265 h 6858000"/>
              <a:gd name="connsiteX772" fmla="*/ 2892114 w 7467600"/>
              <a:gd name="connsiteY772" fmla="*/ 1172635 h 6858000"/>
              <a:gd name="connsiteX773" fmla="*/ 3021459 w 7467600"/>
              <a:gd name="connsiteY773" fmla="*/ 1035385 h 6858000"/>
              <a:gd name="connsiteX774" fmla="*/ 3153873 w 7467600"/>
              <a:gd name="connsiteY774" fmla="*/ 898971 h 6858000"/>
              <a:gd name="connsiteX775" fmla="*/ 3276511 w 7467600"/>
              <a:gd name="connsiteY775" fmla="*/ 786423 h 6858000"/>
              <a:gd name="connsiteX776" fmla="*/ 3584154 w 7467600"/>
              <a:gd name="connsiteY776" fmla="*/ 448218 h 6858000"/>
              <a:gd name="connsiteX777" fmla="*/ 3624562 w 7467600"/>
              <a:gd name="connsiteY777" fmla="*/ 367041 h 6858000"/>
              <a:gd name="connsiteX778" fmla="*/ 3766672 w 7467600"/>
              <a:gd name="connsiteY778" fmla="*/ 359429 h 6858000"/>
              <a:gd name="connsiteX779" fmla="*/ 3996338 w 7467600"/>
              <a:gd name="connsiteY779" fmla="*/ 968237 h 6858000"/>
              <a:gd name="connsiteX780" fmla="*/ 3766672 w 7467600"/>
              <a:gd name="connsiteY780" fmla="*/ 359429 h 6858000"/>
              <a:gd name="connsiteX781" fmla="*/ 5805386 w 7467600"/>
              <a:gd name="connsiteY781" fmla="*/ 239240 h 6858000"/>
              <a:gd name="connsiteX782" fmla="*/ 5736947 w 7467600"/>
              <a:gd name="connsiteY782" fmla="*/ 261367 h 6858000"/>
              <a:gd name="connsiteX783" fmla="*/ 5427012 w 7467600"/>
              <a:gd name="connsiteY783" fmla="*/ 311272 h 6858000"/>
              <a:gd name="connsiteX784" fmla="*/ 5147818 w 7467600"/>
              <a:gd name="connsiteY784" fmla="*/ 322112 h 6858000"/>
              <a:gd name="connsiteX785" fmla="*/ 5060854 w 7467600"/>
              <a:gd name="connsiteY785" fmla="*/ 311882 h 6858000"/>
              <a:gd name="connsiteX786" fmla="*/ 4945989 w 7467600"/>
              <a:gd name="connsiteY786" fmla="*/ 300516 h 6858000"/>
              <a:gd name="connsiteX787" fmla="*/ 5410479 w 7467600"/>
              <a:gd name="connsiteY787" fmla="*/ 348434 h 6858000"/>
              <a:gd name="connsiteX788" fmla="*/ 5805386 w 7467600"/>
              <a:gd name="connsiteY788" fmla="*/ 239240 h 6858000"/>
              <a:gd name="connsiteX789" fmla="*/ 5905192 w 7467600"/>
              <a:gd name="connsiteY789" fmla="*/ 163079 h 6858000"/>
              <a:gd name="connsiteX790" fmla="*/ 5865655 w 7467600"/>
              <a:gd name="connsiteY790" fmla="*/ 171901 h 6858000"/>
              <a:gd name="connsiteX791" fmla="*/ 5259740 w 7467600"/>
              <a:gd name="connsiteY791" fmla="*/ 257013 h 6858000"/>
              <a:gd name="connsiteX792" fmla="*/ 5208466 w 7467600"/>
              <a:gd name="connsiteY792" fmla="*/ 257550 h 6858000"/>
              <a:gd name="connsiteX793" fmla="*/ 4980204 w 7467600"/>
              <a:gd name="connsiteY793" fmla="*/ 271903 h 6858000"/>
              <a:gd name="connsiteX794" fmla="*/ 5068068 w 7467600"/>
              <a:gd name="connsiteY794" fmla="*/ 282244 h 6858000"/>
              <a:gd name="connsiteX795" fmla="*/ 5153231 w 7467600"/>
              <a:gd name="connsiteY795" fmla="*/ 292240 h 6858000"/>
              <a:gd name="connsiteX796" fmla="*/ 5426491 w 7467600"/>
              <a:gd name="connsiteY796" fmla="*/ 281128 h 6858000"/>
              <a:gd name="connsiteX797" fmla="*/ 5731212 w 7467600"/>
              <a:gd name="connsiteY797" fmla="*/ 231951 h 6858000"/>
              <a:gd name="connsiteX798" fmla="*/ 5905192 w 7467600"/>
              <a:gd name="connsiteY798" fmla="*/ 163079 h 6858000"/>
              <a:gd name="connsiteX799" fmla="*/ 5944437 w 7467600"/>
              <a:gd name="connsiteY799" fmla="*/ 113829 h 6858000"/>
              <a:gd name="connsiteX800" fmla="*/ 5825032 w 7467600"/>
              <a:gd name="connsiteY800" fmla="*/ 146405 h 6858000"/>
              <a:gd name="connsiteX801" fmla="*/ 4955599 w 7467600"/>
              <a:gd name="connsiteY801" fmla="*/ 247008 h 6858000"/>
              <a:gd name="connsiteX802" fmla="*/ 5210104 w 7467600"/>
              <a:gd name="connsiteY802" fmla="*/ 228123 h 6858000"/>
              <a:gd name="connsiteX803" fmla="*/ 5261015 w 7467600"/>
              <a:gd name="connsiteY803" fmla="*/ 227087 h 6858000"/>
              <a:gd name="connsiteX804" fmla="*/ 5861181 w 7467600"/>
              <a:gd name="connsiteY804" fmla="*/ 143093 h 6858000"/>
              <a:gd name="connsiteX805" fmla="*/ 5961252 w 7467600"/>
              <a:gd name="connsiteY805" fmla="*/ 114820 h 6858000"/>
              <a:gd name="connsiteX806" fmla="*/ 5944437 w 7467600"/>
              <a:gd name="connsiteY806" fmla="*/ 113829 h 6858000"/>
              <a:gd name="connsiteX807" fmla="*/ 3882765 w 7467600"/>
              <a:gd name="connsiteY807" fmla="*/ 0 h 6858000"/>
              <a:gd name="connsiteX808" fmla="*/ 3995099 w 7467600"/>
              <a:gd name="connsiteY808" fmla="*/ 0 h 6858000"/>
              <a:gd name="connsiteX809" fmla="*/ 4163818 w 7467600"/>
              <a:gd name="connsiteY809" fmla="*/ 234104 h 6858000"/>
              <a:gd name="connsiteX810" fmla="*/ 4172099 w 7467600"/>
              <a:gd name="connsiteY810" fmla="*/ 234207 h 6858000"/>
              <a:gd name="connsiteX811" fmla="*/ 4784282 w 7467600"/>
              <a:gd name="connsiteY811" fmla="*/ 276561 h 6858000"/>
              <a:gd name="connsiteX812" fmla="*/ 4801687 w 7467600"/>
              <a:gd name="connsiteY812" fmla="*/ 267764 h 6858000"/>
              <a:gd name="connsiteX813" fmla="*/ 6082788 w 7467600"/>
              <a:gd name="connsiteY813" fmla="*/ 64119 h 6858000"/>
              <a:gd name="connsiteX814" fmla="*/ 6099442 w 7467600"/>
              <a:gd name="connsiteY814" fmla="*/ 82568 h 6858000"/>
              <a:gd name="connsiteX815" fmla="*/ 4804137 w 7467600"/>
              <a:gd name="connsiteY815" fmla="*/ 320931 h 6858000"/>
              <a:gd name="connsiteX816" fmla="*/ 4227047 w 7467600"/>
              <a:gd name="connsiteY816" fmla="*/ 313415 h 6858000"/>
              <a:gd name="connsiteX817" fmla="*/ 4346041 w 7467600"/>
              <a:gd name="connsiteY817" fmla="*/ 456086 h 6858000"/>
              <a:gd name="connsiteX818" fmla="*/ 4870967 w 7467600"/>
              <a:gd name="connsiteY818" fmla="*/ 963061 h 6858000"/>
              <a:gd name="connsiteX819" fmla="*/ 4889647 w 7467600"/>
              <a:gd name="connsiteY819" fmla="*/ 957147 h 6858000"/>
              <a:gd name="connsiteX820" fmla="*/ 5422504 w 7467600"/>
              <a:gd name="connsiteY820" fmla="*/ 805191 h 6858000"/>
              <a:gd name="connsiteX821" fmla="*/ 6087656 w 7467600"/>
              <a:gd name="connsiteY821" fmla="*/ 826703 h 6858000"/>
              <a:gd name="connsiteX822" fmla="*/ 6058717 w 7467600"/>
              <a:gd name="connsiteY822" fmla="*/ 865992 h 6858000"/>
              <a:gd name="connsiteX823" fmla="*/ 4974153 w 7467600"/>
              <a:gd name="connsiteY823" fmla="*/ 1045456 h 6858000"/>
              <a:gd name="connsiteX824" fmla="*/ 5627835 w 7467600"/>
              <a:gd name="connsiteY824" fmla="*/ 1472077 h 6858000"/>
              <a:gd name="connsiteX825" fmla="*/ 5629817 w 7467600"/>
              <a:gd name="connsiteY825" fmla="*/ 1471412 h 6858000"/>
              <a:gd name="connsiteX826" fmla="*/ 5634124 w 7467600"/>
              <a:gd name="connsiteY826" fmla="*/ 1470572 h 6858000"/>
              <a:gd name="connsiteX827" fmla="*/ 5755832 w 7467600"/>
              <a:gd name="connsiteY827" fmla="*/ 1383886 h 6858000"/>
              <a:gd name="connsiteX828" fmla="*/ 6014186 w 7467600"/>
              <a:gd name="connsiteY828" fmla="*/ 1279799 h 6858000"/>
              <a:gd name="connsiteX829" fmla="*/ 6901619 w 7467600"/>
              <a:gd name="connsiteY829" fmla="*/ 1047874 h 6858000"/>
              <a:gd name="connsiteX830" fmla="*/ 6931566 w 7467600"/>
              <a:gd name="connsiteY830" fmla="*/ 1062034 h 6858000"/>
              <a:gd name="connsiteX831" fmla="*/ 5790982 w 7467600"/>
              <a:gd name="connsiteY831" fmla="*/ 1561380 h 6858000"/>
              <a:gd name="connsiteX832" fmla="*/ 6188971 w 7467600"/>
              <a:gd name="connsiteY832" fmla="*/ 1755168 h 6858000"/>
              <a:gd name="connsiteX833" fmla="*/ 6202446 w 7467600"/>
              <a:gd name="connsiteY833" fmla="*/ 1752268 h 6858000"/>
              <a:gd name="connsiteX834" fmla="*/ 7179560 w 7467600"/>
              <a:gd name="connsiteY834" fmla="*/ 1467551 h 6858000"/>
              <a:gd name="connsiteX835" fmla="*/ 7158730 w 7467600"/>
              <a:gd name="connsiteY835" fmla="*/ 1507835 h 6858000"/>
              <a:gd name="connsiteX836" fmla="*/ 6326959 w 7467600"/>
              <a:gd name="connsiteY836" fmla="*/ 1817686 h 6858000"/>
              <a:gd name="connsiteX837" fmla="*/ 6537433 w 7467600"/>
              <a:gd name="connsiteY837" fmla="*/ 1907790 h 6858000"/>
              <a:gd name="connsiteX838" fmla="*/ 6550221 w 7467600"/>
              <a:gd name="connsiteY838" fmla="*/ 1910729 h 6858000"/>
              <a:gd name="connsiteX839" fmla="*/ 6964438 w 7467600"/>
              <a:gd name="connsiteY839" fmla="*/ 2209505 h 6858000"/>
              <a:gd name="connsiteX840" fmla="*/ 7367862 w 7467600"/>
              <a:gd name="connsiteY840" fmla="*/ 2806833 h 6858000"/>
              <a:gd name="connsiteX841" fmla="*/ 7364329 w 7467600"/>
              <a:gd name="connsiteY841" fmla="*/ 2826907 h 6858000"/>
              <a:gd name="connsiteX842" fmla="*/ 7290545 w 7467600"/>
              <a:gd name="connsiteY842" fmla="*/ 2850663 h 6858000"/>
              <a:gd name="connsiteX843" fmla="*/ 6472036 w 7467600"/>
              <a:gd name="connsiteY843" fmla="*/ 1959003 h 6858000"/>
              <a:gd name="connsiteX844" fmla="*/ 5792897 w 7467600"/>
              <a:gd name="connsiteY844" fmla="*/ 1647747 h 6858000"/>
              <a:gd name="connsiteX845" fmla="*/ 5842751 w 7467600"/>
              <a:gd name="connsiteY845" fmla="*/ 1816112 h 6858000"/>
              <a:gd name="connsiteX846" fmla="*/ 5847424 w 7467600"/>
              <a:gd name="connsiteY846" fmla="*/ 1815776 h 6858000"/>
              <a:gd name="connsiteX847" fmla="*/ 6399821 w 7467600"/>
              <a:gd name="connsiteY847" fmla="*/ 2344799 h 6858000"/>
              <a:gd name="connsiteX848" fmla="*/ 6323232 w 7467600"/>
              <a:gd name="connsiteY848" fmla="*/ 2389634 h 6858000"/>
              <a:gd name="connsiteX849" fmla="*/ 5942958 w 7467600"/>
              <a:gd name="connsiteY849" fmla="*/ 2077708 h 6858000"/>
              <a:gd name="connsiteX850" fmla="*/ 5921559 w 7467600"/>
              <a:gd name="connsiteY850" fmla="*/ 2378596 h 6858000"/>
              <a:gd name="connsiteX851" fmla="*/ 5817651 w 7467600"/>
              <a:gd name="connsiteY851" fmla="*/ 3023919 h 6858000"/>
              <a:gd name="connsiteX852" fmla="*/ 5729634 w 7467600"/>
              <a:gd name="connsiteY852" fmla="*/ 3051849 h 6858000"/>
              <a:gd name="connsiteX853" fmla="*/ 5611018 w 7467600"/>
              <a:gd name="connsiteY853" fmla="*/ 2316769 h 6858000"/>
              <a:gd name="connsiteX854" fmla="*/ 5687608 w 7467600"/>
              <a:gd name="connsiteY854" fmla="*/ 2039972 h 6858000"/>
              <a:gd name="connsiteX855" fmla="*/ 5657554 w 7467600"/>
              <a:gd name="connsiteY855" fmla="*/ 1576445 h 6858000"/>
              <a:gd name="connsiteX856" fmla="*/ 5150475 w 7467600"/>
              <a:gd name="connsiteY856" fmla="*/ 1274012 h 6858000"/>
              <a:gd name="connsiteX857" fmla="*/ 5349142 w 7467600"/>
              <a:gd name="connsiteY857" fmla="*/ 2204405 h 6858000"/>
              <a:gd name="connsiteX858" fmla="*/ 5262214 w 7467600"/>
              <a:gd name="connsiteY858" fmla="*/ 2233836 h 6858000"/>
              <a:gd name="connsiteX859" fmla="*/ 4981539 w 7467600"/>
              <a:gd name="connsiteY859" fmla="*/ 1542201 h 6858000"/>
              <a:gd name="connsiteX860" fmla="*/ 4958461 w 7467600"/>
              <a:gd name="connsiteY860" fmla="*/ 1136957 h 6858000"/>
              <a:gd name="connsiteX861" fmla="*/ 4655015 w 7467600"/>
              <a:gd name="connsiteY861" fmla="*/ 891426 h 6858000"/>
              <a:gd name="connsiteX862" fmla="*/ 4348002 w 7467600"/>
              <a:gd name="connsiteY862" fmla="*/ 2205895 h 6858000"/>
              <a:gd name="connsiteX863" fmla="*/ 4262250 w 7467600"/>
              <a:gd name="connsiteY863" fmla="*/ 2219972 h 6858000"/>
              <a:gd name="connsiteX864" fmla="*/ 4550611 w 7467600"/>
              <a:gd name="connsiteY864" fmla="*/ 817540 h 6858000"/>
              <a:gd name="connsiteX865" fmla="*/ 4564418 w 7467600"/>
              <a:gd name="connsiteY865" fmla="*/ 808293 h 6858000"/>
              <a:gd name="connsiteX866" fmla="*/ 4266388 w 7467600"/>
              <a:gd name="connsiteY866" fmla="*/ 500083 h 6858000"/>
              <a:gd name="connsiteX867" fmla="*/ 4032842 w 7467600"/>
              <a:gd name="connsiteY867" fmla="*/ 211809 h 6858000"/>
              <a:gd name="connsiteX868" fmla="*/ 3882765 w 7467600"/>
              <a:gd name="connsiteY868" fmla="*/ 0 h 6858000"/>
              <a:gd name="connsiteX869" fmla="*/ 3721337 w 7467600"/>
              <a:gd name="connsiteY869" fmla="*/ 0 h 6858000"/>
              <a:gd name="connsiteX870" fmla="*/ 3797544 w 7467600"/>
              <a:gd name="connsiteY870" fmla="*/ 0 h 6858000"/>
              <a:gd name="connsiteX871" fmla="*/ 3775734 w 7467600"/>
              <a:gd name="connsiteY871" fmla="*/ 95131 h 6858000"/>
              <a:gd name="connsiteX872" fmla="*/ 3724807 w 7467600"/>
              <a:gd name="connsiteY872" fmla="*/ 272257 h 6858000"/>
              <a:gd name="connsiteX873" fmla="*/ 3726844 w 7467600"/>
              <a:gd name="connsiteY873" fmla="*/ 282988 h 6858000"/>
              <a:gd name="connsiteX874" fmla="*/ 3742664 w 7467600"/>
              <a:gd name="connsiteY874" fmla="*/ 279918 h 6858000"/>
              <a:gd name="connsiteX875" fmla="*/ 4103910 w 7467600"/>
              <a:gd name="connsiteY875" fmla="*/ 1161917 h 6858000"/>
              <a:gd name="connsiteX876" fmla="*/ 4020269 w 7467600"/>
              <a:gd name="connsiteY876" fmla="*/ 1200406 h 6858000"/>
              <a:gd name="connsiteX877" fmla="*/ 3674882 w 7467600"/>
              <a:gd name="connsiteY877" fmla="*/ 488524 h 6858000"/>
              <a:gd name="connsiteX878" fmla="*/ 3132682 w 7467600"/>
              <a:gd name="connsiteY878" fmla="*/ 1072284 h 6858000"/>
              <a:gd name="connsiteX879" fmla="*/ 2716346 w 7467600"/>
              <a:gd name="connsiteY879" fmla="*/ 1276376 h 6858000"/>
              <a:gd name="connsiteX880" fmla="*/ 2716772 w 7467600"/>
              <a:gd name="connsiteY880" fmla="*/ 1255462 h 6858000"/>
              <a:gd name="connsiteX881" fmla="*/ 3471096 w 7467600"/>
              <a:gd name="connsiteY881" fmla="*/ 437072 h 6858000"/>
              <a:gd name="connsiteX882" fmla="*/ 3639057 w 7467600"/>
              <a:gd name="connsiteY882" fmla="*/ 286334 h 6858000"/>
              <a:gd name="connsiteX883" fmla="*/ 3640309 w 7467600"/>
              <a:gd name="connsiteY883" fmla="*/ 284664 h 6858000"/>
              <a:gd name="connsiteX884" fmla="*/ 3646022 w 7467600"/>
              <a:gd name="connsiteY884" fmla="*/ 276711 h 6858000"/>
              <a:gd name="connsiteX885" fmla="*/ 3707943 w 7467600"/>
              <a:gd name="connsiteY885" fmla="*/ 65958 h 6858000"/>
              <a:gd name="connsiteX886" fmla="*/ 3721337 w 7467600"/>
              <a:gd name="connsiteY886" fmla="*/ 0 h 6858000"/>
              <a:gd name="connsiteX887" fmla="*/ 2867960 w 7467600"/>
              <a:gd name="connsiteY887" fmla="*/ 0 h 6858000"/>
              <a:gd name="connsiteX888" fmla="*/ 2926351 w 7467600"/>
              <a:gd name="connsiteY888" fmla="*/ 0 h 6858000"/>
              <a:gd name="connsiteX889" fmla="*/ 2902823 w 7467600"/>
              <a:gd name="connsiteY889" fmla="*/ 262929 h 6858000"/>
              <a:gd name="connsiteX890" fmla="*/ 2940663 w 7467600"/>
              <a:gd name="connsiteY890" fmla="*/ 140884 h 6858000"/>
              <a:gd name="connsiteX891" fmla="*/ 2947039 w 7467600"/>
              <a:gd name="connsiteY891" fmla="*/ 122524 h 6858000"/>
              <a:gd name="connsiteX892" fmla="*/ 2984316 w 7467600"/>
              <a:gd name="connsiteY892" fmla="*/ 0 h 6858000"/>
              <a:gd name="connsiteX893" fmla="*/ 3016114 w 7467600"/>
              <a:gd name="connsiteY893" fmla="*/ 0 h 6858000"/>
              <a:gd name="connsiteX894" fmla="*/ 2979949 w 7467600"/>
              <a:gd name="connsiteY894" fmla="*/ 119274 h 6858000"/>
              <a:gd name="connsiteX895" fmla="*/ 3023879 w 7467600"/>
              <a:gd name="connsiteY895" fmla="*/ 0 h 6858000"/>
              <a:gd name="connsiteX896" fmla="*/ 3105400 w 7467600"/>
              <a:gd name="connsiteY896" fmla="*/ 0 h 6858000"/>
              <a:gd name="connsiteX897" fmla="*/ 3094669 w 7467600"/>
              <a:gd name="connsiteY897" fmla="*/ 30308 h 6858000"/>
              <a:gd name="connsiteX898" fmla="*/ 2901945 w 7467600"/>
              <a:gd name="connsiteY898" fmla="*/ 466538 h 6858000"/>
              <a:gd name="connsiteX899" fmla="*/ 2815209 w 7467600"/>
              <a:gd name="connsiteY899" fmla="*/ 497361 h 6858000"/>
              <a:gd name="connsiteX900" fmla="*/ 2844845 w 7467600"/>
              <a:gd name="connsiteY900" fmla="*/ 127638 h 6858000"/>
              <a:gd name="connsiteX901" fmla="*/ 2867960 w 7467600"/>
              <a:gd name="connsiteY901" fmla="*/ 0 h 6858000"/>
              <a:gd name="connsiteX902" fmla="*/ 1057230 w 7467600"/>
              <a:gd name="connsiteY902" fmla="*/ 0 h 6858000"/>
              <a:gd name="connsiteX903" fmla="*/ 1111003 w 7467600"/>
              <a:gd name="connsiteY903" fmla="*/ 0 h 6858000"/>
              <a:gd name="connsiteX904" fmla="*/ 1125553 w 7467600"/>
              <a:gd name="connsiteY904" fmla="*/ 52588 h 6858000"/>
              <a:gd name="connsiteX905" fmla="*/ 1304276 w 7467600"/>
              <a:gd name="connsiteY905" fmla="*/ 476275 h 6858000"/>
              <a:gd name="connsiteX906" fmla="*/ 1492066 w 7467600"/>
              <a:gd name="connsiteY906" fmla="*/ 886333 h 6858000"/>
              <a:gd name="connsiteX907" fmla="*/ 1423698 w 7467600"/>
              <a:gd name="connsiteY907" fmla="*/ 710817 h 6858000"/>
              <a:gd name="connsiteX908" fmla="*/ 1357609 w 7467600"/>
              <a:gd name="connsiteY908" fmla="*/ 532892 h 6858000"/>
              <a:gd name="connsiteX909" fmla="*/ 1309550 w 7467600"/>
              <a:gd name="connsiteY909" fmla="*/ 374031 h 6858000"/>
              <a:gd name="connsiteX910" fmla="*/ 1193673 w 7467600"/>
              <a:gd name="connsiteY910" fmla="*/ 49533 h 6858000"/>
              <a:gd name="connsiteX911" fmla="*/ 1164391 w 7467600"/>
              <a:gd name="connsiteY911" fmla="*/ 0 h 6858000"/>
              <a:gd name="connsiteX912" fmla="*/ 1200666 w 7467600"/>
              <a:gd name="connsiteY912" fmla="*/ 0 h 6858000"/>
              <a:gd name="connsiteX913" fmla="*/ 1223408 w 7467600"/>
              <a:gd name="connsiteY913" fmla="*/ 38996 h 6858000"/>
              <a:gd name="connsiteX914" fmla="*/ 1339635 w 7467600"/>
              <a:gd name="connsiteY914" fmla="*/ 365517 h 6858000"/>
              <a:gd name="connsiteX915" fmla="*/ 1387469 w 7467600"/>
              <a:gd name="connsiteY915" fmla="*/ 523079 h 6858000"/>
              <a:gd name="connsiteX916" fmla="*/ 1452685 w 7467600"/>
              <a:gd name="connsiteY916" fmla="*/ 699806 h 6858000"/>
              <a:gd name="connsiteX917" fmla="*/ 1492092 w 7467600"/>
              <a:gd name="connsiteY917" fmla="*/ 800424 h 6858000"/>
              <a:gd name="connsiteX918" fmla="*/ 1455302 w 7467600"/>
              <a:gd name="connsiteY918" fmla="*/ 632913 h 6858000"/>
              <a:gd name="connsiteX919" fmla="*/ 1222336 w 7467600"/>
              <a:gd name="connsiteY919" fmla="*/ 9480 h 6858000"/>
              <a:gd name="connsiteX920" fmla="*/ 1214634 w 7467600"/>
              <a:gd name="connsiteY920" fmla="*/ 0 h 6858000"/>
              <a:gd name="connsiteX921" fmla="*/ 1289827 w 7467600"/>
              <a:gd name="connsiteY921" fmla="*/ 0 h 6858000"/>
              <a:gd name="connsiteX922" fmla="*/ 1321076 w 7467600"/>
              <a:gd name="connsiteY922" fmla="*/ 59722 h 6858000"/>
              <a:gd name="connsiteX923" fmla="*/ 1512579 w 7467600"/>
              <a:gd name="connsiteY923" fmla="*/ 626441 h 6858000"/>
              <a:gd name="connsiteX924" fmla="*/ 1506076 w 7467600"/>
              <a:gd name="connsiteY924" fmla="*/ 1089289 h 6858000"/>
              <a:gd name="connsiteX925" fmla="*/ 1486346 w 7467600"/>
              <a:gd name="connsiteY925" fmla="*/ 1079919 h 6858000"/>
              <a:gd name="connsiteX926" fmla="*/ 1070511 w 7467600"/>
              <a:gd name="connsiteY926" fmla="*/ 48609 h 6858000"/>
              <a:gd name="connsiteX927" fmla="*/ 1057230 w 7467600"/>
              <a:gd name="connsiteY927" fmla="*/ 0 h 6858000"/>
              <a:gd name="connsiteX928" fmla="*/ 43151 w 7467600"/>
              <a:gd name="connsiteY928" fmla="*/ 0 h 6858000"/>
              <a:gd name="connsiteX929" fmla="*/ 95283 w 7467600"/>
              <a:gd name="connsiteY929" fmla="*/ 0 h 6858000"/>
              <a:gd name="connsiteX930" fmla="*/ 300708 w 7467600"/>
              <a:gd name="connsiteY930" fmla="*/ 154571 h 6858000"/>
              <a:gd name="connsiteX931" fmla="*/ 530414 w 7467600"/>
              <a:gd name="connsiteY931" fmla="*/ 354673 h 6858000"/>
              <a:gd name="connsiteX932" fmla="*/ 333785 w 7467600"/>
              <a:gd name="connsiteY932" fmla="*/ 161564 h 6858000"/>
              <a:gd name="connsiteX933" fmla="*/ 147005 w 7467600"/>
              <a:gd name="connsiteY933" fmla="*/ 0 h 6858000"/>
              <a:gd name="connsiteX934" fmla="*/ 272509 w 7467600"/>
              <a:gd name="connsiteY934" fmla="*/ 0 h 6858000"/>
              <a:gd name="connsiteX935" fmla="*/ 326276 w 7467600"/>
              <a:gd name="connsiteY935" fmla="*/ 45847 h 6858000"/>
              <a:gd name="connsiteX936" fmla="*/ 823759 w 7467600"/>
              <a:gd name="connsiteY936" fmla="*/ 574145 h 6858000"/>
              <a:gd name="connsiteX937" fmla="*/ 811254 w 7467600"/>
              <a:gd name="connsiteY937" fmla="*/ 665546 h 6858000"/>
              <a:gd name="connsiteX938" fmla="*/ 154042 w 7467600"/>
              <a:gd name="connsiteY938" fmla="*/ 261522 h 6858000"/>
              <a:gd name="connsiteX939" fmla="*/ 13550 w 7467600"/>
              <a:gd name="connsiteY939" fmla="*/ 158423 h 6858000"/>
              <a:gd name="connsiteX940" fmla="*/ 0 w 7467600"/>
              <a:gd name="connsiteY940" fmla="*/ 146618 h 6858000"/>
              <a:gd name="connsiteX941" fmla="*/ 0 w 7467600"/>
              <a:gd name="connsiteY941" fmla="*/ 59161 h 6858000"/>
              <a:gd name="connsiteX942" fmla="*/ 45427 w 7467600"/>
              <a:gd name="connsiteY942" fmla="*/ 101078 h 6858000"/>
              <a:gd name="connsiteX943" fmla="*/ 630103 w 7467600"/>
              <a:gd name="connsiteY943" fmla="*/ 485885 h 6858000"/>
              <a:gd name="connsiteX944" fmla="*/ 532040 w 7467600"/>
              <a:gd name="connsiteY944" fmla="*/ 399359 h 6858000"/>
              <a:gd name="connsiteX945" fmla="*/ 517618 w 7467600"/>
              <a:gd name="connsiteY945" fmla="*/ 385726 h 6858000"/>
              <a:gd name="connsiteX946" fmla="*/ 285074 w 7467600"/>
              <a:gd name="connsiteY946" fmla="*/ 182755 h 6858000"/>
              <a:gd name="connsiteX947" fmla="*/ 43151 w 7467600"/>
              <a:gd name="connsiteY94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3615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1019354 w 7467600"/>
              <a:gd name="connsiteY15" fmla="*/ 6315006 h 6858000"/>
              <a:gd name="connsiteX16" fmla="*/ 441046 w 7467600"/>
              <a:gd name="connsiteY16" fmla="*/ 6691153 h 6858000"/>
              <a:gd name="connsiteX17" fmla="*/ 1019354 w 7467600"/>
              <a:gd name="connsiteY17" fmla="*/ 6315006 h 6858000"/>
              <a:gd name="connsiteX18" fmla="*/ 991680 w 7467600"/>
              <a:gd name="connsiteY18" fmla="*/ 6298413 h 6858000"/>
              <a:gd name="connsiteX19" fmla="*/ 409060 w 7467600"/>
              <a:gd name="connsiteY19" fmla="*/ 6671470 h 6858000"/>
              <a:gd name="connsiteX20" fmla="*/ 991680 w 7467600"/>
              <a:gd name="connsiteY20" fmla="*/ 6298413 h 6858000"/>
              <a:gd name="connsiteX21" fmla="*/ 103333 w 7467600"/>
              <a:gd name="connsiteY21" fmla="*/ 5699602 h 6858000"/>
              <a:gd name="connsiteX22" fmla="*/ 233938 w 7467600"/>
              <a:gd name="connsiteY22" fmla="*/ 5809416 h 6858000"/>
              <a:gd name="connsiteX23" fmla="*/ 883580 w 7467600"/>
              <a:gd name="connsiteY23" fmla="*/ 6180710 h 6858000"/>
              <a:gd name="connsiteX24" fmla="*/ 487337 w 7467600"/>
              <a:gd name="connsiteY24" fmla="*/ 5950182 h 6858000"/>
              <a:gd name="connsiteX25" fmla="*/ 354051 w 7467600"/>
              <a:gd name="connsiteY25" fmla="*/ 5854912 h 6858000"/>
              <a:gd name="connsiteX26" fmla="*/ 195436 w 7467600"/>
              <a:gd name="connsiteY26" fmla="*/ 5755068 h 6858000"/>
              <a:gd name="connsiteX27" fmla="*/ 103333 w 7467600"/>
              <a:gd name="connsiteY27" fmla="*/ 5699602 h 6858000"/>
              <a:gd name="connsiteX28" fmla="*/ 5539432 w 7467600"/>
              <a:gd name="connsiteY28" fmla="*/ 5642928 h 6858000"/>
              <a:gd name="connsiteX29" fmla="*/ 5555462 w 7467600"/>
              <a:gd name="connsiteY29" fmla="*/ 5694454 h 6858000"/>
              <a:gd name="connsiteX30" fmla="*/ 5828270 w 7467600"/>
              <a:gd name="connsiteY30" fmla="*/ 6320663 h 6858000"/>
              <a:gd name="connsiteX31" fmla="*/ 5947416 w 7467600"/>
              <a:gd name="connsiteY31" fmla="*/ 6574846 h 6858000"/>
              <a:gd name="connsiteX32" fmla="*/ 5539432 w 7467600"/>
              <a:gd name="connsiteY32" fmla="*/ 5642928 h 6858000"/>
              <a:gd name="connsiteX33" fmla="*/ 51253 w 7467600"/>
              <a:gd name="connsiteY33" fmla="*/ 5631825 h 6858000"/>
              <a:gd name="connsiteX34" fmla="*/ 211622 w 7467600"/>
              <a:gd name="connsiteY34" fmla="*/ 5728803 h 6858000"/>
              <a:gd name="connsiteX35" fmla="*/ 371652 w 7467600"/>
              <a:gd name="connsiteY35" fmla="*/ 5829062 h 6858000"/>
              <a:gd name="connsiteX36" fmla="*/ 505903 w 7467600"/>
              <a:gd name="connsiteY36" fmla="*/ 5925221 h 6858000"/>
              <a:gd name="connsiteX37" fmla="*/ 899240 w 7467600"/>
              <a:gd name="connsiteY37" fmla="*/ 6153068 h 6858000"/>
              <a:gd name="connsiteX38" fmla="*/ 988114 w 7467600"/>
              <a:gd name="connsiteY38" fmla="*/ 6174204 h 6858000"/>
              <a:gd name="connsiteX39" fmla="*/ 845971 w 7467600"/>
              <a:gd name="connsiteY39" fmla="*/ 6067177 h 6858000"/>
              <a:gd name="connsiteX40" fmla="*/ 448057 w 7467600"/>
              <a:gd name="connsiteY40" fmla="*/ 5841376 h 6858000"/>
              <a:gd name="connsiteX41" fmla="*/ 51253 w 7467600"/>
              <a:gd name="connsiteY41" fmla="*/ 5631825 h 6858000"/>
              <a:gd name="connsiteX42" fmla="*/ 2606687 w 7467600"/>
              <a:gd name="connsiteY42" fmla="*/ 5630718 h 6858000"/>
              <a:gd name="connsiteX43" fmla="*/ 2645658 w 7467600"/>
              <a:gd name="connsiteY43" fmla="*/ 6640259 h 6858000"/>
              <a:gd name="connsiteX44" fmla="*/ 2606687 w 7467600"/>
              <a:gd name="connsiteY44" fmla="*/ 5630718 h 6858000"/>
              <a:gd name="connsiteX45" fmla="*/ 3642057 w 7467600"/>
              <a:gd name="connsiteY45" fmla="*/ 5573487 h 6858000"/>
              <a:gd name="connsiteX46" fmla="*/ 3632981 w 7467600"/>
              <a:gd name="connsiteY46" fmla="*/ 5579437 h 6858000"/>
              <a:gd name="connsiteX47" fmla="*/ 3382436 w 7467600"/>
              <a:gd name="connsiteY47" fmla="*/ 5952726 h 6858000"/>
              <a:gd name="connsiteX48" fmla="*/ 3191929 w 7467600"/>
              <a:gd name="connsiteY48" fmla="*/ 6662669 h 6858000"/>
              <a:gd name="connsiteX49" fmla="*/ 3369898 w 7467600"/>
              <a:gd name="connsiteY49" fmla="*/ 6081771 h 6858000"/>
              <a:gd name="connsiteX50" fmla="*/ 3642057 w 7467600"/>
              <a:gd name="connsiteY50" fmla="*/ 5573487 h 6858000"/>
              <a:gd name="connsiteX51" fmla="*/ 2650666 w 7467600"/>
              <a:gd name="connsiteY51" fmla="*/ 5530686 h 6858000"/>
              <a:gd name="connsiteX52" fmla="*/ 2650249 w 7467600"/>
              <a:gd name="connsiteY52" fmla="*/ 5532101 h 6858000"/>
              <a:gd name="connsiteX53" fmla="*/ 2663808 w 7467600"/>
              <a:gd name="connsiteY53" fmla="*/ 6535215 h 6858000"/>
              <a:gd name="connsiteX54" fmla="*/ 2665418 w 7467600"/>
              <a:gd name="connsiteY54" fmla="*/ 6132756 h 6858000"/>
              <a:gd name="connsiteX55" fmla="*/ 2650666 w 7467600"/>
              <a:gd name="connsiteY55" fmla="*/ 5530686 h 6858000"/>
              <a:gd name="connsiteX56" fmla="*/ 2680277 w 7467600"/>
              <a:gd name="connsiteY56" fmla="*/ 5479204 h 6858000"/>
              <a:gd name="connsiteX57" fmla="*/ 2678972 w 7467600"/>
              <a:gd name="connsiteY57" fmla="*/ 5481582 h 6858000"/>
              <a:gd name="connsiteX58" fmla="*/ 2696666 w 7467600"/>
              <a:gd name="connsiteY58" fmla="*/ 6133836 h 6858000"/>
              <a:gd name="connsiteX59" fmla="*/ 2695769 w 7467600"/>
              <a:gd name="connsiteY59" fmla="*/ 6390955 h 6858000"/>
              <a:gd name="connsiteX60" fmla="*/ 2739893 w 7467600"/>
              <a:gd name="connsiteY60" fmla="*/ 6108357 h 6858000"/>
              <a:gd name="connsiteX61" fmla="*/ 2680277 w 7467600"/>
              <a:gd name="connsiteY61" fmla="*/ 5479204 h 6858000"/>
              <a:gd name="connsiteX62" fmla="*/ 1132195 w 7467600"/>
              <a:gd name="connsiteY62" fmla="*/ 5467980 h 6858000"/>
              <a:gd name="connsiteX63" fmla="*/ 1679056 w 7467600"/>
              <a:gd name="connsiteY63" fmla="*/ 5516907 h 6858000"/>
              <a:gd name="connsiteX64" fmla="*/ 2128648 w 7467600"/>
              <a:gd name="connsiteY64" fmla="*/ 5474249 h 6858000"/>
              <a:gd name="connsiteX65" fmla="*/ 1825619 w 7467600"/>
              <a:gd name="connsiteY65" fmla="*/ 5478447 h 6858000"/>
              <a:gd name="connsiteX66" fmla="*/ 1737798 w 7467600"/>
              <a:gd name="connsiteY66" fmla="*/ 5483353 h 6858000"/>
              <a:gd name="connsiteX67" fmla="*/ 1132195 w 7467600"/>
              <a:gd name="connsiteY67" fmla="*/ 5467980 h 6858000"/>
              <a:gd name="connsiteX68" fmla="*/ 1456157 w 7467600"/>
              <a:gd name="connsiteY68" fmla="*/ 5371404 h 6858000"/>
              <a:gd name="connsiteX69" fmla="*/ 1244432 w 7467600"/>
              <a:gd name="connsiteY69" fmla="*/ 5385601 h 6858000"/>
              <a:gd name="connsiteX70" fmla="*/ 973990 w 7467600"/>
              <a:gd name="connsiteY70" fmla="*/ 5424940 h 6858000"/>
              <a:gd name="connsiteX71" fmla="*/ 1103809 w 7467600"/>
              <a:gd name="connsiteY71" fmla="*/ 5433720 h 6858000"/>
              <a:gd name="connsiteX72" fmla="*/ 1123454 w 7467600"/>
              <a:gd name="connsiteY72" fmla="*/ 5435727 h 6858000"/>
              <a:gd name="connsiteX73" fmla="*/ 1737017 w 7467600"/>
              <a:gd name="connsiteY73" fmla="*/ 5452183 h 6858000"/>
              <a:gd name="connsiteX74" fmla="*/ 1824397 w 7467600"/>
              <a:gd name="connsiteY74" fmla="*/ 5447757 h 6858000"/>
              <a:gd name="connsiteX75" fmla="*/ 2070059 w 7467600"/>
              <a:gd name="connsiteY75" fmla="*/ 5441660 h 6858000"/>
              <a:gd name="connsiteX76" fmla="*/ 1456157 w 7467600"/>
              <a:gd name="connsiteY76" fmla="*/ 5371404 h 6858000"/>
              <a:gd name="connsiteX77" fmla="*/ 4988186 w 7467600"/>
              <a:gd name="connsiteY77" fmla="*/ 5216467 h 6858000"/>
              <a:gd name="connsiteX78" fmla="*/ 4777334 w 7467600"/>
              <a:gd name="connsiteY78" fmla="*/ 5406072 h 6858000"/>
              <a:gd name="connsiteX79" fmla="*/ 4718341 w 7467600"/>
              <a:gd name="connsiteY79" fmla="*/ 5468043 h 6858000"/>
              <a:gd name="connsiteX80" fmla="*/ 4604655 w 7467600"/>
              <a:gd name="connsiteY80" fmla="*/ 5583434 h 6858000"/>
              <a:gd name="connsiteX81" fmla="*/ 4565074 w 7467600"/>
              <a:gd name="connsiteY81" fmla="*/ 5618550 h 6858000"/>
              <a:gd name="connsiteX82" fmla="*/ 4988186 w 7467600"/>
              <a:gd name="connsiteY82" fmla="*/ 5216467 h 6858000"/>
              <a:gd name="connsiteX83" fmla="*/ 4978032 w 7467600"/>
              <a:gd name="connsiteY83" fmla="*/ 5183809 h 6858000"/>
              <a:gd name="connsiteX84" fmla="*/ 4463413 w 7467600"/>
              <a:gd name="connsiteY84" fmla="*/ 5615162 h 6858000"/>
              <a:gd name="connsiteX85" fmla="*/ 4358134 w 7467600"/>
              <a:gd name="connsiteY85" fmla="*/ 5742791 h 6858000"/>
              <a:gd name="connsiteX86" fmla="*/ 4376219 w 7467600"/>
              <a:gd name="connsiteY86" fmla="*/ 5729027 h 6858000"/>
              <a:gd name="connsiteX87" fmla="*/ 4582340 w 7467600"/>
              <a:gd name="connsiteY87" fmla="*/ 5561037 h 6858000"/>
              <a:gd name="connsiteX88" fmla="*/ 4694684 w 7467600"/>
              <a:gd name="connsiteY88" fmla="*/ 5447098 h 6858000"/>
              <a:gd name="connsiteX89" fmla="*/ 4754123 w 7467600"/>
              <a:gd name="connsiteY89" fmla="*/ 5384643 h 6858000"/>
              <a:gd name="connsiteX90" fmla="*/ 4978032 w 7467600"/>
              <a:gd name="connsiteY90" fmla="*/ 5183809 h 6858000"/>
              <a:gd name="connsiteX91" fmla="*/ 1903353 w 7467600"/>
              <a:gd name="connsiteY91" fmla="*/ 5044827 h 6858000"/>
              <a:gd name="connsiteX92" fmla="*/ 1936931 w 7467600"/>
              <a:gd name="connsiteY92" fmla="*/ 5093954 h 6858000"/>
              <a:gd name="connsiteX93" fmla="*/ 2195868 w 7467600"/>
              <a:gd name="connsiteY93" fmla="*/ 5396574 h 6858000"/>
              <a:gd name="connsiteX94" fmla="*/ 2088852 w 7467600"/>
              <a:gd name="connsiteY94" fmla="*/ 5166123 h 6858000"/>
              <a:gd name="connsiteX95" fmla="*/ 1958241 w 7467600"/>
              <a:gd name="connsiteY95" fmla="*/ 5067955 h 6858000"/>
              <a:gd name="connsiteX96" fmla="*/ 1903353 w 7467600"/>
              <a:gd name="connsiteY96" fmla="*/ 5044827 h 6858000"/>
              <a:gd name="connsiteX97" fmla="*/ 1979378 w 7467600"/>
              <a:gd name="connsiteY97" fmla="*/ 4769504 h 6858000"/>
              <a:gd name="connsiteX98" fmla="*/ 2882120 w 7467600"/>
              <a:gd name="connsiteY98" fmla="*/ 5064547 h 6858000"/>
              <a:gd name="connsiteX99" fmla="*/ 2793103 w 7467600"/>
              <a:gd name="connsiteY99" fmla="*/ 5039699 h 6858000"/>
              <a:gd name="connsiteX100" fmla="*/ 2770041 w 7467600"/>
              <a:gd name="connsiteY100" fmla="*/ 5033634 h 6858000"/>
              <a:gd name="connsiteX101" fmla="*/ 1979378 w 7467600"/>
              <a:gd name="connsiteY101" fmla="*/ 4769504 h 6858000"/>
              <a:gd name="connsiteX102" fmla="*/ 1927410 w 7467600"/>
              <a:gd name="connsiteY102" fmla="*/ 4716164 h 6858000"/>
              <a:gd name="connsiteX103" fmla="*/ 1959587 w 7467600"/>
              <a:gd name="connsiteY103" fmla="*/ 4728849 h 6858000"/>
              <a:gd name="connsiteX104" fmla="*/ 2777707 w 7467600"/>
              <a:gd name="connsiteY104" fmla="*/ 5003991 h 6858000"/>
              <a:gd name="connsiteX105" fmla="*/ 2800768 w 7467600"/>
              <a:gd name="connsiteY105" fmla="*/ 5010056 h 6858000"/>
              <a:gd name="connsiteX106" fmla="*/ 2879408 w 7467600"/>
              <a:gd name="connsiteY106" fmla="*/ 5031590 h 6858000"/>
              <a:gd name="connsiteX107" fmla="*/ 2862295 w 7467600"/>
              <a:gd name="connsiteY107" fmla="*/ 5022958 h 6858000"/>
              <a:gd name="connsiteX108" fmla="*/ 2813343 w 7467600"/>
              <a:gd name="connsiteY108" fmla="*/ 4998369 h 6858000"/>
              <a:gd name="connsiteX109" fmla="*/ 2646245 w 7467600"/>
              <a:gd name="connsiteY109" fmla="*/ 4930999 h 6858000"/>
              <a:gd name="connsiteX110" fmla="*/ 1999243 w 7467600"/>
              <a:gd name="connsiteY110" fmla="*/ 4730524 h 6858000"/>
              <a:gd name="connsiteX111" fmla="*/ 1979527 w 7467600"/>
              <a:gd name="connsiteY111" fmla="*/ 4726651 h 6858000"/>
              <a:gd name="connsiteX112" fmla="*/ 1927410 w 7467600"/>
              <a:gd name="connsiteY112" fmla="*/ 4716164 h 6858000"/>
              <a:gd name="connsiteX113" fmla="*/ 1997014 w 7467600"/>
              <a:gd name="connsiteY113" fmla="*/ 4698007 h 6858000"/>
              <a:gd name="connsiteX114" fmla="*/ 2005458 w 7467600"/>
              <a:gd name="connsiteY114" fmla="*/ 4699540 h 6858000"/>
              <a:gd name="connsiteX115" fmla="*/ 2657186 w 7467600"/>
              <a:gd name="connsiteY115" fmla="*/ 4901687 h 6858000"/>
              <a:gd name="connsiteX116" fmla="*/ 2826662 w 7467600"/>
              <a:gd name="connsiteY116" fmla="*/ 4970362 h 6858000"/>
              <a:gd name="connsiteX117" fmla="*/ 2876100 w 7467600"/>
              <a:gd name="connsiteY117" fmla="*/ 4995397 h 6858000"/>
              <a:gd name="connsiteX118" fmla="*/ 3042600 w 7467600"/>
              <a:gd name="connsiteY118" fmla="*/ 5059532 h 6858000"/>
              <a:gd name="connsiteX119" fmla="*/ 1997014 w 7467600"/>
              <a:gd name="connsiteY119" fmla="*/ 4698007 h 6858000"/>
              <a:gd name="connsiteX120" fmla="*/ 2305292 w 7467600"/>
              <a:gd name="connsiteY120" fmla="*/ 4219492 h 6858000"/>
              <a:gd name="connsiteX121" fmla="*/ 3360922 w 7467600"/>
              <a:gd name="connsiteY121" fmla="*/ 4529373 h 6858000"/>
              <a:gd name="connsiteX122" fmla="*/ 3492420 w 7467600"/>
              <a:gd name="connsiteY122" fmla="*/ 4510145 h 6858000"/>
              <a:gd name="connsiteX123" fmla="*/ 3364086 w 7467600"/>
              <a:gd name="connsiteY123" fmla="*/ 4480340 h 6858000"/>
              <a:gd name="connsiteX124" fmla="*/ 3225818 w 7467600"/>
              <a:gd name="connsiteY124" fmla="*/ 4411822 h 6858000"/>
              <a:gd name="connsiteX125" fmla="*/ 3129696 w 7467600"/>
              <a:gd name="connsiteY125" fmla="*/ 4360704 h 6858000"/>
              <a:gd name="connsiteX126" fmla="*/ 2814545 w 7467600"/>
              <a:gd name="connsiteY126" fmla="*/ 4282955 h 6858000"/>
              <a:gd name="connsiteX127" fmla="*/ 2305292 w 7467600"/>
              <a:gd name="connsiteY127" fmla="*/ 4219492 h 6858000"/>
              <a:gd name="connsiteX128" fmla="*/ 2626982 w 7467600"/>
              <a:gd name="connsiteY128" fmla="*/ 4206450 h 6858000"/>
              <a:gd name="connsiteX129" fmla="*/ 2490617 w 7467600"/>
              <a:gd name="connsiteY129" fmla="*/ 4206951 h 6858000"/>
              <a:gd name="connsiteX130" fmla="*/ 2819869 w 7467600"/>
              <a:gd name="connsiteY130" fmla="*/ 4252936 h 6858000"/>
              <a:gd name="connsiteX131" fmla="*/ 3143018 w 7467600"/>
              <a:gd name="connsiteY131" fmla="*/ 4332698 h 6858000"/>
              <a:gd name="connsiteX132" fmla="*/ 3241520 w 7467600"/>
              <a:gd name="connsiteY132" fmla="*/ 4385112 h 6858000"/>
              <a:gd name="connsiteX133" fmla="*/ 3374575 w 7467600"/>
              <a:gd name="connsiteY133" fmla="*/ 4451517 h 6858000"/>
              <a:gd name="connsiteX134" fmla="*/ 3505221 w 7467600"/>
              <a:gd name="connsiteY134" fmla="*/ 4480757 h 6858000"/>
              <a:gd name="connsiteX135" fmla="*/ 2626982 w 7467600"/>
              <a:gd name="connsiteY135" fmla="*/ 4206450 h 6858000"/>
              <a:gd name="connsiteX136" fmla="*/ 1310106 w 7467600"/>
              <a:gd name="connsiteY136" fmla="*/ 3943217 h 6858000"/>
              <a:gd name="connsiteX137" fmla="*/ 854994 w 7467600"/>
              <a:gd name="connsiteY137" fmla="*/ 4399136 h 6858000"/>
              <a:gd name="connsiteX138" fmla="*/ 742462 w 7467600"/>
              <a:gd name="connsiteY138" fmla="*/ 4594648 h 6858000"/>
              <a:gd name="connsiteX139" fmla="*/ 820602 w 7467600"/>
              <a:gd name="connsiteY139" fmla="*/ 4485915 h 6858000"/>
              <a:gd name="connsiteX140" fmla="*/ 878295 w 7467600"/>
              <a:gd name="connsiteY140" fmla="*/ 4403594 h 6858000"/>
              <a:gd name="connsiteX141" fmla="*/ 1240607 w 7467600"/>
              <a:gd name="connsiteY141" fmla="*/ 4010401 h 6858000"/>
              <a:gd name="connsiteX142" fmla="*/ 1310106 w 7467600"/>
              <a:gd name="connsiteY142" fmla="*/ 3943217 h 6858000"/>
              <a:gd name="connsiteX143" fmla="*/ 1423113 w 7467600"/>
              <a:gd name="connsiteY143" fmla="*/ 3874565 h 6858000"/>
              <a:gd name="connsiteX144" fmla="*/ 1260565 w 7467600"/>
              <a:gd name="connsiteY144" fmla="*/ 4031982 h 6858000"/>
              <a:gd name="connsiteX145" fmla="*/ 901900 w 7467600"/>
              <a:gd name="connsiteY145" fmla="*/ 4421236 h 6858000"/>
              <a:gd name="connsiteX146" fmla="*/ 845044 w 7467600"/>
              <a:gd name="connsiteY146" fmla="*/ 4502436 h 6858000"/>
              <a:gd name="connsiteX147" fmla="*/ 685926 w 7467600"/>
              <a:gd name="connsiteY147" fmla="*/ 4703069 h 6858000"/>
              <a:gd name="connsiteX148" fmla="*/ 684248 w 7467600"/>
              <a:gd name="connsiteY148" fmla="*/ 4706721 h 6858000"/>
              <a:gd name="connsiteX149" fmla="*/ 1423113 w 7467600"/>
              <a:gd name="connsiteY149" fmla="*/ 3874565 h 6858000"/>
              <a:gd name="connsiteX150" fmla="*/ 3316479 w 7467600"/>
              <a:gd name="connsiteY150" fmla="*/ 3872136 h 6858000"/>
              <a:gd name="connsiteX151" fmla="*/ 3546806 w 7467600"/>
              <a:gd name="connsiteY151" fmla="*/ 4356139 h 6858000"/>
              <a:gd name="connsiteX152" fmla="*/ 3364433 w 7467600"/>
              <a:gd name="connsiteY152" fmla="*/ 3953121 h 6858000"/>
              <a:gd name="connsiteX153" fmla="*/ 3316479 w 7467600"/>
              <a:gd name="connsiteY153" fmla="*/ 3872136 h 6858000"/>
              <a:gd name="connsiteX154" fmla="*/ 3291335 w 7467600"/>
              <a:gd name="connsiteY154" fmla="*/ 3767420 h 6858000"/>
              <a:gd name="connsiteX155" fmla="*/ 3390805 w 7467600"/>
              <a:gd name="connsiteY155" fmla="*/ 3937163 h 6858000"/>
              <a:gd name="connsiteX156" fmla="*/ 3579062 w 7467600"/>
              <a:gd name="connsiteY156" fmla="*/ 4359040 h 6858000"/>
              <a:gd name="connsiteX157" fmla="*/ 3467355 w 7467600"/>
              <a:gd name="connsiteY157" fmla="*/ 3988130 h 6858000"/>
              <a:gd name="connsiteX158" fmla="*/ 3310753 w 7467600"/>
              <a:gd name="connsiteY158" fmla="*/ 3787140 h 6858000"/>
              <a:gd name="connsiteX159" fmla="*/ 3291335 w 7467600"/>
              <a:gd name="connsiteY159" fmla="*/ 3767420 h 6858000"/>
              <a:gd name="connsiteX160" fmla="*/ 1635889 w 7467600"/>
              <a:gd name="connsiteY160" fmla="*/ 3709494 h 6858000"/>
              <a:gd name="connsiteX161" fmla="*/ 1634800 w 7467600"/>
              <a:gd name="connsiteY161" fmla="*/ 3731111 h 6858000"/>
              <a:gd name="connsiteX162" fmla="*/ 1635889 w 7467600"/>
              <a:gd name="connsiteY162" fmla="*/ 3709494 h 6858000"/>
              <a:gd name="connsiteX163" fmla="*/ 1510397 w 7467600"/>
              <a:gd name="connsiteY163" fmla="*/ 3684705 h 6858000"/>
              <a:gd name="connsiteX164" fmla="*/ 1146550 w 7467600"/>
              <a:gd name="connsiteY164" fmla="*/ 3802012 h 6858000"/>
              <a:gd name="connsiteX165" fmla="*/ 698834 w 7467600"/>
              <a:gd name="connsiteY165" fmla="*/ 3952272 h 6858000"/>
              <a:gd name="connsiteX166" fmla="*/ 34256 w 7467600"/>
              <a:gd name="connsiteY166" fmla="*/ 4347603 h 6858000"/>
              <a:gd name="connsiteX167" fmla="*/ 527241 w 7467600"/>
              <a:gd name="connsiteY167" fmla="*/ 4065078 h 6858000"/>
              <a:gd name="connsiteX168" fmla="*/ 1510397 w 7467600"/>
              <a:gd name="connsiteY168" fmla="*/ 3684705 h 6858000"/>
              <a:gd name="connsiteX169" fmla="*/ 1313114 w 7467600"/>
              <a:gd name="connsiteY169" fmla="*/ 3655216 h 6858000"/>
              <a:gd name="connsiteX170" fmla="*/ 1109304 w 7467600"/>
              <a:gd name="connsiteY170" fmla="*/ 3669030 h 6858000"/>
              <a:gd name="connsiteX171" fmla="*/ 8129 w 7467600"/>
              <a:gd name="connsiteY171" fmla="*/ 4330519 h 6858000"/>
              <a:gd name="connsiteX172" fmla="*/ 687572 w 7467600"/>
              <a:gd name="connsiteY172" fmla="*/ 3925629 h 6858000"/>
              <a:gd name="connsiteX173" fmla="*/ 1138365 w 7467600"/>
              <a:gd name="connsiteY173" fmla="*/ 3774515 h 6858000"/>
              <a:gd name="connsiteX174" fmla="*/ 1505579 w 7467600"/>
              <a:gd name="connsiteY174" fmla="*/ 3655526 h 6858000"/>
              <a:gd name="connsiteX175" fmla="*/ 1313114 w 7467600"/>
              <a:gd name="connsiteY175" fmla="*/ 3655216 h 6858000"/>
              <a:gd name="connsiteX176" fmla="*/ 3655073 w 7467600"/>
              <a:gd name="connsiteY176" fmla="*/ 3650884 h 6858000"/>
              <a:gd name="connsiteX177" fmla="*/ 3989938 w 7467600"/>
              <a:gd name="connsiteY177" fmla="*/ 3991685 h 6858000"/>
              <a:gd name="connsiteX178" fmla="*/ 4393907 w 7467600"/>
              <a:gd name="connsiteY178" fmla="*/ 4261258 h 6858000"/>
              <a:gd name="connsiteX179" fmla="*/ 4648051 w 7467600"/>
              <a:gd name="connsiteY179" fmla="*/ 4374051 h 6858000"/>
              <a:gd name="connsiteX180" fmla="*/ 4383389 w 7467600"/>
              <a:gd name="connsiteY180" fmla="*/ 4184369 h 6858000"/>
              <a:gd name="connsiteX181" fmla="*/ 4165508 w 7467600"/>
              <a:gd name="connsiteY181" fmla="*/ 4035196 h 6858000"/>
              <a:gd name="connsiteX182" fmla="*/ 4068162 w 7467600"/>
              <a:gd name="connsiteY182" fmla="*/ 3953394 h 6858000"/>
              <a:gd name="connsiteX183" fmla="*/ 3981416 w 7467600"/>
              <a:gd name="connsiteY183" fmla="*/ 3880482 h 6858000"/>
              <a:gd name="connsiteX184" fmla="*/ 3800147 w 7467600"/>
              <a:gd name="connsiteY184" fmla="*/ 3749872 h 6858000"/>
              <a:gd name="connsiteX185" fmla="*/ 3655073 w 7467600"/>
              <a:gd name="connsiteY185" fmla="*/ 3650884 h 6858000"/>
              <a:gd name="connsiteX186" fmla="*/ 3670252 w 7467600"/>
              <a:gd name="connsiteY186" fmla="*/ 3622798 h 6858000"/>
              <a:gd name="connsiteX187" fmla="*/ 3817258 w 7467600"/>
              <a:gd name="connsiteY187" fmla="*/ 3723577 h 6858000"/>
              <a:gd name="connsiteX188" fmla="*/ 4000461 w 7467600"/>
              <a:gd name="connsiteY188" fmla="*/ 3855966 h 6858000"/>
              <a:gd name="connsiteX189" fmla="*/ 4088180 w 7467600"/>
              <a:gd name="connsiteY189" fmla="*/ 3929774 h 6858000"/>
              <a:gd name="connsiteX190" fmla="*/ 4184555 w 7467600"/>
              <a:gd name="connsiteY190" fmla="*/ 4010683 h 6858000"/>
              <a:gd name="connsiteX191" fmla="*/ 4399563 w 7467600"/>
              <a:gd name="connsiteY191" fmla="*/ 4158106 h 6858000"/>
              <a:gd name="connsiteX192" fmla="*/ 4684469 w 7467600"/>
              <a:gd name="connsiteY192" fmla="*/ 4364680 h 6858000"/>
              <a:gd name="connsiteX193" fmla="*/ 4690271 w 7467600"/>
              <a:gd name="connsiteY193" fmla="*/ 4370034 h 6858000"/>
              <a:gd name="connsiteX194" fmla="*/ 4136093 w 7467600"/>
              <a:gd name="connsiteY194" fmla="*/ 3858466 h 6858000"/>
              <a:gd name="connsiteX195" fmla="*/ 3670252 w 7467600"/>
              <a:gd name="connsiteY195" fmla="*/ 3622798 h 6858000"/>
              <a:gd name="connsiteX196" fmla="*/ 4440129 w 7467600"/>
              <a:gd name="connsiteY196" fmla="*/ 3448571 h 6858000"/>
              <a:gd name="connsiteX197" fmla="*/ 4856525 w 7467600"/>
              <a:gd name="connsiteY197" fmla="*/ 3915351 h 6858000"/>
              <a:gd name="connsiteX198" fmla="*/ 5059055 w 7467600"/>
              <a:gd name="connsiteY198" fmla="*/ 4108918 h 6858000"/>
              <a:gd name="connsiteX199" fmla="*/ 5290070 w 7467600"/>
              <a:gd name="connsiteY199" fmla="*/ 4263619 h 6858000"/>
              <a:gd name="connsiteX200" fmla="*/ 4834991 w 7467600"/>
              <a:gd name="connsiteY200" fmla="*/ 3830985 h 6858000"/>
              <a:gd name="connsiteX201" fmla="*/ 4440129 w 7467600"/>
              <a:gd name="connsiteY201" fmla="*/ 3448571 h 6858000"/>
              <a:gd name="connsiteX202" fmla="*/ 4441737 w 7467600"/>
              <a:gd name="connsiteY202" fmla="*/ 3399734 h 6858000"/>
              <a:gd name="connsiteX203" fmla="*/ 4431236 w 7467600"/>
              <a:gd name="connsiteY203" fmla="*/ 3400954 h 6858000"/>
              <a:gd name="connsiteX204" fmla="*/ 4557150 w 7467600"/>
              <a:gd name="connsiteY204" fmla="*/ 3510023 h 6858000"/>
              <a:gd name="connsiteX205" fmla="*/ 4856936 w 7467600"/>
              <a:gd name="connsiteY205" fmla="*/ 3809146 h 6858000"/>
              <a:gd name="connsiteX206" fmla="*/ 5111996 w 7467600"/>
              <a:gd name="connsiteY206" fmla="*/ 4065759 h 6858000"/>
              <a:gd name="connsiteX207" fmla="*/ 5388878 w 7467600"/>
              <a:gd name="connsiteY207" fmla="*/ 4300185 h 6858000"/>
              <a:gd name="connsiteX208" fmla="*/ 5425556 w 7467600"/>
              <a:gd name="connsiteY208" fmla="*/ 4308967 h 6858000"/>
              <a:gd name="connsiteX209" fmla="*/ 4943646 w 7467600"/>
              <a:gd name="connsiteY209" fmla="*/ 3822916 h 6858000"/>
              <a:gd name="connsiteX210" fmla="*/ 4594837 w 7467600"/>
              <a:gd name="connsiteY210" fmla="*/ 3532274 h 6858000"/>
              <a:gd name="connsiteX211" fmla="*/ 4441737 w 7467600"/>
              <a:gd name="connsiteY211" fmla="*/ 3399734 h 6858000"/>
              <a:gd name="connsiteX212" fmla="*/ 5425834 w 7467600"/>
              <a:gd name="connsiteY212" fmla="*/ 3162785 h 6858000"/>
              <a:gd name="connsiteX213" fmla="*/ 5401644 w 7467600"/>
              <a:gd name="connsiteY213" fmla="*/ 3617847 h 6858000"/>
              <a:gd name="connsiteX214" fmla="*/ 5467256 w 7467600"/>
              <a:gd name="connsiteY214" fmla="*/ 4175494 h 6858000"/>
              <a:gd name="connsiteX215" fmla="*/ 5448069 w 7467600"/>
              <a:gd name="connsiteY215" fmla="*/ 3567554 h 6858000"/>
              <a:gd name="connsiteX216" fmla="*/ 5425834 w 7467600"/>
              <a:gd name="connsiteY216" fmla="*/ 3162785 h 6858000"/>
              <a:gd name="connsiteX217" fmla="*/ 1318687 w 7467600"/>
              <a:gd name="connsiteY217" fmla="*/ 3113840 h 6858000"/>
              <a:gd name="connsiteX218" fmla="*/ 1066793 w 7467600"/>
              <a:gd name="connsiteY218" fmla="*/ 3212171 h 6858000"/>
              <a:gd name="connsiteX219" fmla="*/ 993319 w 7467600"/>
              <a:gd name="connsiteY219" fmla="*/ 3247648 h 6858000"/>
              <a:gd name="connsiteX220" fmla="*/ 853081 w 7467600"/>
              <a:gd name="connsiteY220" fmla="*/ 3312410 h 6858000"/>
              <a:gd name="connsiteX221" fmla="*/ 805957 w 7467600"/>
              <a:gd name="connsiteY221" fmla="*/ 3330443 h 6858000"/>
              <a:gd name="connsiteX222" fmla="*/ 1318687 w 7467600"/>
              <a:gd name="connsiteY222" fmla="*/ 3113840 h 6858000"/>
              <a:gd name="connsiteX223" fmla="*/ 5453702 w 7467600"/>
              <a:gd name="connsiteY223" fmla="*/ 3090882 h 6858000"/>
              <a:gd name="connsiteX224" fmla="*/ 5480135 w 7467600"/>
              <a:gd name="connsiteY224" fmla="*/ 3565802 h 6858000"/>
              <a:gd name="connsiteX225" fmla="*/ 5499023 w 7467600"/>
              <a:gd name="connsiteY225" fmla="*/ 4166310 h 6858000"/>
              <a:gd name="connsiteX226" fmla="*/ 5547022 w 7467600"/>
              <a:gd name="connsiteY226" fmla="*/ 3607838 h 6858000"/>
              <a:gd name="connsiteX227" fmla="*/ 5515964 w 7467600"/>
              <a:gd name="connsiteY227" fmla="*/ 3378541 h 6858000"/>
              <a:gd name="connsiteX228" fmla="*/ 5453702 w 7467600"/>
              <a:gd name="connsiteY228" fmla="*/ 3090882 h 6858000"/>
              <a:gd name="connsiteX229" fmla="*/ 1238695 w 7467600"/>
              <a:gd name="connsiteY229" fmla="*/ 3076820 h 6858000"/>
              <a:gd name="connsiteX230" fmla="*/ 716371 w 7467600"/>
              <a:gd name="connsiteY230" fmla="*/ 3293249 h 6858000"/>
              <a:gd name="connsiteX231" fmla="*/ 579522 w 7467600"/>
              <a:gd name="connsiteY231" fmla="*/ 3371759 h 6858000"/>
              <a:gd name="connsiteX232" fmla="*/ 600288 w 7467600"/>
              <a:gd name="connsiteY232" fmla="*/ 3365555 h 6858000"/>
              <a:gd name="connsiteX233" fmla="*/ 840692 w 7467600"/>
              <a:gd name="connsiteY233" fmla="*/ 3284921 h 6858000"/>
              <a:gd name="connsiteX234" fmla="*/ 979248 w 7467600"/>
              <a:gd name="connsiteY234" fmla="*/ 3221003 h 6858000"/>
              <a:gd name="connsiteX235" fmla="*/ 1053282 w 7467600"/>
              <a:gd name="connsiteY235" fmla="*/ 3185247 h 6858000"/>
              <a:gd name="connsiteX236" fmla="*/ 1320603 w 7467600"/>
              <a:gd name="connsiteY236" fmla="*/ 3081281 h 6858000"/>
              <a:gd name="connsiteX237" fmla="*/ 1238695 w 7467600"/>
              <a:gd name="connsiteY237" fmla="*/ 3076820 h 6858000"/>
              <a:gd name="connsiteX238" fmla="*/ 5425627 w 7467600"/>
              <a:gd name="connsiteY238" fmla="*/ 2954192 h 6858000"/>
              <a:gd name="connsiteX239" fmla="*/ 5470770 w 7467600"/>
              <a:gd name="connsiteY239" fmla="*/ 3005435 h 6858000"/>
              <a:gd name="connsiteX240" fmla="*/ 5519779 w 7467600"/>
              <a:gd name="connsiteY240" fmla="*/ 4359223 h 6858000"/>
              <a:gd name="connsiteX241" fmla="*/ 5520293 w 7467600"/>
              <a:gd name="connsiteY241" fmla="*/ 4360602 h 6858000"/>
              <a:gd name="connsiteX242" fmla="*/ 5767221 w 7467600"/>
              <a:gd name="connsiteY242" fmla="*/ 4665564 h 6858000"/>
              <a:gd name="connsiteX243" fmla="*/ 6937169 w 7467600"/>
              <a:gd name="connsiteY243" fmla="*/ 4815941 h 6858000"/>
              <a:gd name="connsiteX244" fmla="*/ 6953922 w 7467600"/>
              <a:gd name="connsiteY244" fmla="*/ 4890068 h 6858000"/>
              <a:gd name="connsiteX245" fmla="*/ 6071359 w 7467600"/>
              <a:gd name="connsiteY245" fmla="*/ 4770770 h 6858000"/>
              <a:gd name="connsiteX246" fmla="*/ 6038839 w 7467600"/>
              <a:gd name="connsiteY246" fmla="*/ 4764474 h 6858000"/>
              <a:gd name="connsiteX247" fmla="*/ 6038706 w 7467600"/>
              <a:gd name="connsiteY247" fmla="*/ 4763847 h 6858000"/>
              <a:gd name="connsiteX248" fmla="*/ 6037784 w 7467600"/>
              <a:gd name="connsiteY248" fmla="*/ 4764270 h 6858000"/>
              <a:gd name="connsiteX249" fmla="*/ 6038839 w 7467600"/>
              <a:gd name="connsiteY249" fmla="*/ 4764474 h 6858000"/>
              <a:gd name="connsiteX250" fmla="*/ 6040338 w 7467600"/>
              <a:gd name="connsiteY250" fmla="*/ 4771418 h 6858000"/>
              <a:gd name="connsiteX251" fmla="*/ 6024488 w 7467600"/>
              <a:gd name="connsiteY251" fmla="*/ 4809903 h 6858000"/>
              <a:gd name="connsiteX252" fmla="*/ 5599771 w 7467600"/>
              <a:gd name="connsiteY252" fmla="*/ 5509652 h 6858000"/>
              <a:gd name="connsiteX253" fmla="*/ 5548843 w 7467600"/>
              <a:gd name="connsiteY253" fmla="*/ 5563845 h 6858000"/>
              <a:gd name="connsiteX254" fmla="*/ 5940952 w 7467600"/>
              <a:gd name="connsiteY254" fmla="*/ 6250028 h 6858000"/>
              <a:gd name="connsiteX255" fmla="*/ 6043441 w 7467600"/>
              <a:gd name="connsiteY255" fmla="*/ 6665847 h 6858000"/>
              <a:gd name="connsiteX256" fmla="*/ 6093432 w 7467600"/>
              <a:gd name="connsiteY256" fmla="*/ 6858000 h 6858000"/>
              <a:gd name="connsiteX257" fmla="*/ 6034344 w 7467600"/>
              <a:gd name="connsiteY257" fmla="*/ 6858000 h 6858000"/>
              <a:gd name="connsiteX258" fmla="*/ 6026679 w 7467600"/>
              <a:gd name="connsiteY258" fmla="*/ 6836959 h 6858000"/>
              <a:gd name="connsiteX259" fmla="*/ 5800441 w 7467600"/>
              <a:gd name="connsiteY259" fmla="*/ 6335286 h 6858000"/>
              <a:gd name="connsiteX260" fmla="*/ 5526562 w 7467600"/>
              <a:gd name="connsiteY260" fmla="*/ 5705388 h 6858000"/>
              <a:gd name="connsiteX261" fmla="*/ 5519640 w 7467600"/>
              <a:gd name="connsiteY261" fmla="*/ 5683774 h 6858000"/>
              <a:gd name="connsiteX262" fmla="*/ 5844559 w 7467600"/>
              <a:gd name="connsiteY262" fmla="*/ 6553349 h 6858000"/>
              <a:gd name="connsiteX263" fmla="*/ 5975994 w 7467600"/>
              <a:gd name="connsiteY263" fmla="*/ 6858000 h 6858000"/>
              <a:gd name="connsiteX264" fmla="*/ 5898547 w 7467600"/>
              <a:gd name="connsiteY264" fmla="*/ 6858000 h 6858000"/>
              <a:gd name="connsiteX265" fmla="*/ 5682041 w 7467600"/>
              <a:gd name="connsiteY265" fmla="*/ 6355860 h 6858000"/>
              <a:gd name="connsiteX266" fmla="*/ 5461758 w 7467600"/>
              <a:gd name="connsiteY266" fmla="*/ 5820220 h 6858000"/>
              <a:gd name="connsiteX267" fmla="*/ 5237282 w 7467600"/>
              <a:gd name="connsiteY267" fmla="*/ 6579086 h 6858000"/>
              <a:gd name="connsiteX268" fmla="*/ 5115009 w 7467600"/>
              <a:gd name="connsiteY268" fmla="*/ 6858000 h 6858000"/>
              <a:gd name="connsiteX269" fmla="*/ 5028074 w 7467600"/>
              <a:gd name="connsiteY269" fmla="*/ 6858000 h 6858000"/>
              <a:gd name="connsiteX270" fmla="*/ 5079508 w 7467600"/>
              <a:gd name="connsiteY270" fmla="*/ 6749074 h 6858000"/>
              <a:gd name="connsiteX271" fmla="*/ 5371846 w 7467600"/>
              <a:gd name="connsiteY271" fmla="*/ 5924413 h 6858000"/>
              <a:gd name="connsiteX272" fmla="*/ 5270512 w 7467600"/>
              <a:gd name="connsiteY272" fmla="*/ 6138975 h 6858000"/>
              <a:gd name="connsiteX273" fmla="*/ 5062409 w 7467600"/>
              <a:gd name="connsiteY273" fmla="*/ 6653544 h 6858000"/>
              <a:gd name="connsiteX274" fmla="*/ 5036628 w 7467600"/>
              <a:gd name="connsiteY274" fmla="*/ 6754247 h 6858000"/>
              <a:gd name="connsiteX275" fmla="*/ 5009112 w 7467600"/>
              <a:gd name="connsiteY275" fmla="*/ 6858000 h 6858000"/>
              <a:gd name="connsiteX276" fmla="*/ 4976679 w 7467600"/>
              <a:gd name="connsiteY276" fmla="*/ 6858000 h 6858000"/>
              <a:gd name="connsiteX277" fmla="*/ 5006537 w 7467600"/>
              <a:gd name="connsiteY277" fmla="*/ 6747068 h 6858000"/>
              <a:gd name="connsiteX278" fmla="*/ 5032723 w 7467600"/>
              <a:gd name="connsiteY278" fmla="*/ 6644957 h 6858000"/>
              <a:gd name="connsiteX279" fmla="*/ 5242949 w 7467600"/>
              <a:gd name="connsiteY279" fmla="*/ 6125175 h 6858000"/>
              <a:gd name="connsiteX280" fmla="*/ 5286321 w 7467600"/>
              <a:gd name="connsiteY280" fmla="*/ 6033555 h 6858000"/>
              <a:gd name="connsiteX281" fmla="*/ 5008210 w 7467600"/>
              <a:gd name="connsiteY281" fmla="*/ 6649194 h 6858000"/>
              <a:gd name="connsiteX282" fmla="*/ 4986321 w 7467600"/>
              <a:gd name="connsiteY282" fmla="*/ 6765687 h 6858000"/>
              <a:gd name="connsiteX283" fmla="*/ 4973474 w 7467600"/>
              <a:gd name="connsiteY283" fmla="*/ 6858000 h 6858000"/>
              <a:gd name="connsiteX284" fmla="*/ 4907178 w 7467600"/>
              <a:gd name="connsiteY284" fmla="*/ 6858000 h 6858000"/>
              <a:gd name="connsiteX285" fmla="*/ 4910810 w 7467600"/>
              <a:gd name="connsiteY285" fmla="*/ 6829660 h 6858000"/>
              <a:gd name="connsiteX286" fmla="*/ 4987461 w 7467600"/>
              <a:gd name="connsiteY286" fmla="*/ 6432994 h 6858000"/>
              <a:gd name="connsiteX287" fmla="*/ 5179262 w 7467600"/>
              <a:gd name="connsiteY287" fmla="*/ 6035044 h 6858000"/>
              <a:gd name="connsiteX288" fmla="*/ 4689678 w 7467600"/>
              <a:gd name="connsiteY288" fmla="*/ 6440241 h 6858000"/>
              <a:gd name="connsiteX289" fmla="*/ 4477543 w 7467600"/>
              <a:gd name="connsiteY289" fmla="*/ 6674836 h 6858000"/>
              <a:gd name="connsiteX290" fmla="*/ 4329957 w 7467600"/>
              <a:gd name="connsiteY290" fmla="*/ 6858000 h 6858000"/>
              <a:gd name="connsiteX291" fmla="*/ 4218595 w 7467600"/>
              <a:gd name="connsiteY291" fmla="*/ 6858000 h 6858000"/>
              <a:gd name="connsiteX292" fmla="*/ 4368888 w 7467600"/>
              <a:gd name="connsiteY292" fmla="*/ 6668412 h 6858000"/>
              <a:gd name="connsiteX293" fmla="*/ 4563091 w 7467600"/>
              <a:gd name="connsiteY293" fmla="*/ 6442508 h 6858000"/>
              <a:gd name="connsiteX294" fmla="*/ 5387324 w 7467600"/>
              <a:gd name="connsiteY294" fmla="*/ 5705830 h 6858000"/>
              <a:gd name="connsiteX295" fmla="*/ 5073620 w 7467600"/>
              <a:gd name="connsiteY295" fmla="*/ 5955437 h 6858000"/>
              <a:gd name="connsiteX296" fmla="*/ 4689789 w 7467600"/>
              <a:gd name="connsiteY296" fmla="*/ 6268382 h 6858000"/>
              <a:gd name="connsiteX297" fmla="*/ 4418722 w 7467600"/>
              <a:gd name="connsiteY297" fmla="*/ 6570886 h 6858000"/>
              <a:gd name="connsiteX298" fmla="*/ 4214944 w 7467600"/>
              <a:gd name="connsiteY298" fmla="*/ 6858000 h 6858000"/>
              <a:gd name="connsiteX299" fmla="*/ 4177898 w 7467600"/>
              <a:gd name="connsiteY299" fmla="*/ 6858000 h 6858000"/>
              <a:gd name="connsiteX300" fmla="*/ 4391597 w 7467600"/>
              <a:gd name="connsiteY300" fmla="*/ 6556370 h 6858000"/>
              <a:gd name="connsiteX301" fmla="*/ 4668889 w 7467600"/>
              <a:gd name="connsiteY301" fmla="*/ 6246399 h 6858000"/>
              <a:gd name="connsiteX302" fmla="*/ 5055427 w 7467600"/>
              <a:gd name="connsiteY302" fmla="*/ 5931476 h 6858000"/>
              <a:gd name="connsiteX303" fmla="*/ 5371814 w 7467600"/>
              <a:gd name="connsiteY303" fmla="*/ 5678975 h 6858000"/>
              <a:gd name="connsiteX304" fmla="*/ 4987918 w 7467600"/>
              <a:gd name="connsiteY304" fmla="*/ 5838701 h 6858000"/>
              <a:gd name="connsiteX305" fmla="*/ 4317146 w 7467600"/>
              <a:gd name="connsiteY305" fmla="*/ 6587716 h 6858000"/>
              <a:gd name="connsiteX306" fmla="*/ 4171627 w 7467600"/>
              <a:gd name="connsiteY306" fmla="*/ 6858000 h 6858000"/>
              <a:gd name="connsiteX307" fmla="*/ 4081585 w 7467600"/>
              <a:gd name="connsiteY307" fmla="*/ 6858000 h 6858000"/>
              <a:gd name="connsiteX308" fmla="*/ 4238603 w 7467600"/>
              <a:gd name="connsiteY308" fmla="*/ 6559341 h 6858000"/>
              <a:gd name="connsiteX309" fmla="*/ 4778333 w 7467600"/>
              <a:gd name="connsiteY309" fmla="*/ 5873626 h 6858000"/>
              <a:gd name="connsiteX310" fmla="*/ 5414185 w 7467600"/>
              <a:gd name="connsiteY310" fmla="*/ 5573882 h 6858000"/>
              <a:gd name="connsiteX311" fmla="*/ 5959648 w 7467600"/>
              <a:gd name="connsiteY311" fmla="*/ 4760797 h 6858000"/>
              <a:gd name="connsiteX312" fmla="*/ 5355019 w 7467600"/>
              <a:gd name="connsiteY312" fmla="*/ 4734672 h 6858000"/>
              <a:gd name="connsiteX313" fmla="*/ 5083565 w 7467600"/>
              <a:gd name="connsiteY313" fmla="*/ 5179121 h 6858000"/>
              <a:gd name="connsiteX314" fmla="*/ 4713577 w 7467600"/>
              <a:gd name="connsiteY314" fmla="*/ 5616803 h 6858000"/>
              <a:gd name="connsiteX315" fmla="*/ 3989559 w 7467600"/>
              <a:gd name="connsiteY315" fmla="*/ 6145945 h 6858000"/>
              <a:gd name="connsiteX316" fmla="*/ 3939824 w 7467600"/>
              <a:gd name="connsiteY316" fmla="*/ 6066900 h 6858000"/>
              <a:gd name="connsiteX317" fmla="*/ 4584537 w 7467600"/>
              <a:gd name="connsiteY317" fmla="*/ 5324826 h 6858000"/>
              <a:gd name="connsiteX318" fmla="*/ 5037105 w 7467600"/>
              <a:gd name="connsiteY318" fmla="*/ 5088765 h 6858000"/>
              <a:gd name="connsiteX319" fmla="*/ 5039930 w 7467600"/>
              <a:gd name="connsiteY319" fmla="*/ 5089585 h 6858000"/>
              <a:gd name="connsiteX320" fmla="*/ 5263764 w 7467600"/>
              <a:gd name="connsiteY320" fmla="*/ 4735525 h 6858000"/>
              <a:gd name="connsiteX321" fmla="*/ 4086300 w 7467600"/>
              <a:gd name="connsiteY321" fmla="*/ 4884599 h 6858000"/>
              <a:gd name="connsiteX322" fmla="*/ 4085485 w 7467600"/>
              <a:gd name="connsiteY322" fmla="*/ 4899070 h 6858000"/>
              <a:gd name="connsiteX323" fmla="*/ 3871915 w 7467600"/>
              <a:gd name="connsiteY323" fmla="*/ 5253645 h 6858000"/>
              <a:gd name="connsiteX324" fmla="*/ 3799374 w 7467600"/>
              <a:gd name="connsiteY324" fmla="*/ 5466127 h 6858000"/>
              <a:gd name="connsiteX325" fmla="*/ 3498850 w 7467600"/>
              <a:gd name="connsiteY325" fmla="*/ 6661888 h 6858000"/>
              <a:gd name="connsiteX326" fmla="*/ 3399216 w 7467600"/>
              <a:gd name="connsiteY326" fmla="*/ 6858000 h 6858000"/>
              <a:gd name="connsiteX327" fmla="*/ 3303688 w 7467600"/>
              <a:gd name="connsiteY327" fmla="*/ 6858000 h 6858000"/>
              <a:gd name="connsiteX328" fmla="*/ 3391774 w 7467600"/>
              <a:gd name="connsiteY328" fmla="*/ 6697181 h 6858000"/>
              <a:gd name="connsiteX329" fmla="*/ 3735540 w 7467600"/>
              <a:gd name="connsiteY329" fmla="*/ 5546923 h 6858000"/>
              <a:gd name="connsiteX330" fmla="*/ 3729438 w 7467600"/>
              <a:gd name="connsiteY330" fmla="*/ 5569058 h 6858000"/>
              <a:gd name="connsiteX331" fmla="*/ 3707782 w 7467600"/>
              <a:gd name="connsiteY331" fmla="*/ 5644908 h 6858000"/>
              <a:gd name="connsiteX332" fmla="*/ 3583827 w 7467600"/>
              <a:gd name="connsiteY332" fmla="*/ 6039215 h 6858000"/>
              <a:gd name="connsiteX333" fmla="*/ 3547861 w 7467600"/>
              <a:gd name="connsiteY333" fmla="*/ 6129609 h 6858000"/>
              <a:gd name="connsiteX334" fmla="*/ 3490905 w 7467600"/>
              <a:gd name="connsiteY334" fmla="*/ 6277660 h 6858000"/>
              <a:gd name="connsiteX335" fmla="*/ 3455859 w 7467600"/>
              <a:gd name="connsiteY335" fmla="*/ 6391301 h 6858000"/>
              <a:gd name="connsiteX336" fmla="*/ 3429112 w 7467600"/>
              <a:gd name="connsiteY336" fmla="*/ 6479469 h 6858000"/>
              <a:gd name="connsiteX337" fmla="*/ 3304862 w 7467600"/>
              <a:gd name="connsiteY337" fmla="*/ 6796476 h 6858000"/>
              <a:gd name="connsiteX338" fmla="*/ 3276071 w 7467600"/>
              <a:gd name="connsiteY338" fmla="*/ 6858000 h 6858000"/>
              <a:gd name="connsiteX339" fmla="*/ 3240805 w 7467600"/>
              <a:gd name="connsiteY339" fmla="*/ 6858000 h 6858000"/>
              <a:gd name="connsiteX340" fmla="*/ 3275917 w 7467600"/>
              <a:gd name="connsiteY340" fmla="*/ 6783192 h 6858000"/>
              <a:gd name="connsiteX341" fmla="*/ 3399358 w 7467600"/>
              <a:gd name="connsiteY341" fmla="*/ 6469011 h 6858000"/>
              <a:gd name="connsiteX342" fmla="*/ 3425650 w 7467600"/>
              <a:gd name="connsiteY342" fmla="*/ 6381333 h 6858000"/>
              <a:gd name="connsiteX343" fmla="*/ 3460661 w 7467600"/>
              <a:gd name="connsiteY343" fmla="*/ 6266763 h 6858000"/>
              <a:gd name="connsiteX344" fmla="*/ 3518021 w 7467600"/>
              <a:gd name="connsiteY344" fmla="*/ 6117298 h 6858000"/>
              <a:gd name="connsiteX345" fmla="*/ 3554035 w 7467600"/>
              <a:gd name="connsiteY345" fmla="*/ 6027832 h 6858000"/>
              <a:gd name="connsiteX346" fmla="*/ 3677174 w 7467600"/>
              <a:gd name="connsiteY346" fmla="*/ 5636351 h 6858000"/>
              <a:gd name="connsiteX347" fmla="*/ 3698819 w 7467600"/>
              <a:gd name="connsiteY347" fmla="*/ 5560503 h 6858000"/>
              <a:gd name="connsiteX348" fmla="*/ 3702094 w 7467600"/>
              <a:gd name="connsiteY348" fmla="*/ 5549194 h 6858000"/>
              <a:gd name="connsiteX349" fmla="*/ 3398355 w 7467600"/>
              <a:gd name="connsiteY349" fmla="*/ 6094603 h 6858000"/>
              <a:gd name="connsiteX350" fmla="*/ 3193941 w 7467600"/>
              <a:gd name="connsiteY350" fmla="*/ 6798775 h 6858000"/>
              <a:gd name="connsiteX351" fmla="*/ 3184140 w 7467600"/>
              <a:gd name="connsiteY351" fmla="*/ 6858000 h 6858000"/>
              <a:gd name="connsiteX352" fmla="*/ 3099978 w 7467600"/>
              <a:gd name="connsiteY352" fmla="*/ 6858000 h 6858000"/>
              <a:gd name="connsiteX353" fmla="*/ 3101556 w 7467600"/>
              <a:gd name="connsiteY353" fmla="*/ 6843337 h 6858000"/>
              <a:gd name="connsiteX354" fmla="*/ 3370162 w 7467600"/>
              <a:gd name="connsiteY354" fmla="*/ 5785550 h 6858000"/>
              <a:gd name="connsiteX355" fmla="*/ 3746477 w 7467600"/>
              <a:gd name="connsiteY355" fmla="*/ 5377889 h 6858000"/>
              <a:gd name="connsiteX356" fmla="*/ 3863399 w 7467600"/>
              <a:gd name="connsiteY356" fmla="*/ 5087257 h 6858000"/>
              <a:gd name="connsiteX357" fmla="*/ 3968712 w 7467600"/>
              <a:gd name="connsiteY357" fmla="*/ 4913989 h 6858000"/>
              <a:gd name="connsiteX358" fmla="*/ 2792390 w 7467600"/>
              <a:gd name="connsiteY358" fmla="*/ 5382974 h 6858000"/>
              <a:gd name="connsiteX359" fmla="*/ 2714982 w 7467600"/>
              <a:gd name="connsiteY359" fmla="*/ 5427051 h 6858000"/>
              <a:gd name="connsiteX360" fmla="*/ 2813361 w 7467600"/>
              <a:gd name="connsiteY360" fmla="*/ 6023912 h 6858000"/>
              <a:gd name="connsiteX361" fmla="*/ 2688430 w 7467600"/>
              <a:gd name="connsiteY361" fmla="*/ 6801564 h 6858000"/>
              <a:gd name="connsiteX362" fmla="*/ 2629626 w 7467600"/>
              <a:gd name="connsiteY362" fmla="*/ 6763394 h 6858000"/>
              <a:gd name="connsiteX363" fmla="*/ 2565328 w 7467600"/>
              <a:gd name="connsiteY363" fmla="*/ 5516399 h 6858000"/>
              <a:gd name="connsiteX364" fmla="*/ 1922999 w 7467600"/>
              <a:gd name="connsiteY364" fmla="*/ 5980343 h 6858000"/>
              <a:gd name="connsiteX365" fmla="*/ 1950261 w 7467600"/>
              <a:gd name="connsiteY365" fmla="*/ 6405858 h 6858000"/>
              <a:gd name="connsiteX366" fmla="*/ 2365554 w 7467600"/>
              <a:gd name="connsiteY366" fmla="*/ 6759107 h 6858000"/>
              <a:gd name="connsiteX367" fmla="*/ 2424142 w 7467600"/>
              <a:gd name="connsiteY367" fmla="*/ 6858000 h 6858000"/>
              <a:gd name="connsiteX368" fmla="*/ 2395994 w 7467600"/>
              <a:gd name="connsiteY368" fmla="*/ 6858000 h 6858000"/>
              <a:gd name="connsiteX369" fmla="*/ 2392863 w 7467600"/>
              <a:gd name="connsiteY369" fmla="*/ 6852964 h 6858000"/>
              <a:gd name="connsiteX370" fmla="*/ 2017589 w 7467600"/>
              <a:gd name="connsiteY370" fmla="*/ 6493982 h 6858000"/>
              <a:gd name="connsiteX371" fmla="*/ 2147336 w 7467600"/>
              <a:gd name="connsiteY371" fmla="*/ 6594052 h 6858000"/>
              <a:gd name="connsiteX372" fmla="*/ 2207047 w 7467600"/>
              <a:gd name="connsiteY372" fmla="*/ 6654540 h 6858000"/>
              <a:gd name="connsiteX373" fmla="*/ 2299106 w 7467600"/>
              <a:gd name="connsiteY373" fmla="*/ 6778931 h 6858000"/>
              <a:gd name="connsiteX374" fmla="*/ 2314430 w 7467600"/>
              <a:gd name="connsiteY374" fmla="*/ 6801144 h 6858000"/>
              <a:gd name="connsiteX375" fmla="*/ 2352406 w 7467600"/>
              <a:gd name="connsiteY375" fmla="*/ 6858000 h 6858000"/>
              <a:gd name="connsiteX376" fmla="*/ 2314492 w 7467600"/>
              <a:gd name="connsiteY376" fmla="*/ 6858000 h 6858000"/>
              <a:gd name="connsiteX377" fmla="*/ 2288095 w 7467600"/>
              <a:gd name="connsiteY377" fmla="*/ 6818030 h 6858000"/>
              <a:gd name="connsiteX378" fmla="*/ 2272768 w 7467600"/>
              <a:gd name="connsiteY378" fmla="*/ 6795822 h 6858000"/>
              <a:gd name="connsiteX379" fmla="*/ 2182715 w 7467600"/>
              <a:gd name="connsiteY379" fmla="*/ 6675071 h 6858000"/>
              <a:gd name="connsiteX380" fmla="*/ 2032061 w 7467600"/>
              <a:gd name="connsiteY380" fmla="*/ 6541380 h 6858000"/>
              <a:gd name="connsiteX381" fmla="*/ 2257220 w 7467600"/>
              <a:gd name="connsiteY381" fmla="*/ 6826257 h 6858000"/>
              <a:gd name="connsiteX382" fmla="*/ 2281324 w 7467600"/>
              <a:gd name="connsiteY382" fmla="*/ 6858000 h 6858000"/>
              <a:gd name="connsiteX383" fmla="*/ 2242860 w 7467600"/>
              <a:gd name="connsiteY383" fmla="*/ 6858000 h 6858000"/>
              <a:gd name="connsiteX384" fmla="*/ 2232818 w 7467600"/>
              <a:gd name="connsiteY384" fmla="*/ 6844926 h 6858000"/>
              <a:gd name="connsiteX385" fmla="*/ 1990172 w 7467600"/>
              <a:gd name="connsiteY385" fmla="*/ 6542121 h 6858000"/>
              <a:gd name="connsiteX386" fmla="*/ 2124090 w 7467600"/>
              <a:gd name="connsiteY386" fmla="*/ 6761017 h 6858000"/>
              <a:gd name="connsiteX387" fmla="*/ 2200380 w 7467600"/>
              <a:gd name="connsiteY387" fmla="*/ 6858000 h 6858000"/>
              <a:gd name="connsiteX388" fmla="*/ 2147507 w 7467600"/>
              <a:gd name="connsiteY388" fmla="*/ 6858000 h 6858000"/>
              <a:gd name="connsiteX389" fmla="*/ 2070668 w 7467600"/>
              <a:gd name="connsiteY389" fmla="*/ 6761520 h 6858000"/>
              <a:gd name="connsiteX390" fmla="*/ 1975142 w 7467600"/>
              <a:gd name="connsiteY390" fmla="*/ 6585570 h 6858000"/>
              <a:gd name="connsiteX391" fmla="*/ 2050035 w 7467600"/>
              <a:gd name="connsiteY391" fmla="*/ 6813345 h 6858000"/>
              <a:gd name="connsiteX392" fmla="*/ 2063025 w 7467600"/>
              <a:gd name="connsiteY392" fmla="*/ 6858000 h 6858000"/>
              <a:gd name="connsiteX393" fmla="*/ 2021675 w 7467600"/>
              <a:gd name="connsiteY393" fmla="*/ 6858000 h 6858000"/>
              <a:gd name="connsiteX394" fmla="*/ 2019308 w 7467600"/>
              <a:gd name="connsiteY394" fmla="*/ 6847118 h 6858000"/>
              <a:gd name="connsiteX395" fmla="*/ 1938835 w 7467600"/>
              <a:gd name="connsiteY395" fmla="*/ 6551160 h 6858000"/>
              <a:gd name="connsiteX396" fmla="*/ 1953230 w 7467600"/>
              <a:gd name="connsiteY396" fmla="*/ 6759699 h 6858000"/>
              <a:gd name="connsiteX397" fmla="*/ 1956763 w 7467600"/>
              <a:gd name="connsiteY397" fmla="*/ 6778191 h 6858000"/>
              <a:gd name="connsiteX398" fmla="*/ 1967925 w 7467600"/>
              <a:gd name="connsiteY398" fmla="*/ 6858000 h 6858000"/>
              <a:gd name="connsiteX399" fmla="*/ 1936622 w 7467600"/>
              <a:gd name="connsiteY399" fmla="*/ 6858000 h 6858000"/>
              <a:gd name="connsiteX400" fmla="*/ 1926261 w 7467600"/>
              <a:gd name="connsiteY400" fmla="*/ 6784064 h 6858000"/>
              <a:gd name="connsiteX401" fmla="*/ 1922724 w 7467600"/>
              <a:gd name="connsiteY401" fmla="*/ 6765577 h 6858000"/>
              <a:gd name="connsiteX402" fmla="*/ 1904650 w 7467600"/>
              <a:gd name="connsiteY402" fmla="*/ 6639616 h 6858000"/>
              <a:gd name="connsiteX403" fmla="*/ 1885273 w 7467600"/>
              <a:gd name="connsiteY403" fmla="*/ 6858000 h 6858000"/>
              <a:gd name="connsiteX404" fmla="*/ 1854363 w 7467600"/>
              <a:gd name="connsiteY404" fmla="*/ 6858000 h 6858000"/>
              <a:gd name="connsiteX405" fmla="*/ 1880391 w 7467600"/>
              <a:gd name="connsiteY405" fmla="*/ 6603796 h 6858000"/>
              <a:gd name="connsiteX406" fmla="*/ 1818273 w 7467600"/>
              <a:gd name="connsiteY406" fmla="*/ 6715729 h 6858000"/>
              <a:gd name="connsiteX407" fmla="*/ 1794691 w 7467600"/>
              <a:gd name="connsiteY407" fmla="*/ 6843239 h 6858000"/>
              <a:gd name="connsiteX408" fmla="*/ 1794914 w 7467600"/>
              <a:gd name="connsiteY408" fmla="*/ 6858000 h 6858000"/>
              <a:gd name="connsiteX409" fmla="*/ 1746128 w 7467600"/>
              <a:gd name="connsiteY409" fmla="*/ 6858000 h 6858000"/>
              <a:gd name="connsiteX410" fmla="*/ 1753934 w 7467600"/>
              <a:gd name="connsiteY410" fmla="*/ 6724796 h 6858000"/>
              <a:gd name="connsiteX411" fmla="*/ 1792053 w 7467600"/>
              <a:gd name="connsiteY411" fmla="*/ 6572396 h 6858000"/>
              <a:gd name="connsiteX412" fmla="*/ 1862248 w 7467600"/>
              <a:gd name="connsiteY412" fmla="*/ 6266397 h 6858000"/>
              <a:gd name="connsiteX413" fmla="*/ 1862250 w 7467600"/>
              <a:gd name="connsiteY413" fmla="*/ 6033531 h 6858000"/>
              <a:gd name="connsiteX414" fmla="*/ 1211999 w 7467600"/>
              <a:gd name="connsiteY414" fmla="*/ 6683610 h 6858000"/>
              <a:gd name="connsiteX415" fmla="*/ 1213266 w 7467600"/>
              <a:gd name="connsiteY415" fmla="*/ 6691947 h 6858000"/>
              <a:gd name="connsiteX416" fmla="*/ 1203370 w 7467600"/>
              <a:gd name="connsiteY416" fmla="*/ 6850676 h 6858000"/>
              <a:gd name="connsiteX417" fmla="*/ 1203671 w 7467600"/>
              <a:gd name="connsiteY417" fmla="*/ 6858000 h 6858000"/>
              <a:gd name="connsiteX418" fmla="*/ 1143180 w 7467600"/>
              <a:gd name="connsiteY418" fmla="*/ 6858000 h 6858000"/>
              <a:gd name="connsiteX419" fmla="*/ 1142176 w 7467600"/>
              <a:gd name="connsiteY419" fmla="*/ 6766045 h 6858000"/>
              <a:gd name="connsiteX420" fmla="*/ 1067484 w 7467600"/>
              <a:gd name="connsiteY420" fmla="*/ 6858000 h 6858000"/>
              <a:gd name="connsiteX421" fmla="*/ 953928 w 7467600"/>
              <a:gd name="connsiteY421" fmla="*/ 6858000 h 6858000"/>
              <a:gd name="connsiteX422" fmla="*/ 959715 w 7467600"/>
              <a:gd name="connsiteY422" fmla="*/ 6850185 h 6858000"/>
              <a:gd name="connsiteX423" fmla="*/ 1483788 w 7467600"/>
              <a:gd name="connsiteY423" fmla="*/ 6259174 h 6858000"/>
              <a:gd name="connsiteX424" fmla="*/ 1100671 w 7467600"/>
              <a:gd name="connsiteY424" fmla="*/ 6252137 h 6858000"/>
              <a:gd name="connsiteX425" fmla="*/ 1090144 w 7467600"/>
              <a:gd name="connsiteY425" fmla="*/ 6256748 h 6858000"/>
              <a:gd name="connsiteX426" fmla="*/ 1095872 w 7467600"/>
              <a:gd name="connsiteY426" fmla="*/ 6271892 h 6858000"/>
              <a:gd name="connsiteX427" fmla="*/ 262785 w 7467600"/>
              <a:gd name="connsiteY427" fmla="*/ 6845450 h 6858000"/>
              <a:gd name="connsiteX428" fmla="*/ 209968 w 7467600"/>
              <a:gd name="connsiteY428" fmla="*/ 6770713 h 6858000"/>
              <a:gd name="connsiteX429" fmla="*/ 873460 w 7467600"/>
              <a:gd name="connsiteY429" fmla="*/ 6253768 h 6858000"/>
              <a:gd name="connsiteX430" fmla="*/ 192686 w 7467600"/>
              <a:gd name="connsiteY430" fmla="*/ 5849257 h 6858000"/>
              <a:gd name="connsiteX431" fmla="*/ 4696 w 7467600"/>
              <a:gd name="connsiteY431" fmla="*/ 5697668 h 6858000"/>
              <a:gd name="connsiteX432" fmla="*/ 0 w 7467600"/>
              <a:gd name="connsiteY432" fmla="*/ 5689984 h 6858000"/>
              <a:gd name="connsiteX433" fmla="*/ 0 w 7467600"/>
              <a:gd name="connsiteY433" fmla="*/ 5513472 h 6858000"/>
              <a:gd name="connsiteX434" fmla="*/ 174101 w 7467600"/>
              <a:gd name="connsiteY434" fmla="*/ 5620277 h 6858000"/>
              <a:gd name="connsiteX435" fmla="*/ 891800 w 7467600"/>
              <a:gd name="connsiteY435" fmla="*/ 6036935 h 6858000"/>
              <a:gd name="connsiteX436" fmla="*/ 1072219 w 7467600"/>
              <a:gd name="connsiteY436" fmla="*/ 6169443 h 6858000"/>
              <a:gd name="connsiteX437" fmla="*/ 1074117 w 7467600"/>
              <a:gd name="connsiteY437" fmla="*/ 6170301 h 6858000"/>
              <a:gd name="connsiteX438" fmla="*/ 1083114 w 7467600"/>
              <a:gd name="connsiteY438" fmla="*/ 6174131 h 6858000"/>
              <a:gd name="connsiteX439" fmla="*/ 1543010 w 7467600"/>
              <a:gd name="connsiteY439" fmla="*/ 6191140 h 6858000"/>
              <a:gd name="connsiteX440" fmla="*/ 1551080 w 7467600"/>
              <a:gd name="connsiteY440" fmla="*/ 6195006 h 6858000"/>
              <a:gd name="connsiteX441" fmla="*/ 2345443 w 7467600"/>
              <a:gd name="connsiteY441" fmla="*/ 5549882 h 6858000"/>
              <a:gd name="connsiteX442" fmla="*/ 1721499 w 7467600"/>
              <a:gd name="connsiteY442" fmla="*/ 5599969 h 6858000"/>
              <a:gd name="connsiteX443" fmla="*/ 767716 w 7467600"/>
              <a:gd name="connsiteY443" fmla="*/ 5472768 h 6858000"/>
              <a:gd name="connsiteX444" fmla="*/ 722147 w 7467600"/>
              <a:gd name="connsiteY444" fmla="*/ 5393091 h 6858000"/>
              <a:gd name="connsiteX445" fmla="*/ 1485552 w 7467600"/>
              <a:gd name="connsiteY445" fmla="*/ 5313202 h 6858000"/>
              <a:gd name="connsiteX446" fmla="*/ 2143004 w 7467600"/>
              <a:gd name="connsiteY446" fmla="*/ 5402420 h 6858000"/>
              <a:gd name="connsiteX447" fmla="*/ 1933391 w 7467600"/>
              <a:gd name="connsiteY447" fmla="*/ 5156971 h 6858000"/>
              <a:gd name="connsiteX448" fmla="*/ 1827118 w 7467600"/>
              <a:gd name="connsiteY448" fmla="*/ 4968410 h 6858000"/>
              <a:gd name="connsiteX449" fmla="*/ 1837349 w 7467600"/>
              <a:gd name="connsiteY449" fmla="*/ 4956357 h 6858000"/>
              <a:gd name="connsiteX450" fmla="*/ 2162835 w 7467600"/>
              <a:gd name="connsiteY450" fmla="*/ 5187853 h 6858000"/>
              <a:gd name="connsiteX451" fmla="*/ 2257167 w 7467600"/>
              <a:gd name="connsiteY451" fmla="*/ 5462123 h 6858000"/>
              <a:gd name="connsiteX452" fmla="*/ 2261598 w 7467600"/>
              <a:gd name="connsiteY452" fmla="*/ 5467998 h 6858000"/>
              <a:gd name="connsiteX453" fmla="*/ 2437177 w 7467600"/>
              <a:gd name="connsiteY453" fmla="*/ 5479608 h 6858000"/>
              <a:gd name="connsiteX454" fmla="*/ 2445247 w 7467600"/>
              <a:gd name="connsiteY454" fmla="*/ 5483476 h 6858000"/>
              <a:gd name="connsiteX455" fmla="*/ 2743626 w 7467600"/>
              <a:gd name="connsiteY455" fmla="*/ 5304819 h 6858000"/>
              <a:gd name="connsiteX456" fmla="*/ 3048102 w 7467600"/>
              <a:gd name="connsiteY456" fmla="*/ 5150595 h 6858000"/>
              <a:gd name="connsiteX457" fmla="*/ 1799414 w 7467600"/>
              <a:gd name="connsiteY457" fmla="*/ 4694732 h 6858000"/>
              <a:gd name="connsiteX458" fmla="*/ 1771735 w 7467600"/>
              <a:gd name="connsiteY458" fmla="*/ 4619929 h 6858000"/>
              <a:gd name="connsiteX459" fmla="*/ 3104273 w 7467600"/>
              <a:gd name="connsiteY459" fmla="*/ 5076159 h 6858000"/>
              <a:gd name="connsiteX460" fmla="*/ 3113245 w 7467600"/>
              <a:gd name="connsiteY460" fmla="*/ 5090705 h 6858000"/>
              <a:gd name="connsiteX461" fmla="*/ 3126294 w 7467600"/>
              <a:gd name="connsiteY461" fmla="*/ 5114400 h 6858000"/>
              <a:gd name="connsiteX462" fmla="*/ 3937433 w 7467600"/>
              <a:gd name="connsiteY462" fmla="*/ 4830473 h 6858000"/>
              <a:gd name="connsiteX463" fmla="*/ 3590475 w 7467600"/>
              <a:gd name="connsiteY463" fmla="*/ 4597974 h 6858000"/>
              <a:gd name="connsiteX464" fmla="*/ 3100264 w 7467600"/>
              <a:gd name="connsiteY464" fmla="*/ 4579845 h 6858000"/>
              <a:gd name="connsiteX465" fmla="*/ 2183576 w 7467600"/>
              <a:gd name="connsiteY465" fmla="*/ 4227150 h 6858000"/>
              <a:gd name="connsiteX466" fmla="*/ 2151029 w 7467600"/>
              <a:gd name="connsiteY466" fmla="*/ 4146947 h 6858000"/>
              <a:gd name="connsiteX467" fmla="*/ 3563434 w 7467600"/>
              <a:gd name="connsiteY467" fmla="*/ 4469115 h 6858000"/>
              <a:gd name="connsiteX468" fmla="*/ 3177952 w 7467600"/>
              <a:gd name="connsiteY468" fmla="*/ 3657386 h 6858000"/>
              <a:gd name="connsiteX469" fmla="*/ 3189263 w 7467600"/>
              <a:gd name="connsiteY469" fmla="*/ 3625726 h 6858000"/>
              <a:gd name="connsiteX470" fmla="*/ 3560912 w 7467600"/>
              <a:gd name="connsiteY470" fmla="*/ 4079863 h 6858000"/>
              <a:gd name="connsiteX471" fmla="*/ 3626636 w 7467600"/>
              <a:gd name="connsiteY471" fmla="*/ 4512230 h 6858000"/>
              <a:gd name="connsiteX472" fmla="*/ 3653088 w 7467600"/>
              <a:gd name="connsiteY472" fmla="*/ 4521417 h 6858000"/>
              <a:gd name="connsiteX473" fmla="*/ 3988128 w 7467600"/>
              <a:gd name="connsiteY473" fmla="*/ 4817267 h 6858000"/>
              <a:gd name="connsiteX474" fmla="*/ 4830582 w 7467600"/>
              <a:gd name="connsiteY474" fmla="*/ 4676000 h 6858000"/>
              <a:gd name="connsiteX475" fmla="*/ 4830100 w 7467600"/>
              <a:gd name="connsiteY475" fmla="*/ 4675554 h 6858000"/>
              <a:gd name="connsiteX476" fmla="*/ 4036318 w 7467600"/>
              <a:gd name="connsiteY476" fmla="*/ 4147013 h 6858000"/>
              <a:gd name="connsiteX477" fmla="*/ 3432098 w 7467600"/>
              <a:gd name="connsiteY477" fmla="*/ 3537312 h 6858000"/>
              <a:gd name="connsiteX478" fmla="*/ 3446761 w 7467600"/>
              <a:gd name="connsiteY478" fmla="*/ 3461278 h 6858000"/>
              <a:gd name="connsiteX479" fmla="*/ 4419733 w 7467600"/>
              <a:gd name="connsiteY479" fmla="*/ 3963555 h 6858000"/>
              <a:gd name="connsiteX480" fmla="*/ 4781371 w 7467600"/>
              <a:gd name="connsiteY480" fmla="*/ 4458604 h 6858000"/>
              <a:gd name="connsiteX481" fmla="*/ 4780440 w 7467600"/>
              <a:gd name="connsiteY481" fmla="*/ 4470290 h 6858000"/>
              <a:gd name="connsiteX482" fmla="*/ 4898954 w 7467600"/>
              <a:gd name="connsiteY482" fmla="*/ 4662092 h 6858000"/>
              <a:gd name="connsiteX483" fmla="*/ 4900699 w 7467600"/>
              <a:gd name="connsiteY483" fmla="*/ 4670867 h 6858000"/>
              <a:gd name="connsiteX484" fmla="*/ 5714511 w 7467600"/>
              <a:gd name="connsiteY484" fmla="*/ 4663483 h 6858000"/>
              <a:gd name="connsiteX485" fmla="*/ 5464793 w 7467600"/>
              <a:gd name="connsiteY485" fmla="*/ 4393556 h 6858000"/>
              <a:gd name="connsiteX486" fmla="*/ 5461897 w 7467600"/>
              <a:gd name="connsiteY486" fmla="*/ 4390879 h 6858000"/>
              <a:gd name="connsiteX487" fmla="*/ 4294126 w 7467600"/>
              <a:gd name="connsiteY487" fmla="*/ 3303048 h 6858000"/>
              <a:gd name="connsiteX488" fmla="*/ 4305321 w 7467600"/>
              <a:gd name="connsiteY488" fmla="*/ 3256953 h 6858000"/>
              <a:gd name="connsiteX489" fmla="*/ 4949299 w 7467600"/>
              <a:gd name="connsiteY489" fmla="*/ 3766336 h 6858000"/>
              <a:gd name="connsiteX490" fmla="*/ 5291452 w 7467600"/>
              <a:gd name="connsiteY490" fmla="*/ 4076801 h 6858000"/>
              <a:gd name="connsiteX491" fmla="*/ 5434998 w 7467600"/>
              <a:gd name="connsiteY491" fmla="*/ 4254100 h 6858000"/>
              <a:gd name="connsiteX492" fmla="*/ 5351015 w 7467600"/>
              <a:gd name="connsiteY492" fmla="*/ 3760989 h 6858000"/>
              <a:gd name="connsiteX493" fmla="*/ 5413780 w 7467600"/>
              <a:gd name="connsiteY493" fmla="*/ 2966265 h 6858000"/>
              <a:gd name="connsiteX494" fmla="*/ 5425627 w 7467600"/>
              <a:gd name="connsiteY494" fmla="*/ 2954192 h 6858000"/>
              <a:gd name="connsiteX495" fmla="*/ 6604735 w 7467600"/>
              <a:gd name="connsiteY495" fmla="*/ 2041381 h 6858000"/>
              <a:gd name="connsiteX496" fmla="*/ 7204487 w 7467600"/>
              <a:gd name="connsiteY496" fmla="*/ 2742112 h 6858000"/>
              <a:gd name="connsiteX497" fmla="*/ 7131592 w 7467600"/>
              <a:gd name="connsiteY497" fmla="*/ 2672096 h 6858000"/>
              <a:gd name="connsiteX498" fmla="*/ 6996344 w 7467600"/>
              <a:gd name="connsiteY498" fmla="*/ 2518310 h 6858000"/>
              <a:gd name="connsiteX499" fmla="*/ 6735495 w 7467600"/>
              <a:gd name="connsiteY499" fmla="*/ 2196890 h 6858000"/>
              <a:gd name="connsiteX500" fmla="*/ 6721901 w 7467600"/>
              <a:gd name="connsiteY500" fmla="*/ 2179274 h 6858000"/>
              <a:gd name="connsiteX501" fmla="*/ 6604735 w 7467600"/>
              <a:gd name="connsiteY501" fmla="*/ 2041381 h 6858000"/>
              <a:gd name="connsiteX502" fmla="*/ 6591670 w 7467600"/>
              <a:gd name="connsiteY502" fmla="*/ 1988277 h 6858000"/>
              <a:gd name="connsiteX503" fmla="*/ 6747349 w 7467600"/>
              <a:gd name="connsiteY503" fmla="*/ 2160069 h 6858000"/>
              <a:gd name="connsiteX504" fmla="*/ 6760943 w 7467600"/>
              <a:gd name="connsiteY504" fmla="*/ 2177686 h 6858000"/>
              <a:gd name="connsiteX505" fmla="*/ 7021065 w 7467600"/>
              <a:gd name="connsiteY505" fmla="*/ 2498102 h 6858000"/>
              <a:gd name="connsiteX506" fmla="*/ 7155223 w 7467600"/>
              <a:gd name="connsiteY506" fmla="*/ 2650386 h 6858000"/>
              <a:gd name="connsiteX507" fmla="*/ 7203167 w 7467600"/>
              <a:gd name="connsiteY507" fmla="*/ 2697288 h 6858000"/>
              <a:gd name="connsiteX508" fmla="*/ 6937703 w 7467600"/>
              <a:gd name="connsiteY508" fmla="*/ 2321981 h 6858000"/>
              <a:gd name="connsiteX509" fmla="*/ 6591670 w 7467600"/>
              <a:gd name="connsiteY509" fmla="*/ 1988277 h 6858000"/>
              <a:gd name="connsiteX510" fmla="*/ 5798671 w 7467600"/>
              <a:gd name="connsiteY510" fmla="*/ 1981601 h 6858000"/>
              <a:gd name="connsiteX511" fmla="*/ 5754709 w 7467600"/>
              <a:gd name="connsiteY511" fmla="*/ 2071454 h 6858000"/>
              <a:gd name="connsiteX512" fmla="*/ 5763044 w 7467600"/>
              <a:gd name="connsiteY512" fmla="*/ 2842206 h 6858000"/>
              <a:gd name="connsiteX513" fmla="*/ 5764974 w 7467600"/>
              <a:gd name="connsiteY513" fmla="*/ 2799609 h 6858000"/>
              <a:gd name="connsiteX514" fmla="*/ 5767665 w 7467600"/>
              <a:gd name="connsiteY514" fmla="*/ 2666409 h 6858000"/>
              <a:gd name="connsiteX515" fmla="*/ 5763055 w 7467600"/>
              <a:gd name="connsiteY515" fmla="*/ 2579705 h 6858000"/>
              <a:gd name="connsiteX516" fmla="*/ 5758079 w 7467600"/>
              <a:gd name="connsiteY516" fmla="*/ 2492508 h 6858000"/>
              <a:gd name="connsiteX517" fmla="*/ 5779325 w 7467600"/>
              <a:gd name="connsiteY517" fmla="*/ 2197069 h 6858000"/>
              <a:gd name="connsiteX518" fmla="*/ 5798671 w 7467600"/>
              <a:gd name="connsiteY518" fmla="*/ 1981601 h 6858000"/>
              <a:gd name="connsiteX519" fmla="*/ 5829202 w 7467600"/>
              <a:gd name="connsiteY519" fmla="*/ 1971679 h 6858000"/>
              <a:gd name="connsiteX520" fmla="*/ 5809558 w 7467600"/>
              <a:gd name="connsiteY520" fmla="*/ 2198043 h 6858000"/>
              <a:gd name="connsiteX521" fmla="*/ 5788653 w 7467600"/>
              <a:gd name="connsiteY521" fmla="*/ 2489430 h 6858000"/>
              <a:gd name="connsiteX522" fmla="*/ 5793439 w 7467600"/>
              <a:gd name="connsiteY522" fmla="*/ 2575235 h 6858000"/>
              <a:gd name="connsiteX523" fmla="*/ 5796837 w 7467600"/>
              <a:gd name="connsiteY523" fmla="*/ 2637633 h 6858000"/>
              <a:gd name="connsiteX524" fmla="*/ 5818614 w 7467600"/>
              <a:gd name="connsiteY524" fmla="*/ 2473055 h 6858000"/>
              <a:gd name="connsiteX525" fmla="*/ 5829202 w 7467600"/>
              <a:gd name="connsiteY525" fmla="*/ 1971679 h 6858000"/>
              <a:gd name="connsiteX526" fmla="*/ 5911389 w 7467600"/>
              <a:gd name="connsiteY526" fmla="*/ 1898371 h 6858000"/>
              <a:gd name="connsiteX527" fmla="*/ 6237627 w 7467600"/>
              <a:gd name="connsiteY527" fmla="*/ 2231921 h 6858000"/>
              <a:gd name="connsiteX528" fmla="*/ 5911389 w 7467600"/>
              <a:gd name="connsiteY528" fmla="*/ 1898371 h 6858000"/>
              <a:gd name="connsiteX529" fmla="*/ 6944437 w 7467600"/>
              <a:gd name="connsiteY529" fmla="*/ 1575402 h 6858000"/>
              <a:gd name="connsiteX530" fmla="*/ 6304730 w 7467600"/>
              <a:gd name="connsiteY530" fmla="*/ 1766654 h 6858000"/>
              <a:gd name="connsiteX531" fmla="*/ 6944437 w 7467600"/>
              <a:gd name="connsiteY531" fmla="*/ 1575402 h 6858000"/>
              <a:gd name="connsiteX532" fmla="*/ 7019523 w 7467600"/>
              <a:gd name="connsiteY532" fmla="*/ 1519450 h 6858000"/>
              <a:gd name="connsiteX533" fmla="*/ 6298091 w 7467600"/>
              <a:gd name="connsiteY533" fmla="*/ 1737122 h 6858000"/>
              <a:gd name="connsiteX534" fmla="*/ 7019523 w 7467600"/>
              <a:gd name="connsiteY534" fmla="*/ 1519450 h 6858000"/>
              <a:gd name="connsiteX535" fmla="*/ 2399523 w 7467600"/>
              <a:gd name="connsiteY535" fmla="*/ 1428234 h 6858000"/>
              <a:gd name="connsiteX536" fmla="*/ 2224982 w 7467600"/>
              <a:gd name="connsiteY536" fmla="*/ 1826201 h 6858000"/>
              <a:gd name="connsiteX537" fmla="*/ 2096099 w 7467600"/>
              <a:gd name="connsiteY537" fmla="*/ 2345900 h 6858000"/>
              <a:gd name="connsiteX538" fmla="*/ 2283317 w 7467600"/>
              <a:gd name="connsiteY538" fmla="*/ 1796925 h 6858000"/>
              <a:gd name="connsiteX539" fmla="*/ 2399523 w 7467600"/>
              <a:gd name="connsiteY539" fmla="*/ 1428234 h 6858000"/>
              <a:gd name="connsiteX540" fmla="*/ 2448558 w 7467600"/>
              <a:gd name="connsiteY540" fmla="*/ 1373435 h 6858000"/>
              <a:gd name="connsiteX541" fmla="*/ 2312521 w 7467600"/>
              <a:gd name="connsiteY541" fmla="*/ 1806140 h 6858000"/>
              <a:gd name="connsiteX542" fmla="*/ 2127533 w 7467600"/>
              <a:gd name="connsiteY542" fmla="*/ 2348380 h 6858000"/>
              <a:gd name="connsiteX543" fmla="*/ 2358080 w 7467600"/>
              <a:gd name="connsiteY543" fmla="*/ 1866134 h 6858000"/>
              <a:gd name="connsiteX544" fmla="*/ 2407436 w 7467600"/>
              <a:gd name="connsiteY544" fmla="*/ 1651070 h 6858000"/>
              <a:gd name="connsiteX545" fmla="*/ 2448558 w 7467600"/>
              <a:gd name="connsiteY545" fmla="*/ 1373435 h 6858000"/>
              <a:gd name="connsiteX546" fmla="*/ 278707 w 7467600"/>
              <a:gd name="connsiteY546" fmla="*/ 1352270 h 6858000"/>
              <a:gd name="connsiteX547" fmla="*/ 321570 w 7467600"/>
              <a:gd name="connsiteY547" fmla="*/ 1861610 h 6858000"/>
              <a:gd name="connsiteX548" fmla="*/ 294281 w 7467600"/>
              <a:gd name="connsiteY548" fmla="*/ 1440658 h 6858000"/>
              <a:gd name="connsiteX549" fmla="*/ 278707 w 7467600"/>
              <a:gd name="connsiteY549" fmla="*/ 1352270 h 6858000"/>
              <a:gd name="connsiteX550" fmla="*/ 1423821 w 7467600"/>
              <a:gd name="connsiteY550" fmla="*/ 1351958 h 6858000"/>
              <a:gd name="connsiteX551" fmla="*/ 1638521 w 7467600"/>
              <a:gd name="connsiteY551" fmla="*/ 1908470 h 6858000"/>
              <a:gd name="connsiteX552" fmla="*/ 1754199 w 7467600"/>
              <a:gd name="connsiteY552" fmla="*/ 2149284 h 6858000"/>
              <a:gd name="connsiteX553" fmla="*/ 1908359 w 7467600"/>
              <a:gd name="connsiteY553" fmla="*/ 2364988 h 6858000"/>
              <a:gd name="connsiteX554" fmla="*/ 1647661 w 7467600"/>
              <a:gd name="connsiteY554" fmla="*/ 1825945 h 6858000"/>
              <a:gd name="connsiteX555" fmla="*/ 1423821 w 7467600"/>
              <a:gd name="connsiteY555" fmla="*/ 1351958 h 6858000"/>
              <a:gd name="connsiteX556" fmla="*/ 1431890 w 7467600"/>
              <a:gd name="connsiteY556" fmla="*/ 1306475 h 6858000"/>
              <a:gd name="connsiteX557" fmla="*/ 1507597 w 7467600"/>
              <a:gd name="connsiteY557" fmla="*/ 1446132 h 6858000"/>
              <a:gd name="connsiteX558" fmla="*/ 1674586 w 7467600"/>
              <a:gd name="connsiteY558" fmla="*/ 1813832 h 6858000"/>
              <a:gd name="connsiteX559" fmla="*/ 1815950 w 7467600"/>
              <a:gd name="connsiteY559" fmla="*/ 2128564 h 6858000"/>
              <a:gd name="connsiteX560" fmla="*/ 1984242 w 7467600"/>
              <a:gd name="connsiteY560" fmla="*/ 2430829 h 6858000"/>
              <a:gd name="connsiteX561" fmla="*/ 2014023 w 7467600"/>
              <a:gd name="connsiteY561" fmla="*/ 2450995 h 6858000"/>
              <a:gd name="connsiteX562" fmla="*/ 1747337 w 7467600"/>
              <a:gd name="connsiteY562" fmla="*/ 1855264 h 6858000"/>
              <a:gd name="connsiteX563" fmla="*/ 1533749 w 7467600"/>
              <a:gd name="connsiteY563" fmla="*/ 1478656 h 6858000"/>
              <a:gd name="connsiteX564" fmla="*/ 1431890 w 7467600"/>
              <a:gd name="connsiteY564" fmla="*/ 1306475 h 6858000"/>
              <a:gd name="connsiteX565" fmla="*/ 5052692 w 7467600"/>
              <a:gd name="connsiteY565" fmla="*/ 1292994 h 6858000"/>
              <a:gd name="connsiteX566" fmla="*/ 5200661 w 7467600"/>
              <a:gd name="connsiteY566" fmla="*/ 1635186 h 6858000"/>
              <a:gd name="connsiteX567" fmla="*/ 5297138 w 7467600"/>
              <a:gd name="connsiteY567" fmla="*/ 1906351 h 6858000"/>
              <a:gd name="connsiteX568" fmla="*/ 5052692 w 7467600"/>
              <a:gd name="connsiteY568" fmla="*/ 1292994 h 6858000"/>
              <a:gd name="connsiteX569" fmla="*/ 5009948 w 7467600"/>
              <a:gd name="connsiteY569" fmla="*/ 1273619 h 6858000"/>
              <a:gd name="connsiteX570" fmla="*/ 5121777 w 7467600"/>
              <a:gd name="connsiteY570" fmla="*/ 1654213 h 6858000"/>
              <a:gd name="connsiteX571" fmla="*/ 5293545 w 7467600"/>
              <a:gd name="connsiteY571" fmla="*/ 2072247 h 6858000"/>
              <a:gd name="connsiteX572" fmla="*/ 5294042 w 7467600"/>
              <a:gd name="connsiteY572" fmla="*/ 2065019 h 6858000"/>
              <a:gd name="connsiteX573" fmla="*/ 5171936 w 7467600"/>
              <a:gd name="connsiteY573" fmla="*/ 1647613 h 6858000"/>
              <a:gd name="connsiteX574" fmla="*/ 5009948 w 7467600"/>
              <a:gd name="connsiteY574" fmla="*/ 1273619 h 6858000"/>
              <a:gd name="connsiteX575" fmla="*/ 655236 w 7467600"/>
              <a:gd name="connsiteY575" fmla="*/ 1268632 h 6858000"/>
              <a:gd name="connsiteX576" fmla="*/ 839521 w 7467600"/>
              <a:gd name="connsiteY576" fmla="*/ 1685315 h 6858000"/>
              <a:gd name="connsiteX577" fmla="*/ 1109416 w 7467600"/>
              <a:gd name="connsiteY577" fmla="*/ 2061663 h 6858000"/>
              <a:gd name="connsiteX578" fmla="*/ 1298300 w 7467600"/>
              <a:gd name="connsiteY578" fmla="*/ 2247742 h 6858000"/>
              <a:gd name="connsiteX579" fmla="*/ 1125871 w 7467600"/>
              <a:gd name="connsiteY579" fmla="*/ 1989513 h 6858000"/>
              <a:gd name="connsiteX580" fmla="*/ 981574 w 7467600"/>
              <a:gd name="connsiteY580" fmla="*/ 1783157 h 6858000"/>
              <a:gd name="connsiteX581" fmla="*/ 922198 w 7467600"/>
              <a:gd name="connsiteY581" fmla="*/ 1677437 h 6858000"/>
              <a:gd name="connsiteX582" fmla="*/ 869293 w 7467600"/>
              <a:gd name="connsiteY582" fmla="*/ 1583214 h 6858000"/>
              <a:gd name="connsiteX583" fmla="*/ 751431 w 7467600"/>
              <a:gd name="connsiteY583" fmla="*/ 1405731 h 6858000"/>
              <a:gd name="connsiteX584" fmla="*/ 655236 w 7467600"/>
              <a:gd name="connsiteY584" fmla="*/ 1268632 h 6858000"/>
              <a:gd name="connsiteX585" fmla="*/ 6516292 w 7467600"/>
              <a:gd name="connsiteY585" fmla="*/ 1263064 h 6858000"/>
              <a:gd name="connsiteX586" fmla="*/ 5736320 w 7467600"/>
              <a:gd name="connsiteY586" fmla="*/ 1501803 h 6858000"/>
              <a:gd name="connsiteX587" fmla="*/ 6516292 w 7467600"/>
              <a:gd name="connsiteY587" fmla="*/ 1263064 h 6858000"/>
              <a:gd name="connsiteX588" fmla="*/ 291466 w 7467600"/>
              <a:gd name="connsiteY588" fmla="*/ 1250369 h 6858000"/>
              <a:gd name="connsiteX589" fmla="*/ 323180 w 7467600"/>
              <a:gd name="connsiteY589" fmla="*/ 1435283 h 6858000"/>
              <a:gd name="connsiteX590" fmla="*/ 349381 w 7467600"/>
              <a:gd name="connsiteY590" fmla="*/ 1875041 h 6858000"/>
              <a:gd name="connsiteX591" fmla="*/ 374363 w 7467600"/>
              <a:gd name="connsiteY591" fmla="*/ 1506494 h 6858000"/>
              <a:gd name="connsiteX592" fmla="*/ 302168 w 7467600"/>
              <a:gd name="connsiteY592" fmla="*/ 1274495 h 6858000"/>
              <a:gd name="connsiteX593" fmla="*/ 291466 w 7467600"/>
              <a:gd name="connsiteY593" fmla="*/ 1250369 h 6858000"/>
              <a:gd name="connsiteX594" fmla="*/ 678222 w 7467600"/>
              <a:gd name="connsiteY594" fmla="*/ 1248670 h 6858000"/>
              <a:gd name="connsiteX595" fmla="*/ 775536 w 7467600"/>
              <a:gd name="connsiteY595" fmla="*/ 1388015 h 6858000"/>
              <a:gd name="connsiteX596" fmla="*/ 894529 w 7467600"/>
              <a:gd name="connsiteY596" fmla="*/ 1567739 h 6858000"/>
              <a:gd name="connsiteX597" fmla="*/ 948000 w 7467600"/>
              <a:gd name="connsiteY597" fmla="*/ 1663088 h 6858000"/>
              <a:gd name="connsiteX598" fmla="*/ 1006812 w 7467600"/>
              <a:gd name="connsiteY598" fmla="*/ 1767683 h 6858000"/>
              <a:gd name="connsiteX599" fmla="*/ 1149133 w 7467600"/>
              <a:gd name="connsiteY599" fmla="*/ 1971513 h 6858000"/>
              <a:gd name="connsiteX600" fmla="*/ 1333952 w 7467600"/>
              <a:gd name="connsiteY600" fmla="*/ 2251620 h 6858000"/>
              <a:gd name="connsiteX601" fmla="*/ 1337329 w 7467600"/>
              <a:gd name="connsiteY601" fmla="*/ 2258350 h 6858000"/>
              <a:gd name="connsiteX602" fmla="*/ 1014726 w 7467600"/>
              <a:gd name="connsiteY602" fmla="*/ 1615556 h 6858000"/>
              <a:gd name="connsiteX603" fmla="*/ 678222 w 7467600"/>
              <a:gd name="connsiteY603" fmla="*/ 1248670 h 6858000"/>
              <a:gd name="connsiteX604" fmla="*/ 6691602 w 7467600"/>
              <a:gd name="connsiteY604" fmla="*/ 1140573 h 6858000"/>
              <a:gd name="connsiteX605" fmla="*/ 6571100 w 7467600"/>
              <a:gd name="connsiteY605" fmla="*/ 1183662 h 6858000"/>
              <a:gd name="connsiteX606" fmla="*/ 6241687 w 7467600"/>
              <a:gd name="connsiteY606" fmla="*/ 1257600 h 6858000"/>
              <a:gd name="connsiteX607" fmla="*/ 5693009 w 7467600"/>
              <a:gd name="connsiteY607" fmla="*/ 1478256 h 6858000"/>
              <a:gd name="connsiteX608" fmla="*/ 6548420 w 7467600"/>
              <a:gd name="connsiteY608" fmla="*/ 1214599 h 6858000"/>
              <a:gd name="connsiteX609" fmla="*/ 6605473 w 7467600"/>
              <a:gd name="connsiteY609" fmla="*/ 1184686 h 6858000"/>
              <a:gd name="connsiteX610" fmla="*/ 6691602 w 7467600"/>
              <a:gd name="connsiteY610" fmla="*/ 1140573 h 6858000"/>
              <a:gd name="connsiteX611" fmla="*/ 4002475 w 7467600"/>
              <a:gd name="connsiteY611" fmla="*/ 1037802 h 6858000"/>
              <a:gd name="connsiteX612" fmla="*/ 4000324 w 7467600"/>
              <a:gd name="connsiteY612" fmla="*/ 1039362 h 6858000"/>
              <a:gd name="connsiteX613" fmla="*/ 4002862 w 7467600"/>
              <a:gd name="connsiteY613" fmla="*/ 1042866 h 6858000"/>
              <a:gd name="connsiteX614" fmla="*/ 4002475 w 7467600"/>
              <a:gd name="connsiteY614" fmla="*/ 1037802 h 6858000"/>
              <a:gd name="connsiteX615" fmla="*/ 506322 w 7467600"/>
              <a:gd name="connsiteY615" fmla="*/ 1020997 h 6858000"/>
              <a:gd name="connsiteX616" fmla="*/ 533068 w 7467600"/>
              <a:gd name="connsiteY616" fmla="*/ 1029409 h 6858000"/>
              <a:gd name="connsiteX617" fmla="*/ 1232525 w 7467600"/>
              <a:gd name="connsiteY617" fmla="*/ 1804675 h 6858000"/>
              <a:gd name="connsiteX618" fmla="*/ 1388858 w 7467600"/>
              <a:gd name="connsiteY618" fmla="*/ 2368011 h 6858000"/>
              <a:gd name="connsiteX619" fmla="*/ 1384098 w 7467600"/>
              <a:gd name="connsiteY619" fmla="*/ 2378125 h 6858000"/>
              <a:gd name="connsiteX620" fmla="*/ 1425393 w 7467600"/>
              <a:gd name="connsiteY620" fmla="*/ 2589124 h 6858000"/>
              <a:gd name="connsiteX621" fmla="*/ 1424001 w 7467600"/>
              <a:gd name="connsiteY621" fmla="*/ 2597541 h 6858000"/>
              <a:gd name="connsiteX622" fmla="*/ 2152729 w 7467600"/>
              <a:gd name="connsiteY622" fmla="*/ 2864487 h 6858000"/>
              <a:gd name="connsiteX623" fmla="*/ 2020609 w 7467600"/>
              <a:gd name="connsiteY623" fmla="*/ 2539671 h 6858000"/>
              <a:gd name="connsiteX624" fmla="*/ 2018920 w 7467600"/>
              <a:gd name="connsiteY624" fmla="*/ 2536309 h 6858000"/>
              <a:gd name="connsiteX625" fmla="*/ 1342441 w 7467600"/>
              <a:gd name="connsiteY625" fmla="*/ 1173017 h 6858000"/>
              <a:gd name="connsiteX626" fmla="*/ 1367925 w 7467600"/>
              <a:gd name="connsiteY626" fmla="*/ 1135648 h 6858000"/>
              <a:gd name="connsiteX627" fmla="*/ 1771401 w 7467600"/>
              <a:gd name="connsiteY627" fmla="*/ 1806673 h 6858000"/>
              <a:gd name="connsiteX628" fmla="*/ 1972385 w 7467600"/>
              <a:gd name="connsiteY628" fmla="*/ 2198735 h 6858000"/>
              <a:gd name="connsiteX629" fmla="*/ 2040892 w 7467600"/>
              <a:gd name="connsiteY629" fmla="*/ 2405205 h 6858000"/>
              <a:gd name="connsiteX630" fmla="*/ 2131689 w 7467600"/>
              <a:gd name="connsiteY630" fmla="*/ 1936926 h 6858000"/>
              <a:gd name="connsiteX631" fmla="*/ 2454820 w 7467600"/>
              <a:gd name="connsiteY631" fmla="*/ 1248808 h 6858000"/>
              <a:gd name="connsiteX632" fmla="*/ 2492512 w 7467600"/>
              <a:gd name="connsiteY632" fmla="*/ 1302920 h 6858000"/>
              <a:gd name="connsiteX633" fmla="*/ 2081216 w 7467600"/>
              <a:gd name="connsiteY633" fmla="*/ 2527513 h 6858000"/>
              <a:gd name="connsiteX634" fmla="*/ 2081211 w 7467600"/>
              <a:gd name="connsiteY634" fmla="*/ 2528916 h 6858000"/>
              <a:gd name="connsiteX635" fmla="*/ 2199067 w 7467600"/>
              <a:gd name="connsiteY635" fmla="*/ 2884061 h 6858000"/>
              <a:gd name="connsiteX636" fmla="*/ 3192586 w 7467600"/>
              <a:gd name="connsiteY636" fmla="*/ 3411496 h 6858000"/>
              <a:gd name="connsiteX637" fmla="*/ 3182620 w 7467600"/>
              <a:gd name="connsiteY637" fmla="*/ 3483279 h 6858000"/>
              <a:gd name="connsiteX638" fmla="*/ 2435119 w 7467600"/>
              <a:gd name="connsiteY638" fmla="*/ 3080173 h 6858000"/>
              <a:gd name="connsiteX639" fmla="*/ 2410152 w 7467600"/>
              <a:gd name="connsiteY639" fmla="*/ 3063751 h 6858000"/>
              <a:gd name="connsiteX640" fmla="*/ 2408099 w 7467600"/>
              <a:gd name="connsiteY640" fmla="*/ 3064403 h 6858000"/>
              <a:gd name="connsiteX641" fmla="*/ 2407218 w 7467600"/>
              <a:gd name="connsiteY641" fmla="*/ 3070324 h 6858000"/>
              <a:gd name="connsiteX642" fmla="*/ 2380138 w 7467600"/>
              <a:gd name="connsiteY642" fmla="*/ 3099341 h 6858000"/>
              <a:gd name="connsiteX643" fmla="*/ 1765923 w 7467600"/>
              <a:gd name="connsiteY643" fmla="*/ 3581043 h 6858000"/>
              <a:gd name="connsiteX644" fmla="*/ 1702258 w 7467600"/>
              <a:gd name="connsiteY644" fmla="*/ 3612286 h 6858000"/>
              <a:gd name="connsiteX645" fmla="*/ 1538370 w 7467600"/>
              <a:gd name="connsiteY645" fmla="*/ 3811804 h 6858000"/>
              <a:gd name="connsiteX646" fmla="*/ 542867 w 7467600"/>
              <a:gd name="connsiteY646" fmla="*/ 4944092 h 6858000"/>
              <a:gd name="connsiteX647" fmla="*/ 515800 w 7467600"/>
              <a:gd name="connsiteY647" fmla="*/ 4862180 h 6858000"/>
              <a:gd name="connsiteX648" fmla="*/ 909145 w 7467600"/>
              <a:gd name="connsiteY648" fmla="*/ 4199225 h 6858000"/>
              <a:gd name="connsiteX649" fmla="*/ 1214067 w 7467600"/>
              <a:gd name="connsiteY649" fmla="*/ 3908561 h 6858000"/>
              <a:gd name="connsiteX650" fmla="*/ 640967 w 7467600"/>
              <a:gd name="connsiteY650" fmla="*/ 4105601 h 6858000"/>
              <a:gd name="connsiteX651" fmla="*/ 112563 w 7467600"/>
              <a:gd name="connsiteY651" fmla="*/ 4396952 h 6858000"/>
              <a:gd name="connsiteX652" fmla="*/ 0 w 7467600"/>
              <a:gd name="connsiteY652" fmla="*/ 4466006 h 6858000"/>
              <a:gd name="connsiteX653" fmla="*/ 0 w 7467600"/>
              <a:gd name="connsiteY653" fmla="*/ 4233763 h 6858000"/>
              <a:gd name="connsiteX654" fmla="*/ 36881 w 7467600"/>
              <a:gd name="connsiteY654" fmla="*/ 4200118 h 6858000"/>
              <a:gd name="connsiteX655" fmla="*/ 910534 w 7467600"/>
              <a:gd name="connsiteY655" fmla="*/ 3629753 h 6858000"/>
              <a:gd name="connsiteX656" fmla="*/ 1578717 w 7467600"/>
              <a:gd name="connsiteY656" fmla="*/ 3575982 h 6858000"/>
              <a:gd name="connsiteX657" fmla="*/ 2338780 w 7467600"/>
              <a:gd name="connsiteY657" fmla="*/ 3033725 h 6858000"/>
              <a:gd name="connsiteX658" fmla="*/ 1807991 w 7467600"/>
              <a:gd name="connsiteY658" fmla="*/ 2807184 h 6858000"/>
              <a:gd name="connsiteX659" fmla="*/ 1416358 w 7467600"/>
              <a:gd name="connsiteY659" fmla="*/ 3112571 h 6858000"/>
              <a:gd name="connsiteX660" fmla="*/ 939066 w 7467600"/>
              <a:gd name="connsiteY660" fmla="*/ 3378798 h 6858000"/>
              <a:gd name="connsiteX661" fmla="*/ 115099 w 7467600"/>
              <a:gd name="connsiteY661" fmla="*/ 3607650 h 6858000"/>
              <a:gd name="connsiteX662" fmla="*/ 97284 w 7467600"/>
              <a:gd name="connsiteY662" fmla="*/ 3520393 h 6858000"/>
              <a:gd name="connsiteX663" fmla="*/ 922050 w 7467600"/>
              <a:gd name="connsiteY663" fmla="*/ 3074867 h 6858000"/>
              <a:gd name="connsiteX664" fmla="*/ 1405265 w 7467600"/>
              <a:gd name="connsiteY664" fmla="*/ 3016319 h 6858000"/>
              <a:gd name="connsiteX665" fmla="*/ 1407512 w 7467600"/>
              <a:gd name="connsiteY665" fmla="*/ 3018001 h 6858000"/>
              <a:gd name="connsiteX666" fmla="*/ 1726266 w 7467600"/>
              <a:gd name="connsiteY666" fmla="*/ 2777274 h 6858000"/>
              <a:gd name="connsiteX667" fmla="*/ 625390 w 7467600"/>
              <a:gd name="connsiteY667" fmla="*/ 2514541 h 6858000"/>
              <a:gd name="connsiteX668" fmla="*/ 619799 w 7467600"/>
              <a:gd name="connsiteY668" fmla="*/ 2527180 h 6858000"/>
              <a:gd name="connsiteX669" fmla="*/ 310030 w 7467600"/>
              <a:gd name="connsiteY669" fmla="*/ 2771818 h 6858000"/>
              <a:gd name="connsiteX670" fmla="*/ 173877 w 7467600"/>
              <a:gd name="connsiteY670" fmla="*/ 2937056 h 6858000"/>
              <a:gd name="connsiteX671" fmla="*/ 77889 w 7467600"/>
              <a:gd name="connsiteY671" fmla="*/ 3138440 h 6858000"/>
              <a:gd name="connsiteX672" fmla="*/ 0 w 7467600"/>
              <a:gd name="connsiteY672" fmla="*/ 3271395 h 6858000"/>
              <a:gd name="connsiteX673" fmla="*/ 0 w 7467600"/>
              <a:gd name="connsiteY673" fmla="*/ 3153002 h 6858000"/>
              <a:gd name="connsiteX674" fmla="*/ 2386 w 7467600"/>
              <a:gd name="connsiteY674" fmla="*/ 3149203 h 6858000"/>
              <a:gd name="connsiteX675" fmla="*/ 89753 w 7467600"/>
              <a:gd name="connsiteY675" fmla="*/ 2987702 h 6858000"/>
              <a:gd name="connsiteX676" fmla="*/ 76869 w 7467600"/>
              <a:gd name="connsiteY676" fmla="*/ 3005404 h 6858000"/>
              <a:gd name="connsiteX677" fmla="*/ 32049 w 7467600"/>
              <a:gd name="connsiteY677" fmla="*/ 3065814 h 6858000"/>
              <a:gd name="connsiteX678" fmla="*/ 0 w 7467600"/>
              <a:gd name="connsiteY678" fmla="*/ 3108744 h 6858000"/>
              <a:gd name="connsiteX679" fmla="*/ 0 w 7467600"/>
              <a:gd name="connsiteY679" fmla="*/ 3058059 h 6858000"/>
              <a:gd name="connsiteX680" fmla="*/ 7610 w 7467600"/>
              <a:gd name="connsiteY680" fmla="*/ 3047889 h 6858000"/>
              <a:gd name="connsiteX681" fmla="*/ 52419 w 7467600"/>
              <a:gd name="connsiteY681" fmla="*/ 2987479 h 6858000"/>
              <a:gd name="connsiteX682" fmla="*/ 59142 w 7467600"/>
              <a:gd name="connsiteY682" fmla="*/ 2978488 h 6858000"/>
              <a:gd name="connsiteX683" fmla="*/ 0 w 7467600"/>
              <a:gd name="connsiteY683" fmla="*/ 3015334 h 6858000"/>
              <a:gd name="connsiteX684" fmla="*/ 0 w 7467600"/>
              <a:gd name="connsiteY684" fmla="*/ 2914286 h 6858000"/>
              <a:gd name="connsiteX685" fmla="*/ 36383 w 7467600"/>
              <a:gd name="connsiteY685" fmla="*/ 2901128 h 6858000"/>
              <a:gd name="connsiteX686" fmla="*/ 156329 w 7467600"/>
              <a:gd name="connsiteY686" fmla="*/ 2840533 h 6858000"/>
              <a:gd name="connsiteX687" fmla="*/ 358355 w 7467600"/>
              <a:gd name="connsiteY687" fmla="*/ 2620471 h 6858000"/>
              <a:gd name="connsiteX688" fmla="*/ 510577 w 7467600"/>
              <a:gd name="connsiteY688" fmla="*/ 2501244 h 6858000"/>
              <a:gd name="connsiteX689" fmla="*/ 211967 w 7467600"/>
              <a:gd name="connsiteY689" fmla="*/ 2479171 h 6858000"/>
              <a:gd name="connsiteX690" fmla="*/ 0 w 7467600"/>
              <a:gd name="connsiteY690" fmla="*/ 2476398 h 6858000"/>
              <a:gd name="connsiteX691" fmla="*/ 0 w 7467600"/>
              <a:gd name="connsiteY691" fmla="*/ 2389189 h 6858000"/>
              <a:gd name="connsiteX692" fmla="*/ 103062 w 7467600"/>
              <a:gd name="connsiteY692" fmla="*/ 2389518 h 6858000"/>
              <a:gd name="connsiteX693" fmla="*/ 510734 w 7467600"/>
              <a:gd name="connsiteY693" fmla="*/ 2416201 h 6858000"/>
              <a:gd name="connsiteX694" fmla="*/ 279257 w 7467600"/>
              <a:gd name="connsiteY694" fmla="*/ 2092102 h 6858000"/>
              <a:gd name="connsiteX695" fmla="*/ 65265 w 7467600"/>
              <a:gd name="connsiteY695" fmla="*/ 2006049 h 6858000"/>
              <a:gd name="connsiteX696" fmla="*/ 0 w 7467600"/>
              <a:gd name="connsiteY696" fmla="*/ 1982532 h 6858000"/>
              <a:gd name="connsiteX697" fmla="*/ 0 w 7467600"/>
              <a:gd name="connsiteY697" fmla="*/ 1912789 h 6858000"/>
              <a:gd name="connsiteX698" fmla="*/ 97460 w 7467600"/>
              <a:gd name="connsiteY698" fmla="*/ 1953725 h 6858000"/>
              <a:gd name="connsiteX699" fmla="*/ 221272 w 7467600"/>
              <a:gd name="connsiteY699" fmla="*/ 1980766 h 6858000"/>
              <a:gd name="connsiteX700" fmla="*/ 116765 w 7467600"/>
              <a:gd name="connsiteY700" fmla="*/ 1911033 h 6858000"/>
              <a:gd name="connsiteX701" fmla="*/ 16405 w 7467600"/>
              <a:gd name="connsiteY701" fmla="*/ 1803412 h 6858000"/>
              <a:gd name="connsiteX702" fmla="*/ 0 w 7467600"/>
              <a:gd name="connsiteY702" fmla="*/ 1784777 h 6858000"/>
              <a:gd name="connsiteX703" fmla="*/ 0 w 7467600"/>
              <a:gd name="connsiteY703" fmla="*/ 1740082 h 6858000"/>
              <a:gd name="connsiteX704" fmla="*/ 39394 w 7467600"/>
              <a:gd name="connsiteY704" fmla="*/ 1784856 h 6858000"/>
              <a:gd name="connsiteX705" fmla="*/ 135813 w 7467600"/>
              <a:gd name="connsiteY705" fmla="*/ 1888838 h 6858000"/>
              <a:gd name="connsiteX706" fmla="*/ 242575 w 7467600"/>
              <a:gd name="connsiteY706" fmla="*/ 1958841 h 6858000"/>
              <a:gd name="connsiteX707" fmla="*/ 82197 w 7467600"/>
              <a:gd name="connsiteY707" fmla="*/ 1754826 h 6858000"/>
              <a:gd name="connsiteX708" fmla="*/ 0 w 7467600"/>
              <a:gd name="connsiteY708" fmla="*/ 1679650 h 6858000"/>
              <a:gd name="connsiteX709" fmla="*/ 0 w 7467600"/>
              <a:gd name="connsiteY709" fmla="*/ 1602463 h 6858000"/>
              <a:gd name="connsiteX710" fmla="*/ 84689 w 7467600"/>
              <a:gd name="connsiteY710" fmla="*/ 1677442 h 6858000"/>
              <a:gd name="connsiteX711" fmla="*/ 298437 w 7467600"/>
              <a:gd name="connsiteY711" fmla="*/ 1968019 h 6858000"/>
              <a:gd name="connsiteX712" fmla="*/ 227269 w 7467600"/>
              <a:gd name="connsiteY712" fmla="*/ 1114064 h 6858000"/>
              <a:gd name="connsiteX713" fmla="*/ 248003 w 7467600"/>
              <a:gd name="connsiteY713" fmla="*/ 1089613 h 6858000"/>
              <a:gd name="connsiteX714" fmla="*/ 427020 w 7467600"/>
              <a:gd name="connsiteY714" fmla="*/ 1619803 h 6858000"/>
              <a:gd name="connsiteX715" fmla="*/ 340345 w 7467600"/>
              <a:gd name="connsiteY715" fmla="*/ 2027739 h 6858000"/>
              <a:gd name="connsiteX716" fmla="*/ 360865 w 7467600"/>
              <a:gd name="connsiteY716" fmla="*/ 2044827 h 6858000"/>
              <a:gd name="connsiteX717" fmla="*/ 560414 w 7467600"/>
              <a:gd name="connsiteY717" fmla="*/ 2421457 h 6858000"/>
              <a:gd name="connsiteX718" fmla="*/ 1359703 w 7467600"/>
              <a:gd name="connsiteY718" fmla="*/ 2578554 h 6858000"/>
              <a:gd name="connsiteX719" fmla="*/ 1359422 w 7467600"/>
              <a:gd name="connsiteY719" fmla="*/ 2577994 h 6858000"/>
              <a:gd name="connsiteX720" fmla="*/ 828701 w 7467600"/>
              <a:gd name="connsiteY720" fmla="*/ 1839520 h 6858000"/>
              <a:gd name="connsiteX721" fmla="*/ 494427 w 7467600"/>
              <a:gd name="connsiteY721" fmla="*/ 1092333 h 6858000"/>
              <a:gd name="connsiteX722" fmla="*/ 506322 w 7467600"/>
              <a:gd name="connsiteY722" fmla="*/ 1020997 h 6858000"/>
              <a:gd name="connsiteX723" fmla="*/ 4570198 w 7467600"/>
              <a:gd name="connsiteY723" fmla="*/ 978081 h 6858000"/>
              <a:gd name="connsiteX724" fmla="*/ 4523691 w 7467600"/>
              <a:gd name="connsiteY724" fmla="*/ 1127776 h 6858000"/>
              <a:gd name="connsiteX725" fmla="*/ 4509875 w 7467600"/>
              <a:gd name="connsiteY725" fmla="*/ 1167552 h 6858000"/>
              <a:gd name="connsiteX726" fmla="*/ 4478168 w 7467600"/>
              <a:gd name="connsiteY726" fmla="*/ 1260735 h 6858000"/>
              <a:gd name="connsiteX727" fmla="*/ 4409309 w 7467600"/>
              <a:gd name="connsiteY727" fmla="*/ 1666996 h 6858000"/>
              <a:gd name="connsiteX728" fmla="*/ 4370031 w 7467600"/>
              <a:gd name="connsiteY728" fmla="*/ 1955666 h 6858000"/>
              <a:gd name="connsiteX729" fmla="*/ 4570198 w 7467600"/>
              <a:gd name="connsiteY729" fmla="*/ 978081 h 6858000"/>
              <a:gd name="connsiteX730" fmla="*/ 4557898 w 7467600"/>
              <a:gd name="connsiteY730" fmla="*/ 900011 h 6858000"/>
              <a:gd name="connsiteX731" fmla="*/ 4344840 w 7467600"/>
              <a:gd name="connsiteY731" fmla="*/ 1922038 h 6858000"/>
              <a:gd name="connsiteX732" fmla="*/ 4378710 w 7467600"/>
              <a:gd name="connsiteY732" fmla="*/ 1665516 h 6858000"/>
              <a:gd name="connsiteX733" fmla="*/ 4448798 w 7467600"/>
              <a:gd name="connsiteY733" fmla="*/ 1253024 h 6858000"/>
              <a:gd name="connsiteX734" fmla="*/ 4480315 w 7467600"/>
              <a:gd name="connsiteY734" fmla="*/ 1158454 h 6858000"/>
              <a:gd name="connsiteX735" fmla="*/ 4494133 w 7467600"/>
              <a:gd name="connsiteY735" fmla="*/ 1118676 h 6858000"/>
              <a:gd name="connsiteX736" fmla="*/ 4557898 w 7467600"/>
              <a:gd name="connsiteY736" fmla="*/ 900011 h 6858000"/>
              <a:gd name="connsiteX737" fmla="*/ 5870151 w 7467600"/>
              <a:gd name="connsiteY737" fmla="*/ 898890 h 6858000"/>
              <a:gd name="connsiteX738" fmla="*/ 5861335 w 7467600"/>
              <a:gd name="connsiteY738" fmla="*/ 899177 h 6858000"/>
              <a:gd name="connsiteX739" fmla="*/ 5843702 w 7467600"/>
              <a:gd name="connsiteY739" fmla="*/ 899748 h 6858000"/>
              <a:gd name="connsiteX740" fmla="*/ 5651107 w 7467600"/>
              <a:gd name="connsiteY740" fmla="*/ 920306 h 6858000"/>
              <a:gd name="connsiteX741" fmla="*/ 5459407 w 7467600"/>
              <a:gd name="connsiteY741" fmla="*/ 940975 h 6858000"/>
              <a:gd name="connsiteX742" fmla="*/ 5374846 w 7467600"/>
              <a:gd name="connsiteY742" fmla="*/ 941988 h 6858000"/>
              <a:gd name="connsiteX743" fmla="*/ 5256105 w 7467600"/>
              <a:gd name="connsiteY743" fmla="*/ 945632 h 6858000"/>
              <a:gd name="connsiteX744" fmla="*/ 5107071 w 7467600"/>
              <a:gd name="connsiteY744" fmla="*/ 969720 h 6858000"/>
              <a:gd name="connsiteX745" fmla="*/ 4998681 w 7467600"/>
              <a:gd name="connsiteY745" fmla="*/ 988771 h 6858000"/>
              <a:gd name="connsiteX746" fmla="*/ 5870151 w 7467600"/>
              <a:gd name="connsiteY746" fmla="*/ 898890 h 6858000"/>
              <a:gd name="connsiteX747" fmla="*/ 5504425 w 7467600"/>
              <a:gd name="connsiteY747" fmla="*/ 848067 h 6858000"/>
              <a:gd name="connsiteX748" fmla="*/ 4968849 w 7467600"/>
              <a:gd name="connsiteY748" fmla="*/ 962318 h 6858000"/>
              <a:gd name="connsiteX749" fmla="*/ 5104039 w 7467600"/>
              <a:gd name="connsiteY749" fmla="*/ 940634 h 6858000"/>
              <a:gd name="connsiteX750" fmla="*/ 5256311 w 7467600"/>
              <a:gd name="connsiteY750" fmla="*/ 916490 h 6858000"/>
              <a:gd name="connsiteX751" fmla="*/ 5377381 w 7467600"/>
              <a:gd name="connsiteY751" fmla="*/ 912671 h 6858000"/>
              <a:gd name="connsiteX752" fmla="*/ 5460148 w 7467600"/>
              <a:gd name="connsiteY752" fmla="*/ 911442 h 6858000"/>
              <a:gd name="connsiteX753" fmla="*/ 5648971 w 7467600"/>
              <a:gd name="connsiteY753" fmla="*/ 891331 h 6858000"/>
              <a:gd name="connsiteX754" fmla="*/ 5844807 w 7467600"/>
              <a:gd name="connsiteY754" fmla="*/ 870718 h 6858000"/>
              <a:gd name="connsiteX755" fmla="*/ 5862975 w 7467600"/>
              <a:gd name="connsiteY755" fmla="*/ 869756 h 6858000"/>
              <a:gd name="connsiteX756" fmla="*/ 5920887 w 7467600"/>
              <a:gd name="connsiteY756" fmla="*/ 865929 h 6858000"/>
              <a:gd name="connsiteX757" fmla="*/ 5504425 w 7467600"/>
              <a:gd name="connsiteY757" fmla="*/ 848067 h 6858000"/>
              <a:gd name="connsiteX758" fmla="*/ 3607114 w 7467600"/>
              <a:gd name="connsiteY758" fmla="*/ 467441 h 6858000"/>
              <a:gd name="connsiteX759" fmla="*/ 3296242 w 7467600"/>
              <a:gd name="connsiteY759" fmla="*/ 807991 h 6858000"/>
              <a:gd name="connsiteX760" fmla="*/ 3174674 w 7467600"/>
              <a:gd name="connsiteY760" fmla="*/ 919759 h 6858000"/>
              <a:gd name="connsiteX761" fmla="*/ 3042978 w 7467600"/>
              <a:gd name="connsiteY761" fmla="*/ 1054894 h 6858000"/>
              <a:gd name="connsiteX762" fmla="*/ 2968914 w 7467600"/>
              <a:gd name="connsiteY762" fmla="*/ 1133756 h 6858000"/>
              <a:gd name="connsiteX763" fmla="*/ 3103823 w 7467600"/>
              <a:gd name="connsiteY763" fmla="*/ 1026814 h 6858000"/>
              <a:gd name="connsiteX764" fmla="*/ 3607114 w 7467600"/>
              <a:gd name="connsiteY764" fmla="*/ 467441 h 6858000"/>
              <a:gd name="connsiteX765" fmla="*/ 3744487 w 7467600"/>
              <a:gd name="connsiteY765" fmla="*/ 383136 h 6858000"/>
              <a:gd name="connsiteX766" fmla="*/ 3970213 w 7467600"/>
              <a:gd name="connsiteY766" fmla="*/ 995559 h 6858000"/>
              <a:gd name="connsiteX767" fmla="*/ 3744487 w 7467600"/>
              <a:gd name="connsiteY767" fmla="*/ 383136 h 6858000"/>
              <a:gd name="connsiteX768" fmla="*/ 3624562 w 7467600"/>
              <a:gd name="connsiteY768" fmla="*/ 367041 h 6858000"/>
              <a:gd name="connsiteX769" fmla="*/ 3489712 w 7467600"/>
              <a:gd name="connsiteY769" fmla="*/ 485386 h 6858000"/>
              <a:gd name="connsiteX770" fmla="*/ 3182994 w 7467600"/>
              <a:gd name="connsiteY770" fmla="*/ 828265 h 6858000"/>
              <a:gd name="connsiteX771" fmla="*/ 2892114 w 7467600"/>
              <a:gd name="connsiteY771" fmla="*/ 1172635 h 6858000"/>
              <a:gd name="connsiteX772" fmla="*/ 3021459 w 7467600"/>
              <a:gd name="connsiteY772" fmla="*/ 1035385 h 6858000"/>
              <a:gd name="connsiteX773" fmla="*/ 3153873 w 7467600"/>
              <a:gd name="connsiteY773" fmla="*/ 898971 h 6858000"/>
              <a:gd name="connsiteX774" fmla="*/ 3276511 w 7467600"/>
              <a:gd name="connsiteY774" fmla="*/ 786423 h 6858000"/>
              <a:gd name="connsiteX775" fmla="*/ 3584154 w 7467600"/>
              <a:gd name="connsiteY775" fmla="*/ 448218 h 6858000"/>
              <a:gd name="connsiteX776" fmla="*/ 3624562 w 7467600"/>
              <a:gd name="connsiteY776" fmla="*/ 367041 h 6858000"/>
              <a:gd name="connsiteX777" fmla="*/ 3766672 w 7467600"/>
              <a:gd name="connsiteY777" fmla="*/ 359429 h 6858000"/>
              <a:gd name="connsiteX778" fmla="*/ 3996338 w 7467600"/>
              <a:gd name="connsiteY778" fmla="*/ 968237 h 6858000"/>
              <a:gd name="connsiteX779" fmla="*/ 3766672 w 7467600"/>
              <a:gd name="connsiteY779" fmla="*/ 359429 h 6858000"/>
              <a:gd name="connsiteX780" fmla="*/ 5805386 w 7467600"/>
              <a:gd name="connsiteY780" fmla="*/ 239240 h 6858000"/>
              <a:gd name="connsiteX781" fmla="*/ 5736947 w 7467600"/>
              <a:gd name="connsiteY781" fmla="*/ 261367 h 6858000"/>
              <a:gd name="connsiteX782" fmla="*/ 5427012 w 7467600"/>
              <a:gd name="connsiteY782" fmla="*/ 311272 h 6858000"/>
              <a:gd name="connsiteX783" fmla="*/ 5147818 w 7467600"/>
              <a:gd name="connsiteY783" fmla="*/ 322112 h 6858000"/>
              <a:gd name="connsiteX784" fmla="*/ 5060854 w 7467600"/>
              <a:gd name="connsiteY784" fmla="*/ 311882 h 6858000"/>
              <a:gd name="connsiteX785" fmla="*/ 4945989 w 7467600"/>
              <a:gd name="connsiteY785" fmla="*/ 300516 h 6858000"/>
              <a:gd name="connsiteX786" fmla="*/ 5410479 w 7467600"/>
              <a:gd name="connsiteY786" fmla="*/ 348434 h 6858000"/>
              <a:gd name="connsiteX787" fmla="*/ 5805386 w 7467600"/>
              <a:gd name="connsiteY787" fmla="*/ 239240 h 6858000"/>
              <a:gd name="connsiteX788" fmla="*/ 5905192 w 7467600"/>
              <a:gd name="connsiteY788" fmla="*/ 163079 h 6858000"/>
              <a:gd name="connsiteX789" fmla="*/ 5865655 w 7467600"/>
              <a:gd name="connsiteY789" fmla="*/ 171901 h 6858000"/>
              <a:gd name="connsiteX790" fmla="*/ 5259740 w 7467600"/>
              <a:gd name="connsiteY790" fmla="*/ 257013 h 6858000"/>
              <a:gd name="connsiteX791" fmla="*/ 5208466 w 7467600"/>
              <a:gd name="connsiteY791" fmla="*/ 257550 h 6858000"/>
              <a:gd name="connsiteX792" fmla="*/ 4980204 w 7467600"/>
              <a:gd name="connsiteY792" fmla="*/ 271903 h 6858000"/>
              <a:gd name="connsiteX793" fmla="*/ 5068068 w 7467600"/>
              <a:gd name="connsiteY793" fmla="*/ 282244 h 6858000"/>
              <a:gd name="connsiteX794" fmla="*/ 5153231 w 7467600"/>
              <a:gd name="connsiteY794" fmla="*/ 292240 h 6858000"/>
              <a:gd name="connsiteX795" fmla="*/ 5426491 w 7467600"/>
              <a:gd name="connsiteY795" fmla="*/ 281128 h 6858000"/>
              <a:gd name="connsiteX796" fmla="*/ 5731212 w 7467600"/>
              <a:gd name="connsiteY796" fmla="*/ 231951 h 6858000"/>
              <a:gd name="connsiteX797" fmla="*/ 5905192 w 7467600"/>
              <a:gd name="connsiteY797" fmla="*/ 163079 h 6858000"/>
              <a:gd name="connsiteX798" fmla="*/ 5944437 w 7467600"/>
              <a:gd name="connsiteY798" fmla="*/ 113829 h 6858000"/>
              <a:gd name="connsiteX799" fmla="*/ 5825032 w 7467600"/>
              <a:gd name="connsiteY799" fmla="*/ 146405 h 6858000"/>
              <a:gd name="connsiteX800" fmla="*/ 4955599 w 7467600"/>
              <a:gd name="connsiteY800" fmla="*/ 247008 h 6858000"/>
              <a:gd name="connsiteX801" fmla="*/ 5210104 w 7467600"/>
              <a:gd name="connsiteY801" fmla="*/ 228123 h 6858000"/>
              <a:gd name="connsiteX802" fmla="*/ 5261015 w 7467600"/>
              <a:gd name="connsiteY802" fmla="*/ 227087 h 6858000"/>
              <a:gd name="connsiteX803" fmla="*/ 5861181 w 7467600"/>
              <a:gd name="connsiteY803" fmla="*/ 143093 h 6858000"/>
              <a:gd name="connsiteX804" fmla="*/ 5961252 w 7467600"/>
              <a:gd name="connsiteY804" fmla="*/ 114820 h 6858000"/>
              <a:gd name="connsiteX805" fmla="*/ 5944437 w 7467600"/>
              <a:gd name="connsiteY805" fmla="*/ 113829 h 6858000"/>
              <a:gd name="connsiteX806" fmla="*/ 3882765 w 7467600"/>
              <a:gd name="connsiteY806" fmla="*/ 0 h 6858000"/>
              <a:gd name="connsiteX807" fmla="*/ 3995099 w 7467600"/>
              <a:gd name="connsiteY807" fmla="*/ 0 h 6858000"/>
              <a:gd name="connsiteX808" fmla="*/ 4163818 w 7467600"/>
              <a:gd name="connsiteY808" fmla="*/ 234104 h 6858000"/>
              <a:gd name="connsiteX809" fmla="*/ 4172099 w 7467600"/>
              <a:gd name="connsiteY809" fmla="*/ 234207 h 6858000"/>
              <a:gd name="connsiteX810" fmla="*/ 4784282 w 7467600"/>
              <a:gd name="connsiteY810" fmla="*/ 276561 h 6858000"/>
              <a:gd name="connsiteX811" fmla="*/ 4801687 w 7467600"/>
              <a:gd name="connsiteY811" fmla="*/ 267764 h 6858000"/>
              <a:gd name="connsiteX812" fmla="*/ 6082788 w 7467600"/>
              <a:gd name="connsiteY812" fmla="*/ 64119 h 6858000"/>
              <a:gd name="connsiteX813" fmla="*/ 6099442 w 7467600"/>
              <a:gd name="connsiteY813" fmla="*/ 82568 h 6858000"/>
              <a:gd name="connsiteX814" fmla="*/ 4804137 w 7467600"/>
              <a:gd name="connsiteY814" fmla="*/ 320931 h 6858000"/>
              <a:gd name="connsiteX815" fmla="*/ 4227047 w 7467600"/>
              <a:gd name="connsiteY815" fmla="*/ 313415 h 6858000"/>
              <a:gd name="connsiteX816" fmla="*/ 4346041 w 7467600"/>
              <a:gd name="connsiteY816" fmla="*/ 456086 h 6858000"/>
              <a:gd name="connsiteX817" fmla="*/ 4870967 w 7467600"/>
              <a:gd name="connsiteY817" fmla="*/ 963061 h 6858000"/>
              <a:gd name="connsiteX818" fmla="*/ 4889647 w 7467600"/>
              <a:gd name="connsiteY818" fmla="*/ 957147 h 6858000"/>
              <a:gd name="connsiteX819" fmla="*/ 5422504 w 7467600"/>
              <a:gd name="connsiteY819" fmla="*/ 805191 h 6858000"/>
              <a:gd name="connsiteX820" fmla="*/ 6087656 w 7467600"/>
              <a:gd name="connsiteY820" fmla="*/ 826703 h 6858000"/>
              <a:gd name="connsiteX821" fmla="*/ 6058717 w 7467600"/>
              <a:gd name="connsiteY821" fmla="*/ 865992 h 6858000"/>
              <a:gd name="connsiteX822" fmla="*/ 4974153 w 7467600"/>
              <a:gd name="connsiteY822" fmla="*/ 1045456 h 6858000"/>
              <a:gd name="connsiteX823" fmla="*/ 5627835 w 7467600"/>
              <a:gd name="connsiteY823" fmla="*/ 1472077 h 6858000"/>
              <a:gd name="connsiteX824" fmla="*/ 5629817 w 7467600"/>
              <a:gd name="connsiteY824" fmla="*/ 1471412 h 6858000"/>
              <a:gd name="connsiteX825" fmla="*/ 5634124 w 7467600"/>
              <a:gd name="connsiteY825" fmla="*/ 1470572 h 6858000"/>
              <a:gd name="connsiteX826" fmla="*/ 5755832 w 7467600"/>
              <a:gd name="connsiteY826" fmla="*/ 1383886 h 6858000"/>
              <a:gd name="connsiteX827" fmla="*/ 6014186 w 7467600"/>
              <a:gd name="connsiteY827" fmla="*/ 1279799 h 6858000"/>
              <a:gd name="connsiteX828" fmla="*/ 6901619 w 7467600"/>
              <a:gd name="connsiteY828" fmla="*/ 1047874 h 6858000"/>
              <a:gd name="connsiteX829" fmla="*/ 6931566 w 7467600"/>
              <a:gd name="connsiteY829" fmla="*/ 1062034 h 6858000"/>
              <a:gd name="connsiteX830" fmla="*/ 5790982 w 7467600"/>
              <a:gd name="connsiteY830" fmla="*/ 1561380 h 6858000"/>
              <a:gd name="connsiteX831" fmla="*/ 6188971 w 7467600"/>
              <a:gd name="connsiteY831" fmla="*/ 1755168 h 6858000"/>
              <a:gd name="connsiteX832" fmla="*/ 6202446 w 7467600"/>
              <a:gd name="connsiteY832" fmla="*/ 1752268 h 6858000"/>
              <a:gd name="connsiteX833" fmla="*/ 7179560 w 7467600"/>
              <a:gd name="connsiteY833" fmla="*/ 1467551 h 6858000"/>
              <a:gd name="connsiteX834" fmla="*/ 7158730 w 7467600"/>
              <a:gd name="connsiteY834" fmla="*/ 1507835 h 6858000"/>
              <a:gd name="connsiteX835" fmla="*/ 6326959 w 7467600"/>
              <a:gd name="connsiteY835" fmla="*/ 1817686 h 6858000"/>
              <a:gd name="connsiteX836" fmla="*/ 6537433 w 7467600"/>
              <a:gd name="connsiteY836" fmla="*/ 1907790 h 6858000"/>
              <a:gd name="connsiteX837" fmla="*/ 6550221 w 7467600"/>
              <a:gd name="connsiteY837" fmla="*/ 1910729 h 6858000"/>
              <a:gd name="connsiteX838" fmla="*/ 6964438 w 7467600"/>
              <a:gd name="connsiteY838" fmla="*/ 2209505 h 6858000"/>
              <a:gd name="connsiteX839" fmla="*/ 7367862 w 7467600"/>
              <a:gd name="connsiteY839" fmla="*/ 2806833 h 6858000"/>
              <a:gd name="connsiteX840" fmla="*/ 7364329 w 7467600"/>
              <a:gd name="connsiteY840" fmla="*/ 2826907 h 6858000"/>
              <a:gd name="connsiteX841" fmla="*/ 7290545 w 7467600"/>
              <a:gd name="connsiteY841" fmla="*/ 2850663 h 6858000"/>
              <a:gd name="connsiteX842" fmla="*/ 6472036 w 7467600"/>
              <a:gd name="connsiteY842" fmla="*/ 1959003 h 6858000"/>
              <a:gd name="connsiteX843" fmla="*/ 5792897 w 7467600"/>
              <a:gd name="connsiteY843" fmla="*/ 1647747 h 6858000"/>
              <a:gd name="connsiteX844" fmla="*/ 5842751 w 7467600"/>
              <a:gd name="connsiteY844" fmla="*/ 1816112 h 6858000"/>
              <a:gd name="connsiteX845" fmla="*/ 5847424 w 7467600"/>
              <a:gd name="connsiteY845" fmla="*/ 1815776 h 6858000"/>
              <a:gd name="connsiteX846" fmla="*/ 6399821 w 7467600"/>
              <a:gd name="connsiteY846" fmla="*/ 2344799 h 6858000"/>
              <a:gd name="connsiteX847" fmla="*/ 6323232 w 7467600"/>
              <a:gd name="connsiteY847" fmla="*/ 2389634 h 6858000"/>
              <a:gd name="connsiteX848" fmla="*/ 5942958 w 7467600"/>
              <a:gd name="connsiteY848" fmla="*/ 2077708 h 6858000"/>
              <a:gd name="connsiteX849" fmla="*/ 5921559 w 7467600"/>
              <a:gd name="connsiteY849" fmla="*/ 2378596 h 6858000"/>
              <a:gd name="connsiteX850" fmla="*/ 5817651 w 7467600"/>
              <a:gd name="connsiteY850" fmla="*/ 3023919 h 6858000"/>
              <a:gd name="connsiteX851" fmla="*/ 5729634 w 7467600"/>
              <a:gd name="connsiteY851" fmla="*/ 3051849 h 6858000"/>
              <a:gd name="connsiteX852" fmla="*/ 5611018 w 7467600"/>
              <a:gd name="connsiteY852" fmla="*/ 2316769 h 6858000"/>
              <a:gd name="connsiteX853" fmla="*/ 5687608 w 7467600"/>
              <a:gd name="connsiteY853" fmla="*/ 2039972 h 6858000"/>
              <a:gd name="connsiteX854" fmla="*/ 5657554 w 7467600"/>
              <a:gd name="connsiteY854" fmla="*/ 1576445 h 6858000"/>
              <a:gd name="connsiteX855" fmla="*/ 5150475 w 7467600"/>
              <a:gd name="connsiteY855" fmla="*/ 1274012 h 6858000"/>
              <a:gd name="connsiteX856" fmla="*/ 5349142 w 7467600"/>
              <a:gd name="connsiteY856" fmla="*/ 2204405 h 6858000"/>
              <a:gd name="connsiteX857" fmla="*/ 5262214 w 7467600"/>
              <a:gd name="connsiteY857" fmla="*/ 2233836 h 6858000"/>
              <a:gd name="connsiteX858" fmla="*/ 4981539 w 7467600"/>
              <a:gd name="connsiteY858" fmla="*/ 1542201 h 6858000"/>
              <a:gd name="connsiteX859" fmla="*/ 4958461 w 7467600"/>
              <a:gd name="connsiteY859" fmla="*/ 1136957 h 6858000"/>
              <a:gd name="connsiteX860" fmla="*/ 4655015 w 7467600"/>
              <a:gd name="connsiteY860" fmla="*/ 891426 h 6858000"/>
              <a:gd name="connsiteX861" fmla="*/ 4348002 w 7467600"/>
              <a:gd name="connsiteY861" fmla="*/ 2205895 h 6858000"/>
              <a:gd name="connsiteX862" fmla="*/ 4262250 w 7467600"/>
              <a:gd name="connsiteY862" fmla="*/ 2219972 h 6858000"/>
              <a:gd name="connsiteX863" fmla="*/ 4550611 w 7467600"/>
              <a:gd name="connsiteY863" fmla="*/ 817540 h 6858000"/>
              <a:gd name="connsiteX864" fmla="*/ 4564418 w 7467600"/>
              <a:gd name="connsiteY864" fmla="*/ 808293 h 6858000"/>
              <a:gd name="connsiteX865" fmla="*/ 4266388 w 7467600"/>
              <a:gd name="connsiteY865" fmla="*/ 500083 h 6858000"/>
              <a:gd name="connsiteX866" fmla="*/ 4032842 w 7467600"/>
              <a:gd name="connsiteY866" fmla="*/ 211809 h 6858000"/>
              <a:gd name="connsiteX867" fmla="*/ 3882765 w 7467600"/>
              <a:gd name="connsiteY867" fmla="*/ 0 h 6858000"/>
              <a:gd name="connsiteX868" fmla="*/ 3721337 w 7467600"/>
              <a:gd name="connsiteY868" fmla="*/ 0 h 6858000"/>
              <a:gd name="connsiteX869" fmla="*/ 3797544 w 7467600"/>
              <a:gd name="connsiteY869" fmla="*/ 0 h 6858000"/>
              <a:gd name="connsiteX870" fmla="*/ 3775734 w 7467600"/>
              <a:gd name="connsiteY870" fmla="*/ 95131 h 6858000"/>
              <a:gd name="connsiteX871" fmla="*/ 3724807 w 7467600"/>
              <a:gd name="connsiteY871" fmla="*/ 272257 h 6858000"/>
              <a:gd name="connsiteX872" fmla="*/ 3726844 w 7467600"/>
              <a:gd name="connsiteY872" fmla="*/ 282988 h 6858000"/>
              <a:gd name="connsiteX873" fmla="*/ 3742664 w 7467600"/>
              <a:gd name="connsiteY873" fmla="*/ 279918 h 6858000"/>
              <a:gd name="connsiteX874" fmla="*/ 4103910 w 7467600"/>
              <a:gd name="connsiteY874" fmla="*/ 1161917 h 6858000"/>
              <a:gd name="connsiteX875" fmla="*/ 4020269 w 7467600"/>
              <a:gd name="connsiteY875" fmla="*/ 1200406 h 6858000"/>
              <a:gd name="connsiteX876" fmla="*/ 3674882 w 7467600"/>
              <a:gd name="connsiteY876" fmla="*/ 488524 h 6858000"/>
              <a:gd name="connsiteX877" fmla="*/ 3132682 w 7467600"/>
              <a:gd name="connsiteY877" fmla="*/ 1072284 h 6858000"/>
              <a:gd name="connsiteX878" fmla="*/ 2716346 w 7467600"/>
              <a:gd name="connsiteY878" fmla="*/ 1276376 h 6858000"/>
              <a:gd name="connsiteX879" fmla="*/ 2716772 w 7467600"/>
              <a:gd name="connsiteY879" fmla="*/ 1255462 h 6858000"/>
              <a:gd name="connsiteX880" fmla="*/ 3471096 w 7467600"/>
              <a:gd name="connsiteY880" fmla="*/ 437072 h 6858000"/>
              <a:gd name="connsiteX881" fmla="*/ 3639057 w 7467600"/>
              <a:gd name="connsiteY881" fmla="*/ 286334 h 6858000"/>
              <a:gd name="connsiteX882" fmla="*/ 3640309 w 7467600"/>
              <a:gd name="connsiteY882" fmla="*/ 284664 h 6858000"/>
              <a:gd name="connsiteX883" fmla="*/ 3646022 w 7467600"/>
              <a:gd name="connsiteY883" fmla="*/ 276711 h 6858000"/>
              <a:gd name="connsiteX884" fmla="*/ 3707943 w 7467600"/>
              <a:gd name="connsiteY884" fmla="*/ 65958 h 6858000"/>
              <a:gd name="connsiteX885" fmla="*/ 3721337 w 7467600"/>
              <a:gd name="connsiteY885" fmla="*/ 0 h 6858000"/>
              <a:gd name="connsiteX886" fmla="*/ 2867960 w 7467600"/>
              <a:gd name="connsiteY886" fmla="*/ 0 h 6858000"/>
              <a:gd name="connsiteX887" fmla="*/ 2926351 w 7467600"/>
              <a:gd name="connsiteY887" fmla="*/ 0 h 6858000"/>
              <a:gd name="connsiteX888" fmla="*/ 2902823 w 7467600"/>
              <a:gd name="connsiteY888" fmla="*/ 262929 h 6858000"/>
              <a:gd name="connsiteX889" fmla="*/ 2940663 w 7467600"/>
              <a:gd name="connsiteY889" fmla="*/ 140884 h 6858000"/>
              <a:gd name="connsiteX890" fmla="*/ 2947039 w 7467600"/>
              <a:gd name="connsiteY890" fmla="*/ 122524 h 6858000"/>
              <a:gd name="connsiteX891" fmla="*/ 2984316 w 7467600"/>
              <a:gd name="connsiteY891" fmla="*/ 0 h 6858000"/>
              <a:gd name="connsiteX892" fmla="*/ 3016114 w 7467600"/>
              <a:gd name="connsiteY892" fmla="*/ 0 h 6858000"/>
              <a:gd name="connsiteX893" fmla="*/ 2979949 w 7467600"/>
              <a:gd name="connsiteY893" fmla="*/ 119274 h 6858000"/>
              <a:gd name="connsiteX894" fmla="*/ 3023879 w 7467600"/>
              <a:gd name="connsiteY894" fmla="*/ 0 h 6858000"/>
              <a:gd name="connsiteX895" fmla="*/ 3105400 w 7467600"/>
              <a:gd name="connsiteY895" fmla="*/ 0 h 6858000"/>
              <a:gd name="connsiteX896" fmla="*/ 3094669 w 7467600"/>
              <a:gd name="connsiteY896" fmla="*/ 30308 h 6858000"/>
              <a:gd name="connsiteX897" fmla="*/ 2901945 w 7467600"/>
              <a:gd name="connsiteY897" fmla="*/ 466538 h 6858000"/>
              <a:gd name="connsiteX898" fmla="*/ 2815209 w 7467600"/>
              <a:gd name="connsiteY898" fmla="*/ 497361 h 6858000"/>
              <a:gd name="connsiteX899" fmla="*/ 2844845 w 7467600"/>
              <a:gd name="connsiteY899" fmla="*/ 127638 h 6858000"/>
              <a:gd name="connsiteX900" fmla="*/ 2867960 w 7467600"/>
              <a:gd name="connsiteY900" fmla="*/ 0 h 6858000"/>
              <a:gd name="connsiteX901" fmla="*/ 1057230 w 7467600"/>
              <a:gd name="connsiteY901" fmla="*/ 0 h 6858000"/>
              <a:gd name="connsiteX902" fmla="*/ 1111003 w 7467600"/>
              <a:gd name="connsiteY902" fmla="*/ 0 h 6858000"/>
              <a:gd name="connsiteX903" fmla="*/ 1125553 w 7467600"/>
              <a:gd name="connsiteY903" fmla="*/ 52588 h 6858000"/>
              <a:gd name="connsiteX904" fmla="*/ 1304276 w 7467600"/>
              <a:gd name="connsiteY904" fmla="*/ 476275 h 6858000"/>
              <a:gd name="connsiteX905" fmla="*/ 1492066 w 7467600"/>
              <a:gd name="connsiteY905" fmla="*/ 886333 h 6858000"/>
              <a:gd name="connsiteX906" fmla="*/ 1423698 w 7467600"/>
              <a:gd name="connsiteY906" fmla="*/ 710817 h 6858000"/>
              <a:gd name="connsiteX907" fmla="*/ 1357609 w 7467600"/>
              <a:gd name="connsiteY907" fmla="*/ 532892 h 6858000"/>
              <a:gd name="connsiteX908" fmla="*/ 1309550 w 7467600"/>
              <a:gd name="connsiteY908" fmla="*/ 374031 h 6858000"/>
              <a:gd name="connsiteX909" fmla="*/ 1193673 w 7467600"/>
              <a:gd name="connsiteY909" fmla="*/ 49533 h 6858000"/>
              <a:gd name="connsiteX910" fmla="*/ 1164391 w 7467600"/>
              <a:gd name="connsiteY910" fmla="*/ 0 h 6858000"/>
              <a:gd name="connsiteX911" fmla="*/ 1200666 w 7467600"/>
              <a:gd name="connsiteY911" fmla="*/ 0 h 6858000"/>
              <a:gd name="connsiteX912" fmla="*/ 1223408 w 7467600"/>
              <a:gd name="connsiteY912" fmla="*/ 38996 h 6858000"/>
              <a:gd name="connsiteX913" fmla="*/ 1339635 w 7467600"/>
              <a:gd name="connsiteY913" fmla="*/ 365517 h 6858000"/>
              <a:gd name="connsiteX914" fmla="*/ 1387469 w 7467600"/>
              <a:gd name="connsiteY914" fmla="*/ 523079 h 6858000"/>
              <a:gd name="connsiteX915" fmla="*/ 1452685 w 7467600"/>
              <a:gd name="connsiteY915" fmla="*/ 699806 h 6858000"/>
              <a:gd name="connsiteX916" fmla="*/ 1492092 w 7467600"/>
              <a:gd name="connsiteY916" fmla="*/ 800424 h 6858000"/>
              <a:gd name="connsiteX917" fmla="*/ 1455302 w 7467600"/>
              <a:gd name="connsiteY917" fmla="*/ 632913 h 6858000"/>
              <a:gd name="connsiteX918" fmla="*/ 1222336 w 7467600"/>
              <a:gd name="connsiteY918" fmla="*/ 9480 h 6858000"/>
              <a:gd name="connsiteX919" fmla="*/ 1214634 w 7467600"/>
              <a:gd name="connsiteY919" fmla="*/ 0 h 6858000"/>
              <a:gd name="connsiteX920" fmla="*/ 1289827 w 7467600"/>
              <a:gd name="connsiteY920" fmla="*/ 0 h 6858000"/>
              <a:gd name="connsiteX921" fmla="*/ 1321076 w 7467600"/>
              <a:gd name="connsiteY921" fmla="*/ 59722 h 6858000"/>
              <a:gd name="connsiteX922" fmla="*/ 1512579 w 7467600"/>
              <a:gd name="connsiteY922" fmla="*/ 626441 h 6858000"/>
              <a:gd name="connsiteX923" fmla="*/ 1506076 w 7467600"/>
              <a:gd name="connsiteY923" fmla="*/ 1089289 h 6858000"/>
              <a:gd name="connsiteX924" fmla="*/ 1486346 w 7467600"/>
              <a:gd name="connsiteY924" fmla="*/ 1079919 h 6858000"/>
              <a:gd name="connsiteX925" fmla="*/ 1070511 w 7467600"/>
              <a:gd name="connsiteY925" fmla="*/ 48609 h 6858000"/>
              <a:gd name="connsiteX926" fmla="*/ 1057230 w 7467600"/>
              <a:gd name="connsiteY926" fmla="*/ 0 h 6858000"/>
              <a:gd name="connsiteX927" fmla="*/ 43151 w 7467600"/>
              <a:gd name="connsiteY927" fmla="*/ 0 h 6858000"/>
              <a:gd name="connsiteX928" fmla="*/ 95283 w 7467600"/>
              <a:gd name="connsiteY928" fmla="*/ 0 h 6858000"/>
              <a:gd name="connsiteX929" fmla="*/ 300708 w 7467600"/>
              <a:gd name="connsiteY929" fmla="*/ 154571 h 6858000"/>
              <a:gd name="connsiteX930" fmla="*/ 530414 w 7467600"/>
              <a:gd name="connsiteY930" fmla="*/ 354673 h 6858000"/>
              <a:gd name="connsiteX931" fmla="*/ 333785 w 7467600"/>
              <a:gd name="connsiteY931" fmla="*/ 161564 h 6858000"/>
              <a:gd name="connsiteX932" fmla="*/ 147005 w 7467600"/>
              <a:gd name="connsiteY932" fmla="*/ 0 h 6858000"/>
              <a:gd name="connsiteX933" fmla="*/ 272509 w 7467600"/>
              <a:gd name="connsiteY933" fmla="*/ 0 h 6858000"/>
              <a:gd name="connsiteX934" fmla="*/ 326276 w 7467600"/>
              <a:gd name="connsiteY934" fmla="*/ 45847 h 6858000"/>
              <a:gd name="connsiteX935" fmla="*/ 823759 w 7467600"/>
              <a:gd name="connsiteY935" fmla="*/ 574145 h 6858000"/>
              <a:gd name="connsiteX936" fmla="*/ 811254 w 7467600"/>
              <a:gd name="connsiteY936" fmla="*/ 665546 h 6858000"/>
              <a:gd name="connsiteX937" fmla="*/ 154042 w 7467600"/>
              <a:gd name="connsiteY937" fmla="*/ 261522 h 6858000"/>
              <a:gd name="connsiteX938" fmla="*/ 13550 w 7467600"/>
              <a:gd name="connsiteY938" fmla="*/ 158423 h 6858000"/>
              <a:gd name="connsiteX939" fmla="*/ 0 w 7467600"/>
              <a:gd name="connsiteY939" fmla="*/ 146618 h 6858000"/>
              <a:gd name="connsiteX940" fmla="*/ 0 w 7467600"/>
              <a:gd name="connsiteY940" fmla="*/ 59161 h 6858000"/>
              <a:gd name="connsiteX941" fmla="*/ 45427 w 7467600"/>
              <a:gd name="connsiteY941" fmla="*/ 101078 h 6858000"/>
              <a:gd name="connsiteX942" fmla="*/ 630103 w 7467600"/>
              <a:gd name="connsiteY942" fmla="*/ 485885 h 6858000"/>
              <a:gd name="connsiteX943" fmla="*/ 532040 w 7467600"/>
              <a:gd name="connsiteY943" fmla="*/ 399359 h 6858000"/>
              <a:gd name="connsiteX944" fmla="*/ 517618 w 7467600"/>
              <a:gd name="connsiteY944" fmla="*/ 385726 h 6858000"/>
              <a:gd name="connsiteX945" fmla="*/ 285074 w 7467600"/>
              <a:gd name="connsiteY945" fmla="*/ 182755 h 6858000"/>
              <a:gd name="connsiteX946" fmla="*/ 43151 w 7467600"/>
              <a:gd name="connsiteY94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34024 w 7467600"/>
              <a:gd name="connsiteY4" fmla="*/ 672213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1019354 w 7467600"/>
              <a:gd name="connsiteY14" fmla="*/ 6315006 h 6858000"/>
              <a:gd name="connsiteX15" fmla="*/ 441046 w 7467600"/>
              <a:gd name="connsiteY15" fmla="*/ 6691153 h 6858000"/>
              <a:gd name="connsiteX16" fmla="*/ 1019354 w 7467600"/>
              <a:gd name="connsiteY16" fmla="*/ 6315006 h 6858000"/>
              <a:gd name="connsiteX17" fmla="*/ 991680 w 7467600"/>
              <a:gd name="connsiteY17" fmla="*/ 6298413 h 6858000"/>
              <a:gd name="connsiteX18" fmla="*/ 409060 w 7467600"/>
              <a:gd name="connsiteY18" fmla="*/ 6671470 h 6858000"/>
              <a:gd name="connsiteX19" fmla="*/ 991680 w 7467600"/>
              <a:gd name="connsiteY19" fmla="*/ 6298413 h 6858000"/>
              <a:gd name="connsiteX20" fmla="*/ 103333 w 7467600"/>
              <a:gd name="connsiteY20" fmla="*/ 5699602 h 6858000"/>
              <a:gd name="connsiteX21" fmla="*/ 233938 w 7467600"/>
              <a:gd name="connsiteY21" fmla="*/ 5809416 h 6858000"/>
              <a:gd name="connsiteX22" fmla="*/ 883580 w 7467600"/>
              <a:gd name="connsiteY22" fmla="*/ 6180710 h 6858000"/>
              <a:gd name="connsiteX23" fmla="*/ 487337 w 7467600"/>
              <a:gd name="connsiteY23" fmla="*/ 5950182 h 6858000"/>
              <a:gd name="connsiteX24" fmla="*/ 354051 w 7467600"/>
              <a:gd name="connsiteY24" fmla="*/ 5854912 h 6858000"/>
              <a:gd name="connsiteX25" fmla="*/ 195436 w 7467600"/>
              <a:gd name="connsiteY25" fmla="*/ 5755068 h 6858000"/>
              <a:gd name="connsiteX26" fmla="*/ 103333 w 7467600"/>
              <a:gd name="connsiteY26" fmla="*/ 5699602 h 6858000"/>
              <a:gd name="connsiteX27" fmla="*/ 5539432 w 7467600"/>
              <a:gd name="connsiteY27" fmla="*/ 5642928 h 6858000"/>
              <a:gd name="connsiteX28" fmla="*/ 5555462 w 7467600"/>
              <a:gd name="connsiteY28" fmla="*/ 5694454 h 6858000"/>
              <a:gd name="connsiteX29" fmla="*/ 5828270 w 7467600"/>
              <a:gd name="connsiteY29" fmla="*/ 6320663 h 6858000"/>
              <a:gd name="connsiteX30" fmla="*/ 5947416 w 7467600"/>
              <a:gd name="connsiteY30" fmla="*/ 6574846 h 6858000"/>
              <a:gd name="connsiteX31" fmla="*/ 5539432 w 7467600"/>
              <a:gd name="connsiteY31" fmla="*/ 5642928 h 6858000"/>
              <a:gd name="connsiteX32" fmla="*/ 51253 w 7467600"/>
              <a:gd name="connsiteY32" fmla="*/ 5631825 h 6858000"/>
              <a:gd name="connsiteX33" fmla="*/ 211622 w 7467600"/>
              <a:gd name="connsiteY33" fmla="*/ 5728803 h 6858000"/>
              <a:gd name="connsiteX34" fmla="*/ 371652 w 7467600"/>
              <a:gd name="connsiteY34" fmla="*/ 5829062 h 6858000"/>
              <a:gd name="connsiteX35" fmla="*/ 505903 w 7467600"/>
              <a:gd name="connsiteY35" fmla="*/ 5925221 h 6858000"/>
              <a:gd name="connsiteX36" fmla="*/ 899240 w 7467600"/>
              <a:gd name="connsiteY36" fmla="*/ 6153068 h 6858000"/>
              <a:gd name="connsiteX37" fmla="*/ 988114 w 7467600"/>
              <a:gd name="connsiteY37" fmla="*/ 6174204 h 6858000"/>
              <a:gd name="connsiteX38" fmla="*/ 845971 w 7467600"/>
              <a:gd name="connsiteY38" fmla="*/ 6067177 h 6858000"/>
              <a:gd name="connsiteX39" fmla="*/ 448057 w 7467600"/>
              <a:gd name="connsiteY39" fmla="*/ 5841376 h 6858000"/>
              <a:gd name="connsiteX40" fmla="*/ 51253 w 7467600"/>
              <a:gd name="connsiteY40" fmla="*/ 5631825 h 6858000"/>
              <a:gd name="connsiteX41" fmla="*/ 2606687 w 7467600"/>
              <a:gd name="connsiteY41" fmla="*/ 5630718 h 6858000"/>
              <a:gd name="connsiteX42" fmla="*/ 2645658 w 7467600"/>
              <a:gd name="connsiteY42" fmla="*/ 6640259 h 6858000"/>
              <a:gd name="connsiteX43" fmla="*/ 2606687 w 7467600"/>
              <a:gd name="connsiteY43" fmla="*/ 5630718 h 6858000"/>
              <a:gd name="connsiteX44" fmla="*/ 3642057 w 7467600"/>
              <a:gd name="connsiteY44" fmla="*/ 5573487 h 6858000"/>
              <a:gd name="connsiteX45" fmla="*/ 3632981 w 7467600"/>
              <a:gd name="connsiteY45" fmla="*/ 5579437 h 6858000"/>
              <a:gd name="connsiteX46" fmla="*/ 3382436 w 7467600"/>
              <a:gd name="connsiteY46" fmla="*/ 5952726 h 6858000"/>
              <a:gd name="connsiteX47" fmla="*/ 3191929 w 7467600"/>
              <a:gd name="connsiteY47" fmla="*/ 6662669 h 6858000"/>
              <a:gd name="connsiteX48" fmla="*/ 3369898 w 7467600"/>
              <a:gd name="connsiteY48" fmla="*/ 6081771 h 6858000"/>
              <a:gd name="connsiteX49" fmla="*/ 3642057 w 7467600"/>
              <a:gd name="connsiteY49" fmla="*/ 5573487 h 6858000"/>
              <a:gd name="connsiteX50" fmla="*/ 2650666 w 7467600"/>
              <a:gd name="connsiteY50" fmla="*/ 5530686 h 6858000"/>
              <a:gd name="connsiteX51" fmla="*/ 2650249 w 7467600"/>
              <a:gd name="connsiteY51" fmla="*/ 5532101 h 6858000"/>
              <a:gd name="connsiteX52" fmla="*/ 2663808 w 7467600"/>
              <a:gd name="connsiteY52" fmla="*/ 6535215 h 6858000"/>
              <a:gd name="connsiteX53" fmla="*/ 2665418 w 7467600"/>
              <a:gd name="connsiteY53" fmla="*/ 6132756 h 6858000"/>
              <a:gd name="connsiteX54" fmla="*/ 2650666 w 7467600"/>
              <a:gd name="connsiteY54" fmla="*/ 5530686 h 6858000"/>
              <a:gd name="connsiteX55" fmla="*/ 2680277 w 7467600"/>
              <a:gd name="connsiteY55" fmla="*/ 5479204 h 6858000"/>
              <a:gd name="connsiteX56" fmla="*/ 2678972 w 7467600"/>
              <a:gd name="connsiteY56" fmla="*/ 5481582 h 6858000"/>
              <a:gd name="connsiteX57" fmla="*/ 2696666 w 7467600"/>
              <a:gd name="connsiteY57" fmla="*/ 6133836 h 6858000"/>
              <a:gd name="connsiteX58" fmla="*/ 2695769 w 7467600"/>
              <a:gd name="connsiteY58" fmla="*/ 6390955 h 6858000"/>
              <a:gd name="connsiteX59" fmla="*/ 2739893 w 7467600"/>
              <a:gd name="connsiteY59" fmla="*/ 6108357 h 6858000"/>
              <a:gd name="connsiteX60" fmla="*/ 2680277 w 7467600"/>
              <a:gd name="connsiteY60" fmla="*/ 5479204 h 6858000"/>
              <a:gd name="connsiteX61" fmla="*/ 1132195 w 7467600"/>
              <a:gd name="connsiteY61" fmla="*/ 5467980 h 6858000"/>
              <a:gd name="connsiteX62" fmla="*/ 1679056 w 7467600"/>
              <a:gd name="connsiteY62" fmla="*/ 5516907 h 6858000"/>
              <a:gd name="connsiteX63" fmla="*/ 2128648 w 7467600"/>
              <a:gd name="connsiteY63" fmla="*/ 5474249 h 6858000"/>
              <a:gd name="connsiteX64" fmla="*/ 1825619 w 7467600"/>
              <a:gd name="connsiteY64" fmla="*/ 5478447 h 6858000"/>
              <a:gd name="connsiteX65" fmla="*/ 1737798 w 7467600"/>
              <a:gd name="connsiteY65" fmla="*/ 5483353 h 6858000"/>
              <a:gd name="connsiteX66" fmla="*/ 1132195 w 7467600"/>
              <a:gd name="connsiteY66" fmla="*/ 5467980 h 6858000"/>
              <a:gd name="connsiteX67" fmla="*/ 1456157 w 7467600"/>
              <a:gd name="connsiteY67" fmla="*/ 5371404 h 6858000"/>
              <a:gd name="connsiteX68" fmla="*/ 1244432 w 7467600"/>
              <a:gd name="connsiteY68" fmla="*/ 5385601 h 6858000"/>
              <a:gd name="connsiteX69" fmla="*/ 973990 w 7467600"/>
              <a:gd name="connsiteY69" fmla="*/ 5424940 h 6858000"/>
              <a:gd name="connsiteX70" fmla="*/ 1103809 w 7467600"/>
              <a:gd name="connsiteY70" fmla="*/ 5433720 h 6858000"/>
              <a:gd name="connsiteX71" fmla="*/ 1123454 w 7467600"/>
              <a:gd name="connsiteY71" fmla="*/ 5435727 h 6858000"/>
              <a:gd name="connsiteX72" fmla="*/ 1737017 w 7467600"/>
              <a:gd name="connsiteY72" fmla="*/ 5452183 h 6858000"/>
              <a:gd name="connsiteX73" fmla="*/ 1824397 w 7467600"/>
              <a:gd name="connsiteY73" fmla="*/ 5447757 h 6858000"/>
              <a:gd name="connsiteX74" fmla="*/ 2070059 w 7467600"/>
              <a:gd name="connsiteY74" fmla="*/ 5441660 h 6858000"/>
              <a:gd name="connsiteX75" fmla="*/ 1456157 w 7467600"/>
              <a:gd name="connsiteY75" fmla="*/ 5371404 h 6858000"/>
              <a:gd name="connsiteX76" fmla="*/ 4988186 w 7467600"/>
              <a:gd name="connsiteY76" fmla="*/ 5216467 h 6858000"/>
              <a:gd name="connsiteX77" fmla="*/ 4777334 w 7467600"/>
              <a:gd name="connsiteY77" fmla="*/ 5406072 h 6858000"/>
              <a:gd name="connsiteX78" fmla="*/ 4718341 w 7467600"/>
              <a:gd name="connsiteY78" fmla="*/ 5468043 h 6858000"/>
              <a:gd name="connsiteX79" fmla="*/ 4604655 w 7467600"/>
              <a:gd name="connsiteY79" fmla="*/ 5583434 h 6858000"/>
              <a:gd name="connsiteX80" fmla="*/ 4565074 w 7467600"/>
              <a:gd name="connsiteY80" fmla="*/ 5618550 h 6858000"/>
              <a:gd name="connsiteX81" fmla="*/ 4988186 w 7467600"/>
              <a:gd name="connsiteY81" fmla="*/ 5216467 h 6858000"/>
              <a:gd name="connsiteX82" fmla="*/ 4978032 w 7467600"/>
              <a:gd name="connsiteY82" fmla="*/ 5183809 h 6858000"/>
              <a:gd name="connsiteX83" fmla="*/ 4463413 w 7467600"/>
              <a:gd name="connsiteY83" fmla="*/ 5615162 h 6858000"/>
              <a:gd name="connsiteX84" fmla="*/ 4358134 w 7467600"/>
              <a:gd name="connsiteY84" fmla="*/ 5742791 h 6858000"/>
              <a:gd name="connsiteX85" fmla="*/ 4376219 w 7467600"/>
              <a:gd name="connsiteY85" fmla="*/ 5729027 h 6858000"/>
              <a:gd name="connsiteX86" fmla="*/ 4582340 w 7467600"/>
              <a:gd name="connsiteY86" fmla="*/ 5561037 h 6858000"/>
              <a:gd name="connsiteX87" fmla="*/ 4694684 w 7467600"/>
              <a:gd name="connsiteY87" fmla="*/ 5447098 h 6858000"/>
              <a:gd name="connsiteX88" fmla="*/ 4754123 w 7467600"/>
              <a:gd name="connsiteY88" fmla="*/ 5384643 h 6858000"/>
              <a:gd name="connsiteX89" fmla="*/ 4978032 w 7467600"/>
              <a:gd name="connsiteY89" fmla="*/ 5183809 h 6858000"/>
              <a:gd name="connsiteX90" fmla="*/ 1903353 w 7467600"/>
              <a:gd name="connsiteY90" fmla="*/ 5044827 h 6858000"/>
              <a:gd name="connsiteX91" fmla="*/ 1936931 w 7467600"/>
              <a:gd name="connsiteY91" fmla="*/ 5093954 h 6858000"/>
              <a:gd name="connsiteX92" fmla="*/ 2195868 w 7467600"/>
              <a:gd name="connsiteY92" fmla="*/ 5396574 h 6858000"/>
              <a:gd name="connsiteX93" fmla="*/ 2088852 w 7467600"/>
              <a:gd name="connsiteY93" fmla="*/ 5166123 h 6858000"/>
              <a:gd name="connsiteX94" fmla="*/ 1958241 w 7467600"/>
              <a:gd name="connsiteY94" fmla="*/ 5067955 h 6858000"/>
              <a:gd name="connsiteX95" fmla="*/ 1903353 w 7467600"/>
              <a:gd name="connsiteY95" fmla="*/ 5044827 h 6858000"/>
              <a:gd name="connsiteX96" fmla="*/ 1979378 w 7467600"/>
              <a:gd name="connsiteY96" fmla="*/ 4769504 h 6858000"/>
              <a:gd name="connsiteX97" fmla="*/ 2882120 w 7467600"/>
              <a:gd name="connsiteY97" fmla="*/ 5064547 h 6858000"/>
              <a:gd name="connsiteX98" fmla="*/ 2793103 w 7467600"/>
              <a:gd name="connsiteY98" fmla="*/ 5039699 h 6858000"/>
              <a:gd name="connsiteX99" fmla="*/ 2770041 w 7467600"/>
              <a:gd name="connsiteY99" fmla="*/ 5033634 h 6858000"/>
              <a:gd name="connsiteX100" fmla="*/ 1979378 w 7467600"/>
              <a:gd name="connsiteY100" fmla="*/ 4769504 h 6858000"/>
              <a:gd name="connsiteX101" fmla="*/ 1927410 w 7467600"/>
              <a:gd name="connsiteY101" fmla="*/ 4716164 h 6858000"/>
              <a:gd name="connsiteX102" fmla="*/ 1959587 w 7467600"/>
              <a:gd name="connsiteY102" fmla="*/ 4728849 h 6858000"/>
              <a:gd name="connsiteX103" fmla="*/ 2777707 w 7467600"/>
              <a:gd name="connsiteY103" fmla="*/ 5003991 h 6858000"/>
              <a:gd name="connsiteX104" fmla="*/ 2800768 w 7467600"/>
              <a:gd name="connsiteY104" fmla="*/ 5010056 h 6858000"/>
              <a:gd name="connsiteX105" fmla="*/ 2879408 w 7467600"/>
              <a:gd name="connsiteY105" fmla="*/ 5031590 h 6858000"/>
              <a:gd name="connsiteX106" fmla="*/ 2862295 w 7467600"/>
              <a:gd name="connsiteY106" fmla="*/ 5022958 h 6858000"/>
              <a:gd name="connsiteX107" fmla="*/ 2813343 w 7467600"/>
              <a:gd name="connsiteY107" fmla="*/ 4998369 h 6858000"/>
              <a:gd name="connsiteX108" fmla="*/ 2646245 w 7467600"/>
              <a:gd name="connsiteY108" fmla="*/ 4930999 h 6858000"/>
              <a:gd name="connsiteX109" fmla="*/ 1999243 w 7467600"/>
              <a:gd name="connsiteY109" fmla="*/ 4730524 h 6858000"/>
              <a:gd name="connsiteX110" fmla="*/ 1979527 w 7467600"/>
              <a:gd name="connsiteY110" fmla="*/ 4726651 h 6858000"/>
              <a:gd name="connsiteX111" fmla="*/ 1927410 w 7467600"/>
              <a:gd name="connsiteY111" fmla="*/ 4716164 h 6858000"/>
              <a:gd name="connsiteX112" fmla="*/ 1997014 w 7467600"/>
              <a:gd name="connsiteY112" fmla="*/ 4698007 h 6858000"/>
              <a:gd name="connsiteX113" fmla="*/ 2005458 w 7467600"/>
              <a:gd name="connsiteY113" fmla="*/ 4699540 h 6858000"/>
              <a:gd name="connsiteX114" fmla="*/ 2657186 w 7467600"/>
              <a:gd name="connsiteY114" fmla="*/ 4901687 h 6858000"/>
              <a:gd name="connsiteX115" fmla="*/ 2826662 w 7467600"/>
              <a:gd name="connsiteY115" fmla="*/ 4970362 h 6858000"/>
              <a:gd name="connsiteX116" fmla="*/ 2876100 w 7467600"/>
              <a:gd name="connsiteY116" fmla="*/ 4995397 h 6858000"/>
              <a:gd name="connsiteX117" fmla="*/ 3042600 w 7467600"/>
              <a:gd name="connsiteY117" fmla="*/ 5059532 h 6858000"/>
              <a:gd name="connsiteX118" fmla="*/ 1997014 w 7467600"/>
              <a:gd name="connsiteY118" fmla="*/ 4698007 h 6858000"/>
              <a:gd name="connsiteX119" fmla="*/ 2305292 w 7467600"/>
              <a:gd name="connsiteY119" fmla="*/ 4219492 h 6858000"/>
              <a:gd name="connsiteX120" fmla="*/ 3360922 w 7467600"/>
              <a:gd name="connsiteY120" fmla="*/ 4529373 h 6858000"/>
              <a:gd name="connsiteX121" fmla="*/ 3492420 w 7467600"/>
              <a:gd name="connsiteY121" fmla="*/ 4510145 h 6858000"/>
              <a:gd name="connsiteX122" fmla="*/ 3364086 w 7467600"/>
              <a:gd name="connsiteY122" fmla="*/ 4480340 h 6858000"/>
              <a:gd name="connsiteX123" fmla="*/ 3225818 w 7467600"/>
              <a:gd name="connsiteY123" fmla="*/ 4411822 h 6858000"/>
              <a:gd name="connsiteX124" fmla="*/ 3129696 w 7467600"/>
              <a:gd name="connsiteY124" fmla="*/ 4360704 h 6858000"/>
              <a:gd name="connsiteX125" fmla="*/ 2814545 w 7467600"/>
              <a:gd name="connsiteY125" fmla="*/ 4282955 h 6858000"/>
              <a:gd name="connsiteX126" fmla="*/ 2305292 w 7467600"/>
              <a:gd name="connsiteY126" fmla="*/ 4219492 h 6858000"/>
              <a:gd name="connsiteX127" fmla="*/ 2626982 w 7467600"/>
              <a:gd name="connsiteY127" fmla="*/ 4206450 h 6858000"/>
              <a:gd name="connsiteX128" fmla="*/ 2490617 w 7467600"/>
              <a:gd name="connsiteY128" fmla="*/ 4206951 h 6858000"/>
              <a:gd name="connsiteX129" fmla="*/ 2819869 w 7467600"/>
              <a:gd name="connsiteY129" fmla="*/ 4252936 h 6858000"/>
              <a:gd name="connsiteX130" fmla="*/ 3143018 w 7467600"/>
              <a:gd name="connsiteY130" fmla="*/ 4332698 h 6858000"/>
              <a:gd name="connsiteX131" fmla="*/ 3241520 w 7467600"/>
              <a:gd name="connsiteY131" fmla="*/ 4385112 h 6858000"/>
              <a:gd name="connsiteX132" fmla="*/ 3374575 w 7467600"/>
              <a:gd name="connsiteY132" fmla="*/ 4451517 h 6858000"/>
              <a:gd name="connsiteX133" fmla="*/ 3505221 w 7467600"/>
              <a:gd name="connsiteY133" fmla="*/ 4480757 h 6858000"/>
              <a:gd name="connsiteX134" fmla="*/ 2626982 w 7467600"/>
              <a:gd name="connsiteY134" fmla="*/ 4206450 h 6858000"/>
              <a:gd name="connsiteX135" fmla="*/ 1310106 w 7467600"/>
              <a:gd name="connsiteY135" fmla="*/ 3943217 h 6858000"/>
              <a:gd name="connsiteX136" fmla="*/ 854994 w 7467600"/>
              <a:gd name="connsiteY136" fmla="*/ 4399136 h 6858000"/>
              <a:gd name="connsiteX137" fmla="*/ 742462 w 7467600"/>
              <a:gd name="connsiteY137" fmla="*/ 4594648 h 6858000"/>
              <a:gd name="connsiteX138" fmla="*/ 820602 w 7467600"/>
              <a:gd name="connsiteY138" fmla="*/ 4485915 h 6858000"/>
              <a:gd name="connsiteX139" fmla="*/ 878295 w 7467600"/>
              <a:gd name="connsiteY139" fmla="*/ 4403594 h 6858000"/>
              <a:gd name="connsiteX140" fmla="*/ 1240607 w 7467600"/>
              <a:gd name="connsiteY140" fmla="*/ 4010401 h 6858000"/>
              <a:gd name="connsiteX141" fmla="*/ 1310106 w 7467600"/>
              <a:gd name="connsiteY141" fmla="*/ 3943217 h 6858000"/>
              <a:gd name="connsiteX142" fmla="*/ 1423113 w 7467600"/>
              <a:gd name="connsiteY142" fmla="*/ 3874565 h 6858000"/>
              <a:gd name="connsiteX143" fmla="*/ 1260565 w 7467600"/>
              <a:gd name="connsiteY143" fmla="*/ 4031982 h 6858000"/>
              <a:gd name="connsiteX144" fmla="*/ 901900 w 7467600"/>
              <a:gd name="connsiteY144" fmla="*/ 4421236 h 6858000"/>
              <a:gd name="connsiteX145" fmla="*/ 845044 w 7467600"/>
              <a:gd name="connsiteY145" fmla="*/ 4502436 h 6858000"/>
              <a:gd name="connsiteX146" fmla="*/ 685926 w 7467600"/>
              <a:gd name="connsiteY146" fmla="*/ 4703069 h 6858000"/>
              <a:gd name="connsiteX147" fmla="*/ 684248 w 7467600"/>
              <a:gd name="connsiteY147" fmla="*/ 4706721 h 6858000"/>
              <a:gd name="connsiteX148" fmla="*/ 1423113 w 7467600"/>
              <a:gd name="connsiteY148" fmla="*/ 3874565 h 6858000"/>
              <a:gd name="connsiteX149" fmla="*/ 3316479 w 7467600"/>
              <a:gd name="connsiteY149" fmla="*/ 3872136 h 6858000"/>
              <a:gd name="connsiteX150" fmla="*/ 3546806 w 7467600"/>
              <a:gd name="connsiteY150" fmla="*/ 4356139 h 6858000"/>
              <a:gd name="connsiteX151" fmla="*/ 3364433 w 7467600"/>
              <a:gd name="connsiteY151" fmla="*/ 3953121 h 6858000"/>
              <a:gd name="connsiteX152" fmla="*/ 3316479 w 7467600"/>
              <a:gd name="connsiteY152" fmla="*/ 3872136 h 6858000"/>
              <a:gd name="connsiteX153" fmla="*/ 3291335 w 7467600"/>
              <a:gd name="connsiteY153" fmla="*/ 3767420 h 6858000"/>
              <a:gd name="connsiteX154" fmla="*/ 3390805 w 7467600"/>
              <a:gd name="connsiteY154" fmla="*/ 3937163 h 6858000"/>
              <a:gd name="connsiteX155" fmla="*/ 3579062 w 7467600"/>
              <a:gd name="connsiteY155" fmla="*/ 4359040 h 6858000"/>
              <a:gd name="connsiteX156" fmla="*/ 3467355 w 7467600"/>
              <a:gd name="connsiteY156" fmla="*/ 3988130 h 6858000"/>
              <a:gd name="connsiteX157" fmla="*/ 3310753 w 7467600"/>
              <a:gd name="connsiteY157" fmla="*/ 3787140 h 6858000"/>
              <a:gd name="connsiteX158" fmla="*/ 3291335 w 7467600"/>
              <a:gd name="connsiteY158" fmla="*/ 3767420 h 6858000"/>
              <a:gd name="connsiteX159" fmla="*/ 1635889 w 7467600"/>
              <a:gd name="connsiteY159" fmla="*/ 3709494 h 6858000"/>
              <a:gd name="connsiteX160" fmla="*/ 1634800 w 7467600"/>
              <a:gd name="connsiteY160" fmla="*/ 3731111 h 6858000"/>
              <a:gd name="connsiteX161" fmla="*/ 1635889 w 7467600"/>
              <a:gd name="connsiteY161" fmla="*/ 3709494 h 6858000"/>
              <a:gd name="connsiteX162" fmla="*/ 1510397 w 7467600"/>
              <a:gd name="connsiteY162" fmla="*/ 3684705 h 6858000"/>
              <a:gd name="connsiteX163" fmla="*/ 1146550 w 7467600"/>
              <a:gd name="connsiteY163" fmla="*/ 3802012 h 6858000"/>
              <a:gd name="connsiteX164" fmla="*/ 698834 w 7467600"/>
              <a:gd name="connsiteY164" fmla="*/ 3952272 h 6858000"/>
              <a:gd name="connsiteX165" fmla="*/ 34256 w 7467600"/>
              <a:gd name="connsiteY165" fmla="*/ 4347603 h 6858000"/>
              <a:gd name="connsiteX166" fmla="*/ 527241 w 7467600"/>
              <a:gd name="connsiteY166" fmla="*/ 4065078 h 6858000"/>
              <a:gd name="connsiteX167" fmla="*/ 1510397 w 7467600"/>
              <a:gd name="connsiteY167" fmla="*/ 3684705 h 6858000"/>
              <a:gd name="connsiteX168" fmla="*/ 1313114 w 7467600"/>
              <a:gd name="connsiteY168" fmla="*/ 3655216 h 6858000"/>
              <a:gd name="connsiteX169" fmla="*/ 1109304 w 7467600"/>
              <a:gd name="connsiteY169" fmla="*/ 3669030 h 6858000"/>
              <a:gd name="connsiteX170" fmla="*/ 8129 w 7467600"/>
              <a:gd name="connsiteY170" fmla="*/ 4330519 h 6858000"/>
              <a:gd name="connsiteX171" fmla="*/ 687572 w 7467600"/>
              <a:gd name="connsiteY171" fmla="*/ 3925629 h 6858000"/>
              <a:gd name="connsiteX172" fmla="*/ 1138365 w 7467600"/>
              <a:gd name="connsiteY172" fmla="*/ 3774515 h 6858000"/>
              <a:gd name="connsiteX173" fmla="*/ 1505579 w 7467600"/>
              <a:gd name="connsiteY173" fmla="*/ 3655526 h 6858000"/>
              <a:gd name="connsiteX174" fmla="*/ 1313114 w 7467600"/>
              <a:gd name="connsiteY174" fmla="*/ 3655216 h 6858000"/>
              <a:gd name="connsiteX175" fmla="*/ 3655073 w 7467600"/>
              <a:gd name="connsiteY175" fmla="*/ 3650884 h 6858000"/>
              <a:gd name="connsiteX176" fmla="*/ 3989938 w 7467600"/>
              <a:gd name="connsiteY176" fmla="*/ 3991685 h 6858000"/>
              <a:gd name="connsiteX177" fmla="*/ 4393907 w 7467600"/>
              <a:gd name="connsiteY177" fmla="*/ 4261258 h 6858000"/>
              <a:gd name="connsiteX178" fmla="*/ 4648051 w 7467600"/>
              <a:gd name="connsiteY178" fmla="*/ 4374051 h 6858000"/>
              <a:gd name="connsiteX179" fmla="*/ 4383389 w 7467600"/>
              <a:gd name="connsiteY179" fmla="*/ 4184369 h 6858000"/>
              <a:gd name="connsiteX180" fmla="*/ 4165508 w 7467600"/>
              <a:gd name="connsiteY180" fmla="*/ 4035196 h 6858000"/>
              <a:gd name="connsiteX181" fmla="*/ 4068162 w 7467600"/>
              <a:gd name="connsiteY181" fmla="*/ 3953394 h 6858000"/>
              <a:gd name="connsiteX182" fmla="*/ 3981416 w 7467600"/>
              <a:gd name="connsiteY182" fmla="*/ 3880482 h 6858000"/>
              <a:gd name="connsiteX183" fmla="*/ 3800147 w 7467600"/>
              <a:gd name="connsiteY183" fmla="*/ 3749872 h 6858000"/>
              <a:gd name="connsiteX184" fmla="*/ 3655073 w 7467600"/>
              <a:gd name="connsiteY184" fmla="*/ 3650884 h 6858000"/>
              <a:gd name="connsiteX185" fmla="*/ 3670252 w 7467600"/>
              <a:gd name="connsiteY185" fmla="*/ 3622798 h 6858000"/>
              <a:gd name="connsiteX186" fmla="*/ 3817258 w 7467600"/>
              <a:gd name="connsiteY186" fmla="*/ 3723577 h 6858000"/>
              <a:gd name="connsiteX187" fmla="*/ 4000461 w 7467600"/>
              <a:gd name="connsiteY187" fmla="*/ 3855966 h 6858000"/>
              <a:gd name="connsiteX188" fmla="*/ 4088180 w 7467600"/>
              <a:gd name="connsiteY188" fmla="*/ 3929774 h 6858000"/>
              <a:gd name="connsiteX189" fmla="*/ 4184555 w 7467600"/>
              <a:gd name="connsiteY189" fmla="*/ 4010683 h 6858000"/>
              <a:gd name="connsiteX190" fmla="*/ 4399563 w 7467600"/>
              <a:gd name="connsiteY190" fmla="*/ 4158106 h 6858000"/>
              <a:gd name="connsiteX191" fmla="*/ 4684469 w 7467600"/>
              <a:gd name="connsiteY191" fmla="*/ 4364680 h 6858000"/>
              <a:gd name="connsiteX192" fmla="*/ 4690271 w 7467600"/>
              <a:gd name="connsiteY192" fmla="*/ 4370034 h 6858000"/>
              <a:gd name="connsiteX193" fmla="*/ 4136093 w 7467600"/>
              <a:gd name="connsiteY193" fmla="*/ 3858466 h 6858000"/>
              <a:gd name="connsiteX194" fmla="*/ 3670252 w 7467600"/>
              <a:gd name="connsiteY194" fmla="*/ 3622798 h 6858000"/>
              <a:gd name="connsiteX195" fmla="*/ 4440129 w 7467600"/>
              <a:gd name="connsiteY195" fmla="*/ 3448571 h 6858000"/>
              <a:gd name="connsiteX196" fmla="*/ 4856525 w 7467600"/>
              <a:gd name="connsiteY196" fmla="*/ 3915351 h 6858000"/>
              <a:gd name="connsiteX197" fmla="*/ 5059055 w 7467600"/>
              <a:gd name="connsiteY197" fmla="*/ 4108918 h 6858000"/>
              <a:gd name="connsiteX198" fmla="*/ 5290070 w 7467600"/>
              <a:gd name="connsiteY198" fmla="*/ 4263619 h 6858000"/>
              <a:gd name="connsiteX199" fmla="*/ 4834991 w 7467600"/>
              <a:gd name="connsiteY199" fmla="*/ 3830985 h 6858000"/>
              <a:gd name="connsiteX200" fmla="*/ 4440129 w 7467600"/>
              <a:gd name="connsiteY200" fmla="*/ 3448571 h 6858000"/>
              <a:gd name="connsiteX201" fmla="*/ 4441737 w 7467600"/>
              <a:gd name="connsiteY201" fmla="*/ 3399734 h 6858000"/>
              <a:gd name="connsiteX202" fmla="*/ 4431236 w 7467600"/>
              <a:gd name="connsiteY202" fmla="*/ 3400954 h 6858000"/>
              <a:gd name="connsiteX203" fmla="*/ 4557150 w 7467600"/>
              <a:gd name="connsiteY203" fmla="*/ 3510023 h 6858000"/>
              <a:gd name="connsiteX204" fmla="*/ 4856936 w 7467600"/>
              <a:gd name="connsiteY204" fmla="*/ 3809146 h 6858000"/>
              <a:gd name="connsiteX205" fmla="*/ 5111996 w 7467600"/>
              <a:gd name="connsiteY205" fmla="*/ 4065759 h 6858000"/>
              <a:gd name="connsiteX206" fmla="*/ 5388878 w 7467600"/>
              <a:gd name="connsiteY206" fmla="*/ 4300185 h 6858000"/>
              <a:gd name="connsiteX207" fmla="*/ 5425556 w 7467600"/>
              <a:gd name="connsiteY207" fmla="*/ 4308967 h 6858000"/>
              <a:gd name="connsiteX208" fmla="*/ 4943646 w 7467600"/>
              <a:gd name="connsiteY208" fmla="*/ 3822916 h 6858000"/>
              <a:gd name="connsiteX209" fmla="*/ 4594837 w 7467600"/>
              <a:gd name="connsiteY209" fmla="*/ 3532274 h 6858000"/>
              <a:gd name="connsiteX210" fmla="*/ 4441737 w 7467600"/>
              <a:gd name="connsiteY210" fmla="*/ 3399734 h 6858000"/>
              <a:gd name="connsiteX211" fmla="*/ 5425834 w 7467600"/>
              <a:gd name="connsiteY211" fmla="*/ 3162785 h 6858000"/>
              <a:gd name="connsiteX212" fmla="*/ 5401644 w 7467600"/>
              <a:gd name="connsiteY212" fmla="*/ 3617847 h 6858000"/>
              <a:gd name="connsiteX213" fmla="*/ 5467256 w 7467600"/>
              <a:gd name="connsiteY213" fmla="*/ 4175494 h 6858000"/>
              <a:gd name="connsiteX214" fmla="*/ 5448069 w 7467600"/>
              <a:gd name="connsiteY214" fmla="*/ 3567554 h 6858000"/>
              <a:gd name="connsiteX215" fmla="*/ 5425834 w 7467600"/>
              <a:gd name="connsiteY215" fmla="*/ 3162785 h 6858000"/>
              <a:gd name="connsiteX216" fmla="*/ 1318687 w 7467600"/>
              <a:gd name="connsiteY216" fmla="*/ 3113840 h 6858000"/>
              <a:gd name="connsiteX217" fmla="*/ 1066793 w 7467600"/>
              <a:gd name="connsiteY217" fmla="*/ 3212171 h 6858000"/>
              <a:gd name="connsiteX218" fmla="*/ 993319 w 7467600"/>
              <a:gd name="connsiteY218" fmla="*/ 3247648 h 6858000"/>
              <a:gd name="connsiteX219" fmla="*/ 853081 w 7467600"/>
              <a:gd name="connsiteY219" fmla="*/ 3312410 h 6858000"/>
              <a:gd name="connsiteX220" fmla="*/ 805957 w 7467600"/>
              <a:gd name="connsiteY220" fmla="*/ 3330443 h 6858000"/>
              <a:gd name="connsiteX221" fmla="*/ 1318687 w 7467600"/>
              <a:gd name="connsiteY221" fmla="*/ 3113840 h 6858000"/>
              <a:gd name="connsiteX222" fmla="*/ 5453702 w 7467600"/>
              <a:gd name="connsiteY222" fmla="*/ 3090882 h 6858000"/>
              <a:gd name="connsiteX223" fmla="*/ 5480135 w 7467600"/>
              <a:gd name="connsiteY223" fmla="*/ 3565802 h 6858000"/>
              <a:gd name="connsiteX224" fmla="*/ 5499023 w 7467600"/>
              <a:gd name="connsiteY224" fmla="*/ 4166310 h 6858000"/>
              <a:gd name="connsiteX225" fmla="*/ 5547022 w 7467600"/>
              <a:gd name="connsiteY225" fmla="*/ 3607838 h 6858000"/>
              <a:gd name="connsiteX226" fmla="*/ 5515964 w 7467600"/>
              <a:gd name="connsiteY226" fmla="*/ 3378541 h 6858000"/>
              <a:gd name="connsiteX227" fmla="*/ 5453702 w 7467600"/>
              <a:gd name="connsiteY227" fmla="*/ 3090882 h 6858000"/>
              <a:gd name="connsiteX228" fmla="*/ 1238695 w 7467600"/>
              <a:gd name="connsiteY228" fmla="*/ 3076820 h 6858000"/>
              <a:gd name="connsiteX229" fmla="*/ 716371 w 7467600"/>
              <a:gd name="connsiteY229" fmla="*/ 3293249 h 6858000"/>
              <a:gd name="connsiteX230" fmla="*/ 579522 w 7467600"/>
              <a:gd name="connsiteY230" fmla="*/ 3371759 h 6858000"/>
              <a:gd name="connsiteX231" fmla="*/ 600288 w 7467600"/>
              <a:gd name="connsiteY231" fmla="*/ 3365555 h 6858000"/>
              <a:gd name="connsiteX232" fmla="*/ 840692 w 7467600"/>
              <a:gd name="connsiteY232" fmla="*/ 3284921 h 6858000"/>
              <a:gd name="connsiteX233" fmla="*/ 979248 w 7467600"/>
              <a:gd name="connsiteY233" fmla="*/ 3221003 h 6858000"/>
              <a:gd name="connsiteX234" fmla="*/ 1053282 w 7467600"/>
              <a:gd name="connsiteY234" fmla="*/ 3185247 h 6858000"/>
              <a:gd name="connsiteX235" fmla="*/ 1320603 w 7467600"/>
              <a:gd name="connsiteY235" fmla="*/ 3081281 h 6858000"/>
              <a:gd name="connsiteX236" fmla="*/ 1238695 w 7467600"/>
              <a:gd name="connsiteY236" fmla="*/ 3076820 h 6858000"/>
              <a:gd name="connsiteX237" fmla="*/ 5425627 w 7467600"/>
              <a:gd name="connsiteY237" fmla="*/ 2954192 h 6858000"/>
              <a:gd name="connsiteX238" fmla="*/ 5470770 w 7467600"/>
              <a:gd name="connsiteY238" fmla="*/ 3005435 h 6858000"/>
              <a:gd name="connsiteX239" fmla="*/ 5519779 w 7467600"/>
              <a:gd name="connsiteY239" fmla="*/ 4359223 h 6858000"/>
              <a:gd name="connsiteX240" fmla="*/ 5520293 w 7467600"/>
              <a:gd name="connsiteY240" fmla="*/ 4360602 h 6858000"/>
              <a:gd name="connsiteX241" fmla="*/ 5767221 w 7467600"/>
              <a:gd name="connsiteY241" fmla="*/ 4665564 h 6858000"/>
              <a:gd name="connsiteX242" fmla="*/ 6937169 w 7467600"/>
              <a:gd name="connsiteY242" fmla="*/ 4815941 h 6858000"/>
              <a:gd name="connsiteX243" fmla="*/ 6953922 w 7467600"/>
              <a:gd name="connsiteY243" fmla="*/ 4890068 h 6858000"/>
              <a:gd name="connsiteX244" fmla="*/ 6071359 w 7467600"/>
              <a:gd name="connsiteY244" fmla="*/ 4770770 h 6858000"/>
              <a:gd name="connsiteX245" fmla="*/ 6038839 w 7467600"/>
              <a:gd name="connsiteY245" fmla="*/ 4764474 h 6858000"/>
              <a:gd name="connsiteX246" fmla="*/ 6038706 w 7467600"/>
              <a:gd name="connsiteY246" fmla="*/ 4763847 h 6858000"/>
              <a:gd name="connsiteX247" fmla="*/ 6037784 w 7467600"/>
              <a:gd name="connsiteY247" fmla="*/ 4764270 h 6858000"/>
              <a:gd name="connsiteX248" fmla="*/ 6038839 w 7467600"/>
              <a:gd name="connsiteY248" fmla="*/ 4764474 h 6858000"/>
              <a:gd name="connsiteX249" fmla="*/ 6040338 w 7467600"/>
              <a:gd name="connsiteY249" fmla="*/ 4771418 h 6858000"/>
              <a:gd name="connsiteX250" fmla="*/ 6024488 w 7467600"/>
              <a:gd name="connsiteY250" fmla="*/ 4809903 h 6858000"/>
              <a:gd name="connsiteX251" fmla="*/ 5599771 w 7467600"/>
              <a:gd name="connsiteY251" fmla="*/ 5509652 h 6858000"/>
              <a:gd name="connsiteX252" fmla="*/ 5548843 w 7467600"/>
              <a:gd name="connsiteY252" fmla="*/ 5563845 h 6858000"/>
              <a:gd name="connsiteX253" fmla="*/ 5940952 w 7467600"/>
              <a:gd name="connsiteY253" fmla="*/ 6250028 h 6858000"/>
              <a:gd name="connsiteX254" fmla="*/ 6043441 w 7467600"/>
              <a:gd name="connsiteY254" fmla="*/ 6665847 h 6858000"/>
              <a:gd name="connsiteX255" fmla="*/ 6093432 w 7467600"/>
              <a:gd name="connsiteY255" fmla="*/ 6858000 h 6858000"/>
              <a:gd name="connsiteX256" fmla="*/ 6034344 w 7467600"/>
              <a:gd name="connsiteY256" fmla="*/ 6858000 h 6858000"/>
              <a:gd name="connsiteX257" fmla="*/ 6026679 w 7467600"/>
              <a:gd name="connsiteY257" fmla="*/ 6836959 h 6858000"/>
              <a:gd name="connsiteX258" fmla="*/ 5800441 w 7467600"/>
              <a:gd name="connsiteY258" fmla="*/ 6335286 h 6858000"/>
              <a:gd name="connsiteX259" fmla="*/ 5526562 w 7467600"/>
              <a:gd name="connsiteY259" fmla="*/ 5705388 h 6858000"/>
              <a:gd name="connsiteX260" fmla="*/ 5519640 w 7467600"/>
              <a:gd name="connsiteY260" fmla="*/ 5683774 h 6858000"/>
              <a:gd name="connsiteX261" fmla="*/ 5844559 w 7467600"/>
              <a:gd name="connsiteY261" fmla="*/ 6553349 h 6858000"/>
              <a:gd name="connsiteX262" fmla="*/ 5975994 w 7467600"/>
              <a:gd name="connsiteY262" fmla="*/ 6858000 h 6858000"/>
              <a:gd name="connsiteX263" fmla="*/ 5898547 w 7467600"/>
              <a:gd name="connsiteY263" fmla="*/ 6858000 h 6858000"/>
              <a:gd name="connsiteX264" fmla="*/ 5682041 w 7467600"/>
              <a:gd name="connsiteY264" fmla="*/ 6355860 h 6858000"/>
              <a:gd name="connsiteX265" fmla="*/ 5461758 w 7467600"/>
              <a:gd name="connsiteY265" fmla="*/ 5820220 h 6858000"/>
              <a:gd name="connsiteX266" fmla="*/ 5237282 w 7467600"/>
              <a:gd name="connsiteY266" fmla="*/ 6579086 h 6858000"/>
              <a:gd name="connsiteX267" fmla="*/ 5115009 w 7467600"/>
              <a:gd name="connsiteY267" fmla="*/ 6858000 h 6858000"/>
              <a:gd name="connsiteX268" fmla="*/ 5028074 w 7467600"/>
              <a:gd name="connsiteY268" fmla="*/ 6858000 h 6858000"/>
              <a:gd name="connsiteX269" fmla="*/ 5079508 w 7467600"/>
              <a:gd name="connsiteY269" fmla="*/ 6749074 h 6858000"/>
              <a:gd name="connsiteX270" fmla="*/ 5371846 w 7467600"/>
              <a:gd name="connsiteY270" fmla="*/ 5924413 h 6858000"/>
              <a:gd name="connsiteX271" fmla="*/ 5270512 w 7467600"/>
              <a:gd name="connsiteY271" fmla="*/ 6138975 h 6858000"/>
              <a:gd name="connsiteX272" fmla="*/ 5062409 w 7467600"/>
              <a:gd name="connsiteY272" fmla="*/ 6653544 h 6858000"/>
              <a:gd name="connsiteX273" fmla="*/ 5036628 w 7467600"/>
              <a:gd name="connsiteY273" fmla="*/ 6754247 h 6858000"/>
              <a:gd name="connsiteX274" fmla="*/ 5009112 w 7467600"/>
              <a:gd name="connsiteY274" fmla="*/ 6858000 h 6858000"/>
              <a:gd name="connsiteX275" fmla="*/ 4976679 w 7467600"/>
              <a:gd name="connsiteY275" fmla="*/ 6858000 h 6858000"/>
              <a:gd name="connsiteX276" fmla="*/ 5006537 w 7467600"/>
              <a:gd name="connsiteY276" fmla="*/ 6747068 h 6858000"/>
              <a:gd name="connsiteX277" fmla="*/ 5032723 w 7467600"/>
              <a:gd name="connsiteY277" fmla="*/ 6644957 h 6858000"/>
              <a:gd name="connsiteX278" fmla="*/ 5242949 w 7467600"/>
              <a:gd name="connsiteY278" fmla="*/ 6125175 h 6858000"/>
              <a:gd name="connsiteX279" fmla="*/ 5286321 w 7467600"/>
              <a:gd name="connsiteY279" fmla="*/ 6033555 h 6858000"/>
              <a:gd name="connsiteX280" fmla="*/ 5008210 w 7467600"/>
              <a:gd name="connsiteY280" fmla="*/ 6649194 h 6858000"/>
              <a:gd name="connsiteX281" fmla="*/ 4986321 w 7467600"/>
              <a:gd name="connsiteY281" fmla="*/ 6765687 h 6858000"/>
              <a:gd name="connsiteX282" fmla="*/ 4973474 w 7467600"/>
              <a:gd name="connsiteY282" fmla="*/ 6858000 h 6858000"/>
              <a:gd name="connsiteX283" fmla="*/ 4907178 w 7467600"/>
              <a:gd name="connsiteY283" fmla="*/ 6858000 h 6858000"/>
              <a:gd name="connsiteX284" fmla="*/ 4910810 w 7467600"/>
              <a:gd name="connsiteY284" fmla="*/ 6829660 h 6858000"/>
              <a:gd name="connsiteX285" fmla="*/ 4987461 w 7467600"/>
              <a:gd name="connsiteY285" fmla="*/ 6432994 h 6858000"/>
              <a:gd name="connsiteX286" fmla="*/ 5179262 w 7467600"/>
              <a:gd name="connsiteY286" fmla="*/ 6035044 h 6858000"/>
              <a:gd name="connsiteX287" fmla="*/ 4689678 w 7467600"/>
              <a:gd name="connsiteY287" fmla="*/ 6440241 h 6858000"/>
              <a:gd name="connsiteX288" fmla="*/ 4477543 w 7467600"/>
              <a:gd name="connsiteY288" fmla="*/ 6674836 h 6858000"/>
              <a:gd name="connsiteX289" fmla="*/ 4329957 w 7467600"/>
              <a:gd name="connsiteY289" fmla="*/ 6858000 h 6858000"/>
              <a:gd name="connsiteX290" fmla="*/ 4218595 w 7467600"/>
              <a:gd name="connsiteY290" fmla="*/ 6858000 h 6858000"/>
              <a:gd name="connsiteX291" fmla="*/ 4368888 w 7467600"/>
              <a:gd name="connsiteY291" fmla="*/ 6668412 h 6858000"/>
              <a:gd name="connsiteX292" fmla="*/ 4563091 w 7467600"/>
              <a:gd name="connsiteY292" fmla="*/ 6442508 h 6858000"/>
              <a:gd name="connsiteX293" fmla="*/ 5387324 w 7467600"/>
              <a:gd name="connsiteY293" fmla="*/ 5705830 h 6858000"/>
              <a:gd name="connsiteX294" fmla="*/ 5073620 w 7467600"/>
              <a:gd name="connsiteY294" fmla="*/ 5955437 h 6858000"/>
              <a:gd name="connsiteX295" fmla="*/ 4689789 w 7467600"/>
              <a:gd name="connsiteY295" fmla="*/ 6268382 h 6858000"/>
              <a:gd name="connsiteX296" fmla="*/ 4418722 w 7467600"/>
              <a:gd name="connsiteY296" fmla="*/ 6570886 h 6858000"/>
              <a:gd name="connsiteX297" fmla="*/ 4214944 w 7467600"/>
              <a:gd name="connsiteY297" fmla="*/ 6858000 h 6858000"/>
              <a:gd name="connsiteX298" fmla="*/ 4177898 w 7467600"/>
              <a:gd name="connsiteY298" fmla="*/ 6858000 h 6858000"/>
              <a:gd name="connsiteX299" fmla="*/ 4391597 w 7467600"/>
              <a:gd name="connsiteY299" fmla="*/ 6556370 h 6858000"/>
              <a:gd name="connsiteX300" fmla="*/ 4668889 w 7467600"/>
              <a:gd name="connsiteY300" fmla="*/ 6246399 h 6858000"/>
              <a:gd name="connsiteX301" fmla="*/ 5055427 w 7467600"/>
              <a:gd name="connsiteY301" fmla="*/ 5931476 h 6858000"/>
              <a:gd name="connsiteX302" fmla="*/ 5371814 w 7467600"/>
              <a:gd name="connsiteY302" fmla="*/ 5678975 h 6858000"/>
              <a:gd name="connsiteX303" fmla="*/ 4987918 w 7467600"/>
              <a:gd name="connsiteY303" fmla="*/ 5838701 h 6858000"/>
              <a:gd name="connsiteX304" fmla="*/ 4317146 w 7467600"/>
              <a:gd name="connsiteY304" fmla="*/ 6587716 h 6858000"/>
              <a:gd name="connsiteX305" fmla="*/ 4171627 w 7467600"/>
              <a:gd name="connsiteY305" fmla="*/ 6858000 h 6858000"/>
              <a:gd name="connsiteX306" fmla="*/ 4081585 w 7467600"/>
              <a:gd name="connsiteY306" fmla="*/ 6858000 h 6858000"/>
              <a:gd name="connsiteX307" fmla="*/ 4238603 w 7467600"/>
              <a:gd name="connsiteY307" fmla="*/ 6559341 h 6858000"/>
              <a:gd name="connsiteX308" fmla="*/ 4778333 w 7467600"/>
              <a:gd name="connsiteY308" fmla="*/ 5873626 h 6858000"/>
              <a:gd name="connsiteX309" fmla="*/ 5414185 w 7467600"/>
              <a:gd name="connsiteY309" fmla="*/ 5573882 h 6858000"/>
              <a:gd name="connsiteX310" fmla="*/ 5959648 w 7467600"/>
              <a:gd name="connsiteY310" fmla="*/ 4760797 h 6858000"/>
              <a:gd name="connsiteX311" fmla="*/ 5355019 w 7467600"/>
              <a:gd name="connsiteY311" fmla="*/ 4734672 h 6858000"/>
              <a:gd name="connsiteX312" fmla="*/ 5083565 w 7467600"/>
              <a:gd name="connsiteY312" fmla="*/ 5179121 h 6858000"/>
              <a:gd name="connsiteX313" fmla="*/ 4713577 w 7467600"/>
              <a:gd name="connsiteY313" fmla="*/ 5616803 h 6858000"/>
              <a:gd name="connsiteX314" fmla="*/ 3989559 w 7467600"/>
              <a:gd name="connsiteY314" fmla="*/ 6145945 h 6858000"/>
              <a:gd name="connsiteX315" fmla="*/ 3939824 w 7467600"/>
              <a:gd name="connsiteY315" fmla="*/ 6066900 h 6858000"/>
              <a:gd name="connsiteX316" fmla="*/ 4584537 w 7467600"/>
              <a:gd name="connsiteY316" fmla="*/ 5324826 h 6858000"/>
              <a:gd name="connsiteX317" fmla="*/ 5037105 w 7467600"/>
              <a:gd name="connsiteY317" fmla="*/ 5088765 h 6858000"/>
              <a:gd name="connsiteX318" fmla="*/ 5039930 w 7467600"/>
              <a:gd name="connsiteY318" fmla="*/ 5089585 h 6858000"/>
              <a:gd name="connsiteX319" fmla="*/ 5263764 w 7467600"/>
              <a:gd name="connsiteY319" fmla="*/ 4735525 h 6858000"/>
              <a:gd name="connsiteX320" fmla="*/ 4086300 w 7467600"/>
              <a:gd name="connsiteY320" fmla="*/ 4884599 h 6858000"/>
              <a:gd name="connsiteX321" fmla="*/ 4085485 w 7467600"/>
              <a:gd name="connsiteY321" fmla="*/ 4899070 h 6858000"/>
              <a:gd name="connsiteX322" fmla="*/ 3871915 w 7467600"/>
              <a:gd name="connsiteY322" fmla="*/ 5253645 h 6858000"/>
              <a:gd name="connsiteX323" fmla="*/ 3799374 w 7467600"/>
              <a:gd name="connsiteY323" fmla="*/ 5466127 h 6858000"/>
              <a:gd name="connsiteX324" fmla="*/ 3498850 w 7467600"/>
              <a:gd name="connsiteY324" fmla="*/ 6661888 h 6858000"/>
              <a:gd name="connsiteX325" fmla="*/ 3399216 w 7467600"/>
              <a:gd name="connsiteY325" fmla="*/ 6858000 h 6858000"/>
              <a:gd name="connsiteX326" fmla="*/ 3303688 w 7467600"/>
              <a:gd name="connsiteY326" fmla="*/ 6858000 h 6858000"/>
              <a:gd name="connsiteX327" fmla="*/ 3391774 w 7467600"/>
              <a:gd name="connsiteY327" fmla="*/ 6697181 h 6858000"/>
              <a:gd name="connsiteX328" fmla="*/ 3735540 w 7467600"/>
              <a:gd name="connsiteY328" fmla="*/ 5546923 h 6858000"/>
              <a:gd name="connsiteX329" fmla="*/ 3729438 w 7467600"/>
              <a:gd name="connsiteY329" fmla="*/ 5569058 h 6858000"/>
              <a:gd name="connsiteX330" fmla="*/ 3707782 w 7467600"/>
              <a:gd name="connsiteY330" fmla="*/ 5644908 h 6858000"/>
              <a:gd name="connsiteX331" fmla="*/ 3583827 w 7467600"/>
              <a:gd name="connsiteY331" fmla="*/ 6039215 h 6858000"/>
              <a:gd name="connsiteX332" fmla="*/ 3547861 w 7467600"/>
              <a:gd name="connsiteY332" fmla="*/ 6129609 h 6858000"/>
              <a:gd name="connsiteX333" fmla="*/ 3490905 w 7467600"/>
              <a:gd name="connsiteY333" fmla="*/ 6277660 h 6858000"/>
              <a:gd name="connsiteX334" fmla="*/ 3455859 w 7467600"/>
              <a:gd name="connsiteY334" fmla="*/ 6391301 h 6858000"/>
              <a:gd name="connsiteX335" fmla="*/ 3429112 w 7467600"/>
              <a:gd name="connsiteY335" fmla="*/ 6479469 h 6858000"/>
              <a:gd name="connsiteX336" fmla="*/ 3304862 w 7467600"/>
              <a:gd name="connsiteY336" fmla="*/ 6796476 h 6858000"/>
              <a:gd name="connsiteX337" fmla="*/ 3276071 w 7467600"/>
              <a:gd name="connsiteY337" fmla="*/ 6858000 h 6858000"/>
              <a:gd name="connsiteX338" fmla="*/ 3240805 w 7467600"/>
              <a:gd name="connsiteY338" fmla="*/ 6858000 h 6858000"/>
              <a:gd name="connsiteX339" fmla="*/ 3275917 w 7467600"/>
              <a:gd name="connsiteY339" fmla="*/ 6783192 h 6858000"/>
              <a:gd name="connsiteX340" fmla="*/ 3399358 w 7467600"/>
              <a:gd name="connsiteY340" fmla="*/ 6469011 h 6858000"/>
              <a:gd name="connsiteX341" fmla="*/ 3425650 w 7467600"/>
              <a:gd name="connsiteY341" fmla="*/ 6381333 h 6858000"/>
              <a:gd name="connsiteX342" fmla="*/ 3460661 w 7467600"/>
              <a:gd name="connsiteY342" fmla="*/ 6266763 h 6858000"/>
              <a:gd name="connsiteX343" fmla="*/ 3518021 w 7467600"/>
              <a:gd name="connsiteY343" fmla="*/ 6117298 h 6858000"/>
              <a:gd name="connsiteX344" fmla="*/ 3554035 w 7467600"/>
              <a:gd name="connsiteY344" fmla="*/ 6027832 h 6858000"/>
              <a:gd name="connsiteX345" fmla="*/ 3677174 w 7467600"/>
              <a:gd name="connsiteY345" fmla="*/ 5636351 h 6858000"/>
              <a:gd name="connsiteX346" fmla="*/ 3698819 w 7467600"/>
              <a:gd name="connsiteY346" fmla="*/ 5560503 h 6858000"/>
              <a:gd name="connsiteX347" fmla="*/ 3702094 w 7467600"/>
              <a:gd name="connsiteY347" fmla="*/ 5549194 h 6858000"/>
              <a:gd name="connsiteX348" fmla="*/ 3398355 w 7467600"/>
              <a:gd name="connsiteY348" fmla="*/ 6094603 h 6858000"/>
              <a:gd name="connsiteX349" fmla="*/ 3193941 w 7467600"/>
              <a:gd name="connsiteY349" fmla="*/ 6798775 h 6858000"/>
              <a:gd name="connsiteX350" fmla="*/ 3184140 w 7467600"/>
              <a:gd name="connsiteY350" fmla="*/ 6858000 h 6858000"/>
              <a:gd name="connsiteX351" fmla="*/ 3099978 w 7467600"/>
              <a:gd name="connsiteY351" fmla="*/ 6858000 h 6858000"/>
              <a:gd name="connsiteX352" fmla="*/ 3101556 w 7467600"/>
              <a:gd name="connsiteY352" fmla="*/ 6843337 h 6858000"/>
              <a:gd name="connsiteX353" fmla="*/ 3370162 w 7467600"/>
              <a:gd name="connsiteY353" fmla="*/ 5785550 h 6858000"/>
              <a:gd name="connsiteX354" fmla="*/ 3746477 w 7467600"/>
              <a:gd name="connsiteY354" fmla="*/ 5377889 h 6858000"/>
              <a:gd name="connsiteX355" fmla="*/ 3863399 w 7467600"/>
              <a:gd name="connsiteY355" fmla="*/ 5087257 h 6858000"/>
              <a:gd name="connsiteX356" fmla="*/ 3968712 w 7467600"/>
              <a:gd name="connsiteY356" fmla="*/ 4913989 h 6858000"/>
              <a:gd name="connsiteX357" fmla="*/ 2792390 w 7467600"/>
              <a:gd name="connsiteY357" fmla="*/ 5382974 h 6858000"/>
              <a:gd name="connsiteX358" fmla="*/ 2714982 w 7467600"/>
              <a:gd name="connsiteY358" fmla="*/ 5427051 h 6858000"/>
              <a:gd name="connsiteX359" fmla="*/ 2813361 w 7467600"/>
              <a:gd name="connsiteY359" fmla="*/ 6023912 h 6858000"/>
              <a:gd name="connsiteX360" fmla="*/ 2688430 w 7467600"/>
              <a:gd name="connsiteY360" fmla="*/ 6801564 h 6858000"/>
              <a:gd name="connsiteX361" fmla="*/ 2629626 w 7467600"/>
              <a:gd name="connsiteY361" fmla="*/ 6763394 h 6858000"/>
              <a:gd name="connsiteX362" fmla="*/ 2565328 w 7467600"/>
              <a:gd name="connsiteY362" fmla="*/ 5516399 h 6858000"/>
              <a:gd name="connsiteX363" fmla="*/ 1922999 w 7467600"/>
              <a:gd name="connsiteY363" fmla="*/ 5980343 h 6858000"/>
              <a:gd name="connsiteX364" fmla="*/ 1950261 w 7467600"/>
              <a:gd name="connsiteY364" fmla="*/ 6405858 h 6858000"/>
              <a:gd name="connsiteX365" fmla="*/ 2365554 w 7467600"/>
              <a:gd name="connsiteY365" fmla="*/ 6759107 h 6858000"/>
              <a:gd name="connsiteX366" fmla="*/ 2424142 w 7467600"/>
              <a:gd name="connsiteY366" fmla="*/ 6858000 h 6858000"/>
              <a:gd name="connsiteX367" fmla="*/ 2395994 w 7467600"/>
              <a:gd name="connsiteY367" fmla="*/ 6858000 h 6858000"/>
              <a:gd name="connsiteX368" fmla="*/ 2392863 w 7467600"/>
              <a:gd name="connsiteY368" fmla="*/ 6852964 h 6858000"/>
              <a:gd name="connsiteX369" fmla="*/ 2017589 w 7467600"/>
              <a:gd name="connsiteY369" fmla="*/ 6493982 h 6858000"/>
              <a:gd name="connsiteX370" fmla="*/ 2147336 w 7467600"/>
              <a:gd name="connsiteY370" fmla="*/ 6594052 h 6858000"/>
              <a:gd name="connsiteX371" fmla="*/ 2207047 w 7467600"/>
              <a:gd name="connsiteY371" fmla="*/ 6654540 h 6858000"/>
              <a:gd name="connsiteX372" fmla="*/ 2299106 w 7467600"/>
              <a:gd name="connsiteY372" fmla="*/ 6778931 h 6858000"/>
              <a:gd name="connsiteX373" fmla="*/ 2314430 w 7467600"/>
              <a:gd name="connsiteY373" fmla="*/ 6801144 h 6858000"/>
              <a:gd name="connsiteX374" fmla="*/ 2352406 w 7467600"/>
              <a:gd name="connsiteY374" fmla="*/ 6858000 h 6858000"/>
              <a:gd name="connsiteX375" fmla="*/ 2314492 w 7467600"/>
              <a:gd name="connsiteY375" fmla="*/ 6858000 h 6858000"/>
              <a:gd name="connsiteX376" fmla="*/ 2288095 w 7467600"/>
              <a:gd name="connsiteY376" fmla="*/ 6818030 h 6858000"/>
              <a:gd name="connsiteX377" fmla="*/ 2272768 w 7467600"/>
              <a:gd name="connsiteY377" fmla="*/ 6795822 h 6858000"/>
              <a:gd name="connsiteX378" fmla="*/ 2182715 w 7467600"/>
              <a:gd name="connsiteY378" fmla="*/ 6675071 h 6858000"/>
              <a:gd name="connsiteX379" fmla="*/ 2032061 w 7467600"/>
              <a:gd name="connsiteY379" fmla="*/ 6541380 h 6858000"/>
              <a:gd name="connsiteX380" fmla="*/ 2257220 w 7467600"/>
              <a:gd name="connsiteY380" fmla="*/ 6826257 h 6858000"/>
              <a:gd name="connsiteX381" fmla="*/ 2281324 w 7467600"/>
              <a:gd name="connsiteY381" fmla="*/ 6858000 h 6858000"/>
              <a:gd name="connsiteX382" fmla="*/ 2242860 w 7467600"/>
              <a:gd name="connsiteY382" fmla="*/ 6858000 h 6858000"/>
              <a:gd name="connsiteX383" fmla="*/ 2232818 w 7467600"/>
              <a:gd name="connsiteY383" fmla="*/ 6844926 h 6858000"/>
              <a:gd name="connsiteX384" fmla="*/ 1990172 w 7467600"/>
              <a:gd name="connsiteY384" fmla="*/ 6542121 h 6858000"/>
              <a:gd name="connsiteX385" fmla="*/ 2124090 w 7467600"/>
              <a:gd name="connsiteY385" fmla="*/ 6761017 h 6858000"/>
              <a:gd name="connsiteX386" fmla="*/ 2200380 w 7467600"/>
              <a:gd name="connsiteY386" fmla="*/ 6858000 h 6858000"/>
              <a:gd name="connsiteX387" fmla="*/ 2147507 w 7467600"/>
              <a:gd name="connsiteY387" fmla="*/ 6858000 h 6858000"/>
              <a:gd name="connsiteX388" fmla="*/ 2070668 w 7467600"/>
              <a:gd name="connsiteY388" fmla="*/ 6761520 h 6858000"/>
              <a:gd name="connsiteX389" fmla="*/ 1975142 w 7467600"/>
              <a:gd name="connsiteY389" fmla="*/ 6585570 h 6858000"/>
              <a:gd name="connsiteX390" fmla="*/ 2050035 w 7467600"/>
              <a:gd name="connsiteY390" fmla="*/ 6813345 h 6858000"/>
              <a:gd name="connsiteX391" fmla="*/ 2063025 w 7467600"/>
              <a:gd name="connsiteY391" fmla="*/ 6858000 h 6858000"/>
              <a:gd name="connsiteX392" fmla="*/ 2021675 w 7467600"/>
              <a:gd name="connsiteY392" fmla="*/ 6858000 h 6858000"/>
              <a:gd name="connsiteX393" fmla="*/ 2019308 w 7467600"/>
              <a:gd name="connsiteY393" fmla="*/ 6847118 h 6858000"/>
              <a:gd name="connsiteX394" fmla="*/ 1938835 w 7467600"/>
              <a:gd name="connsiteY394" fmla="*/ 6551160 h 6858000"/>
              <a:gd name="connsiteX395" fmla="*/ 1953230 w 7467600"/>
              <a:gd name="connsiteY395" fmla="*/ 6759699 h 6858000"/>
              <a:gd name="connsiteX396" fmla="*/ 1956763 w 7467600"/>
              <a:gd name="connsiteY396" fmla="*/ 6778191 h 6858000"/>
              <a:gd name="connsiteX397" fmla="*/ 1967925 w 7467600"/>
              <a:gd name="connsiteY397" fmla="*/ 6858000 h 6858000"/>
              <a:gd name="connsiteX398" fmla="*/ 1936622 w 7467600"/>
              <a:gd name="connsiteY398" fmla="*/ 6858000 h 6858000"/>
              <a:gd name="connsiteX399" fmla="*/ 1926261 w 7467600"/>
              <a:gd name="connsiteY399" fmla="*/ 6784064 h 6858000"/>
              <a:gd name="connsiteX400" fmla="*/ 1922724 w 7467600"/>
              <a:gd name="connsiteY400" fmla="*/ 6765577 h 6858000"/>
              <a:gd name="connsiteX401" fmla="*/ 1904650 w 7467600"/>
              <a:gd name="connsiteY401" fmla="*/ 6639616 h 6858000"/>
              <a:gd name="connsiteX402" fmla="*/ 1885273 w 7467600"/>
              <a:gd name="connsiteY402" fmla="*/ 6858000 h 6858000"/>
              <a:gd name="connsiteX403" fmla="*/ 1854363 w 7467600"/>
              <a:gd name="connsiteY403" fmla="*/ 6858000 h 6858000"/>
              <a:gd name="connsiteX404" fmla="*/ 1880391 w 7467600"/>
              <a:gd name="connsiteY404" fmla="*/ 6603796 h 6858000"/>
              <a:gd name="connsiteX405" fmla="*/ 1818273 w 7467600"/>
              <a:gd name="connsiteY405" fmla="*/ 6715729 h 6858000"/>
              <a:gd name="connsiteX406" fmla="*/ 1794691 w 7467600"/>
              <a:gd name="connsiteY406" fmla="*/ 6843239 h 6858000"/>
              <a:gd name="connsiteX407" fmla="*/ 1794914 w 7467600"/>
              <a:gd name="connsiteY407" fmla="*/ 6858000 h 6858000"/>
              <a:gd name="connsiteX408" fmla="*/ 1746128 w 7467600"/>
              <a:gd name="connsiteY408" fmla="*/ 6858000 h 6858000"/>
              <a:gd name="connsiteX409" fmla="*/ 1753934 w 7467600"/>
              <a:gd name="connsiteY409" fmla="*/ 6724796 h 6858000"/>
              <a:gd name="connsiteX410" fmla="*/ 1792053 w 7467600"/>
              <a:gd name="connsiteY410" fmla="*/ 6572396 h 6858000"/>
              <a:gd name="connsiteX411" fmla="*/ 1862248 w 7467600"/>
              <a:gd name="connsiteY411" fmla="*/ 6266397 h 6858000"/>
              <a:gd name="connsiteX412" fmla="*/ 1862250 w 7467600"/>
              <a:gd name="connsiteY412" fmla="*/ 6033531 h 6858000"/>
              <a:gd name="connsiteX413" fmla="*/ 1211999 w 7467600"/>
              <a:gd name="connsiteY413" fmla="*/ 6683610 h 6858000"/>
              <a:gd name="connsiteX414" fmla="*/ 1213266 w 7467600"/>
              <a:gd name="connsiteY414" fmla="*/ 6691947 h 6858000"/>
              <a:gd name="connsiteX415" fmla="*/ 1203370 w 7467600"/>
              <a:gd name="connsiteY415" fmla="*/ 6850676 h 6858000"/>
              <a:gd name="connsiteX416" fmla="*/ 1203671 w 7467600"/>
              <a:gd name="connsiteY416" fmla="*/ 6858000 h 6858000"/>
              <a:gd name="connsiteX417" fmla="*/ 1143180 w 7467600"/>
              <a:gd name="connsiteY417" fmla="*/ 6858000 h 6858000"/>
              <a:gd name="connsiteX418" fmla="*/ 1142176 w 7467600"/>
              <a:gd name="connsiteY418" fmla="*/ 6766045 h 6858000"/>
              <a:gd name="connsiteX419" fmla="*/ 1067484 w 7467600"/>
              <a:gd name="connsiteY419" fmla="*/ 6858000 h 6858000"/>
              <a:gd name="connsiteX420" fmla="*/ 953928 w 7467600"/>
              <a:gd name="connsiteY420" fmla="*/ 6858000 h 6858000"/>
              <a:gd name="connsiteX421" fmla="*/ 959715 w 7467600"/>
              <a:gd name="connsiteY421" fmla="*/ 6850185 h 6858000"/>
              <a:gd name="connsiteX422" fmla="*/ 1483788 w 7467600"/>
              <a:gd name="connsiteY422" fmla="*/ 6259174 h 6858000"/>
              <a:gd name="connsiteX423" fmla="*/ 1100671 w 7467600"/>
              <a:gd name="connsiteY423" fmla="*/ 6252137 h 6858000"/>
              <a:gd name="connsiteX424" fmla="*/ 1090144 w 7467600"/>
              <a:gd name="connsiteY424" fmla="*/ 6256748 h 6858000"/>
              <a:gd name="connsiteX425" fmla="*/ 1095872 w 7467600"/>
              <a:gd name="connsiteY425" fmla="*/ 6271892 h 6858000"/>
              <a:gd name="connsiteX426" fmla="*/ 262785 w 7467600"/>
              <a:gd name="connsiteY426" fmla="*/ 6845450 h 6858000"/>
              <a:gd name="connsiteX427" fmla="*/ 209968 w 7467600"/>
              <a:gd name="connsiteY427" fmla="*/ 6770713 h 6858000"/>
              <a:gd name="connsiteX428" fmla="*/ 873460 w 7467600"/>
              <a:gd name="connsiteY428" fmla="*/ 6253768 h 6858000"/>
              <a:gd name="connsiteX429" fmla="*/ 192686 w 7467600"/>
              <a:gd name="connsiteY429" fmla="*/ 5849257 h 6858000"/>
              <a:gd name="connsiteX430" fmla="*/ 4696 w 7467600"/>
              <a:gd name="connsiteY430" fmla="*/ 5697668 h 6858000"/>
              <a:gd name="connsiteX431" fmla="*/ 0 w 7467600"/>
              <a:gd name="connsiteY431" fmla="*/ 5689984 h 6858000"/>
              <a:gd name="connsiteX432" fmla="*/ 0 w 7467600"/>
              <a:gd name="connsiteY432" fmla="*/ 5513472 h 6858000"/>
              <a:gd name="connsiteX433" fmla="*/ 174101 w 7467600"/>
              <a:gd name="connsiteY433" fmla="*/ 5620277 h 6858000"/>
              <a:gd name="connsiteX434" fmla="*/ 891800 w 7467600"/>
              <a:gd name="connsiteY434" fmla="*/ 6036935 h 6858000"/>
              <a:gd name="connsiteX435" fmla="*/ 1072219 w 7467600"/>
              <a:gd name="connsiteY435" fmla="*/ 6169443 h 6858000"/>
              <a:gd name="connsiteX436" fmla="*/ 1074117 w 7467600"/>
              <a:gd name="connsiteY436" fmla="*/ 6170301 h 6858000"/>
              <a:gd name="connsiteX437" fmla="*/ 1083114 w 7467600"/>
              <a:gd name="connsiteY437" fmla="*/ 6174131 h 6858000"/>
              <a:gd name="connsiteX438" fmla="*/ 1543010 w 7467600"/>
              <a:gd name="connsiteY438" fmla="*/ 6191140 h 6858000"/>
              <a:gd name="connsiteX439" fmla="*/ 1551080 w 7467600"/>
              <a:gd name="connsiteY439" fmla="*/ 6195006 h 6858000"/>
              <a:gd name="connsiteX440" fmla="*/ 2345443 w 7467600"/>
              <a:gd name="connsiteY440" fmla="*/ 5549882 h 6858000"/>
              <a:gd name="connsiteX441" fmla="*/ 1721499 w 7467600"/>
              <a:gd name="connsiteY441" fmla="*/ 5599969 h 6858000"/>
              <a:gd name="connsiteX442" fmla="*/ 767716 w 7467600"/>
              <a:gd name="connsiteY442" fmla="*/ 5472768 h 6858000"/>
              <a:gd name="connsiteX443" fmla="*/ 722147 w 7467600"/>
              <a:gd name="connsiteY443" fmla="*/ 5393091 h 6858000"/>
              <a:gd name="connsiteX444" fmla="*/ 1485552 w 7467600"/>
              <a:gd name="connsiteY444" fmla="*/ 5313202 h 6858000"/>
              <a:gd name="connsiteX445" fmla="*/ 2143004 w 7467600"/>
              <a:gd name="connsiteY445" fmla="*/ 5402420 h 6858000"/>
              <a:gd name="connsiteX446" fmla="*/ 1933391 w 7467600"/>
              <a:gd name="connsiteY446" fmla="*/ 5156971 h 6858000"/>
              <a:gd name="connsiteX447" fmla="*/ 1827118 w 7467600"/>
              <a:gd name="connsiteY447" fmla="*/ 4968410 h 6858000"/>
              <a:gd name="connsiteX448" fmla="*/ 1837349 w 7467600"/>
              <a:gd name="connsiteY448" fmla="*/ 4956357 h 6858000"/>
              <a:gd name="connsiteX449" fmla="*/ 2162835 w 7467600"/>
              <a:gd name="connsiteY449" fmla="*/ 5187853 h 6858000"/>
              <a:gd name="connsiteX450" fmla="*/ 2257167 w 7467600"/>
              <a:gd name="connsiteY450" fmla="*/ 5462123 h 6858000"/>
              <a:gd name="connsiteX451" fmla="*/ 2261598 w 7467600"/>
              <a:gd name="connsiteY451" fmla="*/ 5467998 h 6858000"/>
              <a:gd name="connsiteX452" fmla="*/ 2437177 w 7467600"/>
              <a:gd name="connsiteY452" fmla="*/ 5479608 h 6858000"/>
              <a:gd name="connsiteX453" fmla="*/ 2445247 w 7467600"/>
              <a:gd name="connsiteY453" fmla="*/ 5483476 h 6858000"/>
              <a:gd name="connsiteX454" fmla="*/ 2743626 w 7467600"/>
              <a:gd name="connsiteY454" fmla="*/ 5304819 h 6858000"/>
              <a:gd name="connsiteX455" fmla="*/ 3048102 w 7467600"/>
              <a:gd name="connsiteY455" fmla="*/ 5150595 h 6858000"/>
              <a:gd name="connsiteX456" fmla="*/ 1799414 w 7467600"/>
              <a:gd name="connsiteY456" fmla="*/ 4694732 h 6858000"/>
              <a:gd name="connsiteX457" fmla="*/ 1771735 w 7467600"/>
              <a:gd name="connsiteY457" fmla="*/ 4619929 h 6858000"/>
              <a:gd name="connsiteX458" fmla="*/ 3104273 w 7467600"/>
              <a:gd name="connsiteY458" fmla="*/ 5076159 h 6858000"/>
              <a:gd name="connsiteX459" fmla="*/ 3113245 w 7467600"/>
              <a:gd name="connsiteY459" fmla="*/ 5090705 h 6858000"/>
              <a:gd name="connsiteX460" fmla="*/ 3126294 w 7467600"/>
              <a:gd name="connsiteY460" fmla="*/ 5114400 h 6858000"/>
              <a:gd name="connsiteX461" fmla="*/ 3937433 w 7467600"/>
              <a:gd name="connsiteY461" fmla="*/ 4830473 h 6858000"/>
              <a:gd name="connsiteX462" fmla="*/ 3590475 w 7467600"/>
              <a:gd name="connsiteY462" fmla="*/ 4597974 h 6858000"/>
              <a:gd name="connsiteX463" fmla="*/ 3100264 w 7467600"/>
              <a:gd name="connsiteY463" fmla="*/ 4579845 h 6858000"/>
              <a:gd name="connsiteX464" fmla="*/ 2183576 w 7467600"/>
              <a:gd name="connsiteY464" fmla="*/ 4227150 h 6858000"/>
              <a:gd name="connsiteX465" fmla="*/ 2151029 w 7467600"/>
              <a:gd name="connsiteY465" fmla="*/ 4146947 h 6858000"/>
              <a:gd name="connsiteX466" fmla="*/ 3563434 w 7467600"/>
              <a:gd name="connsiteY466" fmla="*/ 4469115 h 6858000"/>
              <a:gd name="connsiteX467" fmla="*/ 3177952 w 7467600"/>
              <a:gd name="connsiteY467" fmla="*/ 3657386 h 6858000"/>
              <a:gd name="connsiteX468" fmla="*/ 3189263 w 7467600"/>
              <a:gd name="connsiteY468" fmla="*/ 3625726 h 6858000"/>
              <a:gd name="connsiteX469" fmla="*/ 3560912 w 7467600"/>
              <a:gd name="connsiteY469" fmla="*/ 4079863 h 6858000"/>
              <a:gd name="connsiteX470" fmla="*/ 3626636 w 7467600"/>
              <a:gd name="connsiteY470" fmla="*/ 4512230 h 6858000"/>
              <a:gd name="connsiteX471" fmla="*/ 3653088 w 7467600"/>
              <a:gd name="connsiteY471" fmla="*/ 4521417 h 6858000"/>
              <a:gd name="connsiteX472" fmla="*/ 3988128 w 7467600"/>
              <a:gd name="connsiteY472" fmla="*/ 4817267 h 6858000"/>
              <a:gd name="connsiteX473" fmla="*/ 4830582 w 7467600"/>
              <a:gd name="connsiteY473" fmla="*/ 4676000 h 6858000"/>
              <a:gd name="connsiteX474" fmla="*/ 4830100 w 7467600"/>
              <a:gd name="connsiteY474" fmla="*/ 4675554 h 6858000"/>
              <a:gd name="connsiteX475" fmla="*/ 4036318 w 7467600"/>
              <a:gd name="connsiteY475" fmla="*/ 4147013 h 6858000"/>
              <a:gd name="connsiteX476" fmla="*/ 3432098 w 7467600"/>
              <a:gd name="connsiteY476" fmla="*/ 3537312 h 6858000"/>
              <a:gd name="connsiteX477" fmla="*/ 3446761 w 7467600"/>
              <a:gd name="connsiteY477" fmla="*/ 3461278 h 6858000"/>
              <a:gd name="connsiteX478" fmla="*/ 4419733 w 7467600"/>
              <a:gd name="connsiteY478" fmla="*/ 3963555 h 6858000"/>
              <a:gd name="connsiteX479" fmla="*/ 4781371 w 7467600"/>
              <a:gd name="connsiteY479" fmla="*/ 4458604 h 6858000"/>
              <a:gd name="connsiteX480" fmla="*/ 4780440 w 7467600"/>
              <a:gd name="connsiteY480" fmla="*/ 4470290 h 6858000"/>
              <a:gd name="connsiteX481" fmla="*/ 4898954 w 7467600"/>
              <a:gd name="connsiteY481" fmla="*/ 4662092 h 6858000"/>
              <a:gd name="connsiteX482" fmla="*/ 4900699 w 7467600"/>
              <a:gd name="connsiteY482" fmla="*/ 4670867 h 6858000"/>
              <a:gd name="connsiteX483" fmla="*/ 5714511 w 7467600"/>
              <a:gd name="connsiteY483" fmla="*/ 4663483 h 6858000"/>
              <a:gd name="connsiteX484" fmla="*/ 5464793 w 7467600"/>
              <a:gd name="connsiteY484" fmla="*/ 4393556 h 6858000"/>
              <a:gd name="connsiteX485" fmla="*/ 5461897 w 7467600"/>
              <a:gd name="connsiteY485" fmla="*/ 4390879 h 6858000"/>
              <a:gd name="connsiteX486" fmla="*/ 4294126 w 7467600"/>
              <a:gd name="connsiteY486" fmla="*/ 3303048 h 6858000"/>
              <a:gd name="connsiteX487" fmla="*/ 4305321 w 7467600"/>
              <a:gd name="connsiteY487" fmla="*/ 3256953 h 6858000"/>
              <a:gd name="connsiteX488" fmla="*/ 4949299 w 7467600"/>
              <a:gd name="connsiteY488" fmla="*/ 3766336 h 6858000"/>
              <a:gd name="connsiteX489" fmla="*/ 5291452 w 7467600"/>
              <a:gd name="connsiteY489" fmla="*/ 4076801 h 6858000"/>
              <a:gd name="connsiteX490" fmla="*/ 5434998 w 7467600"/>
              <a:gd name="connsiteY490" fmla="*/ 4254100 h 6858000"/>
              <a:gd name="connsiteX491" fmla="*/ 5351015 w 7467600"/>
              <a:gd name="connsiteY491" fmla="*/ 3760989 h 6858000"/>
              <a:gd name="connsiteX492" fmla="*/ 5413780 w 7467600"/>
              <a:gd name="connsiteY492" fmla="*/ 2966265 h 6858000"/>
              <a:gd name="connsiteX493" fmla="*/ 5425627 w 7467600"/>
              <a:gd name="connsiteY493" fmla="*/ 2954192 h 6858000"/>
              <a:gd name="connsiteX494" fmla="*/ 6604735 w 7467600"/>
              <a:gd name="connsiteY494" fmla="*/ 2041381 h 6858000"/>
              <a:gd name="connsiteX495" fmla="*/ 7204487 w 7467600"/>
              <a:gd name="connsiteY495" fmla="*/ 2742112 h 6858000"/>
              <a:gd name="connsiteX496" fmla="*/ 7131592 w 7467600"/>
              <a:gd name="connsiteY496" fmla="*/ 2672096 h 6858000"/>
              <a:gd name="connsiteX497" fmla="*/ 6996344 w 7467600"/>
              <a:gd name="connsiteY497" fmla="*/ 2518310 h 6858000"/>
              <a:gd name="connsiteX498" fmla="*/ 6735495 w 7467600"/>
              <a:gd name="connsiteY498" fmla="*/ 2196890 h 6858000"/>
              <a:gd name="connsiteX499" fmla="*/ 6721901 w 7467600"/>
              <a:gd name="connsiteY499" fmla="*/ 2179274 h 6858000"/>
              <a:gd name="connsiteX500" fmla="*/ 6604735 w 7467600"/>
              <a:gd name="connsiteY500" fmla="*/ 2041381 h 6858000"/>
              <a:gd name="connsiteX501" fmla="*/ 6591670 w 7467600"/>
              <a:gd name="connsiteY501" fmla="*/ 1988277 h 6858000"/>
              <a:gd name="connsiteX502" fmla="*/ 6747349 w 7467600"/>
              <a:gd name="connsiteY502" fmla="*/ 2160069 h 6858000"/>
              <a:gd name="connsiteX503" fmla="*/ 6760943 w 7467600"/>
              <a:gd name="connsiteY503" fmla="*/ 2177686 h 6858000"/>
              <a:gd name="connsiteX504" fmla="*/ 7021065 w 7467600"/>
              <a:gd name="connsiteY504" fmla="*/ 2498102 h 6858000"/>
              <a:gd name="connsiteX505" fmla="*/ 7155223 w 7467600"/>
              <a:gd name="connsiteY505" fmla="*/ 2650386 h 6858000"/>
              <a:gd name="connsiteX506" fmla="*/ 7203167 w 7467600"/>
              <a:gd name="connsiteY506" fmla="*/ 2697288 h 6858000"/>
              <a:gd name="connsiteX507" fmla="*/ 6937703 w 7467600"/>
              <a:gd name="connsiteY507" fmla="*/ 2321981 h 6858000"/>
              <a:gd name="connsiteX508" fmla="*/ 6591670 w 7467600"/>
              <a:gd name="connsiteY508" fmla="*/ 1988277 h 6858000"/>
              <a:gd name="connsiteX509" fmla="*/ 5798671 w 7467600"/>
              <a:gd name="connsiteY509" fmla="*/ 1981601 h 6858000"/>
              <a:gd name="connsiteX510" fmla="*/ 5754709 w 7467600"/>
              <a:gd name="connsiteY510" fmla="*/ 2071454 h 6858000"/>
              <a:gd name="connsiteX511" fmla="*/ 5763044 w 7467600"/>
              <a:gd name="connsiteY511" fmla="*/ 2842206 h 6858000"/>
              <a:gd name="connsiteX512" fmla="*/ 5764974 w 7467600"/>
              <a:gd name="connsiteY512" fmla="*/ 2799609 h 6858000"/>
              <a:gd name="connsiteX513" fmla="*/ 5767665 w 7467600"/>
              <a:gd name="connsiteY513" fmla="*/ 2666409 h 6858000"/>
              <a:gd name="connsiteX514" fmla="*/ 5763055 w 7467600"/>
              <a:gd name="connsiteY514" fmla="*/ 2579705 h 6858000"/>
              <a:gd name="connsiteX515" fmla="*/ 5758079 w 7467600"/>
              <a:gd name="connsiteY515" fmla="*/ 2492508 h 6858000"/>
              <a:gd name="connsiteX516" fmla="*/ 5779325 w 7467600"/>
              <a:gd name="connsiteY516" fmla="*/ 2197069 h 6858000"/>
              <a:gd name="connsiteX517" fmla="*/ 5798671 w 7467600"/>
              <a:gd name="connsiteY517" fmla="*/ 1981601 h 6858000"/>
              <a:gd name="connsiteX518" fmla="*/ 5829202 w 7467600"/>
              <a:gd name="connsiteY518" fmla="*/ 1971679 h 6858000"/>
              <a:gd name="connsiteX519" fmla="*/ 5809558 w 7467600"/>
              <a:gd name="connsiteY519" fmla="*/ 2198043 h 6858000"/>
              <a:gd name="connsiteX520" fmla="*/ 5788653 w 7467600"/>
              <a:gd name="connsiteY520" fmla="*/ 2489430 h 6858000"/>
              <a:gd name="connsiteX521" fmla="*/ 5793439 w 7467600"/>
              <a:gd name="connsiteY521" fmla="*/ 2575235 h 6858000"/>
              <a:gd name="connsiteX522" fmla="*/ 5796837 w 7467600"/>
              <a:gd name="connsiteY522" fmla="*/ 2637633 h 6858000"/>
              <a:gd name="connsiteX523" fmla="*/ 5818614 w 7467600"/>
              <a:gd name="connsiteY523" fmla="*/ 2473055 h 6858000"/>
              <a:gd name="connsiteX524" fmla="*/ 5829202 w 7467600"/>
              <a:gd name="connsiteY524" fmla="*/ 1971679 h 6858000"/>
              <a:gd name="connsiteX525" fmla="*/ 5911389 w 7467600"/>
              <a:gd name="connsiteY525" fmla="*/ 1898371 h 6858000"/>
              <a:gd name="connsiteX526" fmla="*/ 6237627 w 7467600"/>
              <a:gd name="connsiteY526" fmla="*/ 2231921 h 6858000"/>
              <a:gd name="connsiteX527" fmla="*/ 5911389 w 7467600"/>
              <a:gd name="connsiteY527" fmla="*/ 1898371 h 6858000"/>
              <a:gd name="connsiteX528" fmla="*/ 6944437 w 7467600"/>
              <a:gd name="connsiteY528" fmla="*/ 1575402 h 6858000"/>
              <a:gd name="connsiteX529" fmla="*/ 6304730 w 7467600"/>
              <a:gd name="connsiteY529" fmla="*/ 1766654 h 6858000"/>
              <a:gd name="connsiteX530" fmla="*/ 6944437 w 7467600"/>
              <a:gd name="connsiteY530" fmla="*/ 1575402 h 6858000"/>
              <a:gd name="connsiteX531" fmla="*/ 7019523 w 7467600"/>
              <a:gd name="connsiteY531" fmla="*/ 1519450 h 6858000"/>
              <a:gd name="connsiteX532" fmla="*/ 6298091 w 7467600"/>
              <a:gd name="connsiteY532" fmla="*/ 1737122 h 6858000"/>
              <a:gd name="connsiteX533" fmla="*/ 7019523 w 7467600"/>
              <a:gd name="connsiteY533" fmla="*/ 1519450 h 6858000"/>
              <a:gd name="connsiteX534" fmla="*/ 2399523 w 7467600"/>
              <a:gd name="connsiteY534" fmla="*/ 1428234 h 6858000"/>
              <a:gd name="connsiteX535" fmla="*/ 2224982 w 7467600"/>
              <a:gd name="connsiteY535" fmla="*/ 1826201 h 6858000"/>
              <a:gd name="connsiteX536" fmla="*/ 2096099 w 7467600"/>
              <a:gd name="connsiteY536" fmla="*/ 2345900 h 6858000"/>
              <a:gd name="connsiteX537" fmla="*/ 2283317 w 7467600"/>
              <a:gd name="connsiteY537" fmla="*/ 1796925 h 6858000"/>
              <a:gd name="connsiteX538" fmla="*/ 2399523 w 7467600"/>
              <a:gd name="connsiteY538" fmla="*/ 1428234 h 6858000"/>
              <a:gd name="connsiteX539" fmla="*/ 2448558 w 7467600"/>
              <a:gd name="connsiteY539" fmla="*/ 1373435 h 6858000"/>
              <a:gd name="connsiteX540" fmla="*/ 2312521 w 7467600"/>
              <a:gd name="connsiteY540" fmla="*/ 1806140 h 6858000"/>
              <a:gd name="connsiteX541" fmla="*/ 2127533 w 7467600"/>
              <a:gd name="connsiteY541" fmla="*/ 2348380 h 6858000"/>
              <a:gd name="connsiteX542" fmla="*/ 2358080 w 7467600"/>
              <a:gd name="connsiteY542" fmla="*/ 1866134 h 6858000"/>
              <a:gd name="connsiteX543" fmla="*/ 2407436 w 7467600"/>
              <a:gd name="connsiteY543" fmla="*/ 1651070 h 6858000"/>
              <a:gd name="connsiteX544" fmla="*/ 2448558 w 7467600"/>
              <a:gd name="connsiteY544" fmla="*/ 1373435 h 6858000"/>
              <a:gd name="connsiteX545" fmla="*/ 278707 w 7467600"/>
              <a:gd name="connsiteY545" fmla="*/ 1352270 h 6858000"/>
              <a:gd name="connsiteX546" fmla="*/ 321570 w 7467600"/>
              <a:gd name="connsiteY546" fmla="*/ 1861610 h 6858000"/>
              <a:gd name="connsiteX547" fmla="*/ 294281 w 7467600"/>
              <a:gd name="connsiteY547" fmla="*/ 1440658 h 6858000"/>
              <a:gd name="connsiteX548" fmla="*/ 278707 w 7467600"/>
              <a:gd name="connsiteY548" fmla="*/ 1352270 h 6858000"/>
              <a:gd name="connsiteX549" fmla="*/ 1423821 w 7467600"/>
              <a:gd name="connsiteY549" fmla="*/ 1351958 h 6858000"/>
              <a:gd name="connsiteX550" fmla="*/ 1638521 w 7467600"/>
              <a:gd name="connsiteY550" fmla="*/ 1908470 h 6858000"/>
              <a:gd name="connsiteX551" fmla="*/ 1754199 w 7467600"/>
              <a:gd name="connsiteY551" fmla="*/ 2149284 h 6858000"/>
              <a:gd name="connsiteX552" fmla="*/ 1908359 w 7467600"/>
              <a:gd name="connsiteY552" fmla="*/ 2364988 h 6858000"/>
              <a:gd name="connsiteX553" fmla="*/ 1647661 w 7467600"/>
              <a:gd name="connsiteY553" fmla="*/ 1825945 h 6858000"/>
              <a:gd name="connsiteX554" fmla="*/ 1423821 w 7467600"/>
              <a:gd name="connsiteY554" fmla="*/ 1351958 h 6858000"/>
              <a:gd name="connsiteX555" fmla="*/ 1431890 w 7467600"/>
              <a:gd name="connsiteY555" fmla="*/ 1306475 h 6858000"/>
              <a:gd name="connsiteX556" fmla="*/ 1507597 w 7467600"/>
              <a:gd name="connsiteY556" fmla="*/ 1446132 h 6858000"/>
              <a:gd name="connsiteX557" fmla="*/ 1674586 w 7467600"/>
              <a:gd name="connsiteY557" fmla="*/ 1813832 h 6858000"/>
              <a:gd name="connsiteX558" fmla="*/ 1815950 w 7467600"/>
              <a:gd name="connsiteY558" fmla="*/ 2128564 h 6858000"/>
              <a:gd name="connsiteX559" fmla="*/ 1984242 w 7467600"/>
              <a:gd name="connsiteY559" fmla="*/ 2430829 h 6858000"/>
              <a:gd name="connsiteX560" fmla="*/ 2014023 w 7467600"/>
              <a:gd name="connsiteY560" fmla="*/ 2450995 h 6858000"/>
              <a:gd name="connsiteX561" fmla="*/ 1747337 w 7467600"/>
              <a:gd name="connsiteY561" fmla="*/ 1855264 h 6858000"/>
              <a:gd name="connsiteX562" fmla="*/ 1533749 w 7467600"/>
              <a:gd name="connsiteY562" fmla="*/ 1478656 h 6858000"/>
              <a:gd name="connsiteX563" fmla="*/ 1431890 w 7467600"/>
              <a:gd name="connsiteY563" fmla="*/ 1306475 h 6858000"/>
              <a:gd name="connsiteX564" fmla="*/ 5052692 w 7467600"/>
              <a:gd name="connsiteY564" fmla="*/ 1292994 h 6858000"/>
              <a:gd name="connsiteX565" fmla="*/ 5200661 w 7467600"/>
              <a:gd name="connsiteY565" fmla="*/ 1635186 h 6858000"/>
              <a:gd name="connsiteX566" fmla="*/ 5297138 w 7467600"/>
              <a:gd name="connsiteY566" fmla="*/ 1906351 h 6858000"/>
              <a:gd name="connsiteX567" fmla="*/ 5052692 w 7467600"/>
              <a:gd name="connsiteY567" fmla="*/ 1292994 h 6858000"/>
              <a:gd name="connsiteX568" fmla="*/ 5009948 w 7467600"/>
              <a:gd name="connsiteY568" fmla="*/ 1273619 h 6858000"/>
              <a:gd name="connsiteX569" fmla="*/ 5121777 w 7467600"/>
              <a:gd name="connsiteY569" fmla="*/ 1654213 h 6858000"/>
              <a:gd name="connsiteX570" fmla="*/ 5293545 w 7467600"/>
              <a:gd name="connsiteY570" fmla="*/ 2072247 h 6858000"/>
              <a:gd name="connsiteX571" fmla="*/ 5294042 w 7467600"/>
              <a:gd name="connsiteY571" fmla="*/ 2065019 h 6858000"/>
              <a:gd name="connsiteX572" fmla="*/ 5171936 w 7467600"/>
              <a:gd name="connsiteY572" fmla="*/ 1647613 h 6858000"/>
              <a:gd name="connsiteX573" fmla="*/ 5009948 w 7467600"/>
              <a:gd name="connsiteY573" fmla="*/ 1273619 h 6858000"/>
              <a:gd name="connsiteX574" fmla="*/ 655236 w 7467600"/>
              <a:gd name="connsiteY574" fmla="*/ 1268632 h 6858000"/>
              <a:gd name="connsiteX575" fmla="*/ 839521 w 7467600"/>
              <a:gd name="connsiteY575" fmla="*/ 1685315 h 6858000"/>
              <a:gd name="connsiteX576" fmla="*/ 1109416 w 7467600"/>
              <a:gd name="connsiteY576" fmla="*/ 2061663 h 6858000"/>
              <a:gd name="connsiteX577" fmla="*/ 1298300 w 7467600"/>
              <a:gd name="connsiteY577" fmla="*/ 2247742 h 6858000"/>
              <a:gd name="connsiteX578" fmla="*/ 1125871 w 7467600"/>
              <a:gd name="connsiteY578" fmla="*/ 1989513 h 6858000"/>
              <a:gd name="connsiteX579" fmla="*/ 981574 w 7467600"/>
              <a:gd name="connsiteY579" fmla="*/ 1783157 h 6858000"/>
              <a:gd name="connsiteX580" fmla="*/ 922198 w 7467600"/>
              <a:gd name="connsiteY580" fmla="*/ 1677437 h 6858000"/>
              <a:gd name="connsiteX581" fmla="*/ 869293 w 7467600"/>
              <a:gd name="connsiteY581" fmla="*/ 1583214 h 6858000"/>
              <a:gd name="connsiteX582" fmla="*/ 751431 w 7467600"/>
              <a:gd name="connsiteY582" fmla="*/ 1405731 h 6858000"/>
              <a:gd name="connsiteX583" fmla="*/ 655236 w 7467600"/>
              <a:gd name="connsiteY583" fmla="*/ 1268632 h 6858000"/>
              <a:gd name="connsiteX584" fmla="*/ 6516292 w 7467600"/>
              <a:gd name="connsiteY584" fmla="*/ 1263064 h 6858000"/>
              <a:gd name="connsiteX585" fmla="*/ 5736320 w 7467600"/>
              <a:gd name="connsiteY585" fmla="*/ 1501803 h 6858000"/>
              <a:gd name="connsiteX586" fmla="*/ 6516292 w 7467600"/>
              <a:gd name="connsiteY586" fmla="*/ 1263064 h 6858000"/>
              <a:gd name="connsiteX587" fmla="*/ 291466 w 7467600"/>
              <a:gd name="connsiteY587" fmla="*/ 1250369 h 6858000"/>
              <a:gd name="connsiteX588" fmla="*/ 323180 w 7467600"/>
              <a:gd name="connsiteY588" fmla="*/ 1435283 h 6858000"/>
              <a:gd name="connsiteX589" fmla="*/ 349381 w 7467600"/>
              <a:gd name="connsiteY589" fmla="*/ 1875041 h 6858000"/>
              <a:gd name="connsiteX590" fmla="*/ 374363 w 7467600"/>
              <a:gd name="connsiteY590" fmla="*/ 1506494 h 6858000"/>
              <a:gd name="connsiteX591" fmla="*/ 302168 w 7467600"/>
              <a:gd name="connsiteY591" fmla="*/ 1274495 h 6858000"/>
              <a:gd name="connsiteX592" fmla="*/ 291466 w 7467600"/>
              <a:gd name="connsiteY592" fmla="*/ 1250369 h 6858000"/>
              <a:gd name="connsiteX593" fmla="*/ 678222 w 7467600"/>
              <a:gd name="connsiteY593" fmla="*/ 1248670 h 6858000"/>
              <a:gd name="connsiteX594" fmla="*/ 775536 w 7467600"/>
              <a:gd name="connsiteY594" fmla="*/ 1388015 h 6858000"/>
              <a:gd name="connsiteX595" fmla="*/ 894529 w 7467600"/>
              <a:gd name="connsiteY595" fmla="*/ 1567739 h 6858000"/>
              <a:gd name="connsiteX596" fmla="*/ 948000 w 7467600"/>
              <a:gd name="connsiteY596" fmla="*/ 1663088 h 6858000"/>
              <a:gd name="connsiteX597" fmla="*/ 1006812 w 7467600"/>
              <a:gd name="connsiteY597" fmla="*/ 1767683 h 6858000"/>
              <a:gd name="connsiteX598" fmla="*/ 1149133 w 7467600"/>
              <a:gd name="connsiteY598" fmla="*/ 1971513 h 6858000"/>
              <a:gd name="connsiteX599" fmla="*/ 1333952 w 7467600"/>
              <a:gd name="connsiteY599" fmla="*/ 2251620 h 6858000"/>
              <a:gd name="connsiteX600" fmla="*/ 1337329 w 7467600"/>
              <a:gd name="connsiteY600" fmla="*/ 2258350 h 6858000"/>
              <a:gd name="connsiteX601" fmla="*/ 1014726 w 7467600"/>
              <a:gd name="connsiteY601" fmla="*/ 1615556 h 6858000"/>
              <a:gd name="connsiteX602" fmla="*/ 678222 w 7467600"/>
              <a:gd name="connsiteY602" fmla="*/ 1248670 h 6858000"/>
              <a:gd name="connsiteX603" fmla="*/ 6691602 w 7467600"/>
              <a:gd name="connsiteY603" fmla="*/ 1140573 h 6858000"/>
              <a:gd name="connsiteX604" fmla="*/ 6571100 w 7467600"/>
              <a:gd name="connsiteY604" fmla="*/ 1183662 h 6858000"/>
              <a:gd name="connsiteX605" fmla="*/ 6241687 w 7467600"/>
              <a:gd name="connsiteY605" fmla="*/ 1257600 h 6858000"/>
              <a:gd name="connsiteX606" fmla="*/ 5693009 w 7467600"/>
              <a:gd name="connsiteY606" fmla="*/ 1478256 h 6858000"/>
              <a:gd name="connsiteX607" fmla="*/ 6548420 w 7467600"/>
              <a:gd name="connsiteY607" fmla="*/ 1214599 h 6858000"/>
              <a:gd name="connsiteX608" fmla="*/ 6605473 w 7467600"/>
              <a:gd name="connsiteY608" fmla="*/ 1184686 h 6858000"/>
              <a:gd name="connsiteX609" fmla="*/ 6691602 w 7467600"/>
              <a:gd name="connsiteY609" fmla="*/ 1140573 h 6858000"/>
              <a:gd name="connsiteX610" fmla="*/ 4002475 w 7467600"/>
              <a:gd name="connsiteY610" fmla="*/ 1037802 h 6858000"/>
              <a:gd name="connsiteX611" fmla="*/ 4000324 w 7467600"/>
              <a:gd name="connsiteY611" fmla="*/ 1039362 h 6858000"/>
              <a:gd name="connsiteX612" fmla="*/ 4002862 w 7467600"/>
              <a:gd name="connsiteY612" fmla="*/ 1042866 h 6858000"/>
              <a:gd name="connsiteX613" fmla="*/ 4002475 w 7467600"/>
              <a:gd name="connsiteY613" fmla="*/ 1037802 h 6858000"/>
              <a:gd name="connsiteX614" fmla="*/ 506322 w 7467600"/>
              <a:gd name="connsiteY614" fmla="*/ 1020997 h 6858000"/>
              <a:gd name="connsiteX615" fmla="*/ 533068 w 7467600"/>
              <a:gd name="connsiteY615" fmla="*/ 1029409 h 6858000"/>
              <a:gd name="connsiteX616" fmla="*/ 1232525 w 7467600"/>
              <a:gd name="connsiteY616" fmla="*/ 1804675 h 6858000"/>
              <a:gd name="connsiteX617" fmla="*/ 1388858 w 7467600"/>
              <a:gd name="connsiteY617" fmla="*/ 2368011 h 6858000"/>
              <a:gd name="connsiteX618" fmla="*/ 1384098 w 7467600"/>
              <a:gd name="connsiteY618" fmla="*/ 2378125 h 6858000"/>
              <a:gd name="connsiteX619" fmla="*/ 1425393 w 7467600"/>
              <a:gd name="connsiteY619" fmla="*/ 2589124 h 6858000"/>
              <a:gd name="connsiteX620" fmla="*/ 1424001 w 7467600"/>
              <a:gd name="connsiteY620" fmla="*/ 2597541 h 6858000"/>
              <a:gd name="connsiteX621" fmla="*/ 2152729 w 7467600"/>
              <a:gd name="connsiteY621" fmla="*/ 2864487 h 6858000"/>
              <a:gd name="connsiteX622" fmla="*/ 2020609 w 7467600"/>
              <a:gd name="connsiteY622" fmla="*/ 2539671 h 6858000"/>
              <a:gd name="connsiteX623" fmla="*/ 2018920 w 7467600"/>
              <a:gd name="connsiteY623" fmla="*/ 2536309 h 6858000"/>
              <a:gd name="connsiteX624" fmla="*/ 1342441 w 7467600"/>
              <a:gd name="connsiteY624" fmla="*/ 1173017 h 6858000"/>
              <a:gd name="connsiteX625" fmla="*/ 1367925 w 7467600"/>
              <a:gd name="connsiteY625" fmla="*/ 1135648 h 6858000"/>
              <a:gd name="connsiteX626" fmla="*/ 1771401 w 7467600"/>
              <a:gd name="connsiteY626" fmla="*/ 1806673 h 6858000"/>
              <a:gd name="connsiteX627" fmla="*/ 1972385 w 7467600"/>
              <a:gd name="connsiteY627" fmla="*/ 2198735 h 6858000"/>
              <a:gd name="connsiteX628" fmla="*/ 2040892 w 7467600"/>
              <a:gd name="connsiteY628" fmla="*/ 2405205 h 6858000"/>
              <a:gd name="connsiteX629" fmla="*/ 2131689 w 7467600"/>
              <a:gd name="connsiteY629" fmla="*/ 1936926 h 6858000"/>
              <a:gd name="connsiteX630" fmla="*/ 2454820 w 7467600"/>
              <a:gd name="connsiteY630" fmla="*/ 1248808 h 6858000"/>
              <a:gd name="connsiteX631" fmla="*/ 2492512 w 7467600"/>
              <a:gd name="connsiteY631" fmla="*/ 1302920 h 6858000"/>
              <a:gd name="connsiteX632" fmla="*/ 2081216 w 7467600"/>
              <a:gd name="connsiteY632" fmla="*/ 2527513 h 6858000"/>
              <a:gd name="connsiteX633" fmla="*/ 2081211 w 7467600"/>
              <a:gd name="connsiteY633" fmla="*/ 2528916 h 6858000"/>
              <a:gd name="connsiteX634" fmla="*/ 2199067 w 7467600"/>
              <a:gd name="connsiteY634" fmla="*/ 2884061 h 6858000"/>
              <a:gd name="connsiteX635" fmla="*/ 3192586 w 7467600"/>
              <a:gd name="connsiteY635" fmla="*/ 3411496 h 6858000"/>
              <a:gd name="connsiteX636" fmla="*/ 3182620 w 7467600"/>
              <a:gd name="connsiteY636" fmla="*/ 3483279 h 6858000"/>
              <a:gd name="connsiteX637" fmla="*/ 2435119 w 7467600"/>
              <a:gd name="connsiteY637" fmla="*/ 3080173 h 6858000"/>
              <a:gd name="connsiteX638" fmla="*/ 2410152 w 7467600"/>
              <a:gd name="connsiteY638" fmla="*/ 3063751 h 6858000"/>
              <a:gd name="connsiteX639" fmla="*/ 2408099 w 7467600"/>
              <a:gd name="connsiteY639" fmla="*/ 3064403 h 6858000"/>
              <a:gd name="connsiteX640" fmla="*/ 2407218 w 7467600"/>
              <a:gd name="connsiteY640" fmla="*/ 3070324 h 6858000"/>
              <a:gd name="connsiteX641" fmla="*/ 2380138 w 7467600"/>
              <a:gd name="connsiteY641" fmla="*/ 3099341 h 6858000"/>
              <a:gd name="connsiteX642" fmla="*/ 1765923 w 7467600"/>
              <a:gd name="connsiteY642" fmla="*/ 3581043 h 6858000"/>
              <a:gd name="connsiteX643" fmla="*/ 1702258 w 7467600"/>
              <a:gd name="connsiteY643" fmla="*/ 3612286 h 6858000"/>
              <a:gd name="connsiteX644" fmla="*/ 1538370 w 7467600"/>
              <a:gd name="connsiteY644" fmla="*/ 3811804 h 6858000"/>
              <a:gd name="connsiteX645" fmla="*/ 542867 w 7467600"/>
              <a:gd name="connsiteY645" fmla="*/ 4944092 h 6858000"/>
              <a:gd name="connsiteX646" fmla="*/ 515800 w 7467600"/>
              <a:gd name="connsiteY646" fmla="*/ 4862180 h 6858000"/>
              <a:gd name="connsiteX647" fmla="*/ 909145 w 7467600"/>
              <a:gd name="connsiteY647" fmla="*/ 4199225 h 6858000"/>
              <a:gd name="connsiteX648" fmla="*/ 1214067 w 7467600"/>
              <a:gd name="connsiteY648" fmla="*/ 3908561 h 6858000"/>
              <a:gd name="connsiteX649" fmla="*/ 640967 w 7467600"/>
              <a:gd name="connsiteY649" fmla="*/ 4105601 h 6858000"/>
              <a:gd name="connsiteX650" fmla="*/ 112563 w 7467600"/>
              <a:gd name="connsiteY650" fmla="*/ 4396952 h 6858000"/>
              <a:gd name="connsiteX651" fmla="*/ 0 w 7467600"/>
              <a:gd name="connsiteY651" fmla="*/ 4466006 h 6858000"/>
              <a:gd name="connsiteX652" fmla="*/ 0 w 7467600"/>
              <a:gd name="connsiteY652" fmla="*/ 4233763 h 6858000"/>
              <a:gd name="connsiteX653" fmla="*/ 36881 w 7467600"/>
              <a:gd name="connsiteY653" fmla="*/ 4200118 h 6858000"/>
              <a:gd name="connsiteX654" fmla="*/ 910534 w 7467600"/>
              <a:gd name="connsiteY654" fmla="*/ 3629753 h 6858000"/>
              <a:gd name="connsiteX655" fmla="*/ 1578717 w 7467600"/>
              <a:gd name="connsiteY655" fmla="*/ 3575982 h 6858000"/>
              <a:gd name="connsiteX656" fmla="*/ 2338780 w 7467600"/>
              <a:gd name="connsiteY656" fmla="*/ 3033725 h 6858000"/>
              <a:gd name="connsiteX657" fmla="*/ 1807991 w 7467600"/>
              <a:gd name="connsiteY657" fmla="*/ 2807184 h 6858000"/>
              <a:gd name="connsiteX658" fmla="*/ 1416358 w 7467600"/>
              <a:gd name="connsiteY658" fmla="*/ 3112571 h 6858000"/>
              <a:gd name="connsiteX659" fmla="*/ 939066 w 7467600"/>
              <a:gd name="connsiteY659" fmla="*/ 3378798 h 6858000"/>
              <a:gd name="connsiteX660" fmla="*/ 115099 w 7467600"/>
              <a:gd name="connsiteY660" fmla="*/ 3607650 h 6858000"/>
              <a:gd name="connsiteX661" fmla="*/ 97284 w 7467600"/>
              <a:gd name="connsiteY661" fmla="*/ 3520393 h 6858000"/>
              <a:gd name="connsiteX662" fmla="*/ 922050 w 7467600"/>
              <a:gd name="connsiteY662" fmla="*/ 3074867 h 6858000"/>
              <a:gd name="connsiteX663" fmla="*/ 1405265 w 7467600"/>
              <a:gd name="connsiteY663" fmla="*/ 3016319 h 6858000"/>
              <a:gd name="connsiteX664" fmla="*/ 1407512 w 7467600"/>
              <a:gd name="connsiteY664" fmla="*/ 3018001 h 6858000"/>
              <a:gd name="connsiteX665" fmla="*/ 1726266 w 7467600"/>
              <a:gd name="connsiteY665" fmla="*/ 2777274 h 6858000"/>
              <a:gd name="connsiteX666" fmla="*/ 625390 w 7467600"/>
              <a:gd name="connsiteY666" fmla="*/ 2514541 h 6858000"/>
              <a:gd name="connsiteX667" fmla="*/ 619799 w 7467600"/>
              <a:gd name="connsiteY667" fmla="*/ 2527180 h 6858000"/>
              <a:gd name="connsiteX668" fmla="*/ 310030 w 7467600"/>
              <a:gd name="connsiteY668" fmla="*/ 2771818 h 6858000"/>
              <a:gd name="connsiteX669" fmla="*/ 173877 w 7467600"/>
              <a:gd name="connsiteY669" fmla="*/ 2937056 h 6858000"/>
              <a:gd name="connsiteX670" fmla="*/ 77889 w 7467600"/>
              <a:gd name="connsiteY670" fmla="*/ 3138440 h 6858000"/>
              <a:gd name="connsiteX671" fmla="*/ 0 w 7467600"/>
              <a:gd name="connsiteY671" fmla="*/ 3271395 h 6858000"/>
              <a:gd name="connsiteX672" fmla="*/ 0 w 7467600"/>
              <a:gd name="connsiteY672" fmla="*/ 3153002 h 6858000"/>
              <a:gd name="connsiteX673" fmla="*/ 2386 w 7467600"/>
              <a:gd name="connsiteY673" fmla="*/ 3149203 h 6858000"/>
              <a:gd name="connsiteX674" fmla="*/ 89753 w 7467600"/>
              <a:gd name="connsiteY674" fmla="*/ 2987702 h 6858000"/>
              <a:gd name="connsiteX675" fmla="*/ 76869 w 7467600"/>
              <a:gd name="connsiteY675" fmla="*/ 3005404 h 6858000"/>
              <a:gd name="connsiteX676" fmla="*/ 32049 w 7467600"/>
              <a:gd name="connsiteY676" fmla="*/ 3065814 h 6858000"/>
              <a:gd name="connsiteX677" fmla="*/ 0 w 7467600"/>
              <a:gd name="connsiteY677" fmla="*/ 3108744 h 6858000"/>
              <a:gd name="connsiteX678" fmla="*/ 0 w 7467600"/>
              <a:gd name="connsiteY678" fmla="*/ 3058059 h 6858000"/>
              <a:gd name="connsiteX679" fmla="*/ 7610 w 7467600"/>
              <a:gd name="connsiteY679" fmla="*/ 3047889 h 6858000"/>
              <a:gd name="connsiteX680" fmla="*/ 52419 w 7467600"/>
              <a:gd name="connsiteY680" fmla="*/ 2987479 h 6858000"/>
              <a:gd name="connsiteX681" fmla="*/ 59142 w 7467600"/>
              <a:gd name="connsiteY681" fmla="*/ 2978488 h 6858000"/>
              <a:gd name="connsiteX682" fmla="*/ 0 w 7467600"/>
              <a:gd name="connsiteY682" fmla="*/ 3015334 h 6858000"/>
              <a:gd name="connsiteX683" fmla="*/ 0 w 7467600"/>
              <a:gd name="connsiteY683" fmla="*/ 2914286 h 6858000"/>
              <a:gd name="connsiteX684" fmla="*/ 36383 w 7467600"/>
              <a:gd name="connsiteY684" fmla="*/ 2901128 h 6858000"/>
              <a:gd name="connsiteX685" fmla="*/ 156329 w 7467600"/>
              <a:gd name="connsiteY685" fmla="*/ 2840533 h 6858000"/>
              <a:gd name="connsiteX686" fmla="*/ 358355 w 7467600"/>
              <a:gd name="connsiteY686" fmla="*/ 2620471 h 6858000"/>
              <a:gd name="connsiteX687" fmla="*/ 510577 w 7467600"/>
              <a:gd name="connsiteY687" fmla="*/ 2501244 h 6858000"/>
              <a:gd name="connsiteX688" fmla="*/ 211967 w 7467600"/>
              <a:gd name="connsiteY688" fmla="*/ 2479171 h 6858000"/>
              <a:gd name="connsiteX689" fmla="*/ 0 w 7467600"/>
              <a:gd name="connsiteY689" fmla="*/ 2476398 h 6858000"/>
              <a:gd name="connsiteX690" fmla="*/ 0 w 7467600"/>
              <a:gd name="connsiteY690" fmla="*/ 2389189 h 6858000"/>
              <a:gd name="connsiteX691" fmla="*/ 103062 w 7467600"/>
              <a:gd name="connsiteY691" fmla="*/ 2389518 h 6858000"/>
              <a:gd name="connsiteX692" fmla="*/ 510734 w 7467600"/>
              <a:gd name="connsiteY692" fmla="*/ 2416201 h 6858000"/>
              <a:gd name="connsiteX693" fmla="*/ 279257 w 7467600"/>
              <a:gd name="connsiteY693" fmla="*/ 2092102 h 6858000"/>
              <a:gd name="connsiteX694" fmla="*/ 65265 w 7467600"/>
              <a:gd name="connsiteY694" fmla="*/ 2006049 h 6858000"/>
              <a:gd name="connsiteX695" fmla="*/ 0 w 7467600"/>
              <a:gd name="connsiteY695" fmla="*/ 1982532 h 6858000"/>
              <a:gd name="connsiteX696" fmla="*/ 0 w 7467600"/>
              <a:gd name="connsiteY696" fmla="*/ 1912789 h 6858000"/>
              <a:gd name="connsiteX697" fmla="*/ 97460 w 7467600"/>
              <a:gd name="connsiteY697" fmla="*/ 1953725 h 6858000"/>
              <a:gd name="connsiteX698" fmla="*/ 221272 w 7467600"/>
              <a:gd name="connsiteY698" fmla="*/ 1980766 h 6858000"/>
              <a:gd name="connsiteX699" fmla="*/ 116765 w 7467600"/>
              <a:gd name="connsiteY699" fmla="*/ 1911033 h 6858000"/>
              <a:gd name="connsiteX700" fmla="*/ 16405 w 7467600"/>
              <a:gd name="connsiteY700" fmla="*/ 1803412 h 6858000"/>
              <a:gd name="connsiteX701" fmla="*/ 0 w 7467600"/>
              <a:gd name="connsiteY701" fmla="*/ 1784777 h 6858000"/>
              <a:gd name="connsiteX702" fmla="*/ 0 w 7467600"/>
              <a:gd name="connsiteY702" fmla="*/ 1740082 h 6858000"/>
              <a:gd name="connsiteX703" fmla="*/ 39394 w 7467600"/>
              <a:gd name="connsiteY703" fmla="*/ 1784856 h 6858000"/>
              <a:gd name="connsiteX704" fmla="*/ 135813 w 7467600"/>
              <a:gd name="connsiteY704" fmla="*/ 1888838 h 6858000"/>
              <a:gd name="connsiteX705" fmla="*/ 242575 w 7467600"/>
              <a:gd name="connsiteY705" fmla="*/ 1958841 h 6858000"/>
              <a:gd name="connsiteX706" fmla="*/ 82197 w 7467600"/>
              <a:gd name="connsiteY706" fmla="*/ 1754826 h 6858000"/>
              <a:gd name="connsiteX707" fmla="*/ 0 w 7467600"/>
              <a:gd name="connsiteY707" fmla="*/ 1679650 h 6858000"/>
              <a:gd name="connsiteX708" fmla="*/ 0 w 7467600"/>
              <a:gd name="connsiteY708" fmla="*/ 1602463 h 6858000"/>
              <a:gd name="connsiteX709" fmla="*/ 84689 w 7467600"/>
              <a:gd name="connsiteY709" fmla="*/ 1677442 h 6858000"/>
              <a:gd name="connsiteX710" fmla="*/ 298437 w 7467600"/>
              <a:gd name="connsiteY710" fmla="*/ 1968019 h 6858000"/>
              <a:gd name="connsiteX711" fmla="*/ 227269 w 7467600"/>
              <a:gd name="connsiteY711" fmla="*/ 1114064 h 6858000"/>
              <a:gd name="connsiteX712" fmla="*/ 248003 w 7467600"/>
              <a:gd name="connsiteY712" fmla="*/ 1089613 h 6858000"/>
              <a:gd name="connsiteX713" fmla="*/ 427020 w 7467600"/>
              <a:gd name="connsiteY713" fmla="*/ 1619803 h 6858000"/>
              <a:gd name="connsiteX714" fmla="*/ 340345 w 7467600"/>
              <a:gd name="connsiteY714" fmla="*/ 2027739 h 6858000"/>
              <a:gd name="connsiteX715" fmla="*/ 360865 w 7467600"/>
              <a:gd name="connsiteY715" fmla="*/ 2044827 h 6858000"/>
              <a:gd name="connsiteX716" fmla="*/ 560414 w 7467600"/>
              <a:gd name="connsiteY716" fmla="*/ 2421457 h 6858000"/>
              <a:gd name="connsiteX717" fmla="*/ 1359703 w 7467600"/>
              <a:gd name="connsiteY717" fmla="*/ 2578554 h 6858000"/>
              <a:gd name="connsiteX718" fmla="*/ 1359422 w 7467600"/>
              <a:gd name="connsiteY718" fmla="*/ 2577994 h 6858000"/>
              <a:gd name="connsiteX719" fmla="*/ 828701 w 7467600"/>
              <a:gd name="connsiteY719" fmla="*/ 1839520 h 6858000"/>
              <a:gd name="connsiteX720" fmla="*/ 494427 w 7467600"/>
              <a:gd name="connsiteY720" fmla="*/ 1092333 h 6858000"/>
              <a:gd name="connsiteX721" fmla="*/ 506322 w 7467600"/>
              <a:gd name="connsiteY721" fmla="*/ 1020997 h 6858000"/>
              <a:gd name="connsiteX722" fmla="*/ 4570198 w 7467600"/>
              <a:gd name="connsiteY722" fmla="*/ 978081 h 6858000"/>
              <a:gd name="connsiteX723" fmla="*/ 4523691 w 7467600"/>
              <a:gd name="connsiteY723" fmla="*/ 1127776 h 6858000"/>
              <a:gd name="connsiteX724" fmla="*/ 4509875 w 7467600"/>
              <a:gd name="connsiteY724" fmla="*/ 1167552 h 6858000"/>
              <a:gd name="connsiteX725" fmla="*/ 4478168 w 7467600"/>
              <a:gd name="connsiteY725" fmla="*/ 1260735 h 6858000"/>
              <a:gd name="connsiteX726" fmla="*/ 4409309 w 7467600"/>
              <a:gd name="connsiteY726" fmla="*/ 1666996 h 6858000"/>
              <a:gd name="connsiteX727" fmla="*/ 4370031 w 7467600"/>
              <a:gd name="connsiteY727" fmla="*/ 1955666 h 6858000"/>
              <a:gd name="connsiteX728" fmla="*/ 4570198 w 7467600"/>
              <a:gd name="connsiteY728" fmla="*/ 978081 h 6858000"/>
              <a:gd name="connsiteX729" fmla="*/ 4557898 w 7467600"/>
              <a:gd name="connsiteY729" fmla="*/ 900011 h 6858000"/>
              <a:gd name="connsiteX730" fmla="*/ 4344840 w 7467600"/>
              <a:gd name="connsiteY730" fmla="*/ 1922038 h 6858000"/>
              <a:gd name="connsiteX731" fmla="*/ 4378710 w 7467600"/>
              <a:gd name="connsiteY731" fmla="*/ 1665516 h 6858000"/>
              <a:gd name="connsiteX732" fmla="*/ 4448798 w 7467600"/>
              <a:gd name="connsiteY732" fmla="*/ 1253024 h 6858000"/>
              <a:gd name="connsiteX733" fmla="*/ 4480315 w 7467600"/>
              <a:gd name="connsiteY733" fmla="*/ 1158454 h 6858000"/>
              <a:gd name="connsiteX734" fmla="*/ 4494133 w 7467600"/>
              <a:gd name="connsiteY734" fmla="*/ 1118676 h 6858000"/>
              <a:gd name="connsiteX735" fmla="*/ 4557898 w 7467600"/>
              <a:gd name="connsiteY735" fmla="*/ 900011 h 6858000"/>
              <a:gd name="connsiteX736" fmla="*/ 5870151 w 7467600"/>
              <a:gd name="connsiteY736" fmla="*/ 898890 h 6858000"/>
              <a:gd name="connsiteX737" fmla="*/ 5861335 w 7467600"/>
              <a:gd name="connsiteY737" fmla="*/ 899177 h 6858000"/>
              <a:gd name="connsiteX738" fmla="*/ 5843702 w 7467600"/>
              <a:gd name="connsiteY738" fmla="*/ 899748 h 6858000"/>
              <a:gd name="connsiteX739" fmla="*/ 5651107 w 7467600"/>
              <a:gd name="connsiteY739" fmla="*/ 920306 h 6858000"/>
              <a:gd name="connsiteX740" fmla="*/ 5459407 w 7467600"/>
              <a:gd name="connsiteY740" fmla="*/ 940975 h 6858000"/>
              <a:gd name="connsiteX741" fmla="*/ 5374846 w 7467600"/>
              <a:gd name="connsiteY741" fmla="*/ 941988 h 6858000"/>
              <a:gd name="connsiteX742" fmla="*/ 5256105 w 7467600"/>
              <a:gd name="connsiteY742" fmla="*/ 945632 h 6858000"/>
              <a:gd name="connsiteX743" fmla="*/ 5107071 w 7467600"/>
              <a:gd name="connsiteY743" fmla="*/ 969720 h 6858000"/>
              <a:gd name="connsiteX744" fmla="*/ 4998681 w 7467600"/>
              <a:gd name="connsiteY744" fmla="*/ 988771 h 6858000"/>
              <a:gd name="connsiteX745" fmla="*/ 5870151 w 7467600"/>
              <a:gd name="connsiteY745" fmla="*/ 898890 h 6858000"/>
              <a:gd name="connsiteX746" fmla="*/ 5504425 w 7467600"/>
              <a:gd name="connsiteY746" fmla="*/ 848067 h 6858000"/>
              <a:gd name="connsiteX747" fmla="*/ 4968849 w 7467600"/>
              <a:gd name="connsiteY747" fmla="*/ 962318 h 6858000"/>
              <a:gd name="connsiteX748" fmla="*/ 5104039 w 7467600"/>
              <a:gd name="connsiteY748" fmla="*/ 940634 h 6858000"/>
              <a:gd name="connsiteX749" fmla="*/ 5256311 w 7467600"/>
              <a:gd name="connsiteY749" fmla="*/ 916490 h 6858000"/>
              <a:gd name="connsiteX750" fmla="*/ 5377381 w 7467600"/>
              <a:gd name="connsiteY750" fmla="*/ 912671 h 6858000"/>
              <a:gd name="connsiteX751" fmla="*/ 5460148 w 7467600"/>
              <a:gd name="connsiteY751" fmla="*/ 911442 h 6858000"/>
              <a:gd name="connsiteX752" fmla="*/ 5648971 w 7467600"/>
              <a:gd name="connsiteY752" fmla="*/ 891331 h 6858000"/>
              <a:gd name="connsiteX753" fmla="*/ 5844807 w 7467600"/>
              <a:gd name="connsiteY753" fmla="*/ 870718 h 6858000"/>
              <a:gd name="connsiteX754" fmla="*/ 5862975 w 7467600"/>
              <a:gd name="connsiteY754" fmla="*/ 869756 h 6858000"/>
              <a:gd name="connsiteX755" fmla="*/ 5920887 w 7467600"/>
              <a:gd name="connsiteY755" fmla="*/ 865929 h 6858000"/>
              <a:gd name="connsiteX756" fmla="*/ 5504425 w 7467600"/>
              <a:gd name="connsiteY756" fmla="*/ 848067 h 6858000"/>
              <a:gd name="connsiteX757" fmla="*/ 3607114 w 7467600"/>
              <a:gd name="connsiteY757" fmla="*/ 467441 h 6858000"/>
              <a:gd name="connsiteX758" fmla="*/ 3296242 w 7467600"/>
              <a:gd name="connsiteY758" fmla="*/ 807991 h 6858000"/>
              <a:gd name="connsiteX759" fmla="*/ 3174674 w 7467600"/>
              <a:gd name="connsiteY759" fmla="*/ 919759 h 6858000"/>
              <a:gd name="connsiteX760" fmla="*/ 3042978 w 7467600"/>
              <a:gd name="connsiteY760" fmla="*/ 1054894 h 6858000"/>
              <a:gd name="connsiteX761" fmla="*/ 2968914 w 7467600"/>
              <a:gd name="connsiteY761" fmla="*/ 1133756 h 6858000"/>
              <a:gd name="connsiteX762" fmla="*/ 3103823 w 7467600"/>
              <a:gd name="connsiteY762" fmla="*/ 1026814 h 6858000"/>
              <a:gd name="connsiteX763" fmla="*/ 3607114 w 7467600"/>
              <a:gd name="connsiteY763" fmla="*/ 467441 h 6858000"/>
              <a:gd name="connsiteX764" fmla="*/ 3744487 w 7467600"/>
              <a:gd name="connsiteY764" fmla="*/ 383136 h 6858000"/>
              <a:gd name="connsiteX765" fmla="*/ 3970213 w 7467600"/>
              <a:gd name="connsiteY765" fmla="*/ 995559 h 6858000"/>
              <a:gd name="connsiteX766" fmla="*/ 3744487 w 7467600"/>
              <a:gd name="connsiteY766" fmla="*/ 383136 h 6858000"/>
              <a:gd name="connsiteX767" fmla="*/ 3624562 w 7467600"/>
              <a:gd name="connsiteY767" fmla="*/ 367041 h 6858000"/>
              <a:gd name="connsiteX768" fmla="*/ 3489712 w 7467600"/>
              <a:gd name="connsiteY768" fmla="*/ 485386 h 6858000"/>
              <a:gd name="connsiteX769" fmla="*/ 3182994 w 7467600"/>
              <a:gd name="connsiteY769" fmla="*/ 828265 h 6858000"/>
              <a:gd name="connsiteX770" fmla="*/ 2892114 w 7467600"/>
              <a:gd name="connsiteY770" fmla="*/ 1172635 h 6858000"/>
              <a:gd name="connsiteX771" fmla="*/ 3021459 w 7467600"/>
              <a:gd name="connsiteY771" fmla="*/ 1035385 h 6858000"/>
              <a:gd name="connsiteX772" fmla="*/ 3153873 w 7467600"/>
              <a:gd name="connsiteY772" fmla="*/ 898971 h 6858000"/>
              <a:gd name="connsiteX773" fmla="*/ 3276511 w 7467600"/>
              <a:gd name="connsiteY773" fmla="*/ 786423 h 6858000"/>
              <a:gd name="connsiteX774" fmla="*/ 3584154 w 7467600"/>
              <a:gd name="connsiteY774" fmla="*/ 448218 h 6858000"/>
              <a:gd name="connsiteX775" fmla="*/ 3624562 w 7467600"/>
              <a:gd name="connsiteY775" fmla="*/ 367041 h 6858000"/>
              <a:gd name="connsiteX776" fmla="*/ 3766672 w 7467600"/>
              <a:gd name="connsiteY776" fmla="*/ 359429 h 6858000"/>
              <a:gd name="connsiteX777" fmla="*/ 3996338 w 7467600"/>
              <a:gd name="connsiteY777" fmla="*/ 968237 h 6858000"/>
              <a:gd name="connsiteX778" fmla="*/ 3766672 w 7467600"/>
              <a:gd name="connsiteY778" fmla="*/ 359429 h 6858000"/>
              <a:gd name="connsiteX779" fmla="*/ 5805386 w 7467600"/>
              <a:gd name="connsiteY779" fmla="*/ 239240 h 6858000"/>
              <a:gd name="connsiteX780" fmla="*/ 5736947 w 7467600"/>
              <a:gd name="connsiteY780" fmla="*/ 261367 h 6858000"/>
              <a:gd name="connsiteX781" fmla="*/ 5427012 w 7467600"/>
              <a:gd name="connsiteY781" fmla="*/ 311272 h 6858000"/>
              <a:gd name="connsiteX782" fmla="*/ 5147818 w 7467600"/>
              <a:gd name="connsiteY782" fmla="*/ 322112 h 6858000"/>
              <a:gd name="connsiteX783" fmla="*/ 5060854 w 7467600"/>
              <a:gd name="connsiteY783" fmla="*/ 311882 h 6858000"/>
              <a:gd name="connsiteX784" fmla="*/ 4945989 w 7467600"/>
              <a:gd name="connsiteY784" fmla="*/ 300516 h 6858000"/>
              <a:gd name="connsiteX785" fmla="*/ 5410479 w 7467600"/>
              <a:gd name="connsiteY785" fmla="*/ 348434 h 6858000"/>
              <a:gd name="connsiteX786" fmla="*/ 5805386 w 7467600"/>
              <a:gd name="connsiteY786" fmla="*/ 239240 h 6858000"/>
              <a:gd name="connsiteX787" fmla="*/ 5905192 w 7467600"/>
              <a:gd name="connsiteY787" fmla="*/ 163079 h 6858000"/>
              <a:gd name="connsiteX788" fmla="*/ 5865655 w 7467600"/>
              <a:gd name="connsiteY788" fmla="*/ 171901 h 6858000"/>
              <a:gd name="connsiteX789" fmla="*/ 5259740 w 7467600"/>
              <a:gd name="connsiteY789" fmla="*/ 257013 h 6858000"/>
              <a:gd name="connsiteX790" fmla="*/ 5208466 w 7467600"/>
              <a:gd name="connsiteY790" fmla="*/ 257550 h 6858000"/>
              <a:gd name="connsiteX791" fmla="*/ 4980204 w 7467600"/>
              <a:gd name="connsiteY791" fmla="*/ 271903 h 6858000"/>
              <a:gd name="connsiteX792" fmla="*/ 5068068 w 7467600"/>
              <a:gd name="connsiteY792" fmla="*/ 282244 h 6858000"/>
              <a:gd name="connsiteX793" fmla="*/ 5153231 w 7467600"/>
              <a:gd name="connsiteY793" fmla="*/ 292240 h 6858000"/>
              <a:gd name="connsiteX794" fmla="*/ 5426491 w 7467600"/>
              <a:gd name="connsiteY794" fmla="*/ 281128 h 6858000"/>
              <a:gd name="connsiteX795" fmla="*/ 5731212 w 7467600"/>
              <a:gd name="connsiteY795" fmla="*/ 231951 h 6858000"/>
              <a:gd name="connsiteX796" fmla="*/ 5905192 w 7467600"/>
              <a:gd name="connsiteY796" fmla="*/ 163079 h 6858000"/>
              <a:gd name="connsiteX797" fmla="*/ 5944437 w 7467600"/>
              <a:gd name="connsiteY797" fmla="*/ 113829 h 6858000"/>
              <a:gd name="connsiteX798" fmla="*/ 5825032 w 7467600"/>
              <a:gd name="connsiteY798" fmla="*/ 146405 h 6858000"/>
              <a:gd name="connsiteX799" fmla="*/ 4955599 w 7467600"/>
              <a:gd name="connsiteY799" fmla="*/ 247008 h 6858000"/>
              <a:gd name="connsiteX800" fmla="*/ 5210104 w 7467600"/>
              <a:gd name="connsiteY800" fmla="*/ 228123 h 6858000"/>
              <a:gd name="connsiteX801" fmla="*/ 5261015 w 7467600"/>
              <a:gd name="connsiteY801" fmla="*/ 227087 h 6858000"/>
              <a:gd name="connsiteX802" fmla="*/ 5861181 w 7467600"/>
              <a:gd name="connsiteY802" fmla="*/ 143093 h 6858000"/>
              <a:gd name="connsiteX803" fmla="*/ 5961252 w 7467600"/>
              <a:gd name="connsiteY803" fmla="*/ 114820 h 6858000"/>
              <a:gd name="connsiteX804" fmla="*/ 5944437 w 7467600"/>
              <a:gd name="connsiteY804" fmla="*/ 113829 h 6858000"/>
              <a:gd name="connsiteX805" fmla="*/ 3882765 w 7467600"/>
              <a:gd name="connsiteY805" fmla="*/ 0 h 6858000"/>
              <a:gd name="connsiteX806" fmla="*/ 3995099 w 7467600"/>
              <a:gd name="connsiteY806" fmla="*/ 0 h 6858000"/>
              <a:gd name="connsiteX807" fmla="*/ 4163818 w 7467600"/>
              <a:gd name="connsiteY807" fmla="*/ 234104 h 6858000"/>
              <a:gd name="connsiteX808" fmla="*/ 4172099 w 7467600"/>
              <a:gd name="connsiteY808" fmla="*/ 234207 h 6858000"/>
              <a:gd name="connsiteX809" fmla="*/ 4784282 w 7467600"/>
              <a:gd name="connsiteY809" fmla="*/ 276561 h 6858000"/>
              <a:gd name="connsiteX810" fmla="*/ 4801687 w 7467600"/>
              <a:gd name="connsiteY810" fmla="*/ 267764 h 6858000"/>
              <a:gd name="connsiteX811" fmla="*/ 6082788 w 7467600"/>
              <a:gd name="connsiteY811" fmla="*/ 64119 h 6858000"/>
              <a:gd name="connsiteX812" fmla="*/ 6099442 w 7467600"/>
              <a:gd name="connsiteY812" fmla="*/ 82568 h 6858000"/>
              <a:gd name="connsiteX813" fmla="*/ 4804137 w 7467600"/>
              <a:gd name="connsiteY813" fmla="*/ 320931 h 6858000"/>
              <a:gd name="connsiteX814" fmla="*/ 4227047 w 7467600"/>
              <a:gd name="connsiteY814" fmla="*/ 313415 h 6858000"/>
              <a:gd name="connsiteX815" fmla="*/ 4346041 w 7467600"/>
              <a:gd name="connsiteY815" fmla="*/ 456086 h 6858000"/>
              <a:gd name="connsiteX816" fmla="*/ 4870967 w 7467600"/>
              <a:gd name="connsiteY816" fmla="*/ 963061 h 6858000"/>
              <a:gd name="connsiteX817" fmla="*/ 4889647 w 7467600"/>
              <a:gd name="connsiteY817" fmla="*/ 957147 h 6858000"/>
              <a:gd name="connsiteX818" fmla="*/ 5422504 w 7467600"/>
              <a:gd name="connsiteY818" fmla="*/ 805191 h 6858000"/>
              <a:gd name="connsiteX819" fmla="*/ 6087656 w 7467600"/>
              <a:gd name="connsiteY819" fmla="*/ 826703 h 6858000"/>
              <a:gd name="connsiteX820" fmla="*/ 6058717 w 7467600"/>
              <a:gd name="connsiteY820" fmla="*/ 865992 h 6858000"/>
              <a:gd name="connsiteX821" fmla="*/ 4974153 w 7467600"/>
              <a:gd name="connsiteY821" fmla="*/ 1045456 h 6858000"/>
              <a:gd name="connsiteX822" fmla="*/ 5627835 w 7467600"/>
              <a:gd name="connsiteY822" fmla="*/ 1472077 h 6858000"/>
              <a:gd name="connsiteX823" fmla="*/ 5629817 w 7467600"/>
              <a:gd name="connsiteY823" fmla="*/ 1471412 h 6858000"/>
              <a:gd name="connsiteX824" fmla="*/ 5634124 w 7467600"/>
              <a:gd name="connsiteY824" fmla="*/ 1470572 h 6858000"/>
              <a:gd name="connsiteX825" fmla="*/ 5755832 w 7467600"/>
              <a:gd name="connsiteY825" fmla="*/ 1383886 h 6858000"/>
              <a:gd name="connsiteX826" fmla="*/ 6014186 w 7467600"/>
              <a:gd name="connsiteY826" fmla="*/ 1279799 h 6858000"/>
              <a:gd name="connsiteX827" fmla="*/ 6901619 w 7467600"/>
              <a:gd name="connsiteY827" fmla="*/ 1047874 h 6858000"/>
              <a:gd name="connsiteX828" fmla="*/ 6931566 w 7467600"/>
              <a:gd name="connsiteY828" fmla="*/ 1062034 h 6858000"/>
              <a:gd name="connsiteX829" fmla="*/ 5790982 w 7467600"/>
              <a:gd name="connsiteY829" fmla="*/ 1561380 h 6858000"/>
              <a:gd name="connsiteX830" fmla="*/ 6188971 w 7467600"/>
              <a:gd name="connsiteY830" fmla="*/ 1755168 h 6858000"/>
              <a:gd name="connsiteX831" fmla="*/ 6202446 w 7467600"/>
              <a:gd name="connsiteY831" fmla="*/ 1752268 h 6858000"/>
              <a:gd name="connsiteX832" fmla="*/ 7179560 w 7467600"/>
              <a:gd name="connsiteY832" fmla="*/ 1467551 h 6858000"/>
              <a:gd name="connsiteX833" fmla="*/ 7158730 w 7467600"/>
              <a:gd name="connsiteY833" fmla="*/ 1507835 h 6858000"/>
              <a:gd name="connsiteX834" fmla="*/ 6326959 w 7467600"/>
              <a:gd name="connsiteY834" fmla="*/ 1817686 h 6858000"/>
              <a:gd name="connsiteX835" fmla="*/ 6537433 w 7467600"/>
              <a:gd name="connsiteY835" fmla="*/ 1907790 h 6858000"/>
              <a:gd name="connsiteX836" fmla="*/ 6550221 w 7467600"/>
              <a:gd name="connsiteY836" fmla="*/ 1910729 h 6858000"/>
              <a:gd name="connsiteX837" fmla="*/ 6964438 w 7467600"/>
              <a:gd name="connsiteY837" fmla="*/ 2209505 h 6858000"/>
              <a:gd name="connsiteX838" fmla="*/ 7367862 w 7467600"/>
              <a:gd name="connsiteY838" fmla="*/ 2806833 h 6858000"/>
              <a:gd name="connsiteX839" fmla="*/ 7364329 w 7467600"/>
              <a:gd name="connsiteY839" fmla="*/ 2826907 h 6858000"/>
              <a:gd name="connsiteX840" fmla="*/ 7290545 w 7467600"/>
              <a:gd name="connsiteY840" fmla="*/ 2850663 h 6858000"/>
              <a:gd name="connsiteX841" fmla="*/ 6472036 w 7467600"/>
              <a:gd name="connsiteY841" fmla="*/ 1959003 h 6858000"/>
              <a:gd name="connsiteX842" fmla="*/ 5792897 w 7467600"/>
              <a:gd name="connsiteY842" fmla="*/ 1647747 h 6858000"/>
              <a:gd name="connsiteX843" fmla="*/ 5842751 w 7467600"/>
              <a:gd name="connsiteY843" fmla="*/ 1816112 h 6858000"/>
              <a:gd name="connsiteX844" fmla="*/ 5847424 w 7467600"/>
              <a:gd name="connsiteY844" fmla="*/ 1815776 h 6858000"/>
              <a:gd name="connsiteX845" fmla="*/ 6399821 w 7467600"/>
              <a:gd name="connsiteY845" fmla="*/ 2344799 h 6858000"/>
              <a:gd name="connsiteX846" fmla="*/ 6323232 w 7467600"/>
              <a:gd name="connsiteY846" fmla="*/ 2389634 h 6858000"/>
              <a:gd name="connsiteX847" fmla="*/ 5942958 w 7467600"/>
              <a:gd name="connsiteY847" fmla="*/ 2077708 h 6858000"/>
              <a:gd name="connsiteX848" fmla="*/ 5921559 w 7467600"/>
              <a:gd name="connsiteY848" fmla="*/ 2378596 h 6858000"/>
              <a:gd name="connsiteX849" fmla="*/ 5817651 w 7467600"/>
              <a:gd name="connsiteY849" fmla="*/ 3023919 h 6858000"/>
              <a:gd name="connsiteX850" fmla="*/ 5729634 w 7467600"/>
              <a:gd name="connsiteY850" fmla="*/ 3051849 h 6858000"/>
              <a:gd name="connsiteX851" fmla="*/ 5611018 w 7467600"/>
              <a:gd name="connsiteY851" fmla="*/ 2316769 h 6858000"/>
              <a:gd name="connsiteX852" fmla="*/ 5687608 w 7467600"/>
              <a:gd name="connsiteY852" fmla="*/ 2039972 h 6858000"/>
              <a:gd name="connsiteX853" fmla="*/ 5657554 w 7467600"/>
              <a:gd name="connsiteY853" fmla="*/ 1576445 h 6858000"/>
              <a:gd name="connsiteX854" fmla="*/ 5150475 w 7467600"/>
              <a:gd name="connsiteY854" fmla="*/ 1274012 h 6858000"/>
              <a:gd name="connsiteX855" fmla="*/ 5349142 w 7467600"/>
              <a:gd name="connsiteY855" fmla="*/ 2204405 h 6858000"/>
              <a:gd name="connsiteX856" fmla="*/ 5262214 w 7467600"/>
              <a:gd name="connsiteY856" fmla="*/ 2233836 h 6858000"/>
              <a:gd name="connsiteX857" fmla="*/ 4981539 w 7467600"/>
              <a:gd name="connsiteY857" fmla="*/ 1542201 h 6858000"/>
              <a:gd name="connsiteX858" fmla="*/ 4958461 w 7467600"/>
              <a:gd name="connsiteY858" fmla="*/ 1136957 h 6858000"/>
              <a:gd name="connsiteX859" fmla="*/ 4655015 w 7467600"/>
              <a:gd name="connsiteY859" fmla="*/ 891426 h 6858000"/>
              <a:gd name="connsiteX860" fmla="*/ 4348002 w 7467600"/>
              <a:gd name="connsiteY860" fmla="*/ 2205895 h 6858000"/>
              <a:gd name="connsiteX861" fmla="*/ 4262250 w 7467600"/>
              <a:gd name="connsiteY861" fmla="*/ 2219972 h 6858000"/>
              <a:gd name="connsiteX862" fmla="*/ 4550611 w 7467600"/>
              <a:gd name="connsiteY862" fmla="*/ 817540 h 6858000"/>
              <a:gd name="connsiteX863" fmla="*/ 4564418 w 7467600"/>
              <a:gd name="connsiteY863" fmla="*/ 808293 h 6858000"/>
              <a:gd name="connsiteX864" fmla="*/ 4266388 w 7467600"/>
              <a:gd name="connsiteY864" fmla="*/ 500083 h 6858000"/>
              <a:gd name="connsiteX865" fmla="*/ 4032842 w 7467600"/>
              <a:gd name="connsiteY865" fmla="*/ 211809 h 6858000"/>
              <a:gd name="connsiteX866" fmla="*/ 3882765 w 7467600"/>
              <a:gd name="connsiteY866" fmla="*/ 0 h 6858000"/>
              <a:gd name="connsiteX867" fmla="*/ 3721337 w 7467600"/>
              <a:gd name="connsiteY867" fmla="*/ 0 h 6858000"/>
              <a:gd name="connsiteX868" fmla="*/ 3797544 w 7467600"/>
              <a:gd name="connsiteY868" fmla="*/ 0 h 6858000"/>
              <a:gd name="connsiteX869" fmla="*/ 3775734 w 7467600"/>
              <a:gd name="connsiteY869" fmla="*/ 95131 h 6858000"/>
              <a:gd name="connsiteX870" fmla="*/ 3724807 w 7467600"/>
              <a:gd name="connsiteY870" fmla="*/ 272257 h 6858000"/>
              <a:gd name="connsiteX871" fmla="*/ 3726844 w 7467600"/>
              <a:gd name="connsiteY871" fmla="*/ 282988 h 6858000"/>
              <a:gd name="connsiteX872" fmla="*/ 3742664 w 7467600"/>
              <a:gd name="connsiteY872" fmla="*/ 279918 h 6858000"/>
              <a:gd name="connsiteX873" fmla="*/ 4103910 w 7467600"/>
              <a:gd name="connsiteY873" fmla="*/ 1161917 h 6858000"/>
              <a:gd name="connsiteX874" fmla="*/ 4020269 w 7467600"/>
              <a:gd name="connsiteY874" fmla="*/ 1200406 h 6858000"/>
              <a:gd name="connsiteX875" fmla="*/ 3674882 w 7467600"/>
              <a:gd name="connsiteY875" fmla="*/ 488524 h 6858000"/>
              <a:gd name="connsiteX876" fmla="*/ 3132682 w 7467600"/>
              <a:gd name="connsiteY876" fmla="*/ 1072284 h 6858000"/>
              <a:gd name="connsiteX877" fmla="*/ 2716346 w 7467600"/>
              <a:gd name="connsiteY877" fmla="*/ 1276376 h 6858000"/>
              <a:gd name="connsiteX878" fmla="*/ 2716772 w 7467600"/>
              <a:gd name="connsiteY878" fmla="*/ 1255462 h 6858000"/>
              <a:gd name="connsiteX879" fmla="*/ 3471096 w 7467600"/>
              <a:gd name="connsiteY879" fmla="*/ 437072 h 6858000"/>
              <a:gd name="connsiteX880" fmla="*/ 3639057 w 7467600"/>
              <a:gd name="connsiteY880" fmla="*/ 286334 h 6858000"/>
              <a:gd name="connsiteX881" fmla="*/ 3640309 w 7467600"/>
              <a:gd name="connsiteY881" fmla="*/ 284664 h 6858000"/>
              <a:gd name="connsiteX882" fmla="*/ 3646022 w 7467600"/>
              <a:gd name="connsiteY882" fmla="*/ 276711 h 6858000"/>
              <a:gd name="connsiteX883" fmla="*/ 3707943 w 7467600"/>
              <a:gd name="connsiteY883" fmla="*/ 65958 h 6858000"/>
              <a:gd name="connsiteX884" fmla="*/ 3721337 w 7467600"/>
              <a:gd name="connsiteY884" fmla="*/ 0 h 6858000"/>
              <a:gd name="connsiteX885" fmla="*/ 2867960 w 7467600"/>
              <a:gd name="connsiteY885" fmla="*/ 0 h 6858000"/>
              <a:gd name="connsiteX886" fmla="*/ 2926351 w 7467600"/>
              <a:gd name="connsiteY886" fmla="*/ 0 h 6858000"/>
              <a:gd name="connsiteX887" fmla="*/ 2902823 w 7467600"/>
              <a:gd name="connsiteY887" fmla="*/ 262929 h 6858000"/>
              <a:gd name="connsiteX888" fmla="*/ 2940663 w 7467600"/>
              <a:gd name="connsiteY888" fmla="*/ 140884 h 6858000"/>
              <a:gd name="connsiteX889" fmla="*/ 2947039 w 7467600"/>
              <a:gd name="connsiteY889" fmla="*/ 122524 h 6858000"/>
              <a:gd name="connsiteX890" fmla="*/ 2984316 w 7467600"/>
              <a:gd name="connsiteY890" fmla="*/ 0 h 6858000"/>
              <a:gd name="connsiteX891" fmla="*/ 3016114 w 7467600"/>
              <a:gd name="connsiteY891" fmla="*/ 0 h 6858000"/>
              <a:gd name="connsiteX892" fmla="*/ 2979949 w 7467600"/>
              <a:gd name="connsiteY892" fmla="*/ 119274 h 6858000"/>
              <a:gd name="connsiteX893" fmla="*/ 3023879 w 7467600"/>
              <a:gd name="connsiteY893" fmla="*/ 0 h 6858000"/>
              <a:gd name="connsiteX894" fmla="*/ 3105400 w 7467600"/>
              <a:gd name="connsiteY894" fmla="*/ 0 h 6858000"/>
              <a:gd name="connsiteX895" fmla="*/ 3094669 w 7467600"/>
              <a:gd name="connsiteY895" fmla="*/ 30308 h 6858000"/>
              <a:gd name="connsiteX896" fmla="*/ 2901945 w 7467600"/>
              <a:gd name="connsiteY896" fmla="*/ 466538 h 6858000"/>
              <a:gd name="connsiteX897" fmla="*/ 2815209 w 7467600"/>
              <a:gd name="connsiteY897" fmla="*/ 497361 h 6858000"/>
              <a:gd name="connsiteX898" fmla="*/ 2844845 w 7467600"/>
              <a:gd name="connsiteY898" fmla="*/ 127638 h 6858000"/>
              <a:gd name="connsiteX899" fmla="*/ 2867960 w 7467600"/>
              <a:gd name="connsiteY899" fmla="*/ 0 h 6858000"/>
              <a:gd name="connsiteX900" fmla="*/ 1057230 w 7467600"/>
              <a:gd name="connsiteY900" fmla="*/ 0 h 6858000"/>
              <a:gd name="connsiteX901" fmla="*/ 1111003 w 7467600"/>
              <a:gd name="connsiteY901" fmla="*/ 0 h 6858000"/>
              <a:gd name="connsiteX902" fmla="*/ 1125553 w 7467600"/>
              <a:gd name="connsiteY902" fmla="*/ 52588 h 6858000"/>
              <a:gd name="connsiteX903" fmla="*/ 1304276 w 7467600"/>
              <a:gd name="connsiteY903" fmla="*/ 476275 h 6858000"/>
              <a:gd name="connsiteX904" fmla="*/ 1492066 w 7467600"/>
              <a:gd name="connsiteY904" fmla="*/ 886333 h 6858000"/>
              <a:gd name="connsiteX905" fmla="*/ 1423698 w 7467600"/>
              <a:gd name="connsiteY905" fmla="*/ 710817 h 6858000"/>
              <a:gd name="connsiteX906" fmla="*/ 1357609 w 7467600"/>
              <a:gd name="connsiteY906" fmla="*/ 532892 h 6858000"/>
              <a:gd name="connsiteX907" fmla="*/ 1309550 w 7467600"/>
              <a:gd name="connsiteY907" fmla="*/ 374031 h 6858000"/>
              <a:gd name="connsiteX908" fmla="*/ 1193673 w 7467600"/>
              <a:gd name="connsiteY908" fmla="*/ 49533 h 6858000"/>
              <a:gd name="connsiteX909" fmla="*/ 1164391 w 7467600"/>
              <a:gd name="connsiteY909" fmla="*/ 0 h 6858000"/>
              <a:gd name="connsiteX910" fmla="*/ 1200666 w 7467600"/>
              <a:gd name="connsiteY910" fmla="*/ 0 h 6858000"/>
              <a:gd name="connsiteX911" fmla="*/ 1223408 w 7467600"/>
              <a:gd name="connsiteY911" fmla="*/ 38996 h 6858000"/>
              <a:gd name="connsiteX912" fmla="*/ 1339635 w 7467600"/>
              <a:gd name="connsiteY912" fmla="*/ 365517 h 6858000"/>
              <a:gd name="connsiteX913" fmla="*/ 1387469 w 7467600"/>
              <a:gd name="connsiteY913" fmla="*/ 523079 h 6858000"/>
              <a:gd name="connsiteX914" fmla="*/ 1452685 w 7467600"/>
              <a:gd name="connsiteY914" fmla="*/ 699806 h 6858000"/>
              <a:gd name="connsiteX915" fmla="*/ 1492092 w 7467600"/>
              <a:gd name="connsiteY915" fmla="*/ 800424 h 6858000"/>
              <a:gd name="connsiteX916" fmla="*/ 1455302 w 7467600"/>
              <a:gd name="connsiteY916" fmla="*/ 632913 h 6858000"/>
              <a:gd name="connsiteX917" fmla="*/ 1222336 w 7467600"/>
              <a:gd name="connsiteY917" fmla="*/ 9480 h 6858000"/>
              <a:gd name="connsiteX918" fmla="*/ 1214634 w 7467600"/>
              <a:gd name="connsiteY918" fmla="*/ 0 h 6858000"/>
              <a:gd name="connsiteX919" fmla="*/ 1289827 w 7467600"/>
              <a:gd name="connsiteY919" fmla="*/ 0 h 6858000"/>
              <a:gd name="connsiteX920" fmla="*/ 1321076 w 7467600"/>
              <a:gd name="connsiteY920" fmla="*/ 59722 h 6858000"/>
              <a:gd name="connsiteX921" fmla="*/ 1512579 w 7467600"/>
              <a:gd name="connsiteY921" fmla="*/ 626441 h 6858000"/>
              <a:gd name="connsiteX922" fmla="*/ 1506076 w 7467600"/>
              <a:gd name="connsiteY922" fmla="*/ 1089289 h 6858000"/>
              <a:gd name="connsiteX923" fmla="*/ 1486346 w 7467600"/>
              <a:gd name="connsiteY923" fmla="*/ 1079919 h 6858000"/>
              <a:gd name="connsiteX924" fmla="*/ 1070511 w 7467600"/>
              <a:gd name="connsiteY924" fmla="*/ 48609 h 6858000"/>
              <a:gd name="connsiteX925" fmla="*/ 1057230 w 7467600"/>
              <a:gd name="connsiteY925" fmla="*/ 0 h 6858000"/>
              <a:gd name="connsiteX926" fmla="*/ 43151 w 7467600"/>
              <a:gd name="connsiteY926" fmla="*/ 0 h 6858000"/>
              <a:gd name="connsiteX927" fmla="*/ 95283 w 7467600"/>
              <a:gd name="connsiteY927" fmla="*/ 0 h 6858000"/>
              <a:gd name="connsiteX928" fmla="*/ 300708 w 7467600"/>
              <a:gd name="connsiteY928" fmla="*/ 154571 h 6858000"/>
              <a:gd name="connsiteX929" fmla="*/ 530414 w 7467600"/>
              <a:gd name="connsiteY929" fmla="*/ 354673 h 6858000"/>
              <a:gd name="connsiteX930" fmla="*/ 333785 w 7467600"/>
              <a:gd name="connsiteY930" fmla="*/ 161564 h 6858000"/>
              <a:gd name="connsiteX931" fmla="*/ 147005 w 7467600"/>
              <a:gd name="connsiteY931" fmla="*/ 0 h 6858000"/>
              <a:gd name="connsiteX932" fmla="*/ 272509 w 7467600"/>
              <a:gd name="connsiteY932" fmla="*/ 0 h 6858000"/>
              <a:gd name="connsiteX933" fmla="*/ 326276 w 7467600"/>
              <a:gd name="connsiteY933" fmla="*/ 45847 h 6858000"/>
              <a:gd name="connsiteX934" fmla="*/ 823759 w 7467600"/>
              <a:gd name="connsiteY934" fmla="*/ 574145 h 6858000"/>
              <a:gd name="connsiteX935" fmla="*/ 811254 w 7467600"/>
              <a:gd name="connsiteY935" fmla="*/ 665546 h 6858000"/>
              <a:gd name="connsiteX936" fmla="*/ 154042 w 7467600"/>
              <a:gd name="connsiteY936" fmla="*/ 261522 h 6858000"/>
              <a:gd name="connsiteX937" fmla="*/ 13550 w 7467600"/>
              <a:gd name="connsiteY937" fmla="*/ 158423 h 6858000"/>
              <a:gd name="connsiteX938" fmla="*/ 0 w 7467600"/>
              <a:gd name="connsiteY938" fmla="*/ 146618 h 6858000"/>
              <a:gd name="connsiteX939" fmla="*/ 0 w 7467600"/>
              <a:gd name="connsiteY939" fmla="*/ 59161 h 6858000"/>
              <a:gd name="connsiteX940" fmla="*/ 45427 w 7467600"/>
              <a:gd name="connsiteY940" fmla="*/ 101078 h 6858000"/>
              <a:gd name="connsiteX941" fmla="*/ 630103 w 7467600"/>
              <a:gd name="connsiteY941" fmla="*/ 485885 h 6858000"/>
              <a:gd name="connsiteX942" fmla="*/ 532040 w 7467600"/>
              <a:gd name="connsiteY942" fmla="*/ 399359 h 6858000"/>
              <a:gd name="connsiteX943" fmla="*/ 517618 w 7467600"/>
              <a:gd name="connsiteY943" fmla="*/ 385726 h 6858000"/>
              <a:gd name="connsiteX944" fmla="*/ 285074 w 7467600"/>
              <a:gd name="connsiteY944" fmla="*/ 182755 h 6858000"/>
              <a:gd name="connsiteX945" fmla="*/ 43151 w 7467600"/>
              <a:gd name="connsiteY94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1019354 w 7467600"/>
              <a:gd name="connsiteY13" fmla="*/ 6315006 h 6858000"/>
              <a:gd name="connsiteX14" fmla="*/ 441046 w 7467600"/>
              <a:gd name="connsiteY14" fmla="*/ 6691153 h 6858000"/>
              <a:gd name="connsiteX15" fmla="*/ 1019354 w 7467600"/>
              <a:gd name="connsiteY15" fmla="*/ 6315006 h 6858000"/>
              <a:gd name="connsiteX16" fmla="*/ 991680 w 7467600"/>
              <a:gd name="connsiteY16" fmla="*/ 6298413 h 6858000"/>
              <a:gd name="connsiteX17" fmla="*/ 409060 w 7467600"/>
              <a:gd name="connsiteY17" fmla="*/ 6671470 h 6858000"/>
              <a:gd name="connsiteX18" fmla="*/ 991680 w 7467600"/>
              <a:gd name="connsiteY18" fmla="*/ 6298413 h 6858000"/>
              <a:gd name="connsiteX19" fmla="*/ 103333 w 7467600"/>
              <a:gd name="connsiteY19" fmla="*/ 5699602 h 6858000"/>
              <a:gd name="connsiteX20" fmla="*/ 233938 w 7467600"/>
              <a:gd name="connsiteY20" fmla="*/ 5809416 h 6858000"/>
              <a:gd name="connsiteX21" fmla="*/ 883580 w 7467600"/>
              <a:gd name="connsiteY21" fmla="*/ 6180710 h 6858000"/>
              <a:gd name="connsiteX22" fmla="*/ 487337 w 7467600"/>
              <a:gd name="connsiteY22" fmla="*/ 5950182 h 6858000"/>
              <a:gd name="connsiteX23" fmla="*/ 354051 w 7467600"/>
              <a:gd name="connsiteY23" fmla="*/ 5854912 h 6858000"/>
              <a:gd name="connsiteX24" fmla="*/ 195436 w 7467600"/>
              <a:gd name="connsiteY24" fmla="*/ 5755068 h 6858000"/>
              <a:gd name="connsiteX25" fmla="*/ 103333 w 7467600"/>
              <a:gd name="connsiteY25" fmla="*/ 5699602 h 6858000"/>
              <a:gd name="connsiteX26" fmla="*/ 5539432 w 7467600"/>
              <a:gd name="connsiteY26" fmla="*/ 5642928 h 6858000"/>
              <a:gd name="connsiteX27" fmla="*/ 5555462 w 7467600"/>
              <a:gd name="connsiteY27" fmla="*/ 5694454 h 6858000"/>
              <a:gd name="connsiteX28" fmla="*/ 5828270 w 7467600"/>
              <a:gd name="connsiteY28" fmla="*/ 6320663 h 6858000"/>
              <a:gd name="connsiteX29" fmla="*/ 5947416 w 7467600"/>
              <a:gd name="connsiteY29" fmla="*/ 6574846 h 6858000"/>
              <a:gd name="connsiteX30" fmla="*/ 5539432 w 7467600"/>
              <a:gd name="connsiteY30" fmla="*/ 5642928 h 6858000"/>
              <a:gd name="connsiteX31" fmla="*/ 51253 w 7467600"/>
              <a:gd name="connsiteY31" fmla="*/ 5631825 h 6858000"/>
              <a:gd name="connsiteX32" fmla="*/ 211622 w 7467600"/>
              <a:gd name="connsiteY32" fmla="*/ 5728803 h 6858000"/>
              <a:gd name="connsiteX33" fmla="*/ 371652 w 7467600"/>
              <a:gd name="connsiteY33" fmla="*/ 5829062 h 6858000"/>
              <a:gd name="connsiteX34" fmla="*/ 505903 w 7467600"/>
              <a:gd name="connsiteY34" fmla="*/ 5925221 h 6858000"/>
              <a:gd name="connsiteX35" fmla="*/ 899240 w 7467600"/>
              <a:gd name="connsiteY35" fmla="*/ 6153068 h 6858000"/>
              <a:gd name="connsiteX36" fmla="*/ 988114 w 7467600"/>
              <a:gd name="connsiteY36" fmla="*/ 6174204 h 6858000"/>
              <a:gd name="connsiteX37" fmla="*/ 845971 w 7467600"/>
              <a:gd name="connsiteY37" fmla="*/ 6067177 h 6858000"/>
              <a:gd name="connsiteX38" fmla="*/ 448057 w 7467600"/>
              <a:gd name="connsiteY38" fmla="*/ 5841376 h 6858000"/>
              <a:gd name="connsiteX39" fmla="*/ 51253 w 7467600"/>
              <a:gd name="connsiteY39" fmla="*/ 5631825 h 6858000"/>
              <a:gd name="connsiteX40" fmla="*/ 2606687 w 7467600"/>
              <a:gd name="connsiteY40" fmla="*/ 5630718 h 6858000"/>
              <a:gd name="connsiteX41" fmla="*/ 2645658 w 7467600"/>
              <a:gd name="connsiteY41" fmla="*/ 6640259 h 6858000"/>
              <a:gd name="connsiteX42" fmla="*/ 2606687 w 7467600"/>
              <a:gd name="connsiteY42" fmla="*/ 5630718 h 6858000"/>
              <a:gd name="connsiteX43" fmla="*/ 3642057 w 7467600"/>
              <a:gd name="connsiteY43" fmla="*/ 5573487 h 6858000"/>
              <a:gd name="connsiteX44" fmla="*/ 3632981 w 7467600"/>
              <a:gd name="connsiteY44" fmla="*/ 5579437 h 6858000"/>
              <a:gd name="connsiteX45" fmla="*/ 3382436 w 7467600"/>
              <a:gd name="connsiteY45" fmla="*/ 5952726 h 6858000"/>
              <a:gd name="connsiteX46" fmla="*/ 3191929 w 7467600"/>
              <a:gd name="connsiteY46" fmla="*/ 6662669 h 6858000"/>
              <a:gd name="connsiteX47" fmla="*/ 3369898 w 7467600"/>
              <a:gd name="connsiteY47" fmla="*/ 6081771 h 6858000"/>
              <a:gd name="connsiteX48" fmla="*/ 3642057 w 7467600"/>
              <a:gd name="connsiteY48" fmla="*/ 5573487 h 6858000"/>
              <a:gd name="connsiteX49" fmla="*/ 2650666 w 7467600"/>
              <a:gd name="connsiteY49" fmla="*/ 5530686 h 6858000"/>
              <a:gd name="connsiteX50" fmla="*/ 2650249 w 7467600"/>
              <a:gd name="connsiteY50" fmla="*/ 5532101 h 6858000"/>
              <a:gd name="connsiteX51" fmla="*/ 2663808 w 7467600"/>
              <a:gd name="connsiteY51" fmla="*/ 6535215 h 6858000"/>
              <a:gd name="connsiteX52" fmla="*/ 2665418 w 7467600"/>
              <a:gd name="connsiteY52" fmla="*/ 6132756 h 6858000"/>
              <a:gd name="connsiteX53" fmla="*/ 2650666 w 7467600"/>
              <a:gd name="connsiteY53" fmla="*/ 5530686 h 6858000"/>
              <a:gd name="connsiteX54" fmla="*/ 2680277 w 7467600"/>
              <a:gd name="connsiteY54" fmla="*/ 5479204 h 6858000"/>
              <a:gd name="connsiteX55" fmla="*/ 2678972 w 7467600"/>
              <a:gd name="connsiteY55" fmla="*/ 5481582 h 6858000"/>
              <a:gd name="connsiteX56" fmla="*/ 2696666 w 7467600"/>
              <a:gd name="connsiteY56" fmla="*/ 6133836 h 6858000"/>
              <a:gd name="connsiteX57" fmla="*/ 2695769 w 7467600"/>
              <a:gd name="connsiteY57" fmla="*/ 6390955 h 6858000"/>
              <a:gd name="connsiteX58" fmla="*/ 2739893 w 7467600"/>
              <a:gd name="connsiteY58" fmla="*/ 6108357 h 6858000"/>
              <a:gd name="connsiteX59" fmla="*/ 2680277 w 7467600"/>
              <a:gd name="connsiteY59" fmla="*/ 5479204 h 6858000"/>
              <a:gd name="connsiteX60" fmla="*/ 1132195 w 7467600"/>
              <a:gd name="connsiteY60" fmla="*/ 5467980 h 6858000"/>
              <a:gd name="connsiteX61" fmla="*/ 1679056 w 7467600"/>
              <a:gd name="connsiteY61" fmla="*/ 5516907 h 6858000"/>
              <a:gd name="connsiteX62" fmla="*/ 2128648 w 7467600"/>
              <a:gd name="connsiteY62" fmla="*/ 5474249 h 6858000"/>
              <a:gd name="connsiteX63" fmla="*/ 1825619 w 7467600"/>
              <a:gd name="connsiteY63" fmla="*/ 5478447 h 6858000"/>
              <a:gd name="connsiteX64" fmla="*/ 1737798 w 7467600"/>
              <a:gd name="connsiteY64" fmla="*/ 5483353 h 6858000"/>
              <a:gd name="connsiteX65" fmla="*/ 1132195 w 7467600"/>
              <a:gd name="connsiteY65" fmla="*/ 5467980 h 6858000"/>
              <a:gd name="connsiteX66" fmla="*/ 1456157 w 7467600"/>
              <a:gd name="connsiteY66" fmla="*/ 5371404 h 6858000"/>
              <a:gd name="connsiteX67" fmla="*/ 1244432 w 7467600"/>
              <a:gd name="connsiteY67" fmla="*/ 5385601 h 6858000"/>
              <a:gd name="connsiteX68" fmla="*/ 973990 w 7467600"/>
              <a:gd name="connsiteY68" fmla="*/ 5424940 h 6858000"/>
              <a:gd name="connsiteX69" fmla="*/ 1103809 w 7467600"/>
              <a:gd name="connsiteY69" fmla="*/ 5433720 h 6858000"/>
              <a:gd name="connsiteX70" fmla="*/ 1123454 w 7467600"/>
              <a:gd name="connsiteY70" fmla="*/ 5435727 h 6858000"/>
              <a:gd name="connsiteX71" fmla="*/ 1737017 w 7467600"/>
              <a:gd name="connsiteY71" fmla="*/ 5452183 h 6858000"/>
              <a:gd name="connsiteX72" fmla="*/ 1824397 w 7467600"/>
              <a:gd name="connsiteY72" fmla="*/ 5447757 h 6858000"/>
              <a:gd name="connsiteX73" fmla="*/ 2070059 w 7467600"/>
              <a:gd name="connsiteY73" fmla="*/ 5441660 h 6858000"/>
              <a:gd name="connsiteX74" fmla="*/ 1456157 w 7467600"/>
              <a:gd name="connsiteY74" fmla="*/ 5371404 h 6858000"/>
              <a:gd name="connsiteX75" fmla="*/ 4988186 w 7467600"/>
              <a:gd name="connsiteY75" fmla="*/ 5216467 h 6858000"/>
              <a:gd name="connsiteX76" fmla="*/ 4777334 w 7467600"/>
              <a:gd name="connsiteY76" fmla="*/ 5406072 h 6858000"/>
              <a:gd name="connsiteX77" fmla="*/ 4718341 w 7467600"/>
              <a:gd name="connsiteY77" fmla="*/ 5468043 h 6858000"/>
              <a:gd name="connsiteX78" fmla="*/ 4604655 w 7467600"/>
              <a:gd name="connsiteY78" fmla="*/ 5583434 h 6858000"/>
              <a:gd name="connsiteX79" fmla="*/ 4565074 w 7467600"/>
              <a:gd name="connsiteY79" fmla="*/ 5618550 h 6858000"/>
              <a:gd name="connsiteX80" fmla="*/ 4988186 w 7467600"/>
              <a:gd name="connsiteY80" fmla="*/ 5216467 h 6858000"/>
              <a:gd name="connsiteX81" fmla="*/ 4978032 w 7467600"/>
              <a:gd name="connsiteY81" fmla="*/ 5183809 h 6858000"/>
              <a:gd name="connsiteX82" fmla="*/ 4463413 w 7467600"/>
              <a:gd name="connsiteY82" fmla="*/ 5615162 h 6858000"/>
              <a:gd name="connsiteX83" fmla="*/ 4358134 w 7467600"/>
              <a:gd name="connsiteY83" fmla="*/ 5742791 h 6858000"/>
              <a:gd name="connsiteX84" fmla="*/ 4376219 w 7467600"/>
              <a:gd name="connsiteY84" fmla="*/ 5729027 h 6858000"/>
              <a:gd name="connsiteX85" fmla="*/ 4582340 w 7467600"/>
              <a:gd name="connsiteY85" fmla="*/ 5561037 h 6858000"/>
              <a:gd name="connsiteX86" fmla="*/ 4694684 w 7467600"/>
              <a:gd name="connsiteY86" fmla="*/ 5447098 h 6858000"/>
              <a:gd name="connsiteX87" fmla="*/ 4754123 w 7467600"/>
              <a:gd name="connsiteY87" fmla="*/ 5384643 h 6858000"/>
              <a:gd name="connsiteX88" fmla="*/ 4978032 w 7467600"/>
              <a:gd name="connsiteY88" fmla="*/ 5183809 h 6858000"/>
              <a:gd name="connsiteX89" fmla="*/ 1903353 w 7467600"/>
              <a:gd name="connsiteY89" fmla="*/ 5044827 h 6858000"/>
              <a:gd name="connsiteX90" fmla="*/ 1936931 w 7467600"/>
              <a:gd name="connsiteY90" fmla="*/ 5093954 h 6858000"/>
              <a:gd name="connsiteX91" fmla="*/ 2195868 w 7467600"/>
              <a:gd name="connsiteY91" fmla="*/ 5396574 h 6858000"/>
              <a:gd name="connsiteX92" fmla="*/ 2088852 w 7467600"/>
              <a:gd name="connsiteY92" fmla="*/ 5166123 h 6858000"/>
              <a:gd name="connsiteX93" fmla="*/ 1958241 w 7467600"/>
              <a:gd name="connsiteY93" fmla="*/ 5067955 h 6858000"/>
              <a:gd name="connsiteX94" fmla="*/ 1903353 w 7467600"/>
              <a:gd name="connsiteY94" fmla="*/ 5044827 h 6858000"/>
              <a:gd name="connsiteX95" fmla="*/ 1979378 w 7467600"/>
              <a:gd name="connsiteY95" fmla="*/ 4769504 h 6858000"/>
              <a:gd name="connsiteX96" fmla="*/ 2882120 w 7467600"/>
              <a:gd name="connsiteY96" fmla="*/ 5064547 h 6858000"/>
              <a:gd name="connsiteX97" fmla="*/ 2793103 w 7467600"/>
              <a:gd name="connsiteY97" fmla="*/ 5039699 h 6858000"/>
              <a:gd name="connsiteX98" fmla="*/ 2770041 w 7467600"/>
              <a:gd name="connsiteY98" fmla="*/ 5033634 h 6858000"/>
              <a:gd name="connsiteX99" fmla="*/ 1979378 w 7467600"/>
              <a:gd name="connsiteY99" fmla="*/ 4769504 h 6858000"/>
              <a:gd name="connsiteX100" fmla="*/ 1927410 w 7467600"/>
              <a:gd name="connsiteY100" fmla="*/ 4716164 h 6858000"/>
              <a:gd name="connsiteX101" fmla="*/ 1959587 w 7467600"/>
              <a:gd name="connsiteY101" fmla="*/ 4728849 h 6858000"/>
              <a:gd name="connsiteX102" fmla="*/ 2777707 w 7467600"/>
              <a:gd name="connsiteY102" fmla="*/ 5003991 h 6858000"/>
              <a:gd name="connsiteX103" fmla="*/ 2800768 w 7467600"/>
              <a:gd name="connsiteY103" fmla="*/ 5010056 h 6858000"/>
              <a:gd name="connsiteX104" fmla="*/ 2879408 w 7467600"/>
              <a:gd name="connsiteY104" fmla="*/ 5031590 h 6858000"/>
              <a:gd name="connsiteX105" fmla="*/ 2862295 w 7467600"/>
              <a:gd name="connsiteY105" fmla="*/ 5022958 h 6858000"/>
              <a:gd name="connsiteX106" fmla="*/ 2813343 w 7467600"/>
              <a:gd name="connsiteY106" fmla="*/ 4998369 h 6858000"/>
              <a:gd name="connsiteX107" fmla="*/ 2646245 w 7467600"/>
              <a:gd name="connsiteY107" fmla="*/ 4930999 h 6858000"/>
              <a:gd name="connsiteX108" fmla="*/ 1999243 w 7467600"/>
              <a:gd name="connsiteY108" fmla="*/ 4730524 h 6858000"/>
              <a:gd name="connsiteX109" fmla="*/ 1979527 w 7467600"/>
              <a:gd name="connsiteY109" fmla="*/ 4726651 h 6858000"/>
              <a:gd name="connsiteX110" fmla="*/ 1927410 w 7467600"/>
              <a:gd name="connsiteY110" fmla="*/ 4716164 h 6858000"/>
              <a:gd name="connsiteX111" fmla="*/ 1997014 w 7467600"/>
              <a:gd name="connsiteY111" fmla="*/ 4698007 h 6858000"/>
              <a:gd name="connsiteX112" fmla="*/ 2005458 w 7467600"/>
              <a:gd name="connsiteY112" fmla="*/ 4699540 h 6858000"/>
              <a:gd name="connsiteX113" fmla="*/ 2657186 w 7467600"/>
              <a:gd name="connsiteY113" fmla="*/ 4901687 h 6858000"/>
              <a:gd name="connsiteX114" fmla="*/ 2826662 w 7467600"/>
              <a:gd name="connsiteY114" fmla="*/ 4970362 h 6858000"/>
              <a:gd name="connsiteX115" fmla="*/ 2876100 w 7467600"/>
              <a:gd name="connsiteY115" fmla="*/ 4995397 h 6858000"/>
              <a:gd name="connsiteX116" fmla="*/ 3042600 w 7467600"/>
              <a:gd name="connsiteY116" fmla="*/ 5059532 h 6858000"/>
              <a:gd name="connsiteX117" fmla="*/ 1997014 w 7467600"/>
              <a:gd name="connsiteY117" fmla="*/ 4698007 h 6858000"/>
              <a:gd name="connsiteX118" fmla="*/ 2305292 w 7467600"/>
              <a:gd name="connsiteY118" fmla="*/ 4219492 h 6858000"/>
              <a:gd name="connsiteX119" fmla="*/ 3360922 w 7467600"/>
              <a:gd name="connsiteY119" fmla="*/ 4529373 h 6858000"/>
              <a:gd name="connsiteX120" fmla="*/ 3492420 w 7467600"/>
              <a:gd name="connsiteY120" fmla="*/ 4510145 h 6858000"/>
              <a:gd name="connsiteX121" fmla="*/ 3364086 w 7467600"/>
              <a:gd name="connsiteY121" fmla="*/ 4480340 h 6858000"/>
              <a:gd name="connsiteX122" fmla="*/ 3225818 w 7467600"/>
              <a:gd name="connsiteY122" fmla="*/ 4411822 h 6858000"/>
              <a:gd name="connsiteX123" fmla="*/ 3129696 w 7467600"/>
              <a:gd name="connsiteY123" fmla="*/ 4360704 h 6858000"/>
              <a:gd name="connsiteX124" fmla="*/ 2814545 w 7467600"/>
              <a:gd name="connsiteY124" fmla="*/ 4282955 h 6858000"/>
              <a:gd name="connsiteX125" fmla="*/ 2305292 w 7467600"/>
              <a:gd name="connsiteY125" fmla="*/ 4219492 h 6858000"/>
              <a:gd name="connsiteX126" fmla="*/ 2626982 w 7467600"/>
              <a:gd name="connsiteY126" fmla="*/ 4206450 h 6858000"/>
              <a:gd name="connsiteX127" fmla="*/ 2490617 w 7467600"/>
              <a:gd name="connsiteY127" fmla="*/ 4206951 h 6858000"/>
              <a:gd name="connsiteX128" fmla="*/ 2819869 w 7467600"/>
              <a:gd name="connsiteY128" fmla="*/ 4252936 h 6858000"/>
              <a:gd name="connsiteX129" fmla="*/ 3143018 w 7467600"/>
              <a:gd name="connsiteY129" fmla="*/ 4332698 h 6858000"/>
              <a:gd name="connsiteX130" fmla="*/ 3241520 w 7467600"/>
              <a:gd name="connsiteY130" fmla="*/ 4385112 h 6858000"/>
              <a:gd name="connsiteX131" fmla="*/ 3374575 w 7467600"/>
              <a:gd name="connsiteY131" fmla="*/ 4451517 h 6858000"/>
              <a:gd name="connsiteX132" fmla="*/ 3505221 w 7467600"/>
              <a:gd name="connsiteY132" fmla="*/ 4480757 h 6858000"/>
              <a:gd name="connsiteX133" fmla="*/ 2626982 w 7467600"/>
              <a:gd name="connsiteY133" fmla="*/ 4206450 h 6858000"/>
              <a:gd name="connsiteX134" fmla="*/ 1310106 w 7467600"/>
              <a:gd name="connsiteY134" fmla="*/ 3943217 h 6858000"/>
              <a:gd name="connsiteX135" fmla="*/ 854994 w 7467600"/>
              <a:gd name="connsiteY135" fmla="*/ 4399136 h 6858000"/>
              <a:gd name="connsiteX136" fmla="*/ 742462 w 7467600"/>
              <a:gd name="connsiteY136" fmla="*/ 4594648 h 6858000"/>
              <a:gd name="connsiteX137" fmla="*/ 820602 w 7467600"/>
              <a:gd name="connsiteY137" fmla="*/ 4485915 h 6858000"/>
              <a:gd name="connsiteX138" fmla="*/ 878295 w 7467600"/>
              <a:gd name="connsiteY138" fmla="*/ 4403594 h 6858000"/>
              <a:gd name="connsiteX139" fmla="*/ 1240607 w 7467600"/>
              <a:gd name="connsiteY139" fmla="*/ 4010401 h 6858000"/>
              <a:gd name="connsiteX140" fmla="*/ 1310106 w 7467600"/>
              <a:gd name="connsiteY140" fmla="*/ 3943217 h 6858000"/>
              <a:gd name="connsiteX141" fmla="*/ 1423113 w 7467600"/>
              <a:gd name="connsiteY141" fmla="*/ 3874565 h 6858000"/>
              <a:gd name="connsiteX142" fmla="*/ 1260565 w 7467600"/>
              <a:gd name="connsiteY142" fmla="*/ 4031982 h 6858000"/>
              <a:gd name="connsiteX143" fmla="*/ 901900 w 7467600"/>
              <a:gd name="connsiteY143" fmla="*/ 4421236 h 6858000"/>
              <a:gd name="connsiteX144" fmla="*/ 845044 w 7467600"/>
              <a:gd name="connsiteY144" fmla="*/ 4502436 h 6858000"/>
              <a:gd name="connsiteX145" fmla="*/ 685926 w 7467600"/>
              <a:gd name="connsiteY145" fmla="*/ 4703069 h 6858000"/>
              <a:gd name="connsiteX146" fmla="*/ 684248 w 7467600"/>
              <a:gd name="connsiteY146" fmla="*/ 4706721 h 6858000"/>
              <a:gd name="connsiteX147" fmla="*/ 1423113 w 7467600"/>
              <a:gd name="connsiteY147" fmla="*/ 3874565 h 6858000"/>
              <a:gd name="connsiteX148" fmla="*/ 3316479 w 7467600"/>
              <a:gd name="connsiteY148" fmla="*/ 3872136 h 6858000"/>
              <a:gd name="connsiteX149" fmla="*/ 3546806 w 7467600"/>
              <a:gd name="connsiteY149" fmla="*/ 4356139 h 6858000"/>
              <a:gd name="connsiteX150" fmla="*/ 3364433 w 7467600"/>
              <a:gd name="connsiteY150" fmla="*/ 3953121 h 6858000"/>
              <a:gd name="connsiteX151" fmla="*/ 3316479 w 7467600"/>
              <a:gd name="connsiteY151" fmla="*/ 3872136 h 6858000"/>
              <a:gd name="connsiteX152" fmla="*/ 3291335 w 7467600"/>
              <a:gd name="connsiteY152" fmla="*/ 3767420 h 6858000"/>
              <a:gd name="connsiteX153" fmla="*/ 3390805 w 7467600"/>
              <a:gd name="connsiteY153" fmla="*/ 3937163 h 6858000"/>
              <a:gd name="connsiteX154" fmla="*/ 3579062 w 7467600"/>
              <a:gd name="connsiteY154" fmla="*/ 4359040 h 6858000"/>
              <a:gd name="connsiteX155" fmla="*/ 3467355 w 7467600"/>
              <a:gd name="connsiteY155" fmla="*/ 3988130 h 6858000"/>
              <a:gd name="connsiteX156" fmla="*/ 3310753 w 7467600"/>
              <a:gd name="connsiteY156" fmla="*/ 3787140 h 6858000"/>
              <a:gd name="connsiteX157" fmla="*/ 3291335 w 7467600"/>
              <a:gd name="connsiteY157" fmla="*/ 3767420 h 6858000"/>
              <a:gd name="connsiteX158" fmla="*/ 1635889 w 7467600"/>
              <a:gd name="connsiteY158" fmla="*/ 3709494 h 6858000"/>
              <a:gd name="connsiteX159" fmla="*/ 1634800 w 7467600"/>
              <a:gd name="connsiteY159" fmla="*/ 3731111 h 6858000"/>
              <a:gd name="connsiteX160" fmla="*/ 1635889 w 7467600"/>
              <a:gd name="connsiteY160" fmla="*/ 3709494 h 6858000"/>
              <a:gd name="connsiteX161" fmla="*/ 1510397 w 7467600"/>
              <a:gd name="connsiteY161" fmla="*/ 3684705 h 6858000"/>
              <a:gd name="connsiteX162" fmla="*/ 1146550 w 7467600"/>
              <a:gd name="connsiteY162" fmla="*/ 3802012 h 6858000"/>
              <a:gd name="connsiteX163" fmla="*/ 698834 w 7467600"/>
              <a:gd name="connsiteY163" fmla="*/ 3952272 h 6858000"/>
              <a:gd name="connsiteX164" fmla="*/ 34256 w 7467600"/>
              <a:gd name="connsiteY164" fmla="*/ 4347603 h 6858000"/>
              <a:gd name="connsiteX165" fmla="*/ 527241 w 7467600"/>
              <a:gd name="connsiteY165" fmla="*/ 4065078 h 6858000"/>
              <a:gd name="connsiteX166" fmla="*/ 1510397 w 7467600"/>
              <a:gd name="connsiteY166" fmla="*/ 3684705 h 6858000"/>
              <a:gd name="connsiteX167" fmla="*/ 1313114 w 7467600"/>
              <a:gd name="connsiteY167" fmla="*/ 3655216 h 6858000"/>
              <a:gd name="connsiteX168" fmla="*/ 1109304 w 7467600"/>
              <a:gd name="connsiteY168" fmla="*/ 3669030 h 6858000"/>
              <a:gd name="connsiteX169" fmla="*/ 8129 w 7467600"/>
              <a:gd name="connsiteY169" fmla="*/ 4330519 h 6858000"/>
              <a:gd name="connsiteX170" fmla="*/ 687572 w 7467600"/>
              <a:gd name="connsiteY170" fmla="*/ 3925629 h 6858000"/>
              <a:gd name="connsiteX171" fmla="*/ 1138365 w 7467600"/>
              <a:gd name="connsiteY171" fmla="*/ 3774515 h 6858000"/>
              <a:gd name="connsiteX172" fmla="*/ 1505579 w 7467600"/>
              <a:gd name="connsiteY172" fmla="*/ 3655526 h 6858000"/>
              <a:gd name="connsiteX173" fmla="*/ 1313114 w 7467600"/>
              <a:gd name="connsiteY173" fmla="*/ 3655216 h 6858000"/>
              <a:gd name="connsiteX174" fmla="*/ 3655073 w 7467600"/>
              <a:gd name="connsiteY174" fmla="*/ 3650884 h 6858000"/>
              <a:gd name="connsiteX175" fmla="*/ 3989938 w 7467600"/>
              <a:gd name="connsiteY175" fmla="*/ 3991685 h 6858000"/>
              <a:gd name="connsiteX176" fmla="*/ 4393907 w 7467600"/>
              <a:gd name="connsiteY176" fmla="*/ 4261258 h 6858000"/>
              <a:gd name="connsiteX177" fmla="*/ 4648051 w 7467600"/>
              <a:gd name="connsiteY177" fmla="*/ 4374051 h 6858000"/>
              <a:gd name="connsiteX178" fmla="*/ 4383389 w 7467600"/>
              <a:gd name="connsiteY178" fmla="*/ 4184369 h 6858000"/>
              <a:gd name="connsiteX179" fmla="*/ 4165508 w 7467600"/>
              <a:gd name="connsiteY179" fmla="*/ 4035196 h 6858000"/>
              <a:gd name="connsiteX180" fmla="*/ 4068162 w 7467600"/>
              <a:gd name="connsiteY180" fmla="*/ 3953394 h 6858000"/>
              <a:gd name="connsiteX181" fmla="*/ 3981416 w 7467600"/>
              <a:gd name="connsiteY181" fmla="*/ 3880482 h 6858000"/>
              <a:gd name="connsiteX182" fmla="*/ 3800147 w 7467600"/>
              <a:gd name="connsiteY182" fmla="*/ 3749872 h 6858000"/>
              <a:gd name="connsiteX183" fmla="*/ 3655073 w 7467600"/>
              <a:gd name="connsiteY183" fmla="*/ 3650884 h 6858000"/>
              <a:gd name="connsiteX184" fmla="*/ 3670252 w 7467600"/>
              <a:gd name="connsiteY184" fmla="*/ 3622798 h 6858000"/>
              <a:gd name="connsiteX185" fmla="*/ 3817258 w 7467600"/>
              <a:gd name="connsiteY185" fmla="*/ 3723577 h 6858000"/>
              <a:gd name="connsiteX186" fmla="*/ 4000461 w 7467600"/>
              <a:gd name="connsiteY186" fmla="*/ 3855966 h 6858000"/>
              <a:gd name="connsiteX187" fmla="*/ 4088180 w 7467600"/>
              <a:gd name="connsiteY187" fmla="*/ 3929774 h 6858000"/>
              <a:gd name="connsiteX188" fmla="*/ 4184555 w 7467600"/>
              <a:gd name="connsiteY188" fmla="*/ 4010683 h 6858000"/>
              <a:gd name="connsiteX189" fmla="*/ 4399563 w 7467600"/>
              <a:gd name="connsiteY189" fmla="*/ 4158106 h 6858000"/>
              <a:gd name="connsiteX190" fmla="*/ 4684469 w 7467600"/>
              <a:gd name="connsiteY190" fmla="*/ 4364680 h 6858000"/>
              <a:gd name="connsiteX191" fmla="*/ 4690271 w 7467600"/>
              <a:gd name="connsiteY191" fmla="*/ 4370034 h 6858000"/>
              <a:gd name="connsiteX192" fmla="*/ 4136093 w 7467600"/>
              <a:gd name="connsiteY192" fmla="*/ 3858466 h 6858000"/>
              <a:gd name="connsiteX193" fmla="*/ 3670252 w 7467600"/>
              <a:gd name="connsiteY193" fmla="*/ 3622798 h 6858000"/>
              <a:gd name="connsiteX194" fmla="*/ 4440129 w 7467600"/>
              <a:gd name="connsiteY194" fmla="*/ 3448571 h 6858000"/>
              <a:gd name="connsiteX195" fmla="*/ 4856525 w 7467600"/>
              <a:gd name="connsiteY195" fmla="*/ 3915351 h 6858000"/>
              <a:gd name="connsiteX196" fmla="*/ 5059055 w 7467600"/>
              <a:gd name="connsiteY196" fmla="*/ 4108918 h 6858000"/>
              <a:gd name="connsiteX197" fmla="*/ 5290070 w 7467600"/>
              <a:gd name="connsiteY197" fmla="*/ 4263619 h 6858000"/>
              <a:gd name="connsiteX198" fmla="*/ 4834991 w 7467600"/>
              <a:gd name="connsiteY198" fmla="*/ 3830985 h 6858000"/>
              <a:gd name="connsiteX199" fmla="*/ 4440129 w 7467600"/>
              <a:gd name="connsiteY199" fmla="*/ 3448571 h 6858000"/>
              <a:gd name="connsiteX200" fmla="*/ 4441737 w 7467600"/>
              <a:gd name="connsiteY200" fmla="*/ 3399734 h 6858000"/>
              <a:gd name="connsiteX201" fmla="*/ 4431236 w 7467600"/>
              <a:gd name="connsiteY201" fmla="*/ 3400954 h 6858000"/>
              <a:gd name="connsiteX202" fmla="*/ 4557150 w 7467600"/>
              <a:gd name="connsiteY202" fmla="*/ 3510023 h 6858000"/>
              <a:gd name="connsiteX203" fmla="*/ 4856936 w 7467600"/>
              <a:gd name="connsiteY203" fmla="*/ 3809146 h 6858000"/>
              <a:gd name="connsiteX204" fmla="*/ 5111996 w 7467600"/>
              <a:gd name="connsiteY204" fmla="*/ 4065759 h 6858000"/>
              <a:gd name="connsiteX205" fmla="*/ 5388878 w 7467600"/>
              <a:gd name="connsiteY205" fmla="*/ 4300185 h 6858000"/>
              <a:gd name="connsiteX206" fmla="*/ 5425556 w 7467600"/>
              <a:gd name="connsiteY206" fmla="*/ 4308967 h 6858000"/>
              <a:gd name="connsiteX207" fmla="*/ 4943646 w 7467600"/>
              <a:gd name="connsiteY207" fmla="*/ 3822916 h 6858000"/>
              <a:gd name="connsiteX208" fmla="*/ 4594837 w 7467600"/>
              <a:gd name="connsiteY208" fmla="*/ 3532274 h 6858000"/>
              <a:gd name="connsiteX209" fmla="*/ 4441737 w 7467600"/>
              <a:gd name="connsiteY209" fmla="*/ 3399734 h 6858000"/>
              <a:gd name="connsiteX210" fmla="*/ 5425834 w 7467600"/>
              <a:gd name="connsiteY210" fmla="*/ 3162785 h 6858000"/>
              <a:gd name="connsiteX211" fmla="*/ 5401644 w 7467600"/>
              <a:gd name="connsiteY211" fmla="*/ 3617847 h 6858000"/>
              <a:gd name="connsiteX212" fmla="*/ 5467256 w 7467600"/>
              <a:gd name="connsiteY212" fmla="*/ 4175494 h 6858000"/>
              <a:gd name="connsiteX213" fmla="*/ 5448069 w 7467600"/>
              <a:gd name="connsiteY213" fmla="*/ 3567554 h 6858000"/>
              <a:gd name="connsiteX214" fmla="*/ 5425834 w 7467600"/>
              <a:gd name="connsiteY214" fmla="*/ 3162785 h 6858000"/>
              <a:gd name="connsiteX215" fmla="*/ 1318687 w 7467600"/>
              <a:gd name="connsiteY215" fmla="*/ 3113840 h 6858000"/>
              <a:gd name="connsiteX216" fmla="*/ 1066793 w 7467600"/>
              <a:gd name="connsiteY216" fmla="*/ 3212171 h 6858000"/>
              <a:gd name="connsiteX217" fmla="*/ 993319 w 7467600"/>
              <a:gd name="connsiteY217" fmla="*/ 3247648 h 6858000"/>
              <a:gd name="connsiteX218" fmla="*/ 853081 w 7467600"/>
              <a:gd name="connsiteY218" fmla="*/ 3312410 h 6858000"/>
              <a:gd name="connsiteX219" fmla="*/ 805957 w 7467600"/>
              <a:gd name="connsiteY219" fmla="*/ 3330443 h 6858000"/>
              <a:gd name="connsiteX220" fmla="*/ 1318687 w 7467600"/>
              <a:gd name="connsiteY220" fmla="*/ 3113840 h 6858000"/>
              <a:gd name="connsiteX221" fmla="*/ 5453702 w 7467600"/>
              <a:gd name="connsiteY221" fmla="*/ 3090882 h 6858000"/>
              <a:gd name="connsiteX222" fmla="*/ 5480135 w 7467600"/>
              <a:gd name="connsiteY222" fmla="*/ 3565802 h 6858000"/>
              <a:gd name="connsiteX223" fmla="*/ 5499023 w 7467600"/>
              <a:gd name="connsiteY223" fmla="*/ 4166310 h 6858000"/>
              <a:gd name="connsiteX224" fmla="*/ 5547022 w 7467600"/>
              <a:gd name="connsiteY224" fmla="*/ 3607838 h 6858000"/>
              <a:gd name="connsiteX225" fmla="*/ 5515964 w 7467600"/>
              <a:gd name="connsiteY225" fmla="*/ 3378541 h 6858000"/>
              <a:gd name="connsiteX226" fmla="*/ 5453702 w 7467600"/>
              <a:gd name="connsiteY226" fmla="*/ 3090882 h 6858000"/>
              <a:gd name="connsiteX227" fmla="*/ 1238695 w 7467600"/>
              <a:gd name="connsiteY227" fmla="*/ 3076820 h 6858000"/>
              <a:gd name="connsiteX228" fmla="*/ 716371 w 7467600"/>
              <a:gd name="connsiteY228" fmla="*/ 3293249 h 6858000"/>
              <a:gd name="connsiteX229" fmla="*/ 579522 w 7467600"/>
              <a:gd name="connsiteY229" fmla="*/ 3371759 h 6858000"/>
              <a:gd name="connsiteX230" fmla="*/ 600288 w 7467600"/>
              <a:gd name="connsiteY230" fmla="*/ 3365555 h 6858000"/>
              <a:gd name="connsiteX231" fmla="*/ 840692 w 7467600"/>
              <a:gd name="connsiteY231" fmla="*/ 3284921 h 6858000"/>
              <a:gd name="connsiteX232" fmla="*/ 979248 w 7467600"/>
              <a:gd name="connsiteY232" fmla="*/ 3221003 h 6858000"/>
              <a:gd name="connsiteX233" fmla="*/ 1053282 w 7467600"/>
              <a:gd name="connsiteY233" fmla="*/ 3185247 h 6858000"/>
              <a:gd name="connsiteX234" fmla="*/ 1320603 w 7467600"/>
              <a:gd name="connsiteY234" fmla="*/ 3081281 h 6858000"/>
              <a:gd name="connsiteX235" fmla="*/ 1238695 w 7467600"/>
              <a:gd name="connsiteY235" fmla="*/ 3076820 h 6858000"/>
              <a:gd name="connsiteX236" fmla="*/ 5425627 w 7467600"/>
              <a:gd name="connsiteY236" fmla="*/ 2954192 h 6858000"/>
              <a:gd name="connsiteX237" fmla="*/ 5470770 w 7467600"/>
              <a:gd name="connsiteY237" fmla="*/ 3005435 h 6858000"/>
              <a:gd name="connsiteX238" fmla="*/ 5519779 w 7467600"/>
              <a:gd name="connsiteY238" fmla="*/ 4359223 h 6858000"/>
              <a:gd name="connsiteX239" fmla="*/ 5520293 w 7467600"/>
              <a:gd name="connsiteY239" fmla="*/ 4360602 h 6858000"/>
              <a:gd name="connsiteX240" fmla="*/ 5767221 w 7467600"/>
              <a:gd name="connsiteY240" fmla="*/ 4665564 h 6858000"/>
              <a:gd name="connsiteX241" fmla="*/ 6937169 w 7467600"/>
              <a:gd name="connsiteY241" fmla="*/ 4815941 h 6858000"/>
              <a:gd name="connsiteX242" fmla="*/ 6953922 w 7467600"/>
              <a:gd name="connsiteY242" fmla="*/ 4890068 h 6858000"/>
              <a:gd name="connsiteX243" fmla="*/ 6071359 w 7467600"/>
              <a:gd name="connsiteY243" fmla="*/ 4770770 h 6858000"/>
              <a:gd name="connsiteX244" fmla="*/ 6038839 w 7467600"/>
              <a:gd name="connsiteY244" fmla="*/ 4764474 h 6858000"/>
              <a:gd name="connsiteX245" fmla="*/ 6038706 w 7467600"/>
              <a:gd name="connsiteY245" fmla="*/ 4763847 h 6858000"/>
              <a:gd name="connsiteX246" fmla="*/ 6037784 w 7467600"/>
              <a:gd name="connsiteY246" fmla="*/ 4764270 h 6858000"/>
              <a:gd name="connsiteX247" fmla="*/ 6038839 w 7467600"/>
              <a:gd name="connsiteY247" fmla="*/ 4764474 h 6858000"/>
              <a:gd name="connsiteX248" fmla="*/ 6040338 w 7467600"/>
              <a:gd name="connsiteY248" fmla="*/ 4771418 h 6858000"/>
              <a:gd name="connsiteX249" fmla="*/ 6024488 w 7467600"/>
              <a:gd name="connsiteY249" fmla="*/ 4809903 h 6858000"/>
              <a:gd name="connsiteX250" fmla="*/ 5599771 w 7467600"/>
              <a:gd name="connsiteY250" fmla="*/ 5509652 h 6858000"/>
              <a:gd name="connsiteX251" fmla="*/ 5548843 w 7467600"/>
              <a:gd name="connsiteY251" fmla="*/ 5563845 h 6858000"/>
              <a:gd name="connsiteX252" fmla="*/ 5940952 w 7467600"/>
              <a:gd name="connsiteY252" fmla="*/ 6250028 h 6858000"/>
              <a:gd name="connsiteX253" fmla="*/ 6043441 w 7467600"/>
              <a:gd name="connsiteY253" fmla="*/ 6665847 h 6858000"/>
              <a:gd name="connsiteX254" fmla="*/ 6093432 w 7467600"/>
              <a:gd name="connsiteY254" fmla="*/ 6858000 h 6858000"/>
              <a:gd name="connsiteX255" fmla="*/ 6034344 w 7467600"/>
              <a:gd name="connsiteY255" fmla="*/ 6858000 h 6858000"/>
              <a:gd name="connsiteX256" fmla="*/ 6026679 w 7467600"/>
              <a:gd name="connsiteY256" fmla="*/ 6836959 h 6858000"/>
              <a:gd name="connsiteX257" fmla="*/ 5800441 w 7467600"/>
              <a:gd name="connsiteY257" fmla="*/ 6335286 h 6858000"/>
              <a:gd name="connsiteX258" fmla="*/ 5526562 w 7467600"/>
              <a:gd name="connsiteY258" fmla="*/ 5705388 h 6858000"/>
              <a:gd name="connsiteX259" fmla="*/ 5519640 w 7467600"/>
              <a:gd name="connsiteY259" fmla="*/ 5683774 h 6858000"/>
              <a:gd name="connsiteX260" fmla="*/ 5844559 w 7467600"/>
              <a:gd name="connsiteY260" fmla="*/ 6553349 h 6858000"/>
              <a:gd name="connsiteX261" fmla="*/ 5975994 w 7467600"/>
              <a:gd name="connsiteY261" fmla="*/ 6858000 h 6858000"/>
              <a:gd name="connsiteX262" fmla="*/ 5898547 w 7467600"/>
              <a:gd name="connsiteY262" fmla="*/ 6858000 h 6858000"/>
              <a:gd name="connsiteX263" fmla="*/ 5682041 w 7467600"/>
              <a:gd name="connsiteY263" fmla="*/ 6355860 h 6858000"/>
              <a:gd name="connsiteX264" fmla="*/ 5461758 w 7467600"/>
              <a:gd name="connsiteY264" fmla="*/ 5820220 h 6858000"/>
              <a:gd name="connsiteX265" fmla="*/ 5237282 w 7467600"/>
              <a:gd name="connsiteY265" fmla="*/ 6579086 h 6858000"/>
              <a:gd name="connsiteX266" fmla="*/ 5115009 w 7467600"/>
              <a:gd name="connsiteY266" fmla="*/ 6858000 h 6858000"/>
              <a:gd name="connsiteX267" fmla="*/ 5028074 w 7467600"/>
              <a:gd name="connsiteY267" fmla="*/ 6858000 h 6858000"/>
              <a:gd name="connsiteX268" fmla="*/ 5079508 w 7467600"/>
              <a:gd name="connsiteY268" fmla="*/ 6749074 h 6858000"/>
              <a:gd name="connsiteX269" fmla="*/ 5371846 w 7467600"/>
              <a:gd name="connsiteY269" fmla="*/ 5924413 h 6858000"/>
              <a:gd name="connsiteX270" fmla="*/ 5270512 w 7467600"/>
              <a:gd name="connsiteY270" fmla="*/ 6138975 h 6858000"/>
              <a:gd name="connsiteX271" fmla="*/ 5062409 w 7467600"/>
              <a:gd name="connsiteY271" fmla="*/ 6653544 h 6858000"/>
              <a:gd name="connsiteX272" fmla="*/ 5036628 w 7467600"/>
              <a:gd name="connsiteY272" fmla="*/ 6754247 h 6858000"/>
              <a:gd name="connsiteX273" fmla="*/ 5009112 w 7467600"/>
              <a:gd name="connsiteY273" fmla="*/ 6858000 h 6858000"/>
              <a:gd name="connsiteX274" fmla="*/ 4976679 w 7467600"/>
              <a:gd name="connsiteY274" fmla="*/ 6858000 h 6858000"/>
              <a:gd name="connsiteX275" fmla="*/ 5006537 w 7467600"/>
              <a:gd name="connsiteY275" fmla="*/ 6747068 h 6858000"/>
              <a:gd name="connsiteX276" fmla="*/ 5032723 w 7467600"/>
              <a:gd name="connsiteY276" fmla="*/ 6644957 h 6858000"/>
              <a:gd name="connsiteX277" fmla="*/ 5242949 w 7467600"/>
              <a:gd name="connsiteY277" fmla="*/ 6125175 h 6858000"/>
              <a:gd name="connsiteX278" fmla="*/ 5286321 w 7467600"/>
              <a:gd name="connsiteY278" fmla="*/ 6033555 h 6858000"/>
              <a:gd name="connsiteX279" fmla="*/ 5008210 w 7467600"/>
              <a:gd name="connsiteY279" fmla="*/ 6649194 h 6858000"/>
              <a:gd name="connsiteX280" fmla="*/ 4986321 w 7467600"/>
              <a:gd name="connsiteY280" fmla="*/ 6765687 h 6858000"/>
              <a:gd name="connsiteX281" fmla="*/ 4973474 w 7467600"/>
              <a:gd name="connsiteY281" fmla="*/ 6858000 h 6858000"/>
              <a:gd name="connsiteX282" fmla="*/ 4907178 w 7467600"/>
              <a:gd name="connsiteY282" fmla="*/ 6858000 h 6858000"/>
              <a:gd name="connsiteX283" fmla="*/ 4910810 w 7467600"/>
              <a:gd name="connsiteY283" fmla="*/ 6829660 h 6858000"/>
              <a:gd name="connsiteX284" fmla="*/ 4987461 w 7467600"/>
              <a:gd name="connsiteY284" fmla="*/ 6432994 h 6858000"/>
              <a:gd name="connsiteX285" fmla="*/ 5179262 w 7467600"/>
              <a:gd name="connsiteY285" fmla="*/ 6035044 h 6858000"/>
              <a:gd name="connsiteX286" fmla="*/ 4689678 w 7467600"/>
              <a:gd name="connsiteY286" fmla="*/ 6440241 h 6858000"/>
              <a:gd name="connsiteX287" fmla="*/ 4477543 w 7467600"/>
              <a:gd name="connsiteY287" fmla="*/ 6674836 h 6858000"/>
              <a:gd name="connsiteX288" fmla="*/ 4329957 w 7467600"/>
              <a:gd name="connsiteY288" fmla="*/ 6858000 h 6858000"/>
              <a:gd name="connsiteX289" fmla="*/ 4218595 w 7467600"/>
              <a:gd name="connsiteY289" fmla="*/ 6858000 h 6858000"/>
              <a:gd name="connsiteX290" fmla="*/ 4368888 w 7467600"/>
              <a:gd name="connsiteY290" fmla="*/ 6668412 h 6858000"/>
              <a:gd name="connsiteX291" fmla="*/ 4563091 w 7467600"/>
              <a:gd name="connsiteY291" fmla="*/ 6442508 h 6858000"/>
              <a:gd name="connsiteX292" fmla="*/ 5387324 w 7467600"/>
              <a:gd name="connsiteY292" fmla="*/ 5705830 h 6858000"/>
              <a:gd name="connsiteX293" fmla="*/ 5073620 w 7467600"/>
              <a:gd name="connsiteY293" fmla="*/ 5955437 h 6858000"/>
              <a:gd name="connsiteX294" fmla="*/ 4689789 w 7467600"/>
              <a:gd name="connsiteY294" fmla="*/ 6268382 h 6858000"/>
              <a:gd name="connsiteX295" fmla="*/ 4418722 w 7467600"/>
              <a:gd name="connsiteY295" fmla="*/ 6570886 h 6858000"/>
              <a:gd name="connsiteX296" fmla="*/ 4214944 w 7467600"/>
              <a:gd name="connsiteY296" fmla="*/ 6858000 h 6858000"/>
              <a:gd name="connsiteX297" fmla="*/ 4177898 w 7467600"/>
              <a:gd name="connsiteY297" fmla="*/ 6858000 h 6858000"/>
              <a:gd name="connsiteX298" fmla="*/ 4391597 w 7467600"/>
              <a:gd name="connsiteY298" fmla="*/ 6556370 h 6858000"/>
              <a:gd name="connsiteX299" fmla="*/ 4668889 w 7467600"/>
              <a:gd name="connsiteY299" fmla="*/ 6246399 h 6858000"/>
              <a:gd name="connsiteX300" fmla="*/ 5055427 w 7467600"/>
              <a:gd name="connsiteY300" fmla="*/ 5931476 h 6858000"/>
              <a:gd name="connsiteX301" fmla="*/ 5371814 w 7467600"/>
              <a:gd name="connsiteY301" fmla="*/ 5678975 h 6858000"/>
              <a:gd name="connsiteX302" fmla="*/ 4987918 w 7467600"/>
              <a:gd name="connsiteY302" fmla="*/ 5838701 h 6858000"/>
              <a:gd name="connsiteX303" fmla="*/ 4317146 w 7467600"/>
              <a:gd name="connsiteY303" fmla="*/ 6587716 h 6858000"/>
              <a:gd name="connsiteX304" fmla="*/ 4171627 w 7467600"/>
              <a:gd name="connsiteY304" fmla="*/ 6858000 h 6858000"/>
              <a:gd name="connsiteX305" fmla="*/ 4081585 w 7467600"/>
              <a:gd name="connsiteY305" fmla="*/ 6858000 h 6858000"/>
              <a:gd name="connsiteX306" fmla="*/ 4238603 w 7467600"/>
              <a:gd name="connsiteY306" fmla="*/ 6559341 h 6858000"/>
              <a:gd name="connsiteX307" fmla="*/ 4778333 w 7467600"/>
              <a:gd name="connsiteY307" fmla="*/ 5873626 h 6858000"/>
              <a:gd name="connsiteX308" fmla="*/ 5414185 w 7467600"/>
              <a:gd name="connsiteY308" fmla="*/ 5573882 h 6858000"/>
              <a:gd name="connsiteX309" fmla="*/ 5959648 w 7467600"/>
              <a:gd name="connsiteY309" fmla="*/ 4760797 h 6858000"/>
              <a:gd name="connsiteX310" fmla="*/ 5355019 w 7467600"/>
              <a:gd name="connsiteY310" fmla="*/ 4734672 h 6858000"/>
              <a:gd name="connsiteX311" fmla="*/ 5083565 w 7467600"/>
              <a:gd name="connsiteY311" fmla="*/ 5179121 h 6858000"/>
              <a:gd name="connsiteX312" fmla="*/ 4713577 w 7467600"/>
              <a:gd name="connsiteY312" fmla="*/ 5616803 h 6858000"/>
              <a:gd name="connsiteX313" fmla="*/ 3989559 w 7467600"/>
              <a:gd name="connsiteY313" fmla="*/ 6145945 h 6858000"/>
              <a:gd name="connsiteX314" fmla="*/ 3939824 w 7467600"/>
              <a:gd name="connsiteY314" fmla="*/ 6066900 h 6858000"/>
              <a:gd name="connsiteX315" fmla="*/ 4584537 w 7467600"/>
              <a:gd name="connsiteY315" fmla="*/ 5324826 h 6858000"/>
              <a:gd name="connsiteX316" fmla="*/ 5037105 w 7467600"/>
              <a:gd name="connsiteY316" fmla="*/ 5088765 h 6858000"/>
              <a:gd name="connsiteX317" fmla="*/ 5039930 w 7467600"/>
              <a:gd name="connsiteY317" fmla="*/ 5089585 h 6858000"/>
              <a:gd name="connsiteX318" fmla="*/ 5263764 w 7467600"/>
              <a:gd name="connsiteY318" fmla="*/ 4735525 h 6858000"/>
              <a:gd name="connsiteX319" fmla="*/ 4086300 w 7467600"/>
              <a:gd name="connsiteY319" fmla="*/ 4884599 h 6858000"/>
              <a:gd name="connsiteX320" fmla="*/ 4085485 w 7467600"/>
              <a:gd name="connsiteY320" fmla="*/ 4899070 h 6858000"/>
              <a:gd name="connsiteX321" fmla="*/ 3871915 w 7467600"/>
              <a:gd name="connsiteY321" fmla="*/ 5253645 h 6858000"/>
              <a:gd name="connsiteX322" fmla="*/ 3799374 w 7467600"/>
              <a:gd name="connsiteY322" fmla="*/ 5466127 h 6858000"/>
              <a:gd name="connsiteX323" fmla="*/ 3498850 w 7467600"/>
              <a:gd name="connsiteY323" fmla="*/ 6661888 h 6858000"/>
              <a:gd name="connsiteX324" fmla="*/ 3399216 w 7467600"/>
              <a:gd name="connsiteY324" fmla="*/ 6858000 h 6858000"/>
              <a:gd name="connsiteX325" fmla="*/ 3303688 w 7467600"/>
              <a:gd name="connsiteY325" fmla="*/ 6858000 h 6858000"/>
              <a:gd name="connsiteX326" fmla="*/ 3391774 w 7467600"/>
              <a:gd name="connsiteY326" fmla="*/ 6697181 h 6858000"/>
              <a:gd name="connsiteX327" fmla="*/ 3735540 w 7467600"/>
              <a:gd name="connsiteY327" fmla="*/ 5546923 h 6858000"/>
              <a:gd name="connsiteX328" fmla="*/ 3729438 w 7467600"/>
              <a:gd name="connsiteY328" fmla="*/ 5569058 h 6858000"/>
              <a:gd name="connsiteX329" fmla="*/ 3707782 w 7467600"/>
              <a:gd name="connsiteY329" fmla="*/ 5644908 h 6858000"/>
              <a:gd name="connsiteX330" fmla="*/ 3583827 w 7467600"/>
              <a:gd name="connsiteY330" fmla="*/ 6039215 h 6858000"/>
              <a:gd name="connsiteX331" fmla="*/ 3547861 w 7467600"/>
              <a:gd name="connsiteY331" fmla="*/ 6129609 h 6858000"/>
              <a:gd name="connsiteX332" fmla="*/ 3490905 w 7467600"/>
              <a:gd name="connsiteY332" fmla="*/ 6277660 h 6858000"/>
              <a:gd name="connsiteX333" fmla="*/ 3455859 w 7467600"/>
              <a:gd name="connsiteY333" fmla="*/ 6391301 h 6858000"/>
              <a:gd name="connsiteX334" fmla="*/ 3429112 w 7467600"/>
              <a:gd name="connsiteY334" fmla="*/ 6479469 h 6858000"/>
              <a:gd name="connsiteX335" fmla="*/ 3304862 w 7467600"/>
              <a:gd name="connsiteY335" fmla="*/ 6796476 h 6858000"/>
              <a:gd name="connsiteX336" fmla="*/ 3276071 w 7467600"/>
              <a:gd name="connsiteY336" fmla="*/ 6858000 h 6858000"/>
              <a:gd name="connsiteX337" fmla="*/ 3240805 w 7467600"/>
              <a:gd name="connsiteY337" fmla="*/ 6858000 h 6858000"/>
              <a:gd name="connsiteX338" fmla="*/ 3275917 w 7467600"/>
              <a:gd name="connsiteY338" fmla="*/ 6783192 h 6858000"/>
              <a:gd name="connsiteX339" fmla="*/ 3399358 w 7467600"/>
              <a:gd name="connsiteY339" fmla="*/ 6469011 h 6858000"/>
              <a:gd name="connsiteX340" fmla="*/ 3425650 w 7467600"/>
              <a:gd name="connsiteY340" fmla="*/ 6381333 h 6858000"/>
              <a:gd name="connsiteX341" fmla="*/ 3460661 w 7467600"/>
              <a:gd name="connsiteY341" fmla="*/ 6266763 h 6858000"/>
              <a:gd name="connsiteX342" fmla="*/ 3518021 w 7467600"/>
              <a:gd name="connsiteY342" fmla="*/ 6117298 h 6858000"/>
              <a:gd name="connsiteX343" fmla="*/ 3554035 w 7467600"/>
              <a:gd name="connsiteY343" fmla="*/ 6027832 h 6858000"/>
              <a:gd name="connsiteX344" fmla="*/ 3677174 w 7467600"/>
              <a:gd name="connsiteY344" fmla="*/ 5636351 h 6858000"/>
              <a:gd name="connsiteX345" fmla="*/ 3698819 w 7467600"/>
              <a:gd name="connsiteY345" fmla="*/ 5560503 h 6858000"/>
              <a:gd name="connsiteX346" fmla="*/ 3702094 w 7467600"/>
              <a:gd name="connsiteY346" fmla="*/ 5549194 h 6858000"/>
              <a:gd name="connsiteX347" fmla="*/ 3398355 w 7467600"/>
              <a:gd name="connsiteY347" fmla="*/ 6094603 h 6858000"/>
              <a:gd name="connsiteX348" fmla="*/ 3193941 w 7467600"/>
              <a:gd name="connsiteY348" fmla="*/ 6798775 h 6858000"/>
              <a:gd name="connsiteX349" fmla="*/ 3184140 w 7467600"/>
              <a:gd name="connsiteY349" fmla="*/ 6858000 h 6858000"/>
              <a:gd name="connsiteX350" fmla="*/ 3099978 w 7467600"/>
              <a:gd name="connsiteY350" fmla="*/ 6858000 h 6858000"/>
              <a:gd name="connsiteX351" fmla="*/ 3101556 w 7467600"/>
              <a:gd name="connsiteY351" fmla="*/ 6843337 h 6858000"/>
              <a:gd name="connsiteX352" fmla="*/ 3370162 w 7467600"/>
              <a:gd name="connsiteY352" fmla="*/ 5785550 h 6858000"/>
              <a:gd name="connsiteX353" fmla="*/ 3746477 w 7467600"/>
              <a:gd name="connsiteY353" fmla="*/ 5377889 h 6858000"/>
              <a:gd name="connsiteX354" fmla="*/ 3863399 w 7467600"/>
              <a:gd name="connsiteY354" fmla="*/ 5087257 h 6858000"/>
              <a:gd name="connsiteX355" fmla="*/ 3968712 w 7467600"/>
              <a:gd name="connsiteY355" fmla="*/ 4913989 h 6858000"/>
              <a:gd name="connsiteX356" fmla="*/ 2792390 w 7467600"/>
              <a:gd name="connsiteY356" fmla="*/ 5382974 h 6858000"/>
              <a:gd name="connsiteX357" fmla="*/ 2714982 w 7467600"/>
              <a:gd name="connsiteY357" fmla="*/ 5427051 h 6858000"/>
              <a:gd name="connsiteX358" fmla="*/ 2813361 w 7467600"/>
              <a:gd name="connsiteY358" fmla="*/ 6023912 h 6858000"/>
              <a:gd name="connsiteX359" fmla="*/ 2688430 w 7467600"/>
              <a:gd name="connsiteY359" fmla="*/ 6801564 h 6858000"/>
              <a:gd name="connsiteX360" fmla="*/ 2629626 w 7467600"/>
              <a:gd name="connsiteY360" fmla="*/ 6763394 h 6858000"/>
              <a:gd name="connsiteX361" fmla="*/ 2565328 w 7467600"/>
              <a:gd name="connsiteY361" fmla="*/ 5516399 h 6858000"/>
              <a:gd name="connsiteX362" fmla="*/ 1922999 w 7467600"/>
              <a:gd name="connsiteY362" fmla="*/ 5980343 h 6858000"/>
              <a:gd name="connsiteX363" fmla="*/ 1950261 w 7467600"/>
              <a:gd name="connsiteY363" fmla="*/ 6405858 h 6858000"/>
              <a:gd name="connsiteX364" fmla="*/ 2365554 w 7467600"/>
              <a:gd name="connsiteY364" fmla="*/ 6759107 h 6858000"/>
              <a:gd name="connsiteX365" fmla="*/ 2424142 w 7467600"/>
              <a:gd name="connsiteY365" fmla="*/ 6858000 h 6858000"/>
              <a:gd name="connsiteX366" fmla="*/ 2395994 w 7467600"/>
              <a:gd name="connsiteY366" fmla="*/ 6858000 h 6858000"/>
              <a:gd name="connsiteX367" fmla="*/ 2392863 w 7467600"/>
              <a:gd name="connsiteY367" fmla="*/ 6852964 h 6858000"/>
              <a:gd name="connsiteX368" fmla="*/ 2017589 w 7467600"/>
              <a:gd name="connsiteY368" fmla="*/ 6493982 h 6858000"/>
              <a:gd name="connsiteX369" fmla="*/ 2147336 w 7467600"/>
              <a:gd name="connsiteY369" fmla="*/ 6594052 h 6858000"/>
              <a:gd name="connsiteX370" fmla="*/ 2207047 w 7467600"/>
              <a:gd name="connsiteY370" fmla="*/ 6654540 h 6858000"/>
              <a:gd name="connsiteX371" fmla="*/ 2299106 w 7467600"/>
              <a:gd name="connsiteY371" fmla="*/ 6778931 h 6858000"/>
              <a:gd name="connsiteX372" fmla="*/ 2314430 w 7467600"/>
              <a:gd name="connsiteY372" fmla="*/ 6801144 h 6858000"/>
              <a:gd name="connsiteX373" fmla="*/ 2352406 w 7467600"/>
              <a:gd name="connsiteY373" fmla="*/ 6858000 h 6858000"/>
              <a:gd name="connsiteX374" fmla="*/ 2314492 w 7467600"/>
              <a:gd name="connsiteY374" fmla="*/ 6858000 h 6858000"/>
              <a:gd name="connsiteX375" fmla="*/ 2288095 w 7467600"/>
              <a:gd name="connsiteY375" fmla="*/ 6818030 h 6858000"/>
              <a:gd name="connsiteX376" fmla="*/ 2272768 w 7467600"/>
              <a:gd name="connsiteY376" fmla="*/ 6795822 h 6858000"/>
              <a:gd name="connsiteX377" fmla="*/ 2182715 w 7467600"/>
              <a:gd name="connsiteY377" fmla="*/ 6675071 h 6858000"/>
              <a:gd name="connsiteX378" fmla="*/ 2032061 w 7467600"/>
              <a:gd name="connsiteY378" fmla="*/ 6541380 h 6858000"/>
              <a:gd name="connsiteX379" fmla="*/ 2257220 w 7467600"/>
              <a:gd name="connsiteY379" fmla="*/ 6826257 h 6858000"/>
              <a:gd name="connsiteX380" fmla="*/ 2281324 w 7467600"/>
              <a:gd name="connsiteY380" fmla="*/ 6858000 h 6858000"/>
              <a:gd name="connsiteX381" fmla="*/ 2242860 w 7467600"/>
              <a:gd name="connsiteY381" fmla="*/ 6858000 h 6858000"/>
              <a:gd name="connsiteX382" fmla="*/ 2232818 w 7467600"/>
              <a:gd name="connsiteY382" fmla="*/ 6844926 h 6858000"/>
              <a:gd name="connsiteX383" fmla="*/ 1990172 w 7467600"/>
              <a:gd name="connsiteY383" fmla="*/ 6542121 h 6858000"/>
              <a:gd name="connsiteX384" fmla="*/ 2124090 w 7467600"/>
              <a:gd name="connsiteY384" fmla="*/ 6761017 h 6858000"/>
              <a:gd name="connsiteX385" fmla="*/ 2200380 w 7467600"/>
              <a:gd name="connsiteY385" fmla="*/ 6858000 h 6858000"/>
              <a:gd name="connsiteX386" fmla="*/ 2147507 w 7467600"/>
              <a:gd name="connsiteY386" fmla="*/ 6858000 h 6858000"/>
              <a:gd name="connsiteX387" fmla="*/ 2070668 w 7467600"/>
              <a:gd name="connsiteY387" fmla="*/ 6761520 h 6858000"/>
              <a:gd name="connsiteX388" fmla="*/ 1975142 w 7467600"/>
              <a:gd name="connsiteY388" fmla="*/ 6585570 h 6858000"/>
              <a:gd name="connsiteX389" fmla="*/ 2050035 w 7467600"/>
              <a:gd name="connsiteY389" fmla="*/ 6813345 h 6858000"/>
              <a:gd name="connsiteX390" fmla="*/ 2063025 w 7467600"/>
              <a:gd name="connsiteY390" fmla="*/ 6858000 h 6858000"/>
              <a:gd name="connsiteX391" fmla="*/ 2021675 w 7467600"/>
              <a:gd name="connsiteY391" fmla="*/ 6858000 h 6858000"/>
              <a:gd name="connsiteX392" fmla="*/ 2019308 w 7467600"/>
              <a:gd name="connsiteY392" fmla="*/ 6847118 h 6858000"/>
              <a:gd name="connsiteX393" fmla="*/ 1938835 w 7467600"/>
              <a:gd name="connsiteY393" fmla="*/ 6551160 h 6858000"/>
              <a:gd name="connsiteX394" fmla="*/ 1953230 w 7467600"/>
              <a:gd name="connsiteY394" fmla="*/ 6759699 h 6858000"/>
              <a:gd name="connsiteX395" fmla="*/ 1956763 w 7467600"/>
              <a:gd name="connsiteY395" fmla="*/ 6778191 h 6858000"/>
              <a:gd name="connsiteX396" fmla="*/ 1967925 w 7467600"/>
              <a:gd name="connsiteY396" fmla="*/ 6858000 h 6858000"/>
              <a:gd name="connsiteX397" fmla="*/ 1936622 w 7467600"/>
              <a:gd name="connsiteY397" fmla="*/ 6858000 h 6858000"/>
              <a:gd name="connsiteX398" fmla="*/ 1926261 w 7467600"/>
              <a:gd name="connsiteY398" fmla="*/ 6784064 h 6858000"/>
              <a:gd name="connsiteX399" fmla="*/ 1922724 w 7467600"/>
              <a:gd name="connsiteY399" fmla="*/ 6765577 h 6858000"/>
              <a:gd name="connsiteX400" fmla="*/ 1904650 w 7467600"/>
              <a:gd name="connsiteY400" fmla="*/ 6639616 h 6858000"/>
              <a:gd name="connsiteX401" fmla="*/ 1885273 w 7467600"/>
              <a:gd name="connsiteY401" fmla="*/ 6858000 h 6858000"/>
              <a:gd name="connsiteX402" fmla="*/ 1854363 w 7467600"/>
              <a:gd name="connsiteY402" fmla="*/ 6858000 h 6858000"/>
              <a:gd name="connsiteX403" fmla="*/ 1880391 w 7467600"/>
              <a:gd name="connsiteY403" fmla="*/ 6603796 h 6858000"/>
              <a:gd name="connsiteX404" fmla="*/ 1818273 w 7467600"/>
              <a:gd name="connsiteY404" fmla="*/ 6715729 h 6858000"/>
              <a:gd name="connsiteX405" fmla="*/ 1794691 w 7467600"/>
              <a:gd name="connsiteY405" fmla="*/ 6843239 h 6858000"/>
              <a:gd name="connsiteX406" fmla="*/ 1794914 w 7467600"/>
              <a:gd name="connsiteY406" fmla="*/ 6858000 h 6858000"/>
              <a:gd name="connsiteX407" fmla="*/ 1746128 w 7467600"/>
              <a:gd name="connsiteY407" fmla="*/ 6858000 h 6858000"/>
              <a:gd name="connsiteX408" fmla="*/ 1753934 w 7467600"/>
              <a:gd name="connsiteY408" fmla="*/ 6724796 h 6858000"/>
              <a:gd name="connsiteX409" fmla="*/ 1792053 w 7467600"/>
              <a:gd name="connsiteY409" fmla="*/ 6572396 h 6858000"/>
              <a:gd name="connsiteX410" fmla="*/ 1862248 w 7467600"/>
              <a:gd name="connsiteY410" fmla="*/ 6266397 h 6858000"/>
              <a:gd name="connsiteX411" fmla="*/ 1862250 w 7467600"/>
              <a:gd name="connsiteY411" fmla="*/ 6033531 h 6858000"/>
              <a:gd name="connsiteX412" fmla="*/ 1211999 w 7467600"/>
              <a:gd name="connsiteY412" fmla="*/ 6683610 h 6858000"/>
              <a:gd name="connsiteX413" fmla="*/ 1213266 w 7467600"/>
              <a:gd name="connsiteY413" fmla="*/ 6691947 h 6858000"/>
              <a:gd name="connsiteX414" fmla="*/ 1203370 w 7467600"/>
              <a:gd name="connsiteY414" fmla="*/ 6850676 h 6858000"/>
              <a:gd name="connsiteX415" fmla="*/ 1203671 w 7467600"/>
              <a:gd name="connsiteY415" fmla="*/ 6858000 h 6858000"/>
              <a:gd name="connsiteX416" fmla="*/ 1143180 w 7467600"/>
              <a:gd name="connsiteY416" fmla="*/ 6858000 h 6858000"/>
              <a:gd name="connsiteX417" fmla="*/ 1142176 w 7467600"/>
              <a:gd name="connsiteY417" fmla="*/ 6766045 h 6858000"/>
              <a:gd name="connsiteX418" fmla="*/ 1067484 w 7467600"/>
              <a:gd name="connsiteY418" fmla="*/ 6858000 h 6858000"/>
              <a:gd name="connsiteX419" fmla="*/ 953928 w 7467600"/>
              <a:gd name="connsiteY419" fmla="*/ 6858000 h 6858000"/>
              <a:gd name="connsiteX420" fmla="*/ 959715 w 7467600"/>
              <a:gd name="connsiteY420" fmla="*/ 6850185 h 6858000"/>
              <a:gd name="connsiteX421" fmla="*/ 1483788 w 7467600"/>
              <a:gd name="connsiteY421" fmla="*/ 6259174 h 6858000"/>
              <a:gd name="connsiteX422" fmla="*/ 1100671 w 7467600"/>
              <a:gd name="connsiteY422" fmla="*/ 6252137 h 6858000"/>
              <a:gd name="connsiteX423" fmla="*/ 1090144 w 7467600"/>
              <a:gd name="connsiteY423" fmla="*/ 6256748 h 6858000"/>
              <a:gd name="connsiteX424" fmla="*/ 1095872 w 7467600"/>
              <a:gd name="connsiteY424" fmla="*/ 6271892 h 6858000"/>
              <a:gd name="connsiteX425" fmla="*/ 262785 w 7467600"/>
              <a:gd name="connsiteY425" fmla="*/ 6845450 h 6858000"/>
              <a:gd name="connsiteX426" fmla="*/ 209968 w 7467600"/>
              <a:gd name="connsiteY426" fmla="*/ 6770713 h 6858000"/>
              <a:gd name="connsiteX427" fmla="*/ 873460 w 7467600"/>
              <a:gd name="connsiteY427" fmla="*/ 6253768 h 6858000"/>
              <a:gd name="connsiteX428" fmla="*/ 192686 w 7467600"/>
              <a:gd name="connsiteY428" fmla="*/ 5849257 h 6858000"/>
              <a:gd name="connsiteX429" fmla="*/ 4696 w 7467600"/>
              <a:gd name="connsiteY429" fmla="*/ 5697668 h 6858000"/>
              <a:gd name="connsiteX430" fmla="*/ 0 w 7467600"/>
              <a:gd name="connsiteY430" fmla="*/ 5689984 h 6858000"/>
              <a:gd name="connsiteX431" fmla="*/ 0 w 7467600"/>
              <a:gd name="connsiteY431" fmla="*/ 5513472 h 6858000"/>
              <a:gd name="connsiteX432" fmla="*/ 174101 w 7467600"/>
              <a:gd name="connsiteY432" fmla="*/ 5620277 h 6858000"/>
              <a:gd name="connsiteX433" fmla="*/ 891800 w 7467600"/>
              <a:gd name="connsiteY433" fmla="*/ 6036935 h 6858000"/>
              <a:gd name="connsiteX434" fmla="*/ 1072219 w 7467600"/>
              <a:gd name="connsiteY434" fmla="*/ 6169443 h 6858000"/>
              <a:gd name="connsiteX435" fmla="*/ 1074117 w 7467600"/>
              <a:gd name="connsiteY435" fmla="*/ 6170301 h 6858000"/>
              <a:gd name="connsiteX436" fmla="*/ 1083114 w 7467600"/>
              <a:gd name="connsiteY436" fmla="*/ 6174131 h 6858000"/>
              <a:gd name="connsiteX437" fmla="*/ 1543010 w 7467600"/>
              <a:gd name="connsiteY437" fmla="*/ 6191140 h 6858000"/>
              <a:gd name="connsiteX438" fmla="*/ 1551080 w 7467600"/>
              <a:gd name="connsiteY438" fmla="*/ 6195006 h 6858000"/>
              <a:gd name="connsiteX439" fmla="*/ 2345443 w 7467600"/>
              <a:gd name="connsiteY439" fmla="*/ 5549882 h 6858000"/>
              <a:gd name="connsiteX440" fmla="*/ 1721499 w 7467600"/>
              <a:gd name="connsiteY440" fmla="*/ 5599969 h 6858000"/>
              <a:gd name="connsiteX441" fmla="*/ 767716 w 7467600"/>
              <a:gd name="connsiteY441" fmla="*/ 5472768 h 6858000"/>
              <a:gd name="connsiteX442" fmla="*/ 722147 w 7467600"/>
              <a:gd name="connsiteY442" fmla="*/ 5393091 h 6858000"/>
              <a:gd name="connsiteX443" fmla="*/ 1485552 w 7467600"/>
              <a:gd name="connsiteY443" fmla="*/ 5313202 h 6858000"/>
              <a:gd name="connsiteX444" fmla="*/ 2143004 w 7467600"/>
              <a:gd name="connsiteY444" fmla="*/ 5402420 h 6858000"/>
              <a:gd name="connsiteX445" fmla="*/ 1933391 w 7467600"/>
              <a:gd name="connsiteY445" fmla="*/ 5156971 h 6858000"/>
              <a:gd name="connsiteX446" fmla="*/ 1827118 w 7467600"/>
              <a:gd name="connsiteY446" fmla="*/ 4968410 h 6858000"/>
              <a:gd name="connsiteX447" fmla="*/ 1837349 w 7467600"/>
              <a:gd name="connsiteY447" fmla="*/ 4956357 h 6858000"/>
              <a:gd name="connsiteX448" fmla="*/ 2162835 w 7467600"/>
              <a:gd name="connsiteY448" fmla="*/ 5187853 h 6858000"/>
              <a:gd name="connsiteX449" fmla="*/ 2257167 w 7467600"/>
              <a:gd name="connsiteY449" fmla="*/ 5462123 h 6858000"/>
              <a:gd name="connsiteX450" fmla="*/ 2261598 w 7467600"/>
              <a:gd name="connsiteY450" fmla="*/ 5467998 h 6858000"/>
              <a:gd name="connsiteX451" fmla="*/ 2437177 w 7467600"/>
              <a:gd name="connsiteY451" fmla="*/ 5479608 h 6858000"/>
              <a:gd name="connsiteX452" fmla="*/ 2445247 w 7467600"/>
              <a:gd name="connsiteY452" fmla="*/ 5483476 h 6858000"/>
              <a:gd name="connsiteX453" fmla="*/ 2743626 w 7467600"/>
              <a:gd name="connsiteY453" fmla="*/ 5304819 h 6858000"/>
              <a:gd name="connsiteX454" fmla="*/ 3048102 w 7467600"/>
              <a:gd name="connsiteY454" fmla="*/ 5150595 h 6858000"/>
              <a:gd name="connsiteX455" fmla="*/ 1799414 w 7467600"/>
              <a:gd name="connsiteY455" fmla="*/ 4694732 h 6858000"/>
              <a:gd name="connsiteX456" fmla="*/ 1771735 w 7467600"/>
              <a:gd name="connsiteY456" fmla="*/ 4619929 h 6858000"/>
              <a:gd name="connsiteX457" fmla="*/ 3104273 w 7467600"/>
              <a:gd name="connsiteY457" fmla="*/ 5076159 h 6858000"/>
              <a:gd name="connsiteX458" fmla="*/ 3113245 w 7467600"/>
              <a:gd name="connsiteY458" fmla="*/ 5090705 h 6858000"/>
              <a:gd name="connsiteX459" fmla="*/ 3126294 w 7467600"/>
              <a:gd name="connsiteY459" fmla="*/ 5114400 h 6858000"/>
              <a:gd name="connsiteX460" fmla="*/ 3937433 w 7467600"/>
              <a:gd name="connsiteY460" fmla="*/ 4830473 h 6858000"/>
              <a:gd name="connsiteX461" fmla="*/ 3590475 w 7467600"/>
              <a:gd name="connsiteY461" fmla="*/ 4597974 h 6858000"/>
              <a:gd name="connsiteX462" fmla="*/ 3100264 w 7467600"/>
              <a:gd name="connsiteY462" fmla="*/ 4579845 h 6858000"/>
              <a:gd name="connsiteX463" fmla="*/ 2183576 w 7467600"/>
              <a:gd name="connsiteY463" fmla="*/ 4227150 h 6858000"/>
              <a:gd name="connsiteX464" fmla="*/ 2151029 w 7467600"/>
              <a:gd name="connsiteY464" fmla="*/ 4146947 h 6858000"/>
              <a:gd name="connsiteX465" fmla="*/ 3563434 w 7467600"/>
              <a:gd name="connsiteY465" fmla="*/ 4469115 h 6858000"/>
              <a:gd name="connsiteX466" fmla="*/ 3177952 w 7467600"/>
              <a:gd name="connsiteY466" fmla="*/ 3657386 h 6858000"/>
              <a:gd name="connsiteX467" fmla="*/ 3189263 w 7467600"/>
              <a:gd name="connsiteY467" fmla="*/ 3625726 h 6858000"/>
              <a:gd name="connsiteX468" fmla="*/ 3560912 w 7467600"/>
              <a:gd name="connsiteY468" fmla="*/ 4079863 h 6858000"/>
              <a:gd name="connsiteX469" fmla="*/ 3626636 w 7467600"/>
              <a:gd name="connsiteY469" fmla="*/ 4512230 h 6858000"/>
              <a:gd name="connsiteX470" fmla="*/ 3653088 w 7467600"/>
              <a:gd name="connsiteY470" fmla="*/ 4521417 h 6858000"/>
              <a:gd name="connsiteX471" fmla="*/ 3988128 w 7467600"/>
              <a:gd name="connsiteY471" fmla="*/ 4817267 h 6858000"/>
              <a:gd name="connsiteX472" fmla="*/ 4830582 w 7467600"/>
              <a:gd name="connsiteY472" fmla="*/ 4676000 h 6858000"/>
              <a:gd name="connsiteX473" fmla="*/ 4830100 w 7467600"/>
              <a:gd name="connsiteY473" fmla="*/ 4675554 h 6858000"/>
              <a:gd name="connsiteX474" fmla="*/ 4036318 w 7467600"/>
              <a:gd name="connsiteY474" fmla="*/ 4147013 h 6858000"/>
              <a:gd name="connsiteX475" fmla="*/ 3432098 w 7467600"/>
              <a:gd name="connsiteY475" fmla="*/ 3537312 h 6858000"/>
              <a:gd name="connsiteX476" fmla="*/ 3446761 w 7467600"/>
              <a:gd name="connsiteY476" fmla="*/ 3461278 h 6858000"/>
              <a:gd name="connsiteX477" fmla="*/ 4419733 w 7467600"/>
              <a:gd name="connsiteY477" fmla="*/ 3963555 h 6858000"/>
              <a:gd name="connsiteX478" fmla="*/ 4781371 w 7467600"/>
              <a:gd name="connsiteY478" fmla="*/ 4458604 h 6858000"/>
              <a:gd name="connsiteX479" fmla="*/ 4780440 w 7467600"/>
              <a:gd name="connsiteY479" fmla="*/ 4470290 h 6858000"/>
              <a:gd name="connsiteX480" fmla="*/ 4898954 w 7467600"/>
              <a:gd name="connsiteY480" fmla="*/ 4662092 h 6858000"/>
              <a:gd name="connsiteX481" fmla="*/ 4900699 w 7467600"/>
              <a:gd name="connsiteY481" fmla="*/ 4670867 h 6858000"/>
              <a:gd name="connsiteX482" fmla="*/ 5714511 w 7467600"/>
              <a:gd name="connsiteY482" fmla="*/ 4663483 h 6858000"/>
              <a:gd name="connsiteX483" fmla="*/ 5464793 w 7467600"/>
              <a:gd name="connsiteY483" fmla="*/ 4393556 h 6858000"/>
              <a:gd name="connsiteX484" fmla="*/ 5461897 w 7467600"/>
              <a:gd name="connsiteY484" fmla="*/ 4390879 h 6858000"/>
              <a:gd name="connsiteX485" fmla="*/ 4294126 w 7467600"/>
              <a:gd name="connsiteY485" fmla="*/ 3303048 h 6858000"/>
              <a:gd name="connsiteX486" fmla="*/ 4305321 w 7467600"/>
              <a:gd name="connsiteY486" fmla="*/ 3256953 h 6858000"/>
              <a:gd name="connsiteX487" fmla="*/ 4949299 w 7467600"/>
              <a:gd name="connsiteY487" fmla="*/ 3766336 h 6858000"/>
              <a:gd name="connsiteX488" fmla="*/ 5291452 w 7467600"/>
              <a:gd name="connsiteY488" fmla="*/ 4076801 h 6858000"/>
              <a:gd name="connsiteX489" fmla="*/ 5434998 w 7467600"/>
              <a:gd name="connsiteY489" fmla="*/ 4254100 h 6858000"/>
              <a:gd name="connsiteX490" fmla="*/ 5351015 w 7467600"/>
              <a:gd name="connsiteY490" fmla="*/ 3760989 h 6858000"/>
              <a:gd name="connsiteX491" fmla="*/ 5413780 w 7467600"/>
              <a:gd name="connsiteY491" fmla="*/ 2966265 h 6858000"/>
              <a:gd name="connsiteX492" fmla="*/ 5425627 w 7467600"/>
              <a:gd name="connsiteY492" fmla="*/ 2954192 h 6858000"/>
              <a:gd name="connsiteX493" fmla="*/ 6604735 w 7467600"/>
              <a:gd name="connsiteY493" fmla="*/ 2041381 h 6858000"/>
              <a:gd name="connsiteX494" fmla="*/ 7204487 w 7467600"/>
              <a:gd name="connsiteY494" fmla="*/ 2742112 h 6858000"/>
              <a:gd name="connsiteX495" fmla="*/ 7131592 w 7467600"/>
              <a:gd name="connsiteY495" fmla="*/ 2672096 h 6858000"/>
              <a:gd name="connsiteX496" fmla="*/ 6996344 w 7467600"/>
              <a:gd name="connsiteY496" fmla="*/ 2518310 h 6858000"/>
              <a:gd name="connsiteX497" fmla="*/ 6735495 w 7467600"/>
              <a:gd name="connsiteY497" fmla="*/ 2196890 h 6858000"/>
              <a:gd name="connsiteX498" fmla="*/ 6721901 w 7467600"/>
              <a:gd name="connsiteY498" fmla="*/ 2179274 h 6858000"/>
              <a:gd name="connsiteX499" fmla="*/ 6604735 w 7467600"/>
              <a:gd name="connsiteY499" fmla="*/ 2041381 h 6858000"/>
              <a:gd name="connsiteX500" fmla="*/ 6591670 w 7467600"/>
              <a:gd name="connsiteY500" fmla="*/ 1988277 h 6858000"/>
              <a:gd name="connsiteX501" fmla="*/ 6747349 w 7467600"/>
              <a:gd name="connsiteY501" fmla="*/ 2160069 h 6858000"/>
              <a:gd name="connsiteX502" fmla="*/ 6760943 w 7467600"/>
              <a:gd name="connsiteY502" fmla="*/ 2177686 h 6858000"/>
              <a:gd name="connsiteX503" fmla="*/ 7021065 w 7467600"/>
              <a:gd name="connsiteY503" fmla="*/ 2498102 h 6858000"/>
              <a:gd name="connsiteX504" fmla="*/ 7155223 w 7467600"/>
              <a:gd name="connsiteY504" fmla="*/ 2650386 h 6858000"/>
              <a:gd name="connsiteX505" fmla="*/ 7203167 w 7467600"/>
              <a:gd name="connsiteY505" fmla="*/ 2697288 h 6858000"/>
              <a:gd name="connsiteX506" fmla="*/ 6937703 w 7467600"/>
              <a:gd name="connsiteY506" fmla="*/ 2321981 h 6858000"/>
              <a:gd name="connsiteX507" fmla="*/ 6591670 w 7467600"/>
              <a:gd name="connsiteY507" fmla="*/ 1988277 h 6858000"/>
              <a:gd name="connsiteX508" fmla="*/ 5798671 w 7467600"/>
              <a:gd name="connsiteY508" fmla="*/ 1981601 h 6858000"/>
              <a:gd name="connsiteX509" fmla="*/ 5754709 w 7467600"/>
              <a:gd name="connsiteY509" fmla="*/ 2071454 h 6858000"/>
              <a:gd name="connsiteX510" fmla="*/ 5763044 w 7467600"/>
              <a:gd name="connsiteY510" fmla="*/ 2842206 h 6858000"/>
              <a:gd name="connsiteX511" fmla="*/ 5764974 w 7467600"/>
              <a:gd name="connsiteY511" fmla="*/ 2799609 h 6858000"/>
              <a:gd name="connsiteX512" fmla="*/ 5767665 w 7467600"/>
              <a:gd name="connsiteY512" fmla="*/ 2666409 h 6858000"/>
              <a:gd name="connsiteX513" fmla="*/ 5763055 w 7467600"/>
              <a:gd name="connsiteY513" fmla="*/ 2579705 h 6858000"/>
              <a:gd name="connsiteX514" fmla="*/ 5758079 w 7467600"/>
              <a:gd name="connsiteY514" fmla="*/ 2492508 h 6858000"/>
              <a:gd name="connsiteX515" fmla="*/ 5779325 w 7467600"/>
              <a:gd name="connsiteY515" fmla="*/ 2197069 h 6858000"/>
              <a:gd name="connsiteX516" fmla="*/ 5798671 w 7467600"/>
              <a:gd name="connsiteY516" fmla="*/ 1981601 h 6858000"/>
              <a:gd name="connsiteX517" fmla="*/ 5829202 w 7467600"/>
              <a:gd name="connsiteY517" fmla="*/ 1971679 h 6858000"/>
              <a:gd name="connsiteX518" fmla="*/ 5809558 w 7467600"/>
              <a:gd name="connsiteY518" fmla="*/ 2198043 h 6858000"/>
              <a:gd name="connsiteX519" fmla="*/ 5788653 w 7467600"/>
              <a:gd name="connsiteY519" fmla="*/ 2489430 h 6858000"/>
              <a:gd name="connsiteX520" fmla="*/ 5793439 w 7467600"/>
              <a:gd name="connsiteY520" fmla="*/ 2575235 h 6858000"/>
              <a:gd name="connsiteX521" fmla="*/ 5796837 w 7467600"/>
              <a:gd name="connsiteY521" fmla="*/ 2637633 h 6858000"/>
              <a:gd name="connsiteX522" fmla="*/ 5818614 w 7467600"/>
              <a:gd name="connsiteY522" fmla="*/ 2473055 h 6858000"/>
              <a:gd name="connsiteX523" fmla="*/ 5829202 w 7467600"/>
              <a:gd name="connsiteY523" fmla="*/ 1971679 h 6858000"/>
              <a:gd name="connsiteX524" fmla="*/ 5911389 w 7467600"/>
              <a:gd name="connsiteY524" fmla="*/ 1898371 h 6858000"/>
              <a:gd name="connsiteX525" fmla="*/ 6237627 w 7467600"/>
              <a:gd name="connsiteY525" fmla="*/ 2231921 h 6858000"/>
              <a:gd name="connsiteX526" fmla="*/ 5911389 w 7467600"/>
              <a:gd name="connsiteY526" fmla="*/ 1898371 h 6858000"/>
              <a:gd name="connsiteX527" fmla="*/ 6944437 w 7467600"/>
              <a:gd name="connsiteY527" fmla="*/ 1575402 h 6858000"/>
              <a:gd name="connsiteX528" fmla="*/ 6304730 w 7467600"/>
              <a:gd name="connsiteY528" fmla="*/ 1766654 h 6858000"/>
              <a:gd name="connsiteX529" fmla="*/ 6944437 w 7467600"/>
              <a:gd name="connsiteY529" fmla="*/ 1575402 h 6858000"/>
              <a:gd name="connsiteX530" fmla="*/ 7019523 w 7467600"/>
              <a:gd name="connsiteY530" fmla="*/ 1519450 h 6858000"/>
              <a:gd name="connsiteX531" fmla="*/ 6298091 w 7467600"/>
              <a:gd name="connsiteY531" fmla="*/ 1737122 h 6858000"/>
              <a:gd name="connsiteX532" fmla="*/ 7019523 w 7467600"/>
              <a:gd name="connsiteY532" fmla="*/ 1519450 h 6858000"/>
              <a:gd name="connsiteX533" fmla="*/ 2399523 w 7467600"/>
              <a:gd name="connsiteY533" fmla="*/ 1428234 h 6858000"/>
              <a:gd name="connsiteX534" fmla="*/ 2224982 w 7467600"/>
              <a:gd name="connsiteY534" fmla="*/ 1826201 h 6858000"/>
              <a:gd name="connsiteX535" fmla="*/ 2096099 w 7467600"/>
              <a:gd name="connsiteY535" fmla="*/ 2345900 h 6858000"/>
              <a:gd name="connsiteX536" fmla="*/ 2283317 w 7467600"/>
              <a:gd name="connsiteY536" fmla="*/ 1796925 h 6858000"/>
              <a:gd name="connsiteX537" fmla="*/ 2399523 w 7467600"/>
              <a:gd name="connsiteY537" fmla="*/ 1428234 h 6858000"/>
              <a:gd name="connsiteX538" fmla="*/ 2448558 w 7467600"/>
              <a:gd name="connsiteY538" fmla="*/ 1373435 h 6858000"/>
              <a:gd name="connsiteX539" fmla="*/ 2312521 w 7467600"/>
              <a:gd name="connsiteY539" fmla="*/ 1806140 h 6858000"/>
              <a:gd name="connsiteX540" fmla="*/ 2127533 w 7467600"/>
              <a:gd name="connsiteY540" fmla="*/ 2348380 h 6858000"/>
              <a:gd name="connsiteX541" fmla="*/ 2358080 w 7467600"/>
              <a:gd name="connsiteY541" fmla="*/ 1866134 h 6858000"/>
              <a:gd name="connsiteX542" fmla="*/ 2407436 w 7467600"/>
              <a:gd name="connsiteY542" fmla="*/ 1651070 h 6858000"/>
              <a:gd name="connsiteX543" fmla="*/ 2448558 w 7467600"/>
              <a:gd name="connsiteY543" fmla="*/ 1373435 h 6858000"/>
              <a:gd name="connsiteX544" fmla="*/ 278707 w 7467600"/>
              <a:gd name="connsiteY544" fmla="*/ 1352270 h 6858000"/>
              <a:gd name="connsiteX545" fmla="*/ 321570 w 7467600"/>
              <a:gd name="connsiteY545" fmla="*/ 1861610 h 6858000"/>
              <a:gd name="connsiteX546" fmla="*/ 294281 w 7467600"/>
              <a:gd name="connsiteY546" fmla="*/ 1440658 h 6858000"/>
              <a:gd name="connsiteX547" fmla="*/ 278707 w 7467600"/>
              <a:gd name="connsiteY547" fmla="*/ 1352270 h 6858000"/>
              <a:gd name="connsiteX548" fmla="*/ 1423821 w 7467600"/>
              <a:gd name="connsiteY548" fmla="*/ 1351958 h 6858000"/>
              <a:gd name="connsiteX549" fmla="*/ 1638521 w 7467600"/>
              <a:gd name="connsiteY549" fmla="*/ 1908470 h 6858000"/>
              <a:gd name="connsiteX550" fmla="*/ 1754199 w 7467600"/>
              <a:gd name="connsiteY550" fmla="*/ 2149284 h 6858000"/>
              <a:gd name="connsiteX551" fmla="*/ 1908359 w 7467600"/>
              <a:gd name="connsiteY551" fmla="*/ 2364988 h 6858000"/>
              <a:gd name="connsiteX552" fmla="*/ 1647661 w 7467600"/>
              <a:gd name="connsiteY552" fmla="*/ 1825945 h 6858000"/>
              <a:gd name="connsiteX553" fmla="*/ 1423821 w 7467600"/>
              <a:gd name="connsiteY553" fmla="*/ 1351958 h 6858000"/>
              <a:gd name="connsiteX554" fmla="*/ 1431890 w 7467600"/>
              <a:gd name="connsiteY554" fmla="*/ 1306475 h 6858000"/>
              <a:gd name="connsiteX555" fmla="*/ 1507597 w 7467600"/>
              <a:gd name="connsiteY555" fmla="*/ 1446132 h 6858000"/>
              <a:gd name="connsiteX556" fmla="*/ 1674586 w 7467600"/>
              <a:gd name="connsiteY556" fmla="*/ 1813832 h 6858000"/>
              <a:gd name="connsiteX557" fmla="*/ 1815950 w 7467600"/>
              <a:gd name="connsiteY557" fmla="*/ 2128564 h 6858000"/>
              <a:gd name="connsiteX558" fmla="*/ 1984242 w 7467600"/>
              <a:gd name="connsiteY558" fmla="*/ 2430829 h 6858000"/>
              <a:gd name="connsiteX559" fmla="*/ 2014023 w 7467600"/>
              <a:gd name="connsiteY559" fmla="*/ 2450995 h 6858000"/>
              <a:gd name="connsiteX560" fmla="*/ 1747337 w 7467600"/>
              <a:gd name="connsiteY560" fmla="*/ 1855264 h 6858000"/>
              <a:gd name="connsiteX561" fmla="*/ 1533749 w 7467600"/>
              <a:gd name="connsiteY561" fmla="*/ 1478656 h 6858000"/>
              <a:gd name="connsiteX562" fmla="*/ 1431890 w 7467600"/>
              <a:gd name="connsiteY562" fmla="*/ 1306475 h 6858000"/>
              <a:gd name="connsiteX563" fmla="*/ 5052692 w 7467600"/>
              <a:gd name="connsiteY563" fmla="*/ 1292994 h 6858000"/>
              <a:gd name="connsiteX564" fmla="*/ 5200661 w 7467600"/>
              <a:gd name="connsiteY564" fmla="*/ 1635186 h 6858000"/>
              <a:gd name="connsiteX565" fmla="*/ 5297138 w 7467600"/>
              <a:gd name="connsiteY565" fmla="*/ 1906351 h 6858000"/>
              <a:gd name="connsiteX566" fmla="*/ 5052692 w 7467600"/>
              <a:gd name="connsiteY566" fmla="*/ 1292994 h 6858000"/>
              <a:gd name="connsiteX567" fmla="*/ 5009948 w 7467600"/>
              <a:gd name="connsiteY567" fmla="*/ 1273619 h 6858000"/>
              <a:gd name="connsiteX568" fmla="*/ 5121777 w 7467600"/>
              <a:gd name="connsiteY568" fmla="*/ 1654213 h 6858000"/>
              <a:gd name="connsiteX569" fmla="*/ 5293545 w 7467600"/>
              <a:gd name="connsiteY569" fmla="*/ 2072247 h 6858000"/>
              <a:gd name="connsiteX570" fmla="*/ 5294042 w 7467600"/>
              <a:gd name="connsiteY570" fmla="*/ 2065019 h 6858000"/>
              <a:gd name="connsiteX571" fmla="*/ 5171936 w 7467600"/>
              <a:gd name="connsiteY571" fmla="*/ 1647613 h 6858000"/>
              <a:gd name="connsiteX572" fmla="*/ 5009948 w 7467600"/>
              <a:gd name="connsiteY572" fmla="*/ 1273619 h 6858000"/>
              <a:gd name="connsiteX573" fmla="*/ 655236 w 7467600"/>
              <a:gd name="connsiteY573" fmla="*/ 1268632 h 6858000"/>
              <a:gd name="connsiteX574" fmla="*/ 839521 w 7467600"/>
              <a:gd name="connsiteY574" fmla="*/ 1685315 h 6858000"/>
              <a:gd name="connsiteX575" fmla="*/ 1109416 w 7467600"/>
              <a:gd name="connsiteY575" fmla="*/ 2061663 h 6858000"/>
              <a:gd name="connsiteX576" fmla="*/ 1298300 w 7467600"/>
              <a:gd name="connsiteY576" fmla="*/ 2247742 h 6858000"/>
              <a:gd name="connsiteX577" fmla="*/ 1125871 w 7467600"/>
              <a:gd name="connsiteY577" fmla="*/ 1989513 h 6858000"/>
              <a:gd name="connsiteX578" fmla="*/ 981574 w 7467600"/>
              <a:gd name="connsiteY578" fmla="*/ 1783157 h 6858000"/>
              <a:gd name="connsiteX579" fmla="*/ 922198 w 7467600"/>
              <a:gd name="connsiteY579" fmla="*/ 1677437 h 6858000"/>
              <a:gd name="connsiteX580" fmla="*/ 869293 w 7467600"/>
              <a:gd name="connsiteY580" fmla="*/ 1583214 h 6858000"/>
              <a:gd name="connsiteX581" fmla="*/ 751431 w 7467600"/>
              <a:gd name="connsiteY581" fmla="*/ 1405731 h 6858000"/>
              <a:gd name="connsiteX582" fmla="*/ 655236 w 7467600"/>
              <a:gd name="connsiteY582" fmla="*/ 1268632 h 6858000"/>
              <a:gd name="connsiteX583" fmla="*/ 6516292 w 7467600"/>
              <a:gd name="connsiteY583" fmla="*/ 1263064 h 6858000"/>
              <a:gd name="connsiteX584" fmla="*/ 5736320 w 7467600"/>
              <a:gd name="connsiteY584" fmla="*/ 1501803 h 6858000"/>
              <a:gd name="connsiteX585" fmla="*/ 6516292 w 7467600"/>
              <a:gd name="connsiteY585" fmla="*/ 1263064 h 6858000"/>
              <a:gd name="connsiteX586" fmla="*/ 291466 w 7467600"/>
              <a:gd name="connsiteY586" fmla="*/ 1250369 h 6858000"/>
              <a:gd name="connsiteX587" fmla="*/ 323180 w 7467600"/>
              <a:gd name="connsiteY587" fmla="*/ 1435283 h 6858000"/>
              <a:gd name="connsiteX588" fmla="*/ 349381 w 7467600"/>
              <a:gd name="connsiteY588" fmla="*/ 1875041 h 6858000"/>
              <a:gd name="connsiteX589" fmla="*/ 374363 w 7467600"/>
              <a:gd name="connsiteY589" fmla="*/ 1506494 h 6858000"/>
              <a:gd name="connsiteX590" fmla="*/ 302168 w 7467600"/>
              <a:gd name="connsiteY590" fmla="*/ 1274495 h 6858000"/>
              <a:gd name="connsiteX591" fmla="*/ 291466 w 7467600"/>
              <a:gd name="connsiteY591" fmla="*/ 1250369 h 6858000"/>
              <a:gd name="connsiteX592" fmla="*/ 678222 w 7467600"/>
              <a:gd name="connsiteY592" fmla="*/ 1248670 h 6858000"/>
              <a:gd name="connsiteX593" fmla="*/ 775536 w 7467600"/>
              <a:gd name="connsiteY593" fmla="*/ 1388015 h 6858000"/>
              <a:gd name="connsiteX594" fmla="*/ 894529 w 7467600"/>
              <a:gd name="connsiteY594" fmla="*/ 1567739 h 6858000"/>
              <a:gd name="connsiteX595" fmla="*/ 948000 w 7467600"/>
              <a:gd name="connsiteY595" fmla="*/ 1663088 h 6858000"/>
              <a:gd name="connsiteX596" fmla="*/ 1006812 w 7467600"/>
              <a:gd name="connsiteY596" fmla="*/ 1767683 h 6858000"/>
              <a:gd name="connsiteX597" fmla="*/ 1149133 w 7467600"/>
              <a:gd name="connsiteY597" fmla="*/ 1971513 h 6858000"/>
              <a:gd name="connsiteX598" fmla="*/ 1333952 w 7467600"/>
              <a:gd name="connsiteY598" fmla="*/ 2251620 h 6858000"/>
              <a:gd name="connsiteX599" fmla="*/ 1337329 w 7467600"/>
              <a:gd name="connsiteY599" fmla="*/ 2258350 h 6858000"/>
              <a:gd name="connsiteX600" fmla="*/ 1014726 w 7467600"/>
              <a:gd name="connsiteY600" fmla="*/ 1615556 h 6858000"/>
              <a:gd name="connsiteX601" fmla="*/ 678222 w 7467600"/>
              <a:gd name="connsiteY601" fmla="*/ 1248670 h 6858000"/>
              <a:gd name="connsiteX602" fmla="*/ 6691602 w 7467600"/>
              <a:gd name="connsiteY602" fmla="*/ 1140573 h 6858000"/>
              <a:gd name="connsiteX603" fmla="*/ 6571100 w 7467600"/>
              <a:gd name="connsiteY603" fmla="*/ 1183662 h 6858000"/>
              <a:gd name="connsiteX604" fmla="*/ 6241687 w 7467600"/>
              <a:gd name="connsiteY604" fmla="*/ 1257600 h 6858000"/>
              <a:gd name="connsiteX605" fmla="*/ 5693009 w 7467600"/>
              <a:gd name="connsiteY605" fmla="*/ 1478256 h 6858000"/>
              <a:gd name="connsiteX606" fmla="*/ 6548420 w 7467600"/>
              <a:gd name="connsiteY606" fmla="*/ 1214599 h 6858000"/>
              <a:gd name="connsiteX607" fmla="*/ 6605473 w 7467600"/>
              <a:gd name="connsiteY607" fmla="*/ 1184686 h 6858000"/>
              <a:gd name="connsiteX608" fmla="*/ 6691602 w 7467600"/>
              <a:gd name="connsiteY608" fmla="*/ 1140573 h 6858000"/>
              <a:gd name="connsiteX609" fmla="*/ 4002475 w 7467600"/>
              <a:gd name="connsiteY609" fmla="*/ 1037802 h 6858000"/>
              <a:gd name="connsiteX610" fmla="*/ 4000324 w 7467600"/>
              <a:gd name="connsiteY610" fmla="*/ 1039362 h 6858000"/>
              <a:gd name="connsiteX611" fmla="*/ 4002862 w 7467600"/>
              <a:gd name="connsiteY611" fmla="*/ 1042866 h 6858000"/>
              <a:gd name="connsiteX612" fmla="*/ 4002475 w 7467600"/>
              <a:gd name="connsiteY612" fmla="*/ 1037802 h 6858000"/>
              <a:gd name="connsiteX613" fmla="*/ 506322 w 7467600"/>
              <a:gd name="connsiteY613" fmla="*/ 1020997 h 6858000"/>
              <a:gd name="connsiteX614" fmla="*/ 533068 w 7467600"/>
              <a:gd name="connsiteY614" fmla="*/ 1029409 h 6858000"/>
              <a:gd name="connsiteX615" fmla="*/ 1232525 w 7467600"/>
              <a:gd name="connsiteY615" fmla="*/ 1804675 h 6858000"/>
              <a:gd name="connsiteX616" fmla="*/ 1388858 w 7467600"/>
              <a:gd name="connsiteY616" fmla="*/ 2368011 h 6858000"/>
              <a:gd name="connsiteX617" fmla="*/ 1384098 w 7467600"/>
              <a:gd name="connsiteY617" fmla="*/ 2378125 h 6858000"/>
              <a:gd name="connsiteX618" fmla="*/ 1425393 w 7467600"/>
              <a:gd name="connsiteY618" fmla="*/ 2589124 h 6858000"/>
              <a:gd name="connsiteX619" fmla="*/ 1424001 w 7467600"/>
              <a:gd name="connsiteY619" fmla="*/ 2597541 h 6858000"/>
              <a:gd name="connsiteX620" fmla="*/ 2152729 w 7467600"/>
              <a:gd name="connsiteY620" fmla="*/ 2864487 h 6858000"/>
              <a:gd name="connsiteX621" fmla="*/ 2020609 w 7467600"/>
              <a:gd name="connsiteY621" fmla="*/ 2539671 h 6858000"/>
              <a:gd name="connsiteX622" fmla="*/ 2018920 w 7467600"/>
              <a:gd name="connsiteY622" fmla="*/ 2536309 h 6858000"/>
              <a:gd name="connsiteX623" fmla="*/ 1342441 w 7467600"/>
              <a:gd name="connsiteY623" fmla="*/ 1173017 h 6858000"/>
              <a:gd name="connsiteX624" fmla="*/ 1367925 w 7467600"/>
              <a:gd name="connsiteY624" fmla="*/ 1135648 h 6858000"/>
              <a:gd name="connsiteX625" fmla="*/ 1771401 w 7467600"/>
              <a:gd name="connsiteY625" fmla="*/ 1806673 h 6858000"/>
              <a:gd name="connsiteX626" fmla="*/ 1972385 w 7467600"/>
              <a:gd name="connsiteY626" fmla="*/ 2198735 h 6858000"/>
              <a:gd name="connsiteX627" fmla="*/ 2040892 w 7467600"/>
              <a:gd name="connsiteY627" fmla="*/ 2405205 h 6858000"/>
              <a:gd name="connsiteX628" fmla="*/ 2131689 w 7467600"/>
              <a:gd name="connsiteY628" fmla="*/ 1936926 h 6858000"/>
              <a:gd name="connsiteX629" fmla="*/ 2454820 w 7467600"/>
              <a:gd name="connsiteY629" fmla="*/ 1248808 h 6858000"/>
              <a:gd name="connsiteX630" fmla="*/ 2492512 w 7467600"/>
              <a:gd name="connsiteY630" fmla="*/ 1302920 h 6858000"/>
              <a:gd name="connsiteX631" fmla="*/ 2081216 w 7467600"/>
              <a:gd name="connsiteY631" fmla="*/ 2527513 h 6858000"/>
              <a:gd name="connsiteX632" fmla="*/ 2081211 w 7467600"/>
              <a:gd name="connsiteY632" fmla="*/ 2528916 h 6858000"/>
              <a:gd name="connsiteX633" fmla="*/ 2199067 w 7467600"/>
              <a:gd name="connsiteY633" fmla="*/ 2884061 h 6858000"/>
              <a:gd name="connsiteX634" fmla="*/ 3192586 w 7467600"/>
              <a:gd name="connsiteY634" fmla="*/ 3411496 h 6858000"/>
              <a:gd name="connsiteX635" fmla="*/ 3182620 w 7467600"/>
              <a:gd name="connsiteY635" fmla="*/ 3483279 h 6858000"/>
              <a:gd name="connsiteX636" fmla="*/ 2435119 w 7467600"/>
              <a:gd name="connsiteY636" fmla="*/ 3080173 h 6858000"/>
              <a:gd name="connsiteX637" fmla="*/ 2410152 w 7467600"/>
              <a:gd name="connsiteY637" fmla="*/ 3063751 h 6858000"/>
              <a:gd name="connsiteX638" fmla="*/ 2408099 w 7467600"/>
              <a:gd name="connsiteY638" fmla="*/ 3064403 h 6858000"/>
              <a:gd name="connsiteX639" fmla="*/ 2407218 w 7467600"/>
              <a:gd name="connsiteY639" fmla="*/ 3070324 h 6858000"/>
              <a:gd name="connsiteX640" fmla="*/ 2380138 w 7467600"/>
              <a:gd name="connsiteY640" fmla="*/ 3099341 h 6858000"/>
              <a:gd name="connsiteX641" fmla="*/ 1765923 w 7467600"/>
              <a:gd name="connsiteY641" fmla="*/ 3581043 h 6858000"/>
              <a:gd name="connsiteX642" fmla="*/ 1702258 w 7467600"/>
              <a:gd name="connsiteY642" fmla="*/ 3612286 h 6858000"/>
              <a:gd name="connsiteX643" fmla="*/ 1538370 w 7467600"/>
              <a:gd name="connsiteY643" fmla="*/ 3811804 h 6858000"/>
              <a:gd name="connsiteX644" fmla="*/ 542867 w 7467600"/>
              <a:gd name="connsiteY644" fmla="*/ 4944092 h 6858000"/>
              <a:gd name="connsiteX645" fmla="*/ 515800 w 7467600"/>
              <a:gd name="connsiteY645" fmla="*/ 4862180 h 6858000"/>
              <a:gd name="connsiteX646" fmla="*/ 909145 w 7467600"/>
              <a:gd name="connsiteY646" fmla="*/ 4199225 h 6858000"/>
              <a:gd name="connsiteX647" fmla="*/ 1214067 w 7467600"/>
              <a:gd name="connsiteY647" fmla="*/ 3908561 h 6858000"/>
              <a:gd name="connsiteX648" fmla="*/ 640967 w 7467600"/>
              <a:gd name="connsiteY648" fmla="*/ 4105601 h 6858000"/>
              <a:gd name="connsiteX649" fmla="*/ 112563 w 7467600"/>
              <a:gd name="connsiteY649" fmla="*/ 4396952 h 6858000"/>
              <a:gd name="connsiteX650" fmla="*/ 0 w 7467600"/>
              <a:gd name="connsiteY650" fmla="*/ 4466006 h 6858000"/>
              <a:gd name="connsiteX651" fmla="*/ 0 w 7467600"/>
              <a:gd name="connsiteY651" fmla="*/ 4233763 h 6858000"/>
              <a:gd name="connsiteX652" fmla="*/ 36881 w 7467600"/>
              <a:gd name="connsiteY652" fmla="*/ 4200118 h 6858000"/>
              <a:gd name="connsiteX653" fmla="*/ 910534 w 7467600"/>
              <a:gd name="connsiteY653" fmla="*/ 3629753 h 6858000"/>
              <a:gd name="connsiteX654" fmla="*/ 1578717 w 7467600"/>
              <a:gd name="connsiteY654" fmla="*/ 3575982 h 6858000"/>
              <a:gd name="connsiteX655" fmla="*/ 2338780 w 7467600"/>
              <a:gd name="connsiteY655" fmla="*/ 3033725 h 6858000"/>
              <a:gd name="connsiteX656" fmla="*/ 1807991 w 7467600"/>
              <a:gd name="connsiteY656" fmla="*/ 2807184 h 6858000"/>
              <a:gd name="connsiteX657" fmla="*/ 1416358 w 7467600"/>
              <a:gd name="connsiteY657" fmla="*/ 3112571 h 6858000"/>
              <a:gd name="connsiteX658" fmla="*/ 939066 w 7467600"/>
              <a:gd name="connsiteY658" fmla="*/ 3378798 h 6858000"/>
              <a:gd name="connsiteX659" fmla="*/ 115099 w 7467600"/>
              <a:gd name="connsiteY659" fmla="*/ 3607650 h 6858000"/>
              <a:gd name="connsiteX660" fmla="*/ 97284 w 7467600"/>
              <a:gd name="connsiteY660" fmla="*/ 3520393 h 6858000"/>
              <a:gd name="connsiteX661" fmla="*/ 922050 w 7467600"/>
              <a:gd name="connsiteY661" fmla="*/ 3074867 h 6858000"/>
              <a:gd name="connsiteX662" fmla="*/ 1405265 w 7467600"/>
              <a:gd name="connsiteY662" fmla="*/ 3016319 h 6858000"/>
              <a:gd name="connsiteX663" fmla="*/ 1407512 w 7467600"/>
              <a:gd name="connsiteY663" fmla="*/ 3018001 h 6858000"/>
              <a:gd name="connsiteX664" fmla="*/ 1726266 w 7467600"/>
              <a:gd name="connsiteY664" fmla="*/ 2777274 h 6858000"/>
              <a:gd name="connsiteX665" fmla="*/ 625390 w 7467600"/>
              <a:gd name="connsiteY665" fmla="*/ 2514541 h 6858000"/>
              <a:gd name="connsiteX666" fmla="*/ 619799 w 7467600"/>
              <a:gd name="connsiteY666" fmla="*/ 2527180 h 6858000"/>
              <a:gd name="connsiteX667" fmla="*/ 310030 w 7467600"/>
              <a:gd name="connsiteY667" fmla="*/ 2771818 h 6858000"/>
              <a:gd name="connsiteX668" fmla="*/ 173877 w 7467600"/>
              <a:gd name="connsiteY668" fmla="*/ 2937056 h 6858000"/>
              <a:gd name="connsiteX669" fmla="*/ 77889 w 7467600"/>
              <a:gd name="connsiteY669" fmla="*/ 3138440 h 6858000"/>
              <a:gd name="connsiteX670" fmla="*/ 0 w 7467600"/>
              <a:gd name="connsiteY670" fmla="*/ 3271395 h 6858000"/>
              <a:gd name="connsiteX671" fmla="*/ 0 w 7467600"/>
              <a:gd name="connsiteY671" fmla="*/ 3153002 h 6858000"/>
              <a:gd name="connsiteX672" fmla="*/ 2386 w 7467600"/>
              <a:gd name="connsiteY672" fmla="*/ 3149203 h 6858000"/>
              <a:gd name="connsiteX673" fmla="*/ 89753 w 7467600"/>
              <a:gd name="connsiteY673" fmla="*/ 2987702 h 6858000"/>
              <a:gd name="connsiteX674" fmla="*/ 76869 w 7467600"/>
              <a:gd name="connsiteY674" fmla="*/ 3005404 h 6858000"/>
              <a:gd name="connsiteX675" fmla="*/ 32049 w 7467600"/>
              <a:gd name="connsiteY675" fmla="*/ 3065814 h 6858000"/>
              <a:gd name="connsiteX676" fmla="*/ 0 w 7467600"/>
              <a:gd name="connsiteY676" fmla="*/ 3108744 h 6858000"/>
              <a:gd name="connsiteX677" fmla="*/ 0 w 7467600"/>
              <a:gd name="connsiteY677" fmla="*/ 3058059 h 6858000"/>
              <a:gd name="connsiteX678" fmla="*/ 7610 w 7467600"/>
              <a:gd name="connsiteY678" fmla="*/ 3047889 h 6858000"/>
              <a:gd name="connsiteX679" fmla="*/ 52419 w 7467600"/>
              <a:gd name="connsiteY679" fmla="*/ 2987479 h 6858000"/>
              <a:gd name="connsiteX680" fmla="*/ 59142 w 7467600"/>
              <a:gd name="connsiteY680" fmla="*/ 2978488 h 6858000"/>
              <a:gd name="connsiteX681" fmla="*/ 0 w 7467600"/>
              <a:gd name="connsiteY681" fmla="*/ 3015334 h 6858000"/>
              <a:gd name="connsiteX682" fmla="*/ 0 w 7467600"/>
              <a:gd name="connsiteY682" fmla="*/ 2914286 h 6858000"/>
              <a:gd name="connsiteX683" fmla="*/ 36383 w 7467600"/>
              <a:gd name="connsiteY683" fmla="*/ 2901128 h 6858000"/>
              <a:gd name="connsiteX684" fmla="*/ 156329 w 7467600"/>
              <a:gd name="connsiteY684" fmla="*/ 2840533 h 6858000"/>
              <a:gd name="connsiteX685" fmla="*/ 358355 w 7467600"/>
              <a:gd name="connsiteY685" fmla="*/ 2620471 h 6858000"/>
              <a:gd name="connsiteX686" fmla="*/ 510577 w 7467600"/>
              <a:gd name="connsiteY686" fmla="*/ 2501244 h 6858000"/>
              <a:gd name="connsiteX687" fmla="*/ 211967 w 7467600"/>
              <a:gd name="connsiteY687" fmla="*/ 2479171 h 6858000"/>
              <a:gd name="connsiteX688" fmla="*/ 0 w 7467600"/>
              <a:gd name="connsiteY688" fmla="*/ 2476398 h 6858000"/>
              <a:gd name="connsiteX689" fmla="*/ 0 w 7467600"/>
              <a:gd name="connsiteY689" fmla="*/ 2389189 h 6858000"/>
              <a:gd name="connsiteX690" fmla="*/ 103062 w 7467600"/>
              <a:gd name="connsiteY690" fmla="*/ 2389518 h 6858000"/>
              <a:gd name="connsiteX691" fmla="*/ 510734 w 7467600"/>
              <a:gd name="connsiteY691" fmla="*/ 2416201 h 6858000"/>
              <a:gd name="connsiteX692" fmla="*/ 279257 w 7467600"/>
              <a:gd name="connsiteY692" fmla="*/ 2092102 h 6858000"/>
              <a:gd name="connsiteX693" fmla="*/ 65265 w 7467600"/>
              <a:gd name="connsiteY693" fmla="*/ 2006049 h 6858000"/>
              <a:gd name="connsiteX694" fmla="*/ 0 w 7467600"/>
              <a:gd name="connsiteY694" fmla="*/ 1982532 h 6858000"/>
              <a:gd name="connsiteX695" fmla="*/ 0 w 7467600"/>
              <a:gd name="connsiteY695" fmla="*/ 1912789 h 6858000"/>
              <a:gd name="connsiteX696" fmla="*/ 97460 w 7467600"/>
              <a:gd name="connsiteY696" fmla="*/ 1953725 h 6858000"/>
              <a:gd name="connsiteX697" fmla="*/ 221272 w 7467600"/>
              <a:gd name="connsiteY697" fmla="*/ 1980766 h 6858000"/>
              <a:gd name="connsiteX698" fmla="*/ 116765 w 7467600"/>
              <a:gd name="connsiteY698" fmla="*/ 1911033 h 6858000"/>
              <a:gd name="connsiteX699" fmla="*/ 16405 w 7467600"/>
              <a:gd name="connsiteY699" fmla="*/ 1803412 h 6858000"/>
              <a:gd name="connsiteX700" fmla="*/ 0 w 7467600"/>
              <a:gd name="connsiteY700" fmla="*/ 1784777 h 6858000"/>
              <a:gd name="connsiteX701" fmla="*/ 0 w 7467600"/>
              <a:gd name="connsiteY701" fmla="*/ 1740082 h 6858000"/>
              <a:gd name="connsiteX702" fmla="*/ 39394 w 7467600"/>
              <a:gd name="connsiteY702" fmla="*/ 1784856 h 6858000"/>
              <a:gd name="connsiteX703" fmla="*/ 135813 w 7467600"/>
              <a:gd name="connsiteY703" fmla="*/ 1888838 h 6858000"/>
              <a:gd name="connsiteX704" fmla="*/ 242575 w 7467600"/>
              <a:gd name="connsiteY704" fmla="*/ 1958841 h 6858000"/>
              <a:gd name="connsiteX705" fmla="*/ 82197 w 7467600"/>
              <a:gd name="connsiteY705" fmla="*/ 1754826 h 6858000"/>
              <a:gd name="connsiteX706" fmla="*/ 0 w 7467600"/>
              <a:gd name="connsiteY706" fmla="*/ 1679650 h 6858000"/>
              <a:gd name="connsiteX707" fmla="*/ 0 w 7467600"/>
              <a:gd name="connsiteY707" fmla="*/ 1602463 h 6858000"/>
              <a:gd name="connsiteX708" fmla="*/ 84689 w 7467600"/>
              <a:gd name="connsiteY708" fmla="*/ 1677442 h 6858000"/>
              <a:gd name="connsiteX709" fmla="*/ 298437 w 7467600"/>
              <a:gd name="connsiteY709" fmla="*/ 1968019 h 6858000"/>
              <a:gd name="connsiteX710" fmla="*/ 227269 w 7467600"/>
              <a:gd name="connsiteY710" fmla="*/ 1114064 h 6858000"/>
              <a:gd name="connsiteX711" fmla="*/ 248003 w 7467600"/>
              <a:gd name="connsiteY711" fmla="*/ 1089613 h 6858000"/>
              <a:gd name="connsiteX712" fmla="*/ 427020 w 7467600"/>
              <a:gd name="connsiteY712" fmla="*/ 1619803 h 6858000"/>
              <a:gd name="connsiteX713" fmla="*/ 340345 w 7467600"/>
              <a:gd name="connsiteY713" fmla="*/ 2027739 h 6858000"/>
              <a:gd name="connsiteX714" fmla="*/ 360865 w 7467600"/>
              <a:gd name="connsiteY714" fmla="*/ 2044827 h 6858000"/>
              <a:gd name="connsiteX715" fmla="*/ 560414 w 7467600"/>
              <a:gd name="connsiteY715" fmla="*/ 2421457 h 6858000"/>
              <a:gd name="connsiteX716" fmla="*/ 1359703 w 7467600"/>
              <a:gd name="connsiteY716" fmla="*/ 2578554 h 6858000"/>
              <a:gd name="connsiteX717" fmla="*/ 1359422 w 7467600"/>
              <a:gd name="connsiteY717" fmla="*/ 2577994 h 6858000"/>
              <a:gd name="connsiteX718" fmla="*/ 828701 w 7467600"/>
              <a:gd name="connsiteY718" fmla="*/ 1839520 h 6858000"/>
              <a:gd name="connsiteX719" fmla="*/ 494427 w 7467600"/>
              <a:gd name="connsiteY719" fmla="*/ 1092333 h 6858000"/>
              <a:gd name="connsiteX720" fmla="*/ 506322 w 7467600"/>
              <a:gd name="connsiteY720" fmla="*/ 1020997 h 6858000"/>
              <a:gd name="connsiteX721" fmla="*/ 4570198 w 7467600"/>
              <a:gd name="connsiteY721" fmla="*/ 978081 h 6858000"/>
              <a:gd name="connsiteX722" fmla="*/ 4523691 w 7467600"/>
              <a:gd name="connsiteY722" fmla="*/ 1127776 h 6858000"/>
              <a:gd name="connsiteX723" fmla="*/ 4509875 w 7467600"/>
              <a:gd name="connsiteY723" fmla="*/ 1167552 h 6858000"/>
              <a:gd name="connsiteX724" fmla="*/ 4478168 w 7467600"/>
              <a:gd name="connsiteY724" fmla="*/ 1260735 h 6858000"/>
              <a:gd name="connsiteX725" fmla="*/ 4409309 w 7467600"/>
              <a:gd name="connsiteY725" fmla="*/ 1666996 h 6858000"/>
              <a:gd name="connsiteX726" fmla="*/ 4370031 w 7467600"/>
              <a:gd name="connsiteY726" fmla="*/ 1955666 h 6858000"/>
              <a:gd name="connsiteX727" fmla="*/ 4570198 w 7467600"/>
              <a:gd name="connsiteY727" fmla="*/ 978081 h 6858000"/>
              <a:gd name="connsiteX728" fmla="*/ 4557898 w 7467600"/>
              <a:gd name="connsiteY728" fmla="*/ 900011 h 6858000"/>
              <a:gd name="connsiteX729" fmla="*/ 4344840 w 7467600"/>
              <a:gd name="connsiteY729" fmla="*/ 1922038 h 6858000"/>
              <a:gd name="connsiteX730" fmla="*/ 4378710 w 7467600"/>
              <a:gd name="connsiteY730" fmla="*/ 1665516 h 6858000"/>
              <a:gd name="connsiteX731" fmla="*/ 4448798 w 7467600"/>
              <a:gd name="connsiteY731" fmla="*/ 1253024 h 6858000"/>
              <a:gd name="connsiteX732" fmla="*/ 4480315 w 7467600"/>
              <a:gd name="connsiteY732" fmla="*/ 1158454 h 6858000"/>
              <a:gd name="connsiteX733" fmla="*/ 4494133 w 7467600"/>
              <a:gd name="connsiteY733" fmla="*/ 1118676 h 6858000"/>
              <a:gd name="connsiteX734" fmla="*/ 4557898 w 7467600"/>
              <a:gd name="connsiteY734" fmla="*/ 900011 h 6858000"/>
              <a:gd name="connsiteX735" fmla="*/ 5870151 w 7467600"/>
              <a:gd name="connsiteY735" fmla="*/ 898890 h 6858000"/>
              <a:gd name="connsiteX736" fmla="*/ 5861335 w 7467600"/>
              <a:gd name="connsiteY736" fmla="*/ 899177 h 6858000"/>
              <a:gd name="connsiteX737" fmla="*/ 5843702 w 7467600"/>
              <a:gd name="connsiteY737" fmla="*/ 899748 h 6858000"/>
              <a:gd name="connsiteX738" fmla="*/ 5651107 w 7467600"/>
              <a:gd name="connsiteY738" fmla="*/ 920306 h 6858000"/>
              <a:gd name="connsiteX739" fmla="*/ 5459407 w 7467600"/>
              <a:gd name="connsiteY739" fmla="*/ 940975 h 6858000"/>
              <a:gd name="connsiteX740" fmla="*/ 5374846 w 7467600"/>
              <a:gd name="connsiteY740" fmla="*/ 941988 h 6858000"/>
              <a:gd name="connsiteX741" fmla="*/ 5256105 w 7467600"/>
              <a:gd name="connsiteY741" fmla="*/ 945632 h 6858000"/>
              <a:gd name="connsiteX742" fmla="*/ 5107071 w 7467600"/>
              <a:gd name="connsiteY742" fmla="*/ 969720 h 6858000"/>
              <a:gd name="connsiteX743" fmla="*/ 4998681 w 7467600"/>
              <a:gd name="connsiteY743" fmla="*/ 988771 h 6858000"/>
              <a:gd name="connsiteX744" fmla="*/ 5870151 w 7467600"/>
              <a:gd name="connsiteY744" fmla="*/ 898890 h 6858000"/>
              <a:gd name="connsiteX745" fmla="*/ 5504425 w 7467600"/>
              <a:gd name="connsiteY745" fmla="*/ 848067 h 6858000"/>
              <a:gd name="connsiteX746" fmla="*/ 4968849 w 7467600"/>
              <a:gd name="connsiteY746" fmla="*/ 962318 h 6858000"/>
              <a:gd name="connsiteX747" fmla="*/ 5104039 w 7467600"/>
              <a:gd name="connsiteY747" fmla="*/ 940634 h 6858000"/>
              <a:gd name="connsiteX748" fmla="*/ 5256311 w 7467600"/>
              <a:gd name="connsiteY748" fmla="*/ 916490 h 6858000"/>
              <a:gd name="connsiteX749" fmla="*/ 5377381 w 7467600"/>
              <a:gd name="connsiteY749" fmla="*/ 912671 h 6858000"/>
              <a:gd name="connsiteX750" fmla="*/ 5460148 w 7467600"/>
              <a:gd name="connsiteY750" fmla="*/ 911442 h 6858000"/>
              <a:gd name="connsiteX751" fmla="*/ 5648971 w 7467600"/>
              <a:gd name="connsiteY751" fmla="*/ 891331 h 6858000"/>
              <a:gd name="connsiteX752" fmla="*/ 5844807 w 7467600"/>
              <a:gd name="connsiteY752" fmla="*/ 870718 h 6858000"/>
              <a:gd name="connsiteX753" fmla="*/ 5862975 w 7467600"/>
              <a:gd name="connsiteY753" fmla="*/ 869756 h 6858000"/>
              <a:gd name="connsiteX754" fmla="*/ 5920887 w 7467600"/>
              <a:gd name="connsiteY754" fmla="*/ 865929 h 6858000"/>
              <a:gd name="connsiteX755" fmla="*/ 5504425 w 7467600"/>
              <a:gd name="connsiteY755" fmla="*/ 848067 h 6858000"/>
              <a:gd name="connsiteX756" fmla="*/ 3607114 w 7467600"/>
              <a:gd name="connsiteY756" fmla="*/ 467441 h 6858000"/>
              <a:gd name="connsiteX757" fmla="*/ 3296242 w 7467600"/>
              <a:gd name="connsiteY757" fmla="*/ 807991 h 6858000"/>
              <a:gd name="connsiteX758" fmla="*/ 3174674 w 7467600"/>
              <a:gd name="connsiteY758" fmla="*/ 919759 h 6858000"/>
              <a:gd name="connsiteX759" fmla="*/ 3042978 w 7467600"/>
              <a:gd name="connsiteY759" fmla="*/ 1054894 h 6858000"/>
              <a:gd name="connsiteX760" fmla="*/ 2968914 w 7467600"/>
              <a:gd name="connsiteY760" fmla="*/ 1133756 h 6858000"/>
              <a:gd name="connsiteX761" fmla="*/ 3103823 w 7467600"/>
              <a:gd name="connsiteY761" fmla="*/ 1026814 h 6858000"/>
              <a:gd name="connsiteX762" fmla="*/ 3607114 w 7467600"/>
              <a:gd name="connsiteY762" fmla="*/ 467441 h 6858000"/>
              <a:gd name="connsiteX763" fmla="*/ 3744487 w 7467600"/>
              <a:gd name="connsiteY763" fmla="*/ 383136 h 6858000"/>
              <a:gd name="connsiteX764" fmla="*/ 3970213 w 7467600"/>
              <a:gd name="connsiteY764" fmla="*/ 995559 h 6858000"/>
              <a:gd name="connsiteX765" fmla="*/ 3744487 w 7467600"/>
              <a:gd name="connsiteY765" fmla="*/ 383136 h 6858000"/>
              <a:gd name="connsiteX766" fmla="*/ 3624562 w 7467600"/>
              <a:gd name="connsiteY766" fmla="*/ 367041 h 6858000"/>
              <a:gd name="connsiteX767" fmla="*/ 3489712 w 7467600"/>
              <a:gd name="connsiteY767" fmla="*/ 485386 h 6858000"/>
              <a:gd name="connsiteX768" fmla="*/ 3182994 w 7467600"/>
              <a:gd name="connsiteY768" fmla="*/ 828265 h 6858000"/>
              <a:gd name="connsiteX769" fmla="*/ 2892114 w 7467600"/>
              <a:gd name="connsiteY769" fmla="*/ 1172635 h 6858000"/>
              <a:gd name="connsiteX770" fmla="*/ 3021459 w 7467600"/>
              <a:gd name="connsiteY770" fmla="*/ 1035385 h 6858000"/>
              <a:gd name="connsiteX771" fmla="*/ 3153873 w 7467600"/>
              <a:gd name="connsiteY771" fmla="*/ 898971 h 6858000"/>
              <a:gd name="connsiteX772" fmla="*/ 3276511 w 7467600"/>
              <a:gd name="connsiteY772" fmla="*/ 786423 h 6858000"/>
              <a:gd name="connsiteX773" fmla="*/ 3584154 w 7467600"/>
              <a:gd name="connsiteY773" fmla="*/ 448218 h 6858000"/>
              <a:gd name="connsiteX774" fmla="*/ 3624562 w 7467600"/>
              <a:gd name="connsiteY774" fmla="*/ 367041 h 6858000"/>
              <a:gd name="connsiteX775" fmla="*/ 3766672 w 7467600"/>
              <a:gd name="connsiteY775" fmla="*/ 359429 h 6858000"/>
              <a:gd name="connsiteX776" fmla="*/ 3996338 w 7467600"/>
              <a:gd name="connsiteY776" fmla="*/ 968237 h 6858000"/>
              <a:gd name="connsiteX777" fmla="*/ 3766672 w 7467600"/>
              <a:gd name="connsiteY777" fmla="*/ 359429 h 6858000"/>
              <a:gd name="connsiteX778" fmla="*/ 5805386 w 7467600"/>
              <a:gd name="connsiteY778" fmla="*/ 239240 h 6858000"/>
              <a:gd name="connsiteX779" fmla="*/ 5736947 w 7467600"/>
              <a:gd name="connsiteY779" fmla="*/ 261367 h 6858000"/>
              <a:gd name="connsiteX780" fmla="*/ 5427012 w 7467600"/>
              <a:gd name="connsiteY780" fmla="*/ 311272 h 6858000"/>
              <a:gd name="connsiteX781" fmla="*/ 5147818 w 7467600"/>
              <a:gd name="connsiteY781" fmla="*/ 322112 h 6858000"/>
              <a:gd name="connsiteX782" fmla="*/ 5060854 w 7467600"/>
              <a:gd name="connsiteY782" fmla="*/ 311882 h 6858000"/>
              <a:gd name="connsiteX783" fmla="*/ 4945989 w 7467600"/>
              <a:gd name="connsiteY783" fmla="*/ 300516 h 6858000"/>
              <a:gd name="connsiteX784" fmla="*/ 5410479 w 7467600"/>
              <a:gd name="connsiteY784" fmla="*/ 348434 h 6858000"/>
              <a:gd name="connsiteX785" fmla="*/ 5805386 w 7467600"/>
              <a:gd name="connsiteY785" fmla="*/ 239240 h 6858000"/>
              <a:gd name="connsiteX786" fmla="*/ 5905192 w 7467600"/>
              <a:gd name="connsiteY786" fmla="*/ 163079 h 6858000"/>
              <a:gd name="connsiteX787" fmla="*/ 5865655 w 7467600"/>
              <a:gd name="connsiteY787" fmla="*/ 171901 h 6858000"/>
              <a:gd name="connsiteX788" fmla="*/ 5259740 w 7467600"/>
              <a:gd name="connsiteY788" fmla="*/ 257013 h 6858000"/>
              <a:gd name="connsiteX789" fmla="*/ 5208466 w 7467600"/>
              <a:gd name="connsiteY789" fmla="*/ 257550 h 6858000"/>
              <a:gd name="connsiteX790" fmla="*/ 4980204 w 7467600"/>
              <a:gd name="connsiteY790" fmla="*/ 271903 h 6858000"/>
              <a:gd name="connsiteX791" fmla="*/ 5068068 w 7467600"/>
              <a:gd name="connsiteY791" fmla="*/ 282244 h 6858000"/>
              <a:gd name="connsiteX792" fmla="*/ 5153231 w 7467600"/>
              <a:gd name="connsiteY792" fmla="*/ 292240 h 6858000"/>
              <a:gd name="connsiteX793" fmla="*/ 5426491 w 7467600"/>
              <a:gd name="connsiteY793" fmla="*/ 281128 h 6858000"/>
              <a:gd name="connsiteX794" fmla="*/ 5731212 w 7467600"/>
              <a:gd name="connsiteY794" fmla="*/ 231951 h 6858000"/>
              <a:gd name="connsiteX795" fmla="*/ 5905192 w 7467600"/>
              <a:gd name="connsiteY795" fmla="*/ 163079 h 6858000"/>
              <a:gd name="connsiteX796" fmla="*/ 5944437 w 7467600"/>
              <a:gd name="connsiteY796" fmla="*/ 113829 h 6858000"/>
              <a:gd name="connsiteX797" fmla="*/ 5825032 w 7467600"/>
              <a:gd name="connsiteY797" fmla="*/ 146405 h 6858000"/>
              <a:gd name="connsiteX798" fmla="*/ 4955599 w 7467600"/>
              <a:gd name="connsiteY798" fmla="*/ 247008 h 6858000"/>
              <a:gd name="connsiteX799" fmla="*/ 5210104 w 7467600"/>
              <a:gd name="connsiteY799" fmla="*/ 228123 h 6858000"/>
              <a:gd name="connsiteX800" fmla="*/ 5261015 w 7467600"/>
              <a:gd name="connsiteY800" fmla="*/ 227087 h 6858000"/>
              <a:gd name="connsiteX801" fmla="*/ 5861181 w 7467600"/>
              <a:gd name="connsiteY801" fmla="*/ 143093 h 6858000"/>
              <a:gd name="connsiteX802" fmla="*/ 5961252 w 7467600"/>
              <a:gd name="connsiteY802" fmla="*/ 114820 h 6858000"/>
              <a:gd name="connsiteX803" fmla="*/ 5944437 w 7467600"/>
              <a:gd name="connsiteY803" fmla="*/ 113829 h 6858000"/>
              <a:gd name="connsiteX804" fmla="*/ 3882765 w 7467600"/>
              <a:gd name="connsiteY804" fmla="*/ 0 h 6858000"/>
              <a:gd name="connsiteX805" fmla="*/ 3995099 w 7467600"/>
              <a:gd name="connsiteY805" fmla="*/ 0 h 6858000"/>
              <a:gd name="connsiteX806" fmla="*/ 4163818 w 7467600"/>
              <a:gd name="connsiteY806" fmla="*/ 234104 h 6858000"/>
              <a:gd name="connsiteX807" fmla="*/ 4172099 w 7467600"/>
              <a:gd name="connsiteY807" fmla="*/ 234207 h 6858000"/>
              <a:gd name="connsiteX808" fmla="*/ 4784282 w 7467600"/>
              <a:gd name="connsiteY808" fmla="*/ 276561 h 6858000"/>
              <a:gd name="connsiteX809" fmla="*/ 4801687 w 7467600"/>
              <a:gd name="connsiteY809" fmla="*/ 267764 h 6858000"/>
              <a:gd name="connsiteX810" fmla="*/ 6082788 w 7467600"/>
              <a:gd name="connsiteY810" fmla="*/ 64119 h 6858000"/>
              <a:gd name="connsiteX811" fmla="*/ 6099442 w 7467600"/>
              <a:gd name="connsiteY811" fmla="*/ 82568 h 6858000"/>
              <a:gd name="connsiteX812" fmla="*/ 4804137 w 7467600"/>
              <a:gd name="connsiteY812" fmla="*/ 320931 h 6858000"/>
              <a:gd name="connsiteX813" fmla="*/ 4227047 w 7467600"/>
              <a:gd name="connsiteY813" fmla="*/ 313415 h 6858000"/>
              <a:gd name="connsiteX814" fmla="*/ 4346041 w 7467600"/>
              <a:gd name="connsiteY814" fmla="*/ 456086 h 6858000"/>
              <a:gd name="connsiteX815" fmla="*/ 4870967 w 7467600"/>
              <a:gd name="connsiteY815" fmla="*/ 963061 h 6858000"/>
              <a:gd name="connsiteX816" fmla="*/ 4889647 w 7467600"/>
              <a:gd name="connsiteY816" fmla="*/ 957147 h 6858000"/>
              <a:gd name="connsiteX817" fmla="*/ 5422504 w 7467600"/>
              <a:gd name="connsiteY817" fmla="*/ 805191 h 6858000"/>
              <a:gd name="connsiteX818" fmla="*/ 6087656 w 7467600"/>
              <a:gd name="connsiteY818" fmla="*/ 826703 h 6858000"/>
              <a:gd name="connsiteX819" fmla="*/ 6058717 w 7467600"/>
              <a:gd name="connsiteY819" fmla="*/ 865992 h 6858000"/>
              <a:gd name="connsiteX820" fmla="*/ 4974153 w 7467600"/>
              <a:gd name="connsiteY820" fmla="*/ 1045456 h 6858000"/>
              <a:gd name="connsiteX821" fmla="*/ 5627835 w 7467600"/>
              <a:gd name="connsiteY821" fmla="*/ 1472077 h 6858000"/>
              <a:gd name="connsiteX822" fmla="*/ 5629817 w 7467600"/>
              <a:gd name="connsiteY822" fmla="*/ 1471412 h 6858000"/>
              <a:gd name="connsiteX823" fmla="*/ 5634124 w 7467600"/>
              <a:gd name="connsiteY823" fmla="*/ 1470572 h 6858000"/>
              <a:gd name="connsiteX824" fmla="*/ 5755832 w 7467600"/>
              <a:gd name="connsiteY824" fmla="*/ 1383886 h 6858000"/>
              <a:gd name="connsiteX825" fmla="*/ 6014186 w 7467600"/>
              <a:gd name="connsiteY825" fmla="*/ 1279799 h 6858000"/>
              <a:gd name="connsiteX826" fmla="*/ 6901619 w 7467600"/>
              <a:gd name="connsiteY826" fmla="*/ 1047874 h 6858000"/>
              <a:gd name="connsiteX827" fmla="*/ 6931566 w 7467600"/>
              <a:gd name="connsiteY827" fmla="*/ 1062034 h 6858000"/>
              <a:gd name="connsiteX828" fmla="*/ 5790982 w 7467600"/>
              <a:gd name="connsiteY828" fmla="*/ 1561380 h 6858000"/>
              <a:gd name="connsiteX829" fmla="*/ 6188971 w 7467600"/>
              <a:gd name="connsiteY829" fmla="*/ 1755168 h 6858000"/>
              <a:gd name="connsiteX830" fmla="*/ 6202446 w 7467600"/>
              <a:gd name="connsiteY830" fmla="*/ 1752268 h 6858000"/>
              <a:gd name="connsiteX831" fmla="*/ 7179560 w 7467600"/>
              <a:gd name="connsiteY831" fmla="*/ 1467551 h 6858000"/>
              <a:gd name="connsiteX832" fmla="*/ 7158730 w 7467600"/>
              <a:gd name="connsiteY832" fmla="*/ 1507835 h 6858000"/>
              <a:gd name="connsiteX833" fmla="*/ 6326959 w 7467600"/>
              <a:gd name="connsiteY833" fmla="*/ 1817686 h 6858000"/>
              <a:gd name="connsiteX834" fmla="*/ 6537433 w 7467600"/>
              <a:gd name="connsiteY834" fmla="*/ 1907790 h 6858000"/>
              <a:gd name="connsiteX835" fmla="*/ 6550221 w 7467600"/>
              <a:gd name="connsiteY835" fmla="*/ 1910729 h 6858000"/>
              <a:gd name="connsiteX836" fmla="*/ 6964438 w 7467600"/>
              <a:gd name="connsiteY836" fmla="*/ 2209505 h 6858000"/>
              <a:gd name="connsiteX837" fmla="*/ 7367862 w 7467600"/>
              <a:gd name="connsiteY837" fmla="*/ 2806833 h 6858000"/>
              <a:gd name="connsiteX838" fmla="*/ 7364329 w 7467600"/>
              <a:gd name="connsiteY838" fmla="*/ 2826907 h 6858000"/>
              <a:gd name="connsiteX839" fmla="*/ 7290545 w 7467600"/>
              <a:gd name="connsiteY839" fmla="*/ 2850663 h 6858000"/>
              <a:gd name="connsiteX840" fmla="*/ 6472036 w 7467600"/>
              <a:gd name="connsiteY840" fmla="*/ 1959003 h 6858000"/>
              <a:gd name="connsiteX841" fmla="*/ 5792897 w 7467600"/>
              <a:gd name="connsiteY841" fmla="*/ 1647747 h 6858000"/>
              <a:gd name="connsiteX842" fmla="*/ 5842751 w 7467600"/>
              <a:gd name="connsiteY842" fmla="*/ 1816112 h 6858000"/>
              <a:gd name="connsiteX843" fmla="*/ 5847424 w 7467600"/>
              <a:gd name="connsiteY843" fmla="*/ 1815776 h 6858000"/>
              <a:gd name="connsiteX844" fmla="*/ 6399821 w 7467600"/>
              <a:gd name="connsiteY844" fmla="*/ 2344799 h 6858000"/>
              <a:gd name="connsiteX845" fmla="*/ 6323232 w 7467600"/>
              <a:gd name="connsiteY845" fmla="*/ 2389634 h 6858000"/>
              <a:gd name="connsiteX846" fmla="*/ 5942958 w 7467600"/>
              <a:gd name="connsiteY846" fmla="*/ 2077708 h 6858000"/>
              <a:gd name="connsiteX847" fmla="*/ 5921559 w 7467600"/>
              <a:gd name="connsiteY847" fmla="*/ 2378596 h 6858000"/>
              <a:gd name="connsiteX848" fmla="*/ 5817651 w 7467600"/>
              <a:gd name="connsiteY848" fmla="*/ 3023919 h 6858000"/>
              <a:gd name="connsiteX849" fmla="*/ 5729634 w 7467600"/>
              <a:gd name="connsiteY849" fmla="*/ 3051849 h 6858000"/>
              <a:gd name="connsiteX850" fmla="*/ 5611018 w 7467600"/>
              <a:gd name="connsiteY850" fmla="*/ 2316769 h 6858000"/>
              <a:gd name="connsiteX851" fmla="*/ 5687608 w 7467600"/>
              <a:gd name="connsiteY851" fmla="*/ 2039972 h 6858000"/>
              <a:gd name="connsiteX852" fmla="*/ 5657554 w 7467600"/>
              <a:gd name="connsiteY852" fmla="*/ 1576445 h 6858000"/>
              <a:gd name="connsiteX853" fmla="*/ 5150475 w 7467600"/>
              <a:gd name="connsiteY853" fmla="*/ 1274012 h 6858000"/>
              <a:gd name="connsiteX854" fmla="*/ 5349142 w 7467600"/>
              <a:gd name="connsiteY854" fmla="*/ 2204405 h 6858000"/>
              <a:gd name="connsiteX855" fmla="*/ 5262214 w 7467600"/>
              <a:gd name="connsiteY855" fmla="*/ 2233836 h 6858000"/>
              <a:gd name="connsiteX856" fmla="*/ 4981539 w 7467600"/>
              <a:gd name="connsiteY856" fmla="*/ 1542201 h 6858000"/>
              <a:gd name="connsiteX857" fmla="*/ 4958461 w 7467600"/>
              <a:gd name="connsiteY857" fmla="*/ 1136957 h 6858000"/>
              <a:gd name="connsiteX858" fmla="*/ 4655015 w 7467600"/>
              <a:gd name="connsiteY858" fmla="*/ 891426 h 6858000"/>
              <a:gd name="connsiteX859" fmla="*/ 4348002 w 7467600"/>
              <a:gd name="connsiteY859" fmla="*/ 2205895 h 6858000"/>
              <a:gd name="connsiteX860" fmla="*/ 4262250 w 7467600"/>
              <a:gd name="connsiteY860" fmla="*/ 2219972 h 6858000"/>
              <a:gd name="connsiteX861" fmla="*/ 4550611 w 7467600"/>
              <a:gd name="connsiteY861" fmla="*/ 817540 h 6858000"/>
              <a:gd name="connsiteX862" fmla="*/ 4564418 w 7467600"/>
              <a:gd name="connsiteY862" fmla="*/ 808293 h 6858000"/>
              <a:gd name="connsiteX863" fmla="*/ 4266388 w 7467600"/>
              <a:gd name="connsiteY863" fmla="*/ 500083 h 6858000"/>
              <a:gd name="connsiteX864" fmla="*/ 4032842 w 7467600"/>
              <a:gd name="connsiteY864" fmla="*/ 211809 h 6858000"/>
              <a:gd name="connsiteX865" fmla="*/ 3882765 w 7467600"/>
              <a:gd name="connsiteY865" fmla="*/ 0 h 6858000"/>
              <a:gd name="connsiteX866" fmla="*/ 3721337 w 7467600"/>
              <a:gd name="connsiteY866" fmla="*/ 0 h 6858000"/>
              <a:gd name="connsiteX867" fmla="*/ 3797544 w 7467600"/>
              <a:gd name="connsiteY867" fmla="*/ 0 h 6858000"/>
              <a:gd name="connsiteX868" fmla="*/ 3775734 w 7467600"/>
              <a:gd name="connsiteY868" fmla="*/ 95131 h 6858000"/>
              <a:gd name="connsiteX869" fmla="*/ 3724807 w 7467600"/>
              <a:gd name="connsiteY869" fmla="*/ 272257 h 6858000"/>
              <a:gd name="connsiteX870" fmla="*/ 3726844 w 7467600"/>
              <a:gd name="connsiteY870" fmla="*/ 282988 h 6858000"/>
              <a:gd name="connsiteX871" fmla="*/ 3742664 w 7467600"/>
              <a:gd name="connsiteY871" fmla="*/ 279918 h 6858000"/>
              <a:gd name="connsiteX872" fmla="*/ 4103910 w 7467600"/>
              <a:gd name="connsiteY872" fmla="*/ 1161917 h 6858000"/>
              <a:gd name="connsiteX873" fmla="*/ 4020269 w 7467600"/>
              <a:gd name="connsiteY873" fmla="*/ 1200406 h 6858000"/>
              <a:gd name="connsiteX874" fmla="*/ 3674882 w 7467600"/>
              <a:gd name="connsiteY874" fmla="*/ 488524 h 6858000"/>
              <a:gd name="connsiteX875" fmla="*/ 3132682 w 7467600"/>
              <a:gd name="connsiteY875" fmla="*/ 1072284 h 6858000"/>
              <a:gd name="connsiteX876" fmla="*/ 2716346 w 7467600"/>
              <a:gd name="connsiteY876" fmla="*/ 1276376 h 6858000"/>
              <a:gd name="connsiteX877" fmla="*/ 2716772 w 7467600"/>
              <a:gd name="connsiteY877" fmla="*/ 1255462 h 6858000"/>
              <a:gd name="connsiteX878" fmla="*/ 3471096 w 7467600"/>
              <a:gd name="connsiteY878" fmla="*/ 437072 h 6858000"/>
              <a:gd name="connsiteX879" fmla="*/ 3639057 w 7467600"/>
              <a:gd name="connsiteY879" fmla="*/ 286334 h 6858000"/>
              <a:gd name="connsiteX880" fmla="*/ 3640309 w 7467600"/>
              <a:gd name="connsiteY880" fmla="*/ 284664 h 6858000"/>
              <a:gd name="connsiteX881" fmla="*/ 3646022 w 7467600"/>
              <a:gd name="connsiteY881" fmla="*/ 276711 h 6858000"/>
              <a:gd name="connsiteX882" fmla="*/ 3707943 w 7467600"/>
              <a:gd name="connsiteY882" fmla="*/ 65958 h 6858000"/>
              <a:gd name="connsiteX883" fmla="*/ 3721337 w 7467600"/>
              <a:gd name="connsiteY883" fmla="*/ 0 h 6858000"/>
              <a:gd name="connsiteX884" fmla="*/ 2867960 w 7467600"/>
              <a:gd name="connsiteY884" fmla="*/ 0 h 6858000"/>
              <a:gd name="connsiteX885" fmla="*/ 2926351 w 7467600"/>
              <a:gd name="connsiteY885" fmla="*/ 0 h 6858000"/>
              <a:gd name="connsiteX886" fmla="*/ 2902823 w 7467600"/>
              <a:gd name="connsiteY886" fmla="*/ 262929 h 6858000"/>
              <a:gd name="connsiteX887" fmla="*/ 2940663 w 7467600"/>
              <a:gd name="connsiteY887" fmla="*/ 140884 h 6858000"/>
              <a:gd name="connsiteX888" fmla="*/ 2947039 w 7467600"/>
              <a:gd name="connsiteY888" fmla="*/ 122524 h 6858000"/>
              <a:gd name="connsiteX889" fmla="*/ 2984316 w 7467600"/>
              <a:gd name="connsiteY889" fmla="*/ 0 h 6858000"/>
              <a:gd name="connsiteX890" fmla="*/ 3016114 w 7467600"/>
              <a:gd name="connsiteY890" fmla="*/ 0 h 6858000"/>
              <a:gd name="connsiteX891" fmla="*/ 2979949 w 7467600"/>
              <a:gd name="connsiteY891" fmla="*/ 119274 h 6858000"/>
              <a:gd name="connsiteX892" fmla="*/ 3023879 w 7467600"/>
              <a:gd name="connsiteY892" fmla="*/ 0 h 6858000"/>
              <a:gd name="connsiteX893" fmla="*/ 3105400 w 7467600"/>
              <a:gd name="connsiteY893" fmla="*/ 0 h 6858000"/>
              <a:gd name="connsiteX894" fmla="*/ 3094669 w 7467600"/>
              <a:gd name="connsiteY894" fmla="*/ 30308 h 6858000"/>
              <a:gd name="connsiteX895" fmla="*/ 2901945 w 7467600"/>
              <a:gd name="connsiteY895" fmla="*/ 466538 h 6858000"/>
              <a:gd name="connsiteX896" fmla="*/ 2815209 w 7467600"/>
              <a:gd name="connsiteY896" fmla="*/ 497361 h 6858000"/>
              <a:gd name="connsiteX897" fmla="*/ 2844845 w 7467600"/>
              <a:gd name="connsiteY897" fmla="*/ 127638 h 6858000"/>
              <a:gd name="connsiteX898" fmla="*/ 2867960 w 7467600"/>
              <a:gd name="connsiteY898" fmla="*/ 0 h 6858000"/>
              <a:gd name="connsiteX899" fmla="*/ 1057230 w 7467600"/>
              <a:gd name="connsiteY899" fmla="*/ 0 h 6858000"/>
              <a:gd name="connsiteX900" fmla="*/ 1111003 w 7467600"/>
              <a:gd name="connsiteY900" fmla="*/ 0 h 6858000"/>
              <a:gd name="connsiteX901" fmla="*/ 1125553 w 7467600"/>
              <a:gd name="connsiteY901" fmla="*/ 52588 h 6858000"/>
              <a:gd name="connsiteX902" fmla="*/ 1304276 w 7467600"/>
              <a:gd name="connsiteY902" fmla="*/ 476275 h 6858000"/>
              <a:gd name="connsiteX903" fmla="*/ 1492066 w 7467600"/>
              <a:gd name="connsiteY903" fmla="*/ 886333 h 6858000"/>
              <a:gd name="connsiteX904" fmla="*/ 1423698 w 7467600"/>
              <a:gd name="connsiteY904" fmla="*/ 710817 h 6858000"/>
              <a:gd name="connsiteX905" fmla="*/ 1357609 w 7467600"/>
              <a:gd name="connsiteY905" fmla="*/ 532892 h 6858000"/>
              <a:gd name="connsiteX906" fmla="*/ 1309550 w 7467600"/>
              <a:gd name="connsiteY906" fmla="*/ 374031 h 6858000"/>
              <a:gd name="connsiteX907" fmla="*/ 1193673 w 7467600"/>
              <a:gd name="connsiteY907" fmla="*/ 49533 h 6858000"/>
              <a:gd name="connsiteX908" fmla="*/ 1164391 w 7467600"/>
              <a:gd name="connsiteY908" fmla="*/ 0 h 6858000"/>
              <a:gd name="connsiteX909" fmla="*/ 1200666 w 7467600"/>
              <a:gd name="connsiteY909" fmla="*/ 0 h 6858000"/>
              <a:gd name="connsiteX910" fmla="*/ 1223408 w 7467600"/>
              <a:gd name="connsiteY910" fmla="*/ 38996 h 6858000"/>
              <a:gd name="connsiteX911" fmla="*/ 1339635 w 7467600"/>
              <a:gd name="connsiteY911" fmla="*/ 365517 h 6858000"/>
              <a:gd name="connsiteX912" fmla="*/ 1387469 w 7467600"/>
              <a:gd name="connsiteY912" fmla="*/ 523079 h 6858000"/>
              <a:gd name="connsiteX913" fmla="*/ 1452685 w 7467600"/>
              <a:gd name="connsiteY913" fmla="*/ 699806 h 6858000"/>
              <a:gd name="connsiteX914" fmla="*/ 1492092 w 7467600"/>
              <a:gd name="connsiteY914" fmla="*/ 800424 h 6858000"/>
              <a:gd name="connsiteX915" fmla="*/ 1455302 w 7467600"/>
              <a:gd name="connsiteY915" fmla="*/ 632913 h 6858000"/>
              <a:gd name="connsiteX916" fmla="*/ 1222336 w 7467600"/>
              <a:gd name="connsiteY916" fmla="*/ 9480 h 6858000"/>
              <a:gd name="connsiteX917" fmla="*/ 1214634 w 7467600"/>
              <a:gd name="connsiteY917" fmla="*/ 0 h 6858000"/>
              <a:gd name="connsiteX918" fmla="*/ 1289827 w 7467600"/>
              <a:gd name="connsiteY918" fmla="*/ 0 h 6858000"/>
              <a:gd name="connsiteX919" fmla="*/ 1321076 w 7467600"/>
              <a:gd name="connsiteY919" fmla="*/ 59722 h 6858000"/>
              <a:gd name="connsiteX920" fmla="*/ 1512579 w 7467600"/>
              <a:gd name="connsiteY920" fmla="*/ 626441 h 6858000"/>
              <a:gd name="connsiteX921" fmla="*/ 1506076 w 7467600"/>
              <a:gd name="connsiteY921" fmla="*/ 1089289 h 6858000"/>
              <a:gd name="connsiteX922" fmla="*/ 1486346 w 7467600"/>
              <a:gd name="connsiteY922" fmla="*/ 1079919 h 6858000"/>
              <a:gd name="connsiteX923" fmla="*/ 1070511 w 7467600"/>
              <a:gd name="connsiteY923" fmla="*/ 48609 h 6858000"/>
              <a:gd name="connsiteX924" fmla="*/ 1057230 w 7467600"/>
              <a:gd name="connsiteY924" fmla="*/ 0 h 6858000"/>
              <a:gd name="connsiteX925" fmla="*/ 43151 w 7467600"/>
              <a:gd name="connsiteY925" fmla="*/ 0 h 6858000"/>
              <a:gd name="connsiteX926" fmla="*/ 95283 w 7467600"/>
              <a:gd name="connsiteY926" fmla="*/ 0 h 6858000"/>
              <a:gd name="connsiteX927" fmla="*/ 300708 w 7467600"/>
              <a:gd name="connsiteY927" fmla="*/ 154571 h 6858000"/>
              <a:gd name="connsiteX928" fmla="*/ 530414 w 7467600"/>
              <a:gd name="connsiteY928" fmla="*/ 354673 h 6858000"/>
              <a:gd name="connsiteX929" fmla="*/ 333785 w 7467600"/>
              <a:gd name="connsiteY929" fmla="*/ 161564 h 6858000"/>
              <a:gd name="connsiteX930" fmla="*/ 147005 w 7467600"/>
              <a:gd name="connsiteY930" fmla="*/ 0 h 6858000"/>
              <a:gd name="connsiteX931" fmla="*/ 272509 w 7467600"/>
              <a:gd name="connsiteY931" fmla="*/ 0 h 6858000"/>
              <a:gd name="connsiteX932" fmla="*/ 326276 w 7467600"/>
              <a:gd name="connsiteY932" fmla="*/ 45847 h 6858000"/>
              <a:gd name="connsiteX933" fmla="*/ 823759 w 7467600"/>
              <a:gd name="connsiteY933" fmla="*/ 574145 h 6858000"/>
              <a:gd name="connsiteX934" fmla="*/ 811254 w 7467600"/>
              <a:gd name="connsiteY934" fmla="*/ 665546 h 6858000"/>
              <a:gd name="connsiteX935" fmla="*/ 154042 w 7467600"/>
              <a:gd name="connsiteY935" fmla="*/ 261522 h 6858000"/>
              <a:gd name="connsiteX936" fmla="*/ 13550 w 7467600"/>
              <a:gd name="connsiteY936" fmla="*/ 158423 h 6858000"/>
              <a:gd name="connsiteX937" fmla="*/ 0 w 7467600"/>
              <a:gd name="connsiteY937" fmla="*/ 146618 h 6858000"/>
              <a:gd name="connsiteX938" fmla="*/ 0 w 7467600"/>
              <a:gd name="connsiteY938" fmla="*/ 59161 h 6858000"/>
              <a:gd name="connsiteX939" fmla="*/ 45427 w 7467600"/>
              <a:gd name="connsiteY939" fmla="*/ 101078 h 6858000"/>
              <a:gd name="connsiteX940" fmla="*/ 630103 w 7467600"/>
              <a:gd name="connsiteY940" fmla="*/ 485885 h 6858000"/>
              <a:gd name="connsiteX941" fmla="*/ 532040 w 7467600"/>
              <a:gd name="connsiteY941" fmla="*/ 399359 h 6858000"/>
              <a:gd name="connsiteX942" fmla="*/ 517618 w 7467600"/>
              <a:gd name="connsiteY942" fmla="*/ 385726 h 6858000"/>
              <a:gd name="connsiteX943" fmla="*/ 285074 w 7467600"/>
              <a:gd name="connsiteY943" fmla="*/ 182755 h 6858000"/>
              <a:gd name="connsiteX944" fmla="*/ 43151 w 7467600"/>
              <a:gd name="connsiteY94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289862 w 7467600"/>
              <a:gd name="connsiteY11" fmla="*/ 6659827 h 6858000"/>
              <a:gd name="connsiteX12" fmla="*/ 1019354 w 7467600"/>
              <a:gd name="connsiteY12" fmla="*/ 6315006 h 6858000"/>
              <a:gd name="connsiteX13" fmla="*/ 441046 w 7467600"/>
              <a:gd name="connsiteY13" fmla="*/ 6691153 h 6858000"/>
              <a:gd name="connsiteX14" fmla="*/ 1019354 w 7467600"/>
              <a:gd name="connsiteY14" fmla="*/ 6315006 h 6858000"/>
              <a:gd name="connsiteX15" fmla="*/ 991680 w 7467600"/>
              <a:gd name="connsiteY15" fmla="*/ 6298413 h 6858000"/>
              <a:gd name="connsiteX16" fmla="*/ 409060 w 7467600"/>
              <a:gd name="connsiteY16" fmla="*/ 6671470 h 6858000"/>
              <a:gd name="connsiteX17" fmla="*/ 991680 w 7467600"/>
              <a:gd name="connsiteY17" fmla="*/ 6298413 h 6858000"/>
              <a:gd name="connsiteX18" fmla="*/ 103333 w 7467600"/>
              <a:gd name="connsiteY18" fmla="*/ 5699602 h 6858000"/>
              <a:gd name="connsiteX19" fmla="*/ 233938 w 7467600"/>
              <a:gd name="connsiteY19" fmla="*/ 5809416 h 6858000"/>
              <a:gd name="connsiteX20" fmla="*/ 883580 w 7467600"/>
              <a:gd name="connsiteY20" fmla="*/ 6180710 h 6858000"/>
              <a:gd name="connsiteX21" fmla="*/ 487337 w 7467600"/>
              <a:gd name="connsiteY21" fmla="*/ 5950182 h 6858000"/>
              <a:gd name="connsiteX22" fmla="*/ 354051 w 7467600"/>
              <a:gd name="connsiteY22" fmla="*/ 5854912 h 6858000"/>
              <a:gd name="connsiteX23" fmla="*/ 195436 w 7467600"/>
              <a:gd name="connsiteY23" fmla="*/ 5755068 h 6858000"/>
              <a:gd name="connsiteX24" fmla="*/ 103333 w 7467600"/>
              <a:gd name="connsiteY24" fmla="*/ 5699602 h 6858000"/>
              <a:gd name="connsiteX25" fmla="*/ 5539432 w 7467600"/>
              <a:gd name="connsiteY25" fmla="*/ 5642928 h 6858000"/>
              <a:gd name="connsiteX26" fmla="*/ 5555462 w 7467600"/>
              <a:gd name="connsiteY26" fmla="*/ 5694454 h 6858000"/>
              <a:gd name="connsiteX27" fmla="*/ 5828270 w 7467600"/>
              <a:gd name="connsiteY27" fmla="*/ 6320663 h 6858000"/>
              <a:gd name="connsiteX28" fmla="*/ 5947416 w 7467600"/>
              <a:gd name="connsiteY28" fmla="*/ 6574846 h 6858000"/>
              <a:gd name="connsiteX29" fmla="*/ 5539432 w 7467600"/>
              <a:gd name="connsiteY29" fmla="*/ 5642928 h 6858000"/>
              <a:gd name="connsiteX30" fmla="*/ 51253 w 7467600"/>
              <a:gd name="connsiteY30" fmla="*/ 5631825 h 6858000"/>
              <a:gd name="connsiteX31" fmla="*/ 211622 w 7467600"/>
              <a:gd name="connsiteY31" fmla="*/ 5728803 h 6858000"/>
              <a:gd name="connsiteX32" fmla="*/ 371652 w 7467600"/>
              <a:gd name="connsiteY32" fmla="*/ 5829062 h 6858000"/>
              <a:gd name="connsiteX33" fmla="*/ 505903 w 7467600"/>
              <a:gd name="connsiteY33" fmla="*/ 5925221 h 6858000"/>
              <a:gd name="connsiteX34" fmla="*/ 899240 w 7467600"/>
              <a:gd name="connsiteY34" fmla="*/ 6153068 h 6858000"/>
              <a:gd name="connsiteX35" fmla="*/ 988114 w 7467600"/>
              <a:gd name="connsiteY35" fmla="*/ 6174204 h 6858000"/>
              <a:gd name="connsiteX36" fmla="*/ 845971 w 7467600"/>
              <a:gd name="connsiteY36" fmla="*/ 6067177 h 6858000"/>
              <a:gd name="connsiteX37" fmla="*/ 448057 w 7467600"/>
              <a:gd name="connsiteY37" fmla="*/ 5841376 h 6858000"/>
              <a:gd name="connsiteX38" fmla="*/ 51253 w 7467600"/>
              <a:gd name="connsiteY38" fmla="*/ 5631825 h 6858000"/>
              <a:gd name="connsiteX39" fmla="*/ 2606687 w 7467600"/>
              <a:gd name="connsiteY39" fmla="*/ 5630718 h 6858000"/>
              <a:gd name="connsiteX40" fmla="*/ 2645658 w 7467600"/>
              <a:gd name="connsiteY40" fmla="*/ 6640259 h 6858000"/>
              <a:gd name="connsiteX41" fmla="*/ 2606687 w 7467600"/>
              <a:gd name="connsiteY41" fmla="*/ 5630718 h 6858000"/>
              <a:gd name="connsiteX42" fmla="*/ 3642057 w 7467600"/>
              <a:gd name="connsiteY42" fmla="*/ 5573487 h 6858000"/>
              <a:gd name="connsiteX43" fmla="*/ 3632981 w 7467600"/>
              <a:gd name="connsiteY43" fmla="*/ 5579437 h 6858000"/>
              <a:gd name="connsiteX44" fmla="*/ 3382436 w 7467600"/>
              <a:gd name="connsiteY44" fmla="*/ 5952726 h 6858000"/>
              <a:gd name="connsiteX45" fmla="*/ 3191929 w 7467600"/>
              <a:gd name="connsiteY45" fmla="*/ 6662669 h 6858000"/>
              <a:gd name="connsiteX46" fmla="*/ 3369898 w 7467600"/>
              <a:gd name="connsiteY46" fmla="*/ 6081771 h 6858000"/>
              <a:gd name="connsiteX47" fmla="*/ 3642057 w 7467600"/>
              <a:gd name="connsiteY47" fmla="*/ 5573487 h 6858000"/>
              <a:gd name="connsiteX48" fmla="*/ 2650666 w 7467600"/>
              <a:gd name="connsiteY48" fmla="*/ 5530686 h 6858000"/>
              <a:gd name="connsiteX49" fmla="*/ 2650249 w 7467600"/>
              <a:gd name="connsiteY49" fmla="*/ 5532101 h 6858000"/>
              <a:gd name="connsiteX50" fmla="*/ 2663808 w 7467600"/>
              <a:gd name="connsiteY50" fmla="*/ 6535215 h 6858000"/>
              <a:gd name="connsiteX51" fmla="*/ 2665418 w 7467600"/>
              <a:gd name="connsiteY51" fmla="*/ 6132756 h 6858000"/>
              <a:gd name="connsiteX52" fmla="*/ 2650666 w 7467600"/>
              <a:gd name="connsiteY52" fmla="*/ 5530686 h 6858000"/>
              <a:gd name="connsiteX53" fmla="*/ 2680277 w 7467600"/>
              <a:gd name="connsiteY53" fmla="*/ 5479204 h 6858000"/>
              <a:gd name="connsiteX54" fmla="*/ 2678972 w 7467600"/>
              <a:gd name="connsiteY54" fmla="*/ 5481582 h 6858000"/>
              <a:gd name="connsiteX55" fmla="*/ 2696666 w 7467600"/>
              <a:gd name="connsiteY55" fmla="*/ 6133836 h 6858000"/>
              <a:gd name="connsiteX56" fmla="*/ 2695769 w 7467600"/>
              <a:gd name="connsiteY56" fmla="*/ 6390955 h 6858000"/>
              <a:gd name="connsiteX57" fmla="*/ 2739893 w 7467600"/>
              <a:gd name="connsiteY57" fmla="*/ 6108357 h 6858000"/>
              <a:gd name="connsiteX58" fmla="*/ 2680277 w 7467600"/>
              <a:gd name="connsiteY58" fmla="*/ 5479204 h 6858000"/>
              <a:gd name="connsiteX59" fmla="*/ 1132195 w 7467600"/>
              <a:gd name="connsiteY59" fmla="*/ 5467980 h 6858000"/>
              <a:gd name="connsiteX60" fmla="*/ 1679056 w 7467600"/>
              <a:gd name="connsiteY60" fmla="*/ 5516907 h 6858000"/>
              <a:gd name="connsiteX61" fmla="*/ 2128648 w 7467600"/>
              <a:gd name="connsiteY61" fmla="*/ 5474249 h 6858000"/>
              <a:gd name="connsiteX62" fmla="*/ 1825619 w 7467600"/>
              <a:gd name="connsiteY62" fmla="*/ 5478447 h 6858000"/>
              <a:gd name="connsiteX63" fmla="*/ 1737798 w 7467600"/>
              <a:gd name="connsiteY63" fmla="*/ 5483353 h 6858000"/>
              <a:gd name="connsiteX64" fmla="*/ 1132195 w 7467600"/>
              <a:gd name="connsiteY64" fmla="*/ 5467980 h 6858000"/>
              <a:gd name="connsiteX65" fmla="*/ 1456157 w 7467600"/>
              <a:gd name="connsiteY65" fmla="*/ 5371404 h 6858000"/>
              <a:gd name="connsiteX66" fmla="*/ 1244432 w 7467600"/>
              <a:gd name="connsiteY66" fmla="*/ 5385601 h 6858000"/>
              <a:gd name="connsiteX67" fmla="*/ 973990 w 7467600"/>
              <a:gd name="connsiteY67" fmla="*/ 5424940 h 6858000"/>
              <a:gd name="connsiteX68" fmla="*/ 1103809 w 7467600"/>
              <a:gd name="connsiteY68" fmla="*/ 5433720 h 6858000"/>
              <a:gd name="connsiteX69" fmla="*/ 1123454 w 7467600"/>
              <a:gd name="connsiteY69" fmla="*/ 5435727 h 6858000"/>
              <a:gd name="connsiteX70" fmla="*/ 1737017 w 7467600"/>
              <a:gd name="connsiteY70" fmla="*/ 5452183 h 6858000"/>
              <a:gd name="connsiteX71" fmla="*/ 1824397 w 7467600"/>
              <a:gd name="connsiteY71" fmla="*/ 5447757 h 6858000"/>
              <a:gd name="connsiteX72" fmla="*/ 2070059 w 7467600"/>
              <a:gd name="connsiteY72" fmla="*/ 5441660 h 6858000"/>
              <a:gd name="connsiteX73" fmla="*/ 1456157 w 7467600"/>
              <a:gd name="connsiteY73" fmla="*/ 5371404 h 6858000"/>
              <a:gd name="connsiteX74" fmla="*/ 4988186 w 7467600"/>
              <a:gd name="connsiteY74" fmla="*/ 5216467 h 6858000"/>
              <a:gd name="connsiteX75" fmla="*/ 4777334 w 7467600"/>
              <a:gd name="connsiteY75" fmla="*/ 5406072 h 6858000"/>
              <a:gd name="connsiteX76" fmla="*/ 4718341 w 7467600"/>
              <a:gd name="connsiteY76" fmla="*/ 5468043 h 6858000"/>
              <a:gd name="connsiteX77" fmla="*/ 4604655 w 7467600"/>
              <a:gd name="connsiteY77" fmla="*/ 5583434 h 6858000"/>
              <a:gd name="connsiteX78" fmla="*/ 4565074 w 7467600"/>
              <a:gd name="connsiteY78" fmla="*/ 5618550 h 6858000"/>
              <a:gd name="connsiteX79" fmla="*/ 4988186 w 7467600"/>
              <a:gd name="connsiteY79" fmla="*/ 5216467 h 6858000"/>
              <a:gd name="connsiteX80" fmla="*/ 4978032 w 7467600"/>
              <a:gd name="connsiteY80" fmla="*/ 5183809 h 6858000"/>
              <a:gd name="connsiteX81" fmla="*/ 4463413 w 7467600"/>
              <a:gd name="connsiteY81" fmla="*/ 5615162 h 6858000"/>
              <a:gd name="connsiteX82" fmla="*/ 4358134 w 7467600"/>
              <a:gd name="connsiteY82" fmla="*/ 5742791 h 6858000"/>
              <a:gd name="connsiteX83" fmla="*/ 4376219 w 7467600"/>
              <a:gd name="connsiteY83" fmla="*/ 5729027 h 6858000"/>
              <a:gd name="connsiteX84" fmla="*/ 4582340 w 7467600"/>
              <a:gd name="connsiteY84" fmla="*/ 5561037 h 6858000"/>
              <a:gd name="connsiteX85" fmla="*/ 4694684 w 7467600"/>
              <a:gd name="connsiteY85" fmla="*/ 5447098 h 6858000"/>
              <a:gd name="connsiteX86" fmla="*/ 4754123 w 7467600"/>
              <a:gd name="connsiteY86" fmla="*/ 5384643 h 6858000"/>
              <a:gd name="connsiteX87" fmla="*/ 4978032 w 7467600"/>
              <a:gd name="connsiteY87" fmla="*/ 5183809 h 6858000"/>
              <a:gd name="connsiteX88" fmla="*/ 1903353 w 7467600"/>
              <a:gd name="connsiteY88" fmla="*/ 5044827 h 6858000"/>
              <a:gd name="connsiteX89" fmla="*/ 1936931 w 7467600"/>
              <a:gd name="connsiteY89" fmla="*/ 5093954 h 6858000"/>
              <a:gd name="connsiteX90" fmla="*/ 2195868 w 7467600"/>
              <a:gd name="connsiteY90" fmla="*/ 5396574 h 6858000"/>
              <a:gd name="connsiteX91" fmla="*/ 2088852 w 7467600"/>
              <a:gd name="connsiteY91" fmla="*/ 5166123 h 6858000"/>
              <a:gd name="connsiteX92" fmla="*/ 1958241 w 7467600"/>
              <a:gd name="connsiteY92" fmla="*/ 5067955 h 6858000"/>
              <a:gd name="connsiteX93" fmla="*/ 1903353 w 7467600"/>
              <a:gd name="connsiteY93" fmla="*/ 5044827 h 6858000"/>
              <a:gd name="connsiteX94" fmla="*/ 1979378 w 7467600"/>
              <a:gd name="connsiteY94" fmla="*/ 4769504 h 6858000"/>
              <a:gd name="connsiteX95" fmla="*/ 2882120 w 7467600"/>
              <a:gd name="connsiteY95" fmla="*/ 5064547 h 6858000"/>
              <a:gd name="connsiteX96" fmla="*/ 2793103 w 7467600"/>
              <a:gd name="connsiteY96" fmla="*/ 5039699 h 6858000"/>
              <a:gd name="connsiteX97" fmla="*/ 2770041 w 7467600"/>
              <a:gd name="connsiteY97" fmla="*/ 5033634 h 6858000"/>
              <a:gd name="connsiteX98" fmla="*/ 1979378 w 7467600"/>
              <a:gd name="connsiteY98" fmla="*/ 4769504 h 6858000"/>
              <a:gd name="connsiteX99" fmla="*/ 1927410 w 7467600"/>
              <a:gd name="connsiteY99" fmla="*/ 4716164 h 6858000"/>
              <a:gd name="connsiteX100" fmla="*/ 1959587 w 7467600"/>
              <a:gd name="connsiteY100" fmla="*/ 4728849 h 6858000"/>
              <a:gd name="connsiteX101" fmla="*/ 2777707 w 7467600"/>
              <a:gd name="connsiteY101" fmla="*/ 5003991 h 6858000"/>
              <a:gd name="connsiteX102" fmla="*/ 2800768 w 7467600"/>
              <a:gd name="connsiteY102" fmla="*/ 5010056 h 6858000"/>
              <a:gd name="connsiteX103" fmla="*/ 2879408 w 7467600"/>
              <a:gd name="connsiteY103" fmla="*/ 5031590 h 6858000"/>
              <a:gd name="connsiteX104" fmla="*/ 2862295 w 7467600"/>
              <a:gd name="connsiteY104" fmla="*/ 5022958 h 6858000"/>
              <a:gd name="connsiteX105" fmla="*/ 2813343 w 7467600"/>
              <a:gd name="connsiteY105" fmla="*/ 4998369 h 6858000"/>
              <a:gd name="connsiteX106" fmla="*/ 2646245 w 7467600"/>
              <a:gd name="connsiteY106" fmla="*/ 4930999 h 6858000"/>
              <a:gd name="connsiteX107" fmla="*/ 1999243 w 7467600"/>
              <a:gd name="connsiteY107" fmla="*/ 4730524 h 6858000"/>
              <a:gd name="connsiteX108" fmla="*/ 1979527 w 7467600"/>
              <a:gd name="connsiteY108" fmla="*/ 4726651 h 6858000"/>
              <a:gd name="connsiteX109" fmla="*/ 1927410 w 7467600"/>
              <a:gd name="connsiteY109" fmla="*/ 4716164 h 6858000"/>
              <a:gd name="connsiteX110" fmla="*/ 1997014 w 7467600"/>
              <a:gd name="connsiteY110" fmla="*/ 4698007 h 6858000"/>
              <a:gd name="connsiteX111" fmla="*/ 2005458 w 7467600"/>
              <a:gd name="connsiteY111" fmla="*/ 4699540 h 6858000"/>
              <a:gd name="connsiteX112" fmla="*/ 2657186 w 7467600"/>
              <a:gd name="connsiteY112" fmla="*/ 4901687 h 6858000"/>
              <a:gd name="connsiteX113" fmla="*/ 2826662 w 7467600"/>
              <a:gd name="connsiteY113" fmla="*/ 4970362 h 6858000"/>
              <a:gd name="connsiteX114" fmla="*/ 2876100 w 7467600"/>
              <a:gd name="connsiteY114" fmla="*/ 4995397 h 6858000"/>
              <a:gd name="connsiteX115" fmla="*/ 3042600 w 7467600"/>
              <a:gd name="connsiteY115" fmla="*/ 5059532 h 6858000"/>
              <a:gd name="connsiteX116" fmla="*/ 1997014 w 7467600"/>
              <a:gd name="connsiteY116" fmla="*/ 4698007 h 6858000"/>
              <a:gd name="connsiteX117" fmla="*/ 2305292 w 7467600"/>
              <a:gd name="connsiteY117" fmla="*/ 4219492 h 6858000"/>
              <a:gd name="connsiteX118" fmla="*/ 3360922 w 7467600"/>
              <a:gd name="connsiteY118" fmla="*/ 4529373 h 6858000"/>
              <a:gd name="connsiteX119" fmla="*/ 3492420 w 7467600"/>
              <a:gd name="connsiteY119" fmla="*/ 4510145 h 6858000"/>
              <a:gd name="connsiteX120" fmla="*/ 3364086 w 7467600"/>
              <a:gd name="connsiteY120" fmla="*/ 4480340 h 6858000"/>
              <a:gd name="connsiteX121" fmla="*/ 3225818 w 7467600"/>
              <a:gd name="connsiteY121" fmla="*/ 4411822 h 6858000"/>
              <a:gd name="connsiteX122" fmla="*/ 3129696 w 7467600"/>
              <a:gd name="connsiteY122" fmla="*/ 4360704 h 6858000"/>
              <a:gd name="connsiteX123" fmla="*/ 2814545 w 7467600"/>
              <a:gd name="connsiteY123" fmla="*/ 4282955 h 6858000"/>
              <a:gd name="connsiteX124" fmla="*/ 2305292 w 7467600"/>
              <a:gd name="connsiteY124" fmla="*/ 4219492 h 6858000"/>
              <a:gd name="connsiteX125" fmla="*/ 2626982 w 7467600"/>
              <a:gd name="connsiteY125" fmla="*/ 4206450 h 6858000"/>
              <a:gd name="connsiteX126" fmla="*/ 2490617 w 7467600"/>
              <a:gd name="connsiteY126" fmla="*/ 4206951 h 6858000"/>
              <a:gd name="connsiteX127" fmla="*/ 2819869 w 7467600"/>
              <a:gd name="connsiteY127" fmla="*/ 4252936 h 6858000"/>
              <a:gd name="connsiteX128" fmla="*/ 3143018 w 7467600"/>
              <a:gd name="connsiteY128" fmla="*/ 4332698 h 6858000"/>
              <a:gd name="connsiteX129" fmla="*/ 3241520 w 7467600"/>
              <a:gd name="connsiteY129" fmla="*/ 4385112 h 6858000"/>
              <a:gd name="connsiteX130" fmla="*/ 3374575 w 7467600"/>
              <a:gd name="connsiteY130" fmla="*/ 4451517 h 6858000"/>
              <a:gd name="connsiteX131" fmla="*/ 3505221 w 7467600"/>
              <a:gd name="connsiteY131" fmla="*/ 4480757 h 6858000"/>
              <a:gd name="connsiteX132" fmla="*/ 2626982 w 7467600"/>
              <a:gd name="connsiteY132" fmla="*/ 4206450 h 6858000"/>
              <a:gd name="connsiteX133" fmla="*/ 1310106 w 7467600"/>
              <a:gd name="connsiteY133" fmla="*/ 3943217 h 6858000"/>
              <a:gd name="connsiteX134" fmla="*/ 854994 w 7467600"/>
              <a:gd name="connsiteY134" fmla="*/ 4399136 h 6858000"/>
              <a:gd name="connsiteX135" fmla="*/ 742462 w 7467600"/>
              <a:gd name="connsiteY135" fmla="*/ 4594648 h 6858000"/>
              <a:gd name="connsiteX136" fmla="*/ 820602 w 7467600"/>
              <a:gd name="connsiteY136" fmla="*/ 4485915 h 6858000"/>
              <a:gd name="connsiteX137" fmla="*/ 878295 w 7467600"/>
              <a:gd name="connsiteY137" fmla="*/ 4403594 h 6858000"/>
              <a:gd name="connsiteX138" fmla="*/ 1240607 w 7467600"/>
              <a:gd name="connsiteY138" fmla="*/ 4010401 h 6858000"/>
              <a:gd name="connsiteX139" fmla="*/ 1310106 w 7467600"/>
              <a:gd name="connsiteY139" fmla="*/ 3943217 h 6858000"/>
              <a:gd name="connsiteX140" fmla="*/ 1423113 w 7467600"/>
              <a:gd name="connsiteY140" fmla="*/ 3874565 h 6858000"/>
              <a:gd name="connsiteX141" fmla="*/ 1260565 w 7467600"/>
              <a:gd name="connsiteY141" fmla="*/ 4031982 h 6858000"/>
              <a:gd name="connsiteX142" fmla="*/ 901900 w 7467600"/>
              <a:gd name="connsiteY142" fmla="*/ 4421236 h 6858000"/>
              <a:gd name="connsiteX143" fmla="*/ 845044 w 7467600"/>
              <a:gd name="connsiteY143" fmla="*/ 4502436 h 6858000"/>
              <a:gd name="connsiteX144" fmla="*/ 685926 w 7467600"/>
              <a:gd name="connsiteY144" fmla="*/ 4703069 h 6858000"/>
              <a:gd name="connsiteX145" fmla="*/ 684248 w 7467600"/>
              <a:gd name="connsiteY145" fmla="*/ 4706721 h 6858000"/>
              <a:gd name="connsiteX146" fmla="*/ 1423113 w 7467600"/>
              <a:gd name="connsiteY146" fmla="*/ 3874565 h 6858000"/>
              <a:gd name="connsiteX147" fmla="*/ 3316479 w 7467600"/>
              <a:gd name="connsiteY147" fmla="*/ 3872136 h 6858000"/>
              <a:gd name="connsiteX148" fmla="*/ 3546806 w 7467600"/>
              <a:gd name="connsiteY148" fmla="*/ 4356139 h 6858000"/>
              <a:gd name="connsiteX149" fmla="*/ 3364433 w 7467600"/>
              <a:gd name="connsiteY149" fmla="*/ 3953121 h 6858000"/>
              <a:gd name="connsiteX150" fmla="*/ 3316479 w 7467600"/>
              <a:gd name="connsiteY150" fmla="*/ 3872136 h 6858000"/>
              <a:gd name="connsiteX151" fmla="*/ 3291335 w 7467600"/>
              <a:gd name="connsiteY151" fmla="*/ 3767420 h 6858000"/>
              <a:gd name="connsiteX152" fmla="*/ 3390805 w 7467600"/>
              <a:gd name="connsiteY152" fmla="*/ 3937163 h 6858000"/>
              <a:gd name="connsiteX153" fmla="*/ 3579062 w 7467600"/>
              <a:gd name="connsiteY153" fmla="*/ 4359040 h 6858000"/>
              <a:gd name="connsiteX154" fmla="*/ 3467355 w 7467600"/>
              <a:gd name="connsiteY154" fmla="*/ 3988130 h 6858000"/>
              <a:gd name="connsiteX155" fmla="*/ 3310753 w 7467600"/>
              <a:gd name="connsiteY155" fmla="*/ 3787140 h 6858000"/>
              <a:gd name="connsiteX156" fmla="*/ 3291335 w 7467600"/>
              <a:gd name="connsiteY156" fmla="*/ 3767420 h 6858000"/>
              <a:gd name="connsiteX157" fmla="*/ 1635889 w 7467600"/>
              <a:gd name="connsiteY157" fmla="*/ 3709494 h 6858000"/>
              <a:gd name="connsiteX158" fmla="*/ 1634800 w 7467600"/>
              <a:gd name="connsiteY158" fmla="*/ 3731111 h 6858000"/>
              <a:gd name="connsiteX159" fmla="*/ 1635889 w 7467600"/>
              <a:gd name="connsiteY159" fmla="*/ 3709494 h 6858000"/>
              <a:gd name="connsiteX160" fmla="*/ 1510397 w 7467600"/>
              <a:gd name="connsiteY160" fmla="*/ 3684705 h 6858000"/>
              <a:gd name="connsiteX161" fmla="*/ 1146550 w 7467600"/>
              <a:gd name="connsiteY161" fmla="*/ 3802012 h 6858000"/>
              <a:gd name="connsiteX162" fmla="*/ 698834 w 7467600"/>
              <a:gd name="connsiteY162" fmla="*/ 3952272 h 6858000"/>
              <a:gd name="connsiteX163" fmla="*/ 34256 w 7467600"/>
              <a:gd name="connsiteY163" fmla="*/ 4347603 h 6858000"/>
              <a:gd name="connsiteX164" fmla="*/ 527241 w 7467600"/>
              <a:gd name="connsiteY164" fmla="*/ 4065078 h 6858000"/>
              <a:gd name="connsiteX165" fmla="*/ 1510397 w 7467600"/>
              <a:gd name="connsiteY165" fmla="*/ 3684705 h 6858000"/>
              <a:gd name="connsiteX166" fmla="*/ 1313114 w 7467600"/>
              <a:gd name="connsiteY166" fmla="*/ 3655216 h 6858000"/>
              <a:gd name="connsiteX167" fmla="*/ 1109304 w 7467600"/>
              <a:gd name="connsiteY167" fmla="*/ 3669030 h 6858000"/>
              <a:gd name="connsiteX168" fmla="*/ 8129 w 7467600"/>
              <a:gd name="connsiteY168" fmla="*/ 4330519 h 6858000"/>
              <a:gd name="connsiteX169" fmla="*/ 687572 w 7467600"/>
              <a:gd name="connsiteY169" fmla="*/ 3925629 h 6858000"/>
              <a:gd name="connsiteX170" fmla="*/ 1138365 w 7467600"/>
              <a:gd name="connsiteY170" fmla="*/ 3774515 h 6858000"/>
              <a:gd name="connsiteX171" fmla="*/ 1505579 w 7467600"/>
              <a:gd name="connsiteY171" fmla="*/ 3655526 h 6858000"/>
              <a:gd name="connsiteX172" fmla="*/ 1313114 w 7467600"/>
              <a:gd name="connsiteY172" fmla="*/ 3655216 h 6858000"/>
              <a:gd name="connsiteX173" fmla="*/ 3655073 w 7467600"/>
              <a:gd name="connsiteY173" fmla="*/ 3650884 h 6858000"/>
              <a:gd name="connsiteX174" fmla="*/ 3989938 w 7467600"/>
              <a:gd name="connsiteY174" fmla="*/ 3991685 h 6858000"/>
              <a:gd name="connsiteX175" fmla="*/ 4393907 w 7467600"/>
              <a:gd name="connsiteY175" fmla="*/ 4261258 h 6858000"/>
              <a:gd name="connsiteX176" fmla="*/ 4648051 w 7467600"/>
              <a:gd name="connsiteY176" fmla="*/ 4374051 h 6858000"/>
              <a:gd name="connsiteX177" fmla="*/ 4383389 w 7467600"/>
              <a:gd name="connsiteY177" fmla="*/ 4184369 h 6858000"/>
              <a:gd name="connsiteX178" fmla="*/ 4165508 w 7467600"/>
              <a:gd name="connsiteY178" fmla="*/ 4035196 h 6858000"/>
              <a:gd name="connsiteX179" fmla="*/ 4068162 w 7467600"/>
              <a:gd name="connsiteY179" fmla="*/ 3953394 h 6858000"/>
              <a:gd name="connsiteX180" fmla="*/ 3981416 w 7467600"/>
              <a:gd name="connsiteY180" fmla="*/ 3880482 h 6858000"/>
              <a:gd name="connsiteX181" fmla="*/ 3800147 w 7467600"/>
              <a:gd name="connsiteY181" fmla="*/ 3749872 h 6858000"/>
              <a:gd name="connsiteX182" fmla="*/ 3655073 w 7467600"/>
              <a:gd name="connsiteY182" fmla="*/ 3650884 h 6858000"/>
              <a:gd name="connsiteX183" fmla="*/ 3670252 w 7467600"/>
              <a:gd name="connsiteY183" fmla="*/ 3622798 h 6858000"/>
              <a:gd name="connsiteX184" fmla="*/ 3817258 w 7467600"/>
              <a:gd name="connsiteY184" fmla="*/ 3723577 h 6858000"/>
              <a:gd name="connsiteX185" fmla="*/ 4000461 w 7467600"/>
              <a:gd name="connsiteY185" fmla="*/ 3855966 h 6858000"/>
              <a:gd name="connsiteX186" fmla="*/ 4088180 w 7467600"/>
              <a:gd name="connsiteY186" fmla="*/ 3929774 h 6858000"/>
              <a:gd name="connsiteX187" fmla="*/ 4184555 w 7467600"/>
              <a:gd name="connsiteY187" fmla="*/ 4010683 h 6858000"/>
              <a:gd name="connsiteX188" fmla="*/ 4399563 w 7467600"/>
              <a:gd name="connsiteY188" fmla="*/ 4158106 h 6858000"/>
              <a:gd name="connsiteX189" fmla="*/ 4684469 w 7467600"/>
              <a:gd name="connsiteY189" fmla="*/ 4364680 h 6858000"/>
              <a:gd name="connsiteX190" fmla="*/ 4690271 w 7467600"/>
              <a:gd name="connsiteY190" fmla="*/ 4370034 h 6858000"/>
              <a:gd name="connsiteX191" fmla="*/ 4136093 w 7467600"/>
              <a:gd name="connsiteY191" fmla="*/ 3858466 h 6858000"/>
              <a:gd name="connsiteX192" fmla="*/ 3670252 w 7467600"/>
              <a:gd name="connsiteY192" fmla="*/ 3622798 h 6858000"/>
              <a:gd name="connsiteX193" fmla="*/ 4440129 w 7467600"/>
              <a:gd name="connsiteY193" fmla="*/ 3448571 h 6858000"/>
              <a:gd name="connsiteX194" fmla="*/ 4856525 w 7467600"/>
              <a:gd name="connsiteY194" fmla="*/ 3915351 h 6858000"/>
              <a:gd name="connsiteX195" fmla="*/ 5059055 w 7467600"/>
              <a:gd name="connsiteY195" fmla="*/ 4108918 h 6858000"/>
              <a:gd name="connsiteX196" fmla="*/ 5290070 w 7467600"/>
              <a:gd name="connsiteY196" fmla="*/ 4263619 h 6858000"/>
              <a:gd name="connsiteX197" fmla="*/ 4834991 w 7467600"/>
              <a:gd name="connsiteY197" fmla="*/ 3830985 h 6858000"/>
              <a:gd name="connsiteX198" fmla="*/ 4440129 w 7467600"/>
              <a:gd name="connsiteY198" fmla="*/ 3448571 h 6858000"/>
              <a:gd name="connsiteX199" fmla="*/ 4441737 w 7467600"/>
              <a:gd name="connsiteY199" fmla="*/ 3399734 h 6858000"/>
              <a:gd name="connsiteX200" fmla="*/ 4431236 w 7467600"/>
              <a:gd name="connsiteY200" fmla="*/ 3400954 h 6858000"/>
              <a:gd name="connsiteX201" fmla="*/ 4557150 w 7467600"/>
              <a:gd name="connsiteY201" fmla="*/ 3510023 h 6858000"/>
              <a:gd name="connsiteX202" fmla="*/ 4856936 w 7467600"/>
              <a:gd name="connsiteY202" fmla="*/ 3809146 h 6858000"/>
              <a:gd name="connsiteX203" fmla="*/ 5111996 w 7467600"/>
              <a:gd name="connsiteY203" fmla="*/ 4065759 h 6858000"/>
              <a:gd name="connsiteX204" fmla="*/ 5388878 w 7467600"/>
              <a:gd name="connsiteY204" fmla="*/ 4300185 h 6858000"/>
              <a:gd name="connsiteX205" fmla="*/ 5425556 w 7467600"/>
              <a:gd name="connsiteY205" fmla="*/ 4308967 h 6858000"/>
              <a:gd name="connsiteX206" fmla="*/ 4943646 w 7467600"/>
              <a:gd name="connsiteY206" fmla="*/ 3822916 h 6858000"/>
              <a:gd name="connsiteX207" fmla="*/ 4594837 w 7467600"/>
              <a:gd name="connsiteY207" fmla="*/ 3532274 h 6858000"/>
              <a:gd name="connsiteX208" fmla="*/ 4441737 w 7467600"/>
              <a:gd name="connsiteY208" fmla="*/ 3399734 h 6858000"/>
              <a:gd name="connsiteX209" fmla="*/ 5425834 w 7467600"/>
              <a:gd name="connsiteY209" fmla="*/ 3162785 h 6858000"/>
              <a:gd name="connsiteX210" fmla="*/ 5401644 w 7467600"/>
              <a:gd name="connsiteY210" fmla="*/ 3617847 h 6858000"/>
              <a:gd name="connsiteX211" fmla="*/ 5467256 w 7467600"/>
              <a:gd name="connsiteY211" fmla="*/ 4175494 h 6858000"/>
              <a:gd name="connsiteX212" fmla="*/ 5448069 w 7467600"/>
              <a:gd name="connsiteY212" fmla="*/ 3567554 h 6858000"/>
              <a:gd name="connsiteX213" fmla="*/ 5425834 w 7467600"/>
              <a:gd name="connsiteY213" fmla="*/ 3162785 h 6858000"/>
              <a:gd name="connsiteX214" fmla="*/ 1318687 w 7467600"/>
              <a:gd name="connsiteY214" fmla="*/ 3113840 h 6858000"/>
              <a:gd name="connsiteX215" fmla="*/ 1066793 w 7467600"/>
              <a:gd name="connsiteY215" fmla="*/ 3212171 h 6858000"/>
              <a:gd name="connsiteX216" fmla="*/ 993319 w 7467600"/>
              <a:gd name="connsiteY216" fmla="*/ 3247648 h 6858000"/>
              <a:gd name="connsiteX217" fmla="*/ 853081 w 7467600"/>
              <a:gd name="connsiteY217" fmla="*/ 3312410 h 6858000"/>
              <a:gd name="connsiteX218" fmla="*/ 805957 w 7467600"/>
              <a:gd name="connsiteY218" fmla="*/ 3330443 h 6858000"/>
              <a:gd name="connsiteX219" fmla="*/ 1318687 w 7467600"/>
              <a:gd name="connsiteY219" fmla="*/ 3113840 h 6858000"/>
              <a:gd name="connsiteX220" fmla="*/ 5453702 w 7467600"/>
              <a:gd name="connsiteY220" fmla="*/ 3090882 h 6858000"/>
              <a:gd name="connsiteX221" fmla="*/ 5480135 w 7467600"/>
              <a:gd name="connsiteY221" fmla="*/ 3565802 h 6858000"/>
              <a:gd name="connsiteX222" fmla="*/ 5499023 w 7467600"/>
              <a:gd name="connsiteY222" fmla="*/ 4166310 h 6858000"/>
              <a:gd name="connsiteX223" fmla="*/ 5547022 w 7467600"/>
              <a:gd name="connsiteY223" fmla="*/ 3607838 h 6858000"/>
              <a:gd name="connsiteX224" fmla="*/ 5515964 w 7467600"/>
              <a:gd name="connsiteY224" fmla="*/ 3378541 h 6858000"/>
              <a:gd name="connsiteX225" fmla="*/ 5453702 w 7467600"/>
              <a:gd name="connsiteY225" fmla="*/ 3090882 h 6858000"/>
              <a:gd name="connsiteX226" fmla="*/ 1238695 w 7467600"/>
              <a:gd name="connsiteY226" fmla="*/ 3076820 h 6858000"/>
              <a:gd name="connsiteX227" fmla="*/ 716371 w 7467600"/>
              <a:gd name="connsiteY227" fmla="*/ 3293249 h 6858000"/>
              <a:gd name="connsiteX228" fmla="*/ 579522 w 7467600"/>
              <a:gd name="connsiteY228" fmla="*/ 3371759 h 6858000"/>
              <a:gd name="connsiteX229" fmla="*/ 600288 w 7467600"/>
              <a:gd name="connsiteY229" fmla="*/ 3365555 h 6858000"/>
              <a:gd name="connsiteX230" fmla="*/ 840692 w 7467600"/>
              <a:gd name="connsiteY230" fmla="*/ 3284921 h 6858000"/>
              <a:gd name="connsiteX231" fmla="*/ 979248 w 7467600"/>
              <a:gd name="connsiteY231" fmla="*/ 3221003 h 6858000"/>
              <a:gd name="connsiteX232" fmla="*/ 1053282 w 7467600"/>
              <a:gd name="connsiteY232" fmla="*/ 3185247 h 6858000"/>
              <a:gd name="connsiteX233" fmla="*/ 1320603 w 7467600"/>
              <a:gd name="connsiteY233" fmla="*/ 3081281 h 6858000"/>
              <a:gd name="connsiteX234" fmla="*/ 1238695 w 7467600"/>
              <a:gd name="connsiteY234" fmla="*/ 3076820 h 6858000"/>
              <a:gd name="connsiteX235" fmla="*/ 5425627 w 7467600"/>
              <a:gd name="connsiteY235" fmla="*/ 2954192 h 6858000"/>
              <a:gd name="connsiteX236" fmla="*/ 5470770 w 7467600"/>
              <a:gd name="connsiteY236" fmla="*/ 3005435 h 6858000"/>
              <a:gd name="connsiteX237" fmla="*/ 5519779 w 7467600"/>
              <a:gd name="connsiteY237" fmla="*/ 4359223 h 6858000"/>
              <a:gd name="connsiteX238" fmla="*/ 5520293 w 7467600"/>
              <a:gd name="connsiteY238" fmla="*/ 4360602 h 6858000"/>
              <a:gd name="connsiteX239" fmla="*/ 5767221 w 7467600"/>
              <a:gd name="connsiteY239" fmla="*/ 4665564 h 6858000"/>
              <a:gd name="connsiteX240" fmla="*/ 6937169 w 7467600"/>
              <a:gd name="connsiteY240" fmla="*/ 4815941 h 6858000"/>
              <a:gd name="connsiteX241" fmla="*/ 6953922 w 7467600"/>
              <a:gd name="connsiteY241" fmla="*/ 4890068 h 6858000"/>
              <a:gd name="connsiteX242" fmla="*/ 6071359 w 7467600"/>
              <a:gd name="connsiteY242" fmla="*/ 4770770 h 6858000"/>
              <a:gd name="connsiteX243" fmla="*/ 6038839 w 7467600"/>
              <a:gd name="connsiteY243" fmla="*/ 4764474 h 6858000"/>
              <a:gd name="connsiteX244" fmla="*/ 6038706 w 7467600"/>
              <a:gd name="connsiteY244" fmla="*/ 4763847 h 6858000"/>
              <a:gd name="connsiteX245" fmla="*/ 6037784 w 7467600"/>
              <a:gd name="connsiteY245" fmla="*/ 4764270 h 6858000"/>
              <a:gd name="connsiteX246" fmla="*/ 6038839 w 7467600"/>
              <a:gd name="connsiteY246" fmla="*/ 4764474 h 6858000"/>
              <a:gd name="connsiteX247" fmla="*/ 6040338 w 7467600"/>
              <a:gd name="connsiteY247" fmla="*/ 4771418 h 6858000"/>
              <a:gd name="connsiteX248" fmla="*/ 6024488 w 7467600"/>
              <a:gd name="connsiteY248" fmla="*/ 4809903 h 6858000"/>
              <a:gd name="connsiteX249" fmla="*/ 5599771 w 7467600"/>
              <a:gd name="connsiteY249" fmla="*/ 5509652 h 6858000"/>
              <a:gd name="connsiteX250" fmla="*/ 5548843 w 7467600"/>
              <a:gd name="connsiteY250" fmla="*/ 5563845 h 6858000"/>
              <a:gd name="connsiteX251" fmla="*/ 5940952 w 7467600"/>
              <a:gd name="connsiteY251" fmla="*/ 6250028 h 6858000"/>
              <a:gd name="connsiteX252" fmla="*/ 6043441 w 7467600"/>
              <a:gd name="connsiteY252" fmla="*/ 6665847 h 6858000"/>
              <a:gd name="connsiteX253" fmla="*/ 6093432 w 7467600"/>
              <a:gd name="connsiteY253" fmla="*/ 6858000 h 6858000"/>
              <a:gd name="connsiteX254" fmla="*/ 6034344 w 7467600"/>
              <a:gd name="connsiteY254" fmla="*/ 6858000 h 6858000"/>
              <a:gd name="connsiteX255" fmla="*/ 6026679 w 7467600"/>
              <a:gd name="connsiteY255" fmla="*/ 6836959 h 6858000"/>
              <a:gd name="connsiteX256" fmla="*/ 5800441 w 7467600"/>
              <a:gd name="connsiteY256" fmla="*/ 6335286 h 6858000"/>
              <a:gd name="connsiteX257" fmla="*/ 5526562 w 7467600"/>
              <a:gd name="connsiteY257" fmla="*/ 5705388 h 6858000"/>
              <a:gd name="connsiteX258" fmla="*/ 5519640 w 7467600"/>
              <a:gd name="connsiteY258" fmla="*/ 5683774 h 6858000"/>
              <a:gd name="connsiteX259" fmla="*/ 5844559 w 7467600"/>
              <a:gd name="connsiteY259" fmla="*/ 6553349 h 6858000"/>
              <a:gd name="connsiteX260" fmla="*/ 5975994 w 7467600"/>
              <a:gd name="connsiteY260" fmla="*/ 6858000 h 6858000"/>
              <a:gd name="connsiteX261" fmla="*/ 5898547 w 7467600"/>
              <a:gd name="connsiteY261" fmla="*/ 6858000 h 6858000"/>
              <a:gd name="connsiteX262" fmla="*/ 5682041 w 7467600"/>
              <a:gd name="connsiteY262" fmla="*/ 6355860 h 6858000"/>
              <a:gd name="connsiteX263" fmla="*/ 5461758 w 7467600"/>
              <a:gd name="connsiteY263" fmla="*/ 5820220 h 6858000"/>
              <a:gd name="connsiteX264" fmla="*/ 5237282 w 7467600"/>
              <a:gd name="connsiteY264" fmla="*/ 6579086 h 6858000"/>
              <a:gd name="connsiteX265" fmla="*/ 5115009 w 7467600"/>
              <a:gd name="connsiteY265" fmla="*/ 6858000 h 6858000"/>
              <a:gd name="connsiteX266" fmla="*/ 5028074 w 7467600"/>
              <a:gd name="connsiteY266" fmla="*/ 6858000 h 6858000"/>
              <a:gd name="connsiteX267" fmla="*/ 5079508 w 7467600"/>
              <a:gd name="connsiteY267" fmla="*/ 6749074 h 6858000"/>
              <a:gd name="connsiteX268" fmla="*/ 5371846 w 7467600"/>
              <a:gd name="connsiteY268" fmla="*/ 5924413 h 6858000"/>
              <a:gd name="connsiteX269" fmla="*/ 5270512 w 7467600"/>
              <a:gd name="connsiteY269" fmla="*/ 6138975 h 6858000"/>
              <a:gd name="connsiteX270" fmla="*/ 5062409 w 7467600"/>
              <a:gd name="connsiteY270" fmla="*/ 6653544 h 6858000"/>
              <a:gd name="connsiteX271" fmla="*/ 5036628 w 7467600"/>
              <a:gd name="connsiteY271" fmla="*/ 6754247 h 6858000"/>
              <a:gd name="connsiteX272" fmla="*/ 5009112 w 7467600"/>
              <a:gd name="connsiteY272" fmla="*/ 6858000 h 6858000"/>
              <a:gd name="connsiteX273" fmla="*/ 4976679 w 7467600"/>
              <a:gd name="connsiteY273" fmla="*/ 6858000 h 6858000"/>
              <a:gd name="connsiteX274" fmla="*/ 5006537 w 7467600"/>
              <a:gd name="connsiteY274" fmla="*/ 6747068 h 6858000"/>
              <a:gd name="connsiteX275" fmla="*/ 5032723 w 7467600"/>
              <a:gd name="connsiteY275" fmla="*/ 6644957 h 6858000"/>
              <a:gd name="connsiteX276" fmla="*/ 5242949 w 7467600"/>
              <a:gd name="connsiteY276" fmla="*/ 6125175 h 6858000"/>
              <a:gd name="connsiteX277" fmla="*/ 5286321 w 7467600"/>
              <a:gd name="connsiteY277" fmla="*/ 6033555 h 6858000"/>
              <a:gd name="connsiteX278" fmla="*/ 5008210 w 7467600"/>
              <a:gd name="connsiteY278" fmla="*/ 6649194 h 6858000"/>
              <a:gd name="connsiteX279" fmla="*/ 4986321 w 7467600"/>
              <a:gd name="connsiteY279" fmla="*/ 6765687 h 6858000"/>
              <a:gd name="connsiteX280" fmla="*/ 4973474 w 7467600"/>
              <a:gd name="connsiteY280" fmla="*/ 6858000 h 6858000"/>
              <a:gd name="connsiteX281" fmla="*/ 4907178 w 7467600"/>
              <a:gd name="connsiteY281" fmla="*/ 6858000 h 6858000"/>
              <a:gd name="connsiteX282" fmla="*/ 4910810 w 7467600"/>
              <a:gd name="connsiteY282" fmla="*/ 6829660 h 6858000"/>
              <a:gd name="connsiteX283" fmla="*/ 4987461 w 7467600"/>
              <a:gd name="connsiteY283" fmla="*/ 6432994 h 6858000"/>
              <a:gd name="connsiteX284" fmla="*/ 5179262 w 7467600"/>
              <a:gd name="connsiteY284" fmla="*/ 6035044 h 6858000"/>
              <a:gd name="connsiteX285" fmla="*/ 4689678 w 7467600"/>
              <a:gd name="connsiteY285" fmla="*/ 6440241 h 6858000"/>
              <a:gd name="connsiteX286" fmla="*/ 4477543 w 7467600"/>
              <a:gd name="connsiteY286" fmla="*/ 6674836 h 6858000"/>
              <a:gd name="connsiteX287" fmla="*/ 4329957 w 7467600"/>
              <a:gd name="connsiteY287" fmla="*/ 6858000 h 6858000"/>
              <a:gd name="connsiteX288" fmla="*/ 4218595 w 7467600"/>
              <a:gd name="connsiteY288" fmla="*/ 6858000 h 6858000"/>
              <a:gd name="connsiteX289" fmla="*/ 4368888 w 7467600"/>
              <a:gd name="connsiteY289" fmla="*/ 6668412 h 6858000"/>
              <a:gd name="connsiteX290" fmla="*/ 4563091 w 7467600"/>
              <a:gd name="connsiteY290" fmla="*/ 6442508 h 6858000"/>
              <a:gd name="connsiteX291" fmla="*/ 5387324 w 7467600"/>
              <a:gd name="connsiteY291" fmla="*/ 5705830 h 6858000"/>
              <a:gd name="connsiteX292" fmla="*/ 5073620 w 7467600"/>
              <a:gd name="connsiteY292" fmla="*/ 5955437 h 6858000"/>
              <a:gd name="connsiteX293" fmla="*/ 4689789 w 7467600"/>
              <a:gd name="connsiteY293" fmla="*/ 6268382 h 6858000"/>
              <a:gd name="connsiteX294" fmla="*/ 4418722 w 7467600"/>
              <a:gd name="connsiteY294" fmla="*/ 6570886 h 6858000"/>
              <a:gd name="connsiteX295" fmla="*/ 4214944 w 7467600"/>
              <a:gd name="connsiteY295" fmla="*/ 6858000 h 6858000"/>
              <a:gd name="connsiteX296" fmla="*/ 4177898 w 7467600"/>
              <a:gd name="connsiteY296" fmla="*/ 6858000 h 6858000"/>
              <a:gd name="connsiteX297" fmla="*/ 4391597 w 7467600"/>
              <a:gd name="connsiteY297" fmla="*/ 6556370 h 6858000"/>
              <a:gd name="connsiteX298" fmla="*/ 4668889 w 7467600"/>
              <a:gd name="connsiteY298" fmla="*/ 6246399 h 6858000"/>
              <a:gd name="connsiteX299" fmla="*/ 5055427 w 7467600"/>
              <a:gd name="connsiteY299" fmla="*/ 5931476 h 6858000"/>
              <a:gd name="connsiteX300" fmla="*/ 5371814 w 7467600"/>
              <a:gd name="connsiteY300" fmla="*/ 5678975 h 6858000"/>
              <a:gd name="connsiteX301" fmla="*/ 4987918 w 7467600"/>
              <a:gd name="connsiteY301" fmla="*/ 5838701 h 6858000"/>
              <a:gd name="connsiteX302" fmla="*/ 4317146 w 7467600"/>
              <a:gd name="connsiteY302" fmla="*/ 6587716 h 6858000"/>
              <a:gd name="connsiteX303" fmla="*/ 4171627 w 7467600"/>
              <a:gd name="connsiteY303" fmla="*/ 6858000 h 6858000"/>
              <a:gd name="connsiteX304" fmla="*/ 4081585 w 7467600"/>
              <a:gd name="connsiteY304" fmla="*/ 6858000 h 6858000"/>
              <a:gd name="connsiteX305" fmla="*/ 4238603 w 7467600"/>
              <a:gd name="connsiteY305" fmla="*/ 6559341 h 6858000"/>
              <a:gd name="connsiteX306" fmla="*/ 4778333 w 7467600"/>
              <a:gd name="connsiteY306" fmla="*/ 5873626 h 6858000"/>
              <a:gd name="connsiteX307" fmla="*/ 5414185 w 7467600"/>
              <a:gd name="connsiteY307" fmla="*/ 5573882 h 6858000"/>
              <a:gd name="connsiteX308" fmla="*/ 5959648 w 7467600"/>
              <a:gd name="connsiteY308" fmla="*/ 4760797 h 6858000"/>
              <a:gd name="connsiteX309" fmla="*/ 5355019 w 7467600"/>
              <a:gd name="connsiteY309" fmla="*/ 4734672 h 6858000"/>
              <a:gd name="connsiteX310" fmla="*/ 5083565 w 7467600"/>
              <a:gd name="connsiteY310" fmla="*/ 5179121 h 6858000"/>
              <a:gd name="connsiteX311" fmla="*/ 4713577 w 7467600"/>
              <a:gd name="connsiteY311" fmla="*/ 5616803 h 6858000"/>
              <a:gd name="connsiteX312" fmla="*/ 3989559 w 7467600"/>
              <a:gd name="connsiteY312" fmla="*/ 6145945 h 6858000"/>
              <a:gd name="connsiteX313" fmla="*/ 3939824 w 7467600"/>
              <a:gd name="connsiteY313" fmla="*/ 6066900 h 6858000"/>
              <a:gd name="connsiteX314" fmla="*/ 4584537 w 7467600"/>
              <a:gd name="connsiteY314" fmla="*/ 5324826 h 6858000"/>
              <a:gd name="connsiteX315" fmla="*/ 5037105 w 7467600"/>
              <a:gd name="connsiteY315" fmla="*/ 5088765 h 6858000"/>
              <a:gd name="connsiteX316" fmla="*/ 5039930 w 7467600"/>
              <a:gd name="connsiteY316" fmla="*/ 5089585 h 6858000"/>
              <a:gd name="connsiteX317" fmla="*/ 5263764 w 7467600"/>
              <a:gd name="connsiteY317" fmla="*/ 4735525 h 6858000"/>
              <a:gd name="connsiteX318" fmla="*/ 4086300 w 7467600"/>
              <a:gd name="connsiteY318" fmla="*/ 4884599 h 6858000"/>
              <a:gd name="connsiteX319" fmla="*/ 4085485 w 7467600"/>
              <a:gd name="connsiteY319" fmla="*/ 4899070 h 6858000"/>
              <a:gd name="connsiteX320" fmla="*/ 3871915 w 7467600"/>
              <a:gd name="connsiteY320" fmla="*/ 5253645 h 6858000"/>
              <a:gd name="connsiteX321" fmla="*/ 3799374 w 7467600"/>
              <a:gd name="connsiteY321" fmla="*/ 5466127 h 6858000"/>
              <a:gd name="connsiteX322" fmla="*/ 3498850 w 7467600"/>
              <a:gd name="connsiteY322" fmla="*/ 6661888 h 6858000"/>
              <a:gd name="connsiteX323" fmla="*/ 3399216 w 7467600"/>
              <a:gd name="connsiteY323" fmla="*/ 6858000 h 6858000"/>
              <a:gd name="connsiteX324" fmla="*/ 3303688 w 7467600"/>
              <a:gd name="connsiteY324" fmla="*/ 6858000 h 6858000"/>
              <a:gd name="connsiteX325" fmla="*/ 3391774 w 7467600"/>
              <a:gd name="connsiteY325" fmla="*/ 6697181 h 6858000"/>
              <a:gd name="connsiteX326" fmla="*/ 3735540 w 7467600"/>
              <a:gd name="connsiteY326" fmla="*/ 5546923 h 6858000"/>
              <a:gd name="connsiteX327" fmla="*/ 3729438 w 7467600"/>
              <a:gd name="connsiteY327" fmla="*/ 5569058 h 6858000"/>
              <a:gd name="connsiteX328" fmla="*/ 3707782 w 7467600"/>
              <a:gd name="connsiteY328" fmla="*/ 5644908 h 6858000"/>
              <a:gd name="connsiteX329" fmla="*/ 3583827 w 7467600"/>
              <a:gd name="connsiteY329" fmla="*/ 6039215 h 6858000"/>
              <a:gd name="connsiteX330" fmla="*/ 3547861 w 7467600"/>
              <a:gd name="connsiteY330" fmla="*/ 6129609 h 6858000"/>
              <a:gd name="connsiteX331" fmla="*/ 3490905 w 7467600"/>
              <a:gd name="connsiteY331" fmla="*/ 6277660 h 6858000"/>
              <a:gd name="connsiteX332" fmla="*/ 3455859 w 7467600"/>
              <a:gd name="connsiteY332" fmla="*/ 6391301 h 6858000"/>
              <a:gd name="connsiteX333" fmla="*/ 3429112 w 7467600"/>
              <a:gd name="connsiteY333" fmla="*/ 6479469 h 6858000"/>
              <a:gd name="connsiteX334" fmla="*/ 3304862 w 7467600"/>
              <a:gd name="connsiteY334" fmla="*/ 6796476 h 6858000"/>
              <a:gd name="connsiteX335" fmla="*/ 3276071 w 7467600"/>
              <a:gd name="connsiteY335" fmla="*/ 6858000 h 6858000"/>
              <a:gd name="connsiteX336" fmla="*/ 3240805 w 7467600"/>
              <a:gd name="connsiteY336" fmla="*/ 6858000 h 6858000"/>
              <a:gd name="connsiteX337" fmla="*/ 3275917 w 7467600"/>
              <a:gd name="connsiteY337" fmla="*/ 6783192 h 6858000"/>
              <a:gd name="connsiteX338" fmla="*/ 3399358 w 7467600"/>
              <a:gd name="connsiteY338" fmla="*/ 6469011 h 6858000"/>
              <a:gd name="connsiteX339" fmla="*/ 3425650 w 7467600"/>
              <a:gd name="connsiteY339" fmla="*/ 6381333 h 6858000"/>
              <a:gd name="connsiteX340" fmla="*/ 3460661 w 7467600"/>
              <a:gd name="connsiteY340" fmla="*/ 6266763 h 6858000"/>
              <a:gd name="connsiteX341" fmla="*/ 3518021 w 7467600"/>
              <a:gd name="connsiteY341" fmla="*/ 6117298 h 6858000"/>
              <a:gd name="connsiteX342" fmla="*/ 3554035 w 7467600"/>
              <a:gd name="connsiteY342" fmla="*/ 6027832 h 6858000"/>
              <a:gd name="connsiteX343" fmla="*/ 3677174 w 7467600"/>
              <a:gd name="connsiteY343" fmla="*/ 5636351 h 6858000"/>
              <a:gd name="connsiteX344" fmla="*/ 3698819 w 7467600"/>
              <a:gd name="connsiteY344" fmla="*/ 5560503 h 6858000"/>
              <a:gd name="connsiteX345" fmla="*/ 3702094 w 7467600"/>
              <a:gd name="connsiteY345" fmla="*/ 5549194 h 6858000"/>
              <a:gd name="connsiteX346" fmla="*/ 3398355 w 7467600"/>
              <a:gd name="connsiteY346" fmla="*/ 6094603 h 6858000"/>
              <a:gd name="connsiteX347" fmla="*/ 3193941 w 7467600"/>
              <a:gd name="connsiteY347" fmla="*/ 6798775 h 6858000"/>
              <a:gd name="connsiteX348" fmla="*/ 3184140 w 7467600"/>
              <a:gd name="connsiteY348" fmla="*/ 6858000 h 6858000"/>
              <a:gd name="connsiteX349" fmla="*/ 3099978 w 7467600"/>
              <a:gd name="connsiteY349" fmla="*/ 6858000 h 6858000"/>
              <a:gd name="connsiteX350" fmla="*/ 3101556 w 7467600"/>
              <a:gd name="connsiteY350" fmla="*/ 6843337 h 6858000"/>
              <a:gd name="connsiteX351" fmla="*/ 3370162 w 7467600"/>
              <a:gd name="connsiteY351" fmla="*/ 5785550 h 6858000"/>
              <a:gd name="connsiteX352" fmla="*/ 3746477 w 7467600"/>
              <a:gd name="connsiteY352" fmla="*/ 5377889 h 6858000"/>
              <a:gd name="connsiteX353" fmla="*/ 3863399 w 7467600"/>
              <a:gd name="connsiteY353" fmla="*/ 5087257 h 6858000"/>
              <a:gd name="connsiteX354" fmla="*/ 3968712 w 7467600"/>
              <a:gd name="connsiteY354" fmla="*/ 4913989 h 6858000"/>
              <a:gd name="connsiteX355" fmla="*/ 2792390 w 7467600"/>
              <a:gd name="connsiteY355" fmla="*/ 5382974 h 6858000"/>
              <a:gd name="connsiteX356" fmla="*/ 2714982 w 7467600"/>
              <a:gd name="connsiteY356" fmla="*/ 5427051 h 6858000"/>
              <a:gd name="connsiteX357" fmla="*/ 2813361 w 7467600"/>
              <a:gd name="connsiteY357" fmla="*/ 6023912 h 6858000"/>
              <a:gd name="connsiteX358" fmla="*/ 2688430 w 7467600"/>
              <a:gd name="connsiteY358" fmla="*/ 6801564 h 6858000"/>
              <a:gd name="connsiteX359" fmla="*/ 2629626 w 7467600"/>
              <a:gd name="connsiteY359" fmla="*/ 6763394 h 6858000"/>
              <a:gd name="connsiteX360" fmla="*/ 2565328 w 7467600"/>
              <a:gd name="connsiteY360" fmla="*/ 5516399 h 6858000"/>
              <a:gd name="connsiteX361" fmla="*/ 1922999 w 7467600"/>
              <a:gd name="connsiteY361" fmla="*/ 5980343 h 6858000"/>
              <a:gd name="connsiteX362" fmla="*/ 1950261 w 7467600"/>
              <a:gd name="connsiteY362" fmla="*/ 6405858 h 6858000"/>
              <a:gd name="connsiteX363" fmla="*/ 2365554 w 7467600"/>
              <a:gd name="connsiteY363" fmla="*/ 6759107 h 6858000"/>
              <a:gd name="connsiteX364" fmla="*/ 2424142 w 7467600"/>
              <a:gd name="connsiteY364" fmla="*/ 6858000 h 6858000"/>
              <a:gd name="connsiteX365" fmla="*/ 2395994 w 7467600"/>
              <a:gd name="connsiteY365" fmla="*/ 6858000 h 6858000"/>
              <a:gd name="connsiteX366" fmla="*/ 2392863 w 7467600"/>
              <a:gd name="connsiteY366" fmla="*/ 6852964 h 6858000"/>
              <a:gd name="connsiteX367" fmla="*/ 2017589 w 7467600"/>
              <a:gd name="connsiteY367" fmla="*/ 6493982 h 6858000"/>
              <a:gd name="connsiteX368" fmla="*/ 2147336 w 7467600"/>
              <a:gd name="connsiteY368" fmla="*/ 6594052 h 6858000"/>
              <a:gd name="connsiteX369" fmla="*/ 2207047 w 7467600"/>
              <a:gd name="connsiteY369" fmla="*/ 6654540 h 6858000"/>
              <a:gd name="connsiteX370" fmla="*/ 2299106 w 7467600"/>
              <a:gd name="connsiteY370" fmla="*/ 6778931 h 6858000"/>
              <a:gd name="connsiteX371" fmla="*/ 2314430 w 7467600"/>
              <a:gd name="connsiteY371" fmla="*/ 6801144 h 6858000"/>
              <a:gd name="connsiteX372" fmla="*/ 2352406 w 7467600"/>
              <a:gd name="connsiteY372" fmla="*/ 6858000 h 6858000"/>
              <a:gd name="connsiteX373" fmla="*/ 2314492 w 7467600"/>
              <a:gd name="connsiteY373" fmla="*/ 6858000 h 6858000"/>
              <a:gd name="connsiteX374" fmla="*/ 2288095 w 7467600"/>
              <a:gd name="connsiteY374" fmla="*/ 6818030 h 6858000"/>
              <a:gd name="connsiteX375" fmla="*/ 2272768 w 7467600"/>
              <a:gd name="connsiteY375" fmla="*/ 6795822 h 6858000"/>
              <a:gd name="connsiteX376" fmla="*/ 2182715 w 7467600"/>
              <a:gd name="connsiteY376" fmla="*/ 6675071 h 6858000"/>
              <a:gd name="connsiteX377" fmla="*/ 2032061 w 7467600"/>
              <a:gd name="connsiteY377" fmla="*/ 6541380 h 6858000"/>
              <a:gd name="connsiteX378" fmla="*/ 2257220 w 7467600"/>
              <a:gd name="connsiteY378" fmla="*/ 6826257 h 6858000"/>
              <a:gd name="connsiteX379" fmla="*/ 2281324 w 7467600"/>
              <a:gd name="connsiteY379" fmla="*/ 6858000 h 6858000"/>
              <a:gd name="connsiteX380" fmla="*/ 2242860 w 7467600"/>
              <a:gd name="connsiteY380" fmla="*/ 6858000 h 6858000"/>
              <a:gd name="connsiteX381" fmla="*/ 2232818 w 7467600"/>
              <a:gd name="connsiteY381" fmla="*/ 6844926 h 6858000"/>
              <a:gd name="connsiteX382" fmla="*/ 1990172 w 7467600"/>
              <a:gd name="connsiteY382" fmla="*/ 6542121 h 6858000"/>
              <a:gd name="connsiteX383" fmla="*/ 2124090 w 7467600"/>
              <a:gd name="connsiteY383" fmla="*/ 6761017 h 6858000"/>
              <a:gd name="connsiteX384" fmla="*/ 2200380 w 7467600"/>
              <a:gd name="connsiteY384" fmla="*/ 6858000 h 6858000"/>
              <a:gd name="connsiteX385" fmla="*/ 2147507 w 7467600"/>
              <a:gd name="connsiteY385" fmla="*/ 6858000 h 6858000"/>
              <a:gd name="connsiteX386" fmla="*/ 2070668 w 7467600"/>
              <a:gd name="connsiteY386" fmla="*/ 6761520 h 6858000"/>
              <a:gd name="connsiteX387" fmla="*/ 1975142 w 7467600"/>
              <a:gd name="connsiteY387" fmla="*/ 6585570 h 6858000"/>
              <a:gd name="connsiteX388" fmla="*/ 2050035 w 7467600"/>
              <a:gd name="connsiteY388" fmla="*/ 6813345 h 6858000"/>
              <a:gd name="connsiteX389" fmla="*/ 2063025 w 7467600"/>
              <a:gd name="connsiteY389" fmla="*/ 6858000 h 6858000"/>
              <a:gd name="connsiteX390" fmla="*/ 2021675 w 7467600"/>
              <a:gd name="connsiteY390" fmla="*/ 6858000 h 6858000"/>
              <a:gd name="connsiteX391" fmla="*/ 2019308 w 7467600"/>
              <a:gd name="connsiteY391" fmla="*/ 6847118 h 6858000"/>
              <a:gd name="connsiteX392" fmla="*/ 1938835 w 7467600"/>
              <a:gd name="connsiteY392" fmla="*/ 6551160 h 6858000"/>
              <a:gd name="connsiteX393" fmla="*/ 1953230 w 7467600"/>
              <a:gd name="connsiteY393" fmla="*/ 6759699 h 6858000"/>
              <a:gd name="connsiteX394" fmla="*/ 1956763 w 7467600"/>
              <a:gd name="connsiteY394" fmla="*/ 6778191 h 6858000"/>
              <a:gd name="connsiteX395" fmla="*/ 1967925 w 7467600"/>
              <a:gd name="connsiteY395" fmla="*/ 6858000 h 6858000"/>
              <a:gd name="connsiteX396" fmla="*/ 1936622 w 7467600"/>
              <a:gd name="connsiteY396" fmla="*/ 6858000 h 6858000"/>
              <a:gd name="connsiteX397" fmla="*/ 1926261 w 7467600"/>
              <a:gd name="connsiteY397" fmla="*/ 6784064 h 6858000"/>
              <a:gd name="connsiteX398" fmla="*/ 1922724 w 7467600"/>
              <a:gd name="connsiteY398" fmla="*/ 6765577 h 6858000"/>
              <a:gd name="connsiteX399" fmla="*/ 1904650 w 7467600"/>
              <a:gd name="connsiteY399" fmla="*/ 6639616 h 6858000"/>
              <a:gd name="connsiteX400" fmla="*/ 1885273 w 7467600"/>
              <a:gd name="connsiteY400" fmla="*/ 6858000 h 6858000"/>
              <a:gd name="connsiteX401" fmla="*/ 1854363 w 7467600"/>
              <a:gd name="connsiteY401" fmla="*/ 6858000 h 6858000"/>
              <a:gd name="connsiteX402" fmla="*/ 1880391 w 7467600"/>
              <a:gd name="connsiteY402" fmla="*/ 6603796 h 6858000"/>
              <a:gd name="connsiteX403" fmla="*/ 1818273 w 7467600"/>
              <a:gd name="connsiteY403" fmla="*/ 6715729 h 6858000"/>
              <a:gd name="connsiteX404" fmla="*/ 1794691 w 7467600"/>
              <a:gd name="connsiteY404" fmla="*/ 6843239 h 6858000"/>
              <a:gd name="connsiteX405" fmla="*/ 1794914 w 7467600"/>
              <a:gd name="connsiteY405" fmla="*/ 6858000 h 6858000"/>
              <a:gd name="connsiteX406" fmla="*/ 1746128 w 7467600"/>
              <a:gd name="connsiteY406" fmla="*/ 6858000 h 6858000"/>
              <a:gd name="connsiteX407" fmla="*/ 1753934 w 7467600"/>
              <a:gd name="connsiteY407" fmla="*/ 6724796 h 6858000"/>
              <a:gd name="connsiteX408" fmla="*/ 1792053 w 7467600"/>
              <a:gd name="connsiteY408" fmla="*/ 6572396 h 6858000"/>
              <a:gd name="connsiteX409" fmla="*/ 1862248 w 7467600"/>
              <a:gd name="connsiteY409" fmla="*/ 6266397 h 6858000"/>
              <a:gd name="connsiteX410" fmla="*/ 1862250 w 7467600"/>
              <a:gd name="connsiteY410" fmla="*/ 6033531 h 6858000"/>
              <a:gd name="connsiteX411" fmla="*/ 1211999 w 7467600"/>
              <a:gd name="connsiteY411" fmla="*/ 6683610 h 6858000"/>
              <a:gd name="connsiteX412" fmla="*/ 1213266 w 7467600"/>
              <a:gd name="connsiteY412" fmla="*/ 6691947 h 6858000"/>
              <a:gd name="connsiteX413" fmla="*/ 1203370 w 7467600"/>
              <a:gd name="connsiteY413" fmla="*/ 6850676 h 6858000"/>
              <a:gd name="connsiteX414" fmla="*/ 1203671 w 7467600"/>
              <a:gd name="connsiteY414" fmla="*/ 6858000 h 6858000"/>
              <a:gd name="connsiteX415" fmla="*/ 1143180 w 7467600"/>
              <a:gd name="connsiteY415" fmla="*/ 6858000 h 6858000"/>
              <a:gd name="connsiteX416" fmla="*/ 1142176 w 7467600"/>
              <a:gd name="connsiteY416" fmla="*/ 6766045 h 6858000"/>
              <a:gd name="connsiteX417" fmla="*/ 1067484 w 7467600"/>
              <a:gd name="connsiteY417" fmla="*/ 6858000 h 6858000"/>
              <a:gd name="connsiteX418" fmla="*/ 953928 w 7467600"/>
              <a:gd name="connsiteY418" fmla="*/ 6858000 h 6858000"/>
              <a:gd name="connsiteX419" fmla="*/ 959715 w 7467600"/>
              <a:gd name="connsiteY419" fmla="*/ 6850185 h 6858000"/>
              <a:gd name="connsiteX420" fmla="*/ 1483788 w 7467600"/>
              <a:gd name="connsiteY420" fmla="*/ 6259174 h 6858000"/>
              <a:gd name="connsiteX421" fmla="*/ 1100671 w 7467600"/>
              <a:gd name="connsiteY421" fmla="*/ 6252137 h 6858000"/>
              <a:gd name="connsiteX422" fmla="*/ 1090144 w 7467600"/>
              <a:gd name="connsiteY422" fmla="*/ 6256748 h 6858000"/>
              <a:gd name="connsiteX423" fmla="*/ 1095872 w 7467600"/>
              <a:gd name="connsiteY423" fmla="*/ 6271892 h 6858000"/>
              <a:gd name="connsiteX424" fmla="*/ 262785 w 7467600"/>
              <a:gd name="connsiteY424" fmla="*/ 6845450 h 6858000"/>
              <a:gd name="connsiteX425" fmla="*/ 209968 w 7467600"/>
              <a:gd name="connsiteY425" fmla="*/ 6770713 h 6858000"/>
              <a:gd name="connsiteX426" fmla="*/ 873460 w 7467600"/>
              <a:gd name="connsiteY426" fmla="*/ 6253768 h 6858000"/>
              <a:gd name="connsiteX427" fmla="*/ 192686 w 7467600"/>
              <a:gd name="connsiteY427" fmla="*/ 5849257 h 6858000"/>
              <a:gd name="connsiteX428" fmla="*/ 4696 w 7467600"/>
              <a:gd name="connsiteY428" fmla="*/ 5697668 h 6858000"/>
              <a:gd name="connsiteX429" fmla="*/ 0 w 7467600"/>
              <a:gd name="connsiteY429" fmla="*/ 5689984 h 6858000"/>
              <a:gd name="connsiteX430" fmla="*/ 0 w 7467600"/>
              <a:gd name="connsiteY430" fmla="*/ 5513472 h 6858000"/>
              <a:gd name="connsiteX431" fmla="*/ 174101 w 7467600"/>
              <a:gd name="connsiteY431" fmla="*/ 5620277 h 6858000"/>
              <a:gd name="connsiteX432" fmla="*/ 891800 w 7467600"/>
              <a:gd name="connsiteY432" fmla="*/ 6036935 h 6858000"/>
              <a:gd name="connsiteX433" fmla="*/ 1072219 w 7467600"/>
              <a:gd name="connsiteY433" fmla="*/ 6169443 h 6858000"/>
              <a:gd name="connsiteX434" fmla="*/ 1074117 w 7467600"/>
              <a:gd name="connsiteY434" fmla="*/ 6170301 h 6858000"/>
              <a:gd name="connsiteX435" fmla="*/ 1083114 w 7467600"/>
              <a:gd name="connsiteY435" fmla="*/ 6174131 h 6858000"/>
              <a:gd name="connsiteX436" fmla="*/ 1543010 w 7467600"/>
              <a:gd name="connsiteY436" fmla="*/ 6191140 h 6858000"/>
              <a:gd name="connsiteX437" fmla="*/ 1551080 w 7467600"/>
              <a:gd name="connsiteY437" fmla="*/ 6195006 h 6858000"/>
              <a:gd name="connsiteX438" fmla="*/ 2345443 w 7467600"/>
              <a:gd name="connsiteY438" fmla="*/ 5549882 h 6858000"/>
              <a:gd name="connsiteX439" fmla="*/ 1721499 w 7467600"/>
              <a:gd name="connsiteY439" fmla="*/ 5599969 h 6858000"/>
              <a:gd name="connsiteX440" fmla="*/ 767716 w 7467600"/>
              <a:gd name="connsiteY440" fmla="*/ 5472768 h 6858000"/>
              <a:gd name="connsiteX441" fmla="*/ 722147 w 7467600"/>
              <a:gd name="connsiteY441" fmla="*/ 5393091 h 6858000"/>
              <a:gd name="connsiteX442" fmla="*/ 1485552 w 7467600"/>
              <a:gd name="connsiteY442" fmla="*/ 5313202 h 6858000"/>
              <a:gd name="connsiteX443" fmla="*/ 2143004 w 7467600"/>
              <a:gd name="connsiteY443" fmla="*/ 5402420 h 6858000"/>
              <a:gd name="connsiteX444" fmla="*/ 1933391 w 7467600"/>
              <a:gd name="connsiteY444" fmla="*/ 5156971 h 6858000"/>
              <a:gd name="connsiteX445" fmla="*/ 1827118 w 7467600"/>
              <a:gd name="connsiteY445" fmla="*/ 4968410 h 6858000"/>
              <a:gd name="connsiteX446" fmla="*/ 1837349 w 7467600"/>
              <a:gd name="connsiteY446" fmla="*/ 4956357 h 6858000"/>
              <a:gd name="connsiteX447" fmla="*/ 2162835 w 7467600"/>
              <a:gd name="connsiteY447" fmla="*/ 5187853 h 6858000"/>
              <a:gd name="connsiteX448" fmla="*/ 2257167 w 7467600"/>
              <a:gd name="connsiteY448" fmla="*/ 5462123 h 6858000"/>
              <a:gd name="connsiteX449" fmla="*/ 2261598 w 7467600"/>
              <a:gd name="connsiteY449" fmla="*/ 5467998 h 6858000"/>
              <a:gd name="connsiteX450" fmla="*/ 2437177 w 7467600"/>
              <a:gd name="connsiteY450" fmla="*/ 5479608 h 6858000"/>
              <a:gd name="connsiteX451" fmla="*/ 2445247 w 7467600"/>
              <a:gd name="connsiteY451" fmla="*/ 5483476 h 6858000"/>
              <a:gd name="connsiteX452" fmla="*/ 2743626 w 7467600"/>
              <a:gd name="connsiteY452" fmla="*/ 5304819 h 6858000"/>
              <a:gd name="connsiteX453" fmla="*/ 3048102 w 7467600"/>
              <a:gd name="connsiteY453" fmla="*/ 5150595 h 6858000"/>
              <a:gd name="connsiteX454" fmla="*/ 1799414 w 7467600"/>
              <a:gd name="connsiteY454" fmla="*/ 4694732 h 6858000"/>
              <a:gd name="connsiteX455" fmla="*/ 1771735 w 7467600"/>
              <a:gd name="connsiteY455" fmla="*/ 4619929 h 6858000"/>
              <a:gd name="connsiteX456" fmla="*/ 3104273 w 7467600"/>
              <a:gd name="connsiteY456" fmla="*/ 5076159 h 6858000"/>
              <a:gd name="connsiteX457" fmla="*/ 3113245 w 7467600"/>
              <a:gd name="connsiteY457" fmla="*/ 5090705 h 6858000"/>
              <a:gd name="connsiteX458" fmla="*/ 3126294 w 7467600"/>
              <a:gd name="connsiteY458" fmla="*/ 5114400 h 6858000"/>
              <a:gd name="connsiteX459" fmla="*/ 3937433 w 7467600"/>
              <a:gd name="connsiteY459" fmla="*/ 4830473 h 6858000"/>
              <a:gd name="connsiteX460" fmla="*/ 3590475 w 7467600"/>
              <a:gd name="connsiteY460" fmla="*/ 4597974 h 6858000"/>
              <a:gd name="connsiteX461" fmla="*/ 3100264 w 7467600"/>
              <a:gd name="connsiteY461" fmla="*/ 4579845 h 6858000"/>
              <a:gd name="connsiteX462" fmla="*/ 2183576 w 7467600"/>
              <a:gd name="connsiteY462" fmla="*/ 4227150 h 6858000"/>
              <a:gd name="connsiteX463" fmla="*/ 2151029 w 7467600"/>
              <a:gd name="connsiteY463" fmla="*/ 4146947 h 6858000"/>
              <a:gd name="connsiteX464" fmla="*/ 3563434 w 7467600"/>
              <a:gd name="connsiteY464" fmla="*/ 4469115 h 6858000"/>
              <a:gd name="connsiteX465" fmla="*/ 3177952 w 7467600"/>
              <a:gd name="connsiteY465" fmla="*/ 3657386 h 6858000"/>
              <a:gd name="connsiteX466" fmla="*/ 3189263 w 7467600"/>
              <a:gd name="connsiteY466" fmla="*/ 3625726 h 6858000"/>
              <a:gd name="connsiteX467" fmla="*/ 3560912 w 7467600"/>
              <a:gd name="connsiteY467" fmla="*/ 4079863 h 6858000"/>
              <a:gd name="connsiteX468" fmla="*/ 3626636 w 7467600"/>
              <a:gd name="connsiteY468" fmla="*/ 4512230 h 6858000"/>
              <a:gd name="connsiteX469" fmla="*/ 3653088 w 7467600"/>
              <a:gd name="connsiteY469" fmla="*/ 4521417 h 6858000"/>
              <a:gd name="connsiteX470" fmla="*/ 3988128 w 7467600"/>
              <a:gd name="connsiteY470" fmla="*/ 4817267 h 6858000"/>
              <a:gd name="connsiteX471" fmla="*/ 4830582 w 7467600"/>
              <a:gd name="connsiteY471" fmla="*/ 4676000 h 6858000"/>
              <a:gd name="connsiteX472" fmla="*/ 4830100 w 7467600"/>
              <a:gd name="connsiteY472" fmla="*/ 4675554 h 6858000"/>
              <a:gd name="connsiteX473" fmla="*/ 4036318 w 7467600"/>
              <a:gd name="connsiteY473" fmla="*/ 4147013 h 6858000"/>
              <a:gd name="connsiteX474" fmla="*/ 3432098 w 7467600"/>
              <a:gd name="connsiteY474" fmla="*/ 3537312 h 6858000"/>
              <a:gd name="connsiteX475" fmla="*/ 3446761 w 7467600"/>
              <a:gd name="connsiteY475" fmla="*/ 3461278 h 6858000"/>
              <a:gd name="connsiteX476" fmla="*/ 4419733 w 7467600"/>
              <a:gd name="connsiteY476" fmla="*/ 3963555 h 6858000"/>
              <a:gd name="connsiteX477" fmla="*/ 4781371 w 7467600"/>
              <a:gd name="connsiteY477" fmla="*/ 4458604 h 6858000"/>
              <a:gd name="connsiteX478" fmla="*/ 4780440 w 7467600"/>
              <a:gd name="connsiteY478" fmla="*/ 4470290 h 6858000"/>
              <a:gd name="connsiteX479" fmla="*/ 4898954 w 7467600"/>
              <a:gd name="connsiteY479" fmla="*/ 4662092 h 6858000"/>
              <a:gd name="connsiteX480" fmla="*/ 4900699 w 7467600"/>
              <a:gd name="connsiteY480" fmla="*/ 4670867 h 6858000"/>
              <a:gd name="connsiteX481" fmla="*/ 5714511 w 7467600"/>
              <a:gd name="connsiteY481" fmla="*/ 4663483 h 6858000"/>
              <a:gd name="connsiteX482" fmla="*/ 5464793 w 7467600"/>
              <a:gd name="connsiteY482" fmla="*/ 4393556 h 6858000"/>
              <a:gd name="connsiteX483" fmla="*/ 5461897 w 7467600"/>
              <a:gd name="connsiteY483" fmla="*/ 4390879 h 6858000"/>
              <a:gd name="connsiteX484" fmla="*/ 4294126 w 7467600"/>
              <a:gd name="connsiteY484" fmla="*/ 3303048 h 6858000"/>
              <a:gd name="connsiteX485" fmla="*/ 4305321 w 7467600"/>
              <a:gd name="connsiteY485" fmla="*/ 3256953 h 6858000"/>
              <a:gd name="connsiteX486" fmla="*/ 4949299 w 7467600"/>
              <a:gd name="connsiteY486" fmla="*/ 3766336 h 6858000"/>
              <a:gd name="connsiteX487" fmla="*/ 5291452 w 7467600"/>
              <a:gd name="connsiteY487" fmla="*/ 4076801 h 6858000"/>
              <a:gd name="connsiteX488" fmla="*/ 5434998 w 7467600"/>
              <a:gd name="connsiteY488" fmla="*/ 4254100 h 6858000"/>
              <a:gd name="connsiteX489" fmla="*/ 5351015 w 7467600"/>
              <a:gd name="connsiteY489" fmla="*/ 3760989 h 6858000"/>
              <a:gd name="connsiteX490" fmla="*/ 5413780 w 7467600"/>
              <a:gd name="connsiteY490" fmla="*/ 2966265 h 6858000"/>
              <a:gd name="connsiteX491" fmla="*/ 5425627 w 7467600"/>
              <a:gd name="connsiteY491" fmla="*/ 2954192 h 6858000"/>
              <a:gd name="connsiteX492" fmla="*/ 6604735 w 7467600"/>
              <a:gd name="connsiteY492" fmla="*/ 2041381 h 6858000"/>
              <a:gd name="connsiteX493" fmla="*/ 7204487 w 7467600"/>
              <a:gd name="connsiteY493" fmla="*/ 2742112 h 6858000"/>
              <a:gd name="connsiteX494" fmla="*/ 7131592 w 7467600"/>
              <a:gd name="connsiteY494" fmla="*/ 2672096 h 6858000"/>
              <a:gd name="connsiteX495" fmla="*/ 6996344 w 7467600"/>
              <a:gd name="connsiteY495" fmla="*/ 2518310 h 6858000"/>
              <a:gd name="connsiteX496" fmla="*/ 6735495 w 7467600"/>
              <a:gd name="connsiteY496" fmla="*/ 2196890 h 6858000"/>
              <a:gd name="connsiteX497" fmla="*/ 6721901 w 7467600"/>
              <a:gd name="connsiteY497" fmla="*/ 2179274 h 6858000"/>
              <a:gd name="connsiteX498" fmla="*/ 6604735 w 7467600"/>
              <a:gd name="connsiteY498" fmla="*/ 2041381 h 6858000"/>
              <a:gd name="connsiteX499" fmla="*/ 6591670 w 7467600"/>
              <a:gd name="connsiteY499" fmla="*/ 1988277 h 6858000"/>
              <a:gd name="connsiteX500" fmla="*/ 6747349 w 7467600"/>
              <a:gd name="connsiteY500" fmla="*/ 2160069 h 6858000"/>
              <a:gd name="connsiteX501" fmla="*/ 6760943 w 7467600"/>
              <a:gd name="connsiteY501" fmla="*/ 2177686 h 6858000"/>
              <a:gd name="connsiteX502" fmla="*/ 7021065 w 7467600"/>
              <a:gd name="connsiteY502" fmla="*/ 2498102 h 6858000"/>
              <a:gd name="connsiteX503" fmla="*/ 7155223 w 7467600"/>
              <a:gd name="connsiteY503" fmla="*/ 2650386 h 6858000"/>
              <a:gd name="connsiteX504" fmla="*/ 7203167 w 7467600"/>
              <a:gd name="connsiteY504" fmla="*/ 2697288 h 6858000"/>
              <a:gd name="connsiteX505" fmla="*/ 6937703 w 7467600"/>
              <a:gd name="connsiteY505" fmla="*/ 2321981 h 6858000"/>
              <a:gd name="connsiteX506" fmla="*/ 6591670 w 7467600"/>
              <a:gd name="connsiteY506" fmla="*/ 1988277 h 6858000"/>
              <a:gd name="connsiteX507" fmla="*/ 5798671 w 7467600"/>
              <a:gd name="connsiteY507" fmla="*/ 1981601 h 6858000"/>
              <a:gd name="connsiteX508" fmla="*/ 5754709 w 7467600"/>
              <a:gd name="connsiteY508" fmla="*/ 2071454 h 6858000"/>
              <a:gd name="connsiteX509" fmla="*/ 5763044 w 7467600"/>
              <a:gd name="connsiteY509" fmla="*/ 2842206 h 6858000"/>
              <a:gd name="connsiteX510" fmla="*/ 5764974 w 7467600"/>
              <a:gd name="connsiteY510" fmla="*/ 2799609 h 6858000"/>
              <a:gd name="connsiteX511" fmla="*/ 5767665 w 7467600"/>
              <a:gd name="connsiteY511" fmla="*/ 2666409 h 6858000"/>
              <a:gd name="connsiteX512" fmla="*/ 5763055 w 7467600"/>
              <a:gd name="connsiteY512" fmla="*/ 2579705 h 6858000"/>
              <a:gd name="connsiteX513" fmla="*/ 5758079 w 7467600"/>
              <a:gd name="connsiteY513" fmla="*/ 2492508 h 6858000"/>
              <a:gd name="connsiteX514" fmla="*/ 5779325 w 7467600"/>
              <a:gd name="connsiteY514" fmla="*/ 2197069 h 6858000"/>
              <a:gd name="connsiteX515" fmla="*/ 5798671 w 7467600"/>
              <a:gd name="connsiteY515" fmla="*/ 1981601 h 6858000"/>
              <a:gd name="connsiteX516" fmla="*/ 5829202 w 7467600"/>
              <a:gd name="connsiteY516" fmla="*/ 1971679 h 6858000"/>
              <a:gd name="connsiteX517" fmla="*/ 5809558 w 7467600"/>
              <a:gd name="connsiteY517" fmla="*/ 2198043 h 6858000"/>
              <a:gd name="connsiteX518" fmla="*/ 5788653 w 7467600"/>
              <a:gd name="connsiteY518" fmla="*/ 2489430 h 6858000"/>
              <a:gd name="connsiteX519" fmla="*/ 5793439 w 7467600"/>
              <a:gd name="connsiteY519" fmla="*/ 2575235 h 6858000"/>
              <a:gd name="connsiteX520" fmla="*/ 5796837 w 7467600"/>
              <a:gd name="connsiteY520" fmla="*/ 2637633 h 6858000"/>
              <a:gd name="connsiteX521" fmla="*/ 5818614 w 7467600"/>
              <a:gd name="connsiteY521" fmla="*/ 2473055 h 6858000"/>
              <a:gd name="connsiteX522" fmla="*/ 5829202 w 7467600"/>
              <a:gd name="connsiteY522" fmla="*/ 1971679 h 6858000"/>
              <a:gd name="connsiteX523" fmla="*/ 5911389 w 7467600"/>
              <a:gd name="connsiteY523" fmla="*/ 1898371 h 6858000"/>
              <a:gd name="connsiteX524" fmla="*/ 6237627 w 7467600"/>
              <a:gd name="connsiteY524" fmla="*/ 2231921 h 6858000"/>
              <a:gd name="connsiteX525" fmla="*/ 5911389 w 7467600"/>
              <a:gd name="connsiteY525" fmla="*/ 1898371 h 6858000"/>
              <a:gd name="connsiteX526" fmla="*/ 6944437 w 7467600"/>
              <a:gd name="connsiteY526" fmla="*/ 1575402 h 6858000"/>
              <a:gd name="connsiteX527" fmla="*/ 6304730 w 7467600"/>
              <a:gd name="connsiteY527" fmla="*/ 1766654 h 6858000"/>
              <a:gd name="connsiteX528" fmla="*/ 6944437 w 7467600"/>
              <a:gd name="connsiteY528" fmla="*/ 1575402 h 6858000"/>
              <a:gd name="connsiteX529" fmla="*/ 7019523 w 7467600"/>
              <a:gd name="connsiteY529" fmla="*/ 1519450 h 6858000"/>
              <a:gd name="connsiteX530" fmla="*/ 6298091 w 7467600"/>
              <a:gd name="connsiteY530" fmla="*/ 1737122 h 6858000"/>
              <a:gd name="connsiteX531" fmla="*/ 7019523 w 7467600"/>
              <a:gd name="connsiteY531" fmla="*/ 1519450 h 6858000"/>
              <a:gd name="connsiteX532" fmla="*/ 2399523 w 7467600"/>
              <a:gd name="connsiteY532" fmla="*/ 1428234 h 6858000"/>
              <a:gd name="connsiteX533" fmla="*/ 2224982 w 7467600"/>
              <a:gd name="connsiteY533" fmla="*/ 1826201 h 6858000"/>
              <a:gd name="connsiteX534" fmla="*/ 2096099 w 7467600"/>
              <a:gd name="connsiteY534" fmla="*/ 2345900 h 6858000"/>
              <a:gd name="connsiteX535" fmla="*/ 2283317 w 7467600"/>
              <a:gd name="connsiteY535" fmla="*/ 1796925 h 6858000"/>
              <a:gd name="connsiteX536" fmla="*/ 2399523 w 7467600"/>
              <a:gd name="connsiteY536" fmla="*/ 1428234 h 6858000"/>
              <a:gd name="connsiteX537" fmla="*/ 2448558 w 7467600"/>
              <a:gd name="connsiteY537" fmla="*/ 1373435 h 6858000"/>
              <a:gd name="connsiteX538" fmla="*/ 2312521 w 7467600"/>
              <a:gd name="connsiteY538" fmla="*/ 1806140 h 6858000"/>
              <a:gd name="connsiteX539" fmla="*/ 2127533 w 7467600"/>
              <a:gd name="connsiteY539" fmla="*/ 2348380 h 6858000"/>
              <a:gd name="connsiteX540" fmla="*/ 2358080 w 7467600"/>
              <a:gd name="connsiteY540" fmla="*/ 1866134 h 6858000"/>
              <a:gd name="connsiteX541" fmla="*/ 2407436 w 7467600"/>
              <a:gd name="connsiteY541" fmla="*/ 1651070 h 6858000"/>
              <a:gd name="connsiteX542" fmla="*/ 2448558 w 7467600"/>
              <a:gd name="connsiteY542" fmla="*/ 1373435 h 6858000"/>
              <a:gd name="connsiteX543" fmla="*/ 278707 w 7467600"/>
              <a:gd name="connsiteY543" fmla="*/ 1352270 h 6858000"/>
              <a:gd name="connsiteX544" fmla="*/ 321570 w 7467600"/>
              <a:gd name="connsiteY544" fmla="*/ 1861610 h 6858000"/>
              <a:gd name="connsiteX545" fmla="*/ 294281 w 7467600"/>
              <a:gd name="connsiteY545" fmla="*/ 1440658 h 6858000"/>
              <a:gd name="connsiteX546" fmla="*/ 278707 w 7467600"/>
              <a:gd name="connsiteY546" fmla="*/ 1352270 h 6858000"/>
              <a:gd name="connsiteX547" fmla="*/ 1423821 w 7467600"/>
              <a:gd name="connsiteY547" fmla="*/ 1351958 h 6858000"/>
              <a:gd name="connsiteX548" fmla="*/ 1638521 w 7467600"/>
              <a:gd name="connsiteY548" fmla="*/ 1908470 h 6858000"/>
              <a:gd name="connsiteX549" fmla="*/ 1754199 w 7467600"/>
              <a:gd name="connsiteY549" fmla="*/ 2149284 h 6858000"/>
              <a:gd name="connsiteX550" fmla="*/ 1908359 w 7467600"/>
              <a:gd name="connsiteY550" fmla="*/ 2364988 h 6858000"/>
              <a:gd name="connsiteX551" fmla="*/ 1647661 w 7467600"/>
              <a:gd name="connsiteY551" fmla="*/ 1825945 h 6858000"/>
              <a:gd name="connsiteX552" fmla="*/ 1423821 w 7467600"/>
              <a:gd name="connsiteY552" fmla="*/ 1351958 h 6858000"/>
              <a:gd name="connsiteX553" fmla="*/ 1431890 w 7467600"/>
              <a:gd name="connsiteY553" fmla="*/ 1306475 h 6858000"/>
              <a:gd name="connsiteX554" fmla="*/ 1507597 w 7467600"/>
              <a:gd name="connsiteY554" fmla="*/ 1446132 h 6858000"/>
              <a:gd name="connsiteX555" fmla="*/ 1674586 w 7467600"/>
              <a:gd name="connsiteY555" fmla="*/ 1813832 h 6858000"/>
              <a:gd name="connsiteX556" fmla="*/ 1815950 w 7467600"/>
              <a:gd name="connsiteY556" fmla="*/ 2128564 h 6858000"/>
              <a:gd name="connsiteX557" fmla="*/ 1984242 w 7467600"/>
              <a:gd name="connsiteY557" fmla="*/ 2430829 h 6858000"/>
              <a:gd name="connsiteX558" fmla="*/ 2014023 w 7467600"/>
              <a:gd name="connsiteY558" fmla="*/ 2450995 h 6858000"/>
              <a:gd name="connsiteX559" fmla="*/ 1747337 w 7467600"/>
              <a:gd name="connsiteY559" fmla="*/ 1855264 h 6858000"/>
              <a:gd name="connsiteX560" fmla="*/ 1533749 w 7467600"/>
              <a:gd name="connsiteY560" fmla="*/ 1478656 h 6858000"/>
              <a:gd name="connsiteX561" fmla="*/ 1431890 w 7467600"/>
              <a:gd name="connsiteY561" fmla="*/ 1306475 h 6858000"/>
              <a:gd name="connsiteX562" fmla="*/ 5052692 w 7467600"/>
              <a:gd name="connsiteY562" fmla="*/ 1292994 h 6858000"/>
              <a:gd name="connsiteX563" fmla="*/ 5200661 w 7467600"/>
              <a:gd name="connsiteY563" fmla="*/ 1635186 h 6858000"/>
              <a:gd name="connsiteX564" fmla="*/ 5297138 w 7467600"/>
              <a:gd name="connsiteY564" fmla="*/ 1906351 h 6858000"/>
              <a:gd name="connsiteX565" fmla="*/ 5052692 w 7467600"/>
              <a:gd name="connsiteY565" fmla="*/ 1292994 h 6858000"/>
              <a:gd name="connsiteX566" fmla="*/ 5009948 w 7467600"/>
              <a:gd name="connsiteY566" fmla="*/ 1273619 h 6858000"/>
              <a:gd name="connsiteX567" fmla="*/ 5121777 w 7467600"/>
              <a:gd name="connsiteY567" fmla="*/ 1654213 h 6858000"/>
              <a:gd name="connsiteX568" fmla="*/ 5293545 w 7467600"/>
              <a:gd name="connsiteY568" fmla="*/ 2072247 h 6858000"/>
              <a:gd name="connsiteX569" fmla="*/ 5294042 w 7467600"/>
              <a:gd name="connsiteY569" fmla="*/ 2065019 h 6858000"/>
              <a:gd name="connsiteX570" fmla="*/ 5171936 w 7467600"/>
              <a:gd name="connsiteY570" fmla="*/ 1647613 h 6858000"/>
              <a:gd name="connsiteX571" fmla="*/ 5009948 w 7467600"/>
              <a:gd name="connsiteY571" fmla="*/ 1273619 h 6858000"/>
              <a:gd name="connsiteX572" fmla="*/ 655236 w 7467600"/>
              <a:gd name="connsiteY572" fmla="*/ 1268632 h 6858000"/>
              <a:gd name="connsiteX573" fmla="*/ 839521 w 7467600"/>
              <a:gd name="connsiteY573" fmla="*/ 1685315 h 6858000"/>
              <a:gd name="connsiteX574" fmla="*/ 1109416 w 7467600"/>
              <a:gd name="connsiteY574" fmla="*/ 2061663 h 6858000"/>
              <a:gd name="connsiteX575" fmla="*/ 1298300 w 7467600"/>
              <a:gd name="connsiteY575" fmla="*/ 2247742 h 6858000"/>
              <a:gd name="connsiteX576" fmla="*/ 1125871 w 7467600"/>
              <a:gd name="connsiteY576" fmla="*/ 1989513 h 6858000"/>
              <a:gd name="connsiteX577" fmla="*/ 981574 w 7467600"/>
              <a:gd name="connsiteY577" fmla="*/ 1783157 h 6858000"/>
              <a:gd name="connsiteX578" fmla="*/ 922198 w 7467600"/>
              <a:gd name="connsiteY578" fmla="*/ 1677437 h 6858000"/>
              <a:gd name="connsiteX579" fmla="*/ 869293 w 7467600"/>
              <a:gd name="connsiteY579" fmla="*/ 1583214 h 6858000"/>
              <a:gd name="connsiteX580" fmla="*/ 751431 w 7467600"/>
              <a:gd name="connsiteY580" fmla="*/ 1405731 h 6858000"/>
              <a:gd name="connsiteX581" fmla="*/ 655236 w 7467600"/>
              <a:gd name="connsiteY581" fmla="*/ 1268632 h 6858000"/>
              <a:gd name="connsiteX582" fmla="*/ 6516292 w 7467600"/>
              <a:gd name="connsiteY582" fmla="*/ 1263064 h 6858000"/>
              <a:gd name="connsiteX583" fmla="*/ 5736320 w 7467600"/>
              <a:gd name="connsiteY583" fmla="*/ 1501803 h 6858000"/>
              <a:gd name="connsiteX584" fmla="*/ 6516292 w 7467600"/>
              <a:gd name="connsiteY584" fmla="*/ 1263064 h 6858000"/>
              <a:gd name="connsiteX585" fmla="*/ 291466 w 7467600"/>
              <a:gd name="connsiteY585" fmla="*/ 1250369 h 6858000"/>
              <a:gd name="connsiteX586" fmla="*/ 323180 w 7467600"/>
              <a:gd name="connsiteY586" fmla="*/ 1435283 h 6858000"/>
              <a:gd name="connsiteX587" fmla="*/ 349381 w 7467600"/>
              <a:gd name="connsiteY587" fmla="*/ 1875041 h 6858000"/>
              <a:gd name="connsiteX588" fmla="*/ 374363 w 7467600"/>
              <a:gd name="connsiteY588" fmla="*/ 1506494 h 6858000"/>
              <a:gd name="connsiteX589" fmla="*/ 302168 w 7467600"/>
              <a:gd name="connsiteY589" fmla="*/ 1274495 h 6858000"/>
              <a:gd name="connsiteX590" fmla="*/ 291466 w 7467600"/>
              <a:gd name="connsiteY590" fmla="*/ 1250369 h 6858000"/>
              <a:gd name="connsiteX591" fmla="*/ 678222 w 7467600"/>
              <a:gd name="connsiteY591" fmla="*/ 1248670 h 6858000"/>
              <a:gd name="connsiteX592" fmla="*/ 775536 w 7467600"/>
              <a:gd name="connsiteY592" fmla="*/ 1388015 h 6858000"/>
              <a:gd name="connsiteX593" fmla="*/ 894529 w 7467600"/>
              <a:gd name="connsiteY593" fmla="*/ 1567739 h 6858000"/>
              <a:gd name="connsiteX594" fmla="*/ 948000 w 7467600"/>
              <a:gd name="connsiteY594" fmla="*/ 1663088 h 6858000"/>
              <a:gd name="connsiteX595" fmla="*/ 1006812 w 7467600"/>
              <a:gd name="connsiteY595" fmla="*/ 1767683 h 6858000"/>
              <a:gd name="connsiteX596" fmla="*/ 1149133 w 7467600"/>
              <a:gd name="connsiteY596" fmla="*/ 1971513 h 6858000"/>
              <a:gd name="connsiteX597" fmla="*/ 1333952 w 7467600"/>
              <a:gd name="connsiteY597" fmla="*/ 2251620 h 6858000"/>
              <a:gd name="connsiteX598" fmla="*/ 1337329 w 7467600"/>
              <a:gd name="connsiteY598" fmla="*/ 2258350 h 6858000"/>
              <a:gd name="connsiteX599" fmla="*/ 1014726 w 7467600"/>
              <a:gd name="connsiteY599" fmla="*/ 1615556 h 6858000"/>
              <a:gd name="connsiteX600" fmla="*/ 678222 w 7467600"/>
              <a:gd name="connsiteY600" fmla="*/ 1248670 h 6858000"/>
              <a:gd name="connsiteX601" fmla="*/ 6691602 w 7467600"/>
              <a:gd name="connsiteY601" fmla="*/ 1140573 h 6858000"/>
              <a:gd name="connsiteX602" fmla="*/ 6571100 w 7467600"/>
              <a:gd name="connsiteY602" fmla="*/ 1183662 h 6858000"/>
              <a:gd name="connsiteX603" fmla="*/ 6241687 w 7467600"/>
              <a:gd name="connsiteY603" fmla="*/ 1257600 h 6858000"/>
              <a:gd name="connsiteX604" fmla="*/ 5693009 w 7467600"/>
              <a:gd name="connsiteY604" fmla="*/ 1478256 h 6858000"/>
              <a:gd name="connsiteX605" fmla="*/ 6548420 w 7467600"/>
              <a:gd name="connsiteY605" fmla="*/ 1214599 h 6858000"/>
              <a:gd name="connsiteX606" fmla="*/ 6605473 w 7467600"/>
              <a:gd name="connsiteY606" fmla="*/ 1184686 h 6858000"/>
              <a:gd name="connsiteX607" fmla="*/ 6691602 w 7467600"/>
              <a:gd name="connsiteY607" fmla="*/ 1140573 h 6858000"/>
              <a:gd name="connsiteX608" fmla="*/ 4002475 w 7467600"/>
              <a:gd name="connsiteY608" fmla="*/ 1037802 h 6858000"/>
              <a:gd name="connsiteX609" fmla="*/ 4000324 w 7467600"/>
              <a:gd name="connsiteY609" fmla="*/ 1039362 h 6858000"/>
              <a:gd name="connsiteX610" fmla="*/ 4002862 w 7467600"/>
              <a:gd name="connsiteY610" fmla="*/ 1042866 h 6858000"/>
              <a:gd name="connsiteX611" fmla="*/ 4002475 w 7467600"/>
              <a:gd name="connsiteY611" fmla="*/ 1037802 h 6858000"/>
              <a:gd name="connsiteX612" fmla="*/ 506322 w 7467600"/>
              <a:gd name="connsiteY612" fmla="*/ 1020997 h 6858000"/>
              <a:gd name="connsiteX613" fmla="*/ 533068 w 7467600"/>
              <a:gd name="connsiteY613" fmla="*/ 1029409 h 6858000"/>
              <a:gd name="connsiteX614" fmla="*/ 1232525 w 7467600"/>
              <a:gd name="connsiteY614" fmla="*/ 1804675 h 6858000"/>
              <a:gd name="connsiteX615" fmla="*/ 1388858 w 7467600"/>
              <a:gd name="connsiteY615" fmla="*/ 2368011 h 6858000"/>
              <a:gd name="connsiteX616" fmla="*/ 1384098 w 7467600"/>
              <a:gd name="connsiteY616" fmla="*/ 2378125 h 6858000"/>
              <a:gd name="connsiteX617" fmla="*/ 1425393 w 7467600"/>
              <a:gd name="connsiteY617" fmla="*/ 2589124 h 6858000"/>
              <a:gd name="connsiteX618" fmla="*/ 1424001 w 7467600"/>
              <a:gd name="connsiteY618" fmla="*/ 2597541 h 6858000"/>
              <a:gd name="connsiteX619" fmla="*/ 2152729 w 7467600"/>
              <a:gd name="connsiteY619" fmla="*/ 2864487 h 6858000"/>
              <a:gd name="connsiteX620" fmla="*/ 2020609 w 7467600"/>
              <a:gd name="connsiteY620" fmla="*/ 2539671 h 6858000"/>
              <a:gd name="connsiteX621" fmla="*/ 2018920 w 7467600"/>
              <a:gd name="connsiteY621" fmla="*/ 2536309 h 6858000"/>
              <a:gd name="connsiteX622" fmla="*/ 1342441 w 7467600"/>
              <a:gd name="connsiteY622" fmla="*/ 1173017 h 6858000"/>
              <a:gd name="connsiteX623" fmla="*/ 1367925 w 7467600"/>
              <a:gd name="connsiteY623" fmla="*/ 1135648 h 6858000"/>
              <a:gd name="connsiteX624" fmla="*/ 1771401 w 7467600"/>
              <a:gd name="connsiteY624" fmla="*/ 1806673 h 6858000"/>
              <a:gd name="connsiteX625" fmla="*/ 1972385 w 7467600"/>
              <a:gd name="connsiteY625" fmla="*/ 2198735 h 6858000"/>
              <a:gd name="connsiteX626" fmla="*/ 2040892 w 7467600"/>
              <a:gd name="connsiteY626" fmla="*/ 2405205 h 6858000"/>
              <a:gd name="connsiteX627" fmla="*/ 2131689 w 7467600"/>
              <a:gd name="connsiteY627" fmla="*/ 1936926 h 6858000"/>
              <a:gd name="connsiteX628" fmla="*/ 2454820 w 7467600"/>
              <a:gd name="connsiteY628" fmla="*/ 1248808 h 6858000"/>
              <a:gd name="connsiteX629" fmla="*/ 2492512 w 7467600"/>
              <a:gd name="connsiteY629" fmla="*/ 1302920 h 6858000"/>
              <a:gd name="connsiteX630" fmla="*/ 2081216 w 7467600"/>
              <a:gd name="connsiteY630" fmla="*/ 2527513 h 6858000"/>
              <a:gd name="connsiteX631" fmla="*/ 2081211 w 7467600"/>
              <a:gd name="connsiteY631" fmla="*/ 2528916 h 6858000"/>
              <a:gd name="connsiteX632" fmla="*/ 2199067 w 7467600"/>
              <a:gd name="connsiteY632" fmla="*/ 2884061 h 6858000"/>
              <a:gd name="connsiteX633" fmla="*/ 3192586 w 7467600"/>
              <a:gd name="connsiteY633" fmla="*/ 3411496 h 6858000"/>
              <a:gd name="connsiteX634" fmla="*/ 3182620 w 7467600"/>
              <a:gd name="connsiteY634" fmla="*/ 3483279 h 6858000"/>
              <a:gd name="connsiteX635" fmla="*/ 2435119 w 7467600"/>
              <a:gd name="connsiteY635" fmla="*/ 3080173 h 6858000"/>
              <a:gd name="connsiteX636" fmla="*/ 2410152 w 7467600"/>
              <a:gd name="connsiteY636" fmla="*/ 3063751 h 6858000"/>
              <a:gd name="connsiteX637" fmla="*/ 2408099 w 7467600"/>
              <a:gd name="connsiteY637" fmla="*/ 3064403 h 6858000"/>
              <a:gd name="connsiteX638" fmla="*/ 2407218 w 7467600"/>
              <a:gd name="connsiteY638" fmla="*/ 3070324 h 6858000"/>
              <a:gd name="connsiteX639" fmla="*/ 2380138 w 7467600"/>
              <a:gd name="connsiteY639" fmla="*/ 3099341 h 6858000"/>
              <a:gd name="connsiteX640" fmla="*/ 1765923 w 7467600"/>
              <a:gd name="connsiteY640" fmla="*/ 3581043 h 6858000"/>
              <a:gd name="connsiteX641" fmla="*/ 1702258 w 7467600"/>
              <a:gd name="connsiteY641" fmla="*/ 3612286 h 6858000"/>
              <a:gd name="connsiteX642" fmla="*/ 1538370 w 7467600"/>
              <a:gd name="connsiteY642" fmla="*/ 3811804 h 6858000"/>
              <a:gd name="connsiteX643" fmla="*/ 542867 w 7467600"/>
              <a:gd name="connsiteY643" fmla="*/ 4944092 h 6858000"/>
              <a:gd name="connsiteX644" fmla="*/ 515800 w 7467600"/>
              <a:gd name="connsiteY644" fmla="*/ 4862180 h 6858000"/>
              <a:gd name="connsiteX645" fmla="*/ 909145 w 7467600"/>
              <a:gd name="connsiteY645" fmla="*/ 4199225 h 6858000"/>
              <a:gd name="connsiteX646" fmla="*/ 1214067 w 7467600"/>
              <a:gd name="connsiteY646" fmla="*/ 3908561 h 6858000"/>
              <a:gd name="connsiteX647" fmla="*/ 640967 w 7467600"/>
              <a:gd name="connsiteY647" fmla="*/ 4105601 h 6858000"/>
              <a:gd name="connsiteX648" fmla="*/ 112563 w 7467600"/>
              <a:gd name="connsiteY648" fmla="*/ 4396952 h 6858000"/>
              <a:gd name="connsiteX649" fmla="*/ 0 w 7467600"/>
              <a:gd name="connsiteY649" fmla="*/ 4466006 h 6858000"/>
              <a:gd name="connsiteX650" fmla="*/ 0 w 7467600"/>
              <a:gd name="connsiteY650" fmla="*/ 4233763 h 6858000"/>
              <a:gd name="connsiteX651" fmla="*/ 36881 w 7467600"/>
              <a:gd name="connsiteY651" fmla="*/ 4200118 h 6858000"/>
              <a:gd name="connsiteX652" fmla="*/ 910534 w 7467600"/>
              <a:gd name="connsiteY652" fmla="*/ 3629753 h 6858000"/>
              <a:gd name="connsiteX653" fmla="*/ 1578717 w 7467600"/>
              <a:gd name="connsiteY653" fmla="*/ 3575982 h 6858000"/>
              <a:gd name="connsiteX654" fmla="*/ 2338780 w 7467600"/>
              <a:gd name="connsiteY654" fmla="*/ 3033725 h 6858000"/>
              <a:gd name="connsiteX655" fmla="*/ 1807991 w 7467600"/>
              <a:gd name="connsiteY655" fmla="*/ 2807184 h 6858000"/>
              <a:gd name="connsiteX656" fmla="*/ 1416358 w 7467600"/>
              <a:gd name="connsiteY656" fmla="*/ 3112571 h 6858000"/>
              <a:gd name="connsiteX657" fmla="*/ 939066 w 7467600"/>
              <a:gd name="connsiteY657" fmla="*/ 3378798 h 6858000"/>
              <a:gd name="connsiteX658" fmla="*/ 115099 w 7467600"/>
              <a:gd name="connsiteY658" fmla="*/ 3607650 h 6858000"/>
              <a:gd name="connsiteX659" fmla="*/ 97284 w 7467600"/>
              <a:gd name="connsiteY659" fmla="*/ 3520393 h 6858000"/>
              <a:gd name="connsiteX660" fmla="*/ 922050 w 7467600"/>
              <a:gd name="connsiteY660" fmla="*/ 3074867 h 6858000"/>
              <a:gd name="connsiteX661" fmla="*/ 1405265 w 7467600"/>
              <a:gd name="connsiteY661" fmla="*/ 3016319 h 6858000"/>
              <a:gd name="connsiteX662" fmla="*/ 1407512 w 7467600"/>
              <a:gd name="connsiteY662" fmla="*/ 3018001 h 6858000"/>
              <a:gd name="connsiteX663" fmla="*/ 1726266 w 7467600"/>
              <a:gd name="connsiteY663" fmla="*/ 2777274 h 6858000"/>
              <a:gd name="connsiteX664" fmla="*/ 625390 w 7467600"/>
              <a:gd name="connsiteY664" fmla="*/ 2514541 h 6858000"/>
              <a:gd name="connsiteX665" fmla="*/ 619799 w 7467600"/>
              <a:gd name="connsiteY665" fmla="*/ 2527180 h 6858000"/>
              <a:gd name="connsiteX666" fmla="*/ 310030 w 7467600"/>
              <a:gd name="connsiteY666" fmla="*/ 2771818 h 6858000"/>
              <a:gd name="connsiteX667" fmla="*/ 173877 w 7467600"/>
              <a:gd name="connsiteY667" fmla="*/ 2937056 h 6858000"/>
              <a:gd name="connsiteX668" fmla="*/ 77889 w 7467600"/>
              <a:gd name="connsiteY668" fmla="*/ 3138440 h 6858000"/>
              <a:gd name="connsiteX669" fmla="*/ 0 w 7467600"/>
              <a:gd name="connsiteY669" fmla="*/ 3271395 h 6858000"/>
              <a:gd name="connsiteX670" fmla="*/ 0 w 7467600"/>
              <a:gd name="connsiteY670" fmla="*/ 3153002 h 6858000"/>
              <a:gd name="connsiteX671" fmla="*/ 2386 w 7467600"/>
              <a:gd name="connsiteY671" fmla="*/ 3149203 h 6858000"/>
              <a:gd name="connsiteX672" fmla="*/ 89753 w 7467600"/>
              <a:gd name="connsiteY672" fmla="*/ 2987702 h 6858000"/>
              <a:gd name="connsiteX673" fmla="*/ 76869 w 7467600"/>
              <a:gd name="connsiteY673" fmla="*/ 3005404 h 6858000"/>
              <a:gd name="connsiteX674" fmla="*/ 32049 w 7467600"/>
              <a:gd name="connsiteY674" fmla="*/ 3065814 h 6858000"/>
              <a:gd name="connsiteX675" fmla="*/ 0 w 7467600"/>
              <a:gd name="connsiteY675" fmla="*/ 3108744 h 6858000"/>
              <a:gd name="connsiteX676" fmla="*/ 0 w 7467600"/>
              <a:gd name="connsiteY676" fmla="*/ 3058059 h 6858000"/>
              <a:gd name="connsiteX677" fmla="*/ 7610 w 7467600"/>
              <a:gd name="connsiteY677" fmla="*/ 3047889 h 6858000"/>
              <a:gd name="connsiteX678" fmla="*/ 52419 w 7467600"/>
              <a:gd name="connsiteY678" fmla="*/ 2987479 h 6858000"/>
              <a:gd name="connsiteX679" fmla="*/ 59142 w 7467600"/>
              <a:gd name="connsiteY679" fmla="*/ 2978488 h 6858000"/>
              <a:gd name="connsiteX680" fmla="*/ 0 w 7467600"/>
              <a:gd name="connsiteY680" fmla="*/ 3015334 h 6858000"/>
              <a:gd name="connsiteX681" fmla="*/ 0 w 7467600"/>
              <a:gd name="connsiteY681" fmla="*/ 2914286 h 6858000"/>
              <a:gd name="connsiteX682" fmla="*/ 36383 w 7467600"/>
              <a:gd name="connsiteY682" fmla="*/ 2901128 h 6858000"/>
              <a:gd name="connsiteX683" fmla="*/ 156329 w 7467600"/>
              <a:gd name="connsiteY683" fmla="*/ 2840533 h 6858000"/>
              <a:gd name="connsiteX684" fmla="*/ 358355 w 7467600"/>
              <a:gd name="connsiteY684" fmla="*/ 2620471 h 6858000"/>
              <a:gd name="connsiteX685" fmla="*/ 510577 w 7467600"/>
              <a:gd name="connsiteY685" fmla="*/ 2501244 h 6858000"/>
              <a:gd name="connsiteX686" fmla="*/ 211967 w 7467600"/>
              <a:gd name="connsiteY686" fmla="*/ 2479171 h 6858000"/>
              <a:gd name="connsiteX687" fmla="*/ 0 w 7467600"/>
              <a:gd name="connsiteY687" fmla="*/ 2476398 h 6858000"/>
              <a:gd name="connsiteX688" fmla="*/ 0 w 7467600"/>
              <a:gd name="connsiteY688" fmla="*/ 2389189 h 6858000"/>
              <a:gd name="connsiteX689" fmla="*/ 103062 w 7467600"/>
              <a:gd name="connsiteY689" fmla="*/ 2389518 h 6858000"/>
              <a:gd name="connsiteX690" fmla="*/ 510734 w 7467600"/>
              <a:gd name="connsiteY690" fmla="*/ 2416201 h 6858000"/>
              <a:gd name="connsiteX691" fmla="*/ 279257 w 7467600"/>
              <a:gd name="connsiteY691" fmla="*/ 2092102 h 6858000"/>
              <a:gd name="connsiteX692" fmla="*/ 65265 w 7467600"/>
              <a:gd name="connsiteY692" fmla="*/ 2006049 h 6858000"/>
              <a:gd name="connsiteX693" fmla="*/ 0 w 7467600"/>
              <a:gd name="connsiteY693" fmla="*/ 1982532 h 6858000"/>
              <a:gd name="connsiteX694" fmla="*/ 0 w 7467600"/>
              <a:gd name="connsiteY694" fmla="*/ 1912789 h 6858000"/>
              <a:gd name="connsiteX695" fmla="*/ 97460 w 7467600"/>
              <a:gd name="connsiteY695" fmla="*/ 1953725 h 6858000"/>
              <a:gd name="connsiteX696" fmla="*/ 221272 w 7467600"/>
              <a:gd name="connsiteY696" fmla="*/ 1980766 h 6858000"/>
              <a:gd name="connsiteX697" fmla="*/ 116765 w 7467600"/>
              <a:gd name="connsiteY697" fmla="*/ 1911033 h 6858000"/>
              <a:gd name="connsiteX698" fmla="*/ 16405 w 7467600"/>
              <a:gd name="connsiteY698" fmla="*/ 1803412 h 6858000"/>
              <a:gd name="connsiteX699" fmla="*/ 0 w 7467600"/>
              <a:gd name="connsiteY699" fmla="*/ 1784777 h 6858000"/>
              <a:gd name="connsiteX700" fmla="*/ 0 w 7467600"/>
              <a:gd name="connsiteY700" fmla="*/ 1740082 h 6858000"/>
              <a:gd name="connsiteX701" fmla="*/ 39394 w 7467600"/>
              <a:gd name="connsiteY701" fmla="*/ 1784856 h 6858000"/>
              <a:gd name="connsiteX702" fmla="*/ 135813 w 7467600"/>
              <a:gd name="connsiteY702" fmla="*/ 1888838 h 6858000"/>
              <a:gd name="connsiteX703" fmla="*/ 242575 w 7467600"/>
              <a:gd name="connsiteY703" fmla="*/ 1958841 h 6858000"/>
              <a:gd name="connsiteX704" fmla="*/ 82197 w 7467600"/>
              <a:gd name="connsiteY704" fmla="*/ 1754826 h 6858000"/>
              <a:gd name="connsiteX705" fmla="*/ 0 w 7467600"/>
              <a:gd name="connsiteY705" fmla="*/ 1679650 h 6858000"/>
              <a:gd name="connsiteX706" fmla="*/ 0 w 7467600"/>
              <a:gd name="connsiteY706" fmla="*/ 1602463 h 6858000"/>
              <a:gd name="connsiteX707" fmla="*/ 84689 w 7467600"/>
              <a:gd name="connsiteY707" fmla="*/ 1677442 h 6858000"/>
              <a:gd name="connsiteX708" fmla="*/ 298437 w 7467600"/>
              <a:gd name="connsiteY708" fmla="*/ 1968019 h 6858000"/>
              <a:gd name="connsiteX709" fmla="*/ 227269 w 7467600"/>
              <a:gd name="connsiteY709" fmla="*/ 1114064 h 6858000"/>
              <a:gd name="connsiteX710" fmla="*/ 248003 w 7467600"/>
              <a:gd name="connsiteY710" fmla="*/ 1089613 h 6858000"/>
              <a:gd name="connsiteX711" fmla="*/ 427020 w 7467600"/>
              <a:gd name="connsiteY711" fmla="*/ 1619803 h 6858000"/>
              <a:gd name="connsiteX712" fmla="*/ 340345 w 7467600"/>
              <a:gd name="connsiteY712" fmla="*/ 2027739 h 6858000"/>
              <a:gd name="connsiteX713" fmla="*/ 360865 w 7467600"/>
              <a:gd name="connsiteY713" fmla="*/ 2044827 h 6858000"/>
              <a:gd name="connsiteX714" fmla="*/ 560414 w 7467600"/>
              <a:gd name="connsiteY714" fmla="*/ 2421457 h 6858000"/>
              <a:gd name="connsiteX715" fmla="*/ 1359703 w 7467600"/>
              <a:gd name="connsiteY715" fmla="*/ 2578554 h 6858000"/>
              <a:gd name="connsiteX716" fmla="*/ 1359422 w 7467600"/>
              <a:gd name="connsiteY716" fmla="*/ 2577994 h 6858000"/>
              <a:gd name="connsiteX717" fmla="*/ 828701 w 7467600"/>
              <a:gd name="connsiteY717" fmla="*/ 1839520 h 6858000"/>
              <a:gd name="connsiteX718" fmla="*/ 494427 w 7467600"/>
              <a:gd name="connsiteY718" fmla="*/ 1092333 h 6858000"/>
              <a:gd name="connsiteX719" fmla="*/ 506322 w 7467600"/>
              <a:gd name="connsiteY719" fmla="*/ 1020997 h 6858000"/>
              <a:gd name="connsiteX720" fmla="*/ 4570198 w 7467600"/>
              <a:gd name="connsiteY720" fmla="*/ 978081 h 6858000"/>
              <a:gd name="connsiteX721" fmla="*/ 4523691 w 7467600"/>
              <a:gd name="connsiteY721" fmla="*/ 1127776 h 6858000"/>
              <a:gd name="connsiteX722" fmla="*/ 4509875 w 7467600"/>
              <a:gd name="connsiteY722" fmla="*/ 1167552 h 6858000"/>
              <a:gd name="connsiteX723" fmla="*/ 4478168 w 7467600"/>
              <a:gd name="connsiteY723" fmla="*/ 1260735 h 6858000"/>
              <a:gd name="connsiteX724" fmla="*/ 4409309 w 7467600"/>
              <a:gd name="connsiteY724" fmla="*/ 1666996 h 6858000"/>
              <a:gd name="connsiteX725" fmla="*/ 4370031 w 7467600"/>
              <a:gd name="connsiteY725" fmla="*/ 1955666 h 6858000"/>
              <a:gd name="connsiteX726" fmla="*/ 4570198 w 7467600"/>
              <a:gd name="connsiteY726" fmla="*/ 978081 h 6858000"/>
              <a:gd name="connsiteX727" fmla="*/ 4557898 w 7467600"/>
              <a:gd name="connsiteY727" fmla="*/ 900011 h 6858000"/>
              <a:gd name="connsiteX728" fmla="*/ 4344840 w 7467600"/>
              <a:gd name="connsiteY728" fmla="*/ 1922038 h 6858000"/>
              <a:gd name="connsiteX729" fmla="*/ 4378710 w 7467600"/>
              <a:gd name="connsiteY729" fmla="*/ 1665516 h 6858000"/>
              <a:gd name="connsiteX730" fmla="*/ 4448798 w 7467600"/>
              <a:gd name="connsiteY730" fmla="*/ 1253024 h 6858000"/>
              <a:gd name="connsiteX731" fmla="*/ 4480315 w 7467600"/>
              <a:gd name="connsiteY731" fmla="*/ 1158454 h 6858000"/>
              <a:gd name="connsiteX732" fmla="*/ 4494133 w 7467600"/>
              <a:gd name="connsiteY732" fmla="*/ 1118676 h 6858000"/>
              <a:gd name="connsiteX733" fmla="*/ 4557898 w 7467600"/>
              <a:gd name="connsiteY733" fmla="*/ 900011 h 6858000"/>
              <a:gd name="connsiteX734" fmla="*/ 5870151 w 7467600"/>
              <a:gd name="connsiteY734" fmla="*/ 898890 h 6858000"/>
              <a:gd name="connsiteX735" fmla="*/ 5861335 w 7467600"/>
              <a:gd name="connsiteY735" fmla="*/ 899177 h 6858000"/>
              <a:gd name="connsiteX736" fmla="*/ 5843702 w 7467600"/>
              <a:gd name="connsiteY736" fmla="*/ 899748 h 6858000"/>
              <a:gd name="connsiteX737" fmla="*/ 5651107 w 7467600"/>
              <a:gd name="connsiteY737" fmla="*/ 920306 h 6858000"/>
              <a:gd name="connsiteX738" fmla="*/ 5459407 w 7467600"/>
              <a:gd name="connsiteY738" fmla="*/ 940975 h 6858000"/>
              <a:gd name="connsiteX739" fmla="*/ 5374846 w 7467600"/>
              <a:gd name="connsiteY739" fmla="*/ 941988 h 6858000"/>
              <a:gd name="connsiteX740" fmla="*/ 5256105 w 7467600"/>
              <a:gd name="connsiteY740" fmla="*/ 945632 h 6858000"/>
              <a:gd name="connsiteX741" fmla="*/ 5107071 w 7467600"/>
              <a:gd name="connsiteY741" fmla="*/ 969720 h 6858000"/>
              <a:gd name="connsiteX742" fmla="*/ 4998681 w 7467600"/>
              <a:gd name="connsiteY742" fmla="*/ 988771 h 6858000"/>
              <a:gd name="connsiteX743" fmla="*/ 5870151 w 7467600"/>
              <a:gd name="connsiteY743" fmla="*/ 898890 h 6858000"/>
              <a:gd name="connsiteX744" fmla="*/ 5504425 w 7467600"/>
              <a:gd name="connsiteY744" fmla="*/ 848067 h 6858000"/>
              <a:gd name="connsiteX745" fmla="*/ 4968849 w 7467600"/>
              <a:gd name="connsiteY745" fmla="*/ 962318 h 6858000"/>
              <a:gd name="connsiteX746" fmla="*/ 5104039 w 7467600"/>
              <a:gd name="connsiteY746" fmla="*/ 940634 h 6858000"/>
              <a:gd name="connsiteX747" fmla="*/ 5256311 w 7467600"/>
              <a:gd name="connsiteY747" fmla="*/ 916490 h 6858000"/>
              <a:gd name="connsiteX748" fmla="*/ 5377381 w 7467600"/>
              <a:gd name="connsiteY748" fmla="*/ 912671 h 6858000"/>
              <a:gd name="connsiteX749" fmla="*/ 5460148 w 7467600"/>
              <a:gd name="connsiteY749" fmla="*/ 911442 h 6858000"/>
              <a:gd name="connsiteX750" fmla="*/ 5648971 w 7467600"/>
              <a:gd name="connsiteY750" fmla="*/ 891331 h 6858000"/>
              <a:gd name="connsiteX751" fmla="*/ 5844807 w 7467600"/>
              <a:gd name="connsiteY751" fmla="*/ 870718 h 6858000"/>
              <a:gd name="connsiteX752" fmla="*/ 5862975 w 7467600"/>
              <a:gd name="connsiteY752" fmla="*/ 869756 h 6858000"/>
              <a:gd name="connsiteX753" fmla="*/ 5920887 w 7467600"/>
              <a:gd name="connsiteY753" fmla="*/ 865929 h 6858000"/>
              <a:gd name="connsiteX754" fmla="*/ 5504425 w 7467600"/>
              <a:gd name="connsiteY754" fmla="*/ 848067 h 6858000"/>
              <a:gd name="connsiteX755" fmla="*/ 3607114 w 7467600"/>
              <a:gd name="connsiteY755" fmla="*/ 467441 h 6858000"/>
              <a:gd name="connsiteX756" fmla="*/ 3296242 w 7467600"/>
              <a:gd name="connsiteY756" fmla="*/ 807991 h 6858000"/>
              <a:gd name="connsiteX757" fmla="*/ 3174674 w 7467600"/>
              <a:gd name="connsiteY757" fmla="*/ 919759 h 6858000"/>
              <a:gd name="connsiteX758" fmla="*/ 3042978 w 7467600"/>
              <a:gd name="connsiteY758" fmla="*/ 1054894 h 6858000"/>
              <a:gd name="connsiteX759" fmla="*/ 2968914 w 7467600"/>
              <a:gd name="connsiteY759" fmla="*/ 1133756 h 6858000"/>
              <a:gd name="connsiteX760" fmla="*/ 3103823 w 7467600"/>
              <a:gd name="connsiteY760" fmla="*/ 1026814 h 6858000"/>
              <a:gd name="connsiteX761" fmla="*/ 3607114 w 7467600"/>
              <a:gd name="connsiteY761" fmla="*/ 467441 h 6858000"/>
              <a:gd name="connsiteX762" fmla="*/ 3744487 w 7467600"/>
              <a:gd name="connsiteY762" fmla="*/ 383136 h 6858000"/>
              <a:gd name="connsiteX763" fmla="*/ 3970213 w 7467600"/>
              <a:gd name="connsiteY763" fmla="*/ 995559 h 6858000"/>
              <a:gd name="connsiteX764" fmla="*/ 3744487 w 7467600"/>
              <a:gd name="connsiteY764" fmla="*/ 383136 h 6858000"/>
              <a:gd name="connsiteX765" fmla="*/ 3624562 w 7467600"/>
              <a:gd name="connsiteY765" fmla="*/ 367041 h 6858000"/>
              <a:gd name="connsiteX766" fmla="*/ 3489712 w 7467600"/>
              <a:gd name="connsiteY766" fmla="*/ 485386 h 6858000"/>
              <a:gd name="connsiteX767" fmla="*/ 3182994 w 7467600"/>
              <a:gd name="connsiteY767" fmla="*/ 828265 h 6858000"/>
              <a:gd name="connsiteX768" fmla="*/ 2892114 w 7467600"/>
              <a:gd name="connsiteY768" fmla="*/ 1172635 h 6858000"/>
              <a:gd name="connsiteX769" fmla="*/ 3021459 w 7467600"/>
              <a:gd name="connsiteY769" fmla="*/ 1035385 h 6858000"/>
              <a:gd name="connsiteX770" fmla="*/ 3153873 w 7467600"/>
              <a:gd name="connsiteY770" fmla="*/ 898971 h 6858000"/>
              <a:gd name="connsiteX771" fmla="*/ 3276511 w 7467600"/>
              <a:gd name="connsiteY771" fmla="*/ 786423 h 6858000"/>
              <a:gd name="connsiteX772" fmla="*/ 3584154 w 7467600"/>
              <a:gd name="connsiteY772" fmla="*/ 448218 h 6858000"/>
              <a:gd name="connsiteX773" fmla="*/ 3624562 w 7467600"/>
              <a:gd name="connsiteY773" fmla="*/ 367041 h 6858000"/>
              <a:gd name="connsiteX774" fmla="*/ 3766672 w 7467600"/>
              <a:gd name="connsiteY774" fmla="*/ 359429 h 6858000"/>
              <a:gd name="connsiteX775" fmla="*/ 3996338 w 7467600"/>
              <a:gd name="connsiteY775" fmla="*/ 968237 h 6858000"/>
              <a:gd name="connsiteX776" fmla="*/ 3766672 w 7467600"/>
              <a:gd name="connsiteY776" fmla="*/ 359429 h 6858000"/>
              <a:gd name="connsiteX777" fmla="*/ 5805386 w 7467600"/>
              <a:gd name="connsiteY777" fmla="*/ 239240 h 6858000"/>
              <a:gd name="connsiteX778" fmla="*/ 5736947 w 7467600"/>
              <a:gd name="connsiteY778" fmla="*/ 261367 h 6858000"/>
              <a:gd name="connsiteX779" fmla="*/ 5427012 w 7467600"/>
              <a:gd name="connsiteY779" fmla="*/ 311272 h 6858000"/>
              <a:gd name="connsiteX780" fmla="*/ 5147818 w 7467600"/>
              <a:gd name="connsiteY780" fmla="*/ 322112 h 6858000"/>
              <a:gd name="connsiteX781" fmla="*/ 5060854 w 7467600"/>
              <a:gd name="connsiteY781" fmla="*/ 311882 h 6858000"/>
              <a:gd name="connsiteX782" fmla="*/ 4945989 w 7467600"/>
              <a:gd name="connsiteY782" fmla="*/ 300516 h 6858000"/>
              <a:gd name="connsiteX783" fmla="*/ 5410479 w 7467600"/>
              <a:gd name="connsiteY783" fmla="*/ 348434 h 6858000"/>
              <a:gd name="connsiteX784" fmla="*/ 5805386 w 7467600"/>
              <a:gd name="connsiteY784" fmla="*/ 239240 h 6858000"/>
              <a:gd name="connsiteX785" fmla="*/ 5905192 w 7467600"/>
              <a:gd name="connsiteY785" fmla="*/ 163079 h 6858000"/>
              <a:gd name="connsiteX786" fmla="*/ 5865655 w 7467600"/>
              <a:gd name="connsiteY786" fmla="*/ 171901 h 6858000"/>
              <a:gd name="connsiteX787" fmla="*/ 5259740 w 7467600"/>
              <a:gd name="connsiteY787" fmla="*/ 257013 h 6858000"/>
              <a:gd name="connsiteX788" fmla="*/ 5208466 w 7467600"/>
              <a:gd name="connsiteY788" fmla="*/ 257550 h 6858000"/>
              <a:gd name="connsiteX789" fmla="*/ 4980204 w 7467600"/>
              <a:gd name="connsiteY789" fmla="*/ 271903 h 6858000"/>
              <a:gd name="connsiteX790" fmla="*/ 5068068 w 7467600"/>
              <a:gd name="connsiteY790" fmla="*/ 282244 h 6858000"/>
              <a:gd name="connsiteX791" fmla="*/ 5153231 w 7467600"/>
              <a:gd name="connsiteY791" fmla="*/ 292240 h 6858000"/>
              <a:gd name="connsiteX792" fmla="*/ 5426491 w 7467600"/>
              <a:gd name="connsiteY792" fmla="*/ 281128 h 6858000"/>
              <a:gd name="connsiteX793" fmla="*/ 5731212 w 7467600"/>
              <a:gd name="connsiteY793" fmla="*/ 231951 h 6858000"/>
              <a:gd name="connsiteX794" fmla="*/ 5905192 w 7467600"/>
              <a:gd name="connsiteY794" fmla="*/ 163079 h 6858000"/>
              <a:gd name="connsiteX795" fmla="*/ 5944437 w 7467600"/>
              <a:gd name="connsiteY795" fmla="*/ 113829 h 6858000"/>
              <a:gd name="connsiteX796" fmla="*/ 5825032 w 7467600"/>
              <a:gd name="connsiteY796" fmla="*/ 146405 h 6858000"/>
              <a:gd name="connsiteX797" fmla="*/ 4955599 w 7467600"/>
              <a:gd name="connsiteY797" fmla="*/ 247008 h 6858000"/>
              <a:gd name="connsiteX798" fmla="*/ 5210104 w 7467600"/>
              <a:gd name="connsiteY798" fmla="*/ 228123 h 6858000"/>
              <a:gd name="connsiteX799" fmla="*/ 5261015 w 7467600"/>
              <a:gd name="connsiteY799" fmla="*/ 227087 h 6858000"/>
              <a:gd name="connsiteX800" fmla="*/ 5861181 w 7467600"/>
              <a:gd name="connsiteY800" fmla="*/ 143093 h 6858000"/>
              <a:gd name="connsiteX801" fmla="*/ 5961252 w 7467600"/>
              <a:gd name="connsiteY801" fmla="*/ 114820 h 6858000"/>
              <a:gd name="connsiteX802" fmla="*/ 5944437 w 7467600"/>
              <a:gd name="connsiteY802" fmla="*/ 113829 h 6858000"/>
              <a:gd name="connsiteX803" fmla="*/ 3882765 w 7467600"/>
              <a:gd name="connsiteY803" fmla="*/ 0 h 6858000"/>
              <a:gd name="connsiteX804" fmla="*/ 3995099 w 7467600"/>
              <a:gd name="connsiteY804" fmla="*/ 0 h 6858000"/>
              <a:gd name="connsiteX805" fmla="*/ 4163818 w 7467600"/>
              <a:gd name="connsiteY805" fmla="*/ 234104 h 6858000"/>
              <a:gd name="connsiteX806" fmla="*/ 4172099 w 7467600"/>
              <a:gd name="connsiteY806" fmla="*/ 234207 h 6858000"/>
              <a:gd name="connsiteX807" fmla="*/ 4784282 w 7467600"/>
              <a:gd name="connsiteY807" fmla="*/ 276561 h 6858000"/>
              <a:gd name="connsiteX808" fmla="*/ 4801687 w 7467600"/>
              <a:gd name="connsiteY808" fmla="*/ 267764 h 6858000"/>
              <a:gd name="connsiteX809" fmla="*/ 6082788 w 7467600"/>
              <a:gd name="connsiteY809" fmla="*/ 64119 h 6858000"/>
              <a:gd name="connsiteX810" fmla="*/ 6099442 w 7467600"/>
              <a:gd name="connsiteY810" fmla="*/ 82568 h 6858000"/>
              <a:gd name="connsiteX811" fmla="*/ 4804137 w 7467600"/>
              <a:gd name="connsiteY811" fmla="*/ 320931 h 6858000"/>
              <a:gd name="connsiteX812" fmla="*/ 4227047 w 7467600"/>
              <a:gd name="connsiteY812" fmla="*/ 313415 h 6858000"/>
              <a:gd name="connsiteX813" fmla="*/ 4346041 w 7467600"/>
              <a:gd name="connsiteY813" fmla="*/ 456086 h 6858000"/>
              <a:gd name="connsiteX814" fmla="*/ 4870967 w 7467600"/>
              <a:gd name="connsiteY814" fmla="*/ 963061 h 6858000"/>
              <a:gd name="connsiteX815" fmla="*/ 4889647 w 7467600"/>
              <a:gd name="connsiteY815" fmla="*/ 957147 h 6858000"/>
              <a:gd name="connsiteX816" fmla="*/ 5422504 w 7467600"/>
              <a:gd name="connsiteY816" fmla="*/ 805191 h 6858000"/>
              <a:gd name="connsiteX817" fmla="*/ 6087656 w 7467600"/>
              <a:gd name="connsiteY817" fmla="*/ 826703 h 6858000"/>
              <a:gd name="connsiteX818" fmla="*/ 6058717 w 7467600"/>
              <a:gd name="connsiteY818" fmla="*/ 865992 h 6858000"/>
              <a:gd name="connsiteX819" fmla="*/ 4974153 w 7467600"/>
              <a:gd name="connsiteY819" fmla="*/ 1045456 h 6858000"/>
              <a:gd name="connsiteX820" fmla="*/ 5627835 w 7467600"/>
              <a:gd name="connsiteY820" fmla="*/ 1472077 h 6858000"/>
              <a:gd name="connsiteX821" fmla="*/ 5629817 w 7467600"/>
              <a:gd name="connsiteY821" fmla="*/ 1471412 h 6858000"/>
              <a:gd name="connsiteX822" fmla="*/ 5634124 w 7467600"/>
              <a:gd name="connsiteY822" fmla="*/ 1470572 h 6858000"/>
              <a:gd name="connsiteX823" fmla="*/ 5755832 w 7467600"/>
              <a:gd name="connsiteY823" fmla="*/ 1383886 h 6858000"/>
              <a:gd name="connsiteX824" fmla="*/ 6014186 w 7467600"/>
              <a:gd name="connsiteY824" fmla="*/ 1279799 h 6858000"/>
              <a:gd name="connsiteX825" fmla="*/ 6901619 w 7467600"/>
              <a:gd name="connsiteY825" fmla="*/ 1047874 h 6858000"/>
              <a:gd name="connsiteX826" fmla="*/ 6931566 w 7467600"/>
              <a:gd name="connsiteY826" fmla="*/ 1062034 h 6858000"/>
              <a:gd name="connsiteX827" fmla="*/ 5790982 w 7467600"/>
              <a:gd name="connsiteY827" fmla="*/ 1561380 h 6858000"/>
              <a:gd name="connsiteX828" fmla="*/ 6188971 w 7467600"/>
              <a:gd name="connsiteY828" fmla="*/ 1755168 h 6858000"/>
              <a:gd name="connsiteX829" fmla="*/ 6202446 w 7467600"/>
              <a:gd name="connsiteY829" fmla="*/ 1752268 h 6858000"/>
              <a:gd name="connsiteX830" fmla="*/ 7179560 w 7467600"/>
              <a:gd name="connsiteY830" fmla="*/ 1467551 h 6858000"/>
              <a:gd name="connsiteX831" fmla="*/ 7158730 w 7467600"/>
              <a:gd name="connsiteY831" fmla="*/ 1507835 h 6858000"/>
              <a:gd name="connsiteX832" fmla="*/ 6326959 w 7467600"/>
              <a:gd name="connsiteY832" fmla="*/ 1817686 h 6858000"/>
              <a:gd name="connsiteX833" fmla="*/ 6537433 w 7467600"/>
              <a:gd name="connsiteY833" fmla="*/ 1907790 h 6858000"/>
              <a:gd name="connsiteX834" fmla="*/ 6550221 w 7467600"/>
              <a:gd name="connsiteY834" fmla="*/ 1910729 h 6858000"/>
              <a:gd name="connsiteX835" fmla="*/ 6964438 w 7467600"/>
              <a:gd name="connsiteY835" fmla="*/ 2209505 h 6858000"/>
              <a:gd name="connsiteX836" fmla="*/ 7367862 w 7467600"/>
              <a:gd name="connsiteY836" fmla="*/ 2806833 h 6858000"/>
              <a:gd name="connsiteX837" fmla="*/ 7364329 w 7467600"/>
              <a:gd name="connsiteY837" fmla="*/ 2826907 h 6858000"/>
              <a:gd name="connsiteX838" fmla="*/ 7290545 w 7467600"/>
              <a:gd name="connsiteY838" fmla="*/ 2850663 h 6858000"/>
              <a:gd name="connsiteX839" fmla="*/ 6472036 w 7467600"/>
              <a:gd name="connsiteY839" fmla="*/ 1959003 h 6858000"/>
              <a:gd name="connsiteX840" fmla="*/ 5792897 w 7467600"/>
              <a:gd name="connsiteY840" fmla="*/ 1647747 h 6858000"/>
              <a:gd name="connsiteX841" fmla="*/ 5842751 w 7467600"/>
              <a:gd name="connsiteY841" fmla="*/ 1816112 h 6858000"/>
              <a:gd name="connsiteX842" fmla="*/ 5847424 w 7467600"/>
              <a:gd name="connsiteY842" fmla="*/ 1815776 h 6858000"/>
              <a:gd name="connsiteX843" fmla="*/ 6399821 w 7467600"/>
              <a:gd name="connsiteY843" fmla="*/ 2344799 h 6858000"/>
              <a:gd name="connsiteX844" fmla="*/ 6323232 w 7467600"/>
              <a:gd name="connsiteY844" fmla="*/ 2389634 h 6858000"/>
              <a:gd name="connsiteX845" fmla="*/ 5942958 w 7467600"/>
              <a:gd name="connsiteY845" fmla="*/ 2077708 h 6858000"/>
              <a:gd name="connsiteX846" fmla="*/ 5921559 w 7467600"/>
              <a:gd name="connsiteY846" fmla="*/ 2378596 h 6858000"/>
              <a:gd name="connsiteX847" fmla="*/ 5817651 w 7467600"/>
              <a:gd name="connsiteY847" fmla="*/ 3023919 h 6858000"/>
              <a:gd name="connsiteX848" fmla="*/ 5729634 w 7467600"/>
              <a:gd name="connsiteY848" fmla="*/ 3051849 h 6858000"/>
              <a:gd name="connsiteX849" fmla="*/ 5611018 w 7467600"/>
              <a:gd name="connsiteY849" fmla="*/ 2316769 h 6858000"/>
              <a:gd name="connsiteX850" fmla="*/ 5687608 w 7467600"/>
              <a:gd name="connsiteY850" fmla="*/ 2039972 h 6858000"/>
              <a:gd name="connsiteX851" fmla="*/ 5657554 w 7467600"/>
              <a:gd name="connsiteY851" fmla="*/ 1576445 h 6858000"/>
              <a:gd name="connsiteX852" fmla="*/ 5150475 w 7467600"/>
              <a:gd name="connsiteY852" fmla="*/ 1274012 h 6858000"/>
              <a:gd name="connsiteX853" fmla="*/ 5349142 w 7467600"/>
              <a:gd name="connsiteY853" fmla="*/ 2204405 h 6858000"/>
              <a:gd name="connsiteX854" fmla="*/ 5262214 w 7467600"/>
              <a:gd name="connsiteY854" fmla="*/ 2233836 h 6858000"/>
              <a:gd name="connsiteX855" fmla="*/ 4981539 w 7467600"/>
              <a:gd name="connsiteY855" fmla="*/ 1542201 h 6858000"/>
              <a:gd name="connsiteX856" fmla="*/ 4958461 w 7467600"/>
              <a:gd name="connsiteY856" fmla="*/ 1136957 h 6858000"/>
              <a:gd name="connsiteX857" fmla="*/ 4655015 w 7467600"/>
              <a:gd name="connsiteY857" fmla="*/ 891426 h 6858000"/>
              <a:gd name="connsiteX858" fmla="*/ 4348002 w 7467600"/>
              <a:gd name="connsiteY858" fmla="*/ 2205895 h 6858000"/>
              <a:gd name="connsiteX859" fmla="*/ 4262250 w 7467600"/>
              <a:gd name="connsiteY859" fmla="*/ 2219972 h 6858000"/>
              <a:gd name="connsiteX860" fmla="*/ 4550611 w 7467600"/>
              <a:gd name="connsiteY860" fmla="*/ 817540 h 6858000"/>
              <a:gd name="connsiteX861" fmla="*/ 4564418 w 7467600"/>
              <a:gd name="connsiteY861" fmla="*/ 808293 h 6858000"/>
              <a:gd name="connsiteX862" fmla="*/ 4266388 w 7467600"/>
              <a:gd name="connsiteY862" fmla="*/ 500083 h 6858000"/>
              <a:gd name="connsiteX863" fmla="*/ 4032842 w 7467600"/>
              <a:gd name="connsiteY863" fmla="*/ 211809 h 6858000"/>
              <a:gd name="connsiteX864" fmla="*/ 3882765 w 7467600"/>
              <a:gd name="connsiteY864" fmla="*/ 0 h 6858000"/>
              <a:gd name="connsiteX865" fmla="*/ 3721337 w 7467600"/>
              <a:gd name="connsiteY865" fmla="*/ 0 h 6858000"/>
              <a:gd name="connsiteX866" fmla="*/ 3797544 w 7467600"/>
              <a:gd name="connsiteY866" fmla="*/ 0 h 6858000"/>
              <a:gd name="connsiteX867" fmla="*/ 3775734 w 7467600"/>
              <a:gd name="connsiteY867" fmla="*/ 95131 h 6858000"/>
              <a:gd name="connsiteX868" fmla="*/ 3724807 w 7467600"/>
              <a:gd name="connsiteY868" fmla="*/ 272257 h 6858000"/>
              <a:gd name="connsiteX869" fmla="*/ 3726844 w 7467600"/>
              <a:gd name="connsiteY869" fmla="*/ 282988 h 6858000"/>
              <a:gd name="connsiteX870" fmla="*/ 3742664 w 7467600"/>
              <a:gd name="connsiteY870" fmla="*/ 279918 h 6858000"/>
              <a:gd name="connsiteX871" fmla="*/ 4103910 w 7467600"/>
              <a:gd name="connsiteY871" fmla="*/ 1161917 h 6858000"/>
              <a:gd name="connsiteX872" fmla="*/ 4020269 w 7467600"/>
              <a:gd name="connsiteY872" fmla="*/ 1200406 h 6858000"/>
              <a:gd name="connsiteX873" fmla="*/ 3674882 w 7467600"/>
              <a:gd name="connsiteY873" fmla="*/ 488524 h 6858000"/>
              <a:gd name="connsiteX874" fmla="*/ 3132682 w 7467600"/>
              <a:gd name="connsiteY874" fmla="*/ 1072284 h 6858000"/>
              <a:gd name="connsiteX875" fmla="*/ 2716346 w 7467600"/>
              <a:gd name="connsiteY875" fmla="*/ 1276376 h 6858000"/>
              <a:gd name="connsiteX876" fmla="*/ 2716772 w 7467600"/>
              <a:gd name="connsiteY876" fmla="*/ 1255462 h 6858000"/>
              <a:gd name="connsiteX877" fmla="*/ 3471096 w 7467600"/>
              <a:gd name="connsiteY877" fmla="*/ 437072 h 6858000"/>
              <a:gd name="connsiteX878" fmla="*/ 3639057 w 7467600"/>
              <a:gd name="connsiteY878" fmla="*/ 286334 h 6858000"/>
              <a:gd name="connsiteX879" fmla="*/ 3640309 w 7467600"/>
              <a:gd name="connsiteY879" fmla="*/ 284664 h 6858000"/>
              <a:gd name="connsiteX880" fmla="*/ 3646022 w 7467600"/>
              <a:gd name="connsiteY880" fmla="*/ 276711 h 6858000"/>
              <a:gd name="connsiteX881" fmla="*/ 3707943 w 7467600"/>
              <a:gd name="connsiteY881" fmla="*/ 65958 h 6858000"/>
              <a:gd name="connsiteX882" fmla="*/ 3721337 w 7467600"/>
              <a:gd name="connsiteY882" fmla="*/ 0 h 6858000"/>
              <a:gd name="connsiteX883" fmla="*/ 2867960 w 7467600"/>
              <a:gd name="connsiteY883" fmla="*/ 0 h 6858000"/>
              <a:gd name="connsiteX884" fmla="*/ 2926351 w 7467600"/>
              <a:gd name="connsiteY884" fmla="*/ 0 h 6858000"/>
              <a:gd name="connsiteX885" fmla="*/ 2902823 w 7467600"/>
              <a:gd name="connsiteY885" fmla="*/ 262929 h 6858000"/>
              <a:gd name="connsiteX886" fmla="*/ 2940663 w 7467600"/>
              <a:gd name="connsiteY886" fmla="*/ 140884 h 6858000"/>
              <a:gd name="connsiteX887" fmla="*/ 2947039 w 7467600"/>
              <a:gd name="connsiteY887" fmla="*/ 122524 h 6858000"/>
              <a:gd name="connsiteX888" fmla="*/ 2984316 w 7467600"/>
              <a:gd name="connsiteY888" fmla="*/ 0 h 6858000"/>
              <a:gd name="connsiteX889" fmla="*/ 3016114 w 7467600"/>
              <a:gd name="connsiteY889" fmla="*/ 0 h 6858000"/>
              <a:gd name="connsiteX890" fmla="*/ 2979949 w 7467600"/>
              <a:gd name="connsiteY890" fmla="*/ 119274 h 6858000"/>
              <a:gd name="connsiteX891" fmla="*/ 3023879 w 7467600"/>
              <a:gd name="connsiteY891" fmla="*/ 0 h 6858000"/>
              <a:gd name="connsiteX892" fmla="*/ 3105400 w 7467600"/>
              <a:gd name="connsiteY892" fmla="*/ 0 h 6858000"/>
              <a:gd name="connsiteX893" fmla="*/ 3094669 w 7467600"/>
              <a:gd name="connsiteY893" fmla="*/ 30308 h 6858000"/>
              <a:gd name="connsiteX894" fmla="*/ 2901945 w 7467600"/>
              <a:gd name="connsiteY894" fmla="*/ 466538 h 6858000"/>
              <a:gd name="connsiteX895" fmla="*/ 2815209 w 7467600"/>
              <a:gd name="connsiteY895" fmla="*/ 497361 h 6858000"/>
              <a:gd name="connsiteX896" fmla="*/ 2844845 w 7467600"/>
              <a:gd name="connsiteY896" fmla="*/ 127638 h 6858000"/>
              <a:gd name="connsiteX897" fmla="*/ 2867960 w 7467600"/>
              <a:gd name="connsiteY897" fmla="*/ 0 h 6858000"/>
              <a:gd name="connsiteX898" fmla="*/ 1057230 w 7467600"/>
              <a:gd name="connsiteY898" fmla="*/ 0 h 6858000"/>
              <a:gd name="connsiteX899" fmla="*/ 1111003 w 7467600"/>
              <a:gd name="connsiteY899" fmla="*/ 0 h 6858000"/>
              <a:gd name="connsiteX900" fmla="*/ 1125553 w 7467600"/>
              <a:gd name="connsiteY900" fmla="*/ 52588 h 6858000"/>
              <a:gd name="connsiteX901" fmla="*/ 1304276 w 7467600"/>
              <a:gd name="connsiteY901" fmla="*/ 476275 h 6858000"/>
              <a:gd name="connsiteX902" fmla="*/ 1492066 w 7467600"/>
              <a:gd name="connsiteY902" fmla="*/ 886333 h 6858000"/>
              <a:gd name="connsiteX903" fmla="*/ 1423698 w 7467600"/>
              <a:gd name="connsiteY903" fmla="*/ 710817 h 6858000"/>
              <a:gd name="connsiteX904" fmla="*/ 1357609 w 7467600"/>
              <a:gd name="connsiteY904" fmla="*/ 532892 h 6858000"/>
              <a:gd name="connsiteX905" fmla="*/ 1309550 w 7467600"/>
              <a:gd name="connsiteY905" fmla="*/ 374031 h 6858000"/>
              <a:gd name="connsiteX906" fmla="*/ 1193673 w 7467600"/>
              <a:gd name="connsiteY906" fmla="*/ 49533 h 6858000"/>
              <a:gd name="connsiteX907" fmla="*/ 1164391 w 7467600"/>
              <a:gd name="connsiteY907" fmla="*/ 0 h 6858000"/>
              <a:gd name="connsiteX908" fmla="*/ 1200666 w 7467600"/>
              <a:gd name="connsiteY908" fmla="*/ 0 h 6858000"/>
              <a:gd name="connsiteX909" fmla="*/ 1223408 w 7467600"/>
              <a:gd name="connsiteY909" fmla="*/ 38996 h 6858000"/>
              <a:gd name="connsiteX910" fmla="*/ 1339635 w 7467600"/>
              <a:gd name="connsiteY910" fmla="*/ 365517 h 6858000"/>
              <a:gd name="connsiteX911" fmla="*/ 1387469 w 7467600"/>
              <a:gd name="connsiteY911" fmla="*/ 523079 h 6858000"/>
              <a:gd name="connsiteX912" fmla="*/ 1452685 w 7467600"/>
              <a:gd name="connsiteY912" fmla="*/ 699806 h 6858000"/>
              <a:gd name="connsiteX913" fmla="*/ 1492092 w 7467600"/>
              <a:gd name="connsiteY913" fmla="*/ 800424 h 6858000"/>
              <a:gd name="connsiteX914" fmla="*/ 1455302 w 7467600"/>
              <a:gd name="connsiteY914" fmla="*/ 632913 h 6858000"/>
              <a:gd name="connsiteX915" fmla="*/ 1222336 w 7467600"/>
              <a:gd name="connsiteY915" fmla="*/ 9480 h 6858000"/>
              <a:gd name="connsiteX916" fmla="*/ 1214634 w 7467600"/>
              <a:gd name="connsiteY916" fmla="*/ 0 h 6858000"/>
              <a:gd name="connsiteX917" fmla="*/ 1289827 w 7467600"/>
              <a:gd name="connsiteY917" fmla="*/ 0 h 6858000"/>
              <a:gd name="connsiteX918" fmla="*/ 1321076 w 7467600"/>
              <a:gd name="connsiteY918" fmla="*/ 59722 h 6858000"/>
              <a:gd name="connsiteX919" fmla="*/ 1512579 w 7467600"/>
              <a:gd name="connsiteY919" fmla="*/ 626441 h 6858000"/>
              <a:gd name="connsiteX920" fmla="*/ 1506076 w 7467600"/>
              <a:gd name="connsiteY920" fmla="*/ 1089289 h 6858000"/>
              <a:gd name="connsiteX921" fmla="*/ 1486346 w 7467600"/>
              <a:gd name="connsiteY921" fmla="*/ 1079919 h 6858000"/>
              <a:gd name="connsiteX922" fmla="*/ 1070511 w 7467600"/>
              <a:gd name="connsiteY922" fmla="*/ 48609 h 6858000"/>
              <a:gd name="connsiteX923" fmla="*/ 1057230 w 7467600"/>
              <a:gd name="connsiteY923" fmla="*/ 0 h 6858000"/>
              <a:gd name="connsiteX924" fmla="*/ 43151 w 7467600"/>
              <a:gd name="connsiteY924" fmla="*/ 0 h 6858000"/>
              <a:gd name="connsiteX925" fmla="*/ 95283 w 7467600"/>
              <a:gd name="connsiteY925" fmla="*/ 0 h 6858000"/>
              <a:gd name="connsiteX926" fmla="*/ 300708 w 7467600"/>
              <a:gd name="connsiteY926" fmla="*/ 154571 h 6858000"/>
              <a:gd name="connsiteX927" fmla="*/ 530414 w 7467600"/>
              <a:gd name="connsiteY927" fmla="*/ 354673 h 6858000"/>
              <a:gd name="connsiteX928" fmla="*/ 333785 w 7467600"/>
              <a:gd name="connsiteY928" fmla="*/ 161564 h 6858000"/>
              <a:gd name="connsiteX929" fmla="*/ 147005 w 7467600"/>
              <a:gd name="connsiteY929" fmla="*/ 0 h 6858000"/>
              <a:gd name="connsiteX930" fmla="*/ 272509 w 7467600"/>
              <a:gd name="connsiteY930" fmla="*/ 0 h 6858000"/>
              <a:gd name="connsiteX931" fmla="*/ 326276 w 7467600"/>
              <a:gd name="connsiteY931" fmla="*/ 45847 h 6858000"/>
              <a:gd name="connsiteX932" fmla="*/ 823759 w 7467600"/>
              <a:gd name="connsiteY932" fmla="*/ 574145 h 6858000"/>
              <a:gd name="connsiteX933" fmla="*/ 811254 w 7467600"/>
              <a:gd name="connsiteY933" fmla="*/ 665546 h 6858000"/>
              <a:gd name="connsiteX934" fmla="*/ 154042 w 7467600"/>
              <a:gd name="connsiteY934" fmla="*/ 261522 h 6858000"/>
              <a:gd name="connsiteX935" fmla="*/ 13550 w 7467600"/>
              <a:gd name="connsiteY935" fmla="*/ 158423 h 6858000"/>
              <a:gd name="connsiteX936" fmla="*/ 0 w 7467600"/>
              <a:gd name="connsiteY936" fmla="*/ 146618 h 6858000"/>
              <a:gd name="connsiteX937" fmla="*/ 0 w 7467600"/>
              <a:gd name="connsiteY937" fmla="*/ 59161 h 6858000"/>
              <a:gd name="connsiteX938" fmla="*/ 45427 w 7467600"/>
              <a:gd name="connsiteY938" fmla="*/ 101078 h 6858000"/>
              <a:gd name="connsiteX939" fmla="*/ 630103 w 7467600"/>
              <a:gd name="connsiteY939" fmla="*/ 485885 h 6858000"/>
              <a:gd name="connsiteX940" fmla="*/ 532040 w 7467600"/>
              <a:gd name="connsiteY940" fmla="*/ 399359 h 6858000"/>
              <a:gd name="connsiteX941" fmla="*/ 517618 w 7467600"/>
              <a:gd name="connsiteY941" fmla="*/ 385726 h 6858000"/>
              <a:gd name="connsiteX942" fmla="*/ 285074 w 7467600"/>
              <a:gd name="connsiteY942" fmla="*/ 182755 h 6858000"/>
              <a:gd name="connsiteX943" fmla="*/ 43151 w 7467600"/>
              <a:gd name="connsiteY94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289862 w 7467600"/>
              <a:gd name="connsiteY10" fmla="*/ 6659827 h 6858000"/>
              <a:gd name="connsiteX11" fmla="*/ 1019354 w 7467600"/>
              <a:gd name="connsiteY11" fmla="*/ 6315006 h 6858000"/>
              <a:gd name="connsiteX12" fmla="*/ 441046 w 7467600"/>
              <a:gd name="connsiteY12" fmla="*/ 6691153 h 6858000"/>
              <a:gd name="connsiteX13" fmla="*/ 1019354 w 7467600"/>
              <a:gd name="connsiteY13" fmla="*/ 6315006 h 6858000"/>
              <a:gd name="connsiteX14" fmla="*/ 991680 w 7467600"/>
              <a:gd name="connsiteY14" fmla="*/ 6298413 h 6858000"/>
              <a:gd name="connsiteX15" fmla="*/ 409060 w 7467600"/>
              <a:gd name="connsiteY15" fmla="*/ 6671470 h 6858000"/>
              <a:gd name="connsiteX16" fmla="*/ 991680 w 7467600"/>
              <a:gd name="connsiteY16" fmla="*/ 6298413 h 6858000"/>
              <a:gd name="connsiteX17" fmla="*/ 103333 w 7467600"/>
              <a:gd name="connsiteY17" fmla="*/ 5699602 h 6858000"/>
              <a:gd name="connsiteX18" fmla="*/ 233938 w 7467600"/>
              <a:gd name="connsiteY18" fmla="*/ 5809416 h 6858000"/>
              <a:gd name="connsiteX19" fmla="*/ 883580 w 7467600"/>
              <a:gd name="connsiteY19" fmla="*/ 6180710 h 6858000"/>
              <a:gd name="connsiteX20" fmla="*/ 487337 w 7467600"/>
              <a:gd name="connsiteY20" fmla="*/ 5950182 h 6858000"/>
              <a:gd name="connsiteX21" fmla="*/ 354051 w 7467600"/>
              <a:gd name="connsiteY21" fmla="*/ 5854912 h 6858000"/>
              <a:gd name="connsiteX22" fmla="*/ 195436 w 7467600"/>
              <a:gd name="connsiteY22" fmla="*/ 5755068 h 6858000"/>
              <a:gd name="connsiteX23" fmla="*/ 103333 w 7467600"/>
              <a:gd name="connsiteY23" fmla="*/ 5699602 h 6858000"/>
              <a:gd name="connsiteX24" fmla="*/ 5539432 w 7467600"/>
              <a:gd name="connsiteY24" fmla="*/ 5642928 h 6858000"/>
              <a:gd name="connsiteX25" fmla="*/ 5555462 w 7467600"/>
              <a:gd name="connsiteY25" fmla="*/ 5694454 h 6858000"/>
              <a:gd name="connsiteX26" fmla="*/ 5828270 w 7467600"/>
              <a:gd name="connsiteY26" fmla="*/ 6320663 h 6858000"/>
              <a:gd name="connsiteX27" fmla="*/ 5947416 w 7467600"/>
              <a:gd name="connsiteY27" fmla="*/ 6574846 h 6858000"/>
              <a:gd name="connsiteX28" fmla="*/ 5539432 w 7467600"/>
              <a:gd name="connsiteY28" fmla="*/ 5642928 h 6858000"/>
              <a:gd name="connsiteX29" fmla="*/ 51253 w 7467600"/>
              <a:gd name="connsiteY29" fmla="*/ 5631825 h 6858000"/>
              <a:gd name="connsiteX30" fmla="*/ 211622 w 7467600"/>
              <a:gd name="connsiteY30" fmla="*/ 5728803 h 6858000"/>
              <a:gd name="connsiteX31" fmla="*/ 371652 w 7467600"/>
              <a:gd name="connsiteY31" fmla="*/ 5829062 h 6858000"/>
              <a:gd name="connsiteX32" fmla="*/ 505903 w 7467600"/>
              <a:gd name="connsiteY32" fmla="*/ 5925221 h 6858000"/>
              <a:gd name="connsiteX33" fmla="*/ 899240 w 7467600"/>
              <a:gd name="connsiteY33" fmla="*/ 6153068 h 6858000"/>
              <a:gd name="connsiteX34" fmla="*/ 988114 w 7467600"/>
              <a:gd name="connsiteY34" fmla="*/ 6174204 h 6858000"/>
              <a:gd name="connsiteX35" fmla="*/ 845971 w 7467600"/>
              <a:gd name="connsiteY35" fmla="*/ 6067177 h 6858000"/>
              <a:gd name="connsiteX36" fmla="*/ 448057 w 7467600"/>
              <a:gd name="connsiteY36" fmla="*/ 5841376 h 6858000"/>
              <a:gd name="connsiteX37" fmla="*/ 51253 w 7467600"/>
              <a:gd name="connsiteY37" fmla="*/ 5631825 h 6858000"/>
              <a:gd name="connsiteX38" fmla="*/ 2606687 w 7467600"/>
              <a:gd name="connsiteY38" fmla="*/ 5630718 h 6858000"/>
              <a:gd name="connsiteX39" fmla="*/ 2645658 w 7467600"/>
              <a:gd name="connsiteY39" fmla="*/ 6640259 h 6858000"/>
              <a:gd name="connsiteX40" fmla="*/ 2606687 w 7467600"/>
              <a:gd name="connsiteY40" fmla="*/ 5630718 h 6858000"/>
              <a:gd name="connsiteX41" fmla="*/ 3642057 w 7467600"/>
              <a:gd name="connsiteY41" fmla="*/ 5573487 h 6858000"/>
              <a:gd name="connsiteX42" fmla="*/ 3632981 w 7467600"/>
              <a:gd name="connsiteY42" fmla="*/ 5579437 h 6858000"/>
              <a:gd name="connsiteX43" fmla="*/ 3382436 w 7467600"/>
              <a:gd name="connsiteY43" fmla="*/ 5952726 h 6858000"/>
              <a:gd name="connsiteX44" fmla="*/ 3191929 w 7467600"/>
              <a:gd name="connsiteY44" fmla="*/ 6662669 h 6858000"/>
              <a:gd name="connsiteX45" fmla="*/ 3369898 w 7467600"/>
              <a:gd name="connsiteY45" fmla="*/ 6081771 h 6858000"/>
              <a:gd name="connsiteX46" fmla="*/ 3642057 w 7467600"/>
              <a:gd name="connsiteY46" fmla="*/ 5573487 h 6858000"/>
              <a:gd name="connsiteX47" fmla="*/ 2650666 w 7467600"/>
              <a:gd name="connsiteY47" fmla="*/ 5530686 h 6858000"/>
              <a:gd name="connsiteX48" fmla="*/ 2650249 w 7467600"/>
              <a:gd name="connsiteY48" fmla="*/ 5532101 h 6858000"/>
              <a:gd name="connsiteX49" fmla="*/ 2663808 w 7467600"/>
              <a:gd name="connsiteY49" fmla="*/ 6535215 h 6858000"/>
              <a:gd name="connsiteX50" fmla="*/ 2665418 w 7467600"/>
              <a:gd name="connsiteY50" fmla="*/ 6132756 h 6858000"/>
              <a:gd name="connsiteX51" fmla="*/ 2650666 w 7467600"/>
              <a:gd name="connsiteY51" fmla="*/ 5530686 h 6858000"/>
              <a:gd name="connsiteX52" fmla="*/ 2680277 w 7467600"/>
              <a:gd name="connsiteY52" fmla="*/ 5479204 h 6858000"/>
              <a:gd name="connsiteX53" fmla="*/ 2678972 w 7467600"/>
              <a:gd name="connsiteY53" fmla="*/ 5481582 h 6858000"/>
              <a:gd name="connsiteX54" fmla="*/ 2696666 w 7467600"/>
              <a:gd name="connsiteY54" fmla="*/ 6133836 h 6858000"/>
              <a:gd name="connsiteX55" fmla="*/ 2695769 w 7467600"/>
              <a:gd name="connsiteY55" fmla="*/ 6390955 h 6858000"/>
              <a:gd name="connsiteX56" fmla="*/ 2739893 w 7467600"/>
              <a:gd name="connsiteY56" fmla="*/ 6108357 h 6858000"/>
              <a:gd name="connsiteX57" fmla="*/ 2680277 w 7467600"/>
              <a:gd name="connsiteY57" fmla="*/ 5479204 h 6858000"/>
              <a:gd name="connsiteX58" fmla="*/ 1132195 w 7467600"/>
              <a:gd name="connsiteY58" fmla="*/ 5467980 h 6858000"/>
              <a:gd name="connsiteX59" fmla="*/ 1679056 w 7467600"/>
              <a:gd name="connsiteY59" fmla="*/ 5516907 h 6858000"/>
              <a:gd name="connsiteX60" fmla="*/ 2128648 w 7467600"/>
              <a:gd name="connsiteY60" fmla="*/ 5474249 h 6858000"/>
              <a:gd name="connsiteX61" fmla="*/ 1825619 w 7467600"/>
              <a:gd name="connsiteY61" fmla="*/ 5478447 h 6858000"/>
              <a:gd name="connsiteX62" fmla="*/ 1737798 w 7467600"/>
              <a:gd name="connsiteY62" fmla="*/ 5483353 h 6858000"/>
              <a:gd name="connsiteX63" fmla="*/ 1132195 w 7467600"/>
              <a:gd name="connsiteY63" fmla="*/ 5467980 h 6858000"/>
              <a:gd name="connsiteX64" fmla="*/ 1456157 w 7467600"/>
              <a:gd name="connsiteY64" fmla="*/ 5371404 h 6858000"/>
              <a:gd name="connsiteX65" fmla="*/ 1244432 w 7467600"/>
              <a:gd name="connsiteY65" fmla="*/ 5385601 h 6858000"/>
              <a:gd name="connsiteX66" fmla="*/ 973990 w 7467600"/>
              <a:gd name="connsiteY66" fmla="*/ 5424940 h 6858000"/>
              <a:gd name="connsiteX67" fmla="*/ 1103809 w 7467600"/>
              <a:gd name="connsiteY67" fmla="*/ 5433720 h 6858000"/>
              <a:gd name="connsiteX68" fmla="*/ 1123454 w 7467600"/>
              <a:gd name="connsiteY68" fmla="*/ 5435727 h 6858000"/>
              <a:gd name="connsiteX69" fmla="*/ 1737017 w 7467600"/>
              <a:gd name="connsiteY69" fmla="*/ 5452183 h 6858000"/>
              <a:gd name="connsiteX70" fmla="*/ 1824397 w 7467600"/>
              <a:gd name="connsiteY70" fmla="*/ 5447757 h 6858000"/>
              <a:gd name="connsiteX71" fmla="*/ 2070059 w 7467600"/>
              <a:gd name="connsiteY71" fmla="*/ 5441660 h 6858000"/>
              <a:gd name="connsiteX72" fmla="*/ 1456157 w 7467600"/>
              <a:gd name="connsiteY72" fmla="*/ 5371404 h 6858000"/>
              <a:gd name="connsiteX73" fmla="*/ 4988186 w 7467600"/>
              <a:gd name="connsiteY73" fmla="*/ 5216467 h 6858000"/>
              <a:gd name="connsiteX74" fmla="*/ 4777334 w 7467600"/>
              <a:gd name="connsiteY74" fmla="*/ 5406072 h 6858000"/>
              <a:gd name="connsiteX75" fmla="*/ 4718341 w 7467600"/>
              <a:gd name="connsiteY75" fmla="*/ 5468043 h 6858000"/>
              <a:gd name="connsiteX76" fmla="*/ 4604655 w 7467600"/>
              <a:gd name="connsiteY76" fmla="*/ 5583434 h 6858000"/>
              <a:gd name="connsiteX77" fmla="*/ 4565074 w 7467600"/>
              <a:gd name="connsiteY77" fmla="*/ 5618550 h 6858000"/>
              <a:gd name="connsiteX78" fmla="*/ 4988186 w 7467600"/>
              <a:gd name="connsiteY78" fmla="*/ 5216467 h 6858000"/>
              <a:gd name="connsiteX79" fmla="*/ 4978032 w 7467600"/>
              <a:gd name="connsiteY79" fmla="*/ 5183809 h 6858000"/>
              <a:gd name="connsiteX80" fmla="*/ 4463413 w 7467600"/>
              <a:gd name="connsiteY80" fmla="*/ 5615162 h 6858000"/>
              <a:gd name="connsiteX81" fmla="*/ 4358134 w 7467600"/>
              <a:gd name="connsiteY81" fmla="*/ 5742791 h 6858000"/>
              <a:gd name="connsiteX82" fmla="*/ 4376219 w 7467600"/>
              <a:gd name="connsiteY82" fmla="*/ 5729027 h 6858000"/>
              <a:gd name="connsiteX83" fmla="*/ 4582340 w 7467600"/>
              <a:gd name="connsiteY83" fmla="*/ 5561037 h 6858000"/>
              <a:gd name="connsiteX84" fmla="*/ 4694684 w 7467600"/>
              <a:gd name="connsiteY84" fmla="*/ 5447098 h 6858000"/>
              <a:gd name="connsiteX85" fmla="*/ 4754123 w 7467600"/>
              <a:gd name="connsiteY85" fmla="*/ 5384643 h 6858000"/>
              <a:gd name="connsiteX86" fmla="*/ 4978032 w 7467600"/>
              <a:gd name="connsiteY86" fmla="*/ 5183809 h 6858000"/>
              <a:gd name="connsiteX87" fmla="*/ 1903353 w 7467600"/>
              <a:gd name="connsiteY87" fmla="*/ 5044827 h 6858000"/>
              <a:gd name="connsiteX88" fmla="*/ 1936931 w 7467600"/>
              <a:gd name="connsiteY88" fmla="*/ 5093954 h 6858000"/>
              <a:gd name="connsiteX89" fmla="*/ 2195868 w 7467600"/>
              <a:gd name="connsiteY89" fmla="*/ 5396574 h 6858000"/>
              <a:gd name="connsiteX90" fmla="*/ 2088852 w 7467600"/>
              <a:gd name="connsiteY90" fmla="*/ 5166123 h 6858000"/>
              <a:gd name="connsiteX91" fmla="*/ 1958241 w 7467600"/>
              <a:gd name="connsiteY91" fmla="*/ 5067955 h 6858000"/>
              <a:gd name="connsiteX92" fmla="*/ 1903353 w 7467600"/>
              <a:gd name="connsiteY92" fmla="*/ 5044827 h 6858000"/>
              <a:gd name="connsiteX93" fmla="*/ 1979378 w 7467600"/>
              <a:gd name="connsiteY93" fmla="*/ 4769504 h 6858000"/>
              <a:gd name="connsiteX94" fmla="*/ 2882120 w 7467600"/>
              <a:gd name="connsiteY94" fmla="*/ 5064547 h 6858000"/>
              <a:gd name="connsiteX95" fmla="*/ 2793103 w 7467600"/>
              <a:gd name="connsiteY95" fmla="*/ 5039699 h 6858000"/>
              <a:gd name="connsiteX96" fmla="*/ 2770041 w 7467600"/>
              <a:gd name="connsiteY96" fmla="*/ 5033634 h 6858000"/>
              <a:gd name="connsiteX97" fmla="*/ 1979378 w 7467600"/>
              <a:gd name="connsiteY97" fmla="*/ 4769504 h 6858000"/>
              <a:gd name="connsiteX98" fmla="*/ 1927410 w 7467600"/>
              <a:gd name="connsiteY98" fmla="*/ 4716164 h 6858000"/>
              <a:gd name="connsiteX99" fmla="*/ 1959587 w 7467600"/>
              <a:gd name="connsiteY99" fmla="*/ 4728849 h 6858000"/>
              <a:gd name="connsiteX100" fmla="*/ 2777707 w 7467600"/>
              <a:gd name="connsiteY100" fmla="*/ 5003991 h 6858000"/>
              <a:gd name="connsiteX101" fmla="*/ 2800768 w 7467600"/>
              <a:gd name="connsiteY101" fmla="*/ 5010056 h 6858000"/>
              <a:gd name="connsiteX102" fmla="*/ 2879408 w 7467600"/>
              <a:gd name="connsiteY102" fmla="*/ 5031590 h 6858000"/>
              <a:gd name="connsiteX103" fmla="*/ 2862295 w 7467600"/>
              <a:gd name="connsiteY103" fmla="*/ 5022958 h 6858000"/>
              <a:gd name="connsiteX104" fmla="*/ 2813343 w 7467600"/>
              <a:gd name="connsiteY104" fmla="*/ 4998369 h 6858000"/>
              <a:gd name="connsiteX105" fmla="*/ 2646245 w 7467600"/>
              <a:gd name="connsiteY105" fmla="*/ 4930999 h 6858000"/>
              <a:gd name="connsiteX106" fmla="*/ 1999243 w 7467600"/>
              <a:gd name="connsiteY106" fmla="*/ 4730524 h 6858000"/>
              <a:gd name="connsiteX107" fmla="*/ 1979527 w 7467600"/>
              <a:gd name="connsiteY107" fmla="*/ 4726651 h 6858000"/>
              <a:gd name="connsiteX108" fmla="*/ 1927410 w 7467600"/>
              <a:gd name="connsiteY108" fmla="*/ 4716164 h 6858000"/>
              <a:gd name="connsiteX109" fmla="*/ 1997014 w 7467600"/>
              <a:gd name="connsiteY109" fmla="*/ 4698007 h 6858000"/>
              <a:gd name="connsiteX110" fmla="*/ 2005458 w 7467600"/>
              <a:gd name="connsiteY110" fmla="*/ 4699540 h 6858000"/>
              <a:gd name="connsiteX111" fmla="*/ 2657186 w 7467600"/>
              <a:gd name="connsiteY111" fmla="*/ 4901687 h 6858000"/>
              <a:gd name="connsiteX112" fmla="*/ 2826662 w 7467600"/>
              <a:gd name="connsiteY112" fmla="*/ 4970362 h 6858000"/>
              <a:gd name="connsiteX113" fmla="*/ 2876100 w 7467600"/>
              <a:gd name="connsiteY113" fmla="*/ 4995397 h 6858000"/>
              <a:gd name="connsiteX114" fmla="*/ 3042600 w 7467600"/>
              <a:gd name="connsiteY114" fmla="*/ 5059532 h 6858000"/>
              <a:gd name="connsiteX115" fmla="*/ 1997014 w 7467600"/>
              <a:gd name="connsiteY115" fmla="*/ 4698007 h 6858000"/>
              <a:gd name="connsiteX116" fmla="*/ 2305292 w 7467600"/>
              <a:gd name="connsiteY116" fmla="*/ 4219492 h 6858000"/>
              <a:gd name="connsiteX117" fmla="*/ 3360922 w 7467600"/>
              <a:gd name="connsiteY117" fmla="*/ 4529373 h 6858000"/>
              <a:gd name="connsiteX118" fmla="*/ 3492420 w 7467600"/>
              <a:gd name="connsiteY118" fmla="*/ 4510145 h 6858000"/>
              <a:gd name="connsiteX119" fmla="*/ 3364086 w 7467600"/>
              <a:gd name="connsiteY119" fmla="*/ 4480340 h 6858000"/>
              <a:gd name="connsiteX120" fmla="*/ 3225818 w 7467600"/>
              <a:gd name="connsiteY120" fmla="*/ 4411822 h 6858000"/>
              <a:gd name="connsiteX121" fmla="*/ 3129696 w 7467600"/>
              <a:gd name="connsiteY121" fmla="*/ 4360704 h 6858000"/>
              <a:gd name="connsiteX122" fmla="*/ 2814545 w 7467600"/>
              <a:gd name="connsiteY122" fmla="*/ 4282955 h 6858000"/>
              <a:gd name="connsiteX123" fmla="*/ 2305292 w 7467600"/>
              <a:gd name="connsiteY123" fmla="*/ 4219492 h 6858000"/>
              <a:gd name="connsiteX124" fmla="*/ 2626982 w 7467600"/>
              <a:gd name="connsiteY124" fmla="*/ 4206450 h 6858000"/>
              <a:gd name="connsiteX125" fmla="*/ 2490617 w 7467600"/>
              <a:gd name="connsiteY125" fmla="*/ 4206951 h 6858000"/>
              <a:gd name="connsiteX126" fmla="*/ 2819869 w 7467600"/>
              <a:gd name="connsiteY126" fmla="*/ 4252936 h 6858000"/>
              <a:gd name="connsiteX127" fmla="*/ 3143018 w 7467600"/>
              <a:gd name="connsiteY127" fmla="*/ 4332698 h 6858000"/>
              <a:gd name="connsiteX128" fmla="*/ 3241520 w 7467600"/>
              <a:gd name="connsiteY128" fmla="*/ 4385112 h 6858000"/>
              <a:gd name="connsiteX129" fmla="*/ 3374575 w 7467600"/>
              <a:gd name="connsiteY129" fmla="*/ 4451517 h 6858000"/>
              <a:gd name="connsiteX130" fmla="*/ 3505221 w 7467600"/>
              <a:gd name="connsiteY130" fmla="*/ 4480757 h 6858000"/>
              <a:gd name="connsiteX131" fmla="*/ 2626982 w 7467600"/>
              <a:gd name="connsiteY131" fmla="*/ 4206450 h 6858000"/>
              <a:gd name="connsiteX132" fmla="*/ 1310106 w 7467600"/>
              <a:gd name="connsiteY132" fmla="*/ 3943217 h 6858000"/>
              <a:gd name="connsiteX133" fmla="*/ 854994 w 7467600"/>
              <a:gd name="connsiteY133" fmla="*/ 4399136 h 6858000"/>
              <a:gd name="connsiteX134" fmla="*/ 742462 w 7467600"/>
              <a:gd name="connsiteY134" fmla="*/ 4594648 h 6858000"/>
              <a:gd name="connsiteX135" fmla="*/ 820602 w 7467600"/>
              <a:gd name="connsiteY135" fmla="*/ 4485915 h 6858000"/>
              <a:gd name="connsiteX136" fmla="*/ 878295 w 7467600"/>
              <a:gd name="connsiteY136" fmla="*/ 4403594 h 6858000"/>
              <a:gd name="connsiteX137" fmla="*/ 1240607 w 7467600"/>
              <a:gd name="connsiteY137" fmla="*/ 4010401 h 6858000"/>
              <a:gd name="connsiteX138" fmla="*/ 1310106 w 7467600"/>
              <a:gd name="connsiteY138" fmla="*/ 3943217 h 6858000"/>
              <a:gd name="connsiteX139" fmla="*/ 1423113 w 7467600"/>
              <a:gd name="connsiteY139" fmla="*/ 3874565 h 6858000"/>
              <a:gd name="connsiteX140" fmla="*/ 1260565 w 7467600"/>
              <a:gd name="connsiteY140" fmla="*/ 4031982 h 6858000"/>
              <a:gd name="connsiteX141" fmla="*/ 901900 w 7467600"/>
              <a:gd name="connsiteY141" fmla="*/ 4421236 h 6858000"/>
              <a:gd name="connsiteX142" fmla="*/ 845044 w 7467600"/>
              <a:gd name="connsiteY142" fmla="*/ 4502436 h 6858000"/>
              <a:gd name="connsiteX143" fmla="*/ 685926 w 7467600"/>
              <a:gd name="connsiteY143" fmla="*/ 4703069 h 6858000"/>
              <a:gd name="connsiteX144" fmla="*/ 684248 w 7467600"/>
              <a:gd name="connsiteY144" fmla="*/ 4706721 h 6858000"/>
              <a:gd name="connsiteX145" fmla="*/ 1423113 w 7467600"/>
              <a:gd name="connsiteY145" fmla="*/ 3874565 h 6858000"/>
              <a:gd name="connsiteX146" fmla="*/ 3316479 w 7467600"/>
              <a:gd name="connsiteY146" fmla="*/ 3872136 h 6858000"/>
              <a:gd name="connsiteX147" fmla="*/ 3546806 w 7467600"/>
              <a:gd name="connsiteY147" fmla="*/ 4356139 h 6858000"/>
              <a:gd name="connsiteX148" fmla="*/ 3364433 w 7467600"/>
              <a:gd name="connsiteY148" fmla="*/ 3953121 h 6858000"/>
              <a:gd name="connsiteX149" fmla="*/ 3316479 w 7467600"/>
              <a:gd name="connsiteY149" fmla="*/ 3872136 h 6858000"/>
              <a:gd name="connsiteX150" fmla="*/ 3291335 w 7467600"/>
              <a:gd name="connsiteY150" fmla="*/ 3767420 h 6858000"/>
              <a:gd name="connsiteX151" fmla="*/ 3390805 w 7467600"/>
              <a:gd name="connsiteY151" fmla="*/ 3937163 h 6858000"/>
              <a:gd name="connsiteX152" fmla="*/ 3579062 w 7467600"/>
              <a:gd name="connsiteY152" fmla="*/ 4359040 h 6858000"/>
              <a:gd name="connsiteX153" fmla="*/ 3467355 w 7467600"/>
              <a:gd name="connsiteY153" fmla="*/ 3988130 h 6858000"/>
              <a:gd name="connsiteX154" fmla="*/ 3310753 w 7467600"/>
              <a:gd name="connsiteY154" fmla="*/ 3787140 h 6858000"/>
              <a:gd name="connsiteX155" fmla="*/ 3291335 w 7467600"/>
              <a:gd name="connsiteY155" fmla="*/ 3767420 h 6858000"/>
              <a:gd name="connsiteX156" fmla="*/ 1635889 w 7467600"/>
              <a:gd name="connsiteY156" fmla="*/ 3709494 h 6858000"/>
              <a:gd name="connsiteX157" fmla="*/ 1634800 w 7467600"/>
              <a:gd name="connsiteY157" fmla="*/ 3731111 h 6858000"/>
              <a:gd name="connsiteX158" fmla="*/ 1635889 w 7467600"/>
              <a:gd name="connsiteY158" fmla="*/ 3709494 h 6858000"/>
              <a:gd name="connsiteX159" fmla="*/ 1510397 w 7467600"/>
              <a:gd name="connsiteY159" fmla="*/ 3684705 h 6858000"/>
              <a:gd name="connsiteX160" fmla="*/ 1146550 w 7467600"/>
              <a:gd name="connsiteY160" fmla="*/ 3802012 h 6858000"/>
              <a:gd name="connsiteX161" fmla="*/ 698834 w 7467600"/>
              <a:gd name="connsiteY161" fmla="*/ 3952272 h 6858000"/>
              <a:gd name="connsiteX162" fmla="*/ 34256 w 7467600"/>
              <a:gd name="connsiteY162" fmla="*/ 4347603 h 6858000"/>
              <a:gd name="connsiteX163" fmla="*/ 527241 w 7467600"/>
              <a:gd name="connsiteY163" fmla="*/ 4065078 h 6858000"/>
              <a:gd name="connsiteX164" fmla="*/ 1510397 w 7467600"/>
              <a:gd name="connsiteY164" fmla="*/ 3684705 h 6858000"/>
              <a:gd name="connsiteX165" fmla="*/ 1313114 w 7467600"/>
              <a:gd name="connsiteY165" fmla="*/ 3655216 h 6858000"/>
              <a:gd name="connsiteX166" fmla="*/ 1109304 w 7467600"/>
              <a:gd name="connsiteY166" fmla="*/ 3669030 h 6858000"/>
              <a:gd name="connsiteX167" fmla="*/ 8129 w 7467600"/>
              <a:gd name="connsiteY167" fmla="*/ 4330519 h 6858000"/>
              <a:gd name="connsiteX168" fmla="*/ 687572 w 7467600"/>
              <a:gd name="connsiteY168" fmla="*/ 3925629 h 6858000"/>
              <a:gd name="connsiteX169" fmla="*/ 1138365 w 7467600"/>
              <a:gd name="connsiteY169" fmla="*/ 3774515 h 6858000"/>
              <a:gd name="connsiteX170" fmla="*/ 1505579 w 7467600"/>
              <a:gd name="connsiteY170" fmla="*/ 3655526 h 6858000"/>
              <a:gd name="connsiteX171" fmla="*/ 1313114 w 7467600"/>
              <a:gd name="connsiteY171" fmla="*/ 3655216 h 6858000"/>
              <a:gd name="connsiteX172" fmla="*/ 3655073 w 7467600"/>
              <a:gd name="connsiteY172" fmla="*/ 3650884 h 6858000"/>
              <a:gd name="connsiteX173" fmla="*/ 3989938 w 7467600"/>
              <a:gd name="connsiteY173" fmla="*/ 3991685 h 6858000"/>
              <a:gd name="connsiteX174" fmla="*/ 4393907 w 7467600"/>
              <a:gd name="connsiteY174" fmla="*/ 4261258 h 6858000"/>
              <a:gd name="connsiteX175" fmla="*/ 4648051 w 7467600"/>
              <a:gd name="connsiteY175" fmla="*/ 4374051 h 6858000"/>
              <a:gd name="connsiteX176" fmla="*/ 4383389 w 7467600"/>
              <a:gd name="connsiteY176" fmla="*/ 4184369 h 6858000"/>
              <a:gd name="connsiteX177" fmla="*/ 4165508 w 7467600"/>
              <a:gd name="connsiteY177" fmla="*/ 4035196 h 6858000"/>
              <a:gd name="connsiteX178" fmla="*/ 4068162 w 7467600"/>
              <a:gd name="connsiteY178" fmla="*/ 3953394 h 6858000"/>
              <a:gd name="connsiteX179" fmla="*/ 3981416 w 7467600"/>
              <a:gd name="connsiteY179" fmla="*/ 3880482 h 6858000"/>
              <a:gd name="connsiteX180" fmla="*/ 3800147 w 7467600"/>
              <a:gd name="connsiteY180" fmla="*/ 3749872 h 6858000"/>
              <a:gd name="connsiteX181" fmla="*/ 3655073 w 7467600"/>
              <a:gd name="connsiteY181" fmla="*/ 3650884 h 6858000"/>
              <a:gd name="connsiteX182" fmla="*/ 3670252 w 7467600"/>
              <a:gd name="connsiteY182" fmla="*/ 3622798 h 6858000"/>
              <a:gd name="connsiteX183" fmla="*/ 3817258 w 7467600"/>
              <a:gd name="connsiteY183" fmla="*/ 3723577 h 6858000"/>
              <a:gd name="connsiteX184" fmla="*/ 4000461 w 7467600"/>
              <a:gd name="connsiteY184" fmla="*/ 3855966 h 6858000"/>
              <a:gd name="connsiteX185" fmla="*/ 4088180 w 7467600"/>
              <a:gd name="connsiteY185" fmla="*/ 3929774 h 6858000"/>
              <a:gd name="connsiteX186" fmla="*/ 4184555 w 7467600"/>
              <a:gd name="connsiteY186" fmla="*/ 4010683 h 6858000"/>
              <a:gd name="connsiteX187" fmla="*/ 4399563 w 7467600"/>
              <a:gd name="connsiteY187" fmla="*/ 4158106 h 6858000"/>
              <a:gd name="connsiteX188" fmla="*/ 4684469 w 7467600"/>
              <a:gd name="connsiteY188" fmla="*/ 4364680 h 6858000"/>
              <a:gd name="connsiteX189" fmla="*/ 4690271 w 7467600"/>
              <a:gd name="connsiteY189" fmla="*/ 4370034 h 6858000"/>
              <a:gd name="connsiteX190" fmla="*/ 4136093 w 7467600"/>
              <a:gd name="connsiteY190" fmla="*/ 3858466 h 6858000"/>
              <a:gd name="connsiteX191" fmla="*/ 3670252 w 7467600"/>
              <a:gd name="connsiteY191" fmla="*/ 3622798 h 6858000"/>
              <a:gd name="connsiteX192" fmla="*/ 4440129 w 7467600"/>
              <a:gd name="connsiteY192" fmla="*/ 3448571 h 6858000"/>
              <a:gd name="connsiteX193" fmla="*/ 4856525 w 7467600"/>
              <a:gd name="connsiteY193" fmla="*/ 3915351 h 6858000"/>
              <a:gd name="connsiteX194" fmla="*/ 5059055 w 7467600"/>
              <a:gd name="connsiteY194" fmla="*/ 4108918 h 6858000"/>
              <a:gd name="connsiteX195" fmla="*/ 5290070 w 7467600"/>
              <a:gd name="connsiteY195" fmla="*/ 4263619 h 6858000"/>
              <a:gd name="connsiteX196" fmla="*/ 4834991 w 7467600"/>
              <a:gd name="connsiteY196" fmla="*/ 3830985 h 6858000"/>
              <a:gd name="connsiteX197" fmla="*/ 4440129 w 7467600"/>
              <a:gd name="connsiteY197" fmla="*/ 3448571 h 6858000"/>
              <a:gd name="connsiteX198" fmla="*/ 4441737 w 7467600"/>
              <a:gd name="connsiteY198" fmla="*/ 3399734 h 6858000"/>
              <a:gd name="connsiteX199" fmla="*/ 4431236 w 7467600"/>
              <a:gd name="connsiteY199" fmla="*/ 3400954 h 6858000"/>
              <a:gd name="connsiteX200" fmla="*/ 4557150 w 7467600"/>
              <a:gd name="connsiteY200" fmla="*/ 3510023 h 6858000"/>
              <a:gd name="connsiteX201" fmla="*/ 4856936 w 7467600"/>
              <a:gd name="connsiteY201" fmla="*/ 3809146 h 6858000"/>
              <a:gd name="connsiteX202" fmla="*/ 5111996 w 7467600"/>
              <a:gd name="connsiteY202" fmla="*/ 4065759 h 6858000"/>
              <a:gd name="connsiteX203" fmla="*/ 5388878 w 7467600"/>
              <a:gd name="connsiteY203" fmla="*/ 4300185 h 6858000"/>
              <a:gd name="connsiteX204" fmla="*/ 5425556 w 7467600"/>
              <a:gd name="connsiteY204" fmla="*/ 4308967 h 6858000"/>
              <a:gd name="connsiteX205" fmla="*/ 4943646 w 7467600"/>
              <a:gd name="connsiteY205" fmla="*/ 3822916 h 6858000"/>
              <a:gd name="connsiteX206" fmla="*/ 4594837 w 7467600"/>
              <a:gd name="connsiteY206" fmla="*/ 3532274 h 6858000"/>
              <a:gd name="connsiteX207" fmla="*/ 4441737 w 7467600"/>
              <a:gd name="connsiteY207" fmla="*/ 3399734 h 6858000"/>
              <a:gd name="connsiteX208" fmla="*/ 5425834 w 7467600"/>
              <a:gd name="connsiteY208" fmla="*/ 3162785 h 6858000"/>
              <a:gd name="connsiteX209" fmla="*/ 5401644 w 7467600"/>
              <a:gd name="connsiteY209" fmla="*/ 3617847 h 6858000"/>
              <a:gd name="connsiteX210" fmla="*/ 5467256 w 7467600"/>
              <a:gd name="connsiteY210" fmla="*/ 4175494 h 6858000"/>
              <a:gd name="connsiteX211" fmla="*/ 5448069 w 7467600"/>
              <a:gd name="connsiteY211" fmla="*/ 3567554 h 6858000"/>
              <a:gd name="connsiteX212" fmla="*/ 5425834 w 7467600"/>
              <a:gd name="connsiteY212" fmla="*/ 3162785 h 6858000"/>
              <a:gd name="connsiteX213" fmla="*/ 1318687 w 7467600"/>
              <a:gd name="connsiteY213" fmla="*/ 3113840 h 6858000"/>
              <a:gd name="connsiteX214" fmla="*/ 1066793 w 7467600"/>
              <a:gd name="connsiteY214" fmla="*/ 3212171 h 6858000"/>
              <a:gd name="connsiteX215" fmla="*/ 993319 w 7467600"/>
              <a:gd name="connsiteY215" fmla="*/ 3247648 h 6858000"/>
              <a:gd name="connsiteX216" fmla="*/ 853081 w 7467600"/>
              <a:gd name="connsiteY216" fmla="*/ 3312410 h 6858000"/>
              <a:gd name="connsiteX217" fmla="*/ 805957 w 7467600"/>
              <a:gd name="connsiteY217" fmla="*/ 3330443 h 6858000"/>
              <a:gd name="connsiteX218" fmla="*/ 1318687 w 7467600"/>
              <a:gd name="connsiteY218" fmla="*/ 3113840 h 6858000"/>
              <a:gd name="connsiteX219" fmla="*/ 5453702 w 7467600"/>
              <a:gd name="connsiteY219" fmla="*/ 3090882 h 6858000"/>
              <a:gd name="connsiteX220" fmla="*/ 5480135 w 7467600"/>
              <a:gd name="connsiteY220" fmla="*/ 3565802 h 6858000"/>
              <a:gd name="connsiteX221" fmla="*/ 5499023 w 7467600"/>
              <a:gd name="connsiteY221" fmla="*/ 4166310 h 6858000"/>
              <a:gd name="connsiteX222" fmla="*/ 5547022 w 7467600"/>
              <a:gd name="connsiteY222" fmla="*/ 3607838 h 6858000"/>
              <a:gd name="connsiteX223" fmla="*/ 5515964 w 7467600"/>
              <a:gd name="connsiteY223" fmla="*/ 3378541 h 6858000"/>
              <a:gd name="connsiteX224" fmla="*/ 5453702 w 7467600"/>
              <a:gd name="connsiteY224" fmla="*/ 3090882 h 6858000"/>
              <a:gd name="connsiteX225" fmla="*/ 1238695 w 7467600"/>
              <a:gd name="connsiteY225" fmla="*/ 3076820 h 6858000"/>
              <a:gd name="connsiteX226" fmla="*/ 716371 w 7467600"/>
              <a:gd name="connsiteY226" fmla="*/ 3293249 h 6858000"/>
              <a:gd name="connsiteX227" fmla="*/ 579522 w 7467600"/>
              <a:gd name="connsiteY227" fmla="*/ 3371759 h 6858000"/>
              <a:gd name="connsiteX228" fmla="*/ 600288 w 7467600"/>
              <a:gd name="connsiteY228" fmla="*/ 3365555 h 6858000"/>
              <a:gd name="connsiteX229" fmla="*/ 840692 w 7467600"/>
              <a:gd name="connsiteY229" fmla="*/ 3284921 h 6858000"/>
              <a:gd name="connsiteX230" fmla="*/ 979248 w 7467600"/>
              <a:gd name="connsiteY230" fmla="*/ 3221003 h 6858000"/>
              <a:gd name="connsiteX231" fmla="*/ 1053282 w 7467600"/>
              <a:gd name="connsiteY231" fmla="*/ 3185247 h 6858000"/>
              <a:gd name="connsiteX232" fmla="*/ 1320603 w 7467600"/>
              <a:gd name="connsiteY232" fmla="*/ 3081281 h 6858000"/>
              <a:gd name="connsiteX233" fmla="*/ 1238695 w 7467600"/>
              <a:gd name="connsiteY233" fmla="*/ 3076820 h 6858000"/>
              <a:gd name="connsiteX234" fmla="*/ 5425627 w 7467600"/>
              <a:gd name="connsiteY234" fmla="*/ 2954192 h 6858000"/>
              <a:gd name="connsiteX235" fmla="*/ 5470770 w 7467600"/>
              <a:gd name="connsiteY235" fmla="*/ 3005435 h 6858000"/>
              <a:gd name="connsiteX236" fmla="*/ 5519779 w 7467600"/>
              <a:gd name="connsiteY236" fmla="*/ 4359223 h 6858000"/>
              <a:gd name="connsiteX237" fmla="*/ 5520293 w 7467600"/>
              <a:gd name="connsiteY237" fmla="*/ 4360602 h 6858000"/>
              <a:gd name="connsiteX238" fmla="*/ 5767221 w 7467600"/>
              <a:gd name="connsiteY238" fmla="*/ 4665564 h 6858000"/>
              <a:gd name="connsiteX239" fmla="*/ 6937169 w 7467600"/>
              <a:gd name="connsiteY239" fmla="*/ 4815941 h 6858000"/>
              <a:gd name="connsiteX240" fmla="*/ 6953922 w 7467600"/>
              <a:gd name="connsiteY240" fmla="*/ 4890068 h 6858000"/>
              <a:gd name="connsiteX241" fmla="*/ 6071359 w 7467600"/>
              <a:gd name="connsiteY241" fmla="*/ 4770770 h 6858000"/>
              <a:gd name="connsiteX242" fmla="*/ 6038839 w 7467600"/>
              <a:gd name="connsiteY242" fmla="*/ 4764474 h 6858000"/>
              <a:gd name="connsiteX243" fmla="*/ 6038706 w 7467600"/>
              <a:gd name="connsiteY243" fmla="*/ 4763847 h 6858000"/>
              <a:gd name="connsiteX244" fmla="*/ 6037784 w 7467600"/>
              <a:gd name="connsiteY244" fmla="*/ 4764270 h 6858000"/>
              <a:gd name="connsiteX245" fmla="*/ 6038839 w 7467600"/>
              <a:gd name="connsiteY245" fmla="*/ 4764474 h 6858000"/>
              <a:gd name="connsiteX246" fmla="*/ 6040338 w 7467600"/>
              <a:gd name="connsiteY246" fmla="*/ 4771418 h 6858000"/>
              <a:gd name="connsiteX247" fmla="*/ 6024488 w 7467600"/>
              <a:gd name="connsiteY247" fmla="*/ 4809903 h 6858000"/>
              <a:gd name="connsiteX248" fmla="*/ 5599771 w 7467600"/>
              <a:gd name="connsiteY248" fmla="*/ 5509652 h 6858000"/>
              <a:gd name="connsiteX249" fmla="*/ 5548843 w 7467600"/>
              <a:gd name="connsiteY249" fmla="*/ 5563845 h 6858000"/>
              <a:gd name="connsiteX250" fmla="*/ 5940952 w 7467600"/>
              <a:gd name="connsiteY250" fmla="*/ 6250028 h 6858000"/>
              <a:gd name="connsiteX251" fmla="*/ 6043441 w 7467600"/>
              <a:gd name="connsiteY251" fmla="*/ 6665847 h 6858000"/>
              <a:gd name="connsiteX252" fmla="*/ 6093432 w 7467600"/>
              <a:gd name="connsiteY252" fmla="*/ 6858000 h 6858000"/>
              <a:gd name="connsiteX253" fmla="*/ 6034344 w 7467600"/>
              <a:gd name="connsiteY253" fmla="*/ 6858000 h 6858000"/>
              <a:gd name="connsiteX254" fmla="*/ 6026679 w 7467600"/>
              <a:gd name="connsiteY254" fmla="*/ 6836959 h 6858000"/>
              <a:gd name="connsiteX255" fmla="*/ 5800441 w 7467600"/>
              <a:gd name="connsiteY255" fmla="*/ 6335286 h 6858000"/>
              <a:gd name="connsiteX256" fmla="*/ 5526562 w 7467600"/>
              <a:gd name="connsiteY256" fmla="*/ 5705388 h 6858000"/>
              <a:gd name="connsiteX257" fmla="*/ 5519640 w 7467600"/>
              <a:gd name="connsiteY257" fmla="*/ 5683774 h 6858000"/>
              <a:gd name="connsiteX258" fmla="*/ 5844559 w 7467600"/>
              <a:gd name="connsiteY258" fmla="*/ 6553349 h 6858000"/>
              <a:gd name="connsiteX259" fmla="*/ 5975994 w 7467600"/>
              <a:gd name="connsiteY259" fmla="*/ 6858000 h 6858000"/>
              <a:gd name="connsiteX260" fmla="*/ 5898547 w 7467600"/>
              <a:gd name="connsiteY260" fmla="*/ 6858000 h 6858000"/>
              <a:gd name="connsiteX261" fmla="*/ 5682041 w 7467600"/>
              <a:gd name="connsiteY261" fmla="*/ 6355860 h 6858000"/>
              <a:gd name="connsiteX262" fmla="*/ 5461758 w 7467600"/>
              <a:gd name="connsiteY262" fmla="*/ 5820220 h 6858000"/>
              <a:gd name="connsiteX263" fmla="*/ 5237282 w 7467600"/>
              <a:gd name="connsiteY263" fmla="*/ 6579086 h 6858000"/>
              <a:gd name="connsiteX264" fmla="*/ 5115009 w 7467600"/>
              <a:gd name="connsiteY264" fmla="*/ 6858000 h 6858000"/>
              <a:gd name="connsiteX265" fmla="*/ 5028074 w 7467600"/>
              <a:gd name="connsiteY265" fmla="*/ 6858000 h 6858000"/>
              <a:gd name="connsiteX266" fmla="*/ 5079508 w 7467600"/>
              <a:gd name="connsiteY266" fmla="*/ 6749074 h 6858000"/>
              <a:gd name="connsiteX267" fmla="*/ 5371846 w 7467600"/>
              <a:gd name="connsiteY267" fmla="*/ 5924413 h 6858000"/>
              <a:gd name="connsiteX268" fmla="*/ 5270512 w 7467600"/>
              <a:gd name="connsiteY268" fmla="*/ 6138975 h 6858000"/>
              <a:gd name="connsiteX269" fmla="*/ 5062409 w 7467600"/>
              <a:gd name="connsiteY269" fmla="*/ 6653544 h 6858000"/>
              <a:gd name="connsiteX270" fmla="*/ 5036628 w 7467600"/>
              <a:gd name="connsiteY270" fmla="*/ 6754247 h 6858000"/>
              <a:gd name="connsiteX271" fmla="*/ 5009112 w 7467600"/>
              <a:gd name="connsiteY271" fmla="*/ 6858000 h 6858000"/>
              <a:gd name="connsiteX272" fmla="*/ 4976679 w 7467600"/>
              <a:gd name="connsiteY272" fmla="*/ 6858000 h 6858000"/>
              <a:gd name="connsiteX273" fmla="*/ 5006537 w 7467600"/>
              <a:gd name="connsiteY273" fmla="*/ 6747068 h 6858000"/>
              <a:gd name="connsiteX274" fmla="*/ 5032723 w 7467600"/>
              <a:gd name="connsiteY274" fmla="*/ 6644957 h 6858000"/>
              <a:gd name="connsiteX275" fmla="*/ 5242949 w 7467600"/>
              <a:gd name="connsiteY275" fmla="*/ 6125175 h 6858000"/>
              <a:gd name="connsiteX276" fmla="*/ 5286321 w 7467600"/>
              <a:gd name="connsiteY276" fmla="*/ 6033555 h 6858000"/>
              <a:gd name="connsiteX277" fmla="*/ 5008210 w 7467600"/>
              <a:gd name="connsiteY277" fmla="*/ 6649194 h 6858000"/>
              <a:gd name="connsiteX278" fmla="*/ 4986321 w 7467600"/>
              <a:gd name="connsiteY278" fmla="*/ 6765687 h 6858000"/>
              <a:gd name="connsiteX279" fmla="*/ 4973474 w 7467600"/>
              <a:gd name="connsiteY279" fmla="*/ 6858000 h 6858000"/>
              <a:gd name="connsiteX280" fmla="*/ 4907178 w 7467600"/>
              <a:gd name="connsiteY280" fmla="*/ 6858000 h 6858000"/>
              <a:gd name="connsiteX281" fmla="*/ 4910810 w 7467600"/>
              <a:gd name="connsiteY281" fmla="*/ 6829660 h 6858000"/>
              <a:gd name="connsiteX282" fmla="*/ 4987461 w 7467600"/>
              <a:gd name="connsiteY282" fmla="*/ 6432994 h 6858000"/>
              <a:gd name="connsiteX283" fmla="*/ 5179262 w 7467600"/>
              <a:gd name="connsiteY283" fmla="*/ 6035044 h 6858000"/>
              <a:gd name="connsiteX284" fmla="*/ 4689678 w 7467600"/>
              <a:gd name="connsiteY284" fmla="*/ 6440241 h 6858000"/>
              <a:gd name="connsiteX285" fmla="*/ 4477543 w 7467600"/>
              <a:gd name="connsiteY285" fmla="*/ 6674836 h 6858000"/>
              <a:gd name="connsiteX286" fmla="*/ 4329957 w 7467600"/>
              <a:gd name="connsiteY286" fmla="*/ 6858000 h 6858000"/>
              <a:gd name="connsiteX287" fmla="*/ 4218595 w 7467600"/>
              <a:gd name="connsiteY287" fmla="*/ 6858000 h 6858000"/>
              <a:gd name="connsiteX288" fmla="*/ 4368888 w 7467600"/>
              <a:gd name="connsiteY288" fmla="*/ 6668412 h 6858000"/>
              <a:gd name="connsiteX289" fmla="*/ 4563091 w 7467600"/>
              <a:gd name="connsiteY289" fmla="*/ 6442508 h 6858000"/>
              <a:gd name="connsiteX290" fmla="*/ 5387324 w 7467600"/>
              <a:gd name="connsiteY290" fmla="*/ 5705830 h 6858000"/>
              <a:gd name="connsiteX291" fmla="*/ 5073620 w 7467600"/>
              <a:gd name="connsiteY291" fmla="*/ 5955437 h 6858000"/>
              <a:gd name="connsiteX292" fmla="*/ 4689789 w 7467600"/>
              <a:gd name="connsiteY292" fmla="*/ 6268382 h 6858000"/>
              <a:gd name="connsiteX293" fmla="*/ 4418722 w 7467600"/>
              <a:gd name="connsiteY293" fmla="*/ 6570886 h 6858000"/>
              <a:gd name="connsiteX294" fmla="*/ 4214944 w 7467600"/>
              <a:gd name="connsiteY294" fmla="*/ 6858000 h 6858000"/>
              <a:gd name="connsiteX295" fmla="*/ 4177898 w 7467600"/>
              <a:gd name="connsiteY295" fmla="*/ 6858000 h 6858000"/>
              <a:gd name="connsiteX296" fmla="*/ 4391597 w 7467600"/>
              <a:gd name="connsiteY296" fmla="*/ 6556370 h 6858000"/>
              <a:gd name="connsiteX297" fmla="*/ 4668889 w 7467600"/>
              <a:gd name="connsiteY297" fmla="*/ 6246399 h 6858000"/>
              <a:gd name="connsiteX298" fmla="*/ 5055427 w 7467600"/>
              <a:gd name="connsiteY298" fmla="*/ 5931476 h 6858000"/>
              <a:gd name="connsiteX299" fmla="*/ 5371814 w 7467600"/>
              <a:gd name="connsiteY299" fmla="*/ 5678975 h 6858000"/>
              <a:gd name="connsiteX300" fmla="*/ 4987918 w 7467600"/>
              <a:gd name="connsiteY300" fmla="*/ 5838701 h 6858000"/>
              <a:gd name="connsiteX301" fmla="*/ 4317146 w 7467600"/>
              <a:gd name="connsiteY301" fmla="*/ 6587716 h 6858000"/>
              <a:gd name="connsiteX302" fmla="*/ 4171627 w 7467600"/>
              <a:gd name="connsiteY302" fmla="*/ 6858000 h 6858000"/>
              <a:gd name="connsiteX303" fmla="*/ 4081585 w 7467600"/>
              <a:gd name="connsiteY303" fmla="*/ 6858000 h 6858000"/>
              <a:gd name="connsiteX304" fmla="*/ 4238603 w 7467600"/>
              <a:gd name="connsiteY304" fmla="*/ 6559341 h 6858000"/>
              <a:gd name="connsiteX305" fmla="*/ 4778333 w 7467600"/>
              <a:gd name="connsiteY305" fmla="*/ 5873626 h 6858000"/>
              <a:gd name="connsiteX306" fmla="*/ 5414185 w 7467600"/>
              <a:gd name="connsiteY306" fmla="*/ 5573882 h 6858000"/>
              <a:gd name="connsiteX307" fmla="*/ 5959648 w 7467600"/>
              <a:gd name="connsiteY307" fmla="*/ 4760797 h 6858000"/>
              <a:gd name="connsiteX308" fmla="*/ 5355019 w 7467600"/>
              <a:gd name="connsiteY308" fmla="*/ 4734672 h 6858000"/>
              <a:gd name="connsiteX309" fmla="*/ 5083565 w 7467600"/>
              <a:gd name="connsiteY309" fmla="*/ 5179121 h 6858000"/>
              <a:gd name="connsiteX310" fmla="*/ 4713577 w 7467600"/>
              <a:gd name="connsiteY310" fmla="*/ 5616803 h 6858000"/>
              <a:gd name="connsiteX311" fmla="*/ 3989559 w 7467600"/>
              <a:gd name="connsiteY311" fmla="*/ 6145945 h 6858000"/>
              <a:gd name="connsiteX312" fmla="*/ 3939824 w 7467600"/>
              <a:gd name="connsiteY312" fmla="*/ 6066900 h 6858000"/>
              <a:gd name="connsiteX313" fmla="*/ 4584537 w 7467600"/>
              <a:gd name="connsiteY313" fmla="*/ 5324826 h 6858000"/>
              <a:gd name="connsiteX314" fmla="*/ 5037105 w 7467600"/>
              <a:gd name="connsiteY314" fmla="*/ 5088765 h 6858000"/>
              <a:gd name="connsiteX315" fmla="*/ 5039930 w 7467600"/>
              <a:gd name="connsiteY315" fmla="*/ 5089585 h 6858000"/>
              <a:gd name="connsiteX316" fmla="*/ 5263764 w 7467600"/>
              <a:gd name="connsiteY316" fmla="*/ 4735525 h 6858000"/>
              <a:gd name="connsiteX317" fmla="*/ 4086300 w 7467600"/>
              <a:gd name="connsiteY317" fmla="*/ 4884599 h 6858000"/>
              <a:gd name="connsiteX318" fmla="*/ 4085485 w 7467600"/>
              <a:gd name="connsiteY318" fmla="*/ 4899070 h 6858000"/>
              <a:gd name="connsiteX319" fmla="*/ 3871915 w 7467600"/>
              <a:gd name="connsiteY319" fmla="*/ 5253645 h 6858000"/>
              <a:gd name="connsiteX320" fmla="*/ 3799374 w 7467600"/>
              <a:gd name="connsiteY320" fmla="*/ 5466127 h 6858000"/>
              <a:gd name="connsiteX321" fmla="*/ 3498850 w 7467600"/>
              <a:gd name="connsiteY321" fmla="*/ 6661888 h 6858000"/>
              <a:gd name="connsiteX322" fmla="*/ 3399216 w 7467600"/>
              <a:gd name="connsiteY322" fmla="*/ 6858000 h 6858000"/>
              <a:gd name="connsiteX323" fmla="*/ 3303688 w 7467600"/>
              <a:gd name="connsiteY323" fmla="*/ 6858000 h 6858000"/>
              <a:gd name="connsiteX324" fmla="*/ 3391774 w 7467600"/>
              <a:gd name="connsiteY324" fmla="*/ 6697181 h 6858000"/>
              <a:gd name="connsiteX325" fmla="*/ 3735540 w 7467600"/>
              <a:gd name="connsiteY325" fmla="*/ 5546923 h 6858000"/>
              <a:gd name="connsiteX326" fmla="*/ 3729438 w 7467600"/>
              <a:gd name="connsiteY326" fmla="*/ 5569058 h 6858000"/>
              <a:gd name="connsiteX327" fmla="*/ 3707782 w 7467600"/>
              <a:gd name="connsiteY327" fmla="*/ 5644908 h 6858000"/>
              <a:gd name="connsiteX328" fmla="*/ 3583827 w 7467600"/>
              <a:gd name="connsiteY328" fmla="*/ 6039215 h 6858000"/>
              <a:gd name="connsiteX329" fmla="*/ 3547861 w 7467600"/>
              <a:gd name="connsiteY329" fmla="*/ 6129609 h 6858000"/>
              <a:gd name="connsiteX330" fmla="*/ 3490905 w 7467600"/>
              <a:gd name="connsiteY330" fmla="*/ 6277660 h 6858000"/>
              <a:gd name="connsiteX331" fmla="*/ 3455859 w 7467600"/>
              <a:gd name="connsiteY331" fmla="*/ 6391301 h 6858000"/>
              <a:gd name="connsiteX332" fmla="*/ 3429112 w 7467600"/>
              <a:gd name="connsiteY332" fmla="*/ 6479469 h 6858000"/>
              <a:gd name="connsiteX333" fmla="*/ 3304862 w 7467600"/>
              <a:gd name="connsiteY333" fmla="*/ 6796476 h 6858000"/>
              <a:gd name="connsiteX334" fmla="*/ 3276071 w 7467600"/>
              <a:gd name="connsiteY334" fmla="*/ 6858000 h 6858000"/>
              <a:gd name="connsiteX335" fmla="*/ 3240805 w 7467600"/>
              <a:gd name="connsiteY335" fmla="*/ 6858000 h 6858000"/>
              <a:gd name="connsiteX336" fmla="*/ 3275917 w 7467600"/>
              <a:gd name="connsiteY336" fmla="*/ 6783192 h 6858000"/>
              <a:gd name="connsiteX337" fmla="*/ 3399358 w 7467600"/>
              <a:gd name="connsiteY337" fmla="*/ 6469011 h 6858000"/>
              <a:gd name="connsiteX338" fmla="*/ 3425650 w 7467600"/>
              <a:gd name="connsiteY338" fmla="*/ 6381333 h 6858000"/>
              <a:gd name="connsiteX339" fmla="*/ 3460661 w 7467600"/>
              <a:gd name="connsiteY339" fmla="*/ 6266763 h 6858000"/>
              <a:gd name="connsiteX340" fmla="*/ 3518021 w 7467600"/>
              <a:gd name="connsiteY340" fmla="*/ 6117298 h 6858000"/>
              <a:gd name="connsiteX341" fmla="*/ 3554035 w 7467600"/>
              <a:gd name="connsiteY341" fmla="*/ 6027832 h 6858000"/>
              <a:gd name="connsiteX342" fmla="*/ 3677174 w 7467600"/>
              <a:gd name="connsiteY342" fmla="*/ 5636351 h 6858000"/>
              <a:gd name="connsiteX343" fmla="*/ 3698819 w 7467600"/>
              <a:gd name="connsiteY343" fmla="*/ 5560503 h 6858000"/>
              <a:gd name="connsiteX344" fmla="*/ 3702094 w 7467600"/>
              <a:gd name="connsiteY344" fmla="*/ 5549194 h 6858000"/>
              <a:gd name="connsiteX345" fmla="*/ 3398355 w 7467600"/>
              <a:gd name="connsiteY345" fmla="*/ 6094603 h 6858000"/>
              <a:gd name="connsiteX346" fmla="*/ 3193941 w 7467600"/>
              <a:gd name="connsiteY346" fmla="*/ 6798775 h 6858000"/>
              <a:gd name="connsiteX347" fmla="*/ 3184140 w 7467600"/>
              <a:gd name="connsiteY347" fmla="*/ 6858000 h 6858000"/>
              <a:gd name="connsiteX348" fmla="*/ 3099978 w 7467600"/>
              <a:gd name="connsiteY348" fmla="*/ 6858000 h 6858000"/>
              <a:gd name="connsiteX349" fmla="*/ 3101556 w 7467600"/>
              <a:gd name="connsiteY349" fmla="*/ 6843337 h 6858000"/>
              <a:gd name="connsiteX350" fmla="*/ 3370162 w 7467600"/>
              <a:gd name="connsiteY350" fmla="*/ 5785550 h 6858000"/>
              <a:gd name="connsiteX351" fmla="*/ 3746477 w 7467600"/>
              <a:gd name="connsiteY351" fmla="*/ 5377889 h 6858000"/>
              <a:gd name="connsiteX352" fmla="*/ 3863399 w 7467600"/>
              <a:gd name="connsiteY352" fmla="*/ 5087257 h 6858000"/>
              <a:gd name="connsiteX353" fmla="*/ 3968712 w 7467600"/>
              <a:gd name="connsiteY353" fmla="*/ 4913989 h 6858000"/>
              <a:gd name="connsiteX354" fmla="*/ 2792390 w 7467600"/>
              <a:gd name="connsiteY354" fmla="*/ 5382974 h 6858000"/>
              <a:gd name="connsiteX355" fmla="*/ 2714982 w 7467600"/>
              <a:gd name="connsiteY355" fmla="*/ 5427051 h 6858000"/>
              <a:gd name="connsiteX356" fmla="*/ 2813361 w 7467600"/>
              <a:gd name="connsiteY356" fmla="*/ 6023912 h 6858000"/>
              <a:gd name="connsiteX357" fmla="*/ 2688430 w 7467600"/>
              <a:gd name="connsiteY357" fmla="*/ 6801564 h 6858000"/>
              <a:gd name="connsiteX358" fmla="*/ 2629626 w 7467600"/>
              <a:gd name="connsiteY358" fmla="*/ 6763394 h 6858000"/>
              <a:gd name="connsiteX359" fmla="*/ 2565328 w 7467600"/>
              <a:gd name="connsiteY359" fmla="*/ 5516399 h 6858000"/>
              <a:gd name="connsiteX360" fmla="*/ 1922999 w 7467600"/>
              <a:gd name="connsiteY360" fmla="*/ 5980343 h 6858000"/>
              <a:gd name="connsiteX361" fmla="*/ 1950261 w 7467600"/>
              <a:gd name="connsiteY361" fmla="*/ 6405858 h 6858000"/>
              <a:gd name="connsiteX362" fmla="*/ 2365554 w 7467600"/>
              <a:gd name="connsiteY362" fmla="*/ 6759107 h 6858000"/>
              <a:gd name="connsiteX363" fmla="*/ 2424142 w 7467600"/>
              <a:gd name="connsiteY363" fmla="*/ 6858000 h 6858000"/>
              <a:gd name="connsiteX364" fmla="*/ 2395994 w 7467600"/>
              <a:gd name="connsiteY364" fmla="*/ 6858000 h 6858000"/>
              <a:gd name="connsiteX365" fmla="*/ 2392863 w 7467600"/>
              <a:gd name="connsiteY365" fmla="*/ 6852964 h 6858000"/>
              <a:gd name="connsiteX366" fmla="*/ 2017589 w 7467600"/>
              <a:gd name="connsiteY366" fmla="*/ 6493982 h 6858000"/>
              <a:gd name="connsiteX367" fmla="*/ 2147336 w 7467600"/>
              <a:gd name="connsiteY367" fmla="*/ 6594052 h 6858000"/>
              <a:gd name="connsiteX368" fmla="*/ 2207047 w 7467600"/>
              <a:gd name="connsiteY368" fmla="*/ 6654540 h 6858000"/>
              <a:gd name="connsiteX369" fmla="*/ 2299106 w 7467600"/>
              <a:gd name="connsiteY369" fmla="*/ 6778931 h 6858000"/>
              <a:gd name="connsiteX370" fmla="*/ 2314430 w 7467600"/>
              <a:gd name="connsiteY370" fmla="*/ 6801144 h 6858000"/>
              <a:gd name="connsiteX371" fmla="*/ 2352406 w 7467600"/>
              <a:gd name="connsiteY371" fmla="*/ 6858000 h 6858000"/>
              <a:gd name="connsiteX372" fmla="*/ 2314492 w 7467600"/>
              <a:gd name="connsiteY372" fmla="*/ 6858000 h 6858000"/>
              <a:gd name="connsiteX373" fmla="*/ 2288095 w 7467600"/>
              <a:gd name="connsiteY373" fmla="*/ 6818030 h 6858000"/>
              <a:gd name="connsiteX374" fmla="*/ 2272768 w 7467600"/>
              <a:gd name="connsiteY374" fmla="*/ 6795822 h 6858000"/>
              <a:gd name="connsiteX375" fmla="*/ 2182715 w 7467600"/>
              <a:gd name="connsiteY375" fmla="*/ 6675071 h 6858000"/>
              <a:gd name="connsiteX376" fmla="*/ 2032061 w 7467600"/>
              <a:gd name="connsiteY376" fmla="*/ 6541380 h 6858000"/>
              <a:gd name="connsiteX377" fmla="*/ 2257220 w 7467600"/>
              <a:gd name="connsiteY377" fmla="*/ 6826257 h 6858000"/>
              <a:gd name="connsiteX378" fmla="*/ 2281324 w 7467600"/>
              <a:gd name="connsiteY378" fmla="*/ 6858000 h 6858000"/>
              <a:gd name="connsiteX379" fmla="*/ 2242860 w 7467600"/>
              <a:gd name="connsiteY379" fmla="*/ 6858000 h 6858000"/>
              <a:gd name="connsiteX380" fmla="*/ 2232818 w 7467600"/>
              <a:gd name="connsiteY380" fmla="*/ 6844926 h 6858000"/>
              <a:gd name="connsiteX381" fmla="*/ 1990172 w 7467600"/>
              <a:gd name="connsiteY381" fmla="*/ 6542121 h 6858000"/>
              <a:gd name="connsiteX382" fmla="*/ 2124090 w 7467600"/>
              <a:gd name="connsiteY382" fmla="*/ 6761017 h 6858000"/>
              <a:gd name="connsiteX383" fmla="*/ 2200380 w 7467600"/>
              <a:gd name="connsiteY383" fmla="*/ 6858000 h 6858000"/>
              <a:gd name="connsiteX384" fmla="*/ 2147507 w 7467600"/>
              <a:gd name="connsiteY384" fmla="*/ 6858000 h 6858000"/>
              <a:gd name="connsiteX385" fmla="*/ 2070668 w 7467600"/>
              <a:gd name="connsiteY385" fmla="*/ 6761520 h 6858000"/>
              <a:gd name="connsiteX386" fmla="*/ 1975142 w 7467600"/>
              <a:gd name="connsiteY386" fmla="*/ 6585570 h 6858000"/>
              <a:gd name="connsiteX387" fmla="*/ 2050035 w 7467600"/>
              <a:gd name="connsiteY387" fmla="*/ 6813345 h 6858000"/>
              <a:gd name="connsiteX388" fmla="*/ 2063025 w 7467600"/>
              <a:gd name="connsiteY388" fmla="*/ 6858000 h 6858000"/>
              <a:gd name="connsiteX389" fmla="*/ 2021675 w 7467600"/>
              <a:gd name="connsiteY389" fmla="*/ 6858000 h 6858000"/>
              <a:gd name="connsiteX390" fmla="*/ 2019308 w 7467600"/>
              <a:gd name="connsiteY390" fmla="*/ 6847118 h 6858000"/>
              <a:gd name="connsiteX391" fmla="*/ 1938835 w 7467600"/>
              <a:gd name="connsiteY391" fmla="*/ 6551160 h 6858000"/>
              <a:gd name="connsiteX392" fmla="*/ 1953230 w 7467600"/>
              <a:gd name="connsiteY392" fmla="*/ 6759699 h 6858000"/>
              <a:gd name="connsiteX393" fmla="*/ 1956763 w 7467600"/>
              <a:gd name="connsiteY393" fmla="*/ 6778191 h 6858000"/>
              <a:gd name="connsiteX394" fmla="*/ 1967925 w 7467600"/>
              <a:gd name="connsiteY394" fmla="*/ 6858000 h 6858000"/>
              <a:gd name="connsiteX395" fmla="*/ 1936622 w 7467600"/>
              <a:gd name="connsiteY395" fmla="*/ 6858000 h 6858000"/>
              <a:gd name="connsiteX396" fmla="*/ 1926261 w 7467600"/>
              <a:gd name="connsiteY396" fmla="*/ 6784064 h 6858000"/>
              <a:gd name="connsiteX397" fmla="*/ 1922724 w 7467600"/>
              <a:gd name="connsiteY397" fmla="*/ 6765577 h 6858000"/>
              <a:gd name="connsiteX398" fmla="*/ 1904650 w 7467600"/>
              <a:gd name="connsiteY398" fmla="*/ 6639616 h 6858000"/>
              <a:gd name="connsiteX399" fmla="*/ 1885273 w 7467600"/>
              <a:gd name="connsiteY399" fmla="*/ 6858000 h 6858000"/>
              <a:gd name="connsiteX400" fmla="*/ 1854363 w 7467600"/>
              <a:gd name="connsiteY400" fmla="*/ 6858000 h 6858000"/>
              <a:gd name="connsiteX401" fmla="*/ 1880391 w 7467600"/>
              <a:gd name="connsiteY401" fmla="*/ 6603796 h 6858000"/>
              <a:gd name="connsiteX402" fmla="*/ 1818273 w 7467600"/>
              <a:gd name="connsiteY402" fmla="*/ 6715729 h 6858000"/>
              <a:gd name="connsiteX403" fmla="*/ 1794691 w 7467600"/>
              <a:gd name="connsiteY403" fmla="*/ 6843239 h 6858000"/>
              <a:gd name="connsiteX404" fmla="*/ 1794914 w 7467600"/>
              <a:gd name="connsiteY404" fmla="*/ 6858000 h 6858000"/>
              <a:gd name="connsiteX405" fmla="*/ 1746128 w 7467600"/>
              <a:gd name="connsiteY405" fmla="*/ 6858000 h 6858000"/>
              <a:gd name="connsiteX406" fmla="*/ 1753934 w 7467600"/>
              <a:gd name="connsiteY406" fmla="*/ 6724796 h 6858000"/>
              <a:gd name="connsiteX407" fmla="*/ 1792053 w 7467600"/>
              <a:gd name="connsiteY407" fmla="*/ 6572396 h 6858000"/>
              <a:gd name="connsiteX408" fmla="*/ 1862248 w 7467600"/>
              <a:gd name="connsiteY408" fmla="*/ 6266397 h 6858000"/>
              <a:gd name="connsiteX409" fmla="*/ 1862250 w 7467600"/>
              <a:gd name="connsiteY409" fmla="*/ 6033531 h 6858000"/>
              <a:gd name="connsiteX410" fmla="*/ 1211999 w 7467600"/>
              <a:gd name="connsiteY410" fmla="*/ 6683610 h 6858000"/>
              <a:gd name="connsiteX411" fmla="*/ 1213266 w 7467600"/>
              <a:gd name="connsiteY411" fmla="*/ 6691947 h 6858000"/>
              <a:gd name="connsiteX412" fmla="*/ 1203370 w 7467600"/>
              <a:gd name="connsiteY412" fmla="*/ 6850676 h 6858000"/>
              <a:gd name="connsiteX413" fmla="*/ 1203671 w 7467600"/>
              <a:gd name="connsiteY413" fmla="*/ 6858000 h 6858000"/>
              <a:gd name="connsiteX414" fmla="*/ 1143180 w 7467600"/>
              <a:gd name="connsiteY414" fmla="*/ 6858000 h 6858000"/>
              <a:gd name="connsiteX415" fmla="*/ 1142176 w 7467600"/>
              <a:gd name="connsiteY415" fmla="*/ 6766045 h 6858000"/>
              <a:gd name="connsiteX416" fmla="*/ 1067484 w 7467600"/>
              <a:gd name="connsiteY416" fmla="*/ 6858000 h 6858000"/>
              <a:gd name="connsiteX417" fmla="*/ 953928 w 7467600"/>
              <a:gd name="connsiteY417" fmla="*/ 6858000 h 6858000"/>
              <a:gd name="connsiteX418" fmla="*/ 959715 w 7467600"/>
              <a:gd name="connsiteY418" fmla="*/ 6850185 h 6858000"/>
              <a:gd name="connsiteX419" fmla="*/ 1483788 w 7467600"/>
              <a:gd name="connsiteY419" fmla="*/ 6259174 h 6858000"/>
              <a:gd name="connsiteX420" fmla="*/ 1100671 w 7467600"/>
              <a:gd name="connsiteY420" fmla="*/ 6252137 h 6858000"/>
              <a:gd name="connsiteX421" fmla="*/ 1090144 w 7467600"/>
              <a:gd name="connsiteY421" fmla="*/ 6256748 h 6858000"/>
              <a:gd name="connsiteX422" fmla="*/ 1095872 w 7467600"/>
              <a:gd name="connsiteY422" fmla="*/ 6271892 h 6858000"/>
              <a:gd name="connsiteX423" fmla="*/ 262785 w 7467600"/>
              <a:gd name="connsiteY423" fmla="*/ 6845450 h 6858000"/>
              <a:gd name="connsiteX424" fmla="*/ 209968 w 7467600"/>
              <a:gd name="connsiteY424" fmla="*/ 6770713 h 6858000"/>
              <a:gd name="connsiteX425" fmla="*/ 873460 w 7467600"/>
              <a:gd name="connsiteY425" fmla="*/ 6253768 h 6858000"/>
              <a:gd name="connsiteX426" fmla="*/ 192686 w 7467600"/>
              <a:gd name="connsiteY426" fmla="*/ 5849257 h 6858000"/>
              <a:gd name="connsiteX427" fmla="*/ 4696 w 7467600"/>
              <a:gd name="connsiteY427" fmla="*/ 5697668 h 6858000"/>
              <a:gd name="connsiteX428" fmla="*/ 0 w 7467600"/>
              <a:gd name="connsiteY428" fmla="*/ 5689984 h 6858000"/>
              <a:gd name="connsiteX429" fmla="*/ 0 w 7467600"/>
              <a:gd name="connsiteY429" fmla="*/ 5513472 h 6858000"/>
              <a:gd name="connsiteX430" fmla="*/ 174101 w 7467600"/>
              <a:gd name="connsiteY430" fmla="*/ 5620277 h 6858000"/>
              <a:gd name="connsiteX431" fmla="*/ 891800 w 7467600"/>
              <a:gd name="connsiteY431" fmla="*/ 6036935 h 6858000"/>
              <a:gd name="connsiteX432" fmla="*/ 1072219 w 7467600"/>
              <a:gd name="connsiteY432" fmla="*/ 6169443 h 6858000"/>
              <a:gd name="connsiteX433" fmla="*/ 1074117 w 7467600"/>
              <a:gd name="connsiteY433" fmla="*/ 6170301 h 6858000"/>
              <a:gd name="connsiteX434" fmla="*/ 1083114 w 7467600"/>
              <a:gd name="connsiteY434" fmla="*/ 6174131 h 6858000"/>
              <a:gd name="connsiteX435" fmla="*/ 1543010 w 7467600"/>
              <a:gd name="connsiteY435" fmla="*/ 6191140 h 6858000"/>
              <a:gd name="connsiteX436" fmla="*/ 1551080 w 7467600"/>
              <a:gd name="connsiteY436" fmla="*/ 6195006 h 6858000"/>
              <a:gd name="connsiteX437" fmla="*/ 2345443 w 7467600"/>
              <a:gd name="connsiteY437" fmla="*/ 5549882 h 6858000"/>
              <a:gd name="connsiteX438" fmla="*/ 1721499 w 7467600"/>
              <a:gd name="connsiteY438" fmla="*/ 5599969 h 6858000"/>
              <a:gd name="connsiteX439" fmla="*/ 767716 w 7467600"/>
              <a:gd name="connsiteY439" fmla="*/ 5472768 h 6858000"/>
              <a:gd name="connsiteX440" fmla="*/ 722147 w 7467600"/>
              <a:gd name="connsiteY440" fmla="*/ 5393091 h 6858000"/>
              <a:gd name="connsiteX441" fmla="*/ 1485552 w 7467600"/>
              <a:gd name="connsiteY441" fmla="*/ 5313202 h 6858000"/>
              <a:gd name="connsiteX442" fmla="*/ 2143004 w 7467600"/>
              <a:gd name="connsiteY442" fmla="*/ 5402420 h 6858000"/>
              <a:gd name="connsiteX443" fmla="*/ 1933391 w 7467600"/>
              <a:gd name="connsiteY443" fmla="*/ 5156971 h 6858000"/>
              <a:gd name="connsiteX444" fmla="*/ 1827118 w 7467600"/>
              <a:gd name="connsiteY444" fmla="*/ 4968410 h 6858000"/>
              <a:gd name="connsiteX445" fmla="*/ 1837349 w 7467600"/>
              <a:gd name="connsiteY445" fmla="*/ 4956357 h 6858000"/>
              <a:gd name="connsiteX446" fmla="*/ 2162835 w 7467600"/>
              <a:gd name="connsiteY446" fmla="*/ 5187853 h 6858000"/>
              <a:gd name="connsiteX447" fmla="*/ 2257167 w 7467600"/>
              <a:gd name="connsiteY447" fmla="*/ 5462123 h 6858000"/>
              <a:gd name="connsiteX448" fmla="*/ 2261598 w 7467600"/>
              <a:gd name="connsiteY448" fmla="*/ 5467998 h 6858000"/>
              <a:gd name="connsiteX449" fmla="*/ 2437177 w 7467600"/>
              <a:gd name="connsiteY449" fmla="*/ 5479608 h 6858000"/>
              <a:gd name="connsiteX450" fmla="*/ 2445247 w 7467600"/>
              <a:gd name="connsiteY450" fmla="*/ 5483476 h 6858000"/>
              <a:gd name="connsiteX451" fmla="*/ 2743626 w 7467600"/>
              <a:gd name="connsiteY451" fmla="*/ 5304819 h 6858000"/>
              <a:gd name="connsiteX452" fmla="*/ 3048102 w 7467600"/>
              <a:gd name="connsiteY452" fmla="*/ 5150595 h 6858000"/>
              <a:gd name="connsiteX453" fmla="*/ 1799414 w 7467600"/>
              <a:gd name="connsiteY453" fmla="*/ 4694732 h 6858000"/>
              <a:gd name="connsiteX454" fmla="*/ 1771735 w 7467600"/>
              <a:gd name="connsiteY454" fmla="*/ 4619929 h 6858000"/>
              <a:gd name="connsiteX455" fmla="*/ 3104273 w 7467600"/>
              <a:gd name="connsiteY455" fmla="*/ 5076159 h 6858000"/>
              <a:gd name="connsiteX456" fmla="*/ 3113245 w 7467600"/>
              <a:gd name="connsiteY456" fmla="*/ 5090705 h 6858000"/>
              <a:gd name="connsiteX457" fmla="*/ 3126294 w 7467600"/>
              <a:gd name="connsiteY457" fmla="*/ 5114400 h 6858000"/>
              <a:gd name="connsiteX458" fmla="*/ 3937433 w 7467600"/>
              <a:gd name="connsiteY458" fmla="*/ 4830473 h 6858000"/>
              <a:gd name="connsiteX459" fmla="*/ 3590475 w 7467600"/>
              <a:gd name="connsiteY459" fmla="*/ 4597974 h 6858000"/>
              <a:gd name="connsiteX460" fmla="*/ 3100264 w 7467600"/>
              <a:gd name="connsiteY460" fmla="*/ 4579845 h 6858000"/>
              <a:gd name="connsiteX461" fmla="*/ 2183576 w 7467600"/>
              <a:gd name="connsiteY461" fmla="*/ 4227150 h 6858000"/>
              <a:gd name="connsiteX462" fmla="*/ 2151029 w 7467600"/>
              <a:gd name="connsiteY462" fmla="*/ 4146947 h 6858000"/>
              <a:gd name="connsiteX463" fmla="*/ 3563434 w 7467600"/>
              <a:gd name="connsiteY463" fmla="*/ 4469115 h 6858000"/>
              <a:gd name="connsiteX464" fmla="*/ 3177952 w 7467600"/>
              <a:gd name="connsiteY464" fmla="*/ 3657386 h 6858000"/>
              <a:gd name="connsiteX465" fmla="*/ 3189263 w 7467600"/>
              <a:gd name="connsiteY465" fmla="*/ 3625726 h 6858000"/>
              <a:gd name="connsiteX466" fmla="*/ 3560912 w 7467600"/>
              <a:gd name="connsiteY466" fmla="*/ 4079863 h 6858000"/>
              <a:gd name="connsiteX467" fmla="*/ 3626636 w 7467600"/>
              <a:gd name="connsiteY467" fmla="*/ 4512230 h 6858000"/>
              <a:gd name="connsiteX468" fmla="*/ 3653088 w 7467600"/>
              <a:gd name="connsiteY468" fmla="*/ 4521417 h 6858000"/>
              <a:gd name="connsiteX469" fmla="*/ 3988128 w 7467600"/>
              <a:gd name="connsiteY469" fmla="*/ 4817267 h 6858000"/>
              <a:gd name="connsiteX470" fmla="*/ 4830582 w 7467600"/>
              <a:gd name="connsiteY470" fmla="*/ 4676000 h 6858000"/>
              <a:gd name="connsiteX471" fmla="*/ 4830100 w 7467600"/>
              <a:gd name="connsiteY471" fmla="*/ 4675554 h 6858000"/>
              <a:gd name="connsiteX472" fmla="*/ 4036318 w 7467600"/>
              <a:gd name="connsiteY472" fmla="*/ 4147013 h 6858000"/>
              <a:gd name="connsiteX473" fmla="*/ 3432098 w 7467600"/>
              <a:gd name="connsiteY473" fmla="*/ 3537312 h 6858000"/>
              <a:gd name="connsiteX474" fmla="*/ 3446761 w 7467600"/>
              <a:gd name="connsiteY474" fmla="*/ 3461278 h 6858000"/>
              <a:gd name="connsiteX475" fmla="*/ 4419733 w 7467600"/>
              <a:gd name="connsiteY475" fmla="*/ 3963555 h 6858000"/>
              <a:gd name="connsiteX476" fmla="*/ 4781371 w 7467600"/>
              <a:gd name="connsiteY476" fmla="*/ 4458604 h 6858000"/>
              <a:gd name="connsiteX477" fmla="*/ 4780440 w 7467600"/>
              <a:gd name="connsiteY477" fmla="*/ 4470290 h 6858000"/>
              <a:gd name="connsiteX478" fmla="*/ 4898954 w 7467600"/>
              <a:gd name="connsiteY478" fmla="*/ 4662092 h 6858000"/>
              <a:gd name="connsiteX479" fmla="*/ 4900699 w 7467600"/>
              <a:gd name="connsiteY479" fmla="*/ 4670867 h 6858000"/>
              <a:gd name="connsiteX480" fmla="*/ 5714511 w 7467600"/>
              <a:gd name="connsiteY480" fmla="*/ 4663483 h 6858000"/>
              <a:gd name="connsiteX481" fmla="*/ 5464793 w 7467600"/>
              <a:gd name="connsiteY481" fmla="*/ 4393556 h 6858000"/>
              <a:gd name="connsiteX482" fmla="*/ 5461897 w 7467600"/>
              <a:gd name="connsiteY482" fmla="*/ 4390879 h 6858000"/>
              <a:gd name="connsiteX483" fmla="*/ 4294126 w 7467600"/>
              <a:gd name="connsiteY483" fmla="*/ 3303048 h 6858000"/>
              <a:gd name="connsiteX484" fmla="*/ 4305321 w 7467600"/>
              <a:gd name="connsiteY484" fmla="*/ 3256953 h 6858000"/>
              <a:gd name="connsiteX485" fmla="*/ 4949299 w 7467600"/>
              <a:gd name="connsiteY485" fmla="*/ 3766336 h 6858000"/>
              <a:gd name="connsiteX486" fmla="*/ 5291452 w 7467600"/>
              <a:gd name="connsiteY486" fmla="*/ 4076801 h 6858000"/>
              <a:gd name="connsiteX487" fmla="*/ 5434998 w 7467600"/>
              <a:gd name="connsiteY487" fmla="*/ 4254100 h 6858000"/>
              <a:gd name="connsiteX488" fmla="*/ 5351015 w 7467600"/>
              <a:gd name="connsiteY488" fmla="*/ 3760989 h 6858000"/>
              <a:gd name="connsiteX489" fmla="*/ 5413780 w 7467600"/>
              <a:gd name="connsiteY489" fmla="*/ 2966265 h 6858000"/>
              <a:gd name="connsiteX490" fmla="*/ 5425627 w 7467600"/>
              <a:gd name="connsiteY490" fmla="*/ 2954192 h 6858000"/>
              <a:gd name="connsiteX491" fmla="*/ 6604735 w 7467600"/>
              <a:gd name="connsiteY491" fmla="*/ 2041381 h 6858000"/>
              <a:gd name="connsiteX492" fmla="*/ 7204487 w 7467600"/>
              <a:gd name="connsiteY492" fmla="*/ 2742112 h 6858000"/>
              <a:gd name="connsiteX493" fmla="*/ 7131592 w 7467600"/>
              <a:gd name="connsiteY493" fmla="*/ 2672096 h 6858000"/>
              <a:gd name="connsiteX494" fmla="*/ 6996344 w 7467600"/>
              <a:gd name="connsiteY494" fmla="*/ 2518310 h 6858000"/>
              <a:gd name="connsiteX495" fmla="*/ 6735495 w 7467600"/>
              <a:gd name="connsiteY495" fmla="*/ 2196890 h 6858000"/>
              <a:gd name="connsiteX496" fmla="*/ 6721901 w 7467600"/>
              <a:gd name="connsiteY496" fmla="*/ 2179274 h 6858000"/>
              <a:gd name="connsiteX497" fmla="*/ 6604735 w 7467600"/>
              <a:gd name="connsiteY497" fmla="*/ 2041381 h 6858000"/>
              <a:gd name="connsiteX498" fmla="*/ 6591670 w 7467600"/>
              <a:gd name="connsiteY498" fmla="*/ 1988277 h 6858000"/>
              <a:gd name="connsiteX499" fmla="*/ 6747349 w 7467600"/>
              <a:gd name="connsiteY499" fmla="*/ 2160069 h 6858000"/>
              <a:gd name="connsiteX500" fmla="*/ 6760943 w 7467600"/>
              <a:gd name="connsiteY500" fmla="*/ 2177686 h 6858000"/>
              <a:gd name="connsiteX501" fmla="*/ 7021065 w 7467600"/>
              <a:gd name="connsiteY501" fmla="*/ 2498102 h 6858000"/>
              <a:gd name="connsiteX502" fmla="*/ 7155223 w 7467600"/>
              <a:gd name="connsiteY502" fmla="*/ 2650386 h 6858000"/>
              <a:gd name="connsiteX503" fmla="*/ 7203167 w 7467600"/>
              <a:gd name="connsiteY503" fmla="*/ 2697288 h 6858000"/>
              <a:gd name="connsiteX504" fmla="*/ 6937703 w 7467600"/>
              <a:gd name="connsiteY504" fmla="*/ 2321981 h 6858000"/>
              <a:gd name="connsiteX505" fmla="*/ 6591670 w 7467600"/>
              <a:gd name="connsiteY505" fmla="*/ 1988277 h 6858000"/>
              <a:gd name="connsiteX506" fmla="*/ 5798671 w 7467600"/>
              <a:gd name="connsiteY506" fmla="*/ 1981601 h 6858000"/>
              <a:gd name="connsiteX507" fmla="*/ 5754709 w 7467600"/>
              <a:gd name="connsiteY507" fmla="*/ 2071454 h 6858000"/>
              <a:gd name="connsiteX508" fmla="*/ 5763044 w 7467600"/>
              <a:gd name="connsiteY508" fmla="*/ 2842206 h 6858000"/>
              <a:gd name="connsiteX509" fmla="*/ 5764974 w 7467600"/>
              <a:gd name="connsiteY509" fmla="*/ 2799609 h 6858000"/>
              <a:gd name="connsiteX510" fmla="*/ 5767665 w 7467600"/>
              <a:gd name="connsiteY510" fmla="*/ 2666409 h 6858000"/>
              <a:gd name="connsiteX511" fmla="*/ 5763055 w 7467600"/>
              <a:gd name="connsiteY511" fmla="*/ 2579705 h 6858000"/>
              <a:gd name="connsiteX512" fmla="*/ 5758079 w 7467600"/>
              <a:gd name="connsiteY512" fmla="*/ 2492508 h 6858000"/>
              <a:gd name="connsiteX513" fmla="*/ 5779325 w 7467600"/>
              <a:gd name="connsiteY513" fmla="*/ 2197069 h 6858000"/>
              <a:gd name="connsiteX514" fmla="*/ 5798671 w 7467600"/>
              <a:gd name="connsiteY514" fmla="*/ 1981601 h 6858000"/>
              <a:gd name="connsiteX515" fmla="*/ 5829202 w 7467600"/>
              <a:gd name="connsiteY515" fmla="*/ 1971679 h 6858000"/>
              <a:gd name="connsiteX516" fmla="*/ 5809558 w 7467600"/>
              <a:gd name="connsiteY516" fmla="*/ 2198043 h 6858000"/>
              <a:gd name="connsiteX517" fmla="*/ 5788653 w 7467600"/>
              <a:gd name="connsiteY517" fmla="*/ 2489430 h 6858000"/>
              <a:gd name="connsiteX518" fmla="*/ 5793439 w 7467600"/>
              <a:gd name="connsiteY518" fmla="*/ 2575235 h 6858000"/>
              <a:gd name="connsiteX519" fmla="*/ 5796837 w 7467600"/>
              <a:gd name="connsiteY519" fmla="*/ 2637633 h 6858000"/>
              <a:gd name="connsiteX520" fmla="*/ 5818614 w 7467600"/>
              <a:gd name="connsiteY520" fmla="*/ 2473055 h 6858000"/>
              <a:gd name="connsiteX521" fmla="*/ 5829202 w 7467600"/>
              <a:gd name="connsiteY521" fmla="*/ 1971679 h 6858000"/>
              <a:gd name="connsiteX522" fmla="*/ 5911389 w 7467600"/>
              <a:gd name="connsiteY522" fmla="*/ 1898371 h 6858000"/>
              <a:gd name="connsiteX523" fmla="*/ 6237627 w 7467600"/>
              <a:gd name="connsiteY523" fmla="*/ 2231921 h 6858000"/>
              <a:gd name="connsiteX524" fmla="*/ 5911389 w 7467600"/>
              <a:gd name="connsiteY524" fmla="*/ 1898371 h 6858000"/>
              <a:gd name="connsiteX525" fmla="*/ 6944437 w 7467600"/>
              <a:gd name="connsiteY525" fmla="*/ 1575402 h 6858000"/>
              <a:gd name="connsiteX526" fmla="*/ 6304730 w 7467600"/>
              <a:gd name="connsiteY526" fmla="*/ 1766654 h 6858000"/>
              <a:gd name="connsiteX527" fmla="*/ 6944437 w 7467600"/>
              <a:gd name="connsiteY527" fmla="*/ 1575402 h 6858000"/>
              <a:gd name="connsiteX528" fmla="*/ 7019523 w 7467600"/>
              <a:gd name="connsiteY528" fmla="*/ 1519450 h 6858000"/>
              <a:gd name="connsiteX529" fmla="*/ 6298091 w 7467600"/>
              <a:gd name="connsiteY529" fmla="*/ 1737122 h 6858000"/>
              <a:gd name="connsiteX530" fmla="*/ 7019523 w 7467600"/>
              <a:gd name="connsiteY530" fmla="*/ 1519450 h 6858000"/>
              <a:gd name="connsiteX531" fmla="*/ 2399523 w 7467600"/>
              <a:gd name="connsiteY531" fmla="*/ 1428234 h 6858000"/>
              <a:gd name="connsiteX532" fmla="*/ 2224982 w 7467600"/>
              <a:gd name="connsiteY532" fmla="*/ 1826201 h 6858000"/>
              <a:gd name="connsiteX533" fmla="*/ 2096099 w 7467600"/>
              <a:gd name="connsiteY533" fmla="*/ 2345900 h 6858000"/>
              <a:gd name="connsiteX534" fmla="*/ 2283317 w 7467600"/>
              <a:gd name="connsiteY534" fmla="*/ 1796925 h 6858000"/>
              <a:gd name="connsiteX535" fmla="*/ 2399523 w 7467600"/>
              <a:gd name="connsiteY535" fmla="*/ 1428234 h 6858000"/>
              <a:gd name="connsiteX536" fmla="*/ 2448558 w 7467600"/>
              <a:gd name="connsiteY536" fmla="*/ 1373435 h 6858000"/>
              <a:gd name="connsiteX537" fmla="*/ 2312521 w 7467600"/>
              <a:gd name="connsiteY537" fmla="*/ 1806140 h 6858000"/>
              <a:gd name="connsiteX538" fmla="*/ 2127533 w 7467600"/>
              <a:gd name="connsiteY538" fmla="*/ 2348380 h 6858000"/>
              <a:gd name="connsiteX539" fmla="*/ 2358080 w 7467600"/>
              <a:gd name="connsiteY539" fmla="*/ 1866134 h 6858000"/>
              <a:gd name="connsiteX540" fmla="*/ 2407436 w 7467600"/>
              <a:gd name="connsiteY540" fmla="*/ 1651070 h 6858000"/>
              <a:gd name="connsiteX541" fmla="*/ 2448558 w 7467600"/>
              <a:gd name="connsiteY541" fmla="*/ 1373435 h 6858000"/>
              <a:gd name="connsiteX542" fmla="*/ 278707 w 7467600"/>
              <a:gd name="connsiteY542" fmla="*/ 1352270 h 6858000"/>
              <a:gd name="connsiteX543" fmla="*/ 321570 w 7467600"/>
              <a:gd name="connsiteY543" fmla="*/ 1861610 h 6858000"/>
              <a:gd name="connsiteX544" fmla="*/ 294281 w 7467600"/>
              <a:gd name="connsiteY544" fmla="*/ 1440658 h 6858000"/>
              <a:gd name="connsiteX545" fmla="*/ 278707 w 7467600"/>
              <a:gd name="connsiteY545" fmla="*/ 1352270 h 6858000"/>
              <a:gd name="connsiteX546" fmla="*/ 1423821 w 7467600"/>
              <a:gd name="connsiteY546" fmla="*/ 1351958 h 6858000"/>
              <a:gd name="connsiteX547" fmla="*/ 1638521 w 7467600"/>
              <a:gd name="connsiteY547" fmla="*/ 1908470 h 6858000"/>
              <a:gd name="connsiteX548" fmla="*/ 1754199 w 7467600"/>
              <a:gd name="connsiteY548" fmla="*/ 2149284 h 6858000"/>
              <a:gd name="connsiteX549" fmla="*/ 1908359 w 7467600"/>
              <a:gd name="connsiteY549" fmla="*/ 2364988 h 6858000"/>
              <a:gd name="connsiteX550" fmla="*/ 1647661 w 7467600"/>
              <a:gd name="connsiteY550" fmla="*/ 1825945 h 6858000"/>
              <a:gd name="connsiteX551" fmla="*/ 1423821 w 7467600"/>
              <a:gd name="connsiteY551" fmla="*/ 1351958 h 6858000"/>
              <a:gd name="connsiteX552" fmla="*/ 1431890 w 7467600"/>
              <a:gd name="connsiteY552" fmla="*/ 1306475 h 6858000"/>
              <a:gd name="connsiteX553" fmla="*/ 1507597 w 7467600"/>
              <a:gd name="connsiteY553" fmla="*/ 1446132 h 6858000"/>
              <a:gd name="connsiteX554" fmla="*/ 1674586 w 7467600"/>
              <a:gd name="connsiteY554" fmla="*/ 1813832 h 6858000"/>
              <a:gd name="connsiteX555" fmla="*/ 1815950 w 7467600"/>
              <a:gd name="connsiteY555" fmla="*/ 2128564 h 6858000"/>
              <a:gd name="connsiteX556" fmla="*/ 1984242 w 7467600"/>
              <a:gd name="connsiteY556" fmla="*/ 2430829 h 6858000"/>
              <a:gd name="connsiteX557" fmla="*/ 2014023 w 7467600"/>
              <a:gd name="connsiteY557" fmla="*/ 2450995 h 6858000"/>
              <a:gd name="connsiteX558" fmla="*/ 1747337 w 7467600"/>
              <a:gd name="connsiteY558" fmla="*/ 1855264 h 6858000"/>
              <a:gd name="connsiteX559" fmla="*/ 1533749 w 7467600"/>
              <a:gd name="connsiteY559" fmla="*/ 1478656 h 6858000"/>
              <a:gd name="connsiteX560" fmla="*/ 1431890 w 7467600"/>
              <a:gd name="connsiteY560" fmla="*/ 1306475 h 6858000"/>
              <a:gd name="connsiteX561" fmla="*/ 5052692 w 7467600"/>
              <a:gd name="connsiteY561" fmla="*/ 1292994 h 6858000"/>
              <a:gd name="connsiteX562" fmla="*/ 5200661 w 7467600"/>
              <a:gd name="connsiteY562" fmla="*/ 1635186 h 6858000"/>
              <a:gd name="connsiteX563" fmla="*/ 5297138 w 7467600"/>
              <a:gd name="connsiteY563" fmla="*/ 1906351 h 6858000"/>
              <a:gd name="connsiteX564" fmla="*/ 5052692 w 7467600"/>
              <a:gd name="connsiteY564" fmla="*/ 1292994 h 6858000"/>
              <a:gd name="connsiteX565" fmla="*/ 5009948 w 7467600"/>
              <a:gd name="connsiteY565" fmla="*/ 1273619 h 6858000"/>
              <a:gd name="connsiteX566" fmla="*/ 5121777 w 7467600"/>
              <a:gd name="connsiteY566" fmla="*/ 1654213 h 6858000"/>
              <a:gd name="connsiteX567" fmla="*/ 5293545 w 7467600"/>
              <a:gd name="connsiteY567" fmla="*/ 2072247 h 6858000"/>
              <a:gd name="connsiteX568" fmla="*/ 5294042 w 7467600"/>
              <a:gd name="connsiteY568" fmla="*/ 2065019 h 6858000"/>
              <a:gd name="connsiteX569" fmla="*/ 5171936 w 7467600"/>
              <a:gd name="connsiteY569" fmla="*/ 1647613 h 6858000"/>
              <a:gd name="connsiteX570" fmla="*/ 5009948 w 7467600"/>
              <a:gd name="connsiteY570" fmla="*/ 1273619 h 6858000"/>
              <a:gd name="connsiteX571" fmla="*/ 655236 w 7467600"/>
              <a:gd name="connsiteY571" fmla="*/ 1268632 h 6858000"/>
              <a:gd name="connsiteX572" fmla="*/ 839521 w 7467600"/>
              <a:gd name="connsiteY572" fmla="*/ 1685315 h 6858000"/>
              <a:gd name="connsiteX573" fmla="*/ 1109416 w 7467600"/>
              <a:gd name="connsiteY573" fmla="*/ 2061663 h 6858000"/>
              <a:gd name="connsiteX574" fmla="*/ 1298300 w 7467600"/>
              <a:gd name="connsiteY574" fmla="*/ 2247742 h 6858000"/>
              <a:gd name="connsiteX575" fmla="*/ 1125871 w 7467600"/>
              <a:gd name="connsiteY575" fmla="*/ 1989513 h 6858000"/>
              <a:gd name="connsiteX576" fmla="*/ 981574 w 7467600"/>
              <a:gd name="connsiteY576" fmla="*/ 1783157 h 6858000"/>
              <a:gd name="connsiteX577" fmla="*/ 922198 w 7467600"/>
              <a:gd name="connsiteY577" fmla="*/ 1677437 h 6858000"/>
              <a:gd name="connsiteX578" fmla="*/ 869293 w 7467600"/>
              <a:gd name="connsiteY578" fmla="*/ 1583214 h 6858000"/>
              <a:gd name="connsiteX579" fmla="*/ 751431 w 7467600"/>
              <a:gd name="connsiteY579" fmla="*/ 1405731 h 6858000"/>
              <a:gd name="connsiteX580" fmla="*/ 655236 w 7467600"/>
              <a:gd name="connsiteY580" fmla="*/ 1268632 h 6858000"/>
              <a:gd name="connsiteX581" fmla="*/ 6516292 w 7467600"/>
              <a:gd name="connsiteY581" fmla="*/ 1263064 h 6858000"/>
              <a:gd name="connsiteX582" fmla="*/ 5736320 w 7467600"/>
              <a:gd name="connsiteY582" fmla="*/ 1501803 h 6858000"/>
              <a:gd name="connsiteX583" fmla="*/ 6516292 w 7467600"/>
              <a:gd name="connsiteY583" fmla="*/ 1263064 h 6858000"/>
              <a:gd name="connsiteX584" fmla="*/ 291466 w 7467600"/>
              <a:gd name="connsiteY584" fmla="*/ 1250369 h 6858000"/>
              <a:gd name="connsiteX585" fmla="*/ 323180 w 7467600"/>
              <a:gd name="connsiteY585" fmla="*/ 1435283 h 6858000"/>
              <a:gd name="connsiteX586" fmla="*/ 349381 w 7467600"/>
              <a:gd name="connsiteY586" fmla="*/ 1875041 h 6858000"/>
              <a:gd name="connsiteX587" fmla="*/ 374363 w 7467600"/>
              <a:gd name="connsiteY587" fmla="*/ 1506494 h 6858000"/>
              <a:gd name="connsiteX588" fmla="*/ 302168 w 7467600"/>
              <a:gd name="connsiteY588" fmla="*/ 1274495 h 6858000"/>
              <a:gd name="connsiteX589" fmla="*/ 291466 w 7467600"/>
              <a:gd name="connsiteY589" fmla="*/ 1250369 h 6858000"/>
              <a:gd name="connsiteX590" fmla="*/ 678222 w 7467600"/>
              <a:gd name="connsiteY590" fmla="*/ 1248670 h 6858000"/>
              <a:gd name="connsiteX591" fmla="*/ 775536 w 7467600"/>
              <a:gd name="connsiteY591" fmla="*/ 1388015 h 6858000"/>
              <a:gd name="connsiteX592" fmla="*/ 894529 w 7467600"/>
              <a:gd name="connsiteY592" fmla="*/ 1567739 h 6858000"/>
              <a:gd name="connsiteX593" fmla="*/ 948000 w 7467600"/>
              <a:gd name="connsiteY593" fmla="*/ 1663088 h 6858000"/>
              <a:gd name="connsiteX594" fmla="*/ 1006812 w 7467600"/>
              <a:gd name="connsiteY594" fmla="*/ 1767683 h 6858000"/>
              <a:gd name="connsiteX595" fmla="*/ 1149133 w 7467600"/>
              <a:gd name="connsiteY595" fmla="*/ 1971513 h 6858000"/>
              <a:gd name="connsiteX596" fmla="*/ 1333952 w 7467600"/>
              <a:gd name="connsiteY596" fmla="*/ 2251620 h 6858000"/>
              <a:gd name="connsiteX597" fmla="*/ 1337329 w 7467600"/>
              <a:gd name="connsiteY597" fmla="*/ 2258350 h 6858000"/>
              <a:gd name="connsiteX598" fmla="*/ 1014726 w 7467600"/>
              <a:gd name="connsiteY598" fmla="*/ 1615556 h 6858000"/>
              <a:gd name="connsiteX599" fmla="*/ 678222 w 7467600"/>
              <a:gd name="connsiteY599" fmla="*/ 1248670 h 6858000"/>
              <a:gd name="connsiteX600" fmla="*/ 6691602 w 7467600"/>
              <a:gd name="connsiteY600" fmla="*/ 1140573 h 6858000"/>
              <a:gd name="connsiteX601" fmla="*/ 6571100 w 7467600"/>
              <a:gd name="connsiteY601" fmla="*/ 1183662 h 6858000"/>
              <a:gd name="connsiteX602" fmla="*/ 6241687 w 7467600"/>
              <a:gd name="connsiteY602" fmla="*/ 1257600 h 6858000"/>
              <a:gd name="connsiteX603" fmla="*/ 5693009 w 7467600"/>
              <a:gd name="connsiteY603" fmla="*/ 1478256 h 6858000"/>
              <a:gd name="connsiteX604" fmla="*/ 6548420 w 7467600"/>
              <a:gd name="connsiteY604" fmla="*/ 1214599 h 6858000"/>
              <a:gd name="connsiteX605" fmla="*/ 6605473 w 7467600"/>
              <a:gd name="connsiteY605" fmla="*/ 1184686 h 6858000"/>
              <a:gd name="connsiteX606" fmla="*/ 6691602 w 7467600"/>
              <a:gd name="connsiteY606" fmla="*/ 1140573 h 6858000"/>
              <a:gd name="connsiteX607" fmla="*/ 4002475 w 7467600"/>
              <a:gd name="connsiteY607" fmla="*/ 1037802 h 6858000"/>
              <a:gd name="connsiteX608" fmla="*/ 4000324 w 7467600"/>
              <a:gd name="connsiteY608" fmla="*/ 1039362 h 6858000"/>
              <a:gd name="connsiteX609" fmla="*/ 4002862 w 7467600"/>
              <a:gd name="connsiteY609" fmla="*/ 1042866 h 6858000"/>
              <a:gd name="connsiteX610" fmla="*/ 4002475 w 7467600"/>
              <a:gd name="connsiteY610" fmla="*/ 1037802 h 6858000"/>
              <a:gd name="connsiteX611" fmla="*/ 506322 w 7467600"/>
              <a:gd name="connsiteY611" fmla="*/ 1020997 h 6858000"/>
              <a:gd name="connsiteX612" fmla="*/ 533068 w 7467600"/>
              <a:gd name="connsiteY612" fmla="*/ 1029409 h 6858000"/>
              <a:gd name="connsiteX613" fmla="*/ 1232525 w 7467600"/>
              <a:gd name="connsiteY613" fmla="*/ 1804675 h 6858000"/>
              <a:gd name="connsiteX614" fmla="*/ 1388858 w 7467600"/>
              <a:gd name="connsiteY614" fmla="*/ 2368011 h 6858000"/>
              <a:gd name="connsiteX615" fmla="*/ 1384098 w 7467600"/>
              <a:gd name="connsiteY615" fmla="*/ 2378125 h 6858000"/>
              <a:gd name="connsiteX616" fmla="*/ 1425393 w 7467600"/>
              <a:gd name="connsiteY616" fmla="*/ 2589124 h 6858000"/>
              <a:gd name="connsiteX617" fmla="*/ 1424001 w 7467600"/>
              <a:gd name="connsiteY617" fmla="*/ 2597541 h 6858000"/>
              <a:gd name="connsiteX618" fmla="*/ 2152729 w 7467600"/>
              <a:gd name="connsiteY618" fmla="*/ 2864487 h 6858000"/>
              <a:gd name="connsiteX619" fmla="*/ 2020609 w 7467600"/>
              <a:gd name="connsiteY619" fmla="*/ 2539671 h 6858000"/>
              <a:gd name="connsiteX620" fmla="*/ 2018920 w 7467600"/>
              <a:gd name="connsiteY620" fmla="*/ 2536309 h 6858000"/>
              <a:gd name="connsiteX621" fmla="*/ 1342441 w 7467600"/>
              <a:gd name="connsiteY621" fmla="*/ 1173017 h 6858000"/>
              <a:gd name="connsiteX622" fmla="*/ 1367925 w 7467600"/>
              <a:gd name="connsiteY622" fmla="*/ 1135648 h 6858000"/>
              <a:gd name="connsiteX623" fmla="*/ 1771401 w 7467600"/>
              <a:gd name="connsiteY623" fmla="*/ 1806673 h 6858000"/>
              <a:gd name="connsiteX624" fmla="*/ 1972385 w 7467600"/>
              <a:gd name="connsiteY624" fmla="*/ 2198735 h 6858000"/>
              <a:gd name="connsiteX625" fmla="*/ 2040892 w 7467600"/>
              <a:gd name="connsiteY625" fmla="*/ 2405205 h 6858000"/>
              <a:gd name="connsiteX626" fmla="*/ 2131689 w 7467600"/>
              <a:gd name="connsiteY626" fmla="*/ 1936926 h 6858000"/>
              <a:gd name="connsiteX627" fmla="*/ 2454820 w 7467600"/>
              <a:gd name="connsiteY627" fmla="*/ 1248808 h 6858000"/>
              <a:gd name="connsiteX628" fmla="*/ 2492512 w 7467600"/>
              <a:gd name="connsiteY628" fmla="*/ 1302920 h 6858000"/>
              <a:gd name="connsiteX629" fmla="*/ 2081216 w 7467600"/>
              <a:gd name="connsiteY629" fmla="*/ 2527513 h 6858000"/>
              <a:gd name="connsiteX630" fmla="*/ 2081211 w 7467600"/>
              <a:gd name="connsiteY630" fmla="*/ 2528916 h 6858000"/>
              <a:gd name="connsiteX631" fmla="*/ 2199067 w 7467600"/>
              <a:gd name="connsiteY631" fmla="*/ 2884061 h 6858000"/>
              <a:gd name="connsiteX632" fmla="*/ 3192586 w 7467600"/>
              <a:gd name="connsiteY632" fmla="*/ 3411496 h 6858000"/>
              <a:gd name="connsiteX633" fmla="*/ 3182620 w 7467600"/>
              <a:gd name="connsiteY633" fmla="*/ 3483279 h 6858000"/>
              <a:gd name="connsiteX634" fmla="*/ 2435119 w 7467600"/>
              <a:gd name="connsiteY634" fmla="*/ 3080173 h 6858000"/>
              <a:gd name="connsiteX635" fmla="*/ 2410152 w 7467600"/>
              <a:gd name="connsiteY635" fmla="*/ 3063751 h 6858000"/>
              <a:gd name="connsiteX636" fmla="*/ 2408099 w 7467600"/>
              <a:gd name="connsiteY636" fmla="*/ 3064403 h 6858000"/>
              <a:gd name="connsiteX637" fmla="*/ 2407218 w 7467600"/>
              <a:gd name="connsiteY637" fmla="*/ 3070324 h 6858000"/>
              <a:gd name="connsiteX638" fmla="*/ 2380138 w 7467600"/>
              <a:gd name="connsiteY638" fmla="*/ 3099341 h 6858000"/>
              <a:gd name="connsiteX639" fmla="*/ 1765923 w 7467600"/>
              <a:gd name="connsiteY639" fmla="*/ 3581043 h 6858000"/>
              <a:gd name="connsiteX640" fmla="*/ 1702258 w 7467600"/>
              <a:gd name="connsiteY640" fmla="*/ 3612286 h 6858000"/>
              <a:gd name="connsiteX641" fmla="*/ 1538370 w 7467600"/>
              <a:gd name="connsiteY641" fmla="*/ 3811804 h 6858000"/>
              <a:gd name="connsiteX642" fmla="*/ 542867 w 7467600"/>
              <a:gd name="connsiteY642" fmla="*/ 4944092 h 6858000"/>
              <a:gd name="connsiteX643" fmla="*/ 515800 w 7467600"/>
              <a:gd name="connsiteY643" fmla="*/ 4862180 h 6858000"/>
              <a:gd name="connsiteX644" fmla="*/ 909145 w 7467600"/>
              <a:gd name="connsiteY644" fmla="*/ 4199225 h 6858000"/>
              <a:gd name="connsiteX645" fmla="*/ 1214067 w 7467600"/>
              <a:gd name="connsiteY645" fmla="*/ 3908561 h 6858000"/>
              <a:gd name="connsiteX646" fmla="*/ 640967 w 7467600"/>
              <a:gd name="connsiteY646" fmla="*/ 4105601 h 6858000"/>
              <a:gd name="connsiteX647" fmla="*/ 112563 w 7467600"/>
              <a:gd name="connsiteY647" fmla="*/ 4396952 h 6858000"/>
              <a:gd name="connsiteX648" fmla="*/ 0 w 7467600"/>
              <a:gd name="connsiteY648" fmla="*/ 4466006 h 6858000"/>
              <a:gd name="connsiteX649" fmla="*/ 0 w 7467600"/>
              <a:gd name="connsiteY649" fmla="*/ 4233763 h 6858000"/>
              <a:gd name="connsiteX650" fmla="*/ 36881 w 7467600"/>
              <a:gd name="connsiteY650" fmla="*/ 4200118 h 6858000"/>
              <a:gd name="connsiteX651" fmla="*/ 910534 w 7467600"/>
              <a:gd name="connsiteY651" fmla="*/ 3629753 h 6858000"/>
              <a:gd name="connsiteX652" fmla="*/ 1578717 w 7467600"/>
              <a:gd name="connsiteY652" fmla="*/ 3575982 h 6858000"/>
              <a:gd name="connsiteX653" fmla="*/ 2338780 w 7467600"/>
              <a:gd name="connsiteY653" fmla="*/ 3033725 h 6858000"/>
              <a:gd name="connsiteX654" fmla="*/ 1807991 w 7467600"/>
              <a:gd name="connsiteY654" fmla="*/ 2807184 h 6858000"/>
              <a:gd name="connsiteX655" fmla="*/ 1416358 w 7467600"/>
              <a:gd name="connsiteY655" fmla="*/ 3112571 h 6858000"/>
              <a:gd name="connsiteX656" fmla="*/ 939066 w 7467600"/>
              <a:gd name="connsiteY656" fmla="*/ 3378798 h 6858000"/>
              <a:gd name="connsiteX657" fmla="*/ 115099 w 7467600"/>
              <a:gd name="connsiteY657" fmla="*/ 3607650 h 6858000"/>
              <a:gd name="connsiteX658" fmla="*/ 97284 w 7467600"/>
              <a:gd name="connsiteY658" fmla="*/ 3520393 h 6858000"/>
              <a:gd name="connsiteX659" fmla="*/ 922050 w 7467600"/>
              <a:gd name="connsiteY659" fmla="*/ 3074867 h 6858000"/>
              <a:gd name="connsiteX660" fmla="*/ 1405265 w 7467600"/>
              <a:gd name="connsiteY660" fmla="*/ 3016319 h 6858000"/>
              <a:gd name="connsiteX661" fmla="*/ 1407512 w 7467600"/>
              <a:gd name="connsiteY661" fmla="*/ 3018001 h 6858000"/>
              <a:gd name="connsiteX662" fmla="*/ 1726266 w 7467600"/>
              <a:gd name="connsiteY662" fmla="*/ 2777274 h 6858000"/>
              <a:gd name="connsiteX663" fmla="*/ 625390 w 7467600"/>
              <a:gd name="connsiteY663" fmla="*/ 2514541 h 6858000"/>
              <a:gd name="connsiteX664" fmla="*/ 619799 w 7467600"/>
              <a:gd name="connsiteY664" fmla="*/ 2527180 h 6858000"/>
              <a:gd name="connsiteX665" fmla="*/ 310030 w 7467600"/>
              <a:gd name="connsiteY665" fmla="*/ 2771818 h 6858000"/>
              <a:gd name="connsiteX666" fmla="*/ 173877 w 7467600"/>
              <a:gd name="connsiteY666" fmla="*/ 2937056 h 6858000"/>
              <a:gd name="connsiteX667" fmla="*/ 77889 w 7467600"/>
              <a:gd name="connsiteY667" fmla="*/ 3138440 h 6858000"/>
              <a:gd name="connsiteX668" fmla="*/ 0 w 7467600"/>
              <a:gd name="connsiteY668" fmla="*/ 3271395 h 6858000"/>
              <a:gd name="connsiteX669" fmla="*/ 0 w 7467600"/>
              <a:gd name="connsiteY669" fmla="*/ 3153002 h 6858000"/>
              <a:gd name="connsiteX670" fmla="*/ 2386 w 7467600"/>
              <a:gd name="connsiteY670" fmla="*/ 3149203 h 6858000"/>
              <a:gd name="connsiteX671" fmla="*/ 89753 w 7467600"/>
              <a:gd name="connsiteY671" fmla="*/ 2987702 h 6858000"/>
              <a:gd name="connsiteX672" fmla="*/ 76869 w 7467600"/>
              <a:gd name="connsiteY672" fmla="*/ 3005404 h 6858000"/>
              <a:gd name="connsiteX673" fmla="*/ 32049 w 7467600"/>
              <a:gd name="connsiteY673" fmla="*/ 3065814 h 6858000"/>
              <a:gd name="connsiteX674" fmla="*/ 0 w 7467600"/>
              <a:gd name="connsiteY674" fmla="*/ 3108744 h 6858000"/>
              <a:gd name="connsiteX675" fmla="*/ 0 w 7467600"/>
              <a:gd name="connsiteY675" fmla="*/ 3058059 h 6858000"/>
              <a:gd name="connsiteX676" fmla="*/ 7610 w 7467600"/>
              <a:gd name="connsiteY676" fmla="*/ 3047889 h 6858000"/>
              <a:gd name="connsiteX677" fmla="*/ 52419 w 7467600"/>
              <a:gd name="connsiteY677" fmla="*/ 2987479 h 6858000"/>
              <a:gd name="connsiteX678" fmla="*/ 59142 w 7467600"/>
              <a:gd name="connsiteY678" fmla="*/ 2978488 h 6858000"/>
              <a:gd name="connsiteX679" fmla="*/ 0 w 7467600"/>
              <a:gd name="connsiteY679" fmla="*/ 3015334 h 6858000"/>
              <a:gd name="connsiteX680" fmla="*/ 0 w 7467600"/>
              <a:gd name="connsiteY680" fmla="*/ 2914286 h 6858000"/>
              <a:gd name="connsiteX681" fmla="*/ 36383 w 7467600"/>
              <a:gd name="connsiteY681" fmla="*/ 2901128 h 6858000"/>
              <a:gd name="connsiteX682" fmla="*/ 156329 w 7467600"/>
              <a:gd name="connsiteY682" fmla="*/ 2840533 h 6858000"/>
              <a:gd name="connsiteX683" fmla="*/ 358355 w 7467600"/>
              <a:gd name="connsiteY683" fmla="*/ 2620471 h 6858000"/>
              <a:gd name="connsiteX684" fmla="*/ 510577 w 7467600"/>
              <a:gd name="connsiteY684" fmla="*/ 2501244 h 6858000"/>
              <a:gd name="connsiteX685" fmla="*/ 211967 w 7467600"/>
              <a:gd name="connsiteY685" fmla="*/ 2479171 h 6858000"/>
              <a:gd name="connsiteX686" fmla="*/ 0 w 7467600"/>
              <a:gd name="connsiteY686" fmla="*/ 2476398 h 6858000"/>
              <a:gd name="connsiteX687" fmla="*/ 0 w 7467600"/>
              <a:gd name="connsiteY687" fmla="*/ 2389189 h 6858000"/>
              <a:gd name="connsiteX688" fmla="*/ 103062 w 7467600"/>
              <a:gd name="connsiteY688" fmla="*/ 2389518 h 6858000"/>
              <a:gd name="connsiteX689" fmla="*/ 510734 w 7467600"/>
              <a:gd name="connsiteY689" fmla="*/ 2416201 h 6858000"/>
              <a:gd name="connsiteX690" fmla="*/ 279257 w 7467600"/>
              <a:gd name="connsiteY690" fmla="*/ 2092102 h 6858000"/>
              <a:gd name="connsiteX691" fmla="*/ 65265 w 7467600"/>
              <a:gd name="connsiteY691" fmla="*/ 2006049 h 6858000"/>
              <a:gd name="connsiteX692" fmla="*/ 0 w 7467600"/>
              <a:gd name="connsiteY692" fmla="*/ 1982532 h 6858000"/>
              <a:gd name="connsiteX693" fmla="*/ 0 w 7467600"/>
              <a:gd name="connsiteY693" fmla="*/ 1912789 h 6858000"/>
              <a:gd name="connsiteX694" fmla="*/ 97460 w 7467600"/>
              <a:gd name="connsiteY694" fmla="*/ 1953725 h 6858000"/>
              <a:gd name="connsiteX695" fmla="*/ 221272 w 7467600"/>
              <a:gd name="connsiteY695" fmla="*/ 1980766 h 6858000"/>
              <a:gd name="connsiteX696" fmla="*/ 116765 w 7467600"/>
              <a:gd name="connsiteY696" fmla="*/ 1911033 h 6858000"/>
              <a:gd name="connsiteX697" fmla="*/ 16405 w 7467600"/>
              <a:gd name="connsiteY697" fmla="*/ 1803412 h 6858000"/>
              <a:gd name="connsiteX698" fmla="*/ 0 w 7467600"/>
              <a:gd name="connsiteY698" fmla="*/ 1784777 h 6858000"/>
              <a:gd name="connsiteX699" fmla="*/ 0 w 7467600"/>
              <a:gd name="connsiteY699" fmla="*/ 1740082 h 6858000"/>
              <a:gd name="connsiteX700" fmla="*/ 39394 w 7467600"/>
              <a:gd name="connsiteY700" fmla="*/ 1784856 h 6858000"/>
              <a:gd name="connsiteX701" fmla="*/ 135813 w 7467600"/>
              <a:gd name="connsiteY701" fmla="*/ 1888838 h 6858000"/>
              <a:gd name="connsiteX702" fmla="*/ 242575 w 7467600"/>
              <a:gd name="connsiteY702" fmla="*/ 1958841 h 6858000"/>
              <a:gd name="connsiteX703" fmla="*/ 82197 w 7467600"/>
              <a:gd name="connsiteY703" fmla="*/ 1754826 h 6858000"/>
              <a:gd name="connsiteX704" fmla="*/ 0 w 7467600"/>
              <a:gd name="connsiteY704" fmla="*/ 1679650 h 6858000"/>
              <a:gd name="connsiteX705" fmla="*/ 0 w 7467600"/>
              <a:gd name="connsiteY705" fmla="*/ 1602463 h 6858000"/>
              <a:gd name="connsiteX706" fmla="*/ 84689 w 7467600"/>
              <a:gd name="connsiteY706" fmla="*/ 1677442 h 6858000"/>
              <a:gd name="connsiteX707" fmla="*/ 298437 w 7467600"/>
              <a:gd name="connsiteY707" fmla="*/ 1968019 h 6858000"/>
              <a:gd name="connsiteX708" fmla="*/ 227269 w 7467600"/>
              <a:gd name="connsiteY708" fmla="*/ 1114064 h 6858000"/>
              <a:gd name="connsiteX709" fmla="*/ 248003 w 7467600"/>
              <a:gd name="connsiteY709" fmla="*/ 1089613 h 6858000"/>
              <a:gd name="connsiteX710" fmla="*/ 427020 w 7467600"/>
              <a:gd name="connsiteY710" fmla="*/ 1619803 h 6858000"/>
              <a:gd name="connsiteX711" fmla="*/ 340345 w 7467600"/>
              <a:gd name="connsiteY711" fmla="*/ 2027739 h 6858000"/>
              <a:gd name="connsiteX712" fmla="*/ 360865 w 7467600"/>
              <a:gd name="connsiteY712" fmla="*/ 2044827 h 6858000"/>
              <a:gd name="connsiteX713" fmla="*/ 560414 w 7467600"/>
              <a:gd name="connsiteY713" fmla="*/ 2421457 h 6858000"/>
              <a:gd name="connsiteX714" fmla="*/ 1359703 w 7467600"/>
              <a:gd name="connsiteY714" fmla="*/ 2578554 h 6858000"/>
              <a:gd name="connsiteX715" fmla="*/ 1359422 w 7467600"/>
              <a:gd name="connsiteY715" fmla="*/ 2577994 h 6858000"/>
              <a:gd name="connsiteX716" fmla="*/ 828701 w 7467600"/>
              <a:gd name="connsiteY716" fmla="*/ 1839520 h 6858000"/>
              <a:gd name="connsiteX717" fmla="*/ 494427 w 7467600"/>
              <a:gd name="connsiteY717" fmla="*/ 1092333 h 6858000"/>
              <a:gd name="connsiteX718" fmla="*/ 506322 w 7467600"/>
              <a:gd name="connsiteY718" fmla="*/ 1020997 h 6858000"/>
              <a:gd name="connsiteX719" fmla="*/ 4570198 w 7467600"/>
              <a:gd name="connsiteY719" fmla="*/ 978081 h 6858000"/>
              <a:gd name="connsiteX720" fmla="*/ 4523691 w 7467600"/>
              <a:gd name="connsiteY720" fmla="*/ 1127776 h 6858000"/>
              <a:gd name="connsiteX721" fmla="*/ 4509875 w 7467600"/>
              <a:gd name="connsiteY721" fmla="*/ 1167552 h 6858000"/>
              <a:gd name="connsiteX722" fmla="*/ 4478168 w 7467600"/>
              <a:gd name="connsiteY722" fmla="*/ 1260735 h 6858000"/>
              <a:gd name="connsiteX723" fmla="*/ 4409309 w 7467600"/>
              <a:gd name="connsiteY723" fmla="*/ 1666996 h 6858000"/>
              <a:gd name="connsiteX724" fmla="*/ 4370031 w 7467600"/>
              <a:gd name="connsiteY724" fmla="*/ 1955666 h 6858000"/>
              <a:gd name="connsiteX725" fmla="*/ 4570198 w 7467600"/>
              <a:gd name="connsiteY725" fmla="*/ 978081 h 6858000"/>
              <a:gd name="connsiteX726" fmla="*/ 4557898 w 7467600"/>
              <a:gd name="connsiteY726" fmla="*/ 900011 h 6858000"/>
              <a:gd name="connsiteX727" fmla="*/ 4344840 w 7467600"/>
              <a:gd name="connsiteY727" fmla="*/ 1922038 h 6858000"/>
              <a:gd name="connsiteX728" fmla="*/ 4378710 w 7467600"/>
              <a:gd name="connsiteY728" fmla="*/ 1665516 h 6858000"/>
              <a:gd name="connsiteX729" fmla="*/ 4448798 w 7467600"/>
              <a:gd name="connsiteY729" fmla="*/ 1253024 h 6858000"/>
              <a:gd name="connsiteX730" fmla="*/ 4480315 w 7467600"/>
              <a:gd name="connsiteY730" fmla="*/ 1158454 h 6858000"/>
              <a:gd name="connsiteX731" fmla="*/ 4494133 w 7467600"/>
              <a:gd name="connsiteY731" fmla="*/ 1118676 h 6858000"/>
              <a:gd name="connsiteX732" fmla="*/ 4557898 w 7467600"/>
              <a:gd name="connsiteY732" fmla="*/ 900011 h 6858000"/>
              <a:gd name="connsiteX733" fmla="*/ 5870151 w 7467600"/>
              <a:gd name="connsiteY733" fmla="*/ 898890 h 6858000"/>
              <a:gd name="connsiteX734" fmla="*/ 5861335 w 7467600"/>
              <a:gd name="connsiteY734" fmla="*/ 899177 h 6858000"/>
              <a:gd name="connsiteX735" fmla="*/ 5843702 w 7467600"/>
              <a:gd name="connsiteY735" fmla="*/ 899748 h 6858000"/>
              <a:gd name="connsiteX736" fmla="*/ 5651107 w 7467600"/>
              <a:gd name="connsiteY736" fmla="*/ 920306 h 6858000"/>
              <a:gd name="connsiteX737" fmla="*/ 5459407 w 7467600"/>
              <a:gd name="connsiteY737" fmla="*/ 940975 h 6858000"/>
              <a:gd name="connsiteX738" fmla="*/ 5374846 w 7467600"/>
              <a:gd name="connsiteY738" fmla="*/ 941988 h 6858000"/>
              <a:gd name="connsiteX739" fmla="*/ 5256105 w 7467600"/>
              <a:gd name="connsiteY739" fmla="*/ 945632 h 6858000"/>
              <a:gd name="connsiteX740" fmla="*/ 5107071 w 7467600"/>
              <a:gd name="connsiteY740" fmla="*/ 969720 h 6858000"/>
              <a:gd name="connsiteX741" fmla="*/ 4998681 w 7467600"/>
              <a:gd name="connsiteY741" fmla="*/ 988771 h 6858000"/>
              <a:gd name="connsiteX742" fmla="*/ 5870151 w 7467600"/>
              <a:gd name="connsiteY742" fmla="*/ 898890 h 6858000"/>
              <a:gd name="connsiteX743" fmla="*/ 5504425 w 7467600"/>
              <a:gd name="connsiteY743" fmla="*/ 848067 h 6858000"/>
              <a:gd name="connsiteX744" fmla="*/ 4968849 w 7467600"/>
              <a:gd name="connsiteY744" fmla="*/ 962318 h 6858000"/>
              <a:gd name="connsiteX745" fmla="*/ 5104039 w 7467600"/>
              <a:gd name="connsiteY745" fmla="*/ 940634 h 6858000"/>
              <a:gd name="connsiteX746" fmla="*/ 5256311 w 7467600"/>
              <a:gd name="connsiteY746" fmla="*/ 916490 h 6858000"/>
              <a:gd name="connsiteX747" fmla="*/ 5377381 w 7467600"/>
              <a:gd name="connsiteY747" fmla="*/ 912671 h 6858000"/>
              <a:gd name="connsiteX748" fmla="*/ 5460148 w 7467600"/>
              <a:gd name="connsiteY748" fmla="*/ 911442 h 6858000"/>
              <a:gd name="connsiteX749" fmla="*/ 5648971 w 7467600"/>
              <a:gd name="connsiteY749" fmla="*/ 891331 h 6858000"/>
              <a:gd name="connsiteX750" fmla="*/ 5844807 w 7467600"/>
              <a:gd name="connsiteY750" fmla="*/ 870718 h 6858000"/>
              <a:gd name="connsiteX751" fmla="*/ 5862975 w 7467600"/>
              <a:gd name="connsiteY751" fmla="*/ 869756 h 6858000"/>
              <a:gd name="connsiteX752" fmla="*/ 5920887 w 7467600"/>
              <a:gd name="connsiteY752" fmla="*/ 865929 h 6858000"/>
              <a:gd name="connsiteX753" fmla="*/ 5504425 w 7467600"/>
              <a:gd name="connsiteY753" fmla="*/ 848067 h 6858000"/>
              <a:gd name="connsiteX754" fmla="*/ 3607114 w 7467600"/>
              <a:gd name="connsiteY754" fmla="*/ 467441 h 6858000"/>
              <a:gd name="connsiteX755" fmla="*/ 3296242 w 7467600"/>
              <a:gd name="connsiteY755" fmla="*/ 807991 h 6858000"/>
              <a:gd name="connsiteX756" fmla="*/ 3174674 w 7467600"/>
              <a:gd name="connsiteY756" fmla="*/ 919759 h 6858000"/>
              <a:gd name="connsiteX757" fmla="*/ 3042978 w 7467600"/>
              <a:gd name="connsiteY757" fmla="*/ 1054894 h 6858000"/>
              <a:gd name="connsiteX758" fmla="*/ 2968914 w 7467600"/>
              <a:gd name="connsiteY758" fmla="*/ 1133756 h 6858000"/>
              <a:gd name="connsiteX759" fmla="*/ 3103823 w 7467600"/>
              <a:gd name="connsiteY759" fmla="*/ 1026814 h 6858000"/>
              <a:gd name="connsiteX760" fmla="*/ 3607114 w 7467600"/>
              <a:gd name="connsiteY760" fmla="*/ 467441 h 6858000"/>
              <a:gd name="connsiteX761" fmla="*/ 3744487 w 7467600"/>
              <a:gd name="connsiteY761" fmla="*/ 383136 h 6858000"/>
              <a:gd name="connsiteX762" fmla="*/ 3970213 w 7467600"/>
              <a:gd name="connsiteY762" fmla="*/ 995559 h 6858000"/>
              <a:gd name="connsiteX763" fmla="*/ 3744487 w 7467600"/>
              <a:gd name="connsiteY763" fmla="*/ 383136 h 6858000"/>
              <a:gd name="connsiteX764" fmla="*/ 3624562 w 7467600"/>
              <a:gd name="connsiteY764" fmla="*/ 367041 h 6858000"/>
              <a:gd name="connsiteX765" fmla="*/ 3489712 w 7467600"/>
              <a:gd name="connsiteY765" fmla="*/ 485386 h 6858000"/>
              <a:gd name="connsiteX766" fmla="*/ 3182994 w 7467600"/>
              <a:gd name="connsiteY766" fmla="*/ 828265 h 6858000"/>
              <a:gd name="connsiteX767" fmla="*/ 2892114 w 7467600"/>
              <a:gd name="connsiteY767" fmla="*/ 1172635 h 6858000"/>
              <a:gd name="connsiteX768" fmla="*/ 3021459 w 7467600"/>
              <a:gd name="connsiteY768" fmla="*/ 1035385 h 6858000"/>
              <a:gd name="connsiteX769" fmla="*/ 3153873 w 7467600"/>
              <a:gd name="connsiteY769" fmla="*/ 898971 h 6858000"/>
              <a:gd name="connsiteX770" fmla="*/ 3276511 w 7467600"/>
              <a:gd name="connsiteY770" fmla="*/ 786423 h 6858000"/>
              <a:gd name="connsiteX771" fmla="*/ 3584154 w 7467600"/>
              <a:gd name="connsiteY771" fmla="*/ 448218 h 6858000"/>
              <a:gd name="connsiteX772" fmla="*/ 3624562 w 7467600"/>
              <a:gd name="connsiteY772" fmla="*/ 367041 h 6858000"/>
              <a:gd name="connsiteX773" fmla="*/ 3766672 w 7467600"/>
              <a:gd name="connsiteY773" fmla="*/ 359429 h 6858000"/>
              <a:gd name="connsiteX774" fmla="*/ 3996338 w 7467600"/>
              <a:gd name="connsiteY774" fmla="*/ 968237 h 6858000"/>
              <a:gd name="connsiteX775" fmla="*/ 3766672 w 7467600"/>
              <a:gd name="connsiteY775" fmla="*/ 359429 h 6858000"/>
              <a:gd name="connsiteX776" fmla="*/ 5805386 w 7467600"/>
              <a:gd name="connsiteY776" fmla="*/ 239240 h 6858000"/>
              <a:gd name="connsiteX777" fmla="*/ 5736947 w 7467600"/>
              <a:gd name="connsiteY777" fmla="*/ 261367 h 6858000"/>
              <a:gd name="connsiteX778" fmla="*/ 5427012 w 7467600"/>
              <a:gd name="connsiteY778" fmla="*/ 311272 h 6858000"/>
              <a:gd name="connsiteX779" fmla="*/ 5147818 w 7467600"/>
              <a:gd name="connsiteY779" fmla="*/ 322112 h 6858000"/>
              <a:gd name="connsiteX780" fmla="*/ 5060854 w 7467600"/>
              <a:gd name="connsiteY780" fmla="*/ 311882 h 6858000"/>
              <a:gd name="connsiteX781" fmla="*/ 4945989 w 7467600"/>
              <a:gd name="connsiteY781" fmla="*/ 300516 h 6858000"/>
              <a:gd name="connsiteX782" fmla="*/ 5410479 w 7467600"/>
              <a:gd name="connsiteY782" fmla="*/ 348434 h 6858000"/>
              <a:gd name="connsiteX783" fmla="*/ 5805386 w 7467600"/>
              <a:gd name="connsiteY783" fmla="*/ 239240 h 6858000"/>
              <a:gd name="connsiteX784" fmla="*/ 5905192 w 7467600"/>
              <a:gd name="connsiteY784" fmla="*/ 163079 h 6858000"/>
              <a:gd name="connsiteX785" fmla="*/ 5865655 w 7467600"/>
              <a:gd name="connsiteY785" fmla="*/ 171901 h 6858000"/>
              <a:gd name="connsiteX786" fmla="*/ 5259740 w 7467600"/>
              <a:gd name="connsiteY786" fmla="*/ 257013 h 6858000"/>
              <a:gd name="connsiteX787" fmla="*/ 5208466 w 7467600"/>
              <a:gd name="connsiteY787" fmla="*/ 257550 h 6858000"/>
              <a:gd name="connsiteX788" fmla="*/ 4980204 w 7467600"/>
              <a:gd name="connsiteY788" fmla="*/ 271903 h 6858000"/>
              <a:gd name="connsiteX789" fmla="*/ 5068068 w 7467600"/>
              <a:gd name="connsiteY789" fmla="*/ 282244 h 6858000"/>
              <a:gd name="connsiteX790" fmla="*/ 5153231 w 7467600"/>
              <a:gd name="connsiteY790" fmla="*/ 292240 h 6858000"/>
              <a:gd name="connsiteX791" fmla="*/ 5426491 w 7467600"/>
              <a:gd name="connsiteY791" fmla="*/ 281128 h 6858000"/>
              <a:gd name="connsiteX792" fmla="*/ 5731212 w 7467600"/>
              <a:gd name="connsiteY792" fmla="*/ 231951 h 6858000"/>
              <a:gd name="connsiteX793" fmla="*/ 5905192 w 7467600"/>
              <a:gd name="connsiteY793" fmla="*/ 163079 h 6858000"/>
              <a:gd name="connsiteX794" fmla="*/ 5944437 w 7467600"/>
              <a:gd name="connsiteY794" fmla="*/ 113829 h 6858000"/>
              <a:gd name="connsiteX795" fmla="*/ 5825032 w 7467600"/>
              <a:gd name="connsiteY795" fmla="*/ 146405 h 6858000"/>
              <a:gd name="connsiteX796" fmla="*/ 4955599 w 7467600"/>
              <a:gd name="connsiteY796" fmla="*/ 247008 h 6858000"/>
              <a:gd name="connsiteX797" fmla="*/ 5210104 w 7467600"/>
              <a:gd name="connsiteY797" fmla="*/ 228123 h 6858000"/>
              <a:gd name="connsiteX798" fmla="*/ 5261015 w 7467600"/>
              <a:gd name="connsiteY798" fmla="*/ 227087 h 6858000"/>
              <a:gd name="connsiteX799" fmla="*/ 5861181 w 7467600"/>
              <a:gd name="connsiteY799" fmla="*/ 143093 h 6858000"/>
              <a:gd name="connsiteX800" fmla="*/ 5961252 w 7467600"/>
              <a:gd name="connsiteY800" fmla="*/ 114820 h 6858000"/>
              <a:gd name="connsiteX801" fmla="*/ 5944437 w 7467600"/>
              <a:gd name="connsiteY801" fmla="*/ 113829 h 6858000"/>
              <a:gd name="connsiteX802" fmla="*/ 3882765 w 7467600"/>
              <a:gd name="connsiteY802" fmla="*/ 0 h 6858000"/>
              <a:gd name="connsiteX803" fmla="*/ 3995099 w 7467600"/>
              <a:gd name="connsiteY803" fmla="*/ 0 h 6858000"/>
              <a:gd name="connsiteX804" fmla="*/ 4163818 w 7467600"/>
              <a:gd name="connsiteY804" fmla="*/ 234104 h 6858000"/>
              <a:gd name="connsiteX805" fmla="*/ 4172099 w 7467600"/>
              <a:gd name="connsiteY805" fmla="*/ 234207 h 6858000"/>
              <a:gd name="connsiteX806" fmla="*/ 4784282 w 7467600"/>
              <a:gd name="connsiteY806" fmla="*/ 276561 h 6858000"/>
              <a:gd name="connsiteX807" fmla="*/ 4801687 w 7467600"/>
              <a:gd name="connsiteY807" fmla="*/ 267764 h 6858000"/>
              <a:gd name="connsiteX808" fmla="*/ 6082788 w 7467600"/>
              <a:gd name="connsiteY808" fmla="*/ 64119 h 6858000"/>
              <a:gd name="connsiteX809" fmla="*/ 6099442 w 7467600"/>
              <a:gd name="connsiteY809" fmla="*/ 82568 h 6858000"/>
              <a:gd name="connsiteX810" fmla="*/ 4804137 w 7467600"/>
              <a:gd name="connsiteY810" fmla="*/ 320931 h 6858000"/>
              <a:gd name="connsiteX811" fmla="*/ 4227047 w 7467600"/>
              <a:gd name="connsiteY811" fmla="*/ 313415 h 6858000"/>
              <a:gd name="connsiteX812" fmla="*/ 4346041 w 7467600"/>
              <a:gd name="connsiteY812" fmla="*/ 456086 h 6858000"/>
              <a:gd name="connsiteX813" fmla="*/ 4870967 w 7467600"/>
              <a:gd name="connsiteY813" fmla="*/ 963061 h 6858000"/>
              <a:gd name="connsiteX814" fmla="*/ 4889647 w 7467600"/>
              <a:gd name="connsiteY814" fmla="*/ 957147 h 6858000"/>
              <a:gd name="connsiteX815" fmla="*/ 5422504 w 7467600"/>
              <a:gd name="connsiteY815" fmla="*/ 805191 h 6858000"/>
              <a:gd name="connsiteX816" fmla="*/ 6087656 w 7467600"/>
              <a:gd name="connsiteY816" fmla="*/ 826703 h 6858000"/>
              <a:gd name="connsiteX817" fmla="*/ 6058717 w 7467600"/>
              <a:gd name="connsiteY817" fmla="*/ 865992 h 6858000"/>
              <a:gd name="connsiteX818" fmla="*/ 4974153 w 7467600"/>
              <a:gd name="connsiteY818" fmla="*/ 1045456 h 6858000"/>
              <a:gd name="connsiteX819" fmla="*/ 5627835 w 7467600"/>
              <a:gd name="connsiteY819" fmla="*/ 1472077 h 6858000"/>
              <a:gd name="connsiteX820" fmla="*/ 5629817 w 7467600"/>
              <a:gd name="connsiteY820" fmla="*/ 1471412 h 6858000"/>
              <a:gd name="connsiteX821" fmla="*/ 5634124 w 7467600"/>
              <a:gd name="connsiteY821" fmla="*/ 1470572 h 6858000"/>
              <a:gd name="connsiteX822" fmla="*/ 5755832 w 7467600"/>
              <a:gd name="connsiteY822" fmla="*/ 1383886 h 6858000"/>
              <a:gd name="connsiteX823" fmla="*/ 6014186 w 7467600"/>
              <a:gd name="connsiteY823" fmla="*/ 1279799 h 6858000"/>
              <a:gd name="connsiteX824" fmla="*/ 6901619 w 7467600"/>
              <a:gd name="connsiteY824" fmla="*/ 1047874 h 6858000"/>
              <a:gd name="connsiteX825" fmla="*/ 6931566 w 7467600"/>
              <a:gd name="connsiteY825" fmla="*/ 1062034 h 6858000"/>
              <a:gd name="connsiteX826" fmla="*/ 5790982 w 7467600"/>
              <a:gd name="connsiteY826" fmla="*/ 1561380 h 6858000"/>
              <a:gd name="connsiteX827" fmla="*/ 6188971 w 7467600"/>
              <a:gd name="connsiteY827" fmla="*/ 1755168 h 6858000"/>
              <a:gd name="connsiteX828" fmla="*/ 6202446 w 7467600"/>
              <a:gd name="connsiteY828" fmla="*/ 1752268 h 6858000"/>
              <a:gd name="connsiteX829" fmla="*/ 7179560 w 7467600"/>
              <a:gd name="connsiteY829" fmla="*/ 1467551 h 6858000"/>
              <a:gd name="connsiteX830" fmla="*/ 7158730 w 7467600"/>
              <a:gd name="connsiteY830" fmla="*/ 1507835 h 6858000"/>
              <a:gd name="connsiteX831" fmla="*/ 6326959 w 7467600"/>
              <a:gd name="connsiteY831" fmla="*/ 1817686 h 6858000"/>
              <a:gd name="connsiteX832" fmla="*/ 6537433 w 7467600"/>
              <a:gd name="connsiteY832" fmla="*/ 1907790 h 6858000"/>
              <a:gd name="connsiteX833" fmla="*/ 6550221 w 7467600"/>
              <a:gd name="connsiteY833" fmla="*/ 1910729 h 6858000"/>
              <a:gd name="connsiteX834" fmla="*/ 6964438 w 7467600"/>
              <a:gd name="connsiteY834" fmla="*/ 2209505 h 6858000"/>
              <a:gd name="connsiteX835" fmla="*/ 7367862 w 7467600"/>
              <a:gd name="connsiteY835" fmla="*/ 2806833 h 6858000"/>
              <a:gd name="connsiteX836" fmla="*/ 7364329 w 7467600"/>
              <a:gd name="connsiteY836" fmla="*/ 2826907 h 6858000"/>
              <a:gd name="connsiteX837" fmla="*/ 7290545 w 7467600"/>
              <a:gd name="connsiteY837" fmla="*/ 2850663 h 6858000"/>
              <a:gd name="connsiteX838" fmla="*/ 6472036 w 7467600"/>
              <a:gd name="connsiteY838" fmla="*/ 1959003 h 6858000"/>
              <a:gd name="connsiteX839" fmla="*/ 5792897 w 7467600"/>
              <a:gd name="connsiteY839" fmla="*/ 1647747 h 6858000"/>
              <a:gd name="connsiteX840" fmla="*/ 5842751 w 7467600"/>
              <a:gd name="connsiteY840" fmla="*/ 1816112 h 6858000"/>
              <a:gd name="connsiteX841" fmla="*/ 5847424 w 7467600"/>
              <a:gd name="connsiteY841" fmla="*/ 1815776 h 6858000"/>
              <a:gd name="connsiteX842" fmla="*/ 6399821 w 7467600"/>
              <a:gd name="connsiteY842" fmla="*/ 2344799 h 6858000"/>
              <a:gd name="connsiteX843" fmla="*/ 6323232 w 7467600"/>
              <a:gd name="connsiteY843" fmla="*/ 2389634 h 6858000"/>
              <a:gd name="connsiteX844" fmla="*/ 5942958 w 7467600"/>
              <a:gd name="connsiteY844" fmla="*/ 2077708 h 6858000"/>
              <a:gd name="connsiteX845" fmla="*/ 5921559 w 7467600"/>
              <a:gd name="connsiteY845" fmla="*/ 2378596 h 6858000"/>
              <a:gd name="connsiteX846" fmla="*/ 5817651 w 7467600"/>
              <a:gd name="connsiteY846" fmla="*/ 3023919 h 6858000"/>
              <a:gd name="connsiteX847" fmla="*/ 5729634 w 7467600"/>
              <a:gd name="connsiteY847" fmla="*/ 3051849 h 6858000"/>
              <a:gd name="connsiteX848" fmla="*/ 5611018 w 7467600"/>
              <a:gd name="connsiteY848" fmla="*/ 2316769 h 6858000"/>
              <a:gd name="connsiteX849" fmla="*/ 5687608 w 7467600"/>
              <a:gd name="connsiteY849" fmla="*/ 2039972 h 6858000"/>
              <a:gd name="connsiteX850" fmla="*/ 5657554 w 7467600"/>
              <a:gd name="connsiteY850" fmla="*/ 1576445 h 6858000"/>
              <a:gd name="connsiteX851" fmla="*/ 5150475 w 7467600"/>
              <a:gd name="connsiteY851" fmla="*/ 1274012 h 6858000"/>
              <a:gd name="connsiteX852" fmla="*/ 5349142 w 7467600"/>
              <a:gd name="connsiteY852" fmla="*/ 2204405 h 6858000"/>
              <a:gd name="connsiteX853" fmla="*/ 5262214 w 7467600"/>
              <a:gd name="connsiteY853" fmla="*/ 2233836 h 6858000"/>
              <a:gd name="connsiteX854" fmla="*/ 4981539 w 7467600"/>
              <a:gd name="connsiteY854" fmla="*/ 1542201 h 6858000"/>
              <a:gd name="connsiteX855" fmla="*/ 4958461 w 7467600"/>
              <a:gd name="connsiteY855" fmla="*/ 1136957 h 6858000"/>
              <a:gd name="connsiteX856" fmla="*/ 4655015 w 7467600"/>
              <a:gd name="connsiteY856" fmla="*/ 891426 h 6858000"/>
              <a:gd name="connsiteX857" fmla="*/ 4348002 w 7467600"/>
              <a:gd name="connsiteY857" fmla="*/ 2205895 h 6858000"/>
              <a:gd name="connsiteX858" fmla="*/ 4262250 w 7467600"/>
              <a:gd name="connsiteY858" fmla="*/ 2219972 h 6858000"/>
              <a:gd name="connsiteX859" fmla="*/ 4550611 w 7467600"/>
              <a:gd name="connsiteY859" fmla="*/ 817540 h 6858000"/>
              <a:gd name="connsiteX860" fmla="*/ 4564418 w 7467600"/>
              <a:gd name="connsiteY860" fmla="*/ 808293 h 6858000"/>
              <a:gd name="connsiteX861" fmla="*/ 4266388 w 7467600"/>
              <a:gd name="connsiteY861" fmla="*/ 500083 h 6858000"/>
              <a:gd name="connsiteX862" fmla="*/ 4032842 w 7467600"/>
              <a:gd name="connsiteY862" fmla="*/ 211809 h 6858000"/>
              <a:gd name="connsiteX863" fmla="*/ 3882765 w 7467600"/>
              <a:gd name="connsiteY863" fmla="*/ 0 h 6858000"/>
              <a:gd name="connsiteX864" fmla="*/ 3721337 w 7467600"/>
              <a:gd name="connsiteY864" fmla="*/ 0 h 6858000"/>
              <a:gd name="connsiteX865" fmla="*/ 3797544 w 7467600"/>
              <a:gd name="connsiteY865" fmla="*/ 0 h 6858000"/>
              <a:gd name="connsiteX866" fmla="*/ 3775734 w 7467600"/>
              <a:gd name="connsiteY866" fmla="*/ 95131 h 6858000"/>
              <a:gd name="connsiteX867" fmla="*/ 3724807 w 7467600"/>
              <a:gd name="connsiteY867" fmla="*/ 272257 h 6858000"/>
              <a:gd name="connsiteX868" fmla="*/ 3726844 w 7467600"/>
              <a:gd name="connsiteY868" fmla="*/ 282988 h 6858000"/>
              <a:gd name="connsiteX869" fmla="*/ 3742664 w 7467600"/>
              <a:gd name="connsiteY869" fmla="*/ 279918 h 6858000"/>
              <a:gd name="connsiteX870" fmla="*/ 4103910 w 7467600"/>
              <a:gd name="connsiteY870" fmla="*/ 1161917 h 6858000"/>
              <a:gd name="connsiteX871" fmla="*/ 4020269 w 7467600"/>
              <a:gd name="connsiteY871" fmla="*/ 1200406 h 6858000"/>
              <a:gd name="connsiteX872" fmla="*/ 3674882 w 7467600"/>
              <a:gd name="connsiteY872" fmla="*/ 488524 h 6858000"/>
              <a:gd name="connsiteX873" fmla="*/ 3132682 w 7467600"/>
              <a:gd name="connsiteY873" fmla="*/ 1072284 h 6858000"/>
              <a:gd name="connsiteX874" fmla="*/ 2716346 w 7467600"/>
              <a:gd name="connsiteY874" fmla="*/ 1276376 h 6858000"/>
              <a:gd name="connsiteX875" fmla="*/ 2716772 w 7467600"/>
              <a:gd name="connsiteY875" fmla="*/ 1255462 h 6858000"/>
              <a:gd name="connsiteX876" fmla="*/ 3471096 w 7467600"/>
              <a:gd name="connsiteY876" fmla="*/ 437072 h 6858000"/>
              <a:gd name="connsiteX877" fmla="*/ 3639057 w 7467600"/>
              <a:gd name="connsiteY877" fmla="*/ 286334 h 6858000"/>
              <a:gd name="connsiteX878" fmla="*/ 3640309 w 7467600"/>
              <a:gd name="connsiteY878" fmla="*/ 284664 h 6858000"/>
              <a:gd name="connsiteX879" fmla="*/ 3646022 w 7467600"/>
              <a:gd name="connsiteY879" fmla="*/ 276711 h 6858000"/>
              <a:gd name="connsiteX880" fmla="*/ 3707943 w 7467600"/>
              <a:gd name="connsiteY880" fmla="*/ 65958 h 6858000"/>
              <a:gd name="connsiteX881" fmla="*/ 3721337 w 7467600"/>
              <a:gd name="connsiteY881" fmla="*/ 0 h 6858000"/>
              <a:gd name="connsiteX882" fmla="*/ 2867960 w 7467600"/>
              <a:gd name="connsiteY882" fmla="*/ 0 h 6858000"/>
              <a:gd name="connsiteX883" fmla="*/ 2926351 w 7467600"/>
              <a:gd name="connsiteY883" fmla="*/ 0 h 6858000"/>
              <a:gd name="connsiteX884" fmla="*/ 2902823 w 7467600"/>
              <a:gd name="connsiteY884" fmla="*/ 262929 h 6858000"/>
              <a:gd name="connsiteX885" fmla="*/ 2940663 w 7467600"/>
              <a:gd name="connsiteY885" fmla="*/ 140884 h 6858000"/>
              <a:gd name="connsiteX886" fmla="*/ 2947039 w 7467600"/>
              <a:gd name="connsiteY886" fmla="*/ 122524 h 6858000"/>
              <a:gd name="connsiteX887" fmla="*/ 2984316 w 7467600"/>
              <a:gd name="connsiteY887" fmla="*/ 0 h 6858000"/>
              <a:gd name="connsiteX888" fmla="*/ 3016114 w 7467600"/>
              <a:gd name="connsiteY888" fmla="*/ 0 h 6858000"/>
              <a:gd name="connsiteX889" fmla="*/ 2979949 w 7467600"/>
              <a:gd name="connsiteY889" fmla="*/ 119274 h 6858000"/>
              <a:gd name="connsiteX890" fmla="*/ 3023879 w 7467600"/>
              <a:gd name="connsiteY890" fmla="*/ 0 h 6858000"/>
              <a:gd name="connsiteX891" fmla="*/ 3105400 w 7467600"/>
              <a:gd name="connsiteY891" fmla="*/ 0 h 6858000"/>
              <a:gd name="connsiteX892" fmla="*/ 3094669 w 7467600"/>
              <a:gd name="connsiteY892" fmla="*/ 30308 h 6858000"/>
              <a:gd name="connsiteX893" fmla="*/ 2901945 w 7467600"/>
              <a:gd name="connsiteY893" fmla="*/ 466538 h 6858000"/>
              <a:gd name="connsiteX894" fmla="*/ 2815209 w 7467600"/>
              <a:gd name="connsiteY894" fmla="*/ 497361 h 6858000"/>
              <a:gd name="connsiteX895" fmla="*/ 2844845 w 7467600"/>
              <a:gd name="connsiteY895" fmla="*/ 127638 h 6858000"/>
              <a:gd name="connsiteX896" fmla="*/ 2867960 w 7467600"/>
              <a:gd name="connsiteY896" fmla="*/ 0 h 6858000"/>
              <a:gd name="connsiteX897" fmla="*/ 1057230 w 7467600"/>
              <a:gd name="connsiteY897" fmla="*/ 0 h 6858000"/>
              <a:gd name="connsiteX898" fmla="*/ 1111003 w 7467600"/>
              <a:gd name="connsiteY898" fmla="*/ 0 h 6858000"/>
              <a:gd name="connsiteX899" fmla="*/ 1125553 w 7467600"/>
              <a:gd name="connsiteY899" fmla="*/ 52588 h 6858000"/>
              <a:gd name="connsiteX900" fmla="*/ 1304276 w 7467600"/>
              <a:gd name="connsiteY900" fmla="*/ 476275 h 6858000"/>
              <a:gd name="connsiteX901" fmla="*/ 1492066 w 7467600"/>
              <a:gd name="connsiteY901" fmla="*/ 886333 h 6858000"/>
              <a:gd name="connsiteX902" fmla="*/ 1423698 w 7467600"/>
              <a:gd name="connsiteY902" fmla="*/ 710817 h 6858000"/>
              <a:gd name="connsiteX903" fmla="*/ 1357609 w 7467600"/>
              <a:gd name="connsiteY903" fmla="*/ 532892 h 6858000"/>
              <a:gd name="connsiteX904" fmla="*/ 1309550 w 7467600"/>
              <a:gd name="connsiteY904" fmla="*/ 374031 h 6858000"/>
              <a:gd name="connsiteX905" fmla="*/ 1193673 w 7467600"/>
              <a:gd name="connsiteY905" fmla="*/ 49533 h 6858000"/>
              <a:gd name="connsiteX906" fmla="*/ 1164391 w 7467600"/>
              <a:gd name="connsiteY906" fmla="*/ 0 h 6858000"/>
              <a:gd name="connsiteX907" fmla="*/ 1200666 w 7467600"/>
              <a:gd name="connsiteY907" fmla="*/ 0 h 6858000"/>
              <a:gd name="connsiteX908" fmla="*/ 1223408 w 7467600"/>
              <a:gd name="connsiteY908" fmla="*/ 38996 h 6858000"/>
              <a:gd name="connsiteX909" fmla="*/ 1339635 w 7467600"/>
              <a:gd name="connsiteY909" fmla="*/ 365517 h 6858000"/>
              <a:gd name="connsiteX910" fmla="*/ 1387469 w 7467600"/>
              <a:gd name="connsiteY910" fmla="*/ 523079 h 6858000"/>
              <a:gd name="connsiteX911" fmla="*/ 1452685 w 7467600"/>
              <a:gd name="connsiteY911" fmla="*/ 699806 h 6858000"/>
              <a:gd name="connsiteX912" fmla="*/ 1492092 w 7467600"/>
              <a:gd name="connsiteY912" fmla="*/ 800424 h 6858000"/>
              <a:gd name="connsiteX913" fmla="*/ 1455302 w 7467600"/>
              <a:gd name="connsiteY913" fmla="*/ 632913 h 6858000"/>
              <a:gd name="connsiteX914" fmla="*/ 1222336 w 7467600"/>
              <a:gd name="connsiteY914" fmla="*/ 9480 h 6858000"/>
              <a:gd name="connsiteX915" fmla="*/ 1214634 w 7467600"/>
              <a:gd name="connsiteY915" fmla="*/ 0 h 6858000"/>
              <a:gd name="connsiteX916" fmla="*/ 1289827 w 7467600"/>
              <a:gd name="connsiteY916" fmla="*/ 0 h 6858000"/>
              <a:gd name="connsiteX917" fmla="*/ 1321076 w 7467600"/>
              <a:gd name="connsiteY917" fmla="*/ 59722 h 6858000"/>
              <a:gd name="connsiteX918" fmla="*/ 1512579 w 7467600"/>
              <a:gd name="connsiteY918" fmla="*/ 626441 h 6858000"/>
              <a:gd name="connsiteX919" fmla="*/ 1506076 w 7467600"/>
              <a:gd name="connsiteY919" fmla="*/ 1089289 h 6858000"/>
              <a:gd name="connsiteX920" fmla="*/ 1486346 w 7467600"/>
              <a:gd name="connsiteY920" fmla="*/ 1079919 h 6858000"/>
              <a:gd name="connsiteX921" fmla="*/ 1070511 w 7467600"/>
              <a:gd name="connsiteY921" fmla="*/ 48609 h 6858000"/>
              <a:gd name="connsiteX922" fmla="*/ 1057230 w 7467600"/>
              <a:gd name="connsiteY922" fmla="*/ 0 h 6858000"/>
              <a:gd name="connsiteX923" fmla="*/ 43151 w 7467600"/>
              <a:gd name="connsiteY923" fmla="*/ 0 h 6858000"/>
              <a:gd name="connsiteX924" fmla="*/ 95283 w 7467600"/>
              <a:gd name="connsiteY924" fmla="*/ 0 h 6858000"/>
              <a:gd name="connsiteX925" fmla="*/ 300708 w 7467600"/>
              <a:gd name="connsiteY925" fmla="*/ 154571 h 6858000"/>
              <a:gd name="connsiteX926" fmla="*/ 530414 w 7467600"/>
              <a:gd name="connsiteY926" fmla="*/ 354673 h 6858000"/>
              <a:gd name="connsiteX927" fmla="*/ 333785 w 7467600"/>
              <a:gd name="connsiteY927" fmla="*/ 161564 h 6858000"/>
              <a:gd name="connsiteX928" fmla="*/ 147005 w 7467600"/>
              <a:gd name="connsiteY928" fmla="*/ 0 h 6858000"/>
              <a:gd name="connsiteX929" fmla="*/ 272509 w 7467600"/>
              <a:gd name="connsiteY929" fmla="*/ 0 h 6858000"/>
              <a:gd name="connsiteX930" fmla="*/ 326276 w 7467600"/>
              <a:gd name="connsiteY930" fmla="*/ 45847 h 6858000"/>
              <a:gd name="connsiteX931" fmla="*/ 823759 w 7467600"/>
              <a:gd name="connsiteY931" fmla="*/ 574145 h 6858000"/>
              <a:gd name="connsiteX932" fmla="*/ 811254 w 7467600"/>
              <a:gd name="connsiteY932" fmla="*/ 665546 h 6858000"/>
              <a:gd name="connsiteX933" fmla="*/ 154042 w 7467600"/>
              <a:gd name="connsiteY933" fmla="*/ 261522 h 6858000"/>
              <a:gd name="connsiteX934" fmla="*/ 13550 w 7467600"/>
              <a:gd name="connsiteY934" fmla="*/ 158423 h 6858000"/>
              <a:gd name="connsiteX935" fmla="*/ 0 w 7467600"/>
              <a:gd name="connsiteY935" fmla="*/ 146618 h 6858000"/>
              <a:gd name="connsiteX936" fmla="*/ 0 w 7467600"/>
              <a:gd name="connsiteY936" fmla="*/ 59161 h 6858000"/>
              <a:gd name="connsiteX937" fmla="*/ 45427 w 7467600"/>
              <a:gd name="connsiteY937" fmla="*/ 101078 h 6858000"/>
              <a:gd name="connsiteX938" fmla="*/ 630103 w 7467600"/>
              <a:gd name="connsiteY938" fmla="*/ 485885 h 6858000"/>
              <a:gd name="connsiteX939" fmla="*/ 532040 w 7467600"/>
              <a:gd name="connsiteY939" fmla="*/ 399359 h 6858000"/>
              <a:gd name="connsiteX940" fmla="*/ 517618 w 7467600"/>
              <a:gd name="connsiteY940" fmla="*/ 385726 h 6858000"/>
              <a:gd name="connsiteX941" fmla="*/ 285074 w 7467600"/>
              <a:gd name="connsiteY941" fmla="*/ 182755 h 6858000"/>
              <a:gd name="connsiteX942" fmla="*/ 43151 w 7467600"/>
              <a:gd name="connsiteY94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289862 w 7467600"/>
              <a:gd name="connsiteY9" fmla="*/ 6659827 h 6858000"/>
              <a:gd name="connsiteX10" fmla="*/ 1019354 w 7467600"/>
              <a:gd name="connsiteY10" fmla="*/ 6315006 h 6858000"/>
              <a:gd name="connsiteX11" fmla="*/ 441046 w 7467600"/>
              <a:gd name="connsiteY11" fmla="*/ 6691153 h 6858000"/>
              <a:gd name="connsiteX12" fmla="*/ 1019354 w 7467600"/>
              <a:gd name="connsiteY12" fmla="*/ 6315006 h 6858000"/>
              <a:gd name="connsiteX13" fmla="*/ 991680 w 7467600"/>
              <a:gd name="connsiteY13" fmla="*/ 6298413 h 6858000"/>
              <a:gd name="connsiteX14" fmla="*/ 409060 w 7467600"/>
              <a:gd name="connsiteY14" fmla="*/ 6671470 h 6858000"/>
              <a:gd name="connsiteX15" fmla="*/ 991680 w 7467600"/>
              <a:gd name="connsiteY15" fmla="*/ 6298413 h 6858000"/>
              <a:gd name="connsiteX16" fmla="*/ 103333 w 7467600"/>
              <a:gd name="connsiteY16" fmla="*/ 5699602 h 6858000"/>
              <a:gd name="connsiteX17" fmla="*/ 233938 w 7467600"/>
              <a:gd name="connsiteY17" fmla="*/ 5809416 h 6858000"/>
              <a:gd name="connsiteX18" fmla="*/ 883580 w 7467600"/>
              <a:gd name="connsiteY18" fmla="*/ 6180710 h 6858000"/>
              <a:gd name="connsiteX19" fmla="*/ 487337 w 7467600"/>
              <a:gd name="connsiteY19" fmla="*/ 5950182 h 6858000"/>
              <a:gd name="connsiteX20" fmla="*/ 354051 w 7467600"/>
              <a:gd name="connsiteY20" fmla="*/ 5854912 h 6858000"/>
              <a:gd name="connsiteX21" fmla="*/ 195436 w 7467600"/>
              <a:gd name="connsiteY21" fmla="*/ 5755068 h 6858000"/>
              <a:gd name="connsiteX22" fmla="*/ 103333 w 7467600"/>
              <a:gd name="connsiteY22" fmla="*/ 5699602 h 6858000"/>
              <a:gd name="connsiteX23" fmla="*/ 5539432 w 7467600"/>
              <a:gd name="connsiteY23" fmla="*/ 5642928 h 6858000"/>
              <a:gd name="connsiteX24" fmla="*/ 5555462 w 7467600"/>
              <a:gd name="connsiteY24" fmla="*/ 5694454 h 6858000"/>
              <a:gd name="connsiteX25" fmla="*/ 5828270 w 7467600"/>
              <a:gd name="connsiteY25" fmla="*/ 6320663 h 6858000"/>
              <a:gd name="connsiteX26" fmla="*/ 5947416 w 7467600"/>
              <a:gd name="connsiteY26" fmla="*/ 6574846 h 6858000"/>
              <a:gd name="connsiteX27" fmla="*/ 5539432 w 7467600"/>
              <a:gd name="connsiteY27" fmla="*/ 5642928 h 6858000"/>
              <a:gd name="connsiteX28" fmla="*/ 51253 w 7467600"/>
              <a:gd name="connsiteY28" fmla="*/ 5631825 h 6858000"/>
              <a:gd name="connsiteX29" fmla="*/ 211622 w 7467600"/>
              <a:gd name="connsiteY29" fmla="*/ 5728803 h 6858000"/>
              <a:gd name="connsiteX30" fmla="*/ 371652 w 7467600"/>
              <a:gd name="connsiteY30" fmla="*/ 5829062 h 6858000"/>
              <a:gd name="connsiteX31" fmla="*/ 505903 w 7467600"/>
              <a:gd name="connsiteY31" fmla="*/ 5925221 h 6858000"/>
              <a:gd name="connsiteX32" fmla="*/ 899240 w 7467600"/>
              <a:gd name="connsiteY32" fmla="*/ 6153068 h 6858000"/>
              <a:gd name="connsiteX33" fmla="*/ 988114 w 7467600"/>
              <a:gd name="connsiteY33" fmla="*/ 6174204 h 6858000"/>
              <a:gd name="connsiteX34" fmla="*/ 845971 w 7467600"/>
              <a:gd name="connsiteY34" fmla="*/ 6067177 h 6858000"/>
              <a:gd name="connsiteX35" fmla="*/ 448057 w 7467600"/>
              <a:gd name="connsiteY35" fmla="*/ 5841376 h 6858000"/>
              <a:gd name="connsiteX36" fmla="*/ 51253 w 7467600"/>
              <a:gd name="connsiteY36" fmla="*/ 5631825 h 6858000"/>
              <a:gd name="connsiteX37" fmla="*/ 2606687 w 7467600"/>
              <a:gd name="connsiteY37" fmla="*/ 5630718 h 6858000"/>
              <a:gd name="connsiteX38" fmla="*/ 2645658 w 7467600"/>
              <a:gd name="connsiteY38" fmla="*/ 6640259 h 6858000"/>
              <a:gd name="connsiteX39" fmla="*/ 2606687 w 7467600"/>
              <a:gd name="connsiteY39" fmla="*/ 5630718 h 6858000"/>
              <a:gd name="connsiteX40" fmla="*/ 3642057 w 7467600"/>
              <a:gd name="connsiteY40" fmla="*/ 5573487 h 6858000"/>
              <a:gd name="connsiteX41" fmla="*/ 3632981 w 7467600"/>
              <a:gd name="connsiteY41" fmla="*/ 5579437 h 6858000"/>
              <a:gd name="connsiteX42" fmla="*/ 3382436 w 7467600"/>
              <a:gd name="connsiteY42" fmla="*/ 5952726 h 6858000"/>
              <a:gd name="connsiteX43" fmla="*/ 3191929 w 7467600"/>
              <a:gd name="connsiteY43" fmla="*/ 6662669 h 6858000"/>
              <a:gd name="connsiteX44" fmla="*/ 3369898 w 7467600"/>
              <a:gd name="connsiteY44" fmla="*/ 6081771 h 6858000"/>
              <a:gd name="connsiteX45" fmla="*/ 3642057 w 7467600"/>
              <a:gd name="connsiteY45" fmla="*/ 5573487 h 6858000"/>
              <a:gd name="connsiteX46" fmla="*/ 2650666 w 7467600"/>
              <a:gd name="connsiteY46" fmla="*/ 5530686 h 6858000"/>
              <a:gd name="connsiteX47" fmla="*/ 2650249 w 7467600"/>
              <a:gd name="connsiteY47" fmla="*/ 5532101 h 6858000"/>
              <a:gd name="connsiteX48" fmla="*/ 2663808 w 7467600"/>
              <a:gd name="connsiteY48" fmla="*/ 6535215 h 6858000"/>
              <a:gd name="connsiteX49" fmla="*/ 2665418 w 7467600"/>
              <a:gd name="connsiteY49" fmla="*/ 6132756 h 6858000"/>
              <a:gd name="connsiteX50" fmla="*/ 2650666 w 7467600"/>
              <a:gd name="connsiteY50" fmla="*/ 5530686 h 6858000"/>
              <a:gd name="connsiteX51" fmla="*/ 2680277 w 7467600"/>
              <a:gd name="connsiteY51" fmla="*/ 5479204 h 6858000"/>
              <a:gd name="connsiteX52" fmla="*/ 2678972 w 7467600"/>
              <a:gd name="connsiteY52" fmla="*/ 5481582 h 6858000"/>
              <a:gd name="connsiteX53" fmla="*/ 2696666 w 7467600"/>
              <a:gd name="connsiteY53" fmla="*/ 6133836 h 6858000"/>
              <a:gd name="connsiteX54" fmla="*/ 2695769 w 7467600"/>
              <a:gd name="connsiteY54" fmla="*/ 6390955 h 6858000"/>
              <a:gd name="connsiteX55" fmla="*/ 2739893 w 7467600"/>
              <a:gd name="connsiteY55" fmla="*/ 6108357 h 6858000"/>
              <a:gd name="connsiteX56" fmla="*/ 2680277 w 7467600"/>
              <a:gd name="connsiteY56" fmla="*/ 5479204 h 6858000"/>
              <a:gd name="connsiteX57" fmla="*/ 1132195 w 7467600"/>
              <a:gd name="connsiteY57" fmla="*/ 5467980 h 6858000"/>
              <a:gd name="connsiteX58" fmla="*/ 1679056 w 7467600"/>
              <a:gd name="connsiteY58" fmla="*/ 5516907 h 6858000"/>
              <a:gd name="connsiteX59" fmla="*/ 2128648 w 7467600"/>
              <a:gd name="connsiteY59" fmla="*/ 5474249 h 6858000"/>
              <a:gd name="connsiteX60" fmla="*/ 1825619 w 7467600"/>
              <a:gd name="connsiteY60" fmla="*/ 5478447 h 6858000"/>
              <a:gd name="connsiteX61" fmla="*/ 1737798 w 7467600"/>
              <a:gd name="connsiteY61" fmla="*/ 5483353 h 6858000"/>
              <a:gd name="connsiteX62" fmla="*/ 1132195 w 7467600"/>
              <a:gd name="connsiteY62" fmla="*/ 5467980 h 6858000"/>
              <a:gd name="connsiteX63" fmla="*/ 1456157 w 7467600"/>
              <a:gd name="connsiteY63" fmla="*/ 5371404 h 6858000"/>
              <a:gd name="connsiteX64" fmla="*/ 1244432 w 7467600"/>
              <a:gd name="connsiteY64" fmla="*/ 5385601 h 6858000"/>
              <a:gd name="connsiteX65" fmla="*/ 973990 w 7467600"/>
              <a:gd name="connsiteY65" fmla="*/ 5424940 h 6858000"/>
              <a:gd name="connsiteX66" fmla="*/ 1103809 w 7467600"/>
              <a:gd name="connsiteY66" fmla="*/ 5433720 h 6858000"/>
              <a:gd name="connsiteX67" fmla="*/ 1123454 w 7467600"/>
              <a:gd name="connsiteY67" fmla="*/ 5435727 h 6858000"/>
              <a:gd name="connsiteX68" fmla="*/ 1737017 w 7467600"/>
              <a:gd name="connsiteY68" fmla="*/ 5452183 h 6858000"/>
              <a:gd name="connsiteX69" fmla="*/ 1824397 w 7467600"/>
              <a:gd name="connsiteY69" fmla="*/ 5447757 h 6858000"/>
              <a:gd name="connsiteX70" fmla="*/ 2070059 w 7467600"/>
              <a:gd name="connsiteY70" fmla="*/ 5441660 h 6858000"/>
              <a:gd name="connsiteX71" fmla="*/ 1456157 w 7467600"/>
              <a:gd name="connsiteY71" fmla="*/ 5371404 h 6858000"/>
              <a:gd name="connsiteX72" fmla="*/ 4988186 w 7467600"/>
              <a:gd name="connsiteY72" fmla="*/ 5216467 h 6858000"/>
              <a:gd name="connsiteX73" fmla="*/ 4777334 w 7467600"/>
              <a:gd name="connsiteY73" fmla="*/ 5406072 h 6858000"/>
              <a:gd name="connsiteX74" fmla="*/ 4718341 w 7467600"/>
              <a:gd name="connsiteY74" fmla="*/ 5468043 h 6858000"/>
              <a:gd name="connsiteX75" fmla="*/ 4604655 w 7467600"/>
              <a:gd name="connsiteY75" fmla="*/ 5583434 h 6858000"/>
              <a:gd name="connsiteX76" fmla="*/ 4565074 w 7467600"/>
              <a:gd name="connsiteY76" fmla="*/ 5618550 h 6858000"/>
              <a:gd name="connsiteX77" fmla="*/ 4988186 w 7467600"/>
              <a:gd name="connsiteY77" fmla="*/ 5216467 h 6858000"/>
              <a:gd name="connsiteX78" fmla="*/ 4978032 w 7467600"/>
              <a:gd name="connsiteY78" fmla="*/ 5183809 h 6858000"/>
              <a:gd name="connsiteX79" fmla="*/ 4463413 w 7467600"/>
              <a:gd name="connsiteY79" fmla="*/ 5615162 h 6858000"/>
              <a:gd name="connsiteX80" fmla="*/ 4358134 w 7467600"/>
              <a:gd name="connsiteY80" fmla="*/ 5742791 h 6858000"/>
              <a:gd name="connsiteX81" fmla="*/ 4376219 w 7467600"/>
              <a:gd name="connsiteY81" fmla="*/ 5729027 h 6858000"/>
              <a:gd name="connsiteX82" fmla="*/ 4582340 w 7467600"/>
              <a:gd name="connsiteY82" fmla="*/ 5561037 h 6858000"/>
              <a:gd name="connsiteX83" fmla="*/ 4694684 w 7467600"/>
              <a:gd name="connsiteY83" fmla="*/ 5447098 h 6858000"/>
              <a:gd name="connsiteX84" fmla="*/ 4754123 w 7467600"/>
              <a:gd name="connsiteY84" fmla="*/ 5384643 h 6858000"/>
              <a:gd name="connsiteX85" fmla="*/ 4978032 w 7467600"/>
              <a:gd name="connsiteY85" fmla="*/ 5183809 h 6858000"/>
              <a:gd name="connsiteX86" fmla="*/ 1903353 w 7467600"/>
              <a:gd name="connsiteY86" fmla="*/ 5044827 h 6858000"/>
              <a:gd name="connsiteX87" fmla="*/ 1936931 w 7467600"/>
              <a:gd name="connsiteY87" fmla="*/ 5093954 h 6858000"/>
              <a:gd name="connsiteX88" fmla="*/ 2195868 w 7467600"/>
              <a:gd name="connsiteY88" fmla="*/ 5396574 h 6858000"/>
              <a:gd name="connsiteX89" fmla="*/ 2088852 w 7467600"/>
              <a:gd name="connsiteY89" fmla="*/ 5166123 h 6858000"/>
              <a:gd name="connsiteX90" fmla="*/ 1958241 w 7467600"/>
              <a:gd name="connsiteY90" fmla="*/ 5067955 h 6858000"/>
              <a:gd name="connsiteX91" fmla="*/ 1903353 w 7467600"/>
              <a:gd name="connsiteY91" fmla="*/ 5044827 h 6858000"/>
              <a:gd name="connsiteX92" fmla="*/ 1979378 w 7467600"/>
              <a:gd name="connsiteY92" fmla="*/ 4769504 h 6858000"/>
              <a:gd name="connsiteX93" fmla="*/ 2882120 w 7467600"/>
              <a:gd name="connsiteY93" fmla="*/ 5064547 h 6858000"/>
              <a:gd name="connsiteX94" fmla="*/ 2793103 w 7467600"/>
              <a:gd name="connsiteY94" fmla="*/ 5039699 h 6858000"/>
              <a:gd name="connsiteX95" fmla="*/ 2770041 w 7467600"/>
              <a:gd name="connsiteY95" fmla="*/ 5033634 h 6858000"/>
              <a:gd name="connsiteX96" fmla="*/ 1979378 w 7467600"/>
              <a:gd name="connsiteY96" fmla="*/ 4769504 h 6858000"/>
              <a:gd name="connsiteX97" fmla="*/ 1927410 w 7467600"/>
              <a:gd name="connsiteY97" fmla="*/ 4716164 h 6858000"/>
              <a:gd name="connsiteX98" fmla="*/ 1959587 w 7467600"/>
              <a:gd name="connsiteY98" fmla="*/ 4728849 h 6858000"/>
              <a:gd name="connsiteX99" fmla="*/ 2777707 w 7467600"/>
              <a:gd name="connsiteY99" fmla="*/ 5003991 h 6858000"/>
              <a:gd name="connsiteX100" fmla="*/ 2800768 w 7467600"/>
              <a:gd name="connsiteY100" fmla="*/ 5010056 h 6858000"/>
              <a:gd name="connsiteX101" fmla="*/ 2879408 w 7467600"/>
              <a:gd name="connsiteY101" fmla="*/ 5031590 h 6858000"/>
              <a:gd name="connsiteX102" fmla="*/ 2862295 w 7467600"/>
              <a:gd name="connsiteY102" fmla="*/ 5022958 h 6858000"/>
              <a:gd name="connsiteX103" fmla="*/ 2813343 w 7467600"/>
              <a:gd name="connsiteY103" fmla="*/ 4998369 h 6858000"/>
              <a:gd name="connsiteX104" fmla="*/ 2646245 w 7467600"/>
              <a:gd name="connsiteY104" fmla="*/ 4930999 h 6858000"/>
              <a:gd name="connsiteX105" fmla="*/ 1999243 w 7467600"/>
              <a:gd name="connsiteY105" fmla="*/ 4730524 h 6858000"/>
              <a:gd name="connsiteX106" fmla="*/ 1979527 w 7467600"/>
              <a:gd name="connsiteY106" fmla="*/ 4726651 h 6858000"/>
              <a:gd name="connsiteX107" fmla="*/ 1927410 w 7467600"/>
              <a:gd name="connsiteY107" fmla="*/ 4716164 h 6858000"/>
              <a:gd name="connsiteX108" fmla="*/ 1997014 w 7467600"/>
              <a:gd name="connsiteY108" fmla="*/ 4698007 h 6858000"/>
              <a:gd name="connsiteX109" fmla="*/ 2005458 w 7467600"/>
              <a:gd name="connsiteY109" fmla="*/ 4699540 h 6858000"/>
              <a:gd name="connsiteX110" fmla="*/ 2657186 w 7467600"/>
              <a:gd name="connsiteY110" fmla="*/ 4901687 h 6858000"/>
              <a:gd name="connsiteX111" fmla="*/ 2826662 w 7467600"/>
              <a:gd name="connsiteY111" fmla="*/ 4970362 h 6858000"/>
              <a:gd name="connsiteX112" fmla="*/ 2876100 w 7467600"/>
              <a:gd name="connsiteY112" fmla="*/ 4995397 h 6858000"/>
              <a:gd name="connsiteX113" fmla="*/ 3042600 w 7467600"/>
              <a:gd name="connsiteY113" fmla="*/ 5059532 h 6858000"/>
              <a:gd name="connsiteX114" fmla="*/ 1997014 w 7467600"/>
              <a:gd name="connsiteY114" fmla="*/ 4698007 h 6858000"/>
              <a:gd name="connsiteX115" fmla="*/ 2305292 w 7467600"/>
              <a:gd name="connsiteY115" fmla="*/ 4219492 h 6858000"/>
              <a:gd name="connsiteX116" fmla="*/ 3360922 w 7467600"/>
              <a:gd name="connsiteY116" fmla="*/ 4529373 h 6858000"/>
              <a:gd name="connsiteX117" fmla="*/ 3492420 w 7467600"/>
              <a:gd name="connsiteY117" fmla="*/ 4510145 h 6858000"/>
              <a:gd name="connsiteX118" fmla="*/ 3364086 w 7467600"/>
              <a:gd name="connsiteY118" fmla="*/ 4480340 h 6858000"/>
              <a:gd name="connsiteX119" fmla="*/ 3225818 w 7467600"/>
              <a:gd name="connsiteY119" fmla="*/ 4411822 h 6858000"/>
              <a:gd name="connsiteX120" fmla="*/ 3129696 w 7467600"/>
              <a:gd name="connsiteY120" fmla="*/ 4360704 h 6858000"/>
              <a:gd name="connsiteX121" fmla="*/ 2814545 w 7467600"/>
              <a:gd name="connsiteY121" fmla="*/ 4282955 h 6858000"/>
              <a:gd name="connsiteX122" fmla="*/ 2305292 w 7467600"/>
              <a:gd name="connsiteY122" fmla="*/ 4219492 h 6858000"/>
              <a:gd name="connsiteX123" fmla="*/ 2626982 w 7467600"/>
              <a:gd name="connsiteY123" fmla="*/ 4206450 h 6858000"/>
              <a:gd name="connsiteX124" fmla="*/ 2490617 w 7467600"/>
              <a:gd name="connsiteY124" fmla="*/ 4206951 h 6858000"/>
              <a:gd name="connsiteX125" fmla="*/ 2819869 w 7467600"/>
              <a:gd name="connsiteY125" fmla="*/ 4252936 h 6858000"/>
              <a:gd name="connsiteX126" fmla="*/ 3143018 w 7467600"/>
              <a:gd name="connsiteY126" fmla="*/ 4332698 h 6858000"/>
              <a:gd name="connsiteX127" fmla="*/ 3241520 w 7467600"/>
              <a:gd name="connsiteY127" fmla="*/ 4385112 h 6858000"/>
              <a:gd name="connsiteX128" fmla="*/ 3374575 w 7467600"/>
              <a:gd name="connsiteY128" fmla="*/ 4451517 h 6858000"/>
              <a:gd name="connsiteX129" fmla="*/ 3505221 w 7467600"/>
              <a:gd name="connsiteY129" fmla="*/ 4480757 h 6858000"/>
              <a:gd name="connsiteX130" fmla="*/ 2626982 w 7467600"/>
              <a:gd name="connsiteY130" fmla="*/ 4206450 h 6858000"/>
              <a:gd name="connsiteX131" fmla="*/ 1310106 w 7467600"/>
              <a:gd name="connsiteY131" fmla="*/ 3943217 h 6858000"/>
              <a:gd name="connsiteX132" fmla="*/ 854994 w 7467600"/>
              <a:gd name="connsiteY132" fmla="*/ 4399136 h 6858000"/>
              <a:gd name="connsiteX133" fmla="*/ 742462 w 7467600"/>
              <a:gd name="connsiteY133" fmla="*/ 4594648 h 6858000"/>
              <a:gd name="connsiteX134" fmla="*/ 820602 w 7467600"/>
              <a:gd name="connsiteY134" fmla="*/ 4485915 h 6858000"/>
              <a:gd name="connsiteX135" fmla="*/ 878295 w 7467600"/>
              <a:gd name="connsiteY135" fmla="*/ 4403594 h 6858000"/>
              <a:gd name="connsiteX136" fmla="*/ 1240607 w 7467600"/>
              <a:gd name="connsiteY136" fmla="*/ 4010401 h 6858000"/>
              <a:gd name="connsiteX137" fmla="*/ 1310106 w 7467600"/>
              <a:gd name="connsiteY137" fmla="*/ 3943217 h 6858000"/>
              <a:gd name="connsiteX138" fmla="*/ 1423113 w 7467600"/>
              <a:gd name="connsiteY138" fmla="*/ 3874565 h 6858000"/>
              <a:gd name="connsiteX139" fmla="*/ 1260565 w 7467600"/>
              <a:gd name="connsiteY139" fmla="*/ 4031982 h 6858000"/>
              <a:gd name="connsiteX140" fmla="*/ 901900 w 7467600"/>
              <a:gd name="connsiteY140" fmla="*/ 4421236 h 6858000"/>
              <a:gd name="connsiteX141" fmla="*/ 845044 w 7467600"/>
              <a:gd name="connsiteY141" fmla="*/ 4502436 h 6858000"/>
              <a:gd name="connsiteX142" fmla="*/ 685926 w 7467600"/>
              <a:gd name="connsiteY142" fmla="*/ 4703069 h 6858000"/>
              <a:gd name="connsiteX143" fmla="*/ 684248 w 7467600"/>
              <a:gd name="connsiteY143" fmla="*/ 4706721 h 6858000"/>
              <a:gd name="connsiteX144" fmla="*/ 1423113 w 7467600"/>
              <a:gd name="connsiteY144" fmla="*/ 3874565 h 6858000"/>
              <a:gd name="connsiteX145" fmla="*/ 3316479 w 7467600"/>
              <a:gd name="connsiteY145" fmla="*/ 3872136 h 6858000"/>
              <a:gd name="connsiteX146" fmla="*/ 3546806 w 7467600"/>
              <a:gd name="connsiteY146" fmla="*/ 4356139 h 6858000"/>
              <a:gd name="connsiteX147" fmla="*/ 3364433 w 7467600"/>
              <a:gd name="connsiteY147" fmla="*/ 3953121 h 6858000"/>
              <a:gd name="connsiteX148" fmla="*/ 3316479 w 7467600"/>
              <a:gd name="connsiteY148" fmla="*/ 3872136 h 6858000"/>
              <a:gd name="connsiteX149" fmla="*/ 3291335 w 7467600"/>
              <a:gd name="connsiteY149" fmla="*/ 3767420 h 6858000"/>
              <a:gd name="connsiteX150" fmla="*/ 3390805 w 7467600"/>
              <a:gd name="connsiteY150" fmla="*/ 3937163 h 6858000"/>
              <a:gd name="connsiteX151" fmla="*/ 3579062 w 7467600"/>
              <a:gd name="connsiteY151" fmla="*/ 4359040 h 6858000"/>
              <a:gd name="connsiteX152" fmla="*/ 3467355 w 7467600"/>
              <a:gd name="connsiteY152" fmla="*/ 3988130 h 6858000"/>
              <a:gd name="connsiteX153" fmla="*/ 3310753 w 7467600"/>
              <a:gd name="connsiteY153" fmla="*/ 3787140 h 6858000"/>
              <a:gd name="connsiteX154" fmla="*/ 3291335 w 7467600"/>
              <a:gd name="connsiteY154" fmla="*/ 3767420 h 6858000"/>
              <a:gd name="connsiteX155" fmla="*/ 1635889 w 7467600"/>
              <a:gd name="connsiteY155" fmla="*/ 3709494 h 6858000"/>
              <a:gd name="connsiteX156" fmla="*/ 1634800 w 7467600"/>
              <a:gd name="connsiteY156" fmla="*/ 3731111 h 6858000"/>
              <a:gd name="connsiteX157" fmla="*/ 1635889 w 7467600"/>
              <a:gd name="connsiteY157" fmla="*/ 3709494 h 6858000"/>
              <a:gd name="connsiteX158" fmla="*/ 1510397 w 7467600"/>
              <a:gd name="connsiteY158" fmla="*/ 3684705 h 6858000"/>
              <a:gd name="connsiteX159" fmla="*/ 1146550 w 7467600"/>
              <a:gd name="connsiteY159" fmla="*/ 3802012 h 6858000"/>
              <a:gd name="connsiteX160" fmla="*/ 698834 w 7467600"/>
              <a:gd name="connsiteY160" fmla="*/ 3952272 h 6858000"/>
              <a:gd name="connsiteX161" fmla="*/ 34256 w 7467600"/>
              <a:gd name="connsiteY161" fmla="*/ 4347603 h 6858000"/>
              <a:gd name="connsiteX162" fmla="*/ 527241 w 7467600"/>
              <a:gd name="connsiteY162" fmla="*/ 4065078 h 6858000"/>
              <a:gd name="connsiteX163" fmla="*/ 1510397 w 7467600"/>
              <a:gd name="connsiteY163" fmla="*/ 3684705 h 6858000"/>
              <a:gd name="connsiteX164" fmla="*/ 1313114 w 7467600"/>
              <a:gd name="connsiteY164" fmla="*/ 3655216 h 6858000"/>
              <a:gd name="connsiteX165" fmla="*/ 1109304 w 7467600"/>
              <a:gd name="connsiteY165" fmla="*/ 3669030 h 6858000"/>
              <a:gd name="connsiteX166" fmla="*/ 8129 w 7467600"/>
              <a:gd name="connsiteY166" fmla="*/ 4330519 h 6858000"/>
              <a:gd name="connsiteX167" fmla="*/ 687572 w 7467600"/>
              <a:gd name="connsiteY167" fmla="*/ 3925629 h 6858000"/>
              <a:gd name="connsiteX168" fmla="*/ 1138365 w 7467600"/>
              <a:gd name="connsiteY168" fmla="*/ 3774515 h 6858000"/>
              <a:gd name="connsiteX169" fmla="*/ 1505579 w 7467600"/>
              <a:gd name="connsiteY169" fmla="*/ 3655526 h 6858000"/>
              <a:gd name="connsiteX170" fmla="*/ 1313114 w 7467600"/>
              <a:gd name="connsiteY170" fmla="*/ 3655216 h 6858000"/>
              <a:gd name="connsiteX171" fmla="*/ 3655073 w 7467600"/>
              <a:gd name="connsiteY171" fmla="*/ 3650884 h 6858000"/>
              <a:gd name="connsiteX172" fmla="*/ 3989938 w 7467600"/>
              <a:gd name="connsiteY172" fmla="*/ 3991685 h 6858000"/>
              <a:gd name="connsiteX173" fmla="*/ 4393907 w 7467600"/>
              <a:gd name="connsiteY173" fmla="*/ 4261258 h 6858000"/>
              <a:gd name="connsiteX174" fmla="*/ 4648051 w 7467600"/>
              <a:gd name="connsiteY174" fmla="*/ 4374051 h 6858000"/>
              <a:gd name="connsiteX175" fmla="*/ 4383389 w 7467600"/>
              <a:gd name="connsiteY175" fmla="*/ 4184369 h 6858000"/>
              <a:gd name="connsiteX176" fmla="*/ 4165508 w 7467600"/>
              <a:gd name="connsiteY176" fmla="*/ 4035196 h 6858000"/>
              <a:gd name="connsiteX177" fmla="*/ 4068162 w 7467600"/>
              <a:gd name="connsiteY177" fmla="*/ 3953394 h 6858000"/>
              <a:gd name="connsiteX178" fmla="*/ 3981416 w 7467600"/>
              <a:gd name="connsiteY178" fmla="*/ 3880482 h 6858000"/>
              <a:gd name="connsiteX179" fmla="*/ 3800147 w 7467600"/>
              <a:gd name="connsiteY179" fmla="*/ 3749872 h 6858000"/>
              <a:gd name="connsiteX180" fmla="*/ 3655073 w 7467600"/>
              <a:gd name="connsiteY180" fmla="*/ 3650884 h 6858000"/>
              <a:gd name="connsiteX181" fmla="*/ 3670252 w 7467600"/>
              <a:gd name="connsiteY181" fmla="*/ 3622798 h 6858000"/>
              <a:gd name="connsiteX182" fmla="*/ 3817258 w 7467600"/>
              <a:gd name="connsiteY182" fmla="*/ 3723577 h 6858000"/>
              <a:gd name="connsiteX183" fmla="*/ 4000461 w 7467600"/>
              <a:gd name="connsiteY183" fmla="*/ 3855966 h 6858000"/>
              <a:gd name="connsiteX184" fmla="*/ 4088180 w 7467600"/>
              <a:gd name="connsiteY184" fmla="*/ 3929774 h 6858000"/>
              <a:gd name="connsiteX185" fmla="*/ 4184555 w 7467600"/>
              <a:gd name="connsiteY185" fmla="*/ 4010683 h 6858000"/>
              <a:gd name="connsiteX186" fmla="*/ 4399563 w 7467600"/>
              <a:gd name="connsiteY186" fmla="*/ 4158106 h 6858000"/>
              <a:gd name="connsiteX187" fmla="*/ 4684469 w 7467600"/>
              <a:gd name="connsiteY187" fmla="*/ 4364680 h 6858000"/>
              <a:gd name="connsiteX188" fmla="*/ 4690271 w 7467600"/>
              <a:gd name="connsiteY188" fmla="*/ 4370034 h 6858000"/>
              <a:gd name="connsiteX189" fmla="*/ 4136093 w 7467600"/>
              <a:gd name="connsiteY189" fmla="*/ 3858466 h 6858000"/>
              <a:gd name="connsiteX190" fmla="*/ 3670252 w 7467600"/>
              <a:gd name="connsiteY190" fmla="*/ 3622798 h 6858000"/>
              <a:gd name="connsiteX191" fmla="*/ 4440129 w 7467600"/>
              <a:gd name="connsiteY191" fmla="*/ 3448571 h 6858000"/>
              <a:gd name="connsiteX192" fmla="*/ 4856525 w 7467600"/>
              <a:gd name="connsiteY192" fmla="*/ 3915351 h 6858000"/>
              <a:gd name="connsiteX193" fmla="*/ 5059055 w 7467600"/>
              <a:gd name="connsiteY193" fmla="*/ 4108918 h 6858000"/>
              <a:gd name="connsiteX194" fmla="*/ 5290070 w 7467600"/>
              <a:gd name="connsiteY194" fmla="*/ 4263619 h 6858000"/>
              <a:gd name="connsiteX195" fmla="*/ 4834991 w 7467600"/>
              <a:gd name="connsiteY195" fmla="*/ 3830985 h 6858000"/>
              <a:gd name="connsiteX196" fmla="*/ 4440129 w 7467600"/>
              <a:gd name="connsiteY196" fmla="*/ 3448571 h 6858000"/>
              <a:gd name="connsiteX197" fmla="*/ 4441737 w 7467600"/>
              <a:gd name="connsiteY197" fmla="*/ 3399734 h 6858000"/>
              <a:gd name="connsiteX198" fmla="*/ 4431236 w 7467600"/>
              <a:gd name="connsiteY198" fmla="*/ 3400954 h 6858000"/>
              <a:gd name="connsiteX199" fmla="*/ 4557150 w 7467600"/>
              <a:gd name="connsiteY199" fmla="*/ 3510023 h 6858000"/>
              <a:gd name="connsiteX200" fmla="*/ 4856936 w 7467600"/>
              <a:gd name="connsiteY200" fmla="*/ 3809146 h 6858000"/>
              <a:gd name="connsiteX201" fmla="*/ 5111996 w 7467600"/>
              <a:gd name="connsiteY201" fmla="*/ 4065759 h 6858000"/>
              <a:gd name="connsiteX202" fmla="*/ 5388878 w 7467600"/>
              <a:gd name="connsiteY202" fmla="*/ 4300185 h 6858000"/>
              <a:gd name="connsiteX203" fmla="*/ 5425556 w 7467600"/>
              <a:gd name="connsiteY203" fmla="*/ 4308967 h 6858000"/>
              <a:gd name="connsiteX204" fmla="*/ 4943646 w 7467600"/>
              <a:gd name="connsiteY204" fmla="*/ 3822916 h 6858000"/>
              <a:gd name="connsiteX205" fmla="*/ 4594837 w 7467600"/>
              <a:gd name="connsiteY205" fmla="*/ 3532274 h 6858000"/>
              <a:gd name="connsiteX206" fmla="*/ 4441737 w 7467600"/>
              <a:gd name="connsiteY206" fmla="*/ 3399734 h 6858000"/>
              <a:gd name="connsiteX207" fmla="*/ 5425834 w 7467600"/>
              <a:gd name="connsiteY207" fmla="*/ 3162785 h 6858000"/>
              <a:gd name="connsiteX208" fmla="*/ 5401644 w 7467600"/>
              <a:gd name="connsiteY208" fmla="*/ 3617847 h 6858000"/>
              <a:gd name="connsiteX209" fmla="*/ 5467256 w 7467600"/>
              <a:gd name="connsiteY209" fmla="*/ 4175494 h 6858000"/>
              <a:gd name="connsiteX210" fmla="*/ 5448069 w 7467600"/>
              <a:gd name="connsiteY210" fmla="*/ 3567554 h 6858000"/>
              <a:gd name="connsiteX211" fmla="*/ 5425834 w 7467600"/>
              <a:gd name="connsiteY211" fmla="*/ 3162785 h 6858000"/>
              <a:gd name="connsiteX212" fmla="*/ 1318687 w 7467600"/>
              <a:gd name="connsiteY212" fmla="*/ 3113840 h 6858000"/>
              <a:gd name="connsiteX213" fmla="*/ 1066793 w 7467600"/>
              <a:gd name="connsiteY213" fmla="*/ 3212171 h 6858000"/>
              <a:gd name="connsiteX214" fmla="*/ 993319 w 7467600"/>
              <a:gd name="connsiteY214" fmla="*/ 3247648 h 6858000"/>
              <a:gd name="connsiteX215" fmla="*/ 853081 w 7467600"/>
              <a:gd name="connsiteY215" fmla="*/ 3312410 h 6858000"/>
              <a:gd name="connsiteX216" fmla="*/ 805957 w 7467600"/>
              <a:gd name="connsiteY216" fmla="*/ 3330443 h 6858000"/>
              <a:gd name="connsiteX217" fmla="*/ 1318687 w 7467600"/>
              <a:gd name="connsiteY217" fmla="*/ 3113840 h 6858000"/>
              <a:gd name="connsiteX218" fmla="*/ 5453702 w 7467600"/>
              <a:gd name="connsiteY218" fmla="*/ 3090882 h 6858000"/>
              <a:gd name="connsiteX219" fmla="*/ 5480135 w 7467600"/>
              <a:gd name="connsiteY219" fmla="*/ 3565802 h 6858000"/>
              <a:gd name="connsiteX220" fmla="*/ 5499023 w 7467600"/>
              <a:gd name="connsiteY220" fmla="*/ 4166310 h 6858000"/>
              <a:gd name="connsiteX221" fmla="*/ 5547022 w 7467600"/>
              <a:gd name="connsiteY221" fmla="*/ 3607838 h 6858000"/>
              <a:gd name="connsiteX222" fmla="*/ 5515964 w 7467600"/>
              <a:gd name="connsiteY222" fmla="*/ 3378541 h 6858000"/>
              <a:gd name="connsiteX223" fmla="*/ 5453702 w 7467600"/>
              <a:gd name="connsiteY223" fmla="*/ 3090882 h 6858000"/>
              <a:gd name="connsiteX224" fmla="*/ 1238695 w 7467600"/>
              <a:gd name="connsiteY224" fmla="*/ 3076820 h 6858000"/>
              <a:gd name="connsiteX225" fmla="*/ 716371 w 7467600"/>
              <a:gd name="connsiteY225" fmla="*/ 3293249 h 6858000"/>
              <a:gd name="connsiteX226" fmla="*/ 579522 w 7467600"/>
              <a:gd name="connsiteY226" fmla="*/ 3371759 h 6858000"/>
              <a:gd name="connsiteX227" fmla="*/ 600288 w 7467600"/>
              <a:gd name="connsiteY227" fmla="*/ 3365555 h 6858000"/>
              <a:gd name="connsiteX228" fmla="*/ 840692 w 7467600"/>
              <a:gd name="connsiteY228" fmla="*/ 3284921 h 6858000"/>
              <a:gd name="connsiteX229" fmla="*/ 979248 w 7467600"/>
              <a:gd name="connsiteY229" fmla="*/ 3221003 h 6858000"/>
              <a:gd name="connsiteX230" fmla="*/ 1053282 w 7467600"/>
              <a:gd name="connsiteY230" fmla="*/ 3185247 h 6858000"/>
              <a:gd name="connsiteX231" fmla="*/ 1320603 w 7467600"/>
              <a:gd name="connsiteY231" fmla="*/ 3081281 h 6858000"/>
              <a:gd name="connsiteX232" fmla="*/ 1238695 w 7467600"/>
              <a:gd name="connsiteY232" fmla="*/ 3076820 h 6858000"/>
              <a:gd name="connsiteX233" fmla="*/ 5425627 w 7467600"/>
              <a:gd name="connsiteY233" fmla="*/ 2954192 h 6858000"/>
              <a:gd name="connsiteX234" fmla="*/ 5470770 w 7467600"/>
              <a:gd name="connsiteY234" fmla="*/ 3005435 h 6858000"/>
              <a:gd name="connsiteX235" fmla="*/ 5519779 w 7467600"/>
              <a:gd name="connsiteY235" fmla="*/ 4359223 h 6858000"/>
              <a:gd name="connsiteX236" fmla="*/ 5520293 w 7467600"/>
              <a:gd name="connsiteY236" fmla="*/ 4360602 h 6858000"/>
              <a:gd name="connsiteX237" fmla="*/ 5767221 w 7467600"/>
              <a:gd name="connsiteY237" fmla="*/ 4665564 h 6858000"/>
              <a:gd name="connsiteX238" fmla="*/ 6937169 w 7467600"/>
              <a:gd name="connsiteY238" fmla="*/ 4815941 h 6858000"/>
              <a:gd name="connsiteX239" fmla="*/ 6953922 w 7467600"/>
              <a:gd name="connsiteY239" fmla="*/ 4890068 h 6858000"/>
              <a:gd name="connsiteX240" fmla="*/ 6071359 w 7467600"/>
              <a:gd name="connsiteY240" fmla="*/ 4770770 h 6858000"/>
              <a:gd name="connsiteX241" fmla="*/ 6038839 w 7467600"/>
              <a:gd name="connsiteY241" fmla="*/ 4764474 h 6858000"/>
              <a:gd name="connsiteX242" fmla="*/ 6038706 w 7467600"/>
              <a:gd name="connsiteY242" fmla="*/ 4763847 h 6858000"/>
              <a:gd name="connsiteX243" fmla="*/ 6037784 w 7467600"/>
              <a:gd name="connsiteY243" fmla="*/ 4764270 h 6858000"/>
              <a:gd name="connsiteX244" fmla="*/ 6038839 w 7467600"/>
              <a:gd name="connsiteY244" fmla="*/ 4764474 h 6858000"/>
              <a:gd name="connsiteX245" fmla="*/ 6040338 w 7467600"/>
              <a:gd name="connsiteY245" fmla="*/ 4771418 h 6858000"/>
              <a:gd name="connsiteX246" fmla="*/ 6024488 w 7467600"/>
              <a:gd name="connsiteY246" fmla="*/ 4809903 h 6858000"/>
              <a:gd name="connsiteX247" fmla="*/ 5599771 w 7467600"/>
              <a:gd name="connsiteY247" fmla="*/ 5509652 h 6858000"/>
              <a:gd name="connsiteX248" fmla="*/ 5548843 w 7467600"/>
              <a:gd name="connsiteY248" fmla="*/ 5563845 h 6858000"/>
              <a:gd name="connsiteX249" fmla="*/ 5940952 w 7467600"/>
              <a:gd name="connsiteY249" fmla="*/ 6250028 h 6858000"/>
              <a:gd name="connsiteX250" fmla="*/ 6043441 w 7467600"/>
              <a:gd name="connsiteY250" fmla="*/ 6665847 h 6858000"/>
              <a:gd name="connsiteX251" fmla="*/ 6093432 w 7467600"/>
              <a:gd name="connsiteY251" fmla="*/ 6858000 h 6858000"/>
              <a:gd name="connsiteX252" fmla="*/ 6034344 w 7467600"/>
              <a:gd name="connsiteY252" fmla="*/ 6858000 h 6858000"/>
              <a:gd name="connsiteX253" fmla="*/ 6026679 w 7467600"/>
              <a:gd name="connsiteY253" fmla="*/ 6836959 h 6858000"/>
              <a:gd name="connsiteX254" fmla="*/ 5800441 w 7467600"/>
              <a:gd name="connsiteY254" fmla="*/ 6335286 h 6858000"/>
              <a:gd name="connsiteX255" fmla="*/ 5526562 w 7467600"/>
              <a:gd name="connsiteY255" fmla="*/ 5705388 h 6858000"/>
              <a:gd name="connsiteX256" fmla="*/ 5519640 w 7467600"/>
              <a:gd name="connsiteY256" fmla="*/ 5683774 h 6858000"/>
              <a:gd name="connsiteX257" fmla="*/ 5844559 w 7467600"/>
              <a:gd name="connsiteY257" fmla="*/ 6553349 h 6858000"/>
              <a:gd name="connsiteX258" fmla="*/ 5975994 w 7467600"/>
              <a:gd name="connsiteY258" fmla="*/ 6858000 h 6858000"/>
              <a:gd name="connsiteX259" fmla="*/ 5898547 w 7467600"/>
              <a:gd name="connsiteY259" fmla="*/ 6858000 h 6858000"/>
              <a:gd name="connsiteX260" fmla="*/ 5682041 w 7467600"/>
              <a:gd name="connsiteY260" fmla="*/ 6355860 h 6858000"/>
              <a:gd name="connsiteX261" fmla="*/ 5461758 w 7467600"/>
              <a:gd name="connsiteY261" fmla="*/ 5820220 h 6858000"/>
              <a:gd name="connsiteX262" fmla="*/ 5237282 w 7467600"/>
              <a:gd name="connsiteY262" fmla="*/ 6579086 h 6858000"/>
              <a:gd name="connsiteX263" fmla="*/ 5115009 w 7467600"/>
              <a:gd name="connsiteY263" fmla="*/ 6858000 h 6858000"/>
              <a:gd name="connsiteX264" fmla="*/ 5028074 w 7467600"/>
              <a:gd name="connsiteY264" fmla="*/ 6858000 h 6858000"/>
              <a:gd name="connsiteX265" fmla="*/ 5079508 w 7467600"/>
              <a:gd name="connsiteY265" fmla="*/ 6749074 h 6858000"/>
              <a:gd name="connsiteX266" fmla="*/ 5371846 w 7467600"/>
              <a:gd name="connsiteY266" fmla="*/ 5924413 h 6858000"/>
              <a:gd name="connsiteX267" fmla="*/ 5270512 w 7467600"/>
              <a:gd name="connsiteY267" fmla="*/ 6138975 h 6858000"/>
              <a:gd name="connsiteX268" fmla="*/ 5062409 w 7467600"/>
              <a:gd name="connsiteY268" fmla="*/ 6653544 h 6858000"/>
              <a:gd name="connsiteX269" fmla="*/ 5036628 w 7467600"/>
              <a:gd name="connsiteY269" fmla="*/ 6754247 h 6858000"/>
              <a:gd name="connsiteX270" fmla="*/ 5009112 w 7467600"/>
              <a:gd name="connsiteY270" fmla="*/ 6858000 h 6858000"/>
              <a:gd name="connsiteX271" fmla="*/ 4976679 w 7467600"/>
              <a:gd name="connsiteY271" fmla="*/ 6858000 h 6858000"/>
              <a:gd name="connsiteX272" fmla="*/ 5006537 w 7467600"/>
              <a:gd name="connsiteY272" fmla="*/ 6747068 h 6858000"/>
              <a:gd name="connsiteX273" fmla="*/ 5032723 w 7467600"/>
              <a:gd name="connsiteY273" fmla="*/ 6644957 h 6858000"/>
              <a:gd name="connsiteX274" fmla="*/ 5242949 w 7467600"/>
              <a:gd name="connsiteY274" fmla="*/ 6125175 h 6858000"/>
              <a:gd name="connsiteX275" fmla="*/ 5286321 w 7467600"/>
              <a:gd name="connsiteY275" fmla="*/ 6033555 h 6858000"/>
              <a:gd name="connsiteX276" fmla="*/ 5008210 w 7467600"/>
              <a:gd name="connsiteY276" fmla="*/ 6649194 h 6858000"/>
              <a:gd name="connsiteX277" fmla="*/ 4986321 w 7467600"/>
              <a:gd name="connsiteY277" fmla="*/ 6765687 h 6858000"/>
              <a:gd name="connsiteX278" fmla="*/ 4973474 w 7467600"/>
              <a:gd name="connsiteY278" fmla="*/ 6858000 h 6858000"/>
              <a:gd name="connsiteX279" fmla="*/ 4907178 w 7467600"/>
              <a:gd name="connsiteY279" fmla="*/ 6858000 h 6858000"/>
              <a:gd name="connsiteX280" fmla="*/ 4910810 w 7467600"/>
              <a:gd name="connsiteY280" fmla="*/ 6829660 h 6858000"/>
              <a:gd name="connsiteX281" fmla="*/ 4987461 w 7467600"/>
              <a:gd name="connsiteY281" fmla="*/ 6432994 h 6858000"/>
              <a:gd name="connsiteX282" fmla="*/ 5179262 w 7467600"/>
              <a:gd name="connsiteY282" fmla="*/ 6035044 h 6858000"/>
              <a:gd name="connsiteX283" fmla="*/ 4689678 w 7467600"/>
              <a:gd name="connsiteY283" fmla="*/ 6440241 h 6858000"/>
              <a:gd name="connsiteX284" fmla="*/ 4477543 w 7467600"/>
              <a:gd name="connsiteY284" fmla="*/ 6674836 h 6858000"/>
              <a:gd name="connsiteX285" fmla="*/ 4329957 w 7467600"/>
              <a:gd name="connsiteY285" fmla="*/ 6858000 h 6858000"/>
              <a:gd name="connsiteX286" fmla="*/ 4218595 w 7467600"/>
              <a:gd name="connsiteY286" fmla="*/ 6858000 h 6858000"/>
              <a:gd name="connsiteX287" fmla="*/ 4368888 w 7467600"/>
              <a:gd name="connsiteY287" fmla="*/ 6668412 h 6858000"/>
              <a:gd name="connsiteX288" fmla="*/ 4563091 w 7467600"/>
              <a:gd name="connsiteY288" fmla="*/ 6442508 h 6858000"/>
              <a:gd name="connsiteX289" fmla="*/ 5387324 w 7467600"/>
              <a:gd name="connsiteY289" fmla="*/ 5705830 h 6858000"/>
              <a:gd name="connsiteX290" fmla="*/ 5073620 w 7467600"/>
              <a:gd name="connsiteY290" fmla="*/ 5955437 h 6858000"/>
              <a:gd name="connsiteX291" fmla="*/ 4689789 w 7467600"/>
              <a:gd name="connsiteY291" fmla="*/ 6268382 h 6858000"/>
              <a:gd name="connsiteX292" fmla="*/ 4418722 w 7467600"/>
              <a:gd name="connsiteY292" fmla="*/ 6570886 h 6858000"/>
              <a:gd name="connsiteX293" fmla="*/ 4214944 w 7467600"/>
              <a:gd name="connsiteY293" fmla="*/ 6858000 h 6858000"/>
              <a:gd name="connsiteX294" fmla="*/ 4177898 w 7467600"/>
              <a:gd name="connsiteY294" fmla="*/ 6858000 h 6858000"/>
              <a:gd name="connsiteX295" fmla="*/ 4391597 w 7467600"/>
              <a:gd name="connsiteY295" fmla="*/ 6556370 h 6858000"/>
              <a:gd name="connsiteX296" fmla="*/ 4668889 w 7467600"/>
              <a:gd name="connsiteY296" fmla="*/ 6246399 h 6858000"/>
              <a:gd name="connsiteX297" fmla="*/ 5055427 w 7467600"/>
              <a:gd name="connsiteY297" fmla="*/ 5931476 h 6858000"/>
              <a:gd name="connsiteX298" fmla="*/ 5371814 w 7467600"/>
              <a:gd name="connsiteY298" fmla="*/ 5678975 h 6858000"/>
              <a:gd name="connsiteX299" fmla="*/ 4987918 w 7467600"/>
              <a:gd name="connsiteY299" fmla="*/ 5838701 h 6858000"/>
              <a:gd name="connsiteX300" fmla="*/ 4317146 w 7467600"/>
              <a:gd name="connsiteY300" fmla="*/ 6587716 h 6858000"/>
              <a:gd name="connsiteX301" fmla="*/ 4171627 w 7467600"/>
              <a:gd name="connsiteY301" fmla="*/ 6858000 h 6858000"/>
              <a:gd name="connsiteX302" fmla="*/ 4081585 w 7467600"/>
              <a:gd name="connsiteY302" fmla="*/ 6858000 h 6858000"/>
              <a:gd name="connsiteX303" fmla="*/ 4238603 w 7467600"/>
              <a:gd name="connsiteY303" fmla="*/ 6559341 h 6858000"/>
              <a:gd name="connsiteX304" fmla="*/ 4778333 w 7467600"/>
              <a:gd name="connsiteY304" fmla="*/ 5873626 h 6858000"/>
              <a:gd name="connsiteX305" fmla="*/ 5414185 w 7467600"/>
              <a:gd name="connsiteY305" fmla="*/ 5573882 h 6858000"/>
              <a:gd name="connsiteX306" fmla="*/ 5959648 w 7467600"/>
              <a:gd name="connsiteY306" fmla="*/ 4760797 h 6858000"/>
              <a:gd name="connsiteX307" fmla="*/ 5355019 w 7467600"/>
              <a:gd name="connsiteY307" fmla="*/ 4734672 h 6858000"/>
              <a:gd name="connsiteX308" fmla="*/ 5083565 w 7467600"/>
              <a:gd name="connsiteY308" fmla="*/ 5179121 h 6858000"/>
              <a:gd name="connsiteX309" fmla="*/ 4713577 w 7467600"/>
              <a:gd name="connsiteY309" fmla="*/ 5616803 h 6858000"/>
              <a:gd name="connsiteX310" fmla="*/ 3989559 w 7467600"/>
              <a:gd name="connsiteY310" fmla="*/ 6145945 h 6858000"/>
              <a:gd name="connsiteX311" fmla="*/ 3939824 w 7467600"/>
              <a:gd name="connsiteY311" fmla="*/ 6066900 h 6858000"/>
              <a:gd name="connsiteX312" fmla="*/ 4584537 w 7467600"/>
              <a:gd name="connsiteY312" fmla="*/ 5324826 h 6858000"/>
              <a:gd name="connsiteX313" fmla="*/ 5037105 w 7467600"/>
              <a:gd name="connsiteY313" fmla="*/ 5088765 h 6858000"/>
              <a:gd name="connsiteX314" fmla="*/ 5039930 w 7467600"/>
              <a:gd name="connsiteY314" fmla="*/ 5089585 h 6858000"/>
              <a:gd name="connsiteX315" fmla="*/ 5263764 w 7467600"/>
              <a:gd name="connsiteY315" fmla="*/ 4735525 h 6858000"/>
              <a:gd name="connsiteX316" fmla="*/ 4086300 w 7467600"/>
              <a:gd name="connsiteY316" fmla="*/ 4884599 h 6858000"/>
              <a:gd name="connsiteX317" fmla="*/ 4085485 w 7467600"/>
              <a:gd name="connsiteY317" fmla="*/ 4899070 h 6858000"/>
              <a:gd name="connsiteX318" fmla="*/ 3871915 w 7467600"/>
              <a:gd name="connsiteY318" fmla="*/ 5253645 h 6858000"/>
              <a:gd name="connsiteX319" fmla="*/ 3799374 w 7467600"/>
              <a:gd name="connsiteY319" fmla="*/ 5466127 h 6858000"/>
              <a:gd name="connsiteX320" fmla="*/ 3498850 w 7467600"/>
              <a:gd name="connsiteY320" fmla="*/ 6661888 h 6858000"/>
              <a:gd name="connsiteX321" fmla="*/ 3399216 w 7467600"/>
              <a:gd name="connsiteY321" fmla="*/ 6858000 h 6858000"/>
              <a:gd name="connsiteX322" fmla="*/ 3303688 w 7467600"/>
              <a:gd name="connsiteY322" fmla="*/ 6858000 h 6858000"/>
              <a:gd name="connsiteX323" fmla="*/ 3391774 w 7467600"/>
              <a:gd name="connsiteY323" fmla="*/ 6697181 h 6858000"/>
              <a:gd name="connsiteX324" fmla="*/ 3735540 w 7467600"/>
              <a:gd name="connsiteY324" fmla="*/ 5546923 h 6858000"/>
              <a:gd name="connsiteX325" fmla="*/ 3729438 w 7467600"/>
              <a:gd name="connsiteY325" fmla="*/ 5569058 h 6858000"/>
              <a:gd name="connsiteX326" fmla="*/ 3707782 w 7467600"/>
              <a:gd name="connsiteY326" fmla="*/ 5644908 h 6858000"/>
              <a:gd name="connsiteX327" fmla="*/ 3583827 w 7467600"/>
              <a:gd name="connsiteY327" fmla="*/ 6039215 h 6858000"/>
              <a:gd name="connsiteX328" fmla="*/ 3547861 w 7467600"/>
              <a:gd name="connsiteY328" fmla="*/ 6129609 h 6858000"/>
              <a:gd name="connsiteX329" fmla="*/ 3490905 w 7467600"/>
              <a:gd name="connsiteY329" fmla="*/ 6277660 h 6858000"/>
              <a:gd name="connsiteX330" fmla="*/ 3455859 w 7467600"/>
              <a:gd name="connsiteY330" fmla="*/ 6391301 h 6858000"/>
              <a:gd name="connsiteX331" fmla="*/ 3429112 w 7467600"/>
              <a:gd name="connsiteY331" fmla="*/ 6479469 h 6858000"/>
              <a:gd name="connsiteX332" fmla="*/ 3304862 w 7467600"/>
              <a:gd name="connsiteY332" fmla="*/ 6796476 h 6858000"/>
              <a:gd name="connsiteX333" fmla="*/ 3276071 w 7467600"/>
              <a:gd name="connsiteY333" fmla="*/ 6858000 h 6858000"/>
              <a:gd name="connsiteX334" fmla="*/ 3240805 w 7467600"/>
              <a:gd name="connsiteY334" fmla="*/ 6858000 h 6858000"/>
              <a:gd name="connsiteX335" fmla="*/ 3275917 w 7467600"/>
              <a:gd name="connsiteY335" fmla="*/ 6783192 h 6858000"/>
              <a:gd name="connsiteX336" fmla="*/ 3399358 w 7467600"/>
              <a:gd name="connsiteY336" fmla="*/ 6469011 h 6858000"/>
              <a:gd name="connsiteX337" fmla="*/ 3425650 w 7467600"/>
              <a:gd name="connsiteY337" fmla="*/ 6381333 h 6858000"/>
              <a:gd name="connsiteX338" fmla="*/ 3460661 w 7467600"/>
              <a:gd name="connsiteY338" fmla="*/ 6266763 h 6858000"/>
              <a:gd name="connsiteX339" fmla="*/ 3518021 w 7467600"/>
              <a:gd name="connsiteY339" fmla="*/ 6117298 h 6858000"/>
              <a:gd name="connsiteX340" fmla="*/ 3554035 w 7467600"/>
              <a:gd name="connsiteY340" fmla="*/ 6027832 h 6858000"/>
              <a:gd name="connsiteX341" fmla="*/ 3677174 w 7467600"/>
              <a:gd name="connsiteY341" fmla="*/ 5636351 h 6858000"/>
              <a:gd name="connsiteX342" fmla="*/ 3698819 w 7467600"/>
              <a:gd name="connsiteY342" fmla="*/ 5560503 h 6858000"/>
              <a:gd name="connsiteX343" fmla="*/ 3702094 w 7467600"/>
              <a:gd name="connsiteY343" fmla="*/ 5549194 h 6858000"/>
              <a:gd name="connsiteX344" fmla="*/ 3398355 w 7467600"/>
              <a:gd name="connsiteY344" fmla="*/ 6094603 h 6858000"/>
              <a:gd name="connsiteX345" fmla="*/ 3193941 w 7467600"/>
              <a:gd name="connsiteY345" fmla="*/ 6798775 h 6858000"/>
              <a:gd name="connsiteX346" fmla="*/ 3184140 w 7467600"/>
              <a:gd name="connsiteY346" fmla="*/ 6858000 h 6858000"/>
              <a:gd name="connsiteX347" fmla="*/ 3099978 w 7467600"/>
              <a:gd name="connsiteY347" fmla="*/ 6858000 h 6858000"/>
              <a:gd name="connsiteX348" fmla="*/ 3101556 w 7467600"/>
              <a:gd name="connsiteY348" fmla="*/ 6843337 h 6858000"/>
              <a:gd name="connsiteX349" fmla="*/ 3370162 w 7467600"/>
              <a:gd name="connsiteY349" fmla="*/ 5785550 h 6858000"/>
              <a:gd name="connsiteX350" fmla="*/ 3746477 w 7467600"/>
              <a:gd name="connsiteY350" fmla="*/ 5377889 h 6858000"/>
              <a:gd name="connsiteX351" fmla="*/ 3863399 w 7467600"/>
              <a:gd name="connsiteY351" fmla="*/ 5087257 h 6858000"/>
              <a:gd name="connsiteX352" fmla="*/ 3968712 w 7467600"/>
              <a:gd name="connsiteY352" fmla="*/ 4913989 h 6858000"/>
              <a:gd name="connsiteX353" fmla="*/ 2792390 w 7467600"/>
              <a:gd name="connsiteY353" fmla="*/ 5382974 h 6858000"/>
              <a:gd name="connsiteX354" fmla="*/ 2714982 w 7467600"/>
              <a:gd name="connsiteY354" fmla="*/ 5427051 h 6858000"/>
              <a:gd name="connsiteX355" fmla="*/ 2813361 w 7467600"/>
              <a:gd name="connsiteY355" fmla="*/ 6023912 h 6858000"/>
              <a:gd name="connsiteX356" fmla="*/ 2688430 w 7467600"/>
              <a:gd name="connsiteY356" fmla="*/ 6801564 h 6858000"/>
              <a:gd name="connsiteX357" fmla="*/ 2629626 w 7467600"/>
              <a:gd name="connsiteY357" fmla="*/ 6763394 h 6858000"/>
              <a:gd name="connsiteX358" fmla="*/ 2565328 w 7467600"/>
              <a:gd name="connsiteY358" fmla="*/ 5516399 h 6858000"/>
              <a:gd name="connsiteX359" fmla="*/ 1922999 w 7467600"/>
              <a:gd name="connsiteY359" fmla="*/ 5980343 h 6858000"/>
              <a:gd name="connsiteX360" fmla="*/ 1950261 w 7467600"/>
              <a:gd name="connsiteY360" fmla="*/ 6405858 h 6858000"/>
              <a:gd name="connsiteX361" fmla="*/ 2365554 w 7467600"/>
              <a:gd name="connsiteY361" fmla="*/ 6759107 h 6858000"/>
              <a:gd name="connsiteX362" fmla="*/ 2424142 w 7467600"/>
              <a:gd name="connsiteY362" fmla="*/ 6858000 h 6858000"/>
              <a:gd name="connsiteX363" fmla="*/ 2395994 w 7467600"/>
              <a:gd name="connsiteY363" fmla="*/ 6858000 h 6858000"/>
              <a:gd name="connsiteX364" fmla="*/ 2392863 w 7467600"/>
              <a:gd name="connsiteY364" fmla="*/ 6852964 h 6858000"/>
              <a:gd name="connsiteX365" fmla="*/ 2017589 w 7467600"/>
              <a:gd name="connsiteY365" fmla="*/ 6493982 h 6858000"/>
              <a:gd name="connsiteX366" fmla="*/ 2147336 w 7467600"/>
              <a:gd name="connsiteY366" fmla="*/ 6594052 h 6858000"/>
              <a:gd name="connsiteX367" fmla="*/ 2207047 w 7467600"/>
              <a:gd name="connsiteY367" fmla="*/ 6654540 h 6858000"/>
              <a:gd name="connsiteX368" fmla="*/ 2299106 w 7467600"/>
              <a:gd name="connsiteY368" fmla="*/ 6778931 h 6858000"/>
              <a:gd name="connsiteX369" fmla="*/ 2314430 w 7467600"/>
              <a:gd name="connsiteY369" fmla="*/ 6801144 h 6858000"/>
              <a:gd name="connsiteX370" fmla="*/ 2352406 w 7467600"/>
              <a:gd name="connsiteY370" fmla="*/ 6858000 h 6858000"/>
              <a:gd name="connsiteX371" fmla="*/ 2314492 w 7467600"/>
              <a:gd name="connsiteY371" fmla="*/ 6858000 h 6858000"/>
              <a:gd name="connsiteX372" fmla="*/ 2288095 w 7467600"/>
              <a:gd name="connsiteY372" fmla="*/ 6818030 h 6858000"/>
              <a:gd name="connsiteX373" fmla="*/ 2272768 w 7467600"/>
              <a:gd name="connsiteY373" fmla="*/ 6795822 h 6858000"/>
              <a:gd name="connsiteX374" fmla="*/ 2182715 w 7467600"/>
              <a:gd name="connsiteY374" fmla="*/ 6675071 h 6858000"/>
              <a:gd name="connsiteX375" fmla="*/ 2032061 w 7467600"/>
              <a:gd name="connsiteY375" fmla="*/ 6541380 h 6858000"/>
              <a:gd name="connsiteX376" fmla="*/ 2257220 w 7467600"/>
              <a:gd name="connsiteY376" fmla="*/ 6826257 h 6858000"/>
              <a:gd name="connsiteX377" fmla="*/ 2281324 w 7467600"/>
              <a:gd name="connsiteY377" fmla="*/ 6858000 h 6858000"/>
              <a:gd name="connsiteX378" fmla="*/ 2242860 w 7467600"/>
              <a:gd name="connsiteY378" fmla="*/ 6858000 h 6858000"/>
              <a:gd name="connsiteX379" fmla="*/ 2232818 w 7467600"/>
              <a:gd name="connsiteY379" fmla="*/ 6844926 h 6858000"/>
              <a:gd name="connsiteX380" fmla="*/ 1990172 w 7467600"/>
              <a:gd name="connsiteY380" fmla="*/ 6542121 h 6858000"/>
              <a:gd name="connsiteX381" fmla="*/ 2124090 w 7467600"/>
              <a:gd name="connsiteY381" fmla="*/ 6761017 h 6858000"/>
              <a:gd name="connsiteX382" fmla="*/ 2200380 w 7467600"/>
              <a:gd name="connsiteY382" fmla="*/ 6858000 h 6858000"/>
              <a:gd name="connsiteX383" fmla="*/ 2147507 w 7467600"/>
              <a:gd name="connsiteY383" fmla="*/ 6858000 h 6858000"/>
              <a:gd name="connsiteX384" fmla="*/ 2070668 w 7467600"/>
              <a:gd name="connsiteY384" fmla="*/ 6761520 h 6858000"/>
              <a:gd name="connsiteX385" fmla="*/ 1975142 w 7467600"/>
              <a:gd name="connsiteY385" fmla="*/ 6585570 h 6858000"/>
              <a:gd name="connsiteX386" fmla="*/ 2050035 w 7467600"/>
              <a:gd name="connsiteY386" fmla="*/ 6813345 h 6858000"/>
              <a:gd name="connsiteX387" fmla="*/ 2063025 w 7467600"/>
              <a:gd name="connsiteY387" fmla="*/ 6858000 h 6858000"/>
              <a:gd name="connsiteX388" fmla="*/ 2021675 w 7467600"/>
              <a:gd name="connsiteY388" fmla="*/ 6858000 h 6858000"/>
              <a:gd name="connsiteX389" fmla="*/ 2019308 w 7467600"/>
              <a:gd name="connsiteY389" fmla="*/ 6847118 h 6858000"/>
              <a:gd name="connsiteX390" fmla="*/ 1938835 w 7467600"/>
              <a:gd name="connsiteY390" fmla="*/ 6551160 h 6858000"/>
              <a:gd name="connsiteX391" fmla="*/ 1953230 w 7467600"/>
              <a:gd name="connsiteY391" fmla="*/ 6759699 h 6858000"/>
              <a:gd name="connsiteX392" fmla="*/ 1956763 w 7467600"/>
              <a:gd name="connsiteY392" fmla="*/ 6778191 h 6858000"/>
              <a:gd name="connsiteX393" fmla="*/ 1967925 w 7467600"/>
              <a:gd name="connsiteY393" fmla="*/ 6858000 h 6858000"/>
              <a:gd name="connsiteX394" fmla="*/ 1936622 w 7467600"/>
              <a:gd name="connsiteY394" fmla="*/ 6858000 h 6858000"/>
              <a:gd name="connsiteX395" fmla="*/ 1926261 w 7467600"/>
              <a:gd name="connsiteY395" fmla="*/ 6784064 h 6858000"/>
              <a:gd name="connsiteX396" fmla="*/ 1922724 w 7467600"/>
              <a:gd name="connsiteY396" fmla="*/ 6765577 h 6858000"/>
              <a:gd name="connsiteX397" fmla="*/ 1904650 w 7467600"/>
              <a:gd name="connsiteY397" fmla="*/ 6639616 h 6858000"/>
              <a:gd name="connsiteX398" fmla="*/ 1885273 w 7467600"/>
              <a:gd name="connsiteY398" fmla="*/ 6858000 h 6858000"/>
              <a:gd name="connsiteX399" fmla="*/ 1854363 w 7467600"/>
              <a:gd name="connsiteY399" fmla="*/ 6858000 h 6858000"/>
              <a:gd name="connsiteX400" fmla="*/ 1880391 w 7467600"/>
              <a:gd name="connsiteY400" fmla="*/ 6603796 h 6858000"/>
              <a:gd name="connsiteX401" fmla="*/ 1818273 w 7467600"/>
              <a:gd name="connsiteY401" fmla="*/ 6715729 h 6858000"/>
              <a:gd name="connsiteX402" fmla="*/ 1794691 w 7467600"/>
              <a:gd name="connsiteY402" fmla="*/ 6843239 h 6858000"/>
              <a:gd name="connsiteX403" fmla="*/ 1794914 w 7467600"/>
              <a:gd name="connsiteY403" fmla="*/ 6858000 h 6858000"/>
              <a:gd name="connsiteX404" fmla="*/ 1746128 w 7467600"/>
              <a:gd name="connsiteY404" fmla="*/ 6858000 h 6858000"/>
              <a:gd name="connsiteX405" fmla="*/ 1753934 w 7467600"/>
              <a:gd name="connsiteY405" fmla="*/ 6724796 h 6858000"/>
              <a:gd name="connsiteX406" fmla="*/ 1792053 w 7467600"/>
              <a:gd name="connsiteY406" fmla="*/ 6572396 h 6858000"/>
              <a:gd name="connsiteX407" fmla="*/ 1862248 w 7467600"/>
              <a:gd name="connsiteY407" fmla="*/ 6266397 h 6858000"/>
              <a:gd name="connsiteX408" fmla="*/ 1862250 w 7467600"/>
              <a:gd name="connsiteY408" fmla="*/ 6033531 h 6858000"/>
              <a:gd name="connsiteX409" fmla="*/ 1211999 w 7467600"/>
              <a:gd name="connsiteY409" fmla="*/ 6683610 h 6858000"/>
              <a:gd name="connsiteX410" fmla="*/ 1213266 w 7467600"/>
              <a:gd name="connsiteY410" fmla="*/ 6691947 h 6858000"/>
              <a:gd name="connsiteX411" fmla="*/ 1203370 w 7467600"/>
              <a:gd name="connsiteY411" fmla="*/ 6850676 h 6858000"/>
              <a:gd name="connsiteX412" fmla="*/ 1203671 w 7467600"/>
              <a:gd name="connsiteY412" fmla="*/ 6858000 h 6858000"/>
              <a:gd name="connsiteX413" fmla="*/ 1143180 w 7467600"/>
              <a:gd name="connsiteY413" fmla="*/ 6858000 h 6858000"/>
              <a:gd name="connsiteX414" fmla="*/ 1142176 w 7467600"/>
              <a:gd name="connsiteY414" fmla="*/ 6766045 h 6858000"/>
              <a:gd name="connsiteX415" fmla="*/ 1067484 w 7467600"/>
              <a:gd name="connsiteY415" fmla="*/ 6858000 h 6858000"/>
              <a:gd name="connsiteX416" fmla="*/ 953928 w 7467600"/>
              <a:gd name="connsiteY416" fmla="*/ 6858000 h 6858000"/>
              <a:gd name="connsiteX417" fmla="*/ 959715 w 7467600"/>
              <a:gd name="connsiteY417" fmla="*/ 6850185 h 6858000"/>
              <a:gd name="connsiteX418" fmla="*/ 1483788 w 7467600"/>
              <a:gd name="connsiteY418" fmla="*/ 6259174 h 6858000"/>
              <a:gd name="connsiteX419" fmla="*/ 1100671 w 7467600"/>
              <a:gd name="connsiteY419" fmla="*/ 6252137 h 6858000"/>
              <a:gd name="connsiteX420" fmla="*/ 1090144 w 7467600"/>
              <a:gd name="connsiteY420" fmla="*/ 6256748 h 6858000"/>
              <a:gd name="connsiteX421" fmla="*/ 1095872 w 7467600"/>
              <a:gd name="connsiteY421" fmla="*/ 6271892 h 6858000"/>
              <a:gd name="connsiteX422" fmla="*/ 262785 w 7467600"/>
              <a:gd name="connsiteY422" fmla="*/ 6845450 h 6858000"/>
              <a:gd name="connsiteX423" fmla="*/ 209968 w 7467600"/>
              <a:gd name="connsiteY423" fmla="*/ 6770713 h 6858000"/>
              <a:gd name="connsiteX424" fmla="*/ 873460 w 7467600"/>
              <a:gd name="connsiteY424" fmla="*/ 6253768 h 6858000"/>
              <a:gd name="connsiteX425" fmla="*/ 192686 w 7467600"/>
              <a:gd name="connsiteY425" fmla="*/ 5849257 h 6858000"/>
              <a:gd name="connsiteX426" fmla="*/ 4696 w 7467600"/>
              <a:gd name="connsiteY426" fmla="*/ 5697668 h 6858000"/>
              <a:gd name="connsiteX427" fmla="*/ 0 w 7467600"/>
              <a:gd name="connsiteY427" fmla="*/ 5689984 h 6858000"/>
              <a:gd name="connsiteX428" fmla="*/ 0 w 7467600"/>
              <a:gd name="connsiteY428" fmla="*/ 5513472 h 6858000"/>
              <a:gd name="connsiteX429" fmla="*/ 174101 w 7467600"/>
              <a:gd name="connsiteY429" fmla="*/ 5620277 h 6858000"/>
              <a:gd name="connsiteX430" fmla="*/ 891800 w 7467600"/>
              <a:gd name="connsiteY430" fmla="*/ 6036935 h 6858000"/>
              <a:gd name="connsiteX431" fmla="*/ 1072219 w 7467600"/>
              <a:gd name="connsiteY431" fmla="*/ 6169443 h 6858000"/>
              <a:gd name="connsiteX432" fmla="*/ 1074117 w 7467600"/>
              <a:gd name="connsiteY432" fmla="*/ 6170301 h 6858000"/>
              <a:gd name="connsiteX433" fmla="*/ 1083114 w 7467600"/>
              <a:gd name="connsiteY433" fmla="*/ 6174131 h 6858000"/>
              <a:gd name="connsiteX434" fmla="*/ 1543010 w 7467600"/>
              <a:gd name="connsiteY434" fmla="*/ 6191140 h 6858000"/>
              <a:gd name="connsiteX435" fmla="*/ 1551080 w 7467600"/>
              <a:gd name="connsiteY435" fmla="*/ 6195006 h 6858000"/>
              <a:gd name="connsiteX436" fmla="*/ 2345443 w 7467600"/>
              <a:gd name="connsiteY436" fmla="*/ 5549882 h 6858000"/>
              <a:gd name="connsiteX437" fmla="*/ 1721499 w 7467600"/>
              <a:gd name="connsiteY437" fmla="*/ 5599969 h 6858000"/>
              <a:gd name="connsiteX438" fmla="*/ 767716 w 7467600"/>
              <a:gd name="connsiteY438" fmla="*/ 5472768 h 6858000"/>
              <a:gd name="connsiteX439" fmla="*/ 722147 w 7467600"/>
              <a:gd name="connsiteY439" fmla="*/ 5393091 h 6858000"/>
              <a:gd name="connsiteX440" fmla="*/ 1485552 w 7467600"/>
              <a:gd name="connsiteY440" fmla="*/ 5313202 h 6858000"/>
              <a:gd name="connsiteX441" fmla="*/ 2143004 w 7467600"/>
              <a:gd name="connsiteY441" fmla="*/ 5402420 h 6858000"/>
              <a:gd name="connsiteX442" fmla="*/ 1933391 w 7467600"/>
              <a:gd name="connsiteY442" fmla="*/ 5156971 h 6858000"/>
              <a:gd name="connsiteX443" fmla="*/ 1827118 w 7467600"/>
              <a:gd name="connsiteY443" fmla="*/ 4968410 h 6858000"/>
              <a:gd name="connsiteX444" fmla="*/ 1837349 w 7467600"/>
              <a:gd name="connsiteY444" fmla="*/ 4956357 h 6858000"/>
              <a:gd name="connsiteX445" fmla="*/ 2162835 w 7467600"/>
              <a:gd name="connsiteY445" fmla="*/ 5187853 h 6858000"/>
              <a:gd name="connsiteX446" fmla="*/ 2257167 w 7467600"/>
              <a:gd name="connsiteY446" fmla="*/ 5462123 h 6858000"/>
              <a:gd name="connsiteX447" fmla="*/ 2261598 w 7467600"/>
              <a:gd name="connsiteY447" fmla="*/ 5467998 h 6858000"/>
              <a:gd name="connsiteX448" fmla="*/ 2437177 w 7467600"/>
              <a:gd name="connsiteY448" fmla="*/ 5479608 h 6858000"/>
              <a:gd name="connsiteX449" fmla="*/ 2445247 w 7467600"/>
              <a:gd name="connsiteY449" fmla="*/ 5483476 h 6858000"/>
              <a:gd name="connsiteX450" fmla="*/ 2743626 w 7467600"/>
              <a:gd name="connsiteY450" fmla="*/ 5304819 h 6858000"/>
              <a:gd name="connsiteX451" fmla="*/ 3048102 w 7467600"/>
              <a:gd name="connsiteY451" fmla="*/ 5150595 h 6858000"/>
              <a:gd name="connsiteX452" fmla="*/ 1799414 w 7467600"/>
              <a:gd name="connsiteY452" fmla="*/ 4694732 h 6858000"/>
              <a:gd name="connsiteX453" fmla="*/ 1771735 w 7467600"/>
              <a:gd name="connsiteY453" fmla="*/ 4619929 h 6858000"/>
              <a:gd name="connsiteX454" fmla="*/ 3104273 w 7467600"/>
              <a:gd name="connsiteY454" fmla="*/ 5076159 h 6858000"/>
              <a:gd name="connsiteX455" fmla="*/ 3113245 w 7467600"/>
              <a:gd name="connsiteY455" fmla="*/ 5090705 h 6858000"/>
              <a:gd name="connsiteX456" fmla="*/ 3126294 w 7467600"/>
              <a:gd name="connsiteY456" fmla="*/ 5114400 h 6858000"/>
              <a:gd name="connsiteX457" fmla="*/ 3937433 w 7467600"/>
              <a:gd name="connsiteY457" fmla="*/ 4830473 h 6858000"/>
              <a:gd name="connsiteX458" fmla="*/ 3590475 w 7467600"/>
              <a:gd name="connsiteY458" fmla="*/ 4597974 h 6858000"/>
              <a:gd name="connsiteX459" fmla="*/ 3100264 w 7467600"/>
              <a:gd name="connsiteY459" fmla="*/ 4579845 h 6858000"/>
              <a:gd name="connsiteX460" fmla="*/ 2183576 w 7467600"/>
              <a:gd name="connsiteY460" fmla="*/ 4227150 h 6858000"/>
              <a:gd name="connsiteX461" fmla="*/ 2151029 w 7467600"/>
              <a:gd name="connsiteY461" fmla="*/ 4146947 h 6858000"/>
              <a:gd name="connsiteX462" fmla="*/ 3563434 w 7467600"/>
              <a:gd name="connsiteY462" fmla="*/ 4469115 h 6858000"/>
              <a:gd name="connsiteX463" fmla="*/ 3177952 w 7467600"/>
              <a:gd name="connsiteY463" fmla="*/ 3657386 h 6858000"/>
              <a:gd name="connsiteX464" fmla="*/ 3189263 w 7467600"/>
              <a:gd name="connsiteY464" fmla="*/ 3625726 h 6858000"/>
              <a:gd name="connsiteX465" fmla="*/ 3560912 w 7467600"/>
              <a:gd name="connsiteY465" fmla="*/ 4079863 h 6858000"/>
              <a:gd name="connsiteX466" fmla="*/ 3626636 w 7467600"/>
              <a:gd name="connsiteY466" fmla="*/ 4512230 h 6858000"/>
              <a:gd name="connsiteX467" fmla="*/ 3653088 w 7467600"/>
              <a:gd name="connsiteY467" fmla="*/ 4521417 h 6858000"/>
              <a:gd name="connsiteX468" fmla="*/ 3988128 w 7467600"/>
              <a:gd name="connsiteY468" fmla="*/ 4817267 h 6858000"/>
              <a:gd name="connsiteX469" fmla="*/ 4830582 w 7467600"/>
              <a:gd name="connsiteY469" fmla="*/ 4676000 h 6858000"/>
              <a:gd name="connsiteX470" fmla="*/ 4830100 w 7467600"/>
              <a:gd name="connsiteY470" fmla="*/ 4675554 h 6858000"/>
              <a:gd name="connsiteX471" fmla="*/ 4036318 w 7467600"/>
              <a:gd name="connsiteY471" fmla="*/ 4147013 h 6858000"/>
              <a:gd name="connsiteX472" fmla="*/ 3432098 w 7467600"/>
              <a:gd name="connsiteY472" fmla="*/ 3537312 h 6858000"/>
              <a:gd name="connsiteX473" fmla="*/ 3446761 w 7467600"/>
              <a:gd name="connsiteY473" fmla="*/ 3461278 h 6858000"/>
              <a:gd name="connsiteX474" fmla="*/ 4419733 w 7467600"/>
              <a:gd name="connsiteY474" fmla="*/ 3963555 h 6858000"/>
              <a:gd name="connsiteX475" fmla="*/ 4781371 w 7467600"/>
              <a:gd name="connsiteY475" fmla="*/ 4458604 h 6858000"/>
              <a:gd name="connsiteX476" fmla="*/ 4780440 w 7467600"/>
              <a:gd name="connsiteY476" fmla="*/ 4470290 h 6858000"/>
              <a:gd name="connsiteX477" fmla="*/ 4898954 w 7467600"/>
              <a:gd name="connsiteY477" fmla="*/ 4662092 h 6858000"/>
              <a:gd name="connsiteX478" fmla="*/ 4900699 w 7467600"/>
              <a:gd name="connsiteY478" fmla="*/ 4670867 h 6858000"/>
              <a:gd name="connsiteX479" fmla="*/ 5714511 w 7467600"/>
              <a:gd name="connsiteY479" fmla="*/ 4663483 h 6858000"/>
              <a:gd name="connsiteX480" fmla="*/ 5464793 w 7467600"/>
              <a:gd name="connsiteY480" fmla="*/ 4393556 h 6858000"/>
              <a:gd name="connsiteX481" fmla="*/ 5461897 w 7467600"/>
              <a:gd name="connsiteY481" fmla="*/ 4390879 h 6858000"/>
              <a:gd name="connsiteX482" fmla="*/ 4294126 w 7467600"/>
              <a:gd name="connsiteY482" fmla="*/ 3303048 h 6858000"/>
              <a:gd name="connsiteX483" fmla="*/ 4305321 w 7467600"/>
              <a:gd name="connsiteY483" fmla="*/ 3256953 h 6858000"/>
              <a:gd name="connsiteX484" fmla="*/ 4949299 w 7467600"/>
              <a:gd name="connsiteY484" fmla="*/ 3766336 h 6858000"/>
              <a:gd name="connsiteX485" fmla="*/ 5291452 w 7467600"/>
              <a:gd name="connsiteY485" fmla="*/ 4076801 h 6858000"/>
              <a:gd name="connsiteX486" fmla="*/ 5434998 w 7467600"/>
              <a:gd name="connsiteY486" fmla="*/ 4254100 h 6858000"/>
              <a:gd name="connsiteX487" fmla="*/ 5351015 w 7467600"/>
              <a:gd name="connsiteY487" fmla="*/ 3760989 h 6858000"/>
              <a:gd name="connsiteX488" fmla="*/ 5413780 w 7467600"/>
              <a:gd name="connsiteY488" fmla="*/ 2966265 h 6858000"/>
              <a:gd name="connsiteX489" fmla="*/ 5425627 w 7467600"/>
              <a:gd name="connsiteY489" fmla="*/ 2954192 h 6858000"/>
              <a:gd name="connsiteX490" fmla="*/ 6604735 w 7467600"/>
              <a:gd name="connsiteY490" fmla="*/ 2041381 h 6858000"/>
              <a:gd name="connsiteX491" fmla="*/ 7204487 w 7467600"/>
              <a:gd name="connsiteY491" fmla="*/ 2742112 h 6858000"/>
              <a:gd name="connsiteX492" fmla="*/ 7131592 w 7467600"/>
              <a:gd name="connsiteY492" fmla="*/ 2672096 h 6858000"/>
              <a:gd name="connsiteX493" fmla="*/ 6996344 w 7467600"/>
              <a:gd name="connsiteY493" fmla="*/ 2518310 h 6858000"/>
              <a:gd name="connsiteX494" fmla="*/ 6735495 w 7467600"/>
              <a:gd name="connsiteY494" fmla="*/ 2196890 h 6858000"/>
              <a:gd name="connsiteX495" fmla="*/ 6721901 w 7467600"/>
              <a:gd name="connsiteY495" fmla="*/ 2179274 h 6858000"/>
              <a:gd name="connsiteX496" fmla="*/ 6604735 w 7467600"/>
              <a:gd name="connsiteY496" fmla="*/ 2041381 h 6858000"/>
              <a:gd name="connsiteX497" fmla="*/ 6591670 w 7467600"/>
              <a:gd name="connsiteY497" fmla="*/ 1988277 h 6858000"/>
              <a:gd name="connsiteX498" fmla="*/ 6747349 w 7467600"/>
              <a:gd name="connsiteY498" fmla="*/ 2160069 h 6858000"/>
              <a:gd name="connsiteX499" fmla="*/ 6760943 w 7467600"/>
              <a:gd name="connsiteY499" fmla="*/ 2177686 h 6858000"/>
              <a:gd name="connsiteX500" fmla="*/ 7021065 w 7467600"/>
              <a:gd name="connsiteY500" fmla="*/ 2498102 h 6858000"/>
              <a:gd name="connsiteX501" fmla="*/ 7155223 w 7467600"/>
              <a:gd name="connsiteY501" fmla="*/ 2650386 h 6858000"/>
              <a:gd name="connsiteX502" fmla="*/ 7203167 w 7467600"/>
              <a:gd name="connsiteY502" fmla="*/ 2697288 h 6858000"/>
              <a:gd name="connsiteX503" fmla="*/ 6937703 w 7467600"/>
              <a:gd name="connsiteY503" fmla="*/ 2321981 h 6858000"/>
              <a:gd name="connsiteX504" fmla="*/ 6591670 w 7467600"/>
              <a:gd name="connsiteY504" fmla="*/ 1988277 h 6858000"/>
              <a:gd name="connsiteX505" fmla="*/ 5798671 w 7467600"/>
              <a:gd name="connsiteY505" fmla="*/ 1981601 h 6858000"/>
              <a:gd name="connsiteX506" fmla="*/ 5754709 w 7467600"/>
              <a:gd name="connsiteY506" fmla="*/ 2071454 h 6858000"/>
              <a:gd name="connsiteX507" fmla="*/ 5763044 w 7467600"/>
              <a:gd name="connsiteY507" fmla="*/ 2842206 h 6858000"/>
              <a:gd name="connsiteX508" fmla="*/ 5764974 w 7467600"/>
              <a:gd name="connsiteY508" fmla="*/ 2799609 h 6858000"/>
              <a:gd name="connsiteX509" fmla="*/ 5767665 w 7467600"/>
              <a:gd name="connsiteY509" fmla="*/ 2666409 h 6858000"/>
              <a:gd name="connsiteX510" fmla="*/ 5763055 w 7467600"/>
              <a:gd name="connsiteY510" fmla="*/ 2579705 h 6858000"/>
              <a:gd name="connsiteX511" fmla="*/ 5758079 w 7467600"/>
              <a:gd name="connsiteY511" fmla="*/ 2492508 h 6858000"/>
              <a:gd name="connsiteX512" fmla="*/ 5779325 w 7467600"/>
              <a:gd name="connsiteY512" fmla="*/ 2197069 h 6858000"/>
              <a:gd name="connsiteX513" fmla="*/ 5798671 w 7467600"/>
              <a:gd name="connsiteY513" fmla="*/ 1981601 h 6858000"/>
              <a:gd name="connsiteX514" fmla="*/ 5829202 w 7467600"/>
              <a:gd name="connsiteY514" fmla="*/ 1971679 h 6858000"/>
              <a:gd name="connsiteX515" fmla="*/ 5809558 w 7467600"/>
              <a:gd name="connsiteY515" fmla="*/ 2198043 h 6858000"/>
              <a:gd name="connsiteX516" fmla="*/ 5788653 w 7467600"/>
              <a:gd name="connsiteY516" fmla="*/ 2489430 h 6858000"/>
              <a:gd name="connsiteX517" fmla="*/ 5793439 w 7467600"/>
              <a:gd name="connsiteY517" fmla="*/ 2575235 h 6858000"/>
              <a:gd name="connsiteX518" fmla="*/ 5796837 w 7467600"/>
              <a:gd name="connsiteY518" fmla="*/ 2637633 h 6858000"/>
              <a:gd name="connsiteX519" fmla="*/ 5818614 w 7467600"/>
              <a:gd name="connsiteY519" fmla="*/ 2473055 h 6858000"/>
              <a:gd name="connsiteX520" fmla="*/ 5829202 w 7467600"/>
              <a:gd name="connsiteY520" fmla="*/ 1971679 h 6858000"/>
              <a:gd name="connsiteX521" fmla="*/ 5911389 w 7467600"/>
              <a:gd name="connsiteY521" fmla="*/ 1898371 h 6858000"/>
              <a:gd name="connsiteX522" fmla="*/ 6237627 w 7467600"/>
              <a:gd name="connsiteY522" fmla="*/ 2231921 h 6858000"/>
              <a:gd name="connsiteX523" fmla="*/ 5911389 w 7467600"/>
              <a:gd name="connsiteY523" fmla="*/ 1898371 h 6858000"/>
              <a:gd name="connsiteX524" fmla="*/ 6944437 w 7467600"/>
              <a:gd name="connsiteY524" fmla="*/ 1575402 h 6858000"/>
              <a:gd name="connsiteX525" fmla="*/ 6304730 w 7467600"/>
              <a:gd name="connsiteY525" fmla="*/ 1766654 h 6858000"/>
              <a:gd name="connsiteX526" fmla="*/ 6944437 w 7467600"/>
              <a:gd name="connsiteY526" fmla="*/ 1575402 h 6858000"/>
              <a:gd name="connsiteX527" fmla="*/ 7019523 w 7467600"/>
              <a:gd name="connsiteY527" fmla="*/ 1519450 h 6858000"/>
              <a:gd name="connsiteX528" fmla="*/ 6298091 w 7467600"/>
              <a:gd name="connsiteY528" fmla="*/ 1737122 h 6858000"/>
              <a:gd name="connsiteX529" fmla="*/ 7019523 w 7467600"/>
              <a:gd name="connsiteY529" fmla="*/ 1519450 h 6858000"/>
              <a:gd name="connsiteX530" fmla="*/ 2399523 w 7467600"/>
              <a:gd name="connsiteY530" fmla="*/ 1428234 h 6858000"/>
              <a:gd name="connsiteX531" fmla="*/ 2224982 w 7467600"/>
              <a:gd name="connsiteY531" fmla="*/ 1826201 h 6858000"/>
              <a:gd name="connsiteX532" fmla="*/ 2096099 w 7467600"/>
              <a:gd name="connsiteY532" fmla="*/ 2345900 h 6858000"/>
              <a:gd name="connsiteX533" fmla="*/ 2283317 w 7467600"/>
              <a:gd name="connsiteY533" fmla="*/ 1796925 h 6858000"/>
              <a:gd name="connsiteX534" fmla="*/ 2399523 w 7467600"/>
              <a:gd name="connsiteY534" fmla="*/ 1428234 h 6858000"/>
              <a:gd name="connsiteX535" fmla="*/ 2448558 w 7467600"/>
              <a:gd name="connsiteY535" fmla="*/ 1373435 h 6858000"/>
              <a:gd name="connsiteX536" fmla="*/ 2312521 w 7467600"/>
              <a:gd name="connsiteY536" fmla="*/ 1806140 h 6858000"/>
              <a:gd name="connsiteX537" fmla="*/ 2127533 w 7467600"/>
              <a:gd name="connsiteY537" fmla="*/ 2348380 h 6858000"/>
              <a:gd name="connsiteX538" fmla="*/ 2358080 w 7467600"/>
              <a:gd name="connsiteY538" fmla="*/ 1866134 h 6858000"/>
              <a:gd name="connsiteX539" fmla="*/ 2407436 w 7467600"/>
              <a:gd name="connsiteY539" fmla="*/ 1651070 h 6858000"/>
              <a:gd name="connsiteX540" fmla="*/ 2448558 w 7467600"/>
              <a:gd name="connsiteY540" fmla="*/ 1373435 h 6858000"/>
              <a:gd name="connsiteX541" fmla="*/ 278707 w 7467600"/>
              <a:gd name="connsiteY541" fmla="*/ 1352270 h 6858000"/>
              <a:gd name="connsiteX542" fmla="*/ 321570 w 7467600"/>
              <a:gd name="connsiteY542" fmla="*/ 1861610 h 6858000"/>
              <a:gd name="connsiteX543" fmla="*/ 294281 w 7467600"/>
              <a:gd name="connsiteY543" fmla="*/ 1440658 h 6858000"/>
              <a:gd name="connsiteX544" fmla="*/ 278707 w 7467600"/>
              <a:gd name="connsiteY544" fmla="*/ 1352270 h 6858000"/>
              <a:gd name="connsiteX545" fmla="*/ 1423821 w 7467600"/>
              <a:gd name="connsiteY545" fmla="*/ 1351958 h 6858000"/>
              <a:gd name="connsiteX546" fmla="*/ 1638521 w 7467600"/>
              <a:gd name="connsiteY546" fmla="*/ 1908470 h 6858000"/>
              <a:gd name="connsiteX547" fmla="*/ 1754199 w 7467600"/>
              <a:gd name="connsiteY547" fmla="*/ 2149284 h 6858000"/>
              <a:gd name="connsiteX548" fmla="*/ 1908359 w 7467600"/>
              <a:gd name="connsiteY548" fmla="*/ 2364988 h 6858000"/>
              <a:gd name="connsiteX549" fmla="*/ 1647661 w 7467600"/>
              <a:gd name="connsiteY549" fmla="*/ 1825945 h 6858000"/>
              <a:gd name="connsiteX550" fmla="*/ 1423821 w 7467600"/>
              <a:gd name="connsiteY550" fmla="*/ 1351958 h 6858000"/>
              <a:gd name="connsiteX551" fmla="*/ 1431890 w 7467600"/>
              <a:gd name="connsiteY551" fmla="*/ 1306475 h 6858000"/>
              <a:gd name="connsiteX552" fmla="*/ 1507597 w 7467600"/>
              <a:gd name="connsiteY552" fmla="*/ 1446132 h 6858000"/>
              <a:gd name="connsiteX553" fmla="*/ 1674586 w 7467600"/>
              <a:gd name="connsiteY553" fmla="*/ 1813832 h 6858000"/>
              <a:gd name="connsiteX554" fmla="*/ 1815950 w 7467600"/>
              <a:gd name="connsiteY554" fmla="*/ 2128564 h 6858000"/>
              <a:gd name="connsiteX555" fmla="*/ 1984242 w 7467600"/>
              <a:gd name="connsiteY555" fmla="*/ 2430829 h 6858000"/>
              <a:gd name="connsiteX556" fmla="*/ 2014023 w 7467600"/>
              <a:gd name="connsiteY556" fmla="*/ 2450995 h 6858000"/>
              <a:gd name="connsiteX557" fmla="*/ 1747337 w 7467600"/>
              <a:gd name="connsiteY557" fmla="*/ 1855264 h 6858000"/>
              <a:gd name="connsiteX558" fmla="*/ 1533749 w 7467600"/>
              <a:gd name="connsiteY558" fmla="*/ 1478656 h 6858000"/>
              <a:gd name="connsiteX559" fmla="*/ 1431890 w 7467600"/>
              <a:gd name="connsiteY559" fmla="*/ 1306475 h 6858000"/>
              <a:gd name="connsiteX560" fmla="*/ 5052692 w 7467600"/>
              <a:gd name="connsiteY560" fmla="*/ 1292994 h 6858000"/>
              <a:gd name="connsiteX561" fmla="*/ 5200661 w 7467600"/>
              <a:gd name="connsiteY561" fmla="*/ 1635186 h 6858000"/>
              <a:gd name="connsiteX562" fmla="*/ 5297138 w 7467600"/>
              <a:gd name="connsiteY562" fmla="*/ 1906351 h 6858000"/>
              <a:gd name="connsiteX563" fmla="*/ 5052692 w 7467600"/>
              <a:gd name="connsiteY563" fmla="*/ 1292994 h 6858000"/>
              <a:gd name="connsiteX564" fmla="*/ 5009948 w 7467600"/>
              <a:gd name="connsiteY564" fmla="*/ 1273619 h 6858000"/>
              <a:gd name="connsiteX565" fmla="*/ 5121777 w 7467600"/>
              <a:gd name="connsiteY565" fmla="*/ 1654213 h 6858000"/>
              <a:gd name="connsiteX566" fmla="*/ 5293545 w 7467600"/>
              <a:gd name="connsiteY566" fmla="*/ 2072247 h 6858000"/>
              <a:gd name="connsiteX567" fmla="*/ 5294042 w 7467600"/>
              <a:gd name="connsiteY567" fmla="*/ 2065019 h 6858000"/>
              <a:gd name="connsiteX568" fmla="*/ 5171936 w 7467600"/>
              <a:gd name="connsiteY568" fmla="*/ 1647613 h 6858000"/>
              <a:gd name="connsiteX569" fmla="*/ 5009948 w 7467600"/>
              <a:gd name="connsiteY569" fmla="*/ 1273619 h 6858000"/>
              <a:gd name="connsiteX570" fmla="*/ 655236 w 7467600"/>
              <a:gd name="connsiteY570" fmla="*/ 1268632 h 6858000"/>
              <a:gd name="connsiteX571" fmla="*/ 839521 w 7467600"/>
              <a:gd name="connsiteY571" fmla="*/ 1685315 h 6858000"/>
              <a:gd name="connsiteX572" fmla="*/ 1109416 w 7467600"/>
              <a:gd name="connsiteY572" fmla="*/ 2061663 h 6858000"/>
              <a:gd name="connsiteX573" fmla="*/ 1298300 w 7467600"/>
              <a:gd name="connsiteY573" fmla="*/ 2247742 h 6858000"/>
              <a:gd name="connsiteX574" fmla="*/ 1125871 w 7467600"/>
              <a:gd name="connsiteY574" fmla="*/ 1989513 h 6858000"/>
              <a:gd name="connsiteX575" fmla="*/ 981574 w 7467600"/>
              <a:gd name="connsiteY575" fmla="*/ 1783157 h 6858000"/>
              <a:gd name="connsiteX576" fmla="*/ 922198 w 7467600"/>
              <a:gd name="connsiteY576" fmla="*/ 1677437 h 6858000"/>
              <a:gd name="connsiteX577" fmla="*/ 869293 w 7467600"/>
              <a:gd name="connsiteY577" fmla="*/ 1583214 h 6858000"/>
              <a:gd name="connsiteX578" fmla="*/ 751431 w 7467600"/>
              <a:gd name="connsiteY578" fmla="*/ 1405731 h 6858000"/>
              <a:gd name="connsiteX579" fmla="*/ 655236 w 7467600"/>
              <a:gd name="connsiteY579" fmla="*/ 1268632 h 6858000"/>
              <a:gd name="connsiteX580" fmla="*/ 6516292 w 7467600"/>
              <a:gd name="connsiteY580" fmla="*/ 1263064 h 6858000"/>
              <a:gd name="connsiteX581" fmla="*/ 5736320 w 7467600"/>
              <a:gd name="connsiteY581" fmla="*/ 1501803 h 6858000"/>
              <a:gd name="connsiteX582" fmla="*/ 6516292 w 7467600"/>
              <a:gd name="connsiteY582" fmla="*/ 1263064 h 6858000"/>
              <a:gd name="connsiteX583" fmla="*/ 291466 w 7467600"/>
              <a:gd name="connsiteY583" fmla="*/ 1250369 h 6858000"/>
              <a:gd name="connsiteX584" fmla="*/ 323180 w 7467600"/>
              <a:gd name="connsiteY584" fmla="*/ 1435283 h 6858000"/>
              <a:gd name="connsiteX585" fmla="*/ 349381 w 7467600"/>
              <a:gd name="connsiteY585" fmla="*/ 1875041 h 6858000"/>
              <a:gd name="connsiteX586" fmla="*/ 374363 w 7467600"/>
              <a:gd name="connsiteY586" fmla="*/ 1506494 h 6858000"/>
              <a:gd name="connsiteX587" fmla="*/ 302168 w 7467600"/>
              <a:gd name="connsiteY587" fmla="*/ 1274495 h 6858000"/>
              <a:gd name="connsiteX588" fmla="*/ 291466 w 7467600"/>
              <a:gd name="connsiteY588" fmla="*/ 1250369 h 6858000"/>
              <a:gd name="connsiteX589" fmla="*/ 678222 w 7467600"/>
              <a:gd name="connsiteY589" fmla="*/ 1248670 h 6858000"/>
              <a:gd name="connsiteX590" fmla="*/ 775536 w 7467600"/>
              <a:gd name="connsiteY590" fmla="*/ 1388015 h 6858000"/>
              <a:gd name="connsiteX591" fmla="*/ 894529 w 7467600"/>
              <a:gd name="connsiteY591" fmla="*/ 1567739 h 6858000"/>
              <a:gd name="connsiteX592" fmla="*/ 948000 w 7467600"/>
              <a:gd name="connsiteY592" fmla="*/ 1663088 h 6858000"/>
              <a:gd name="connsiteX593" fmla="*/ 1006812 w 7467600"/>
              <a:gd name="connsiteY593" fmla="*/ 1767683 h 6858000"/>
              <a:gd name="connsiteX594" fmla="*/ 1149133 w 7467600"/>
              <a:gd name="connsiteY594" fmla="*/ 1971513 h 6858000"/>
              <a:gd name="connsiteX595" fmla="*/ 1333952 w 7467600"/>
              <a:gd name="connsiteY595" fmla="*/ 2251620 h 6858000"/>
              <a:gd name="connsiteX596" fmla="*/ 1337329 w 7467600"/>
              <a:gd name="connsiteY596" fmla="*/ 2258350 h 6858000"/>
              <a:gd name="connsiteX597" fmla="*/ 1014726 w 7467600"/>
              <a:gd name="connsiteY597" fmla="*/ 1615556 h 6858000"/>
              <a:gd name="connsiteX598" fmla="*/ 678222 w 7467600"/>
              <a:gd name="connsiteY598" fmla="*/ 1248670 h 6858000"/>
              <a:gd name="connsiteX599" fmla="*/ 6691602 w 7467600"/>
              <a:gd name="connsiteY599" fmla="*/ 1140573 h 6858000"/>
              <a:gd name="connsiteX600" fmla="*/ 6571100 w 7467600"/>
              <a:gd name="connsiteY600" fmla="*/ 1183662 h 6858000"/>
              <a:gd name="connsiteX601" fmla="*/ 6241687 w 7467600"/>
              <a:gd name="connsiteY601" fmla="*/ 1257600 h 6858000"/>
              <a:gd name="connsiteX602" fmla="*/ 5693009 w 7467600"/>
              <a:gd name="connsiteY602" fmla="*/ 1478256 h 6858000"/>
              <a:gd name="connsiteX603" fmla="*/ 6548420 w 7467600"/>
              <a:gd name="connsiteY603" fmla="*/ 1214599 h 6858000"/>
              <a:gd name="connsiteX604" fmla="*/ 6605473 w 7467600"/>
              <a:gd name="connsiteY604" fmla="*/ 1184686 h 6858000"/>
              <a:gd name="connsiteX605" fmla="*/ 6691602 w 7467600"/>
              <a:gd name="connsiteY605" fmla="*/ 1140573 h 6858000"/>
              <a:gd name="connsiteX606" fmla="*/ 4002475 w 7467600"/>
              <a:gd name="connsiteY606" fmla="*/ 1037802 h 6858000"/>
              <a:gd name="connsiteX607" fmla="*/ 4000324 w 7467600"/>
              <a:gd name="connsiteY607" fmla="*/ 1039362 h 6858000"/>
              <a:gd name="connsiteX608" fmla="*/ 4002862 w 7467600"/>
              <a:gd name="connsiteY608" fmla="*/ 1042866 h 6858000"/>
              <a:gd name="connsiteX609" fmla="*/ 4002475 w 7467600"/>
              <a:gd name="connsiteY609" fmla="*/ 1037802 h 6858000"/>
              <a:gd name="connsiteX610" fmla="*/ 506322 w 7467600"/>
              <a:gd name="connsiteY610" fmla="*/ 1020997 h 6858000"/>
              <a:gd name="connsiteX611" fmla="*/ 533068 w 7467600"/>
              <a:gd name="connsiteY611" fmla="*/ 1029409 h 6858000"/>
              <a:gd name="connsiteX612" fmla="*/ 1232525 w 7467600"/>
              <a:gd name="connsiteY612" fmla="*/ 1804675 h 6858000"/>
              <a:gd name="connsiteX613" fmla="*/ 1388858 w 7467600"/>
              <a:gd name="connsiteY613" fmla="*/ 2368011 h 6858000"/>
              <a:gd name="connsiteX614" fmla="*/ 1384098 w 7467600"/>
              <a:gd name="connsiteY614" fmla="*/ 2378125 h 6858000"/>
              <a:gd name="connsiteX615" fmla="*/ 1425393 w 7467600"/>
              <a:gd name="connsiteY615" fmla="*/ 2589124 h 6858000"/>
              <a:gd name="connsiteX616" fmla="*/ 1424001 w 7467600"/>
              <a:gd name="connsiteY616" fmla="*/ 2597541 h 6858000"/>
              <a:gd name="connsiteX617" fmla="*/ 2152729 w 7467600"/>
              <a:gd name="connsiteY617" fmla="*/ 2864487 h 6858000"/>
              <a:gd name="connsiteX618" fmla="*/ 2020609 w 7467600"/>
              <a:gd name="connsiteY618" fmla="*/ 2539671 h 6858000"/>
              <a:gd name="connsiteX619" fmla="*/ 2018920 w 7467600"/>
              <a:gd name="connsiteY619" fmla="*/ 2536309 h 6858000"/>
              <a:gd name="connsiteX620" fmla="*/ 1342441 w 7467600"/>
              <a:gd name="connsiteY620" fmla="*/ 1173017 h 6858000"/>
              <a:gd name="connsiteX621" fmla="*/ 1367925 w 7467600"/>
              <a:gd name="connsiteY621" fmla="*/ 1135648 h 6858000"/>
              <a:gd name="connsiteX622" fmla="*/ 1771401 w 7467600"/>
              <a:gd name="connsiteY622" fmla="*/ 1806673 h 6858000"/>
              <a:gd name="connsiteX623" fmla="*/ 1972385 w 7467600"/>
              <a:gd name="connsiteY623" fmla="*/ 2198735 h 6858000"/>
              <a:gd name="connsiteX624" fmla="*/ 2040892 w 7467600"/>
              <a:gd name="connsiteY624" fmla="*/ 2405205 h 6858000"/>
              <a:gd name="connsiteX625" fmla="*/ 2131689 w 7467600"/>
              <a:gd name="connsiteY625" fmla="*/ 1936926 h 6858000"/>
              <a:gd name="connsiteX626" fmla="*/ 2454820 w 7467600"/>
              <a:gd name="connsiteY626" fmla="*/ 1248808 h 6858000"/>
              <a:gd name="connsiteX627" fmla="*/ 2492512 w 7467600"/>
              <a:gd name="connsiteY627" fmla="*/ 1302920 h 6858000"/>
              <a:gd name="connsiteX628" fmla="*/ 2081216 w 7467600"/>
              <a:gd name="connsiteY628" fmla="*/ 2527513 h 6858000"/>
              <a:gd name="connsiteX629" fmla="*/ 2081211 w 7467600"/>
              <a:gd name="connsiteY629" fmla="*/ 2528916 h 6858000"/>
              <a:gd name="connsiteX630" fmla="*/ 2199067 w 7467600"/>
              <a:gd name="connsiteY630" fmla="*/ 2884061 h 6858000"/>
              <a:gd name="connsiteX631" fmla="*/ 3192586 w 7467600"/>
              <a:gd name="connsiteY631" fmla="*/ 3411496 h 6858000"/>
              <a:gd name="connsiteX632" fmla="*/ 3182620 w 7467600"/>
              <a:gd name="connsiteY632" fmla="*/ 3483279 h 6858000"/>
              <a:gd name="connsiteX633" fmla="*/ 2435119 w 7467600"/>
              <a:gd name="connsiteY633" fmla="*/ 3080173 h 6858000"/>
              <a:gd name="connsiteX634" fmla="*/ 2410152 w 7467600"/>
              <a:gd name="connsiteY634" fmla="*/ 3063751 h 6858000"/>
              <a:gd name="connsiteX635" fmla="*/ 2408099 w 7467600"/>
              <a:gd name="connsiteY635" fmla="*/ 3064403 h 6858000"/>
              <a:gd name="connsiteX636" fmla="*/ 2407218 w 7467600"/>
              <a:gd name="connsiteY636" fmla="*/ 3070324 h 6858000"/>
              <a:gd name="connsiteX637" fmla="*/ 2380138 w 7467600"/>
              <a:gd name="connsiteY637" fmla="*/ 3099341 h 6858000"/>
              <a:gd name="connsiteX638" fmla="*/ 1765923 w 7467600"/>
              <a:gd name="connsiteY638" fmla="*/ 3581043 h 6858000"/>
              <a:gd name="connsiteX639" fmla="*/ 1702258 w 7467600"/>
              <a:gd name="connsiteY639" fmla="*/ 3612286 h 6858000"/>
              <a:gd name="connsiteX640" fmla="*/ 1538370 w 7467600"/>
              <a:gd name="connsiteY640" fmla="*/ 3811804 h 6858000"/>
              <a:gd name="connsiteX641" fmla="*/ 542867 w 7467600"/>
              <a:gd name="connsiteY641" fmla="*/ 4944092 h 6858000"/>
              <a:gd name="connsiteX642" fmla="*/ 515800 w 7467600"/>
              <a:gd name="connsiteY642" fmla="*/ 4862180 h 6858000"/>
              <a:gd name="connsiteX643" fmla="*/ 909145 w 7467600"/>
              <a:gd name="connsiteY643" fmla="*/ 4199225 h 6858000"/>
              <a:gd name="connsiteX644" fmla="*/ 1214067 w 7467600"/>
              <a:gd name="connsiteY644" fmla="*/ 3908561 h 6858000"/>
              <a:gd name="connsiteX645" fmla="*/ 640967 w 7467600"/>
              <a:gd name="connsiteY645" fmla="*/ 4105601 h 6858000"/>
              <a:gd name="connsiteX646" fmla="*/ 112563 w 7467600"/>
              <a:gd name="connsiteY646" fmla="*/ 4396952 h 6858000"/>
              <a:gd name="connsiteX647" fmla="*/ 0 w 7467600"/>
              <a:gd name="connsiteY647" fmla="*/ 4466006 h 6858000"/>
              <a:gd name="connsiteX648" fmla="*/ 0 w 7467600"/>
              <a:gd name="connsiteY648" fmla="*/ 4233763 h 6858000"/>
              <a:gd name="connsiteX649" fmla="*/ 36881 w 7467600"/>
              <a:gd name="connsiteY649" fmla="*/ 4200118 h 6858000"/>
              <a:gd name="connsiteX650" fmla="*/ 910534 w 7467600"/>
              <a:gd name="connsiteY650" fmla="*/ 3629753 h 6858000"/>
              <a:gd name="connsiteX651" fmla="*/ 1578717 w 7467600"/>
              <a:gd name="connsiteY651" fmla="*/ 3575982 h 6858000"/>
              <a:gd name="connsiteX652" fmla="*/ 2338780 w 7467600"/>
              <a:gd name="connsiteY652" fmla="*/ 3033725 h 6858000"/>
              <a:gd name="connsiteX653" fmla="*/ 1807991 w 7467600"/>
              <a:gd name="connsiteY653" fmla="*/ 2807184 h 6858000"/>
              <a:gd name="connsiteX654" fmla="*/ 1416358 w 7467600"/>
              <a:gd name="connsiteY654" fmla="*/ 3112571 h 6858000"/>
              <a:gd name="connsiteX655" fmla="*/ 939066 w 7467600"/>
              <a:gd name="connsiteY655" fmla="*/ 3378798 h 6858000"/>
              <a:gd name="connsiteX656" fmla="*/ 115099 w 7467600"/>
              <a:gd name="connsiteY656" fmla="*/ 3607650 h 6858000"/>
              <a:gd name="connsiteX657" fmla="*/ 97284 w 7467600"/>
              <a:gd name="connsiteY657" fmla="*/ 3520393 h 6858000"/>
              <a:gd name="connsiteX658" fmla="*/ 922050 w 7467600"/>
              <a:gd name="connsiteY658" fmla="*/ 3074867 h 6858000"/>
              <a:gd name="connsiteX659" fmla="*/ 1405265 w 7467600"/>
              <a:gd name="connsiteY659" fmla="*/ 3016319 h 6858000"/>
              <a:gd name="connsiteX660" fmla="*/ 1407512 w 7467600"/>
              <a:gd name="connsiteY660" fmla="*/ 3018001 h 6858000"/>
              <a:gd name="connsiteX661" fmla="*/ 1726266 w 7467600"/>
              <a:gd name="connsiteY661" fmla="*/ 2777274 h 6858000"/>
              <a:gd name="connsiteX662" fmla="*/ 625390 w 7467600"/>
              <a:gd name="connsiteY662" fmla="*/ 2514541 h 6858000"/>
              <a:gd name="connsiteX663" fmla="*/ 619799 w 7467600"/>
              <a:gd name="connsiteY663" fmla="*/ 2527180 h 6858000"/>
              <a:gd name="connsiteX664" fmla="*/ 310030 w 7467600"/>
              <a:gd name="connsiteY664" fmla="*/ 2771818 h 6858000"/>
              <a:gd name="connsiteX665" fmla="*/ 173877 w 7467600"/>
              <a:gd name="connsiteY665" fmla="*/ 2937056 h 6858000"/>
              <a:gd name="connsiteX666" fmla="*/ 77889 w 7467600"/>
              <a:gd name="connsiteY666" fmla="*/ 3138440 h 6858000"/>
              <a:gd name="connsiteX667" fmla="*/ 0 w 7467600"/>
              <a:gd name="connsiteY667" fmla="*/ 3271395 h 6858000"/>
              <a:gd name="connsiteX668" fmla="*/ 0 w 7467600"/>
              <a:gd name="connsiteY668" fmla="*/ 3153002 h 6858000"/>
              <a:gd name="connsiteX669" fmla="*/ 2386 w 7467600"/>
              <a:gd name="connsiteY669" fmla="*/ 3149203 h 6858000"/>
              <a:gd name="connsiteX670" fmla="*/ 89753 w 7467600"/>
              <a:gd name="connsiteY670" fmla="*/ 2987702 h 6858000"/>
              <a:gd name="connsiteX671" fmla="*/ 76869 w 7467600"/>
              <a:gd name="connsiteY671" fmla="*/ 3005404 h 6858000"/>
              <a:gd name="connsiteX672" fmla="*/ 32049 w 7467600"/>
              <a:gd name="connsiteY672" fmla="*/ 3065814 h 6858000"/>
              <a:gd name="connsiteX673" fmla="*/ 0 w 7467600"/>
              <a:gd name="connsiteY673" fmla="*/ 3108744 h 6858000"/>
              <a:gd name="connsiteX674" fmla="*/ 0 w 7467600"/>
              <a:gd name="connsiteY674" fmla="*/ 3058059 h 6858000"/>
              <a:gd name="connsiteX675" fmla="*/ 7610 w 7467600"/>
              <a:gd name="connsiteY675" fmla="*/ 3047889 h 6858000"/>
              <a:gd name="connsiteX676" fmla="*/ 52419 w 7467600"/>
              <a:gd name="connsiteY676" fmla="*/ 2987479 h 6858000"/>
              <a:gd name="connsiteX677" fmla="*/ 59142 w 7467600"/>
              <a:gd name="connsiteY677" fmla="*/ 2978488 h 6858000"/>
              <a:gd name="connsiteX678" fmla="*/ 0 w 7467600"/>
              <a:gd name="connsiteY678" fmla="*/ 3015334 h 6858000"/>
              <a:gd name="connsiteX679" fmla="*/ 0 w 7467600"/>
              <a:gd name="connsiteY679" fmla="*/ 2914286 h 6858000"/>
              <a:gd name="connsiteX680" fmla="*/ 36383 w 7467600"/>
              <a:gd name="connsiteY680" fmla="*/ 2901128 h 6858000"/>
              <a:gd name="connsiteX681" fmla="*/ 156329 w 7467600"/>
              <a:gd name="connsiteY681" fmla="*/ 2840533 h 6858000"/>
              <a:gd name="connsiteX682" fmla="*/ 358355 w 7467600"/>
              <a:gd name="connsiteY682" fmla="*/ 2620471 h 6858000"/>
              <a:gd name="connsiteX683" fmla="*/ 510577 w 7467600"/>
              <a:gd name="connsiteY683" fmla="*/ 2501244 h 6858000"/>
              <a:gd name="connsiteX684" fmla="*/ 211967 w 7467600"/>
              <a:gd name="connsiteY684" fmla="*/ 2479171 h 6858000"/>
              <a:gd name="connsiteX685" fmla="*/ 0 w 7467600"/>
              <a:gd name="connsiteY685" fmla="*/ 2476398 h 6858000"/>
              <a:gd name="connsiteX686" fmla="*/ 0 w 7467600"/>
              <a:gd name="connsiteY686" fmla="*/ 2389189 h 6858000"/>
              <a:gd name="connsiteX687" fmla="*/ 103062 w 7467600"/>
              <a:gd name="connsiteY687" fmla="*/ 2389518 h 6858000"/>
              <a:gd name="connsiteX688" fmla="*/ 510734 w 7467600"/>
              <a:gd name="connsiteY688" fmla="*/ 2416201 h 6858000"/>
              <a:gd name="connsiteX689" fmla="*/ 279257 w 7467600"/>
              <a:gd name="connsiteY689" fmla="*/ 2092102 h 6858000"/>
              <a:gd name="connsiteX690" fmla="*/ 65265 w 7467600"/>
              <a:gd name="connsiteY690" fmla="*/ 2006049 h 6858000"/>
              <a:gd name="connsiteX691" fmla="*/ 0 w 7467600"/>
              <a:gd name="connsiteY691" fmla="*/ 1982532 h 6858000"/>
              <a:gd name="connsiteX692" fmla="*/ 0 w 7467600"/>
              <a:gd name="connsiteY692" fmla="*/ 1912789 h 6858000"/>
              <a:gd name="connsiteX693" fmla="*/ 97460 w 7467600"/>
              <a:gd name="connsiteY693" fmla="*/ 1953725 h 6858000"/>
              <a:gd name="connsiteX694" fmla="*/ 221272 w 7467600"/>
              <a:gd name="connsiteY694" fmla="*/ 1980766 h 6858000"/>
              <a:gd name="connsiteX695" fmla="*/ 116765 w 7467600"/>
              <a:gd name="connsiteY695" fmla="*/ 1911033 h 6858000"/>
              <a:gd name="connsiteX696" fmla="*/ 16405 w 7467600"/>
              <a:gd name="connsiteY696" fmla="*/ 1803412 h 6858000"/>
              <a:gd name="connsiteX697" fmla="*/ 0 w 7467600"/>
              <a:gd name="connsiteY697" fmla="*/ 1784777 h 6858000"/>
              <a:gd name="connsiteX698" fmla="*/ 0 w 7467600"/>
              <a:gd name="connsiteY698" fmla="*/ 1740082 h 6858000"/>
              <a:gd name="connsiteX699" fmla="*/ 39394 w 7467600"/>
              <a:gd name="connsiteY699" fmla="*/ 1784856 h 6858000"/>
              <a:gd name="connsiteX700" fmla="*/ 135813 w 7467600"/>
              <a:gd name="connsiteY700" fmla="*/ 1888838 h 6858000"/>
              <a:gd name="connsiteX701" fmla="*/ 242575 w 7467600"/>
              <a:gd name="connsiteY701" fmla="*/ 1958841 h 6858000"/>
              <a:gd name="connsiteX702" fmla="*/ 82197 w 7467600"/>
              <a:gd name="connsiteY702" fmla="*/ 1754826 h 6858000"/>
              <a:gd name="connsiteX703" fmla="*/ 0 w 7467600"/>
              <a:gd name="connsiteY703" fmla="*/ 1679650 h 6858000"/>
              <a:gd name="connsiteX704" fmla="*/ 0 w 7467600"/>
              <a:gd name="connsiteY704" fmla="*/ 1602463 h 6858000"/>
              <a:gd name="connsiteX705" fmla="*/ 84689 w 7467600"/>
              <a:gd name="connsiteY705" fmla="*/ 1677442 h 6858000"/>
              <a:gd name="connsiteX706" fmla="*/ 298437 w 7467600"/>
              <a:gd name="connsiteY706" fmla="*/ 1968019 h 6858000"/>
              <a:gd name="connsiteX707" fmla="*/ 227269 w 7467600"/>
              <a:gd name="connsiteY707" fmla="*/ 1114064 h 6858000"/>
              <a:gd name="connsiteX708" fmla="*/ 248003 w 7467600"/>
              <a:gd name="connsiteY708" fmla="*/ 1089613 h 6858000"/>
              <a:gd name="connsiteX709" fmla="*/ 427020 w 7467600"/>
              <a:gd name="connsiteY709" fmla="*/ 1619803 h 6858000"/>
              <a:gd name="connsiteX710" fmla="*/ 340345 w 7467600"/>
              <a:gd name="connsiteY710" fmla="*/ 2027739 h 6858000"/>
              <a:gd name="connsiteX711" fmla="*/ 360865 w 7467600"/>
              <a:gd name="connsiteY711" fmla="*/ 2044827 h 6858000"/>
              <a:gd name="connsiteX712" fmla="*/ 560414 w 7467600"/>
              <a:gd name="connsiteY712" fmla="*/ 2421457 h 6858000"/>
              <a:gd name="connsiteX713" fmla="*/ 1359703 w 7467600"/>
              <a:gd name="connsiteY713" fmla="*/ 2578554 h 6858000"/>
              <a:gd name="connsiteX714" fmla="*/ 1359422 w 7467600"/>
              <a:gd name="connsiteY714" fmla="*/ 2577994 h 6858000"/>
              <a:gd name="connsiteX715" fmla="*/ 828701 w 7467600"/>
              <a:gd name="connsiteY715" fmla="*/ 1839520 h 6858000"/>
              <a:gd name="connsiteX716" fmla="*/ 494427 w 7467600"/>
              <a:gd name="connsiteY716" fmla="*/ 1092333 h 6858000"/>
              <a:gd name="connsiteX717" fmla="*/ 506322 w 7467600"/>
              <a:gd name="connsiteY717" fmla="*/ 1020997 h 6858000"/>
              <a:gd name="connsiteX718" fmla="*/ 4570198 w 7467600"/>
              <a:gd name="connsiteY718" fmla="*/ 978081 h 6858000"/>
              <a:gd name="connsiteX719" fmla="*/ 4523691 w 7467600"/>
              <a:gd name="connsiteY719" fmla="*/ 1127776 h 6858000"/>
              <a:gd name="connsiteX720" fmla="*/ 4509875 w 7467600"/>
              <a:gd name="connsiteY720" fmla="*/ 1167552 h 6858000"/>
              <a:gd name="connsiteX721" fmla="*/ 4478168 w 7467600"/>
              <a:gd name="connsiteY721" fmla="*/ 1260735 h 6858000"/>
              <a:gd name="connsiteX722" fmla="*/ 4409309 w 7467600"/>
              <a:gd name="connsiteY722" fmla="*/ 1666996 h 6858000"/>
              <a:gd name="connsiteX723" fmla="*/ 4370031 w 7467600"/>
              <a:gd name="connsiteY723" fmla="*/ 1955666 h 6858000"/>
              <a:gd name="connsiteX724" fmla="*/ 4570198 w 7467600"/>
              <a:gd name="connsiteY724" fmla="*/ 978081 h 6858000"/>
              <a:gd name="connsiteX725" fmla="*/ 4557898 w 7467600"/>
              <a:gd name="connsiteY725" fmla="*/ 900011 h 6858000"/>
              <a:gd name="connsiteX726" fmla="*/ 4344840 w 7467600"/>
              <a:gd name="connsiteY726" fmla="*/ 1922038 h 6858000"/>
              <a:gd name="connsiteX727" fmla="*/ 4378710 w 7467600"/>
              <a:gd name="connsiteY727" fmla="*/ 1665516 h 6858000"/>
              <a:gd name="connsiteX728" fmla="*/ 4448798 w 7467600"/>
              <a:gd name="connsiteY728" fmla="*/ 1253024 h 6858000"/>
              <a:gd name="connsiteX729" fmla="*/ 4480315 w 7467600"/>
              <a:gd name="connsiteY729" fmla="*/ 1158454 h 6858000"/>
              <a:gd name="connsiteX730" fmla="*/ 4494133 w 7467600"/>
              <a:gd name="connsiteY730" fmla="*/ 1118676 h 6858000"/>
              <a:gd name="connsiteX731" fmla="*/ 4557898 w 7467600"/>
              <a:gd name="connsiteY731" fmla="*/ 900011 h 6858000"/>
              <a:gd name="connsiteX732" fmla="*/ 5870151 w 7467600"/>
              <a:gd name="connsiteY732" fmla="*/ 898890 h 6858000"/>
              <a:gd name="connsiteX733" fmla="*/ 5861335 w 7467600"/>
              <a:gd name="connsiteY733" fmla="*/ 899177 h 6858000"/>
              <a:gd name="connsiteX734" fmla="*/ 5843702 w 7467600"/>
              <a:gd name="connsiteY734" fmla="*/ 899748 h 6858000"/>
              <a:gd name="connsiteX735" fmla="*/ 5651107 w 7467600"/>
              <a:gd name="connsiteY735" fmla="*/ 920306 h 6858000"/>
              <a:gd name="connsiteX736" fmla="*/ 5459407 w 7467600"/>
              <a:gd name="connsiteY736" fmla="*/ 940975 h 6858000"/>
              <a:gd name="connsiteX737" fmla="*/ 5374846 w 7467600"/>
              <a:gd name="connsiteY737" fmla="*/ 941988 h 6858000"/>
              <a:gd name="connsiteX738" fmla="*/ 5256105 w 7467600"/>
              <a:gd name="connsiteY738" fmla="*/ 945632 h 6858000"/>
              <a:gd name="connsiteX739" fmla="*/ 5107071 w 7467600"/>
              <a:gd name="connsiteY739" fmla="*/ 969720 h 6858000"/>
              <a:gd name="connsiteX740" fmla="*/ 4998681 w 7467600"/>
              <a:gd name="connsiteY740" fmla="*/ 988771 h 6858000"/>
              <a:gd name="connsiteX741" fmla="*/ 5870151 w 7467600"/>
              <a:gd name="connsiteY741" fmla="*/ 898890 h 6858000"/>
              <a:gd name="connsiteX742" fmla="*/ 5504425 w 7467600"/>
              <a:gd name="connsiteY742" fmla="*/ 848067 h 6858000"/>
              <a:gd name="connsiteX743" fmla="*/ 4968849 w 7467600"/>
              <a:gd name="connsiteY743" fmla="*/ 962318 h 6858000"/>
              <a:gd name="connsiteX744" fmla="*/ 5104039 w 7467600"/>
              <a:gd name="connsiteY744" fmla="*/ 940634 h 6858000"/>
              <a:gd name="connsiteX745" fmla="*/ 5256311 w 7467600"/>
              <a:gd name="connsiteY745" fmla="*/ 916490 h 6858000"/>
              <a:gd name="connsiteX746" fmla="*/ 5377381 w 7467600"/>
              <a:gd name="connsiteY746" fmla="*/ 912671 h 6858000"/>
              <a:gd name="connsiteX747" fmla="*/ 5460148 w 7467600"/>
              <a:gd name="connsiteY747" fmla="*/ 911442 h 6858000"/>
              <a:gd name="connsiteX748" fmla="*/ 5648971 w 7467600"/>
              <a:gd name="connsiteY748" fmla="*/ 891331 h 6858000"/>
              <a:gd name="connsiteX749" fmla="*/ 5844807 w 7467600"/>
              <a:gd name="connsiteY749" fmla="*/ 870718 h 6858000"/>
              <a:gd name="connsiteX750" fmla="*/ 5862975 w 7467600"/>
              <a:gd name="connsiteY750" fmla="*/ 869756 h 6858000"/>
              <a:gd name="connsiteX751" fmla="*/ 5920887 w 7467600"/>
              <a:gd name="connsiteY751" fmla="*/ 865929 h 6858000"/>
              <a:gd name="connsiteX752" fmla="*/ 5504425 w 7467600"/>
              <a:gd name="connsiteY752" fmla="*/ 848067 h 6858000"/>
              <a:gd name="connsiteX753" fmla="*/ 3607114 w 7467600"/>
              <a:gd name="connsiteY753" fmla="*/ 467441 h 6858000"/>
              <a:gd name="connsiteX754" fmla="*/ 3296242 w 7467600"/>
              <a:gd name="connsiteY754" fmla="*/ 807991 h 6858000"/>
              <a:gd name="connsiteX755" fmla="*/ 3174674 w 7467600"/>
              <a:gd name="connsiteY755" fmla="*/ 919759 h 6858000"/>
              <a:gd name="connsiteX756" fmla="*/ 3042978 w 7467600"/>
              <a:gd name="connsiteY756" fmla="*/ 1054894 h 6858000"/>
              <a:gd name="connsiteX757" fmla="*/ 2968914 w 7467600"/>
              <a:gd name="connsiteY757" fmla="*/ 1133756 h 6858000"/>
              <a:gd name="connsiteX758" fmla="*/ 3103823 w 7467600"/>
              <a:gd name="connsiteY758" fmla="*/ 1026814 h 6858000"/>
              <a:gd name="connsiteX759" fmla="*/ 3607114 w 7467600"/>
              <a:gd name="connsiteY759" fmla="*/ 467441 h 6858000"/>
              <a:gd name="connsiteX760" fmla="*/ 3744487 w 7467600"/>
              <a:gd name="connsiteY760" fmla="*/ 383136 h 6858000"/>
              <a:gd name="connsiteX761" fmla="*/ 3970213 w 7467600"/>
              <a:gd name="connsiteY761" fmla="*/ 995559 h 6858000"/>
              <a:gd name="connsiteX762" fmla="*/ 3744487 w 7467600"/>
              <a:gd name="connsiteY762" fmla="*/ 383136 h 6858000"/>
              <a:gd name="connsiteX763" fmla="*/ 3624562 w 7467600"/>
              <a:gd name="connsiteY763" fmla="*/ 367041 h 6858000"/>
              <a:gd name="connsiteX764" fmla="*/ 3489712 w 7467600"/>
              <a:gd name="connsiteY764" fmla="*/ 485386 h 6858000"/>
              <a:gd name="connsiteX765" fmla="*/ 3182994 w 7467600"/>
              <a:gd name="connsiteY765" fmla="*/ 828265 h 6858000"/>
              <a:gd name="connsiteX766" fmla="*/ 2892114 w 7467600"/>
              <a:gd name="connsiteY766" fmla="*/ 1172635 h 6858000"/>
              <a:gd name="connsiteX767" fmla="*/ 3021459 w 7467600"/>
              <a:gd name="connsiteY767" fmla="*/ 1035385 h 6858000"/>
              <a:gd name="connsiteX768" fmla="*/ 3153873 w 7467600"/>
              <a:gd name="connsiteY768" fmla="*/ 898971 h 6858000"/>
              <a:gd name="connsiteX769" fmla="*/ 3276511 w 7467600"/>
              <a:gd name="connsiteY769" fmla="*/ 786423 h 6858000"/>
              <a:gd name="connsiteX770" fmla="*/ 3584154 w 7467600"/>
              <a:gd name="connsiteY770" fmla="*/ 448218 h 6858000"/>
              <a:gd name="connsiteX771" fmla="*/ 3624562 w 7467600"/>
              <a:gd name="connsiteY771" fmla="*/ 367041 h 6858000"/>
              <a:gd name="connsiteX772" fmla="*/ 3766672 w 7467600"/>
              <a:gd name="connsiteY772" fmla="*/ 359429 h 6858000"/>
              <a:gd name="connsiteX773" fmla="*/ 3996338 w 7467600"/>
              <a:gd name="connsiteY773" fmla="*/ 968237 h 6858000"/>
              <a:gd name="connsiteX774" fmla="*/ 3766672 w 7467600"/>
              <a:gd name="connsiteY774" fmla="*/ 359429 h 6858000"/>
              <a:gd name="connsiteX775" fmla="*/ 5805386 w 7467600"/>
              <a:gd name="connsiteY775" fmla="*/ 239240 h 6858000"/>
              <a:gd name="connsiteX776" fmla="*/ 5736947 w 7467600"/>
              <a:gd name="connsiteY776" fmla="*/ 261367 h 6858000"/>
              <a:gd name="connsiteX777" fmla="*/ 5427012 w 7467600"/>
              <a:gd name="connsiteY777" fmla="*/ 311272 h 6858000"/>
              <a:gd name="connsiteX778" fmla="*/ 5147818 w 7467600"/>
              <a:gd name="connsiteY778" fmla="*/ 322112 h 6858000"/>
              <a:gd name="connsiteX779" fmla="*/ 5060854 w 7467600"/>
              <a:gd name="connsiteY779" fmla="*/ 311882 h 6858000"/>
              <a:gd name="connsiteX780" fmla="*/ 4945989 w 7467600"/>
              <a:gd name="connsiteY780" fmla="*/ 300516 h 6858000"/>
              <a:gd name="connsiteX781" fmla="*/ 5410479 w 7467600"/>
              <a:gd name="connsiteY781" fmla="*/ 348434 h 6858000"/>
              <a:gd name="connsiteX782" fmla="*/ 5805386 w 7467600"/>
              <a:gd name="connsiteY782" fmla="*/ 239240 h 6858000"/>
              <a:gd name="connsiteX783" fmla="*/ 5905192 w 7467600"/>
              <a:gd name="connsiteY783" fmla="*/ 163079 h 6858000"/>
              <a:gd name="connsiteX784" fmla="*/ 5865655 w 7467600"/>
              <a:gd name="connsiteY784" fmla="*/ 171901 h 6858000"/>
              <a:gd name="connsiteX785" fmla="*/ 5259740 w 7467600"/>
              <a:gd name="connsiteY785" fmla="*/ 257013 h 6858000"/>
              <a:gd name="connsiteX786" fmla="*/ 5208466 w 7467600"/>
              <a:gd name="connsiteY786" fmla="*/ 257550 h 6858000"/>
              <a:gd name="connsiteX787" fmla="*/ 4980204 w 7467600"/>
              <a:gd name="connsiteY787" fmla="*/ 271903 h 6858000"/>
              <a:gd name="connsiteX788" fmla="*/ 5068068 w 7467600"/>
              <a:gd name="connsiteY788" fmla="*/ 282244 h 6858000"/>
              <a:gd name="connsiteX789" fmla="*/ 5153231 w 7467600"/>
              <a:gd name="connsiteY789" fmla="*/ 292240 h 6858000"/>
              <a:gd name="connsiteX790" fmla="*/ 5426491 w 7467600"/>
              <a:gd name="connsiteY790" fmla="*/ 281128 h 6858000"/>
              <a:gd name="connsiteX791" fmla="*/ 5731212 w 7467600"/>
              <a:gd name="connsiteY791" fmla="*/ 231951 h 6858000"/>
              <a:gd name="connsiteX792" fmla="*/ 5905192 w 7467600"/>
              <a:gd name="connsiteY792" fmla="*/ 163079 h 6858000"/>
              <a:gd name="connsiteX793" fmla="*/ 5944437 w 7467600"/>
              <a:gd name="connsiteY793" fmla="*/ 113829 h 6858000"/>
              <a:gd name="connsiteX794" fmla="*/ 5825032 w 7467600"/>
              <a:gd name="connsiteY794" fmla="*/ 146405 h 6858000"/>
              <a:gd name="connsiteX795" fmla="*/ 4955599 w 7467600"/>
              <a:gd name="connsiteY795" fmla="*/ 247008 h 6858000"/>
              <a:gd name="connsiteX796" fmla="*/ 5210104 w 7467600"/>
              <a:gd name="connsiteY796" fmla="*/ 228123 h 6858000"/>
              <a:gd name="connsiteX797" fmla="*/ 5261015 w 7467600"/>
              <a:gd name="connsiteY797" fmla="*/ 227087 h 6858000"/>
              <a:gd name="connsiteX798" fmla="*/ 5861181 w 7467600"/>
              <a:gd name="connsiteY798" fmla="*/ 143093 h 6858000"/>
              <a:gd name="connsiteX799" fmla="*/ 5961252 w 7467600"/>
              <a:gd name="connsiteY799" fmla="*/ 114820 h 6858000"/>
              <a:gd name="connsiteX800" fmla="*/ 5944437 w 7467600"/>
              <a:gd name="connsiteY800" fmla="*/ 113829 h 6858000"/>
              <a:gd name="connsiteX801" fmla="*/ 3882765 w 7467600"/>
              <a:gd name="connsiteY801" fmla="*/ 0 h 6858000"/>
              <a:gd name="connsiteX802" fmla="*/ 3995099 w 7467600"/>
              <a:gd name="connsiteY802" fmla="*/ 0 h 6858000"/>
              <a:gd name="connsiteX803" fmla="*/ 4163818 w 7467600"/>
              <a:gd name="connsiteY803" fmla="*/ 234104 h 6858000"/>
              <a:gd name="connsiteX804" fmla="*/ 4172099 w 7467600"/>
              <a:gd name="connsiteY804" fmla="*/ 234207 h 6858000"/>
              <a:gd name="connsiteX805" fmla="*/ 4784282 w 7467600"/>
              <a:gd name="connsiteY805" fmla="*/ 276561 h 6858000"/>
              <a:gd name="connsiteX806" fmla="*/ 4801687 w 7467600"/>
              <a:gd name="connsiteY806" fmla="*/ 267764 h 6858000"/>
              <a:gd name="connsiteX807" fmla="*/ 6082788 w 7467600"/>
              <a:gd name="connsiteY807" fmla="*/ 64119 h 6858000"/>
              <a:gd name="connsiteX808" fmla="*/ 6099442 w 7467600"/>
              <a:gd name="connsiteY808" fmla="*/ 82568 h 6858000"/>
              <a:gd name="connsiteX809" fmla="*/ 4804137 w 7467600"/>
              <a:gd name="connsiteY809" fmla="*/ 320931 h 6858000"/>
              <a:gd name="connsiteX810" fmla="*/ 4227047 w 7467600"/>
              <a:gd name="connsiteY810" fmla="*/ 313415 h 6858000"/>
              <a:gd name="connsiteX811" fmla="*/ 4346041 w 7467600"/>
              <a:gd name="connsiteY811" fmla="*/ 456086 h 6858000"/>
              <a:gd name="connsiteX812" fmla="*/ 4870967 w 7467600"/>
              <a:gd name="connsiteY812" fmla="*/ 963061 h 6858000"/>
              <a:gd name="connsiteX813" fmla="*/ 4889647 w 7467600"/>
              <a:gd name="connsiteY813" fmla="*/ 957147 h 6858000"/>
              <a:gd name="connsiteX814" fmla="*/ 5422504 w 7467600"/>
              <a:gd name="connsiteY814" fmla="*/ 805191 h 6858000"/>
              <a:gd name="connsiteX815" fmla="*/ 6087656 w 7467600"/>
              <a:gd name="connsiteY815" fmla="*/ 826703 h 6858000"/>
              <a:gd name="connsiteX816" fmla="*/ 6058717 w 7467600"/>
              <a:gd name="connsiteY816" fmla="*/ 865992 h 6858000"/>
              <a:gd name="connsiteX817" fmla="*/ 4974153 w 7467600"/>
              <a:gd name="connsiteY817" fmla="*/ 1045456 h 6858000"/>
              <a:gd name="connsiteX818" fmla="*/ 5627835 w 7467600"/>
              <a:gd name="connsiteY818" fmla="*/ 1472077 h 6858000"/>
              <a:gd name="connsiteX819" fmla="*/ 5629817 w 7467600"/>
              <a:gd name="connsiteY819" fmla="*/ 1471412 h 6858000"/>
              <a:gd name="connsiteX820" fmla="*/ 5634124 w 7467600"/>
              <a:gd name="connsiteY820" fmla="*/ 1470572 h 6858000"/>
              <a:gd name="connsiteX821" fmla="*/ 5755832 w 7467600"/>
              <a:gd name="connsiteY821" fmla="*/ 1383886 h 6858000"/>
              <a:gd name="connsiteX822" fmla="*/ 6014186 w 7467600"/>
              <a:gd name="connsiteY822" fmla="*/ 1279799 h 6858000"/>
              <a:gd name="connsiteX823" fmla="*/ 6901619 w 7467600"/>
              <a:gd name="connsiteY823" fmla="*/ 1047874 h 6858000"/>
              <a:gd name="connsiteX824" fmla="*/ 6931566 w 7467600"/>
              <a:gd name="connsiteY824" fmla="*/ 1062034 h 6858000"/>
              <a:gd name="connsiteX825" fmla="*/ 5790982 w 7467600"/>
              <a:gd name="connsiteY825" fmla="*/ 1561380 h 6858000"/>
              <a:gd name="connsiteX826" fmla="*/ 6188971 w 7467600"/>
              <a:gd name="connsiteY826" fmla="*/ 1755168 h 6858000"/>
              <a:gd name="connsiteX827" fmla="*/ 6202446 w 7467600"/>
              <a:gd name="connsiteY827" fmla="*/ 1752268 h 6858000"/>
              <a:gd name="connsiteX828" fmla="*/ 7179560 w 7467600"/>
              <a:gd name="connsiteY828" fmla="*/ 1467551 h 6858000"/>
              <a:gd name="connsiteX829" fmla="*/ 7158730 w 7467600"/>
              <a:gd name="connsiteY829" fmla="*/ 1507835 h 6858000"/>
              <a:gd name="connsiteX830" fmla="*/ 6326959 w 7467600"/>
              <a:gd name="connsiteY830" fmla="*/ 1817686 h 6858000"/>
              <a:gd name="connsiteX831" fmla="*/ 6537433 w 7467600"/>
              <a:gd name="connsiteY831" fmla="*/ 1907790 h 6858000"/>
              <a:gd name="connsiteX832" fmla="*/ 6550221 w 7467600"/>
              <a:gd name="connsiteY832" fmla="*/ 1910729 h 6858000"/>
              <a:gd name="connsiteX833" fmla="*/ 6964438 w 7467600"/>
              <a:gd name="connsiteY833" fmla="*/ 2209505 h 6858000"/>
              <a:gd name="connsiteX834" fmla="*/ 7367862 w 7467600"/>
              <a:gd name="connsiteY834" fmla="*/ 2806833 h 6858000"/>
              <a:gd name="connsiteX835" fmla="*/ 7364329 w 7467600"/>
              <a:gd name="connsiteY835" fmla="*/ 2826907 h 6858000"/>
              <a:gd name="connsiteX836" fmla="*/ 7290545 w 7467600"/>
              <a:gd name="connsiteY836" fmla="*/ 2850663 h 6858000"/>
              <a:gd name="connsiteX837" fmla="*/ 6472036 w 7467600"/>
              <a:gd name="connsiteY837" fmla="*/ 1959003 h 6858000"/>
              <a:gd name="connsiteX838" fmla="*/ 5792897 w 7467600"/>
              <a:gd name="connsiteY838" fmla="*/ 1647747 h 6858000"/>
              <a:gd name="connsiteX839" fmla="*/ 5842751 w 7467600"/>
              <a:gd name="connsiteY839" fmla="*/ 1816112 h 6858000"/>
              <a:gd name="connsiteX840" fmla="*/ 5847424 w 7467600"/>
              <a:gd name="connsiteY840" fmla="*/ 1815776 h 6858000"/>
              <a:gd name="connsiteX841" fmla="*/ 6399821 w 7467600"/>
              <a:gd name="connsiteY841" fmla="*/ 2344799 h 6858000"/>
              <a:gd name="connsiteX842" fmla="*/ 6323232 w 7467600"/>
              <a:gd name="connsiteY842" fmla="*/ 2389634 h 6858000"/>
              <a:gd name="connsiteX843" fmla="*/ 5942958 w 7467600"/>
              <a:gd name="connsiteY843" fmla="*/ 2077708 h 6858000"/>
              <a:gd name="connsiteX844" fmla="*/ 5921559 w 7467600"/>
              <a:gd name="connsiteY844" fmla="*/ 2378596 h 6858000"/>
              <a:gd name="connsiteX845" fmla="*/ 5817651 w 7467600"/>
              <a:gd name="connsiteY845" fmla="*/ 3023919 h 6858000"/>
              <a:gd name="connsiteX846" fmla="*/ 5729634 w 7467600"/>
              <a:gd name="connsiteY846" fmla="*/ 3051849 h 6858000"/>
              <a:gd name="connsiteX847" fmla="*/ 5611018 w 7467600"/>
              <a:gd name="connsiteY847" fmla="*/ 2316769 h 6858000"/>
              <a:gd name="connsiteX848" fmla="*/ 5687608 w 7467600"/>
              <a:gd name="connsiteY848" fmla="*/ 2039972 h 6858000"/>
              <a:gd name="connsiteX849" fmla="*/ 5657554 w 7467600"/>
              <a:gd name="connsiteY849" fmla="*/ 1576445 h 6858000"/>
              <a:gd name="connsiteX850" fmla="*/ 5150475 w 7467600"/>
              <a:gd name="connsiteY850" fmla="*/ 1274012 h 6858000"/>
              <a:gd name="connsiteX851" fmla="*/ 5349142 w 7467600"/>
              <a:gd name="connsiteY851" fmla="*/ 2204405 h 6858000"/>
              <a:gd name="connsiteX852" fmla="*/ 5262214 w 7467600"/>
              <a:gd name="connsiteY852" fmla="*/ 2233836 h 6858000"/>
              <a:gd name="connsiteX853" fmla="*/ 4981539 w 7467600"/>
              <a:gd name="connsiteY853" fmla="*/ 1542201 h 6858000"/>
              <a:gd name="connsiteX854" fmla="*/ 4958461 w 7467600"/>
              <a:gd name="connsiteY854" fmla="*/ 1136957 h 6858000"/>
              <a:gd name="connsiteX855" fmla="*/ 4655015 w 7467600"/>
              <a:gd name="connsiteY855" fmla="*/ 891426 h 6858000"/>
              <a:gd name="connsiteX856" fmla="*/ 4348002 w 7467600"/>
              <a:gd name="connsiteY856" fmla="*/ 2205895 h 6858000"/>
              <a:gd name="connsiteX857" fmla="*/ 4262250 w 7467600"/>
              <a:gd name="connsiteY857" fmla="*/ 2219972 h 6858000"/>
              <a:gd name="connsiteX858" fmla="*/ 4550611 w 7467600"/>
              <a:gd name="connsiteY858" fmla="*/ 817540 h 6858000"/>
              <a:gd name="connsiteX859" fmla="*/ 4564418 w 7467600"/>
              <a:gd name="connsiteY859" fmla="*/ 808293 h 6858000"/>
              <a:gd name="connsiteX860" fmla="*/ 4266388 w 7467600"/>
              <a:gd name="connsiteY860" fmla="*/ 500083 h 6858000"/>
              <a:gd name="connsiteX861" fmla="*/ 4032842 w 7467600"/>
              <a:gd name="connsiteY861" fmla="*/ 211809 h 6858000"/>
              <a:gd name="connsiteX862" fmla="*/ 3882765 w 7467600"/>
              <a:gd name="connsiteY862" fmla="*/ 0 h 6858000"/>
              <a:gd name="connsiteX863" fmla="*/ 3721337 w 7467600"/>
              <a:gd name="connsiteY863" fmla="*/ 0 h 6858000"/>
              <a:gd name="connsiteX864" fmla="*/ 3797544 w 7467600"/>
              <a:gd name="connsiteY864" fmla="*/ 0 h 6858000"/>
              <a:gd name="connsiteX865" fmla="*/ 3775734 w 7467600"/>
              <a:gd name="connsiteY865" fmla="*/ 95131 h 6858000"/>
              <a:gd name="connsiteX866" fmla="*/ 3724807 w 7467600"/>
              <a:gd name="connsiteY866" fmla="*/ 272257 h 6858000"/>
              <a:gd name="connsiteX867" fmla="*/ 3726844 w 7467600"/>
              <a:gd name="connsiteY867" fmla="*/ 282988 h 6858000"/>
              <a:gd name="connsiteX868" fmla="*/ 3742664 w 7467600"/>
              <a:gd name="connsiteY868" fmla="*/ 279918 h 6858000"/>
              <a:gd name="connsiteX869" fmla="*/ 4103910 w 7467600"/>
              <a:gd name="connsiteY869" fmla="*/ 1161917 h 6858000"/>
              <a:gd name="connsiteX870" fmla="*/ 4020269 w 7467600"/>
              <a:gd name="connsiteY870" fmla="*/ 1200406 h 6858000"/>
              <a:gd name="connsiteX871" fmla="*/ 3674882 w 7467600"/>
              <a:gd name="connsiteY871" fmla="*/ 488524 h 6858000"/>
              <a:gd name="connsiteX872" fmla="*/ 3132682 w 7467600"/>
              <a:gd name="connsiteY872" fmla="*/ 1072284 h 6858000"/>
              <a:gd name="connsiteX873" fmla="*/ 2716346 w 7467600"/>
              <a:gd name="connsiteY873" fmla="*/ 1276376 h 6858000"/>
              <a:gd name="connsiteX874" fmla="*/ 2716772 w 7467600"/>
              <a:gd name="connsiteY874" fmla="*/ 1255462 h 6858000"/>
              <a:gd name="connsiteX875" fmla="*/ 3471096 w 7467600"/>
              <a:gd name="connsiteY875" fmla="*/ 437072 h 6858000"/>
              <a:gd name="connsiteX876" fmla="*/ 3639057 w 7467600"/>
              <a:gd name="connsiteY876" fmla="*/ 286334 h 6858000"/>
              <a:gd name="connsiteX877" fmla="*/ 3640309 w 7467600"/>
              <a:gd name="connsiteY877" fmla="*/ 284664 h 6858000"/>
              <a:gd name="connsiteX878" fmla="*/ 3646022 w 7467600"/>
              <a:gd name="connsiteY878" fmla="*/ 276711 h 6858000"/>
              <a:gd name="connsiteX879" fmla="*/ 3707943 w 7467600"/>
              <a:gd name="connsiteY879" fmla="*/ 65958 h 6858000"/>
              <a:gd name="connsiteX880" fmla="*/ 3721337 w 7467600"/>
              <a:gd name="connsiteY880" fmla="*/ 0 h 6858000"/>
              <a:gd name="connsiteX881" fmla="*/ 2867960 w 7467600"/>
              <a:gd name="connsiteY881" fmla="*/ 0 h 6858000"/>
              <a:gd name="connsiteX882" fmla="*/ 2926351 w 7467600"/>
              <a:gd name="connsiteY882" fmla="*/ 0 h 6858000"/>
              <a:gd name="connsiteX883" fmla="*/ 2902823 w 7467600"/>
              <a:gd name="connsiteY883" fmla="*/ 262929 h 6858000"/>
              <a:gd name="connsiteX884" fmla="*/ 2940663 w 7467600"/>
              <a:gd name="connsiteY884" fmla="*/ 140884 h 6858000"/>
              <a:gd name="connsiteX885" fmla="*/ 2947039 w 7467600"/>
              <a:gd name="connsiteY885" fmla="*/ 122524 h 6858000"/>
              <a:gd name="connsiteX886" fmla="*/ 2984316 w 7467600"/>
              <a:gd name="connsiteY886" fmla="*/ 0 h 6858000"/>
              <a:gd name="connsiteX887" fmla="*/ 3016114 w 7467600"/>
              <a:gd name="connsiteY887" fmla="*/ 0 h 6858000"/>
              <a:gd name="connsiteX888" fmla="*/ 2979949 w 7467600"/>
              <a:gd name="connsiteY888" fmla="*/ 119274 h 6858000"/>
              <a:gd name="connsiteX889" fmla="*/ 3023879 w 7467600"/>
              <a:gd name="connsiteY889" fmla="*/ 0 h 6858000"/>
              <a:gd name="connsiteX890" fmla="*/ 3105400 w 7467600"/>
              <a:gd name="connsiteY890" fmla="*/ 0 h 6858000"/>
              <a:gd name="connsiteX891" fmla="*/ 3094669 w 7467600"/>
              <a:gd name="connsiteY891" fmla="*/ 30308 h 6858000"/>
              <a:gd name="connsiteX892" fmla="*/ 2901945 w 7467600"/>
              <a:gd name="connsiteY892" fmla="*/ 466538 h 6858000"/>
              <a:gd name="connsiteX893" fmla="*/ 2815209 w 7467600"/>
              <a:gd name="connsiteY893" fmla="*/ 497361 h 6858000"/>
              <a:gd name="connsiteX894" fmla="*/ 2844845 w 7467600"/>
              <a:gd name="connsiteY894" fmla="*/ 127638 h 6858000"/>
              <a:gd name="connsiteX895" fmla="*/ 2867960 w 7467600"/>
              <a:gd name="connsiteY895" fmla="*/ 0 h 6858000"/>
              <a:gd name="connsiteX896" fmla="*/ 1057230 w 7467600"/>
              <a:gd name="connsiteY896" fmla="*/ 0 h 6858000"/>
              <a:gd name="connsiteX897" fmla="*/ 1111003 w 7467600"/>
              <a:gd name="connsiteY897" fmla="*/ 0 h 6858000"/>
              <a:gd name="connsiteX898" fmla="*/ 1125553 w 7467600"/>
              <a:gd name="connsiteY898" fmla="*/ 52588 h 6858000"/>
              <a:gd name="connsiteX899" fmla="*/ 1304276 w 7467600"/>
              <a:gd name="connsiteY899" fmla="*/ 476275 h 6858000"/>
              <a:gd name="connsiteX900" fmla="*/ 1492066 w 7467600"/>
              <a:gd name="connsiteY900" fmla="*/ 886333 h 6858000"/>
              <a:gd name="connsiteX901" fmla="*/ 1423698 w 7467600"/>
              <a:gd name="connsiteY901" fmla="*/ 710817 h 6858000"/>
              <a:gd name="connsiteX902" fmla="*/ 1357609 w 7467600"/>
              <a:gd name="connsiteY902" fmla="*/ 532892 h 6858000"/>
              <a:gd name="connsiteX903" fmla="*/ 1309550 w 7467600"/>
              <a:gd name="connsiteY903" fmla="*/ 374031 h 6858000"/>
              <a:gd name="connsiteX904" fmla="*/ 1193673 w 7467600"/>
              <a:gd name="connsiteY904" fmla="*/ 49533 h 6858000"/>
              <a:gd name="connsiteX905" fmla="*/ 1164391 w 7467600"/>
              <a:gd name="connsiteY905" fmla="*/ 0 h 6858000"/>
              <a:gd name="connsiteX906" fmla="*/ 1200666 w 7467600"/>
              <a:gd name="connsiteY906" fmla="*/ 0 h 6858000"/>
              <a:gd name="connsiteX907" fmla="*/ 1223408 w 7467600"/>
              <a:gd name="connsiteY907" fmla="*/ 38996 h 6858000"/>
              <a:gd name="connsiteX908" fmla="*/ 1339635 w 7467600"/>
              <a:gd name="connsiteY908" fmla="*/ 365517 h 6858000"/>
              <a:gd name="connsiteX909" fmla="*/ 1387469 w 7467600"/>
              <a:gd name="connsiteY909" fmla="*/ 523079 h 6858000"/>
              <a:gd name="connsiteX910" fmla="*/ 1452685 w 7467600"/>
              <a:gd name="connsiteY910" fmla="*/ 699806 h 6858000"/>
              <a:gd name="connsiteX911" fmla="*/ 1492092 w 7467600"/>
              <a:gd name="connsiteY911" fmla="*/ 800424 h 6858000"/>
              <a:gd name="connsiteX912" fmla="*/ 1455302 w 7467600"/>
              <a:gd name="connsiteY912" fmla="*/ 632913 h 6858000"/>
              <a:gd name="connsiteX913" fmla="*/ 1222336 w 7467600"/>
              <a:gd name="connsiteY913" fmla="*/ 9480 h 6858000"/>
              <a:gd name="connsiteX914" fmla="*/ 1214634 w 7467600"/>
              <a:gd name="connsiteY914" fmla="*/ 0 h 6858000"/>
              <a:gd name="connsiteX915" fmla="*/ 1289827 w 7467600"/>
              <a:gd name="connsiteY915" fmla="*/ 0 h 6858000"/>
              <a:gd name="connsiteX916" fmla="*/ 1321076 w 7467600"/>
              <a:gd name="connsiteY916" fmla="*/ 59722 h 6858000"/>
              <a:gd name="connsiteX917" fmla="*/ 1512579 w 7467600"/>
              <a:gd name="connsiteY917" fmla="*/ 626441 h 6858000"/>
              <a:gd name="connsiteX918" fmla="*/ 1506076 w 7467600"/>
              <a:gd name="connsiteY918" fmla="*/ 1089289 h 6858000"/>
              <a:gd name="connsiteX919" fmla="*/ 1486346 w 7467600"/>
              <a:gd name="connsiteY919" fmla="*/ 1079919 h 6858000"/>
              <a:gd name="connsiteX920" fmla="*/ 1070511 w 7467600"/>
              <a:gd name="connsiteY920" fmla="*/ 48609 h 6858000"/>
              <a:gd name="connsiteX921" fmla="*/ 1057230 w 7467600"/>
              <a:gd name="connsiteY921" fmla="*/ 0 h 6858000"/>
              <a:gd name="connsiteX922" fmla="*/ 43151 w 7467600"/>
              <a:gd name="connsiteY922" fmla="*/ 0 h 6858000"/>
              <a:gd name="connsiteX923" fmla="*/ 95283 w 7467600"/>
              <a:gd name="connsiteY923" fmla="*/ 0 h 6858000"/>
              <a:gd name="connsiteX924" fmla="*/ 300708 w 7467600"/>
              <a:gd name="connsiteY924" fmla="*/ 154571 h 6858000"/>
              <a:gd name="connsiteX925" fmla="*/ 530414 w 7467600"/>
              <a:gd name="connsiteY925" fmla="*/ 354673 h 6858000"/>
              <a:gd name="connsiteX926" fmla="*/ 333785 w 7467600"/>
              <a:gd name="connsiteY926" fmla="*/ 161564 h 6858000"/>
              <a:gd name="connsiteX927" fmla="*/ 147005 w 7467600"/>
              <a:gd name="connsiteY927" fmla="*/ 0 h 6858000"/>
              <a:gd name="connsiteX928" fmla="*/ 272509 w 7467600"/>
              <a:gd name="connsiteY928" fmla="*/ 0 h 6858000"/>
              <a:gd name="connsiteX929" fmla="*/ 326276 w 7467600"/>
              <a:gd name="connsiteY929" fmla="*/ 45847 h 6858000"/>
              <a:gd name="connsiteX930" fmla="*/ 823759 w 7467600"/>
              <a:gd name="connsiteY930" fmla="*/ 574145 h 6858000"/>
              <a:gd name="connsiteX931" fmla="*/ 811254 w 7467600"/>
              <a:gd name="connsiteY931" fmla="*/ 665546 h 6858000"/>
              <a:gd name="connsiteX932" fmla="*/ 154042 w 7467600"/>
              <a:gd name="connsiteY932" fmla="*/ 261522 h 6858000"/>
              <a:gd name="connsiteX933" fmla="*/ 13550 w 7467600"/>
              <a:gd name="connsiteY933" fmla="*/ 158423 h 6858000"/>
              <a:gd name="connsiteX934" fmla="*/ 0 w 7467600"/>
              <a:gd name="connsiteY934" fmla="*/ 146618 h 6858000"/>
              <a:gd name="connsiteX935" fmla="*/ 0 w 7467600"/>
              <a:gd name="connsiteY935" fmla="*/ 59161 h 6858000"/>
              <a:gd name="connsiteX936" fmla="*/ 45427 w 7467600"/>
              <a:gd name="connsiteY936" fmla="*/ 101078 h 6858000"/>
              <a:gd name="connsiteX937" fmla="*/ 630103 w 7467600"/>
              <a:gd name="connsiteY937" fmla="*/ 485885 h 6858000"/>
              <a:gd name="connsiteX938" fmla="*/ 532040 w 7467600"/>
              <a:gd name="connsiteY938" fmla="*/ 399359 h 6858000"/>
              <a:gd name="connsiteX939" fmla="*/ 517618 w 7467600"/>
              <a:gd name="connsiteY939" fmla="*/ 385726 h 6858000"/>
              <a:gd name="connsiteX940" fmla="*/ 285074 w 7467600"/>
              <a:gd name="connsiteY940" fmla="*/ 182755 h 6858000"/>
              <a:gd name="connsiteX941" fmla="*/ 43151 w 7467600"/>
              <a:gd name="connsiteY94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289862 w 7467600"/>
              <a:gd name="connsiteY8" fmla="*/ 6659827 h 6858000"/>
              <a:gd name="connsiteX9" fmla="*/ 1019354 w 7467600"/>
              <a:gd name="connsiteY9" fmla="*/ 6315006 h 6858000"/>
              <a:gd name="connsiteX10" fmla="*/ 441046 w 7467600"/>
              <a:gd name="connsiteY10" fmla="*/ 6691153 h 6858000"/>
              <a:gd name="connsiteX11" fmla="*/ 1019354 w 7467600"/>
              <a:gd name="connsiteY11" fmla="*/ 6315006 h 6858000"/>
              <a:gd name="connsiteX12" fmla="*/ 991680 w 7467600"/>
              <a:gd name="connsiteY12" fmla="*/ 6298413 h 6858000"/>
              <a:gd name="connsiteX13" fmla="*/ 409060 w 7467600"/>
              <a:gd name="connsiteY13" fmla="*/ 6671470 h 6858000"/>
              <a:gd name="connsiteX14" fmla="*/ 991680 w 7467600"/>
              <a:gd name="connsiteY14" fmla="*/ 6298413 h 6858000"/>
              <a:gd name="connsiteX15" fmla="*/ 103333 w 7467600"/>
              <a:gd name="connsiteY15" fmla="*/ 5699602 h 6858000"/>
              <a:gd name="connsiteX16" fmla="*/ 233938 w 7467600"/>
              <a:gd name="connsiteY16" fmla="*/ 5809416 h 6858000"/>
              <a:gd name="connsiteX17" fmla="*/ 883580 w 7467600"/>
              <a:gd name="connsiteY17" fmla="*/ 6180710 h 6858000"/>
              <a:gd name="connsiteX18" fmla="*/ 487337 w 7467600"/>
              <a:gd name="connsiteY18" fmla="*/ 5950182 h 6858000"/>
              <a:gd name="connsiteX19" fmla="*/ 354051 w 7467600"/>
              <a:gd name="connsiteY19" fmla="*/ 5854912 h 6858000"/>
              <a:gd name="connsiteX20" fmla="*/ 195436 w 7467600"/>
              <a:gd name="connsiteY20" fmla="*/ 5755068 h 6858000"/>
              <a:gd name="connsiteX21" fmla="*/ 103333 w 7467600"/>
              <a:gd name="connsiteY21" fmla="*/ 5699602 h 6858000"/>
              <a:gd name="connsiteX22" fmla="*/ 5539432 w 7467600"/>
              <a:gd name="connsiteY22" fmla="*/ 5642928 h 6858000"/>
              <a:gd name="connsiteX23" fmla="*/ 5555462 w 7467600"/>
              <a:gd name="connsiteY23" fmla="*/ 5694454 h 6858000"/>
              <a:gd name="connsiteX24" fmla="*/ 5828270 w 7467600"/>
              <a:gd name="connsiteY24" fmla="*/ 6320663 h 6858000"/>
              <a:gd name="connsiteX25" fmla="*/ 5947416 w 7467600"/>
              <a:gd name="connsiteY25" fmla="*/ 6574846 h 6858000"/>
              <a:gd name="connsiteX26" fmla="*/ 5539432 w 7467600"/>
              <a:gd name="connsiteY26" fmla="*/ 5642928 h 6858000"/>
              <a:gd name="connsiteX27" fmla="*/ 51253 w 7467600"/>
              <a:gd name="connsiteY27" fmla="*/ 5631825 h 6858000"/>
              <a:gd name="connsiteX28" fmla="*/ 211622 w 7467600"/>
              <a:gd name="connsiteY28" fmla="*/ 5728803 h 6858000"/>
              <a:gd name="connsiteX29" fmla="*/ 371652 w 7467600"/>
              <a:gd name="connsiteY29" fmla="*/ 5829062 h 6858000"/>
              <a:gd name="connsiteX30" fmla="*/ 505903 w 7467600"/>
              <a:gd name="connsiteY30" fmla="*/ 5925221 h 6858000"/>
              <a:gd name="connsiteX31" fmla="*/ 899240 w 7467600"/>
              <a:gd name="connsiteY31" fmla="*/ 6153068 h 6858000"/>
              <a:gd name="connsiteX32" fmla="*/ 988114 w 7467600"/>
              <a:gd name="connsiteY32" fmla="*/ 6174204 h 6858000"/>
              <a:gd name="connsiteX33" fmla="*/ 845971 w 7467600"/>
              <a:gd name="connsiteY33" fmla="*/ 6067177 h 6858000"/>
              <a:gd name="connsiteX34" fmla="*/ 448057 w 7467600"/>
              <a:gd name="connsiteY34" fmla="*/ 5841376 h 6858000"/>
              <a:gd name="connsiteX35" fmla="*/ 51253 w 7467600"/>
              <a:gd name="connsiteY35" fmla="*/ 5631825 h 6858000"/>
              <a:gd name="connsiteX36" fmla="*/ 2606687 w 7467600"/>
              <a:gd name="connsiteY36" fmla="*/ 5630718 h 6858000"/>
              <a:gd name="connsiteX37" fmla="*/ 2645658 w 7467600"/>
              <a:gd name="connsiteY37" fmla="*/ 6640259 h 6858000"/>
              <a:gd name="connsiteX38" fmla="*/ 2606687 w 7467600"/>
              <a:gd name="connsiteY38" fmla="*/ 5630718 h 6858000"/>
              <a:gd name="connsiteX39" fmla="*/ 3642057 w 7467600"/>
              <a:gd name="connsiteY39" fmla="*/ 5573487 h 6858000"/>
              <a:gd name="connsiteX40" fmla="*/ 3632981 w 7467600"/>
              <a:gd name="connsiteY40" fmla="*/ 5579437 h 6858000"/>
              <a:gd name="connsiteX41" fmla="*/ 3382436 w 7467600"/>
              <a:gd name="connsiteY41" fmla="*/ 5952726 h 6858000"/>
              <a:gd name="connsiteX42" fmla="*/ 3191929 w 7467600"/>
              <a:gd name="connsiteY42" fmla="*/ 6662669 h 6858000"/>
              <a:gd name="connsiteX43" fmla="*/ 3369898 w 7467600"/>
              <a:gd name="connsiteY43" fmla="*/ 6081771 h 6858000"/>
              <a:gd name="connsiteX44" fmla="*/ 3642057 w 7467600"/>
              <a:gd name="connsiteY44" fmla="*/ 5573487 h 6858000"/>
              <a:gd name="connsiteX45" fmla="*/ 2650666 w 7467600"/>
              <a:gd name="connsiteY45" fmla="*/ 5530686 h 6858000"/>
              <a:gd name="connsiteX46" fmla="*/ 2650249 w 7467600"/>
              <a:gd name="connsiteY46" fmla="*/ 5532101 h 6858000"/>
              <a:gd name="connsiteX47" fmla="*/ 2663808 w 7467600"/>
              <a:gd name="connsiteY47" fmla="*/ 6535215 h 6858000"/>
              <a:gd name="connsiteX48" fmla="*/ 2665418 w 7467600"/>
              <a:gd name="connsiteY48" fmla="*/ 6132756 h 6858000"/>
              <a:gd name="connsiteX49" fmla="*/ 2650666 w 7467600"/>
              <a:gd name="connsiteY49" fmla="*/ 5530686 h 6858000"/>
              <a:gd name="connsiteX50" fmla="*/ 2680277 w 7467600"/>
              <a:gd name="connsiteY50" fmla="*/ 5479204 h 6858000"/>
              <a:gd name="connsiteX51" fmla="*/ 2678972 w 7467600"/>
              <a:gd name="connsiteY51" fmla="*/ 5481582 h 6858000"/>
              <a:gd name="connsiteX52" fmla="*/ 2696666 w 7467600"/>
              <a:gd name="connsiteY52" fmla="*/ 6133836 h 6858000"/>
              <a:gd name="connsiteX53" fmla="*/ 2695769 w 7467600"/>
              <a:gd name="connsiteY53" fmla="*/ 6390955 h 6858000"/>
              <a:gd name="connsiteX54" fmla="*/ 2739893 w 7467600"/>
              <a:gd name="connsiteY54" fmla="*/ 6108357 h 6858000"/>
              <a:gd name="connsiteX55" fmla="*/ 2680277 w 7467600"/>
              <a:gd name="connsiteY55" fmla="*/ 5479204 h 6858000"/>
              <a:gd name="connsiteX56" fmla="*/ 1132195 w 7467600"/>
              <a:gd name="connsiteY56" fmla="*/ 5467980 h 6858000"/>
              <a:gd name="connsiteX57" fmla="*/ 1679056 w 7467600"/>
              <a:gd name="connsiteY57" fmla="*/ 5516907 h 6858000"/>
              <a:gd name="connsiteX58" fmla="*/ 2128648 w 7467600"/>
              <a:gd name="connsiteY58" fmla="*/ 5474249 h 6858000"/>
              <a:gd name="connsiteX59" fmla="*/ 1825619 w 7467600"/>
              <a:gd name="connsiteY59" fmla="*/ 5478447 h 6858000"/>
              <a:gd name="connsiteX60" fmla="*/ 1737798 w 7467600"/>
              <a:gd name="connsiteY60" fmla="*/ 5483353 h 6858000"/>
              <a:gd name="connsiteX61" fmla="*/ 1132195 w 7467600"/>
              <a:gd name="connsiteY61" fmla="*/ 5467980 h 6858000"/>
              <a:gd name="connsiteX62" fmla="*/ 1456157 w 7467600"/>
              <a:gd name="connsiteY62" fmla="*/ 5371404 h 6858000"/>
              <a:gd name="connsiteX63" fmla="*/ 1244432 w 7467600"/>
              <a:gd name="connsiteY63" fmla="*/ 5385601 h 6858000"/>
              <a:gd name="connsiteX64" fmla="*/ 973990 w 7467600"/>
              <a:gd name="connsiteY64" fmla="*/ 5424940 h 6858000"/>
              <a:gd name="connsiteX65" fmla="*/ 1103809 w 7467600"/>
              <a:gd name="connsiteY65" fmla="*/ 5433720 h 6858000"/>
              <a:gd name="connsiteX66" fmla="*/ 1123454 w 7467600"/>
              <a:gd name="connsiteY66" fmla="*/ 5435727 h 6858000"/>
              <a:gd name="connsiteX67" fmla="*/ 1737017 w 7467600"/>
              <a:gd name="connsiteY67" fmla="*/ 5452183 h 6858000"/>
              <a:gd name="connsiteX68" fmla="*/ 1824397 w 7467600"/>
              <a:gd name="connsiteY68" fmla="*/ 5447757 h 6858000"/>
              <a:gd name="connsiteX69" fmla="*/ 2070059 w 7467600"/>
              <a:gd name="connsiteY69" fmla="*/ 5441660 h 6858000"/>
              <a:gd name="connsiteX70" fmla="*/ 1456157 w 7467600"/>
              <a:gd name="connsiteY70" fmla="*/ 5371404 h 6858000"/>
              <a:gd name="connsiteX71" fmla="*/ 4988186 w 7467600"/>
              <a:gd name="connsiteY71" fmla="*/ 5216467 h 6858000"/>
              <a:gd name="connsiteX72" fmla="*/ 4777334 w 7467600"/>
              <a:gd name="connsiteY72" fmla="*/ 5406072 h 6858000"/>
              <a:gd name="connsiteX73" fmla="*/ 4718341 w 7467600"/>
              <a:gd name="connsiteY73" fmla="*/ 5468043 h 6858000"/>
              <a:gd name="connsiteX74" fmla="*/ 4604655 w 7467600"/>
              <a:gd name="connsiteY74" fmla="*/ 5583434 h 6858000"/>
              <a:gd name="connsiteX75" fmla="*/ 4565074 w 7467600"/>
              <a:gd name="connsiteY75" fmla="*/ 5618550 h 6858000"/>
              <a:gd name="connsiteX76" fmla="*/ 4988186 w 7467600"/>
              <a:gd name="connsiteY76" fmla="*/ 5216467 h 6858000"/>
              <a:gd name="connsiteX77" fmla="*/ 4978032 w 7467600"/>
              <a:gd name="connsiteY77" fmla="*/ 5183809 h 6858000"/>
              <a:gd name="connsiteX78" fmla="*/ 4463413 w 7467600"/>
              <a:gd name="connsiteY78" fmla="*/ 5615162 h 6858000"/>
              <a:gd name="connsiteX79" fmla="*/ 4358134 w 7467600"/>
              <a:gd name="connsiteY79" fmla="*/ 5742791 h 6858000"/>
              <a:gd name="connsiteX80" fmla="*/ 4376219 w 7467600"/>
              <a:gd name="connsiteY80" fmla="*/ 5729027 h 6858000"/>
              <a:gd name="connsiteX81" fmla="*/ 4582340 w 7467600"/>
              <a:gd name="connsiteY81" fmla="*/ 5561037 h 6858000"/>
              <a:gd name="connsiteX82" fmla="*/ 4694684 w 7467600"/>
              <a:gd name="connsiteY82" fmla="*/ 5447098 h 6858000"/>
              <a:gd name="connsiteX83" fmla="*/ 4754123 w 7467600"/>
              <a:gd name="connsiteY83" fmla="*/ 5384643 h 6858000"/>
              <a:gd name="connsiteX84" fmla="*/ 4978032 w 7467600"/>
              <a:gd name="connsiteY84" fmla="*/ 5183809 h 6858000"/>
              <a:gd name="connsiteX85" fmla="*/ 1903353 w 7467600"/>
              <a:gd name="connsiteY85" fmla="*/ 5044827 h 6858000"/>
              <a:gd name="connsiteX86" fmla="*/ 1936931 w 7467600"/>
              <a:gd name="connsiteY86" fmla="*/ 5093954 h 6858000"/>
              <a:gd name="connsiteX87" fmla="*/ 2195868 w 7467600"/>
              <a:gd name="connsiteY87" fmla="*/ 5396574 h 6858000"/>
              <a:gd name="connsiteX88" fmla="*/ 2088852 w 7467600"/>
              <a:gd name="connsiteY88" fmla="*/ 5166123 h 6858000"/>
              <a:gd name="connsiteX89" fmla="*/ 1958241 w 7467600"/>
              <a:gd name="connsiteY89" fmla="*/ 5067955 h 6858000"/>
              <a:gd name="connsiteX90" fmla="*/ 1903353 w 7467600"/>
              <a:gd name="connsiteY90" fmla="*/ 5044827 h 6858000"/>
              <a:gd name="connsiteX91" fmla="*/ 1979378 w 7467600"/>
              <a:gd name="connsiteY91" fmla="*/ 4769504 h 6858000"/>
              <a:gd name="connsiteX92" fmla="*/ 2882120 w 7467600"/>
              <a:gd name="connsiteY92" fmla="*/ 5064547 h 6858000"/>
              <a:gd name="connsiteX93" fmla="*/ 2793103 w 7467600"/>
              <a:gd name="connsiteY93" fmla="*/ 5039699 h 6858000"/>
              <a:gd name="connsiteX94" fmla="*/ 2770041 w 7467600"/>
              <a:gd name="connsiteY94" fmla="*/ 5033634 h 6858000"/>
              <a:gd name="connsiteX95" fmla="*/ 1979378 w 7467600"/>
              <a:gd name="connsiteY95" fmla="*/ 4769504 h 6858000"/>
              <a:gd name="connsiteX96" fmla="*/ 1927410 w 7467600"/>
              <a:gd name="connsiteY96" fmla="*/ 4716164 h 6858000"/>
              <a:gd name="connsiteX97" fmla="*/ 1959587 w 7467600"/>
              <a:gd name="connsiteY97" fmla="*/ 4728849 h 6858000"/>
              <a:gd name="connsiteX98" fmla="*/ 2777707 w 7467600"/>
              <a:gd name="connsiteY98" fmla="*/ 5003991 h 6858000"/>
              <a:gd name="connsiteX99" fmla="*/ 2800768 w 7467600"/>
              <a:gd name="connsiteY99" fmla="*/ 5010056 h 6858000"/>
              <a:gd name="connsiteX100" fmla="*/ 2879408 w 7467600"/>
              <a:gd name="connsiteY100" fmla="*/ 5031590 h 6858000"/>
              <a:gd name="connsiteX101" fmla="*/ 2862295 w 7467600"/>
              <a:gd name="connsiteY101" fmla="*/ 5022958 h 6858000"/>
              <a:gd name="connsiteX102" fmla="*/ 2813343 w 7467600"/>
              <a:gd name="connsiteY102" fmla="*/ 4998369 h 6858000"/>
              <a:gd name="connsiteX103" fmla="*/ 2646245 w 7467600"/>
              <a:gd name="connsiteY103" fmla="*/ 4930999 h 6858000"/>
              <a:gd name="connsiteX104" fmla="*/ 1999243 w 7467600"/>
              <a:gd name="connsiteY104" fmla="*/ 4730524 h 6858000"/>
              <a:gd name="connsiteX105" fmla="*/ 1979527 w 7467600"/>
              <a:gd name="connsiteY105" fmla="*/ 4726651 h 6858000"/>
              <a:gd name="connsiteX106" fmla="*/ 1927410 w 7467600"/>
              <a:gd name="connsiteY106" fmla="*/ 4716164 h 6858000"/>
              <a:gd name="connsiteX107" fmla="*/ 1997014 w 7467600"/>
              <a:gd name="connsiteY107" fmla="*/ 4698007 h 6858000"/>
              <a:gd name="connsiteX108" fmla="*/ 2005458 w 7467600"/>
              <a:gd name="connsiteY108" fmla="*/ 4699540 h 6858000"/>
              <a:gd name="connsiteX109" fmla="*/ 2657186 w 7467600"/>
              <a:gd name="connsiteY109" fmla="*/ 4901687 h 6858000"/>
              <a:gd name="connsiteX110" fmla="*/ 2826662 w 7467600"/>
              <a:gd name="connsiteY110" fmla="*/ 4970362 h 6858000"/>
              <a:gd name="connsiteX111" fmla="*/ 2876100 w 7467600"/>
              <a:gd name="connsiteY111" fmla="*/ 4995397 h 6858000"/>
              <a:gd name="connsiteX112" fmla="*/ 3042600 w 7467600"/>
              <a:gd name="connsiteY112" fmla="*/ 5059532 h 6858000"/>
              <a:gd name="connsiteX113" fmla="*/ 1997014 w 7467600"/>
              <a:gd name="connsiteY113" fmla="*/ 4698007 h 6858000"/>
              <a:gd name="connsiteX114" fmla="*/ 2305292 w 7467600"/>
              <a:gd name="connsiteY114" fmla="*/ 4219492 h 6858000"/>
              <a:gd name="connsiteX115" fmla="*/ 3360922 w 7467600"/>
              <a:gd name="connsiteY115" fmla="*/ 4529373 h 6858000"/>
              <a:gd name="connsiteX116" fmla="*/ 3492420 w 7467600"/>
              <a:gd name="connsiteY116" fmla="*/ 4510145 h 6858000"/>
              <a:gd name="connsiteX117" fmla="*/ 3364086 w 7467600"/>
              <a:gd name="connsiteY117" fmla="*/ 4480340 h 6858000"/>
              <a:gd name="connsiteX118" fmla="*/ 3225818 w 7467600"/>
              <a:gd name="connsiteY118" fmla="*/ 4411822 h 6858000"/>
              <a:gd name="connsiteX119" fmla="*/ 3129696 w 7467600"/>
              <a:gd name="connsiteY119" fmla="*/ 4360704 h 6858000"/>
              <a:gd name="connsiteX120" fmla="*/ 2814545 w 7467600"/>
              <a:gd name="connsiteY120" fmla="*/ 4282955 h 6858000"/>
              <a:gd name="connsiteX121" fmla="*/ 2305292 w 7467600"/>
              <a:gd name="connsiteY121" fmla="*/ 4219492 h 6858000"/>
              <a:gd name="connsiteX122" fmla="*/ 2626982 w 7467600"/>
              <a:gd name="connsiteY122" fmla="*/ 4206450 h 6858000"/>
              <a:gd name="connsiteX123" fmla="*/ 2490617 w 7467600"/>
              <a:gd name="connsiteY123" fmla="*/ 4206951 h 6858000"/>
              <a:gd name="connsiteX124" fmla="*/ 2819869 w 7467600"/>
              <a:gd name="connsiteY124" fmla="*/ 4252936 h 6858000"/>
              <a:gd name="connsiteX125" fmla="*/ 3143018 w 7467600"/>
              <a:gd name="connsiteY125" fmla="*/ 4332698 h 6858000"/>
              <a:gd name="connsiteX126" fmla="*/ 3241520 w 7467600"/>
              <a:gd name="connsiteY126" fmla="*/ 4385112 h 6858000"/>
              <a:gd name="connsiteX127" fmla="*/ 3374575 w 7467600"/>
              <a:gd name="connsiteY127" fmla="*/ 4451517 h 6858000"/>
              <a:gd name="connsiteX128" fmla="*/ 3505221 w 7467600"/>
              <a:gd name="connsiteY128" fmla="*/ 4480757 h 6858000"/>
              <a:gd name="connsiteX129" fmla="*/ 2626982 w 7467600"/>
              <a:gd name="connsiteY129" fmla="*/ 4206450 h 6858000"/>
              <a:gd name="connsiteX130" fmla="*/ 1310106 w 7467600"/>
              <a:gd name="connsiteY130" fmla="*/ 3943217 h 6858000"/>
              <a:gd name="connsiteX131" fmla="*/ 854994 w 7467600"/>
              <a:gd name="connsiteY131" fmla="*/ 4399136 h 6858000"/>
              <a:gd name="connsiteX132" fmla="*/ 742462 w 7467600"/>
              <a:gd name="connsiteY132" fmla="*/ 4594648 h 6858000"/>
              <a:gd name="connsiteX133" fmla="*/ 820602 w 7467600"/>
              <a:gd name="connsiteY133" fmla="*/ 4485915 h 6858000"/>
              <a:gd name="connsiteX134" fmla="*/ 878295 w 7467600"/>
              <a:gd name="connsiteY134" fmla="*/ 4403594 h 6858000"/>
              <a:gd name="connsiteX135" fmla="*/ 1240607 w 7467600"/>
              <a:gd name="connsiteY135" fmla="*/ 4010401 h 6858000"/>
              <a:gd name="connsiteX136" fmla="*/ 1310106 w 7467600"/>
              <a:gd name="connsiteY136" fmla="*/ 3943217 h 6858000"/>
              <a:gd name="connsiteX137" fmla="*/ 1423113 w 7467600"/>
              <a:gd name="connsiteY137" fmla="*/ 3874565 h 6858000"/>
              <a:gd name="connsiteX138" fmla="*/ 1260565 w 7467600"/>
              <a:gd name="connsiteY138" fmla="*/ 4031982 h 6858000"/>
              <a:gd name="connsiteX139" fmla="*/ 901900 w 7467600"/>
              <a:gd name="connsiteY139" fmla="*/ 4421236 h 6858000"/>
              <a:gd name="connsiteX140" fmla="*/ 845044 w 7467600"/>
              <a:gd name="connsiteY140" fmla="*/ 4502436 h 6858000"/>
              <a:gd name="connsiteX141" fmla="*/ 685926 w 7467600"/>
              <a:gd name="connsiteY141" fmla="*/ 4703069 h 6858000"/>
              <a:gd name="connsiteX142" fmla="*/ 684248 w 7467600"/>
              <a:gd name="connsiteY142" fmla="*/ 4706721 h 6858000"/>
              <a:gd name="connsiteX143" fmla="*/ 1423113 w 7467600"/>
              <a:gd name="connsiteY143" fmla="*/ 3874565 h 6858000"/>
              <a:gd name="connsiteX144" fmla="*/ 3316479 w 7467600"/>
              <a:gd name="connsiteY144" fmla="*/ 3872136 h 6858000"/>
              <a:gd name="connsiteX145" fmla="*/ 3546806 w 7467600"/>
              <a:gd name="connsiteY145" fmla="*/ 4356139 h 6858000"/>
              <a:gd name="connsiteX146" fmla="*/ 3364433 w 7467600"/>
              <a:gd name="connsiteY146" fmla="*/ 3953121 h 6858000"/>
              <a:gd name="connsiteX147" fmla="*/ 3316479 w 7467600"/>
              <a:gd name="connsiteY147" fmla="*/ 3872136 h 6858000"/>
              <a:gd name="connsiteX148" fmla="*/ 3291335 w 7467600"/>
              <a:gd name="connsiteY148" fmla="*/ 3767420 h 6858000"/>
              <a:gd name="connsiteX149" fmla="*/ 3390805 w 7467600"/>
              <a:gd name="connsiteY149" fmla="*/ 3937163 h 6858000"/>
              <a:gd name="connsiteX150" fmla="*/ 3579062 w 7467600"/>
              <a:gd name="connsiteY150" fmla="*/ 4359040 h 6858000"/>
              <a:gd name="connsiteX151" fmla="*/ 3467355 w 7467600"/>
              <a:gd name="connsiteY151" fmla="*/ 3988130 h 6858000"/>
              <a:gd name="connsiteX152" fmla="*/ 3310753 w 7467600"/>
              <a:gd name="connsiteY152" fmla="*/ 3787140 h 6858000"/>
              <a:gd name="connsiteX153" fmla="*/ 3291335 w 7467600"/>
              <a:gd name="connsiteY153" fmla="*/ 3767420 h 6858000"/>
              <a:gd name="connsiteX154" fmla="*/ 1635889 w 7467600"/>
              <a:gd name="connsiteY154" fmla="*/ 3709494 h 6858000"/>
              <a:gd name="connsiteX155" fmla="*/ 1634800 w 7467600"/>
              <a:gd name="connsiteY155" fmla="*/ 3731111 h 6858000"/>
              <a:gd name="connsiteX156" fmla="*/ 1635889 w 7467600"/>
              <a:gd name="connsiteY156" fmla="*/ 3709494 h 6858000"/>
              <a:gd name="connsiteX157" fmla="*/ 1510397 w 7467600"/>
              <a:gd name="connsiteY157" fmla="*/ 3684705 h 6858000"/>
              <a:gd name="connsiteX158" fmla="*/ 1146550 w 7467600"/>
              <a:gd name="connsiteY158" fmla="*/ 3802012 h 6858000"/>
              <a:gd name="connsiteX159" fmla="*/ 698834 w 7467600"/>
              <a:gd name="connsiteY159" fmla="*/ 3952272 h 6858000"/>
              <a:gd name="connsiteX160" fmla="*/ 34256 w 7467600"/>
              <a:gd name="connsiteY160" fmla="*/ 4347603 h 6858000"/>
              <a:gd name="connsiteX161" fmla="*/ 527241 w 7467600"/>
              <a:gd name="connsiteY161" fmla="*/ 4065078 h 6858000"/>
              <a:gd name="connsiteX162" fmla="*/ 1510397 w 7467600"/>
              <a:gd name="connsiteY162" fmla="*/ 3684705 h 6858000"/>
              <a:gd name="connsiteX163" fmla="*/ 1313114 w 7467600"/>
              <a:gd name="connsiteY163" fmla="*/ 3655216 h 6858000"/>
              <a:gd name="connsiteX164" fmla="*/ 1109304 w 7467600"/>
              <a:gd name="connsiteY164" fmla="*/ 3669030 h 6858000"/>
              <a:gd name="connsiteX165" fmla="*/ 8129 w 7467600"/>
              <a:gd name="connsiteY165" fmla="*/ 4330519 h 6858000"/>
              <a:gd name="connsiteX166" fmla="*/ 687572 w 7467600"/>
              <a:gd name="connsiteY166" fmla="*/ 3925629 h 6858000"/>
              <a:gd name="connsiteX167" fmla="*/ 1138365 w 7467600"/>
              <a:gd name="connsiteY167" fmla="*/ 3774515 h 6858000"/>
              <a:gd name="connsiteX168" fmla="*/ 1505579 w 7467600"/>
              <a:gd name="connsiteY168" fmla="*/ 3655526 h 6858000"/>
              <a:gd name="connsiteX169" fmla="*/ 1313114 w 7467600"/>
              <a:gd name="connsiteY169" fmla="*/ 3655216 h 6858000"/>
              <a:gd name="connsiteX170" fmla="*/ 3655073 w 7467600"/>
              <a:gd name="connsiteY170" fmla="*/ 3650884 h 6858000"/>
              <a:gd name="connsiteX171" fmla="*/ 3989938 w 7467600"/>
              <a:gd name="connsiteY171" fmla="*/ 3991685 h 6858000"/>
              <a:gd name="connsiteX172" fmla="*/ 4393907 w 7467600"/>
              <a:gd name="connsiteY172" fmla="*/ 4261258 h 6858000"/>
              <a:gd name="connsiteX173" fmla="*/ 4648051 w 7467600"/>
              <a:gd name="connsiteY173" fmla="*/ 4374051 h 6858000"/>
              <a:gd name="connsiteX174" fmla="*/ 4383389 w 7467600"/>
              <a:gd name="connsiteY174" fmla="*/ 4184369 h 6858000"/>
              <a:gd name="connsiteX175" fmla="*/ 4165508 w 7467600"/>
              <a:gd name="connsiteY175" fmla="*/ 4035196 h 6858000"/>
              <a:gd name="connsiteX176" fmla="*/ 4068162 w 7467600"/>
              <a:gd name="connsiteY176" fmla="*/ 3953394 h 6858000"/>
              <a:gd name="connsiteX177" fmla="*/ 3981416 w 7467600"/>
              <a:gd name="connsiteY177" fmla="*/ 3880482 h 6858000"/>
              <a:gd name="connsiteX178" fmla="*/ 3800147 w 7467600"/>
              <a:gd name="connsiteY178" fmla="*/ 3749872 h 6858000"/>
              <a:gd name="connsiteX179" fmla="*/ 3655073 w 7467600"/>
              <a:gd name="connsiteY179" fmla="*/ 3650884 h 6858000"/>
              <a:gd name="connsiteX180" fmla="*/ 3670252 w 7467600"/>
              <a:gd name="connsiteY180" fmla="*/ 3622798 h 6858000"/>
              <a:gd name="connsiteX181" fmla="*/ 3817258 w 7467600"/>
              <a:gd name="connsiteY181" fmla="*/ 3723577 h 6858000"/>
              <a:gd name="connsiteX182" fmla="*/ 4000461 w 7467600"/>
              <a:gd name="connsiteY182" fmla="*/ 3855966 h 6858000"/>
              <a:gd name="connsiteX183" fmla="*/ 4088180 w 7467600"/>
              <a:gd name="connsiteY183" fmla="*/ 3929774 h 6858000"/>
              <a:gd name="connsiteX184" fmla="*/ 4184555 w 7467600"/>
              <a:gd name="connsiteY184" fmla="*/ 4010683 h 6858000"/>
              <a:gd name="connsiteX185" fmla="*/ 4399563 w 7467600"/>
              <a:gd name="connsiteY185" fmla="*/ 4158106 h 6858000"/>
              <a:gd name="connsiteX186" fmla="*/ 4684469 w 7467600"/>
              <a:gd name="connsiteY186" fmla="*/ 4364680 h 6858000"/>
              <a:gd name="connsiteX187" fmla="*/ 4690271 w 7467600"/>
              <a:gd name="connsiteY187" fmla="*/ 4370034 h 6858000"/>
              <a:gd name="connsiteX188" fmla="*/ 4136093 w 7467600"/>
              <a:gd name="connsiteY188" fmla="*/ 3858466 h 6858000"/>
              <a:gd name="connsiteX189" fmla="*/ 3670252 w 7467600"/>
              <a:gd name="connsiteY189" fmla="*/ 3622798 h 6858000"/>
              <a:gd name="connsiteX190" fmla="*/ 4440129 w 7467600"/>
              <a:gd name="connsiteY190" fmla="*/ 3448571 h 6858000"/>
              <a:gd name="connsiteX191" fmla="*/ 4856525 w 7467600"/>
              <a:gd name="connsiteY191" fmla="*/ 3915351 h 6858000"/>
              <a:gd name="connsiteX192" fmla="*/ 5059055 w 7467600"/>
              <a:gd name="connsiteY192" fmla="*/ 4108918 h 6858000"/>
              <a:gd name="connsiteX193" fmla="*/ 5290070 w 7467600"/>
              <a:gd name="connsiteY193" fmla="*/ 4263619 h 6858000"/>
              <a:gd name="connsiteX194" fmla="*/ 4834991 w 7467600"/>
              <a:gd name="connsiteY194" fmla="*/ 3830985 h 6858000"/>
              <a:gd name="connsiteX195" fmla="*/ 4440129 w 7467600"/>
              <a:gd name="connsiteY195" fmla="*/ 3448571 h 6858000"/>
              <a:gd name="connsiteX196" fmla="*/ 4441737 w 7467600"/>
              <a:gd name="connsiteY196" fmla="*/ 3399734 h 6858000"/>
              <a:gd name="connsiteX197" fmla="*/ 4431236 w 7467600"/>
              <a:gd name="connsiteY197" fmla="*/ 3400954 h 6858000"/>
              <a:gd name="connsiteX198" fmla="*/ 4557150 w 7467600"/>
              <a:gd name="connsiteY198" fmla="*/ 3510023 h 6858000"/>
              <a:gd name="connsiteX199" fmla="*/ 4856936 w 7467600"/>
              <a:gd name="connsiteY199" fmla="*/ 3809146 h 6858000"/>
              <a:gd name="connsiteX200" fmla="*/ 5111996 w 7467600"/>
              <a:gd name="connsiteY200" fmla="*/ 4065759 h 6858000"/>
              <a:gd name="connsiteX201" fmla="*/ 5388878 w 7467600"/>
              <a:gd name="connsiteY201" fmla="*/ 4300185 h 6858000"/>
              <a:gd name="connsiteX202" fmla="*/ 5425556 w 7467600"/>
              <a:gd name="connsiteY202" fmla="*/ 4308967 h 6858000"/>
              <a:gd name="connsiteX203" fmla="*/ 4943646 w 7467600"/>
              <a:gd name="connsiteY203" fmla="*/ 3822916 h 6858000"/>
              <a:gd name="connsiteX204" fmla="*/ 4594837 w 7467600"/>
              <a:gd name="connsiteY204" fmla="*/ 3532274 h 6858000"/>
              <a:gd name="connsiteX205" fmla="*/ 4441737 w 7467600"/>
              <a:gd name="connsiteY205" fmla="*/ 3399734 h 6858000"/>
              <a:gd name="connsiteX206" fmla="*/ 5425834 w 7467600"/>
              <a:gd name="connsiteY206" fmla="*/ 3162785 h 6858000"/>
              <a:gd name="connsiteX207" fmla="*/ 5401644 w 7467600"/>
              <a:gd name="connsiteY207" fmla="*/ 3617847 h 6858000"/>
              <a:gd name="connsiteX208" fmla="*/ 5467256 w 7467600"/>
              <a:gd name="connsiteY208" fmla="*/ 4175494 h 6858000"/>
              <a:gd name="connsiteX209" fmla="*/ 5448069 w 7467600"/>
              <a:gd name="connsiteY209" fmla="*/ 3567554 h 6858000"/>
              <a:gd name="connsiteX210" fmla="*/ 5425834 w 7467600"/>
              <a:gd name="connsiteY210" fmla="*/ 3162785 h 6858000"/>
              <a:gd name="connsiteX211" fmla="*/ 1318687 w 7467600"/>
              <a:gd name="connsiteY211" fmla="*/ 3113840 h 6858000"/>
              <a:gd name="connsiteX212" fmla="*/ 1066793 w 7467600"/>
              <a:gd name="connsiteY212" fmla="*/ 3212171 h 6858000"/>
              <a:gd name="connsiteX213" fmla="*/ 993319 w 7467600"/>
              <a:gd name="connsiteY213" fmla="*/ 3247648 h 6858000"/>
              <a:gd name="connsiteX214" fmla="*/ 853081 w 7467600"/>
              <a:gd name="connsiteY214" fmla="*/ 3312410 h 6858000"/>
              <a:gd name="connsiteX215" fmla="*/ 805957 w 7467600"/>
              <a:gd name="connsiteY215" fmla="*/ 3330443 h 6858000"/>
              <a:gd name="connsiteX216" fmla="*/ 1318687 w 7467600"/>
              <a:gd name="connsiteY216" fmla="*/ 3113840 h 6858000"/>
              <a:gd name="connsiteX217" fmla="*/ 5453702 w 7467600"/>
              <a:gd name="connsiteY217" fmla="*/ 3090882 h 6858000"/>
              <a:gd name="connsiteX218" fmla="*/ 5480135 w 7467600"/>
              <a:gd name="connsiteY218" fmla="*/ 3565802 h 6858000"/>
              <a:gd name="connsiteX219" fmla="*/ 5499023 w 7467600"/>
              <a:gd name="connsiteY219" fmla="*/ 4166310 h 6858000"/>
              <a:gd name="connsiteX220" fmla="*/ 5547022 w 7467600"/>
              <a:gd name="connsiteY220" fmla="*/ 3607838 h 6858000"/>
              <a:gd name="connsiteX221" fmla="*/ 5515964 w 7467600"/>
              <a:gd name="connsiteY221" fmla="*/ 3378541 h 6858000"/>
              <a:gd name="connsiteX222" fmla="*/ 5453702 w 7467600"/>
              <a:gd name="connsiteY222" fmla="*/ 3090882 h 6858000"/>
              <a:gd name="connsiteX223" fmla="*/ 1238695 w 7467600"/>
              <a:gd name="connsiteY223" fmla="*/ 3076820 h 6858000"/>
              <a:gd name="connsiteX224" fmla="*/ 716371 w 7467600"/>
              <a:gd name="connsiteY224" fmla="*/ 3293249 h 6858000"/>
              <a:gd name="connsiteX225" fmla="*/ 579522 w 7467600"/>
              <a:gd name="connsiteY225" fmla="*/ 3371759 h 6858000"/>
              <a:gd name="connsiteX226" fmla="*/ 600288 w 7467600"/>
              <a:gd name="connsiteY226" fmla="*/ 3365555 h 6858000"/>
              <a:gd name="connsiteX227" fmla="*/ 840692 w 7467600"/>
              <a:gd name="connsiteY227" fmla="*/ 3284921 h 6858000"/>
              <a:gd name="connsiteX228" fmla="*/ 979248 w 7467600"/>
              <a:gd name="connsiteY228" fmla="*/ 3221003 h 6858000"/>
              <a:gd name="connsiteX229" fmla="*/ 1053282 w 7467600"/>
              <a:gd name="connsiteY229" fmla="*/ 3185247 h 6858000"/>
              <a:gd name="connsiteX230" fmla="*/ 1320603 w 7467600"/>
              <a:gd name="connsiteY230" fmla="*/ 3081281 h 6858000"/>
              <a:gd name="connsiteX231" fmla="*/ 1238695 w 7467600"/>
              <a:gd name="connsiteY231" fmla="*/ 3076820 h 6858000"/>
              <a:gd name="connsiteX232" fmla="*/ 5425627 w 7467600"/>
              <a:gd name="connsiteY232" fmla="*/ 2954192 h 6858000"/>
              <a:gd name="connsiteX233" fmla="*/ 5470770 w 7467600"/>
              <a:gd name="connsiteY233" fmla="*/ 3005435 h 6858000"/>
              <a:gd name="connsiteX234" fmla="*/ 5519779 w 7467600"/>
              <a:gd name="connsiteY234" fmla="*/ 4359223 h 6858000"/>
              <a:gd name="connsiteX235" fmla="*/ 5520293 w 7467600"/>
              <a:gd name="connsiteY235" fmla="*/ 4360602 h 6858000"/>
              <a:gd name="connsiteX236" fmla="*/ 5767221 w 7467600"/>
              <a:gd name="connsiteY236" fmla="*/ 4665564 h 6858000"/>
              <a:gd name="connsiteX237" fmla="*/ 6937169 w 7467600"/>
              <a:gd name="connsiteY237" fmla="*/ 4815941 h 6858000"/>
              <a:gd name="connsiteX238" fmla="*/ 6953922 w 7467600"/>
              <a:gd name="connsiteY238" fmla="*/ 4890068 h 6858000"/>
              <a:gd name="connsiteX239" fmla="*/ 6071359 w 7467600"/>
              <a:gd name="connsiteY239" fmla="*/ 4770770 h 6858000"/>
              <a:gd name="connsiteX240" fmla="*/ 6038839 w 7467600"/>
              <a:gd name="connsiteY240" fmla="*/ 4764474 h 6858000"/>
              <a:gd name="connsiteX241" fmla="*/ 6038706 w 7467600"/>
              <a:gd name="connsiteY241" fmla="*/ 4763847 h 6858000"/>
              <a:gd name="connsiteX242" fmla="*/ 6037784 w 7467600"/>
              <a:gd name="connsiteY242" fmla="*/ 4764270 h 6858000"/>
              <a:gd name="connsiteX243" fmla="*/ 6038839 w 7467600"/>
              <a:gd name="connsiteY243" fmla="*/ 4764474 h 6858000"/>
              <a:gd name="connsiteX244" fmla="*/ 6040338 w 7467600"/>
              <a:gd name="connsiteY244" fmla="*/ 4771418 h 6858000"/>
              <a:gd name="connsiteX245" fmla="*/ 6024488 w 7467600"/>
              <a:gd name="connsiteY245" fmla="*/ 4809903 h 6858000"/>
              <a:gd name="connsiteX246" fmla="*/ 5599771 w 7467600"/>
              <a:gd name="connsiteY246" fmla="*/ 5509652 h 6858000"/>
              <a:gd name="connsiteX247" fmla="*/ 5548843 w 7467600"/>
              <a:gd name="connsiteY247" fmla="*/ 5563845 h 6858000"/>
              <a:gd name="connsiteX248" fmla="*/ 5940952 w 7467600"/>
              <a:gd name="connsiteY248" fmla="*/ 6250028 h 6858000"/>
              <a:gd name="connsiteX249" fmla="*/ 6043441 w 7467600"/>
              <a:gd name="connsiteY249" fmla="*/ 6665847 h 6858000"/>
              <a:gd name="connsiteX250" fmla="*/ 6093432 w 7467600"/>
              <a:gd name="connsiteY250" fmla="*/ 6858000 h 6858000"/>
              <a:gd name="connsiteX251" fmla="*/ 6034344 w 7467600"/>
              <a:gd name="connsiteY251" fmla="*/ 6858000 h 6858000"/>
              <a:gd name="connsiteX252" fmla="*/ 6026679 w 7467600"/>
              <a:gd name="connsiteY252" fmla="*/ 6836959 h 6858000"/>
              <a:gd name="connsiteX253" fmla="*/ 5800441 w 7467600"/>
              <a:gd name="connsiteY253" fmla="*/ 6335286 h 6858000"/>
              <a:gd name="connsiteX254" fmla="*/ 5526562 w 7467600"/>
              <a:gd name="connsiteY254" fmla="*/ 5705388 h 6858000"/>
              <a:gd name="connsiteX255" fmla="*/ 5519640 w 7467600"/>
              <a:gd name="connsiteY255" fmla="*/ 5683774 h 6858000"/>
              <a:gd name="connsiteX256" fmla="*/ 5844559 w 7467600"/>
              <a:gd name="connsiteY256" fmla="*/ 6553349 h 6858000"/>
              <a:gd name="connsiteX257" fmla="*/ 5975994 w 7467600"/>
              <a:gd name="connsiteY257" fmla="*/ 6858000 h 6858000"/>
              <a:gd name="connsiteX258" fmla="*/ 5898547 w 7467600"/>
              <a:gd name="connsiteY258" fmla="*/ 6858000 h 6858000"/>
              <a:gd name="connsiteX259" fmla="*/ 5682041 w 7467600"/>
              <a:gd name="connsiteY259" fmla="*/ 6355860 h 6858000"/>
              <a:gd name="connsiteX260" fmla="*/ 5461758 w 7467600"/>
              <a:gd name="connsiteY260" fmla="*/ 5820220 h 6858000"/>
              <a:gd name="connsiteX261" fmla="*/ 5237282 w 7467600"/>
              <a:gd name="connsiteY261" fmla="*/ 6579086 h 6858000"/>
              <a:gd name="connsiteX262" fmla="*/ 5115009 w 7467600"/>
              <a:gd name="connsiteY262" fmla="*/ 6858000 h 6858000"/>
              <a:gd name="connsiteX263" fmla="*/ 5028074 w 7467600"/>
              <a:gd name="connsiteY263" fmla="*/ 6858000 h 6858000"/>
              <a:gd name="connsiteX264" fmla="*/ 5079508 w 7467600"/>
              <a:gd name="connsiteY264" fmla="*/ 6749074 h 6858000"/>
              <a:gd name="connsiteX265" fmla="*/ 5371846 w 7467600"/>
              <a:gd name="connsiteY265" fmla="*/ 5924413 h 6858000"/>
              <a:gd name="connsiteX266" fmla="*/ 5270512 w 7467600"/>
              <a:gd name="connsiteY266" fmla="*/ 6138975 h 6858000"/>
              <a:gd name="connsiteX267" fmla="*/ 5062409 w 7467600"/>
              <a:gd name="connsiteY267" fmla="*/ 6653544 h 6858000"/>
              <a:gd name="connsiteX268" fmla="*/ 5036628 w 7467600"/>
              <a:gd name="connsiteY268" fmla="*/ 6754247 h 6858000"/>
              <a:gd name="connsiteX269" fmla="*/ 5009112 w 7467600"/>
              <a:gd name="connsiteY269" fmla="*/ 6858000 h 6858000"/>
              <a:gd name="connsiteX270" fmla="*/ 4976679 w 7467600"/>
              <a:gd name="connsiteY270" fmla="*/ 6858000 h 6858000"/>
              <a:gd name="connsiteX271" fmla="*/ 5006537 w 7467600"/>
              <a:gd name="connsiteY271" fmla="*/ 6747068 h 6858000"/>
              <a:gd name="connsiteX272" fmla="*/ 5032723 w 7467600"/>
              <a:gd name="connsiteY272" fmla="*/ 6644957 h 6858000"/>
              <a:gd name="connsiteX273" fmla="*/ 5242949 w 7467600"/>
              <a:gd name="connsiteY273" fmla="*/ 6125175 h 6858000"/>
              <a:gd name="connsiteX274" fmla="*/ 5286321 w 7467600"/>
              <a:gd name="connsiteY274" fmla="*/ 6033555 h 6858000"/>
              <a:gd name="connsiteX275" fmla="*/ 5008210 w 7467600"/>
              <a:gd name="connsiteY275" fmla="*/ 6649194 h 6858000"/>
              <a:gd name="connsiteX276" fmla="*/ 4986321 w 7467600"/>
              <a:gd name="connsiteY276" fmla="*/ 6765687 h 6858000"/>
              <a:gd name="connsiteX277" fmla="*/ 4973474 w 7467600"/>
              <a:gd name="connsiteY277" fmla="*/ 6858000 h 6858000"/>
              <a:gd name="connsiteX278" fmla="*/ 4907178 w 7467600"/>
              <a:gd name="connsiteY278" fmla="*/ 6858000 h 6858000"/>
              <a:gd name="connsiteX279" fmla="*/ 4910810 w 7467600"/>
              <a:gd name="connsiteY279" fmla="*/ 6829660 h 6858000"/>
              <a:gd name="connsiteX280" fmla="*/ 4987461 w 7467600"/>
              <a:gd name="connsiteY280" fmla="*/ 6432994 h 6858000"/>
              <a:gd name="connsiteX281" fmla="*/ 5179262 w 7467600"/>
              <a:gd name="connsiteY281" fmla="*/ 6035044 h 6858000"/>
              <a:gd name="connsiteX282" fmla="*/ 4689678 w 7467600"/>
              <a:gd name="connsiteY282" fmla="*/ 6440241 h 6858000"/>
              <a:gd name="connsiteX283" fmla="*/ 4477543 w 7467600"/>
              <a:gd name="connsiteY283" fmla="*/ 6674836 h 6858000"/>
              <a:gd name="connsiteX284" fmla="*/ 4329957 w 7467600"/>
              <a:gd name="connsiteY284" fmla="*/ 6858000 h 6858000"/>
              <a:gd name="connsiteX285" fmla="*/ 4218595 w 7467600"/>
              <a:gd name="connsiteY285" fmla="*/ 6858000 h 6858000"/>
              <a:gd name="connsiteX286" fmla="*/ 4368888 w 7467600"/>
              <a:gd name="connsiteY286" fmla="*/ 6668412 h 6858000"/>
              <a:gd name="connsiteX287" fmla="*/ 4563091 w 7467600"/>
              <a:gd name="connsiteY287" fmla="*/ 6442508 h 6858000"/>
              <a:gd name="connsiteX288" fmla="*/ 5387324 w 7467600"/>
              <a:gd name="connsiteY288" fmla="*/ 5705830 h 6858000"/>
              <a:gd name="connsiteX289" fmla="*/ 5073620 w 7467600"/>
              <a:gd name="connsiteY289" fmla="*/ 5955437 h 6858000"/>
              <a:gd name="connsiteX290" fmla="*/ 4689789 w 7467600"/>
              <a:gd name="connsiteY290" fmla="*/ 6268382 h 6858000"/>
              <a:gd name="connsiteX291" fmla="*/ 4418722 w 7467600"/>
              <a:gd name="connsiteY291" fmla="*/ 6570886 h 6858000"/>
              <a:gd name="connsiteX292" fmla="*/ 4214944 w 7467600"/>
              <a:gd name="connsiteY292" fmla="*/ 6858000 h 6858000"/>
              <a:gd name="connsiteX293" fmla="*/ 4177898 w 7467600"/>
              <a:gd name="connsiteY293" fmla="*/ 6858000 h 6858000"/>
              <a:gd name="connsiteX294" fmla="*/ 4391597 w 7467600"/>
              <a:gd name="connsiteY294" fmla="*/ 6556370 h 6858000"/>
              <a:gd name="connsiteX295" fmla="*/ 4668889 w 7467600"/>
              <a:gd name="connsiteY295" fmla="*/ 6246399 h 6858000"/>
              <a:gd name="connsiteX296" fmla="*/ 5055427 w 7467600"/>
              <a:gd name="connsiteY296" fmla="*/ 5931476 h 6858000"/>
              <a:gd name="connsiteX297" fmla="*/ 5371814 w 7467600"/>
              <a:gd name="connsiteY297" fmla="*/ 5678975 h 6858000"/>
              <a:gd name="connsiteX298" fmla="*/ 4987918 w 7467600"/>
              <a:gd name="connsiteY298" fmla="*/ 5838701 h 6858000"/>
              <a:gd name="connsiteX299" fmla="*/ 4317146 w 7467600"/>
              <a:gd name="connsiteY299" fmla="*/ 6587716 h 6858000"/>
              <a:gd name="connsiteX300" fmla="*/ 4171627 w 7467600"/>
              <a:gd name="connsiteY300" fmla="*/ 6858000 h 6858000"/>
              <a:gd name="connsiteX301" fmla="*/ 4081585 w 7467600"/>
              <a:gd name="connsiteY301" fmla="*/ 6858000 h 6858000"/>
              <a:gd name="connsiteX302" fmla="*/ 4238603 w 7467600"/>
              <a:gd name="connsiteY302" fmla="*/ 6559341 h 6858000"/>
              <a:gd name="connsiteX303" fmla="*/ 4778333 w 7467600"/>
              <a:gd name="connsiteY303" fmla="*/ 5873626 h 6858000"/>
              <a:gd name="connsiteX304" fmla="*/ 5414185 w 7467600"/>
              <a:gd name="connsiteY304" fmla="*/ 5573882 h 6858000"/>
              <a:gd name="connsiteX305" fmla="*/ 5959648 w 7467600"/>
              <a:gd name="connsiteY305" fmla="*/ 4760797 h 6858000"/>
              <a:gd name="connsiteX306" fmla="*/ 5355019 w 7467600"/>
              <a:gd name="connsiteY306" fmla="*/ 4734672 h 6858000"/>
              <a:gd name="connsiteX307" fmla="*/ 5083565 w 7467600"/>
              <a:gd name="connsiteY307" fmla="*/ 5179121 h 6858000"/>
              <a:gd name="connsiteX308" fmla="*/ 4713577 w 7467600"/>
              <a:gd name="connsiteY308" fmla="*/ 5616803 h 6858000"/>
              <a:gd name="connsiteX309" fmla="*/ 3989559 w 7467600"/>
              <a:gd name="connsiteY309" fmla="*/ 6145945 h 6858000"/>
              <a:gd name="connsiteX310" fmla="*/ 3939824 w 7467600"/>
              <a:gd name="connsiteY310" fmla="*/ 6066900 h 6858000"/>
              <a:gd name="connsiteX311" fmla="*/ 4584537 w 7467600"/>
              <a:gd name="connsiteY311" fmla="*/ 5324826 h 6858000"/>
              <a:gd name="connsiteX312" fmla="*/ 5037105 w 7467600"/>
              <a:gd name="connsiteY312" fmla="*/ 5088765 h 6858000"/>
              <a:gd name="connsiteX313" fmla="*/ 5039930 w 7467600"/>
              <a:gd name="connsiteY313" fmla="*/ 5089585 h 6858000"/>
              <a:gd name="connsiteX314" fmla="*/ 5263764 w 7467600"/>
              <a:gd name="connsiteY314" fmla="*/ 4735525 h 6858000"/>
              <a:gd name="connsiteX315" fmla="*/ 4086300 w 7467600"/>
              <a:gd name="connsiteY315" fmla="*/ 4884599 h 6858000"/>
              <a:gd name="connsiteX316" fmla="*/ 4085485 w 7467600"/>
              <a:gd name="connsiteY316" fmla="*/ 4899070 h 6858000"/>
              <a:gd name="connsiteX317" fmla="*/ 3871915 w 7467600"/>
              <a:gd name="connsiteY317" fmla="*/ 5253645 h 6858000"/>
              <a:gd name="connsiteX318" fmla="*/ 3799374 w 7467600"/>
              <a:gd name="connsiteY318" fmla="*/ 5466127 h 6858000"/>
              <a:gd name="connsiteX319" fmla="*/ 3498850 w 7467600"/>
              <a:gd name="connsiteY319" fmla="*/ 6661888 h 6858000"/>
              <a:gd name="connsiteX320" fmla="*/ 3399216 w 7467600"/>
              <a:gd name="connsiteY320" fmla="*/ 6858000 h 6858000"/>
              <a:gd name="connsiteX321" fmla="*/ 3303688 w 7467600"/>
              <a:gd name="connsiteY321" fmla="*/ 6858000 h 6858000"/>
              <a:gd name="connsiteX322" fmla="*/ 3391774 w 7467600"/>
              <a:gd name="connsiteY322" fmla="*/ 6697181 h 6858000"/>
              <a:gd name="connsiteX323" fmla="*/ 3735540 w 7467600"/>
              <a:gd name="connsiteY323" fmla="*/ 5546923 h 6858000"/>
              <a:gd name="connsiteX324" fmla="*/ 3729438 w 7467600"/>
              <a:gd name="connsiteY324" fmla="*/ 5569058 h 6858000"/>
              <a:gd name="connsiteX325" fmla="*/ 3707782 w 7467600"/>
              <a:gd name="connsiteY325" fmla="*/ 5644908 h 6858000"/>
              <a:gd name="connsiteX326" fmla="*/ 3583827 w 7467600"/>
              <a:gd name="connsiteY326" fmla="*/ 6039215 h 6858000"/>
              <a:gd name="connsiteX327" fmla="*/ 3547861 w 7467600"/>
              <a:gd name="connsiteY327" fmla="*/ 6129609 h 6858000"/>
              <a:gd name="connsiteX328" fmla="*/ 3490905 w 7467600"/>
              <a:gd name="connsiteY328" fmla="*/ 6277660 h 6858000"/>
              <a:gd name="connsiteX329" fmla="*/ 3455859 w 7467600"/>
              <a:gd name="connsiteY329" fmla="*/ 6391301 h 6858000"/>
              <a:gd name="connsiteX330" fmla="*/ 3429112 w 7467600"/>
              <a:gd name="connsiteY330" fmla="*/ 6479469 h 6858000"/>
              <a:gd name="connsiteX331" fmla="*/ 3304862 w 7467600"/>
              <a:gd name="connsiteY331" fmla="*/ 6796476 h 6858000"/>
              <a:gd name="connsiteX332" fmla="*/ 3276071 w 7467600"/>
              <a:gd name="connsiteY332" fmla="*/ 6858000 h 6858000"/>
              <a:gd name="connsiteX333" fmla="*/ 3240805 w 7467600"/>
              <a:gd name="connsiteY333" fmla="*/ 6858000 h 6858000"/>
              <a:gd name="connsiteX334" fmla="*/ 3275917 w 7467600"/>
              <a:gd name="connsiteY334" fmla="*/ 6783192 h 6858000"/>
              <a:gd name="connsiteX335" fmla="*/ 3399358 w 7467600"/>
              <a:gd name="connsiteY335" fmla="*/ 6469011 h 6858000"/>
              <a:gd name="connsiteX336" fmla="*/ 3425650 w 7467600"/>
              <a:gd name="connsiteY336" fmla="*/ 6381333 h 6858000"/>
              <a:gd name="connsiteX337" fmla="*/ 3460661 w 7467600"/>
              <a:gd name="connsiteY337" fmla="*/ 6266763 h 6858000"/>
              <a:gd name="connsiteX338" fmla="*/ 3518021 w 7467600"/>
              <a:gd name="connsiteY338" fmla="*/ 6117298 h 6858000"/>
              <a:gd name="connsiteX339" fmla="*/ 3554035 w 7467600"/>
              <a:gd name="connsiteY339" fmla="*/ 6027832 h 6858000"/>
              <a:gd name="connsiteX340" fmla="*/ 3677174 w 7467600"/>
              <a:gd name="connsiteY340" fmla="*/ 5636351 h 6858000"/>
              <a:gd name="connsiteX341" fmla="*/ 3698819 w 7467600"/>
              <a:gd name="connsiteY341" fmla="*/ 5560503 h 6858000"/>
              <a:gd name="connsiteX342" fmla="*/ 3702094 w 7467600"/>
              <a:gd name="connsiteY342" fmla="*/ 5549194 h 6858000"/>
              <a:gd name="connsiteX343" fmla="*/ 3398355 w 7467600"/>
              <a:gd name="connsiteY343" fmla="*/ 6094603 h 6858000"/>
              <a:gd name="connsiteX344" fmla="*/ 3193941 w 7467600"/>
              <a:gd name="connsiteY344" fmla="*/ 6798775 h 6858000"/>
              <a:gd name="connsiteX345" fmla="*/ 3184140 w 7467600"/>
              <a:gd name="connsiteY345" fmla="*/ 6858000 h 6858000"/>
              <a:gd name="connsiteX346" fmla="*/ 3099978 w 7467600"/>
              <a:gd name="connsiteY346" fmla="*/ 6858000 h 6858000"/>
              <a:gd name="connsiteX347" fmla="*/ 3101556 w 7467600"/>
              <a:gd name="connsiteY347" fmla="*/ 6843337 h 6858000"/>
              <a:gd name="connsiteX348" fmla="*/ 3370162 w 7467600"/>
              <a:gd name="connsiteY348" fmla="*/ 5785550 h 6858000"/>
              <a:gd name="connsiteX349" fmla="*/ 3746477 w 7467600"/>
              <a:gd name="connsiteY349" fmla="*/ 5377889 h 6858000"/>
              <a:gd name="connsiteX350" fmla="*/ 3863399 w 7467600"/>
              <a:gd name="connsiteY350" fmla="*/ 5087257 h 6858000"/>
              <a:gd name="connsiteX351" fmla="*/ 3968712 w 7467600"/>
              <a:gd name="connsiteY351" fmla="*/ 4913989 h 6858000"/>
              <a:gd name="connsiteX352" fmla="*/ 2792390 w 7467600"/>
              <a:gd name="connsiteY352" fmla="*/ 5382974 h 6858000"/>
              <a:gd name="connsiteX353" fmla="*/ 2714982 w 7467600"/>
              <a:gd name="connsiteY353" fmla="*/ 5427051 h 6858000"/>
              <a:gd name="connsiteX354" fmla="*/ 2813361 w 7467600"/>
              <a:gd name="connsiteY354" fmla="*/ 6023912 h 6858000"/>
              <a:gd name="connsiteX355" fmla="*/ 2688430 w 7467600"/>
              <a:gd name="connsiteY355" fmla="*/ 6801564 h 6858000"/>
              <a:gd name="connsiteX356" fmla="*/ 2629626 w 7467600"/>
              <a:gd name="connsiteY356" fmla="*/ 6763394 h 6858000"/>
              <a:gd name="connsiteX357" fmla="*/ 2565328 w 7467600"/>
              <a:gd name="connsiteY357" fmla="*/ 5516399 h 6858000"/>
              <a:gd name="connsiteX358" fmla="*/ 1922999 w 7467600"/>
              <a:gd name="connsiteY358" fmla="*/ 5980343 h 6858000"/>
              <a:gd name="connsiteX359" fmla="*/ 1950261 w 7467600"/>
              <a:gd name="connsiteY359" fmla="*/ 6405858 h 6858000"/>
              <a:gd name="connsiteX360" fmla="*/ 2365554 w 7467600"/>
              <a:gd name="connsiteY360" fmla="*/ 6759107 h 6858000"/>
              <a:gd name="connsiteX361" fmla="*/ 2424142 w 7467600"/>
              <a:gd name="connsiteY361" fmla="*/ 6858000 h 6858000"/>
              <a:gd name="connsiteX362" fmla="*/ 2395994 w 7467600"/>
              <a:gd name="connsiteY362" fmla="*/ 6858000 h 6858000"/>
              <a:gd name="connsiteX363" fmla="*/ 2392863 w 7467600"/>
              <a:gd name="connsiteY363" fmla="*/ 6852964 h 6858000"/>
              <a:gd name="connsiteX364" fmla="*/ 2017589 w 7467600"/>
              <a:gd name="connsiteY364" fmla="*/ 6493982 h 6858000"/>
              <a:gd name="connsiteX365" fmla="*/ 2147336 w 7467600"/>
              <a:gd name="connsiteY365" fmla="*/ 6594052 h 6858000"/>
              <a:gd name="connsiteX366" fmla="*/ 2207047 w 7467600"/>
              <a:gd name="connsiteY366" fmla="*/ 6654540 h 6858000"/>
              <a:gd name="connsiteX367" fmla="*/ 2299106 w 7467600"/>
              <a:gd name="connsiteY367" fmla="*/ 6778931 h 6858000"/>
              <a:gd name="connsiteX368" fmla="*/ 2314430 w 7467600"/>
              <a:gd name="connsiteY368" fmla="*/ 6801144 h 6858000"/>
              <a:gd name="connsiteX369" fmla="*/ 2352406 w 7467600"/>
              <a:gd name="connsiteY369" fmla="*/ 6858000 h 6858000"/>
              <a:gd name="connsiteX370" fmla="*/ 2314492 w 7467600"/>
              <a:gd name="connsiteY370" fmla="*/ 6858000 h 6858000"/>
              <a:gd name="connsiteX371" fmla="*/ 2288095 w 7467600"/>
              <a:gd name="connsiteY371" fmla="*/ 6818030 h 6858000"/>
              <a:gd name="connsiteX372" fmla="*/ 2272768 w 7467600"/>
              <a:gd name="connsiteY372" fmla="*/ 6795822 h 6858000"/>
              <a:gd name="connsiteX373" fmla="*/ 2182715 w 7467600"/>
              <a:gd name="connsiteY373" fmla="*/ 6675071 h 6858000"/>
              <a:gd name="connsiteX374" fmla="*/ 2032061 w 7467600"/>
              <a:gd name="connsiteY374" fmla="*/ 6541380 h 6858000"/>
              <a:gd name="connsiteX375" fmla="*/ 2257220 w 7467600"/>
              <a:gd name="connsiteY375" fmla="*/ 6826257 h 6858000"/>
              <a:gd name="connsiteX376" fmla="*/ 2281324 w 7467600"/>
              <a:gd name="connsiteY376" fmla="*/ 6858000 h 6858000"/>
              <a:gd name="connsiteX377" fmla="*/ 2242860 w 7467600"/>
              <a:gd name="connsiteY377" fmla="*/ 6858000 h 6858000"/>
              <a:gd name="connsiteX378" fmla="*/ 2232818 w 7467600"/>
              <a:gd name="connsiteY378" fmla="*/ 6844926 h 6858000"/>
              <a:gd name="connsiteX379" fmla="*/ 1990172 w 7467600"/>
              <a:gd name="connsiteY379" fmla="*/ 6542121 h 6858000"/>
              <a:gd name="connsiteX380" fmla="*/ 2124090 w 7467600"/>
              <a:gd name="connsiteY380" fmla="*/ 6761017 h 6858000"/>
              <a:gd name="connsiteX381" fmla="*/ 2200380 w 7467600"/>
              <a:gd name="connsiteY381" fmla="*/ 6858000 h 6858000"/>
              <a:gd name="connsiteX382" fmla="*/ 2147507 w 7467600"/>
              <a:gd name="connsiteY382" fmla="*/ 6858000 h 6858000"/>
              <a:gd name="connsiteX383" fmla="*/ 2070668 w 7467600"/>
              <a:gd name="connsiteY383" fmla="*/ 6761520 h 6858000"/>
              <a:gd name="connsiteX384" fmla="*/ 1975142 w 7467600"/>
              <a:gd name="connsiteY384" fmla="*/ 6585570 h 6858000"/>
              <a:gd name="connsiteX385" fmla="*/ 2050035 w 7467600"/>
              <a:gd name="connsiteY385" fmla="*/ 6813345 h 6858000"/>
              <a:gd name="connsiteX386" fmla="*/ 2063025 w 7467600"/>
              <a:gd name="connsiteY386" fmla="*/ 6858000 h 6858000"/>
              <a:gd name="connsiteX387" fmla="*/ 2021675 w 7467600"/>
              <a:gd name="connsiteY387" fmla="*/ 6858000 h 6858000"/>
              <a:gd name="connsiteX388" fmla="*/ 2019308 w 7467600"/>
              <a:gd name="connsiteY388" fmla="*/ 6847118 h 6858000"/>
              <a:gd name="connsiteX389" fmla="*/ 1938835 w 7467600"/>
              <a:gd name="connsiteY389" fmla="*/ 6551160 h 6858000"/>
              <a:gd name="connsiteX390" fmla="*/ 1953230 w 7467600"/>
              <a:gd name="connsiteY390" fmla="*/ 6759699 h 6858000"/>
              <a:gd name="connsiteX391" fmla="*/ 1956763 w 7467600"/>
              <a:gd name="connsiteY391" fmla="*/ 6778191 h 6858000"/>
              <a:gd name="connsiteX392" fmla="*/ 1967925 w 7467600"/>
              <a:gd name="connsiteY392" fmla="*/ 6858000 h 6858000"/>
              <a:gd name="connsiteX393" fmla="*/ 1936622 w 7467600"/>
              <a:gd name="connsiteY393" fmla="*/ 6858000 h 6858000"/>
              <a:gd name="connsiteX394" fmla="*/ 1926261 w 7467600"/>
              <a:gd name="connsiteY394" fmla="*/ 6784064 h 6858000"/>
              <a:gd name="connsiteX395" fmla="*/ 1922724 w 7467600"/>
              <a:gd name="connsiteY395" fmla="*/ 6765577 h 6858000"/>
              <a:gd name="connsiteX396" fmla="*/ 1904650 w 7467600"/>
              <a:gd name="connsiteY396" fmla="*/ 6639616 h 6858000"/>
              <a:gd name="connsiteX397" fmla="*/ 1885273 w 7467600"/>
              <a:gd name="connsiteY397" fmla="*/ 6858000 h 6858000"/>
              <a:gd name="connsiteX398" fmla="*/ 1854363 w 7467600"/>
              <a:gd name="connsiteY398" fmla="*/ 6858000 h 6858000"/>
              <a:gd name="connsiteX399" fmla="*/ 1880391 w 7467600"/>
              <a:gd name="connsiteY399" fmla="*/ 6603796 h 6858000"/>
              <a:gd name="connsiteX400" fmla="*/ 1818273 w 7467600"/>
              <a:gd name="connsiteY400" fmla="*/ 6715729 h 6858000"/>
              <a:gd name="connsiteX401" fmla="*/ 1794691 w 7467600"/>
              <a:gd name="connsiteY401" fmla="*/ 6843239 h 6858000"/>
              <a:gd name="connsiteX402" fmla="*/ 1794914 w 7467600"/>
              <a:gd name="connsiteY402" fmla="*/ 6858000 h 6858000"/>
              <a:gd name="connsiteX403" fmla="*/ 1746128 w 7467600"/>
              <a:gd name="connsiteY403" fmla="*/ 6858000 h 6858000"/>
              <a:gd name="connsiteX404" fmla="*/ 1753934 w 7467600"/>
              <a:gd name="connsiteY404" fmla="*/ 6724796 h 6858000"/>
              <a:gd name="connsiteX405" fmla="*/ 1792053 w 7467600"/>
              <a:gd name="connsiteY405" fmla="*/ 6572396 h 6858000"/>
              <a:gd name="connsiteX406" fmla="*/ 1862248 w 7467600"/>
              <a:gd name="connsiteY406" fmla="*/ 6266397 h 6858000"/>
              <a:gd name="connsiteX407" fmla="*/ 1862250 w 7467600"/>
              <a:gd name="connsiteY407" fmla="*/ 6033531 h 6858000"/>
              <a:gd name="connsiteX408" fmla="*/ 1211999 w 7467600"/>
              <a:gd name="connsiteY408" fmla="*/ 6683610 h 6858000"/>
              <a:gd name="connsiteX409" fmla="*/ 1213266 w 7467600"/>
              <a:gd name="connsiteY409" fmla="*/ 6691947 h 6858000"/>
              <a:gd name="connsiteX410" fmla="*/ 1203370 w 7467600"/>
              <a:gd name="connsiteY410" fmla="*/ 6850676 h 6858000"/>
              <a:gd name="connsiteX411" fmla="*/ 1203671 w 7467600"/>
              <a:gd name="connsiteY411" fmla="*/ 6858000 h 6858000"/>
              <a:gd name="connsiteX412" fmla="*/ 1143180 w 7467600"/>
              <a:gd name="connsiteY412" fmla="*/ 6858000 h 6858000"/>
              <a:gd name="connsiteX413" fmla="*/ 1142176 w 7467600"/>
              <a:gd name="connsiteY413" fmla="*/ 6766045 h 6858000"/>
              <a:gd name="connsiteX414" fmla="*/ 1067484 w 7467600"/>
              <a:gd name="connsiteY414" fmla="*/ 6858000 h 6858000"/>
              <a:gd name="connsiteX415" fmla="*/ 953928 w 7467600"/>
              <a:gd name="connsiteY415" fmla="*/ 6858000 h 6858000"/>
              <a:gd name="connsiteX416" fmla="*/ 959715 w 7467600"/>
              <a:gd name="connsiteY416" fmla="*/ 6850185 h 6858000"/>
              <a:gd name="connsiteX417" fmla="*/ 1483788 w 7467600"/>
              <a:gd name="connsiteY417" fmla="*/ 6259174 h 6858000"/>
              <a:gd name="connsiteX418" fmla="*/ 1100671 w 7467600"/>
              <a:gd name="connsiteY418" fmla="*/ 6252137 h 6858000"/>
              <a:gd name="connsiteX419" fmla="*/ 1090144 w 7467600"/>
              <a:gd name="connsiteY419" fmla="*/ 6256748 h 6858000"/>
              <a:gd name="connsiteX420" fmla="*/ 1095872 w 7467600"/>
              <a:gd name="connsiteY420" fmla="*/ 6271892 h 6858000"/>
              <a:gd name="connsiteX421" fmla="*/ 262785 w 7467600"/>
              <a:gd name="connsiteY421" fmla="*/ 6845450 h 6858000"/>
              <a:gd name="connsiteX422" fmla="*/ 209968 w 7467600"/>
              <a:gd name="connsiteY422" fmla="*/ 6770713 h 6858000"/>
              <a:gd name="connsiteX423" fmla="*/ 873460 w 7467600"/>
              <a:gd name="connsiteY423" fmla="*/ 6253768 h 6858000"/>
              <a:gd name="connsiteX424" fmla="*/ 192686 w 7467600"/>
              <a:gd name="connsiteY424" fmla="*/ 5849257 h 6858000"/>
              <a:gd name="connsiteX425" fmla="*/ 4696 w 7467600"/>
              <a:gd name="connsiteY425" fmla="*/ 5697668 h 6858000"/>
              <a:gd name="connsiteX426" fmla="*/ 0 w 7467600"/>
              <a:gd name="connsiteY426" fmla="*/ 5689984 h 6858000"/>
              <a:gd name="connsiteX427" fmla="*/ 0 w 7467600"/>
              <a:gd name="connsiteY427" fmla="*/ 5513472 h 6858000"/>
              <a:gd name="connsiteX428" fmla="*/ 174101 w 7467600"/>
              <a:gd name="connsiteY428" fmla="*/ 5620277 h 6858000"/>
              <a:gd name="connsiteX429" fmla="*/ 891800 w 7467600"/>
              <a:gd name="connsiteY429" fmla="*/ 6036935 h 6858000"/>
              <a:gd name="connsiteX430" fmla="*/ 1072219 w 7467600"/>
              <a:gd name="connsiteY430" fmla="*/ 6169443 h 6858000"/>
              <a:gd name="connsiteX431" fmla="*/ 1074117 w 7467600"/>
              <a:gd name="connsiteY431" fmla="*/ 6170301 h 6858000"/>
              <a:gd name="connsiteX432" fmla="*/ 1083114 w 7467600"/>
              <a:gd name="connsiteY432" fmla="*/ 6174131 h 6858000"/>
              <a:gd name="connsiteX433" fmla="*/ 1543010 w 7467600"/>
              <a:gd name="connsiteY433" fmla="*/ 6191140 h 6858000"/>
              <a:gd name="connsiteX434" fmla="*/ 1551080 w 7467600"/>
              <a:gd name="connsiteY434" fmla="*/ 6195006 h 6858000"/>
              <a:gd name="connsiteX435" fmla="*/ 2345443 w 7467600"/>
              <a:gd name="connsiteY435" fmla="*/ 5549882 h 6858000"/>
              <a:gd name="connsiteX436" fmla="*/ 1721499 w 7467600"/>
              <a:gd name="connsiteY436" fmla="*/ 5599969 h 6858000"/>
              <a:gd name="connsiteX437" fmla="*/ 767716 w 7467600"/>
              <a:gd name="connsiteY437" fmla="*/ 5472768 h 6858000"/>
              <a:gd name="connsiteX438" fmla="*/ 722147 w 7467600"/>
              <a:gd name="connsiteY438" fmla="*/ 5393091 h 6858000"/>
              <a:gd name="connsiteX439" fmla="*/ 1485552 w 7467600"/>
              <a:gd name="connsiteY439" fmla="*/ 5313202 h 6858000"/>
              <a:gd name="connsiteX440" fmla="*/ 2143004 w 7467600"/>
              <a:gd name="connsiteY440" fmla="*/ 5402420 h 6858000"/>
              <a:gd name="connsiteX441" fmla="*/ 1933391 w 7467600"/>
              <a:gd name="connsiteY441" fmla="*/ 5156971 h 6858000"/>
              <a:gd name="connsiteX442" fmla="*/ 1827118 w 7467600"/>
              <a:gd name="connsiteY442" fmla="*/ 4968410 h 6858000"/>
              <a:gd name="connsiteX443" fmla="*/ 1837349 w 7467600"/>
              <a:gd name="connsiteY443" fmla="*/ 4956357 h 6858000"/>
              <a:gd name="connsiteX444" fmla="*/ 2162835 w 7467600"/>
              <a:gd name="connsiteY444" fmla="*/ 5187853 h 6858000"/>
              <a:gd name="connsiteX445" fmla="*/ 2257167 w 7467600"/>
              <a:gd name="connsiteY445" fmla="*/ 5462123 h 6858000"/>
              <a:gd name="connsiteX446" fmla="*/ 2261598 w 7467600"/>
              <a:gd name="connsiteY446" fmla="*/ 5467998 h 6858000"/>
              <a:gd name="connsiteX447" fmla="*/ 2437177 w 7467600"/>
              <a:gd name="connsiteY447" fmla="*/ 5479608 h 6858000"/>
              <a:gd name="connsiteX448" fmla="*/ 2445247 w 7467600"/>
              <a:gd name="connsiteY448" fmla="*/ 5483476 h 6858000"/>
              <a:gd name="connsiteX449" fmla="*/ 2743626 w 7467600"/>
              <a:gd name="connsiteY449" fmla="*/ 5304819 h 6858000"/>
              <a:gd name="connsiteX450" fmla="*/ 3048102 w 7467600"/>
              <a:gd name="connsiteY450" fmla="*/ 5150595 h 6858000"/>
              <a:gd name="connsiteX451" fmla="*/ 1799414 w 7467600"/>
              <a:gd name="connsiteY451" fmla="*/ 4694732 h 6858000"/>
              <a:gd name="connsiteX452" fmla="*/ 1771735 w 7467600"/>
              <a:gd name="connsiteY452" fmla="*/ 4619929 h 6858000"/>
              <a:gd name="connsiteX453" fmla="*/ 3104273 w 7467600"/>
              <a:gd name="connsiteY453" fmla="*/ 5076159 h 6858000"/>
              <a:gd name="connsiteX454" fmla="*/ 3113245 w 7467600"/>
              <a:gd name="connsiteY454" fmla="*/ 5090705 h 6858000"/>
              <a:gd name="connsiteX455" fmla="*/ 3126294 w 7467600"/>
              <a:gd name="connsiteY455" fmla="*/ 5114400 h 6858000"/>
              <a:gd name="connsiteX456" fmla="*/ 3937433 w 7467600"/>
              <a:gd name="connsiteY456" fmla="*/ 4830473 h 6858000"/>
              <a:gd name="connsiteX457" fmla="*/ 3590475 w 7467600"/>
              <a:gd name="connsiteY457" fmla="*/ 4597974 h 6858000"/>
              <a:gd name="connsiteX458" fmla="*/ 3100264 w 7467600"/>
              <a:gd name="connsiteY458" fmla="*/ 4579845 h 6858000"/>
              <a:gd name="connsiteX459" fmla="*/ 2183576 w 7467600"/>
              <a:gd name="connsiteY459" fmla="*/ 4227150 h 6858000"/>
              <a:gd name="connsiteX460" fmla="*/ 2151029 w 7467600"/>
              <a:gd name="connsiteY460" fmla="*/ 4146947 h 6858000"/>
              <a:gd name="connsiteX461" fmla="*/ 3563434 w 7467600"/>
              <a:gd name="connsiteY461" fmla="*/ 4469115 h 6858000"/>
              <a:gd name="connsiteX462" fmla="*/ 3177952 w 7467600"/>
              <a:gd name="connsiteY462" fmla="*/ 3657386 h 6858000"/>
              <a:gd name="connsiteX463" fmla="*/ 3189263 w 7467600"/>
              <a:gd name="connsiteY463" fmla="*/ 3625726 h 6858000"/>
              <a:gd name="connsiteX464" fmla="*/ 3560912 w 7467600"/>
              <a:gd name="connsiteY464" fmla="*/ 4079863 h 6858000"/>
              <a:gd name="connsiteX465" fmla="*/ 3626636 w 7467600"/>
              <a:gd name="connsiteY465" fmla="*/ 4512230 h 6858000"/>
              <a:gd name="connsiteX466" fmla="*/ 3653088 w 7467600"/>
              <a:gd name="connsiteY466" fmla="*/ 4521417 h 6858000"/>
              <a:gd name="connsiteX467" fmla="*/ 3988128 w 7467600"/>
              <a:gd name="connsiteY467" fmla="*/ 4817267 h 6858000"/>
              <a:gd name="connsiteX468" fmla="*/ 4830582 w 7467600"/>
              <a:gd name="connsiteY468" fmla="*/ 4676000 h 6858000"/>
              <a:gd name="connsiteX469" fmla="*/ 4830100 w 7467600"/>
              <a:gd name="connsiteY469" fmla="*/ 4675554 h 6858000"/>
              <a:gd name="connsiteX470" fmla="*/ 4036318 w 7467600"/>
              <a:gd name="connsiteY470" fmla="*/ 4147013 h 6858000"/>
              <a:gd name="connsiteX471" fmla="*/ 3432098 w 7467600"/>
              <a:gd name="connsiteY471" fmla="*/ 3537312 h 6858000"/>
              <a:gd name="connsiteX472" fmla="*/ 3446761 w 7467600"/>
              <a:gd name="connsiteY472" fmla="*/ 3461278 h 6858000"/>
              <a:gd name="connsiteX473" fmla="*/ 4419733 w 7467600"/>
              <a:gd name="connsiteY473" fmla="*/ 3963555 h 6858000"/>
              <a:gd name="connsiteX474" fmla="*/ 4781371 w 7467600"/>
              <a:gd name="connsiteY474" fmla="*/ 4458604 h 6858000"/>
              <a:gd name="connsiteX475" fmla="*/ 4780440 w 7467600"/>
              <a:gd name="connsiteY475" fmla="*/ 4470290 h 6858000"/>
              <a:gd name="connsiteX476" fmla="*/ 4898954 w 7467600"/>
              <a:gd name="connsiteY476" fmla="*/ 4662092 h 6858000"/>
              <a:gd name="connsiteX477" fmla="*/ 4900699 w 7467600"/>
              <a:gd name="connsiteY477" fmla="*/ 4670867 h 6858000"/>
              <a:gd name="connsiteX478" fmla="*/ 5714511 w 7467600"/>
              <a:gd name="connsiteY478" fmla="*/ 4663483 h 6858000"/>
              <a:gd name="connsiteX479" fmla="*/ 5464793 w 7467600"/>
              <a:gd name="connsiteY479" fmla="*/ 4393556 h 6858000"/>
              <a:gd name="connsiteX480" fmla="*/ 5461897 w 7467600"/>
              <a:gd name="connsiteY480" fmla="*/ 4390879 h 6858000"/>
              <a:gd name="connsiteX481" fmla="*/ 4294126 w 7467600"/>
              <a:gd name="connsiteY481" fmla="*/ 3303048 h 6858000"/>
              <a:gd name="connsiteX482" fmla="*/ 4305321 w 7467600"/>
              <a:gd name="connsiteY482" fmla="*/ 3256953 h 6858000"/>
              <a:gd name="connsiteX483" fmla="*/ 4949299 w 7467600"/>
              <a:gd name="connsiteY483" fmla="*/ 3766336 h 6858000"/>
              <a:gd name="connsiteX484" fmla="*/ 5291452 w 7467600"/>
              <a:gd name="connsiteY484" fmla="*/ 4076801 h 6858000"/>
              <a:gd name="connsiteX485" fmla="*/ 5434998 w 7467600"/>
              <a:gd name="connsiteY485" fmla="*/ 4254100 h 6858000"/>
              <a:gd name="connsiteX486" fmla="*/ 5351015 w 7467600"/>
              <a:gd name="connsiteY486" fmla="*/ 3760989 h 6858000"/>
              <a:gd name="connsiteX487" fmla="*/ 5413780 w 7467600"/>
              <a:gd name="connsiteY487" fmla="*/ 2966265 h 6858000"/>
              <a:gd name="connsiteX488" fmla="*/ 5425627 w 7467600"/>
              <a:gd name="connsiteY488" fmla="*/ 2954192 h 6858000"/>
              <a:gd name="connsiteX489" fmla="*/ 6604735 w 7467600"/>
              <a:gd name="connsiteY489" fmla="*/ 2041381 h 6858000"/>
              <a:gd name="connsiteX490" fmla="*/ 7204487 w 7467600"/>
              <a:gd name="connsiteY490" fmla="*/ 2742112 h 6858000"/>
              <a:gd name="connsiteX491" fmla="*/ 7131592 w 7467600"/>
              <a:gd name="connsiteY491" fmla="*/ 2672096 h 6858000"/>
              <a:gd name="connsiteX492" fmla="*/ 6996344 w 7467600"/>
              <a:gd name="connsiteY492" fmla="*/ 2518310 h 6858000"/>
              <a:gd name="connsiteX493" fmla="*/ 6735495 w 7467600"/>
              <a:gd name="connsiteY493" fmla="*/ 2196890 h 6858000"/>
              <a:gd name="connsiteX494" fmla="*/ 6721901 w 7467600"/>
              <a:gd name="connsiteY494" fmla="*/ 2179274 h 6858000"/>
              <a:gd name="connsiteX495" fmla="*/ 6604735 w 7467600"/>
              <a:gd name="connsiteY495" fmla="*/ 2041381 h 6858000"/>
              <a:gd name="connsiteX496" fmla="*/ 6591670 w 7467600"/>
              <a:gd name="connsiteY496" fmla="*/ 1988277 h 6858000"/>
              <a:gd name="connsiteX497" fmla="*/ 6747349 w 7467600"/>
              <a:gd name="connsiteY497" fmla="*/ 2160069 h 6858000"/>
              <a:gd name="connsiteX498" fmla="*/ 6760943 w 7467600"/>
              <a:gd name="connsiteY498" fmla="*/ 2177686 h 6858000"/>
              <a:gd name="connsiteX499" fmla="*/ 7021065 w 7467600"/>
              <a:gd name="connsiteY499" fmla="*/ 2498102 h 6858000"/>
              <a:gd name="connsiteX500" fmla="*/ 7155223 w 7467600"/>
              <a:gd name="connsiteY500" fmla="*/ 2650386 h 6858000"/>
              <a:gd name="connsiteX501" fmla="*/ 7203167 w 7467600"/>
              <a:gd name="connsiteY501" fmla="*/ 2697288 h 6858000"/>
              <a:gd name="connsiteX502" fmla="*/ 6937703 w 7467600"/>
              <a:gd name="connsiteY502" fmla="*/ 2321981 h 6858000"/>
              <a:gd name="connsiteX503" fmla="*/ 6591670 w 7467600"/>
              <a:gd name="connsiteY503" fmla="*/ 1988277 h 6858000"/>
              <a:gd name="connsiteX504" fmla="*/ 5798671 w 7467600"/>
              <a:gd name="connsiteY504" fmla="*/ 1981601 h 6858000"/>
              <a:gd name="connsiteX505" fmla="*/ 5754709 w 7467600"/>
              <a:gd name="connsiteY505" fmla="*/ 2071454 h 6858000"/>
              <a:gd name="connsiteX506" fmla="*/ 5763044 w 7467600"/>
              <a:gd name="connsiteY506" fmla="*/ 2842206 h 6858000"/>
              <a:gd name="connsiteX507" fmla="*/ 5764974 w 7467600"/>
              <a:gd name="connsiteY507" fmla="*/ 2799609 h 6858000"/>
              <a:gd name="connsiteX508" fmla="*/ 5767665 w 7467600"/>
              <a:gd name="connsiteY508" fmla="*/ 2666409 h 6858000"/>
              <a:gd name="connsiteX509" fmla="*/ 5763055 w 7467600"/>
              <a:gd name="connsiteY509" fmla="*/ 2579705 h 6858000"/>
              <a:gd name="connsiteX510" fmla="*/ 5758079 w 7467600"/>
              <a:gd name="connsiteY510" fmla="*/ 2492508 h 6858000"/>
              <a:gd name="connsiteX511" fmla="*/ 5779325 w 7467600"/>
              <a:gd name="connsiteY511" fmla="*/ 2197069 h 6858000"/>
              <a:gd name="connsiteX512" fmla="*/ 5798671 w 7467600"/>
              <a:gd name="connsiteY512" fmla="*/ 1981601 h 6858000"/>
              <a:gd name="connsiteX513" fmla="*/ 5829202 w 7467600"/>
              <a:gd name="connsiteY513" fmla="*/ 1971679 h 6858000"/>
              <a:gd name="connsiteX514" fmla="*/ 5809558 w 7467600"/>
              <a:gd name="connsiteY514" fmla="*/ 2198043 h 6858000"/>
              <a:gd name="connsiteX515" fmla="*/ 5788653 w 7467600"/>
              <a:gd name="connsiteY515" fmla="*/ 2489430 h 6858000"/>
              <a:gd name="connsiteX516" fmla="*/ 5793439 w 7467600"/>
              <a:gd name="connsiteY516" fmla="*/ 2575235 h 6858000"/>
              <a:gd name="connsiteX517" fmla="*/ 5796837 w 7467600"/>
              <a:gd name="connsiteY517" fmla="*/ 2637633 h 6858000"/>
              <a:gd name="connsiteX518" fmla="*/ 5818614 w 7467600"/>
              <a:gd name="connsiteY518" fmla="*/ 2473055 h 6858000"/>
              <a:gd name="connsiteX519" fmla="*/ 5829202 w 7467600"/>
              <a:gd name="connsiteY519" fmla="*/ 1971679 h 6858000"/>
              <a:gd name="connsiteX520" fmla="*/ 5911389 w 7467600"/>
              <a:gd name="connsiteY520" fmla="*/ 1898371 h 6858000"/>
              <a:gd name="connsiteX521" fmla="*/ 6237627 w 7467600"/>
              <a:gd name="connsiteY521" fmla="*/ 2231921 h 6858000"/>
              <a:gd name="connsiteX522" fmla="*/ 5911389 w 7467600"/>
              <a:gd name="connsiteY522" fmla="*/ 1898371 h 6858000"/>
              <a:gd name="connsiteX523" fmla="*/ 6944437 w 7467600"/>
              <a:gd name="connsiteY523" fmla="*/ 1575402 h 6858000"/>
              <a:gd name="connsiteX524" fmla="*/ 6304730 w 7467600"/>
              <a:gd name="connsiteY524" fmla="*/ 1766654 h 6858000"/>
              <a:gd name="connsiteX525" fmla="*/ 6944437 w 7467600"/>
              <a:gd name="connsiteY525" fmla="*/ 1575402 h 6858000"/>
              <a:gd name="connsiteX526" fmla="*/ 7019523 w 7467600"/>
              <a:gd name="connsiteY526" fmla="*/ 1519450 h 6858000"/>
              <a:gd name="connsiteX527" fmla="*/ 6298091 w 7467600"/>
              <a:gd name="connsiteY527" fmla="*/ 1737122 h 6858000"/>
              <a:gd name="connsiteX528" fmla="*/ 7019523 w 7467600"/>
              <a:gd name="connsiteY528" fmla="*/ 1519450 h 6858000"/>
              <a:gd name="connsiteX529" fmla="*/ 2399523 w 7467600"/>
              <a:gd name="connsiteY529" fmla="*/ 1428234 h 6858000"/>
              <a:gd name="connsiteX530" fmla="*/ 2224982 w 7467600"/>
              <a:gd name="connsiteY530" fmla="*/ 1826201 h 6858000"/>
              <a:gd name="connsiteX531" fmla="*/ 2096099 w 7467600"/>
              <a:gd name="connsiteY531" fmla="*/ 2345900 h 6858000"/>
              <a:gd name="connsiteX532" fmla="*/ 2283317 w 7467600"/>
              <a:gd name="connsiteY532" fmla="*/ 1796925 h 6858000"/>
              <a:gd name="connsiteX533" fmla="*/ 2399523 w 7467600"/>
              <a:gd name="connsiteY533" fmla="*/ 1428234 h 6858000"/>
              <a:gd name="connsiteX534" fmla="*/ 2448558 w 7467600"/>
              <a:gd name="connsiteY534" fmla="*/ 1373435 h 6858000"/>
              <a:gd name="connsiteX535" fmla="*/ 2312521 w 7467600"/>
              <a:gd name="connsiteY535" fmla="*/ 1806140 h 6858000"/>
              <a:gd name="connsiteX536" fmla="*/ 2127533 w 7467600"/>
              <a:gd name="connsiteY536" fmla="*/ 2348380 h 6858000"/>
              <a:gd name="connsiteX537" fmla="*/ 2358080 w 7467600"/>
              <a:gd name="connsiteY537" fmla="*/ 1866134 h 6858000"/>
              <a:gd name="connsiteX538" fmla="*/ 2407436 w 7467600"/>
              <a:gd name="connsiteY538" fmla="*/ 1651070 h 6858000"/>
              <a:gd name="connsiteX539" fmla="*/ 2448558 w 7467600"/>
              <a:gd name="connsiteY539" fmla="*/ 1373435 h 6858000"/>
              <a:gd name="connsiteX540" fmla="*/ 278707 w 7467600"/>
              <a:gd name="connsiteY540" fmla="*/ 1352270 h 6858000"/>
              <a:gd name="connsiteX541" fmla="*/ 321570 w 7467600"/>
              <a:gd name="connsiteY541" fmla="*/ 1861610 h 6858000"/>
              <a:gd name="connsiteX542" fmla="*/ 294281 w 7467600"/>
              <a:gd name="connsiteY542" fmla="*/ 1440658 h 6858000"/>
              <a:gd name="connsiteX543" fmla="*/ 278707 w 7467600"/>
              <a:gd name="connsiteY543" fmla="*/ 1352270 h 6858000"/>
              <a:gd name="connsiteX544" fmla="*/ 1423821 w 7467600"/>
              <a:gd name="connsiteY544" fmla="*/ 1351958 h 6858000"/>
              <a:gd name="connsiteX545" fmla="*/ 1638521 w 7467600"/>
              <a:gd name="connsiteY545" fmla="*/ 1908470 h 6858000"/>
              <a:gd name="connsiteX546" fmla="*/ 1754199 w 7467600"/>
              <a:gd name="connsiteY546" fmla="*/ 2149284 h 6858000"/>
              <a:gd name="connsiteX547" fmla="*/ 1908359 w 7467600"/>
              <a:gd name="connsiteY547" fmla="*/ 2364988 h 6858000"/>
              <a:gd name="connsiteX548" fmla="*/ 1647661 w 7467600"/>
              <a:gd name="connsiteY548" fmla="*/ 1825945 h 6858000"/>
              <a:gd name="connsiteX549" fmla="*/ 1423821 w 7467600"/>
              <a:gd name="connsiteY549" fmla="*/ 1351958 h 6858000"/>
              <a:gd name="connsiteX550" fmla="*/ 1431890 w 7467600"/>
              <a:gd name="connsiteY550" fmla="*/ 1306475 h 6858000"/>
              <a:gd name="connsiteX551" fmla="*/ 1507597 w 7467600"/>
              <a:gd name="connsiteY551" fmla="*/ 1446132 h 6858000"/>
              <a:gd name="connsiteX552" fmla="*/ 1674586 w 7467600"/>
              <a:gd name="connsiteY552" fmla="*/ 1813832 h 6858000"/>
              <a:gd name="connsiteX553" fmla="*/ 1815950 w 7467600"/>
              <a:gd name="connsiteY553" fmla="*/ 2128564 h 6858000"/>
              <a:gd name="connsiteX554" fmla="*/ 1984242 w 7467600"/>
              <a:gd name="connsiteY554" fmla="*/ 2430829 h 6858000"/>
              <a:gd name="connsiteX555" fmla="*/ 2014023 w 7467600"/>
              <a:gd name="connsiteY555" fmla="*/ 2450995 h 6858000"/>
              <a:gd name="connsiteX556" fmla="*/ 1747337 w 7467600"/>
              <a:gd name="connsiteY556" fmla="*/ 1855264 h 6858000"/>
              <a:gd name="connsiteX557" fmla="*/ 1533749 w 7467600"/>
              <a:gd name="connsiteY557" fmla="*/ 1478656 h 6858000"/>
              <a:gd name="connsiteX558" fmla="*/ 1431890 w 7467600"/>
              <a:gd name="connsiteY558" fmla="*/ 1306475 h 6858000"/>
              <a:gd name="connsiteX559" fmla="*/ 5052692 w 7467600"/>
              <a:gd name="connsiteY559" fmla="*/ 1292994 h 6858000"/>
              <a:gd name="connsiteX560" fmla="*/ 5200661 w 7467600"/>
              <a:gd name="connsiteY560" fmla="*/ 1635186 h 6858000"/>
              <a:gd name="connsiteX561" fmla="*/ 5297138 w 7467600"/>
              <a:gd name="connsiteY561" fmla="*/ 1906351 h 6858000"/>
              <a:gd name="connsiteX562" fmla="*/ 5052692 w 7467600"/>
              <a:gd name="connsiteY562" fmla="*/ 1292994 h 6858000"/>
              <a:gd name="connsiteX563" fmla="*/ 5009948 w 7467600"/>
              <a:gd name="connsiteY563" fmla="*/ 1273619 h 6858000"/>
              <a:gd name="connsiteX564" fmla="*/ 5121777 w 7467600"/>
              <a:gd name="connsiteY564" fmla="*/ 1654213 h 6858000"/>
              <a:gd name="connsiteX565" fmla="*/ 5293545 w 7467600"/>
              <a:gd name="connsiteY565" fmla="*/ 2072247 h 6858000"/>
              <a:gd name="connsiteX566" fmla="*/ 5294042 w 7467600"/>
              <a:gd name="connsiteY566" fmla="*/ 2065019 h 6858000"/>
              <a:gd name="connsiteX567" fmla="*/ 5171936 w 7467600"/>
              <a:gd name="connsiteY567" fmla="*/ 1647613 h 6858000"/>
              <a:gd name="connsiteX568" fmla="*/ 5009948 w 7467600"/>
              <a:gd name="connsiteY568" fmla="*/ 1273619 h 6858000"/>
              <a:gd name="connsiteX569" fmla="*/ 655236 w 7467600"/>
              <a:gd name="connsiteY569" fmla="*/ 1268632 h 6858000"/>
              <a:gd name="connsiteX570" fmla="*/ 839521 w 7467600"/>
              <a:gd name="connsiteY570" fmla="*/ 1685315 h 6858000"/>
              <a:gd name="connsiteX571" fmla="*/ 1109416 w 7467600"/>
              <a:gd name="connsiteY571" fmla="*/ 2061663 h 6858000"/>
              <a:gd name="connsiteX572" fmla="*/ 1298300 w 7467600"/>
              <a:gd name="connsiteY572" fmla="*/ 2247742 h 6858000"/>
              <a:gd name="connsiteX573" fmla="*/ 1125871 w 7467600"/>
              <a:gd name="connsiteY573" fmla="*/ 1989513 h 6858000"/>
              <a:gd name="connsiteX574" fmla="*/ 981574 w 7467600"/>
              <a:gd name="connsiteY574" fmla="*/ 1783157 h 6858000"/>
              <a:gd name="connsiteX575" fmla="*/ 922198 w 7467600"/>
              <a:gd name="connsiteY575" fmla="*/ 1677437 h 6858000"/>
              <a:gd name="connsiteX576" fmla="*/ 869293 w 7467600"/>
              <a:gd name="connsiteY576" fmla="*/ 1583214 h 6858000"/>
              <a:gd name="connsiteX577" fmla="*/ 751431 w 7467600"/>
              <a:gd name="connsiteY577" fmla="*/ 1405731 h 6858000"/>
              <a:gd name="connsiteX578" fmla="*/ 655236 w 7467600"/>
              <a:gd name="connsiteY578" fmla="*/ 1268632 h 6858000"/>
              <a:gd name="connsiteX579" fmla="*/ 6516292 w 7467600"/>
              <a:gd name="connsiteY579" fmla="*/ 1263064 h 6858000"/>
              <a:gd name="connsiteX580" fmla="*/ 5736320 w 7467600"/>
              <a:gd name="connsiteY580" fmla="*/ 1501803 h 6858000"/>
              <a:gd name="connsiteX581" fmla="*/ 6516292 w 7467600"/>
              <a:gd name="connsiteY581" fmla="*/ 1263064 h 6858000"/>
              <a:gd name="connsiteX582" fmla="*/ 291466 w 7467600"/>
              <a:gd name="connsiteY582" fmla="*/ 1250369 h 6858000"/>
              <a:gd name="connsiteX583" fmla="*/ 323180 w 7467600"/>
              <a:gd name="connsiteY583" fmla="*/ 1435283 h 6858000"/>
              <a:gd name="connsiteX584" fmla="*/ 349381 w 7467600"/>
              <a:gd name="connsiteY584" fmla="*/ 1875041 h 6858000"/>
              <a:gd name="connsiteX585" fmla="*/ 374363 w 7467600"/>
              <a:gd name="connsiteY585" fmla="*/ 1506494 h 6858000"/>
              <a:gd name="connsiteX586" fmla="*/ 302168 w 7467600"/>
              <a:gd name="connsiteY586" fmla="*/ 1274495 h 6858000"/>
              <a:gd name="connsiteX587" fmla="*/ 291466 w 7467600"/>
              <a:gd name="connsiteY587" fmla="*/ 1250369 h 6858000"/>
              <a:gd name="connsiteX588" fmla="*/ 678222 w 7467600"/>
              <a:gd name="connsiteY588" fmla="*/ 1248670 h 6858000"/>
              <a:gd name="connsiteX589" fmla="*/ 775536 w 7467600"/>
              <a:gd name="connsiteY589" fmla="*/ 1388015 h 6858000"/>
              <a:gd name="connsiteX590" fmla="*/ 894529 w 7467600"/>
              <a:gd name="connsiteY590" fmla="*/ 1567739 h 6858000"/>
              <a:gd name="connsiteX591" fmla="*/ 948000 w 7467600"/>
              <a:gd name="connsiteY591" fmla="*/ 1663088 h 6858000"/>
              <a:gd name="connsiteX592" fmla="*/ 1006812 w 7467600"/>
              <a:gd name="connsiteY592" fmla="*/ 1767683 h 6858000"/>
              <a:gd name="connsiteX593" fmla="*/ 1149133 w 7467600"/>
              <a:gd name="connsiteY593" fmla="*/ 1971513 h 6858000"/>
              <a:gd name="connsiteX594" fmla="*/ 1333952 w 7467600"/>
              <a:gd name="connsiteY594" fmla="*/ 2251620 h 6858000"/>
              <a:gd name="connsiteX595" fmla="*/ 1337329 w 7467600"/>
              <a:gd name="connsiteY595" fmla="*/ 2258350 h 6858000"/>
              <a:gd name="connsiteX596" fmla="*/ 1014726 w 7467600"/>
              <a:gd name="connsiteY596" fmla="*/ 1615556 h 6858000"/>
              <a:gd name="connsiteX597" fmla="*/ 678222 w 7467600"/>
              <a:gd name="connsiteY597" fmla="*/ 1248670 h 6858000"/>
              <a:gd name="connsiteX598" fmla="*/ 6691602 w 7467600"/>
              <a:gd name="connsiteY598" fmla="*/ 1140573 h 6858000"/>
              <a:gd name="connsiteX599" fmla="*/ 6571100 w 7467600"/>
              <a:gd name="connsiteY599" fmla="*/ 1183662 h 6858000"/>
              <a:gd name="connsiteX600" fmla="*/ 6241687 w 7467600"/>
              <a:gd name="connsiteY600" fmla="*/ 1257600 h 6858000"/>
              <a:gd name="connsiteX601" fmla="*/ 5693009 w 7467600"/>
              <a:gd name="connsiteY601" fmla="*/ 1478256 h 6858000"/>
              <a:gd name="connsiteX602" fmla="*/ 6548420 w 7467600"/>
              <a:gd name="connsiteY602" fmla="*/ 1214599 h 6858000"/>
              <a:gd name="connsiteX603" fmla="*/ 6605473 w 7467600"/>
              <a:gd name="connsiteY603" fmla="*/ 1184686 h 6858000"/>
              <a:gd name="connsiteX604" fmla="*/ 6691602 w 7467600"/>
              <a:gd name="connsiteY604" fmla="*/ 1140573 h 6858000"/>
              <a:gd name="connsiteX605" fmla="*/ 4002475 w 7467600"/>
              <a:gd name="connsiteY605" fmla="*/ 1037802 h 6858000"/>
              <a:gd name="connsiteX606" fmla="*/ 4000324 w 7467600"/>
              <a:gd name="connsiteY606" fmla="*/ 1039362 h 6858000"/>
              <a:gd name="connsiteX607" fmla="*/ 4002862 w 7467600"/>
              <a:gd name="connsiteY607" fmla="*/ 1042866 h 6858000"/>
              <a:gd name="connsiteX608" fmla="*/ 4002475 w 7467600"/>
              <a:gd name="connsiteY608" fmla="*/ 1037802 h 6858000"/>
              <a:gd name="connsiteX609" fmla="*/ 506322 w 7467600"/>
              <a:gd name="connsiteY609" fmla="*/ 1020997 h 6858000"/>
              <a:gd name="connsiteX610" fmla="*/ 533068 w 7467600"/>
              <a:gd name="connsiteY610" fmla="*/ 1029409 h 6858000"/>
              <a:gd name="connsiteX611" fmla="*/ 1232525 w 7467600"/>
              <a:gd name="connsiteY611" fmla="*/ 1804675 h 6858000"/>
              <a:gd name="connsiteX612" fmla="*/ 1388858 w 7467600"/>
              <a:gd name="connsiteY612" fmla="*/ 2368011 h 6858000"/>
              <a:gd name="connsiteX613" fmla="*/ 1384098 w 7467600"/>
              <a:gd name="connsiteY613" fmla="*/ 2378125 h 6858000"/>
              <a:gd name="connsiteX614" fmla="*/ 1425393 w 7467600"/>
              <a:gd name="connsiteY614" fmla="*/ 2589124 h 6858000"/>
              <a:gd name="connsiteX615" fmla="*/ 1424001 w 7467600"/>
              <a:gd name="connsiteY615" fmla="*/ 2597541 h 6858000"/>
              <a:gd name="connsiteX616" fmla="*/ 2152729 w 7467600"/>
              <a:gd name="connsiteY616" fmla="*/ 2864487 h 6858000"/>
              <a:gd name="connsiteX617" fmla="*/ 2020609 w 7467600"/>
              <a:gd name="connsiteY617" fmla="*/ 2539671 h 6858000"/>
              <a:gd name="connsiteX618" fmla="*/ 2018920 w 7467600"/>
              <a:gd name="connsiteY618" fmla="*/ 2536309 h 6858000"/>
              <a:gd name="connsiteX619" fmla="*/ 1342441 w 7467600"/>
              <a:gd name="connsiteY619" fmla="*/ 1173017 h 6858000"/>
              <a:gd name="connsiteX620" fmla="*/ 1367925 w 7467600"/>
              <a:gd name="connsiteY620" fmla="*/ 1135648 h 6858000"/>
              <a:gd name="connsiteX621" fmla="*/ 1771401 w 7467600"/>
              <a:gd name="connsiteY621" fmla="*/ 1806673 h 6858000"/>
              <a:gd name="connsiteX622" fmla="*/ 1972385 w 7467600"/>
              <a:gd name="connsiteY622" fmla="*/ 2198735 h 6858000"/>
              <a:gd name="connsiteX623" fmla="*/ 2040892 w 7467600"/>
              <a:gd name="connsiteY623" fmla="*/ 2405205 h 6858000"/>
              <a:gd name="connsiteX624" fmla="*/ 2131689 w 7467600"/>
              <a:gd name="connsiteY624" fmla="*/ 1936926 h 6858000"/>
              <a:gd name="connsiteX625" fmla="*/ 2454820 w 7467600"/>
              <a:gd name="connsiteY625" fmla="*/ 1248808 h 6858000"/>
              <a:gd name="connsiteX626" fmla="*/ 2492512 w 7467600"/>
              <a:gd name="connsiteY626" fmla="*/ 1302920 h 6858000"/>
              <a:gd name="connsiteX627" fmla="*/ 2081216 w 7467600"/>
              <a:gd name="connsiteY627" fmla="*/ 2527513 h 6858000"/>
              <a:gd name="connsiteX628" fmla="*/ 2081211 w 7467600"/>
              <a:gd name="connsiteY628" fmla="*/ 2528916 h 6858000"/>
              <a:gd name="connsiteX629" fmla="*/ 2199067 w 7467600"/>
              <a:gd name="connsiteY629" fmla="*/ 2884061 h 6858000"/>
              <a:gd name="connsiteX630" fmla="*/ 3192586 w 7467600"/>
              <a:gd name="connsiteY630" fmla="*/ 3411496 h 6858000"/>
              <a:gd name="connsiteX631" fmla="*/ 3182620 w 7467600"/>
              <a:gd name="connsiteY631" fmla="*/ 3483279 h 6858000"/>
              <a:gd name="connsiteX632" fmla="*/ 2435119 w 7467600"/>
              <a:gd name="connsiteY632" fmla="*/ 3080173 h 6858000"/>
              <a:gd name="connsiteX633" fmla="*/ 2410152 w 7467600"/>
              <a:gd name="connsiteY633" fmla="*/ 3063751 h 6858000"/>
              <a:gd name="connsiteX634" fmla="*/ 2408099 w 7467600"/>
              <a:gd name="connsiteY634" fmla="*/ 3064403 h 6858000"/>
              <a:gd name="connsiteX635" fmla="*/ 2407218 w 7467600"/>
              <a:gd name="connsiteY635" fmla="*/ 3070324 h 6858000"/>
              <a:gd name="connsiteX636" fmla="*/ 2380138 w 7467600"/>
              <a:gd name="connsiteY636" fmla="*/ 3099341 h 6858000"/>
              <a:gd name="connsiteX637" fmla="*/ 1765923 w 7467600"/>
              <a:gd name="connsiteY637" fmla="*/ 3581043 h 6858000"/>
              <a:gd name="connsiteX638" fmla="*/ 1702258 w 7467600"/>
              <a:gd name="connsiteY638" fmla="*/ 3612286 h 6858000"/>
              <a:gd name="connsiteX639" fmla="*/ 1538370 w 7467600"/>
              <a:gd name="connsiteY639" fmla="*/ 3811804 h 6858000"/>
              <a:gd name="connsiteX640" fmla="*/ 542867 w 7467600"/>
              <a:gd name="connsiteY640" fmla="*/ 4944092 h 6858000"/>
              <a:gd name="connsiteX641" fmla="*/ 515800 w 7467600"/>
              <a:gd name="connsiteY641" fmla="*/ 4862180 h 6858000"/>
              <a:gd name="connsiteX642" fmla="*/ 909145 w 7467600"/>
              <a:gd name="connsiteY642" fmla="*/ 4199225 h 6858000"/>
              <a:gd name="connsiteX643" fmla="*/ 1214067 w 7467600"/>
              <a:gd name="connsiteY643" fmla="*/ 3908561 h 6858000"/>
              <a:gd name="connsiteX644" fmla="*/ 640967 w 7467600"/>
              <a:gd name="connsiteY644" fmla="*/ 4105601 h 6858000"/>
              <a:gd name="connsiteX645" fmla="*/ 112563 w 7467600"/>
              <a:gd name="connsiteY645" fmla="*/ 4396952 h 6858000"/>
              <a:gd name="connsiteX646" fmla="*/ 0 w 7467600"/>
              <a:gd name="connsiteY646" fmla="*/ 4466006 h 6858000"/>
              <a:gd name="connsiteX647" fmla="*/ 0 w 7467600"/>
              <a:gd name="connsiteY647" fmla="*/ 4233763 h 6858000"/>
              <a:gd name="connsiteX648" fmla="*/ 36881 w 7467600"/>
              <a:gd name="connsiteY648" fmla="*/ 4200118 h 6858000"/>
              <a:gd name="connsiteX649" fmla="*/ 910534 w 7467600"/>
              <a:gd name="connsiteY649" fmla="*/ 3629753 h 6858000"/>
              <a:gd name="connsiteX650" fmla="*/ 1578717 w 7467600"/>
              <a:gd name="connsiteY650" fmla="*/ 3575982 h 6858000"/>
              <a:gd name="connsiteX651" fmla="*/ 2338780 w 7467600"/>
              <a:gd name="connsiteY651" fmla="*/ 3033725 h 6858000"/>
              <a:gd name="connsiteX652" fmla="*/ 1807991 w 7467600"/>
              <a:gd name="connsiteY652" fmla="*/ 2807184 h 6858000"/>
              <a:gd name="connsiteX653" fmla="*/ 1416358 w 7467600"/>
              <a:gd name="connsiteY653" fmla="*/ 3112571 h 6858000"/>
              <a:gd name="connsiteX654" fmla="*/ 939066 w 7467600"/>
              <a:gd name="connsiteY654" fmla="*/ 3378798 h 6858000"/>
              <a:gd name="connsiteX655" fmla="*/ 115099 w 7467600"/>
              <a:gd name="connsiteY655" fmla="*/ 3607650 h 6858000"/>
              <a:gd name="connsiteX656" fmla="*/ 97284 w 7467600"/>
              <a:gd name="connsiteY656" fmla="*/ 3520393 h 6858000"/>
              <a:gd name="connsiteX657" fmla="*/ 922050 w 7467600"/>
              <a:gd name="connsiteY657" fmla="*/ 3074867 h 6858000"/>
              <a:gd name="connsiteX658" fmla="*/ 1405265 w 7467600"/>
              <a:gd name="connsiteY658" fmla="*/ 3016319 h 6858000"/>
              <a:gd name="connsiteX659" fmla="*/ 1407512 w 7467600"/>
              <a:gd name="connsiteY659" fmla="*/ 3018001 h 6858000"/>
              <a:gd name="connsiteX660" fmla="*/ 1726266 w 7467600"/>
              <a:gd name="connsiteY660" fmla="*/ 2777274 h 6858000"/>
              <a:gd name="connsiteX661" fmla="*/ 625390 w 7467600"/>
              <a:gd name="connsiteY661" fmla="*/ 2514541 h 6858000"/>
              <a:gd name="connsiteX662" fmla="*/ 619799 w 7467600"/>
              <a:gd name="connsiteY662" fmla="*/ 2527180 h 6858000"/>
              <a:gd name="connsiteX663" fmla="*/ 310030 w 7467600"/>
              <a:gd name="connsiteY663" fmla="*/ 2771818 h 6858000"/>
              <a:gd name="connsiteX664" fmla="*/ 173877 w 7467600"/>
              <a:gd name="connsiteY664" fmla="*/ 2937056 h 6858000"/>
              <a:gd name="connsiteX665" fmla="*/ 77889 w 7467600"/>
              <a:gd name="connsiteY665" fmla="*/ 3138440 h 6858000"/>
              <a:gd name="connsiteX666" fmla="*/ 0 w 7467600"/>
              <a:gd name="connsiteY666" fmla="*/ 3271395 h 6858000"/>
              <a:gd name="connsiteX667" fmla="*/ 0 w 7467600"/>
              <a:gd name="connsiteY667" fmla="*/ 3153002 h 6858000"/>
              <a:gd name="connsiteX668" fmla="*/ 2386 w 7467600"/>
              <a:gd name="connsiteY668" fmla="*/ 3149203 h 6858000"/>
              <a:gd name="connsiteX669" fmla="*/ 89753 w 7467600"/>
              <a:gd name="connsiteY669" fmla="*/ 2987702 h 6858000"/>
              <a:gd name="connsiteX670" fmla="*/ 76869 w 7467600"/>
              <a:gd name="connsiteY670" fmla="*/ 3005404 h 6858000"/>
              <a:gd name="connsiteX671" fmla="*/ 32049 w 7467600"/>
              <a:gd name="connsiteY671" fmla="*/ 3065814 h 6858000"/>
              <a:gd name="connsiteX672" fmla="*/ 0 w 7467600"/>
              <a:gd name="connsiteY672" fmla="*/ 3108744 h 6858000"/>
              <a:gd name="connsiteX673" fmla="*/ 0 w 7467600"/>
              <a:gd name="connsiteY673" fmla="*/ 3058059 h 6858000"/>
              <a:gd name="connsiteX674" fmla="*/ 7610 w 7467600"/>
              <a:gd name="connsiteY674" fmla="*/ 3047889 h 6858000"/>
              <a:gd name="connsiteX675" fmla="*/ 52419 w 7467600"/>
              <a:gd name="connsiteY675" fmla="*/ 2987479 h 6858000"/>
              <a:gd name="connsiteX676" fmla="*/ 59142 w 7467600"/>
              <a:gd name="connsiteY676" fmla="*/ 2978488 h 6858000"/>
              <a:gd name="connsiteX677" fmla="*/ 0 w 7467600"/>
              <a:gd name="connsiteY677" fmla="*/ 3015334 h 6858000"/>
              <a:gd name="connsiteX678" fmla="*/ 0 w 7467600"/>
              <a:gd name="connsiteY678" fmla="*/ 2914286 h 6858000"/>
              <a:gd name="connsiteX679" fmla="*/ 36383 w 7467600"/>
              <a:gd name="connsiteY679" fmla="*/ 2901128 h 6858000"/>
              <a:gd name="connsiteX680" fmla="*/ 156329 w 7467600"/>
              <a:gd name="connsiteY680" fmla="*/ 2840533 h 6858000"/>
              <a:gd name="connsiteX681" fmla="*/ 358355 w 7467600"/>
              <a:gd name="connsiteY681" fmla="*/ 2620471 h 6858000"/>
              <a:gd name="connsiteX682" fmla="*/ 510577 w 7467600"/>
              <a:gd name="connsiteY682" fmla="*/ 2501244 h 6858000"/>
              <a:gd name="connsiteX683" fmla="*/ 211967 w 7467600"/>
              <a:gd name="connsiteY683" fmla="*/ 2479171 h 6858000"/>
              <a:gd name="connsiteX684" fmla="*/ 0 w 7467600"/>
              <a:gd name="connsiteY684" fmla="*/ 2476398 h 6858000"/>
              <a:gd name="connsiteX685" fmla="*/ 0 w 7467600"/>
              <a:gd name="connsiteY685" fmla="*/ 2389189 h 6858000"/>
              <a:gd name="connsiteX686" fmla="*/ 103062 w 7467600"/>
              <a:gd name="connsiteY686" fmla="*/ 2389518 h 6858000"/>
              <a:gd name="connsiteX687" fmla="*/ 510734 w 7467600"/>
              <a:gd name="connsiteY687" fmla="*/ 2416201 h 6858000"/>
              <a:gd name="connsiteX688" fmla="*/ 279257 w 7467600"/>
              <a:gd name="connsiteY688" fmla="*/ 2092102 h 6858000"/>
              <a:gd name="connsiteX689" fmla="*/ 65265 w 7467600"/>
              <a:gd name="connsiteY689" fmla="*/ 2006049 h 6858000"/>
              <a:gd name="connsiteX690" fmla="*/ 0 w 7467600"/>
              <a:gd name="connsiteY690" fmla="*/ 1982532 h 6858000"/>
              <a:gd name="connsiteX691" fmla="*/ 0 w 7467600"/>
              <a:gd name="connsiteY691" fmla="*/ 1912789 h 6858000"/>
              <a:gd name="connsiteX692" fmla="*/ 97460 w 7467600"/>
              <a:gd name="connsiteY692" fmla="*/ 1953725 h 6858000"/>
              <a:gd name="connsiteX693" fmla="*/ 221272 w 7467600"/>
              <a:gd name="connsiteY693" fmla="*/ 1980766 h 6858000"/>
              <a:gd name="connsiteX694" fmla="*/ 116765 w 7467600"/>
              <a:gd name="connsiteY694" fmla="*/ 1911033 h 6858000"/>
              <a:gd name="connsiteX695" fmla="*/ 16405 w 7467600"/>
              <a:gd name="connsiteY695" fmla="*/ 1803412 h 6858000"/>
              <a:gd name="connsiteX696" fmla="*/ 0 w 7467600"/>
              <a:gd name="connsiteY696" fmla="*/ 1784777 h 6858000"/>
              <a:gd name="connsiteX697" fmla="*/ 0 w 7467600"/>
              <a:gd name="connsiteY697" fmla="*/ 1740082 h 6858000"/>
              <a:gd name="connsiteX698" fmla="*/ 39394 w 7467600"/>
              <a:gd name="connsiteY698" fmla="*/ 1784856 h 6858000"/>
              <a:gd name="connsiteX699" fmla="*/ 135813 w 7467600"/>
              <a:gd name="connsiteY699" fmla="*/ 1888838 h 6858000"/>
              <a:gd name="connsiteX700" fmla="*/ 242575 w 7467600"/>
              <a:gd name="connsiteY700" fmla="*/ 1958841 h 6858000"/>
              <a:gd name="connsiteX701" fmla="*/ 82197 w 7467600"/>
              <a:gd name="connsiteY701" fmla="*/ 1754826 h 6858000"/>
              <a:gd name="connsiteX702" fmla="*/ 0 w 7467600"/>
              <a:gd name="connsiteY702" fmla="*/ 1679650 h 6858000"/>
              <a:gd name="connsiteX703" fmla="*/ 0 w 7467600"/>
              <a:gd name="connsiteY703" fmla="*/ 1602463 h 6858000"/>
              <a:gd name="connsiteX704" fmla="*/ 84689 w 7467600"/>
              <a:gd name="connsiteY704" fmla="*/ 1677442 h 6858000"/>
              <a:gd name="connsiteX705" fmla="*/ 298437 w 7467600"/>
              <a:gd name="connsiteY705" fmla="*/ 1968019 h 6858000"/>
              <a:gd name="connsiteX706" fmla="*/ 227269 w 7467600"/>
              <a:gd name="connsiteY706" fmla="*/ 1114064 h 6858000"/>
              <a:gd name="connsiteX707" fmla="*/ 248003 w 7467600"/>
              <a:gd name="connsiteY707" fmla="*/ 1089613 h 6858000"/>
              <a:gd name="connsiteX708" fmla="*/ 427020 w 7467600"/>
              <a:gd name="connsiteY708" fmla="*/ 1619803 h 6858000"/>
              <a:gd name="connsiteX709" fmla="*/ 340345 w 7467600"/>
              <a:gd name="connsiteY709" fmla="*/ 2027739 h 6858000"/>
              <a:gd name="connsiteX710" fmla="*/ 360865 w 7467600"/>
              <a:gd name="connsiteY710" fmla="*/ 2044827 h 6858000"/>
              <a:gd name="connsiteX711" fmla="*/ 560414 w 7467600"/>
              <a:gd name="connsiteY711" fmla="*/ 2421457 h 6858000"/>
              <a:gd name="connsiteX712" fmla="*/ 1359703 w 7467600"/>
              <a:gd name="connsiteY712" fmla="*/ 2578554 h 6858000"/>
              <a:gd name="connsiteX713" fmla="*/ 1359422 w 7467600"/>
              <a:gd name="connsiteY713" fmla="*/ 2577994 h 6858000"/>
              <a:gd name="connsiteX714" fmla="*/ 828701 w 7467600"/>
              <a:gd name="connsiteY714" fmla="*/ 1839520 h 6858000"/>
              <a:gd name="connsiteX715" fmla="*/ 494427 w 7467600"/>
              <a:gd name="connsiteY715" fmla="*/ 1092333 h 6858000"/>
              <a:gd name="connsiteX716" fmla="*/ 506322 w 7467600"/>
              <a:gd name="connsiteY716" fmla="*/ 1020997 h 6858000"/>
              <a:gd name="connsiteX717" fmla="*/ 4570198 w 7467600"/>
              <a:gd name="connsiteY717" fmla="*/ 978081 h 6858000"/>
              <a:gd name="connsiteX718" fmla="*/ 4523691 w 7467600"/>
              <a:gd name="connsiteY718" fmla="*/ 1127776 h 6858000"/>
              <a:gd name="connsiteX719" fmla="*/ 4509875 w 7467600"/>
              <a:gd name="connsiteY719" fmla="*/ 1167552 h 6858000"/>
              <a:gd name="connsiteX720" fmla="*/ 4478168 w 7467600"/>
              <a:gd name="connsiteY720" fmla="*/ 1260735 h 6858000"/>
              <a:gd name="connsiteX721" fmla="*/ 4409309 w 7467600"/>
              <a:gd name="connsiteY721" fmla="*/ 1666996 h 6858000"/>
              <a:gd name="connsiteX722" fmla="*/ 4370031 w 7467600"/>
              <a:gd name="connsiteY722" fmla="*/ 1955666 h 6858000"/>
              <a:gd name="connsiteX723" fmla="*/ 4570198 w 7467600"/>
              <a:gd name="connsiteY723" fmla="*/ 978081 h 6858000"/>
              <a:gd name="connsiteX724" fmla="*/ 4557898 w 7467600"/>
              <a:gd name="connsiteY724" fmla="*/ 900011 h 6858000"/>
              <a:gd name="connsiteX725" fmla="*/ 4344840 w 7467600"/>
              <a:gd name="connsiteY725" fmla="*/ 1922038 h 6858000"/>
              <a:gd name="connsiteX726" fmla="*/ 4378710 w 7467600"/>
              <a:gd name="connsiteY726" fmla="*/ 1665516 h 6858000"/>
              <a:gd name="connsiteX727" fmla="*/ 4448798 w 7467600"/>
              <a:gd name="connsiteY727" fmla="*/ 1253024 h 6858000"/>
              <a:gd name="connsiteX728" fmla="*/ 4480315 w 7467600"/>
              <a:gd name="connsiteY728" fmla="*/ 1158454 h 6858000"/>
              <a:gd name="connsiteX729" fmla="*/ 4494133 w 7467600"/>
              <a:gd name="connsiteY729" fmla="*/ 1118676 h 6858000"/>
              <a:gd name="connsiteX730" fmla="*/ 4557898 w 7467600"/>
              <a:gd name="connsiteY730" fmla="*/ 900011 h 6858000"/>
              <a:gd name="connsiteX731" fmla="*/ 5870151 w 7467600"/>
              <a:gd name="connsiteY731" fmla="*/ 898890 h 6858000"/>
              <a:gd name="connsiteX732" fmla="*/ 5861335 w 7467600"/>
              <a:gd name="connsiteY732" fmla="*/ 899177 h 6858000"/>
              <a:gd name="connsiteX733" fmla="*/ 5843702 w 7467600"/>
              <a:gd name="connsiteY733" fmla="*/ 899748 h 6858000"/>
              <a:gd name="connsiteX734" fmla="*/ 5651107 w 7467600"/>
              <a:gd name="connsiteY734" fmla="*/ 920306 h 6858000"/>
              <a:gd name="connsiteX735" fmla="*/ 5459407 w 7467600"/>
              <a:gd name="connsiteY735" fmla="*/ 940975 h 6858000"/>
              <a:gd name="connsiteX736" fmla="*/ 5374846 w 7467600"/>
              <a:gd name="connsiteY736" fmla="*/ 941988 h 6858000"/>
              <a:gd name="connsiteX737" fmla="*/ 5256105 w 7467600"/>
              <a:gd name="connsiteY737" fmla="*/ 945632 h 6858000"/>
              <a:gd name="connsiteX738" fmla="*/ 5107071 w 7467600"/>
              <a:gd name="connsiteY738" fmla="*/ 969720 h 6858000"/>
              <a:gd name="connsiteX739" fmla="*/ 4998681 w 7467600"/>
              <a:gd name="connsiteY739" fmla="*/ 988771 h 6858000"/>
              <a:gd name="connsiteX740" fmla="*/ 5870151 w 7467600"/>
              <a:gd name="connsiteY740" fmla="*/ 898890 h 6858000"/>
              <a:gd name="connsiteX741" fmla="*/ 5504425 w 7467600"/>
              <a:gd name="connsiteY741" fmla="*/ 848067 h 6858000"/>
              <a:gd name="connsiteX742" fmla="*/ 4968849 w 7467600"/>
              <a:gd name="connsiteY742" fmla="*/ 962318 h 6858000"/>
              <a:gd name="connsiteX743" fmla="*/ 5104039 w 7467600"/>
              <a:gd name="connsiteY743" fmla="*/ 940634 h 6858000"/>
              <a:gd name="connsiteX744" fmla="*/ 5256311 w 7467600"/>
              <a:gd name="connsiteY744" fmla="*/ 916490 h 6858000"/>
              <a:gd name="connsiteX745" fmla="*/ 5377381 w 7467600"/>
              <a:gd name="connsiteY745" fmla="*/ 912671 h 6858000"/>
              <a:gd name="connsiteX746" fmla="*/ 5460148 w 7467600"/>
              <a:gd name="connsiteY746" fmla="*/ 911442 h 6858000"/>
              <a:gd name="connsiteX747" fmla="*/ 5648971 w 7467600"/>
              <a:gd name="connsiteY747" fmla="*/ 891331 h 6858000"/>
              <a:gd name="connsiteX748" fmla="*/ 5844807 w 7467600"/>
              <a:gd name="connsiteY748" fmla="*/ 870718 h 6858000"/>
              <a:gd name="connsiteX749" fmla="*/ 5862975 w 7467600"/>
              <a:gd name="connsiteY749" fmla="*/ 869756 h 6858000"/>
              <a:gd name="connsiteX750" fmla="*/ 5920887 w 7467600"/>
              <a:gd name="connsiteY750" fmla="*/ 865929 h 6858000"/>
              <a:gd name="connsiteX751" fmla="*/ 5504425 w 7467600"/>
              <a:gd name="connsiteY751" fmla="*/ 848067 h 6858000"/>
              <a:gd name="connsiteX752" fmla="*/ 3607114 w 7467600"/>
              <a:gd name="connsiteY752" fmla="*/ 467441 h 6858000"/>
              <a:gd name="connsiteX753" fmla="*/ 3296242 w 7467600"/>
              <a:gd name="connsiteY753" fmla="*/ 807991 h 6858000"/>
              <a:gd name="connsiteX754" fmla="*/ 3174674 w 7467600"/>
              <a:gd name="connsiteY754" fmla="*/ 919759 h 6858000"/>
              <a:gd name="connsiteX755" fmla="*/ 3042978 w 7467600"/>
              <a:gd name="connsiteY755" fmla="*/ 1054894 h 6858000"/>
              <a:gd name="connsiteX756" fmla="*/ 2968914 w 7467600"/>
              <a:gd name="connsiteY756" fmla="*/ 1133756 h 6858000"/>
              <a:gd name="connsiteX757" fmla="*/ 3103823 w 7467600"/>
              <a:gd name="connsiteY757" fmla="*/ 1026814 h 6858000"/>
              <a:gd name="connsiteX758" fmla="*/ 3607114 w 7467600"/>
              <a:gd name="connsiteY758" fmla="*/ 467441 h 6858000"/>
              <a:gd name="connsiteX759" fmla="*/ 3744487 w 7467600"/>
              <a:gd name="connsiteY759" fmla="*/ 383136 h 6858000"/>
              <a:gd name="connsiteX760" fmla="*/ 3970213 w 7467600"/>
              <a:gd name="connsiteY760" fmla="*/ 995559 h 6858000"/>
              <a:gd name="connsiteX761" fmla="*/ 3744487 w 7467600"/>
              <a:gd name="connsiteY761" fmla="*/ 383136 h 6858000"/>
              <a:gd name="connsiteX762" fmla="*/ 3624562 w 7467600"/>
              <a:gd name="connsiteY762" fmla="*/ 367041 h 6858000"/>
              <a:gd name="connsiteX763" fmla="*/ 3489712 w 7467600"/>
              <a:gd name="connsiteY763" fmla="*/ 485386 h 6858000"/>
              <a:gd name="connsiteX764" fmla="*/ 3182994 w 7467600"/>
              <a:gd name="connsiteY764" fmla="*/ 828265 h 6858000"/>
              <a:gd name="connsiteX765" fmla="*/ 2892114 w 7467600"/>
              <a:gd name="connsiteY765" fmla="*/ 1172635 h 6858000"/>
              <a:gd name="connsiteX766" fmla="*/ 3021459 w 7467600"/>
              <a:gd name="connsiteY766" fmla="*/ 1035385 h 6858000"/>
              <a:gd name="connsiteX767" fmla="*/ 3153873 w 7467600"/>
              <a:gd name="connsiteY767" fmla="*/ 898971 h 6858000"/>
              <a:gd name="connsiteX768" fmla="*/ 3276511 w 7467600"/>
              <a:gd name="connsiteY768" fmla="*/ 786423 h 6858000"/>
              <a:gd name="connsiteX769" fmla="*/ 3584154 w 7467600"/>
              <a:gd name="connsiteY769" fmla="*/ 448218 h 6858000"/>
              <a:gd name="connsiteX770" fmla="*/ 3624562 w 7467600"/>
              <a:gd name="connsiteY770" fmla="*/ 367041 h 6858000"/>
              <a:gd name="connsiteX771" fmla="*/ 3766672 w 7467600"/>
              <a:gd name="connsiteY771" fmla="*/ 359429 h 6858000"/>
              <a:gd name="connsiteX772" fmla="*/ 3996338 w 7467600"/>
              <a:gd name="connsiteY772" fmla="*/ 968237 h 6858000"/>
              <a:gd name="connsiteX773" fmla="*/ 3766672 w 7467600"/>
              <a:gd name="connsiteY773" fmla="*/ 359429 h 6858000"/>
              <a:gd name="connsiteX774" fmla="*/ 5805386 w 7467600"/>
              <a:gd name="connsiteY774" fmla="*/ 239240 h 6858000"/>
              <a:gd name="connsiteX775" fmla="*/ 5736947 w 7467600"/>
              <a:gd name="connsiteY775" fmla="*/ 261367 h 6858000"/>
              <a:gd name="connsiteX776" fmla="*/ 5427012 w 7467600"/>
              <a:gd name="connsiteY776" fmla="*/ 311272 h 6858000"/>
              <a:gd name="connsiteX777" fmla="*/ 5147818 w 7467600"/>
              <a:gd name="connsiteY777" fmla="*/ 322112 h 6858000"/>
              <a:gd name="connsiteX778" fmla="*/ 5060854 w 7467600"/>
              <a:gd name="connsiteY778" fmla="*/ 311882 h 6858000"/>
              <a:gd name="connsiteX779" fmla="*/ 4945989 w 7467600"/>
              <a:gd name="connsiteY779" fmla="*/ 300516 h 6858000"/>
              <a:gd name="connsiteX780" fmla="*/ 5410479 w 7467600"/>
              <a:gd name="connsiteY780" fmla="*/ 348434 h 6858000"/>
              <a:gd name="connsiteX781" fmla="*/ 5805386 w 7467600"/>
              <a:gd name="connsiteY781" fmla="*/ 239240 h 6858000"/>
              <a:gd name="connsiteX782" fmla="*/ 5905192 w 7467600"/>
              <a:gd name="connsiteY782" fmla="*/ 163079 h 6858000"/>
              <a:gd name="connsiteX783" fmla="*/ 5865655 w 7467600"/>
              <a:gd name="connsiteY783" fmla="*/ 171901 h 6858000"/>
              <a:gd name="connsiteX784" fmla="*/ 5259740 w 7467600"/>
              <a:gd name="connsiteY784" fmla="*/ 257013 h 6858000"/>
              <a:gd name="connsiteX785" fmla="*/ 5208466 w 7467600"/>
              <a:gd name="connsiteY785" fmla="*/ 257550 h 6858000"/>
              <a:gd name="connsiteX786" fmla="*/ 4980204 w 7467600"/>
              <a:gd name="connsiteY786" fmla="*/ 271903 h 6858000"/>
              <a:gd name="connsiteX787" fmla="*/ 5068068 w 7467600"/>
              <a:gd name="connsiteY787" fmla="*/ 282244 h 6858000"/>
              <a:gd name="connsiteX788" fmla="*/ 5153231 w 7467600"/>
              <a:gd name="connsiteY788" fmla="*/ 292240 h 6858000"/>
              <a:gd name="connsiteX789" fmla="*/ 5426491 w 7467600"/>
              <a:gd name="connsiteY789" fmla="*/ 281128 h 6858000"/>
              <a:gd name="connsiteX790" fmla="*/ 5731212 w 7467600"/>
              <a:gd name="connsiteY790" fmla="*/ 231951 h 6858000"/>
              <a:gd name="connsiteX791" fmla="*/ 5905192 w 7467600"/>
              <a:gd name="connsiteY791" fmla="*/ 163079 h 6858000"/>
              <a:gd name="connsiteX792" fmla="*/ 5944437 w 7467600"/>
              <a:gd name="connsiteY792" fmla="*/ 113829 h 6858000"/>
              <a:gd name="connsiteX793" fmla="*/ 5825032 w 7467600"/>
              <a:gd name="connsiteY793" fmla="*/ 146405 h 6858000"/>
              <a:gd name="connsiteX794" fmla="*/ 4955599 w 7467600"/>
              <a:gd name="connsiteY794" fmla="*/ 247008 h 6858000"/>
              <a:gd name="connsiteX795" fmla="*/ 5210104 w 7467600"/>
              <a:gd name="connsiteY795" fmla="*/ 228123 h 6858000"/>
              <a:gd name="connsiteX796" fmla="*/ 5261015 w 7467600"/>
              <a:gd name="connsiteY796" fmla="*/ 227087 h 6858000"/>
              <a:gd name="connsiteX797" fmla="*/ 5861181 w 7467600"/>
              <a:gd name="connsiteY797" fmla="*/ 143093 h 6858000"/>
              <a:gd name="connsiteX798" fmla="*/ 5961252 w 7467600"/>
              <a:gd name="connsiteY798" fmla="*/ 114820 h 6858000"/>
              <a:gd name="connsiteX799" fmla="*/ 5944437 w 7467600"/>
              <a:gd name="connsiteY799" fmla="*/ 113829 h 6858000"/>
              <a:gd name="connsiteX800" fmla="*/ 3882765 w 7467600"/>
              <a:gd name="connsiteY800" fmla="*/ 0 h 6858000"/>
              <a:gd name="connsiteX801" fmla="*/ 3995099 w 7467600"/>
              <a:gd name="connsiteY801" fmla="*/ 0 h 6858000"/>
              <a:gd name="connsiteX802" fmla="*/ 4163818 w 7467600"/>
              <a:gd name="connsiteY802" fmla="*/ 234104 h 6858000"/>
              <a:gd name="connsiteX803" fmla="*/ 4172099 w 7467600"/>
              <a:gd name="connsiteY803" fmla="*/ 234207 h 6858000"/>
              <a:gd name="connsiteX804" fmla="*/ 4784282 w 7467600"/>
              <a:gd name="connsiteY804" fmla="*/ 276561 h 6858000"/>
              <a:gd name="connsiteX805" fmla="*/ 4801687 w 7467600"/>
              <a:gd name="connsiteY805" fmla="*/ 267764 h 6858000"/>
              <a:gd name="connsiteX806" fmla="*/ 6082788 w 7467600"/>
              <a:gd name="connsiteY806" fmla="*/ 64119 h 6858000"/>
              <a:gd name="connsiteX807" fmla="*/ 6099442 w 7467600"/>
              <a:gd name="connsiteY807" fmla="*/ 82568 h 6858000"/>
              <a:gd name="connsiteX808" fmla="*/ 4804137 w 7467600"/>
              <a:gd name="connsiteY808" fmla="*/ 320931 h 6858000"/>
              <a:gd name="connsiteX809" fmla="*/ 4227047 w 7467600"/>
              <a:gd name="connsiteY809" fmla="*/ 313415 h 6858000"/>
              <a:gd name="connsiteX810" fmla="*/ 4346041 w 7467600"/>
              <a:gd name="connsiteY810" fmla="*/ 456086 h 6858000"/>
              <a:gd name="connsiteX811" fmla="*/ 4870967 w 7467600"/>
              <a:gd name="connsiteY811" fmla="*/ 963061 h 6858000"/>
              <a:gd name="connsiteX812" fmla="*/ 4889647 w 7467600"/>
              <a:gd name="connsiteY812" fmla="*/ 957147 h 6858000"/>
              <a:gd name="connsiteX813" fmla="*/ 5422504 w 7467600"/>
              <a:gd name="connsiteY813" fmla="*/ 805191 h 6858000"/>
              <a:gd name="connsiteX814" fmla="*/ 6087656 w 7467600"/>
              <a:gd name="connsiteY814" fmla="*/ 826703 h 6858000"/>
              <a:gd name="connsiteX815" fmla="*/ 6058717 w 7467600"/>
              <a:gd name="connsiteY815" fmla="*/ 865992 h 6858000"/>
              <a:gd name="connsiteX816" fmla="*/ 4974153 w 7467600"/>
              <a:gd name="connsiteY816" fmla="*/ 1045456 h 6858000"/>
              <a:gd name="connsiteX817" fmla="*/ 5627835 w 7467600"/>
              <a:gd name="connsiteY817" fmla="*/ 1472077 h 6858000"/>
              <a:gd name="connsiteX818" fmla="*/ 5629817 w 7467600"/>
              <a:gd name="connsiteY818" fmla="*/ 1471412 h 6858000"/>
              <a:gd name="connsiteX819" fmla="*/ 5634124 w 7467600"/>
              <a:gd name="connsiteY819" fmla="*/ 1470572 h 6858000"/>
              <a:gd name="connsiteX820" fmla="*/ 5755832 w 7467600"/>
              <a:gd name="connsiteY820" fmla="*/ 1383886 h 6858000"/>
              <a:gd name="connsiteX821" fmla="*/ 6014186 w 7467600"/>
              <a:gd name="connsiteY821" fmla="*/ 1279799 h 6858000"/>
              <a:gd name="connsiteX822" fmla="*/ 6901619 w 7467600"/>
              <a:gd name="connsiteY822" fmla="*/ 1047874 h 6858000"/>
              <a:gd name="connsiteX823" fmla="*/ 6931566 w 7467600"/>
              <a:gd name="connsiteY823" fmla="*/ 1062034 h 6858000"/>
              <a:gd name="connsiteX824" fmla="*/ 5790982 w 7467600"/>
              <a:gd name="connsiteY824" fmla="*/ 1561380 h 6858000"/>
              <a:gd name="connsiteX825" fmla="*/ 6188971 w 7467600"/>
              <a:gd name="connsiteY825" fmla="*/ 1755168 h 6858000"/>
              <a:gd name="connsiteX826" fmla="*/ 6202446 w 7467600"/>
              <a:gd name="connsiteY826" fmla="*/ 1752268 h 6858000"/>
              <a:gd name="connsiteX827" fmla="*/ 7179560 w 7467600"/>
              <a:gd name="connsiteY827" fmla="*/ 1467551 h 6858000"/>
              <a:gd name="connsiteX828" fmla="*/ 7158730 w 7467600"/>
              <a:gd name="connsiteY828" fmla="*/ 1507835 h 6858000"/>
              <a:gd name="connsiteX829" fmla="*/ 6326959 w 7467600"/>
              <a:gd name="connsiteY829" fmla="*/ 1817686 h 6858000"/>
              <a:gd name="connsiteX830" fmla="*/ 6537433 w 7467600"/>
              <a:gd name="connsiteY830" fmla="*/ 1907790 h 6858000"/>
              <a:gd name="connsiteX831" fmla="*/ 6550221 w 7467600"/>
              <a:gd name="connsiteY831" fmla="*/ 1910729 h 6858000"/>
              <a:gd name="connsiteX832" fmla="*/ 6964438 w 7467600"/>
              <a:gd name="connsiteY832" fmla="*/ 2209505 h 6858000"/>
              <a:gd name="connsiteX833" fmla="*/ 7367862 w 7467600"/>
              <a:gd name="connsiteY833" fmla="*/ 2806833 h 6858000"/>
              <a:gd name="connsiteX834" fmla="*/ 7364329 w 7467600"/>
              <a:gd name="connsiteY834" fmla="*/ 2826907 h 6858000"/>
              <a:gd name="connsiteX835" fmla="*/ 7290545 w 7467600"/>
              <a:gd name="connsiteY835" fmla="*/ 2850663 h 6858000"/>
              <a:gd name="connsiteX836" fmla="*/ 6472036 w 7467600"/>
              <a:gd name="connsiteY836" fmla="*/ 1959003 h 6858000"/>
              <a:gd name="connsiteX837" fmla="*/ 5792897 w 7467600"/>
              <a:gd name="connsiteY837" fmla="*/ 1647747 h 6858000"/>
              <a:gd name="connsiteX838" fmla="*/ 5842751 w 7467600"/>
              <a:gd name="connsiteY838" fmla="*/ 1816112 h 6858000"/>
              <a:gd name="connsiteX839" fmla="*/ 5847424 w 7467600"/>
              <a:gd name="connsiteY839" fmla="*/ 1815776 h 6858000"/>
              <a:gd name="connsiteX840" fmla="*/ 6399821 w 7467600"/>
              <a:gd name="connsiteY840" fmla="*/ 2344799 h 6858000"/>
              <a:gd name="connsiteX841" fmla="*/ 6323232 w 7467600"/>
              <a:gd name="connsiteY841" fmla="*/ 2389634 h 6858000"/>
              <a:gd name="connsiteX842" fmla="*/ 5942958 w 7467600"/>
              <a:gd name="connsiteY842" fmla="*/ 2077708 h 6858000"/>
              <a:gd name="connsiteX843" fmla="*/ 5921559 w 7467600"/>
              <a:gd name="connsiteY843" fmla="*/ 2378596 h 6858000"/>
              <a:gd name="connsiteX844" fmla="*/ 5817651 w 7467600"/>
              <a:gd name="connsiteY844" fmla="*/ 3023919 h 6858000"/>
              <a:gd name="connsiteX845" fmla="*/ 5729634 w 7467600"/>
              <a:gd name="connsiteY845" fmla="*/ 3051849 h 6858000"/>
              <a:gd name="connsiteX846" fmla="*/ 5611018 w 7467600"/>
              <a:gd name="connsiteY846" fmla="*/ 2316769 h 6858000"/>
              <a:gd name="connsiteX847" fmla="*/ 5687608 w 7467600"/>
              <a:gd name="connsiteY847" fmla="*/ 2039972 h 6858000"/>
              <a:gd name="connsiteX848" fmla="*/ 5657554 w 7467600"/>
              <a:gd name="connsiteY848" fmla="*/ 1576445 h 6858000"/>
              <a:gd name="connsiteX849" fmla="*/ 5150475 w 7467600"/>
              <a:gd name="connsiteY849" fmla="*/ 1274012 h 6858000"/>
              <a:gd name="connsiteX850" fmla="*/ 5349142 w 7467600"/>
              <a:gd name="connsiteY850" fmla="*/ 2204405 h 6858000"/>
              <a:gd name="connsiteX851" fmla="*/ 5262214 w 7467600"/>
              <a:gd name="connsiteY851" fmla="*/ 2233836 h 6858000"/>
              <a:gd name="connsiteX852" fmla="*/ 4981539 w 7467600"/>
              <a:gd name="connsiteY852" fmla="*/ 1542201 h 6858000"/>
              <a:gd name="connsiteX853" fmla="*/ 4958461 w 7467600"/>
              <a:gd name="connsiteY853" fmla="*/ 1136957 h 6858000"/>
              <a:gd name="connsiteX854" fmla="*/ 4655015 w 7467600"/>
              <a:gd name="connsiteY854" fmla="*/ 891426 h 6858000"/>
              <a:gd name="connsiteX855" fmla="*/ 4348002 w 7467600"/>
              <a:gd name="connsiteY855" fmla="*/ 2205895 h 6858000"/>
              <a:gd name="connsiteX856" fmla="*/ 4262250 w 7467600"/>
              <a:gd name="connsiteY856" fmla="*/ 2219972 h 6858000"/>
              <a:gd name="connsiteX857" fmla="*/ 4550611 w 7467600"/>
              <a:gd name="connsiteY857" fmla="*/ 817540 h 6858000"/>
              <a:gd name="connsiteX858" fmla="*/ 4564418 w 7467600"/>
              <a:gd name="connsiteY858" fmla="*/ 808293 h 6858000"/>
              <a:gd name="connsiteX859" fmla="*/ 4266388 w 7467600"/>
              <a:gd name="connsiteY859" fmla="*/ 500083 h 6858000"/>
              <a:gd name="connsiteX860" fmla="*/ 4032842 w 7467600"/>
              <a:gd name="connsiteY860" fmla="*/ 211809 h 6858000"/>
              <a:gd name="connsiteX861" fmla="*/ 3882765 w 7467600"/>
              <a:gd name="connsiteY861" fmla="*/ 0 h 6858000"/>
              <a:gd name="connsiteX862" fmla="*/ 3721337 w 7467600"/>
              <a:gd name="connsiteY862" fmla="*/ 0 h 6858000"/>
              <a:gd name="connsiteX863" fmla="*/ 3797544 w 7467600"/>
              <a:gd name="connsiteY863" fmla="*/ 0 h 6858000"/>
              <a:gd name="connsiteX864" fmla="*/ 3775734 w 7467600"/>
              <a:gd name="connsiteY864" fmla="*/ 95131 h 6858000"/>
              <a:gd name="connsiteX865" fmla="*/ 3724807 w 7467600"/>
              <a:gd name="connsiteY865" fmla="*/ 272257 h 6858000"/>
              <a:gd name="connsiteX866" fmla="*/ 3726844 w 7467600"/>
              <a:gd name="connsiteY866" fmla="*/ 282988 h 6858000"/>
              <a:gd name="connsiteX867" fmla="*/ 3742664 w 7467600"/>
              <a:gd name="connsiteY867" fmla="*/ 279918 h 6858000"/>
              <a:gd name="connsiteX868" fmla="*/ 4103910 w 7467600"/>
              <a:gd name="connsiteY868" fmla="*/ 1161917 h 6858000"/>
              <a:gd name="connsiteX869" fmla="*/ 4020269 w 7467600"/>
              <a:gd name="connsiteY869" fmla="*/ 1200406 h 6858000"/>
              <a:gd name="connsiteX870" fmla="*/ 3674882 w 7467600"/>
              <a:gd name="connsiteY870" fmla="*/ 488524 h 6858000"/>
              <a:gd name="connsiteX871" fmla="*/ 3132682 w 7467600"/>
              <a:gd name="connsiteY871" fmla="*/ 1072284 h 6858000"/>
              <a:gd name="connsiteX872" fmla="*/ 2716346 w 7467600"/>
              <a:gd name="connsiteY872" fmla="*/ 1276376 h 6858000"/>
              <a:gd name="connsiteX873" fmla="*/ 2716772 w 7467600"/>
              <a:gd name="connsiteY873" fmla="*/ 1255462 h 6858000"/>
              <a:gd name="connsiteX874" fmla="*/ 3471096 w 7467600"/>
              <a:gd name="connsiteY874" fmla="*/ 437072 h 6858000"/>
              <a:gd name="connsiteX875" fmla="*/ 3639057 w 7467600"/>
              <a:gd name="connsiteY875" fmla="*/ 286334 h 6858000"/>
              <a:gd name="connsiteX876" fmla="*/ 3640309 w 7467600"/>
              <a:gd name="connsiteY876" fmla="*/ 284664 h 6858000"/>
              <a:gd name="connsiteX877" fmla="*/ 3646022 w 7467600"/>
              <a:gd name="connsiteY877" fmla="*/ 276711 h 6858000"/>
              <a:gd name="connsiteX878" fmla="*/ 3707943 w 7467600"/>
              <a:gd name="connsiteY878" fmla="*/ 65958 h 6858000"/>
              <a:gd name="connsiteX879" fmla="*/ 3721337 w 7467600"/>
              <a:gd name="connsiteY879" fmla="*/ 0 h 6858000"/>
              <a:gd name="connsiteX880" fmla="*/ 2867960 w 7467600"/>
              <a:gd name="connsiteY880" fmla="*/ 0 h 6858000"/>
              <a:gd name="connsiteX881" fmla="*/ 2926351 w 7467600"/>
              <a:gd name="connsiteY881" fmla="*/ 0 h 6858000"/>
              <a:gd name="connsiteX882" fmla="*/ 2902823 w 7467600"/>
              <a:gd name="connsiteY882" fmla="*/ 262929 h 6858000"/>
              <a:gd name="connsiteX883" fmla="*/ 2940663 w 7467600"/>
              <a:gd name="connsiteY883" fmla="*/ 140884 h 6858000"/>
              <a:gd name="connsiteX884" fmla="*/ 2947039 w 7467600"/>
              <a:gd name="connsiteY884" fmla="*/ 122524 h 6858000"/>
              <a:gd name="connsiteX885" fmla="*/ 2984316 w 7467600"/>
              <a:gd name="connsiteY885" fmla="*/ 0 h 6858000"/>
              <a:gd name="connsiteX886" fmla="*/ 3016114 w 7467600"/>
              <a:gd name="connsiteY886" fmla="*/ 0 h 6858000"/>
              <a:gd name="connsiteX887" fmla="*/ 2979949 w 7467600"/>
              <a:gd name="connsiteY887" fmla="*/ 119274 h 6858000"/>
              <a:gd name="connsiteX888" fmla="*/ 3023879 w 7467600"/>
              <a:gd name="connsiteY888" fmla="*/ 0 h 6858000"/>
              <a:gd name="connsiteX889" fmla="*/ 3105400 w 7467600"/>
              <a:gd name="connsiteY889" fmla="*/ 0 h 6858000"/>
              <a:gd name="connsiteX890" fmla="*/ 3094669 w 7467600"/>
              <a:gd name="connsiteY890" fmla="*/ 30308 h 6858000"/>
              <a:gd name="connsiteX891" fmla="*/ 2901945 w 7467600"/>
              <a:gd name="connsiteY891" fmla="*/ 466538 h 6858000"/>
              <a:gd name="connsiteX892" fmla="*/ 2815209 w 7467600"/>
              <a:gd name="connsiteY892" fmla="*/ 497361 h 6858000"/>
              <a:gd name="connsiteX893" fmla="*/ 2844845 w 7467600"/>
              <a:gd name="connsiteY893" fmla="*/ 127638 h 6858000"/>
              <a:gd name="connsiteX894" fmla="*/ 2867960 w 7467600"/>
              <a:gd name="connsiteY894" fmla="*/ 0 h 6858000"/>
              <a:gd name="connsiteX895" fmla="*/ 1057230 w 7467600"/>
              <a:gd name="connsiteY895" fmla="*/ 0 h 6858000"/>
              <a:gd name="connsiteX896" fmla="*/ 1111003 w 7467600"/>
              <a:gd name="connsiteY896" fmla="*/ 0 h 6858000"/>
              <a:gd name="connsiteX897" fmla="*/ 1125553 w 7467600"/>
              <a:gd name="connsiteY897" fmla="*/ 52588 h 6858000"/>
              <a:gd name="connsiteX898" fmla="*/ 1304276 w 7467600"/>
              <a:gd name="connsiteY898" fmla="*/ 476275 h 6858000"/>
              <a:gd name="connsiteX899" fmla="*/ 1492066 w 7467600"/>
              <a:gd name="connsiteY899" fmla="*/ 886333 h 6858000"/>
              <a:gd name="connsiteX900" fmla="*/ 1423698 w 7467600"/>
              <a:gd name="connsiteY900" fmla="*/ 710817 h 6858000"/>
              <a:gd name="connsiteX901" fmla="*/ 1357609 w 7467600"/>
              <a:gd name="connsiteY901" fmla="*/ 532892 h 6858000"/>
              <a:gd name="connsiteX902" fmla="*/ 1309550 w 7467600"/>
              <a:gd name="connsiteY902" fmla="*/ 374031 h 6858000"/>
              <a:gd name="connsiteX903" fmla="*/ 1193673 w 7467600"/>
              <a:gd name="connsiteY903" fmla="*/ 49533 h 6858000"/>
              <a:gd name="connsiteX904" fmla="*/ 1164391 w 7467600"/>
              <a:gd name="connsiteY904" fmla="*/ 0 h 6858000"/>
              <a:gd name="connsiteX905" fmla="*/ 1200666 w 7467600"/>
              <a:gd name="connsiteY905" fmla="*/ 0 h 6858000"/>
              <a:gd name="connsiteX906" fmla="*/ 1223408 w 7467600"/>
              <a:gd name="connsiteY906" fmla="*/ 38996 h 6858000"/>
              <a:gd name="connsiteX907" fmla="*/ 1339635 w 7467600"/>
              <a:gd name="connsiteY907" fmla="*/ 365517 h 6858000"/>
              <a:gd name="connsiteX908" fmla="*/ 1387469 w 7467600"/>
              <a:gd name="connsiteY908" fmla="*/ 523079 h 6858000"/>
              <a:gd name="connsiteX909" fmla="*/ 1452685 w 7467600"/>
              <a:gd name="connsiteY909" fmla="*/ 699806 h 6858000"/>
              <a:gd name="connsiteX910" fmla="*/ 1492092 w 7467600"/>
              <a:gd name="connsiteY910" fmla="*/ 800424 h 6858000"/>
              <a:gd name="connsiteX911" fmla="*/ 1455302 w 7467600"/>
              <a:gd name="connsiteY911" fmla="*/ 632913 h 6858000"/>
              <a:gd name="connsiteX912" fmla="*/ 1222336 w 7467600"/>
              <a:gd name="connsiteY912" fmla="*/ 9480 h 6858000"/>
              <a:gd name="connsiteX913" fmla="*/ 1214634 w 7467600"/>
              <a:gd name="connsiteY913" fmla="*/ 0 h 6858000"/>
              <a:gd name="connsiteX914" fmla="*/ 1289827 w 7467600"/>
              <a:gd name="connsiteY914" fmla="*/ 0 h 6858000"/>
              <a:gd name="connsiteX915" fmla="*/ 1321076 w 7467600"/>
              <a:gd name="connsiteY915" fmla="*/ 59722 h 6858000"/>
              <a:gd name="connsiteX916" fmla="*/ 1512579 w 7467600"/>
              <a:gd name="connsiteY916" fmla="*/ 626441 h 6858000"/>
              <a:gd name="connsiteX917" fmla="*/ 1506076 w 7467600"/>
              <a:gd name="connsiteY917" fmla="*/ 1089289 h 6858000"/>
              <a:gd name="connsiteX918" fmla="*/ 1486346 w 7467600"/>
              <a:gd name="connsiteY918" fmla="*/ 1079919 h 6858000"/>
              <a:gd name="connsiteX919" fmla="*/ 1070511 w 7467600"/>
              <a:gd name="connsiteY919" fmla="*/ 48609 h 6858000"/>
              <a:gd name="connsiteX920" fmla="*/ 1057230 w 7467600"/>
              <a:gd name="connsiteY920" fmla="*/ 0 h 6858000"/>
              <a:gd name="connsiteX921" fmla="*/ 43151 w 7467600"/>
              <a:gd name="connsiteY921" fmla="*/ 0 h 6858000"/>
              <a:gd name="connsiteX922" fmla="*/ 95283 w 7467600"/>
              <a:gd name="connsiteY922" fmla="*/ 0 h 6858000"/>
              <a:gd name="connsiteX923" fmla="*/ 300708 w 7467600"/>
              <a:gd name="connsiteY923" fmla="*/ 154571 h 6858000"/>
              <a:gd name="connsiteX924" fmla="*/ 530414 w 7467600"/>
              <a:gd name="connsiteY924" fmla="*/ 354673 h 6858000"/>
              <a:gd name="connsiteX925" fmla="*/ 333785 w 7467600"/>
              <a:gd name="connsiteY925" fmla="*/ 161564 h 6858000"/>
              <a:gd name="connsiteX926" fmla="*/ 147005 w 7467600"/>
              <a:gd name="connsiteY926" fmla="*/ 0 h 6858000"/>
              <a:gd name="connsiteX927" fmla="*/ 272509 w 7467600"/>
              <a:gd name="connsiteY927" fmla="*/ 0 h 6858000"/>
              <a:gd name="connsiteX928" fmla="*/ 326276 w 7467600"/>
              <a:gd name="connsiteY928" fmla="*/ 45847 h 6858000"/>
              <a:gd name="connsiteX929" fmla="*/ 823759 w 7467600"/>
              <a:gd name="connsiteY929" fmla="*/ 574145 h 6858000"/>
              <a:gd name="connsiteX930" fmla="*/ 811254 w 7467600"/>
              <a:gd name="connsiteY930" fmla="*/ 665546 h 6858000"/>
              <a:gd name="connsiteX931" fmla="*/ 154042 w 7467600"/>
              <a:gd name="connsiteY931" fmla="*/ 261522 h 6858000"/>
              <a:gd name="connsiteX932" fmla="*/ 13550 w 7467600"/>
              <a:gd name="connsiteY932" fmla="*/ 158423 h 6858000"/>
              <a:gd name="connsiteX933" fmla="*/ 0 w 7467600"/>
              <a:gd name="connsiteY933" fmla="*/ 146618 h 6858000"/>
              <a:gd name="connsiteX934" fmla="*/ 0 w 7467600"/>
              <a:gd name="connsiteY934" fmla="*/ 59161 h 6858000"/>
              <a:gd name="connsiteX935" fmla="*/ 45427 w 7467600"/>
              <a:gd name="connsiteY935" fmla="*/ 101078 h 6858000"/>
              <a:gd name="connsiteX936" fmla="*/ 630103 w 7467600"/>
              <a:gd name="connsiteY936" fmla="*/ 485885 h 6858000"/>
              <a:gd name="connsiteX937" fmla="*/ 532040 w 7467600"/>
              <a:gd name="connsiteY937" fmla="*/ 399359 h 6858000"/>
              <a:gd name="connsiteX938" fmla="*/ 517618 w 7467600"/>
              <a:gd name="connsiteY938" fmla="*/ 385726 h 6858000"/>
              <a:gd name="connsiteX939" fmla="*/ 285074 w 7467600"/>
              <a:gd name="connsiteY939" fmla="*/ 182755 h 6858000"/>
              <a:gd name="connsiteX940" fmla="*/ 43151 w 7467600"/>
              <a:gd name="connsiteY94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6857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1019354 w 7467600"/>
              <a:gd name="connsiteY8" fmla="*/ 6315006 h 6858000"/>
              <a:gd name="connsiteX9" fmla="*/ 441046 w 7467600"/>
              <a:gd name="connsiteY9" fmla="*/ 6691153 h 6858000"/>
              <a:gd name="connsiteX10" fmla="*/ 1019354 w 7467600"/>
              <a:gd name="connsiteY10" fmla="*/ 6315006 h 6858000"/>
              <a:gd name="connsiteX11" fmla="*/ 991680 w 7467600"/>
              <a:gd name="connsiteY11" fmla="*/ 6298413 h 6858000"/>
              <a:gd name="connsiteX12" fmla="*/ 409060 w 7467600"/>
              <a:gd name="connsiteY12" fmla="*/ 6671470 h 6858000"/>
              <a:gd name="connsiteX13" fmla="*/ 991680 w 7467600"/>
              <a:gd name="connsiteY13" fmla="*/ 6298413 h 6858000"/>
              <a:gd name="connsiteX14" fmla="*/ 103333 w 7467600"/>
              <a:gd name="connsiteY14" fmla="*/ 5699602 h 6858000"/>
              <a:gd name="connsiteX15" fmla="*/ 233938 w 7467600"/>
              <a:gd name="connsiteY15" fmla="*/ 5809416 h 6858000"/>
              <a:gd name="connsiteX16" fmla="*/ 883580 w 7467600"/>
              <a:gd name="connsiteY16" fmla="*/ 6180710 h 6858000"/>
              <a:gd name="connsiteX17" fmla="*/ 487337 w 7467600"/>
              <a:gd name="connsiteY17" fmla="*/ 5950182 h 6858000"/>
              <a:gd name="connsiteX18" fmla="*/ 354051 w 7467600"/>
              <a:gd name="connsiteY18" fmla="*/ 5854912 h 6858000"/>
              <a:gd name="connsiteX19" fmla="*/ 195436 w 7467600"/>
              <a:gd name="connsiteY19" fmla="*/ 5755068 h 6858000"/>
              <a:gd name="connsiteX20" fmla="*/ 103333 w 7467600"/>
              <a:gd name="connsiteY20" fmla="*/ 5699602 h 6858000"/>
              <a:gd name="connsiteX21" fmla="*/ 5539432 w 7467600"/>
              <a:gd name="connsiteY21" fmla="*/ 5642928 h 6858000"/>
              <a:gd name="connsiteX22" fmla="*/ 5555462 w 7467600"/>
              <a:gd name="connsiteY22" fmla="*/ 5694454 h 6858000"/>
              <a:gd name="connsiteX23" fmla="*/ 5828270 w 7467600"/>
              <a:gd name="connsiteY23" fmla="*/ 6320663 h 6858000"/>
              <a:gd name="connsiteX24" fmla="*/ 5947416 w 7467600"/>
              <a:gd name="connsiteY24" fmla="*/ 6574846 h 6858000"/>
              <a:gd name="connsiteX25" fmla="*/ 5539432 w 7467600"/>
              <a:gd name="connsiteY25" fmla="*/ 5642928 h 6858000"/>
              <a:gd name="connsiteX26" fmla="*/ 51253 w 7467600"/>
              <a:gd name="connsiteY26" fmla="*/ 5631825 h 6858000"/>
              <a:gd name="connsiteX27" fmla="*/ 211622 w 7467600"/>
              <a:gd name="connsiteY27" fmla="*/ 5728803 h 6858000"/>
              <a:gd name="connsiteX28" fmla="*/ 371652 w 7467600"/>
              <a:gd name="connsiteY28" fmla="*/ 5829062 h 6858000"/>
              <a:gd name="connsiteX29" fmla="*/ 505903 w 7467600"/>
              <a:gd name="connsiteY29" fmla="*/ 5925221 h 6858000"/>
              <a:gd name="connsiteX30" fmla="*/ 899240 w 7467600"/>
              <a:gd name="connsiteY30" fmla="*/ 6153068 h 6858000"/>
              <a:gd name="connsiteX31" fmla="*/ 988114 w 7467600"/>
              <a:gd name="connsiteY31" fmla="*/ 6174204 h 6858000"/>
              <a:gd name="connsiteX32" fmla="*/ 845971 w 7467600"/>
              <a:gd name="connsiteY32" fmla="*/ 6067177 h 6858000"/>
              <a:gd name="connsiteX33" fmla="*/ 448057 w 7467600"/>
              <a:gd name="connsiteY33" fmla="*/ 5841376 h 6858000"/>
              <a:gd name="connsiteX34" fmla="*/ 51253 w 7467600"/>
              <a:gd name="connsiteY34" fmla="*/ 5631825 h 6858000"/>
              <a:gd name="connsiteX35" fmla="*/ 2606687 w 7467600"/>
              <a:gd name="connsiteY35" fmla="*/ 5630718 h 6858000"/>
              <a:gd name="connsiteX36" fmla="*/ 2645658 w 7467600"/>
              <a:gd name="connsiteY36" fmla="*/ 6640259 h 6858000"/>
              <a:gd name="connsiteX37" fmla="*/ 2606687 w 7467600"/>
              <a:gd name="connsiteY37" fmla="*/ 5630718 h 6858000"/>
              <a:gd name="connsiteX38" fmla="*/ 3642057 w 7467600"/>
              <a:gd name="connsiteY38" fmla="*/ 5573487 h 6858000"/>
              <a:gd name="connsiteX39" fmla="*/ 3632981 w 7467600"/>
              <a:gd name="connsiteY39" fmla="*/ 5579437 h 6858000"/>
              <a:gd name="connsiteX40" fmla="*/ 3382436 w 7467600"/>
              <a:gd name="connsiteY40" fmla="*/ 5952726 h 6858000"/>
              <a:gd name="connsiteX41" fmla="*/ 3191929 w 7467600"/>
              <a:gd name="connsiteY41" fmla="*/ 6662669 h 6858000"/>
              <a:gd name="connsiteX42" fmla="*/ 3369898 w 7467600"/>
              <a:gd name="connsiteY42" fmla="*/ 6081771 h 6858000"/>
              <a:gd name="connsiteX43" fmla="*/ 3642057 w 7467600"/>
              <a:gd name="connsiteY43" fmla="*/ 5573487 h 6858000"/>
              <a:gd name="connsiteX44" fmla="*/ 2650666 w 7467600"/>
              <a:gd name="connsiteY44" fmla="*/ 5530686 h 6858000"/>
              <a:gd name="connsiteX45" fmla="*/ 2650249 w 7467600"/>
              <a:gd name="connsiteY45" fmla="*/ 5532101 h 6858000"/>
              <a:gd name="connsiteX46" fmla="*/ 2663808 w 7467600"/>
              <a:gd name="connsiteY46" fmla="*/ 6535215 h 6858000"/>
              <a:gd name="connsiteX47" fmla="*/ 2665418 w 7467600"/>
              <a:gd name="connsiteY47" fmla="*/ 6132756 h 6858000"/>
              <a:gd name="connsiteX48" fmla="*/ 2650666 w 7467600"/>
              <a:gd name="connsiteY48" fmla="*/ 5530686 h 6858000"/>
              <a:gd name="connsiteX49" fmla="*/ 2680277 w 7467600"/>
              <a:gd name="connsiteY49" fmla="*/ 5479204 h 6858000"/>
              <a:gd name="connsiteX50" fmla="*/ 2678972 w 7467600"/>
              <a:gd name="connsiteY50" fmla="*/ 5481582 h 6858000"/>
              <a:gd name="connsiteX51" fmla="*/ 2696666 w 7467600"/>
              <a:gd name="connsiteY51" fmla="*/ 6133836 h 6858000"/>
              <a:gd name="connsiteX52" fmla="*/ 2695769 w 7467600"/>
              <a:gd name="connsiteY52" fmla="*/ 6390955 h 6858000"/>
              <a:gd name="connsiteX53" fmla="*/ 2739893 w 7467600"/>
              <a:gd name="connsiteY53" fmla="*/ 6108357 h 6858000"/>
              <a:gd name="connsiteX54" fmla="*/ 2680277 w 7467600"/>
              <a:gd name="connsiteY54" fmla="*/ 5479204 h 6858000"/>
              <a:gd name="connsiteX55" fmla="*/ 1132195 w 7467600"/>
              <a:gd name="connsiteY55" fmla="*/ 5467980 h 6858000"/>
              <a:gd name="connsiteX56" fmla="*/ 1679056 w 7467600"/>
              <a:gd name="connsiteY56" fmla="*/ 5516907 h 6858000"/>
              <a:gd name="connsiteX57" fmla="*/ 2128648 w 7467600"/>
              <a:gd name="connsiteY57" fmla="*/ 5474249 h 6858000"/>
              <a:gd name="connsiteX58" fmla="*/ 1825619 w 7467600"/>
              <a:gd name="connsiteY58" fmla="*/ 5478447 h 6858000"/>
              <a:gd name="connsiteX59" fmla="*/ 1737798 w 7467600"/>
              <a:gd name="connsiteY59" fmla="*/ 5483353 h 6858000"/>
              <a:gd name="connsiteX60" fmla="*/ 1132195 w 7467600"/>
              <a:gd name="connsiteY60" fmla="*/ 5467980 h 6858000"/>
              <a:gd name="connsiteX61" fmla="*/ 1456157 w 7467600"/>
              <a:gd name="connsiteY61" fmla="*/ 5371404 h 6858000"/>
              <a:gd name="connsiteX62" fmla="*/ 1244432 w 7467600"/>
              <a:gd name="connsiteY62" fmla="*/ 5385601 h 6858000"/>
              <a:gd name="connsiteX63" fmla="*/ 973990 w 7467600"/>
              <a:gd name="connsiteY63" fmla="*/ 5424940 h 6858000"/>
              <a:gd name="connsiteX64" fmla="*/ 1103809 w 7467600"/>
              <a:gd name="connsiteY64" fmla="*/ 5433720 h 6858000"/>
              <a:gd name="connsiteX65" fmla="*/ 1123454 w 7467600"/>
              <a:gd name="connsiteY65" fmla="*/ 5435727 h 6858000"/>
              <a:gd name="connsiteX66" fmla="*/ 1737017 w 7467600"/>
              <a:gd name="connsiteY66" fmla="*/ 5452183 h 6858000"/>
              <a:gd name="connsiteX67" fmla="*/ 1824397 w 7467600"/>
              <a:gd name="connsiteY67" fmla="*/ 5447757 h 6858000"/>
              <a:gd name="connsiteX68" fmla="*/ 2070059 w 7467600"/>
              <a:gd name="connsiteY68" fmla="*/ 5441660 h 6858000"/>
              <a:gd name="connsiteX69" fmla="*/ 1456157 w 7467600"/>
              <a:gd name="connsiteY69" fmla="*/ 5371404 h 6858000"/>
              <a:gd name="connsiteX70" fmla="*/ 4988186 w 7467600"/>
              <a:gd name="connsiteY70" fmla="*/ 5216467 h 6858000"/>
              <a:gd name="connsiteX71" fmla="*/ 4777334 w 7467600"/>
              <a:gd name="connsiteY71" fmla="*/ 5406072 h 6858000"/>
              <a:gd name="connsiteX72" fmla="*/ 4718341 w 7467600"/>
              <a:gd name="connsiteY72" fmla="*/ 5468043 h 6858000"/>
              <a:gd name="connsiteX73" fmla="*/ 4604655 w 7467600"/>
              <a:gd name="connsiteY73" fmla="*/ 5583434 h 6858000"/>
              <a:gd name="connsiteX74" fmla="*/ 4565074 w 7467600"/>
              <a:gd name="connsiteY74" fmla="*/ 5618550 h 6858000"/>
              <a:gd name="connsiteX75" fmla="*/ 4988186 w 7467600"/>
              <a:gd name="connsiteY75" fmla="*/ 5216467 h 6858000"/>
              <a:gd name="connsiteX76" fmla="*/ 4978032 w 7467600"/>
              <a:gd name="connsiteY76" fmla="*/ 5183809 h 6858000"/>
              <a:gd name="connsiteX77" fmla="*/ 4463413 w 7467600"/>
              <a:gd name="connsiteY77" fmla="*/ 5615162 h 6858000"/>
              <a:gd name="connsiteX78" fmla="*/ 4358134 w 7467600"/>
              <a:gd name="connsiteY78" fmla="*/ 5742791 h 6858000"/>
              <a:gd name="connsiteX79" fmla="*/ 4376219 w 7467600"/>
              <a:gd name="connsiteY79" fmla="*/ 5729027 h 6858000"/>
              <a:gd name="connsiteX80" fmla="*/ 4582340 w 7467600"/>
              <a:gd name="connsiteY80" fmla="*/ 5561037 h 6858000"/>
              <a:gd name="connsiteX81" fmla="*/ 4694684 w 7467600"/>
              <a:gd name="connsiteY81" fmla="*/ 5447098 h 6858000"/>
              <a:gd name="connsiteX82" fmla="*/ 4754123 w 7467600"/>
              <a:gd name="connsiteY82" fmla="*/ 5384643 h 6858000"/>
              <a:gd name="connsiteX83" fmla="*/ 4978032 w 7467600"/>
              <a:gd name="connsiteY83" fmla="*/ 5183809 h 6858000"/>
              <a:gd name="connsiteX84" fmla="*/ 1903353 w 7467600"/>
              <a:gd name="connsiteY84" fmla="*/ 5044827 h 6858000"/>
              <a:gd name="connsiteX85" fmla="*/ 1936931 w 7467600"/>
              <a:gd name="connsiteY85" fmla="*/ 5093954 h 6858000"/>
              <a:gd name="connsiteX86" fmla="*/ 2195868 w 7467600"/>
              <a:gd name="connsiteY86" fmla="*/ 5396574 h 6858000"/>
              <a:gd name="connsiteX87" fmla="*/ 2088852 w 7467600"/>
              <a:gd name="connsiteY87" fmla="*/ 5166123 h 6858000"/>
              <a:gd name="connsiteX88" fmla="*/ 1958241 w 7467600"/>
              <a:gd name="connsiteY88" fmla="*/ 5067955 h 6858000"/>
              <a:gd name="connsiteX89" fmla="*/ 1903353 w 7467600"/>
              <a:gd name="connsiteY89" fmla="*/ 5044827 h 6858000"/>
              <a:gd name="connsiteX90" fmla="*/ 1979378 w 7467600"/>
              <a:gd name="connsiteY90" fmla="*/ 4769504 h 6858000"/>
              <a:gd name="connsiteX91" fmla="*/ 2882120 w 7467600"/>
              <a:gd name="connsiteY91" fmla="*/ 5064547 h 6858000"/>
              <a:gd name="connsiteX92" fmla="*/ 2793103 w 7467600"/>
              <a:gd name="connsiteY92" fmla="*/ 5039699 h 6858000"/>
              <a:gd name="connsiteX93" fmla="*/ 2770041 w 7467600"/>
              <a:gd name="connsiteY93" fmla="*/ 5033634 h 6858000"/>
              <a:gd name="connsiteX94" fmla="*/ 1979378 w 7467600"/>
              <a:gd name="connsiteY94" fmla="*/ 4769504 h 6858000"/>
              <a:gd name="connsiteX95" fmla="*/ 1927410 w 7467600"/>
              <a:gd name="connsiteY95" fmla="*/ 4716164 h 6858000"/>
              <a:gd name="connsiteX96" fmla="*/ 1959587 w 7467600"/>
              <a:gd name="connsiteY96" fmla="*/ 4728849 h 6858000"/>
              <a:gd name="connsiteX97" fmla="*/ 2777707 w 7467600"/>
              <a:gd name="connsiteY97" fmla="*/ 5003991 h 6858000"/>
              <a:gd name="connsiteX98" fmla="*/ 2800768 w 7467600"/>
              <a:gd name="connsiteY98" fmla="*/ 5010056 h 6858000"/>
              <a:gd name="connsiteX99" fmla="*/ 2879408 w 7467600"/>
              <a:gd name="connsiteY99" fmla="*/ 5031590 h 6858000"/>
              <a:gd name="connsiteX100" fmla="*/ 2862295 w 7467600"/>
              <a:gd name="connsiteY100" fmla="*/ 5022958 h 6858000"/>
              <a:gd name="connsiteX101" fmla="*/ 2813343 w 7467600"/>
              <a:gd name="connsiteY101" fmla="*/ 4998369 h 6858000"/>
              <a:gd name="connsiteX102" fmla="*/ 2646245 w 7467600"/>
              <a:gd name="connsiteY102" fmla="*/ 4930999 h 6858000"/>
              <a:gd name="connsiteX103" fmla="*/ 1999243 w 7467600"/>
              <a:gd name="connsiteY103" fmla="*/ 4730524 h 6858000"/>
              <a:gd name="connsiteX104" fmla="*/ 1979527 w 7467600"/>
              <a:gd name="connsiteY104" fmla="*/ 4726651 h 6858000"/>
              <a:gd name="connsiteX105" fmla="*/ 1927410 w 7467600"/>
              <a:gd name="connsiteY105" fmla="*/ 4716164 h 6858000"/>
              <a:gd name="connsiteX106" fmla="*/ 1997014 w 7467600"/>
              <a:gd name="connsiteY106" fmla="*/ 4698007 h 6858000"/>
              <a:gd name="connsiteX107" fmla="*/ 2005458 w 7467600"/>
              <a:gd name="connsiteY107" fmla="*/ 4699540 h 6858000"/>
              <a:gd name="connsiteX108" fmla="*/ 2657186 w 7467600"/>
              <a:gd name="connsiteY108" fmla="*/ 4901687 h 6858000"/>
              <a:gd name="connsiteX109" fmla="*/ 2826662 w 7467600"/>
              <a:gd name="connsiteY109" fmla="*/ 4970362 h 6858000"/>
              <a:gd name="connsiteX110" fmla="*/ 2876100 w 7467600"/>
              <a:gd name="connsiteY110" fmla="*/ 4995397 h 6858000"/>
              <a:gd name="connsiteX111" fmla="*/ 3042600 w 7467600"/>
              <a:gd name="connsiteY111" fmla="*/ 5059532 h 6858000"/>
              <a:gd name="connsiteX112" fmla="*/ 1997014 w 7467600"/>
              <a:gd name="connsiteY112" fmla="*/ 4698007 h 6858000"/>
              <a:gd name="connsiteX113" fmla="*/ 2305292 w 7467600"/>
              <a:gd name="connsiteY113" fmla="*/ 4219492 h 6858000"/>
              <a:gd name="connsiteX114" fmla="*/ 3360922 w 7467600"/>
              <a:gd name="connsiteY114" fmla="*/ 4529373 h 6858000"/>
              <a:gd name="connsiteX115" fmla="*/ 3492420 w 7467600"/>
              <a:gd name="connsiteY115" fmla="*/ 4510145 h 6858000"/>
              <a:gd name="connsiteX116" fmla="*/ 3364086 w 7467600"/>
              <a:gd name="connsiteY116" fmla="*/ 4480340 h 6858000"/>
              <a:gd name="connsiteX117" fmla="*/ 3225818 w 7467600"/>
              <a:gd name="connsiteY117" fmla="*/ 4411822 h 6858000"/>
              <a:gd name="connsiteX118" fmla="*/ 3129696 w 7467600"/>
              <a:gd name="connsiteY118" fmla="*/ 4360704 h 6858000"/>
              <a:gd name="connsiteX119" fmla="*/ 2814545 w 7467600"/>
              <a:gd name="connsiteY119" fmla="*/ 4282955 h 6858000"/>
              <a:gd name="connsiteX120" fmla="*/ 2305292 w 7467600"/>
              <a:gd name="connsiteY120" fmla="*/ 4219492 h 6858000"/>
              <a:gd name="connsiteX121" fmla="*/ 2626982 w 7467600"/>
              <a:gd name="connsiteY121" fmla="*/ 4206450 h 6858000"/>
              <a:gd name="connsiteX122" fmla="*/ 2490617 w 7467600"/>
              <a:gd name="connsiteY122" fmla="*/ 4206951 h 6858000"/>
              <a:gd name="connsiteX123" fmla="*/ 2819869 w 7467600"/>
              <a:gd name="connsiteY123" fmla="*/ 4252936 h 6858000"/>
              <a:gd name="connsiteX124" fmla="*/ 3143018 w 7467600"/>
              <a:gd name="connsiteY124" fmla="*/ 4332698 h 6858000"/>
              <a:gd name="connsiteX125" fmla="*/ 3241520 w 7467600"/>
              <a:gd name="connsiteY125" fmla="*/ 4385112 h 6858000"/>
              <a:gd name="connsiteX126" fmla="*/ 3374575 w 7467600"/>
              <a:gd name="connsiteY126" fmla="*/ 4451517 h 6858000"/>
              <a:gd name="connsiteX127" fmla="*/ 3505221 w 7467600"/>
              <a:gd name="connsiteY127" fmla="*/ 4480757 h 6858000"/>
              <a:gd name="connsiteX128" fmla="*/ 2626982 w 7467600"/>
              <a:gd name="connsiteY128" fmla="*/ 4206450 h 6858000"/>
              <a:gd name="connsiteX129" fmla="*/ 1310106 w 7467600"/>
              <a:gd name="connsiteY129" fmla="*/ 3943217 h 6858000"/>
              <a:gd name="connsiteX130" fmla="*/ 854994 w 7467600"/>
              <a:gd name="connsiteY130" fmla="*/ 4399136 h 6858000"/>
              <a:gd name="connsiteX131" fmla="*/ 742462 w 7467600"/>
              <a:gd name="connsiteY131" fmla="*/ 4594648 h 6858000"/>
              <a:gd name="connsiteX132" fmla="*/ 820602 w 7467600"/>
              <a:gd name="connsiteY132" fmla="*/ 4485915 h 6858000"/>
              <a:gd name="connsiteX133" fmla="*/ 878295 w 7467600"/>
              <a:gd name="connsiteY133" fmla="*/ 4403594 h 6858000"/>
              <a:gd name="connsiteX134" fmla="*/ 1240607 w 7467600"/>
              <a:gd name="connsiteY134" fmla="*/ 4010401 h 6858000"/>
              <a:gd name="connsiteX135" fmla="*/ 1310106 w 7467600"/>
              <a:gd name="connsiteY135" fmla="*/ 3943217 h 6858000"/>
              <a:gd name="connsiteX136" fmla="*/ 1423113 w 7467600"/>
              <a:gd name="connsiteY136" fmla="*/ 3874565 h 6858000"/>
              <a:gd name="connsiteX137" fmla="*/ 1260565 w 7467600"/>
              <a:gd name="connsiteY137" fmla="*/ 4031982 h 6858000"/>
              <a:gd name="connsiteX138" fmla="*/ 901900 w 7467600"/>
              <a:gd name="connsiteY138" fmla="*/ 4421236 h 6858000"/>
              <a:gd name="connsiteX139" fmla="*/ 845044 w 7467600"/>
              <a:gd name="connsiteY139" fmla="*/ 4502436 h 6858000"/>
              <a:gd name="connsiteX140" fmla="*/ 685926 w 7467600"/>
              <a:gd name="connsiteY140" fmla="*/ 4703069 h 6858000"/>
              <a:gd name="connsiteX141" fmla="*/ 684248 w 7467600"/>
              <a:gd name="connsiteY141" fmla="*/ 4706721 h 6858000"/>
              <a:gd name="connsiteX142" fmla="*/ 1423113 w 7467600"/>
              <a:gd name="connsiteY142" fmla="*/ 3874565 h 6858000"/>
              <a:gd name="connsiteX143" fmla="*/ 3316479 w 7467600"/>
              <a:gd name="connsiteY143" fmla="*/ 3872136 h 6858000"/>
              <a:gd name="connsiteX144" fmla="*/ 3546806 w 7467600"/>
              <a:gd name="connsiteY144" fmla="*/ 4356139 h 6858000"/>
              <a:gd name="connsiteX145" fmla="*/ 3364433 w 7467600"/>
              <a:gd name="connsiteY145" fmla="*/ 3953121 h 6858000"/>
              <a:gd name="connsiteX146" fmla="*/ 3316479 w 7467600"/>
              <a:gd name="connsiteY146" fmla="*/ 3872136 h 6858000"/>
              <a:gd name="connsiteX147" fmla="*/ 3291335 w 7467600"/>
              <a:gd name="connsiteY147" fmla="*/ 3767420 h 6858000"/>
              <a:gd name="connsiteX148" fmla="*/ 3390805 w 7467600"/>
              <a:gd name="connsiteY148" fmla="*/ 3937163 h 6858000"/>
              <a:gd name="connsiteX149" fmla="*/ 3579062 w 7467600"/>
              <a:gd name="connsiteY149" fmla="*/ 4359040 h 6858000"/>
              <a:gd name="connsiteX150" fmla="*/ 3467355 w 7467600"/>
              <a:gd name="connsiteY150" fmla="*/ 3988130 h 6858000"/>
              <a:gd name="connsiteX151" fmla="*/ 3310753 w 7467600"/>
              <a:gd name="connsiteY151" fmla="*/ 3787140 h 6858000"/>
              <a:gd name="connsiteX152" fmla="*/ 3291335 w 7467600"/>
              <a:gd name="connsiteY152" fmla="*/ 3767420 h 6858000"/>
              <a:gd name="connsiteX153" fmla="*/ 1635889 w 7467600"/>
              <a:gd name="connsiteY153" fmla="*/ 3709494 h 6858000"/>
              <a:gd name="connsiteX154" fmla="*/ 1634800 w 7467600"/>
              <a:gd name="connsiteY154" fmla="*/ 3731111 h 6858000"/>
              <a:gd name="connsiteX155" fmla="*/ 1635889 w 7467600"/>
              <a:gd name="connsiteY155" fmla="*/ 3709494 h 6858000"/>
              <a:gd name="connsiteX156" fmla="*/ 1510397 w 7467600"/>
              <a:gd name="connsiteY156" fmla="*/ 3684705 h 6858000"/>
              <a:gd name="connsiteX157" fmla="*/ 1146550 w 7467600"/>
              <a:gd name="connsiteY157" fmla="*/ 3802012 h 6858000"/>
              <a:gd name="connsiteX158" fmla="*/ 698834 w 7467600"/>
              <a:gd name="connsiteY158" fmla="*/ 3952272 h 6858000"/>
              <a:gd name="connsiteX159" fmla="*/ 34256 w 7467600"/>
              <a:gd name="connsiteY159" fmla="*/ 4347603 h 6858000"/>
              <a:gd name="connsiteX160" fmla="*/ 527241 w 7467600"/>
              <a:gd name="connsiteY160" fmla="*/ 4065078 h 6858000"/>
              <a:gd name="connsiteX161" fmla="*/ 1510397 w 7467600"/>
              <a:gd name="connsiteY161" fmla="*/ 3684705 h 6858000"/>
              <a:gd name="connsiteX162" fmla="*/ 1313114 w 7467600"/>
              <a:gd name="connsiteY162" fmla="*/ 3655216 h 6858000"/>
              <a:gd name="connsiteX163" fmla="*/ 1109304 w 7467600"/>
              <a:gd name="connsiteY163" fmla="*/ 3669030 h 6858000"/>
              <a:gd name="connsiteX164" fmla="*/ 8129 w 7467600"/>
              <a:gd name="connsiteY164" fmla="*/ 4330519 h 6858000"/>
              <a:gd name="connsiteX165" fmla="*/ 687572 w 7467600"/>
              <a:gd name="connsiteY165" fmla="*/ 3925629 h 6858000"/>
              <a:gd name="connsiteX166" fmla="*/ 1138365 w 7467600"/>
              <a:gd name="connsiteY166" fmla="*/ 3774515 h 6858000"/>
              <a:gd name="connsiteX167" fmla="*/ 1505579 w 7467600"/>
              <a:gd name="connsiteY167" fmla="*/ 3655526 h 6858000"/>
              <a:gd name="connsiteX168" fmla="*/ 1313114 w 7467600"/>
              <a:gd name="connsiteY168" fmla="*/ 3655216 h 6858000"/>
              <a:gd name="connsiteX169" fmla="*/ 3655073 w 7467600"/>
              <a:gd name="connsiteY169" fmla="*/ 3650884 h 6858000"/>
              <a:gd name="connsiteX170" fmla="*/ 3989938 w 7467600"/>
              <a:gd name="connsiteY170" fmla="*/ 3991685 h 6858000"/>
              <a:gd name="connsiteX171" fmla="*/ 4393907 w 7467600"/>
              <a:gd name="connsiteY171" fmla="*/ 4261258 h 6858000"/>
              <a:gd name="connsiteX172" fmla="*/ 4648051 w 7467600"/>
              <a:gd name="connsiteY172" fmla="*/ 4374051 h 6858000"/>
              <a:gd name="connsiteX173" fmla="*/ 4383389 w 7467600"/>
              <a:gd name="connsiteY173" fmla="*/ 4184369 h 6858000"/>
              <a:gd name="connsiteX174" fmla="*/ 4165508 w 7467600"/>
              <a:gd name="connsiteY174" fmla="*/ 4035196 h 6858000"/>
              <a:gd name="connsiteX175" fmla="*/ 4068162 w 7467600"/>
              <a:gd name="connsiteY175" fmla="*/ 3953394 h 6858000"/>
              <a:gd name="connsiteX176" fmla="*/ 3981416 w 7467600"/>
              <a:gd name="connsiteY176" fmla="*/ 3880482 h 6858000"/>
              <a:gd name="connsiteX177" fmla="*/ 3800147 w 7467600"/>
              <a:gd name="connsiteY177" fmla="*/ 3749872 h 6858000"/>
              <a:gd name="connsiteX178" fmla="*/ 3655073 w 7467600"/>
              <a:gd name="connsiteY178" fmla="*/ 3650884 h 6858000"/>
              <a:gd name="connsiteX179" fmla="*/ 3670252 w 7467600"/>
              <a:gd name="connsiteY179" fmla="*/ 3622798 h 6858000"/>
              <a:gd name="connsiteX180" fmla="*/ 3817258 w 7467600"/>
              <a:gd name="connsiteY180" fmla="*/ 3723577 h 6858000"/>
              <a:gd name="connsiteX181" fmla="*/ 4000461 w 7467600"/>
              <a:gd name="connsiteY181" fmla="*/ 3855966 h 6858000"/>
              <a:gd name="connsiteX182" fmla="*/ 4088180 w 7467600"/>
              <a:gd name="connsiteY182" fmla="*/ 3929774 h 6858000"/>
              <a:gd name="connsiteX183" fmla="*/ 4184555 w 7467600"/>
              <a:gd name="connsiteY183" fmla="*/ 4010683 h 6858000"/>
              <a:gd name="connsiteX184" fmla="*/ 4399563 w 7467600"/>
              <a:gd name="connsiteY184" fmla="*/ 4158106 h 6858000"/>
              <a:gd name="connsiteX185" fmla="*/ 4684469 w 7467600"/>
              <a:gd name="connsiteY185" fmla="*/ 4364680 h 6858000"/>
              <a:gd name="connsiteX186" fmla="*/ 4690271 w 7467600"/>
              <a:gd name="connsiteY186" fmla="*/ 4370034 h 6858000"/>
              <a:gd name="connsiteX187" fmla="*/ 4136093 w 7467600"/>
              <a:gd name="connsiteY187" fmla="*/ 3858466 h 6858000"/>
              <a:gd name="connsiteX188" fmla="*/ 3670252 w 7467600"/>
              <a:gd name="connsiteY188" fmla="*/ 3622798 h 6858000"/>
              <a:gd name="connsiteX189" fmla="*/ 4440129 w 7467600"/>
              <a:gd name="connsiteY189" fmla="*/ 3448571 h 6858000"/>
              <a:gd name="connsiteX190" fmla="*/ 4856525 w 7467600"/>
              <a:gd name="connsiteY190" fmla="*/ 3915351 h 6858000"/>
              <a:gd name="connsiteX191" fmla="*/ 5059055 w 7467600"/>
              <a:gd name="connsiteY191" fmla="*/ 4108918 h 6858000"/>
              <a:gd name="connsiteX192" fmla="*/ 5290070 w 7467600"/>
              <a:gd name="connsiteY192" fmla="*/ 4263619 h 6858000"/>
              <a:gd name="connsiteX193" fmla="*/ 4834991 w 7467600"/>
              <a:gd name="connsiteY193" fmla="*/ 3830985 h 6858000"/>
              <a:gd name="connsiteX194" fmla="*/ 4440129 w 7467600"/>
              <a:gd name="connsiteY194" fmla="*/ 3448571 h 6858000"/>
              <a:gd name="connsiteX195" fmla="*/ 4441737 w 7467600"/>
              <a:gd name="connsiteY195" fmla="*/ 3399734 h 6858000"/>
              <a:gd name="connsiteX196" fmla="*/ 4431236 w 7467600"/>
              <a:gd name="connsiteY196" fmla="*/ 3400954 h 6858000"/>
              <a:gd name="connsiteX197" fmla="*/ 4557150 w 7467600"/>
              <a:gd name="connsiteY197" fmla="*/ 3510023 h 6858000"/>
              <a:gd name="connsiteX198" fmla="*/ 4856936 w 7467600"/>
              <a:gd name="connsiteY198" fmla="*/ 3809146 h 6858000"/>
              <a:gd name="connsiteX199" fmla="*/ 5111996 w 7467600"/>
              <a:gd name="connsiteY199" fmla="*/ 4065759 h 6858000"/>
              <a:gd name="connsiteX200" fmla="*/ 5388878 w 7467600"/>
              <a:gd name="connsiteY200" fmla="*/ 4300185 h 6858000"/>
              <a:gd name="connsiteX201" fmla="*/ 5425556 w 7467600"/>
              <a:gd name="connsiteY201" fmla="*/ 4308967 h 6858000"/>
              <a:gd name="connsiteX202" fmla="*/ 4943646 w 7467600"/>
              <a:gd name="connsiteY202" fmla="*/ 3822916 h 6858000"/>
              <a:gd name="connsiteX203" fmla="*/ 4594837 w 7467600"/>
              <a:gd name="connsiteY203" fmla="*/ 3532274 h 6858000"/>
              <a:gd name="connsiteX204" fmla="*/ 4441737 w 7467600"/>
              <a:gd name="connsiteY204" fmla="*/ 3399734 h 6858000"/>
              <a:gd name="connsiteX205" fmla="*/ 5425834 w 7467600"/>
              <a:gd name="connsiteY205" fmla="*/ 3162785 h 6858000"/>
              <a:gd name="connsiteX206" fmla="*/ 5401644 w 7467600"/>
              <a:gd name="connsiteY206" fmla="*/ 3617847 h 6858000"/>
              <a:gd name="connsiteX207" fmla="*/ 5467256 w 7467600"/>
              <a:gd name="connsiteY207" fmla="*/ 4175494 h 6858000"/>
              <a:gd name="connsiteX208" fmla="*/ 5448069 w 7467600"/>
              <a:gd name="connsiteY208" fmla="*/ 3567554 h 6858000"/>
              <a:gd name="connsiteX209" fmla="*/ 5425834 w 7467600"/>
              <a:gd name="connsiteY209" fmla="*/ 3162785 h 6858000"/>
              <a:gd name="connsiteX210" fmla="*/ 1318687 w 7467600"/>
              <a:gd name="connsiteY210" fmla="*/ 3113840 h 6858000"/>
              <a:gd name="connsiteX211" fmla="*/ 1066793 w 7467600"/>
              <a:gd name="connsiteY211" fmla="*/ 3212171 h 6858000"/>
              <a:gd name="connsiteX212" fmla="*/ 993319 w 7467600"/>
              <a:gd name="connsiteY212" fmla="*/ 3247648 h 6858000"/>
              <a:gd name="connsiteX213" fmla="*/ 853081 w 7467600"/>
              <a:gd name="connsiteY213" fmla="*/ 3312410 h 6858000"/>
              <a:gd name="connsiteX214" fmla="*/ 805957 w 7467600"/>
              <a:gd name="connsiteY214" fmla="*/ 3330443 h 6858000"/>
              <a:gd name="connsiteX215" fmla="*/ 1318687 w 7467600"/>
              <a:gd name="connsiteY215" fmla="*/ 3113840 h 6858000"/>
              <a:gd name="connsiteX216" fmla="*/ 5453702 w 7467600"/>
              <a:gd name="connsiteY216" fmla="*/ 3090882 h 6858000"/>
              <a:gd name="connsiteX217" fmla="*/ 5480135 w 7467600"/>
              <a:gd name="connsiteY217" fmla="*/ 3565802 h 6858000"/>
              <a:gd name="connsiteX218" fmla="*/ 5499023 w 7467600"/>
              <a:gd name="connsiteY218" fmla="*/ 4166310 h 6858000"/>
              <a:gd name="connsiteX219" fmla="*/ 5547022 w 7467600"/>
              <a:gd name="connsiteY219" fmla="*/ 3607838 h 6858000"/>
              <a:gd name="connsiteX220" fmla="*/ 5515964 w 7467600"/>
              <a:gd name="connsiteY220" fmla="*/ 3378541 h 6858000"/>
              <a:gd name="connsiteX221" fmla="*/ 5453702 w 7467600"/>
              <a:gd name="connsiteY221" fmla="*/ 3090882 h 6858000"/>
              <a:gd name="connsiteX222" fmla="*/ 1238695 w 7467600"/>
              <a:gd name="connsiteY222" fmla="*/ 3076820 h 6858000"/>
              <a:gd name="connsiteX223" fmla="*/ 716371 w 7467600"/>
              <a:gd name="connsiteY223" fmla="*/ 3293249 h 6858000"/>
              <a:gd name="connsiteX224" fmla="*/ 579522 w 7467600"/>
              <a:gd name="connsiteY224" fmla="*/ 3371759 h 6858000"/>
              <a:gd name="connsiteX225" fmla="*/ 600288 w 7467600"/>
              <a:gd name="connsiteY225" fmla="*/ 3365555 h 6858000"/>
              <a:gd name="connsiteX226" fmla="*/ 840692 w 7467600"/>
              <a:gd name="connsiteY226" fmla="*/ 3284921 h 6858000"/>
              <a:gd name="connsiteX227" fmla="*/ 979248 w 7467600"/>
              <a:gd name="connsiteY227" fmla="*/ 3221003 h 6858000"/>
              <a:gd name="connsiteX228" fmla="*/ 1053282 w 7467600"/>
              <a:gd name="connsiteY228" fmla="*/ 3185247 h 6858000"/>
              <a:gd name="connsiteX229" fmla="*/ 1320603 w 7467600"/>
              <a:gd name="connsiteY229" fmla="*/ 3081281 h 6858000"/>
              <a:gd name="connsiteX230" fmla="*/ 1238695 w 7467600"/>
              <a:gd name="connsiteY230" fmla="*/ 3076820 h 6858000"/>
              <a:gd name="connsiteX231" fmla="*/ 5425627 w 7467600"/>
              <a:gd name="connsiteY231" fmla="*/ 2954192 h 6858000"/>
              <a:gd name="connsiteX232" fmla="*/ 5470770 w 7467600"/>
              <a:gd name="connsiteY232" fmla="*/ 3005435 h 6858000"/>
              <a:gd name="connsiteX233" fmla="*/ 5519779 w 7467600"/>
              <a:gd name="connsiteY233" fmla="*/ 4359223 h 6858000"/>
              <a:gd name="connsiteX234" fmla="*/ 5520293 w 7467600"/>
              <a:gd name="connsiteY234" fmla="*/ 4360602 h 6858000"/>
              <a:gd name="connsiteX235" fmla="*/ 5767221 w 7467600"/>
              <a:gd name="connsiteY235" fmla="*/ 4665564 h 6858000"/>
              <a:gd name="connsiteX236" fmla="*/ 6937169 w 7467600"/>
              <a:gd name="connsiteY236" fmla="*/ 4815941 h 6858000"/>
              <a:gd name="connsiteX237" fmla="*/ 6953922 w 7467600"/>
              <a:gd name="connsiteY237" fmla="*/ 4890068 h 6858000"/>
              <a:gd name="connsiteX238" fmla="*/ 6071359 w 7467600"/>
              <a:gd name="connsiteY238" fmla="*/ 4770770 h 6858000"/>
              <a:gd name="connsiteX239" fmla="*/ 6038839 w 7467600"/>
              <a:gd name="connsiteY239" fmla="*/ 4764474 h 6858000"/>
              <a:gd name="connsiteX240" fmla="*/ 6038706 w 7467600"/>
              <a:gd name="connsiteY240" fmla="*/ 4763847 h 6858000"/>
              <a:gd name="connsiteX241" fmla="*/ 6037784 w 7467600"/>
              <a:gd name="connsiteY241" fmla="*/ 4764270 h 6858000"/>
              <a:gd name="connsiteX242" fmla="*/ 6038839 w 7467600"/>
              <a:gd name="connsiteY242" fmla="*/ 4764474 h 6858000"/>
              <a:gd name="connsiteX243" fmla="*/ 6040338 w 7467600"/>
              <a:gd name="connsiteY243" fmla="*/ 4771418 h 6858000"/>
              <a:gd name="connsiteX244" fmla="*/ 6024488 w 7467600"/>
              <a:gd name="connsiteY244" fmla="*/ 4809903 h 6858000"/>
              <a:gd name="connsiteX245" fmla="*/ 5599771 w 7467600"/>
              <a:gd name="connsiteY245" fmla="*/ 5509652 h 6858000"/>
              <a:gd name="connsiteX246" fmla="*/ 5548843 w 7467600"/>
              <a:gd name="connsiteY246" fmla="*/ 5563845 h 6858000"/>
              <a:gd name="connsiteX247" fmla="*/ 5940952 w 7467600"/>
              <a:gd name="connsiteY247" fmla="*/ 6250028 h 6858000"/>
              <a:gd name="connsiteX248" fmla="*/ 6043441 w 7467600"/>
              <a:gd name="connsiteY248" fmla="*/ 6665847 h 6858000"/>
              <a:gd name="connsiteX249" fmla="*/ 6093432 w 7467600"/>
              <a:gd name="connsiteY249" fmla="*/ 6858000 h 6858000"/>
              <a:gd name="connsiteX250" fmla="*/ 6034344 w 7467600"/>
              <a:gd name="connsiteY250" fmla="*/ 6858000 h 6858000"/>
              <a:gd name="connsiteX251" fmla="*/ 6026679 w 7467600"/>
              <a:gd name="connsiteY251" fmla="*/ 6836959 h 6858000"/>
              <a:gd name="connsiteX252" fmla="*/ 5800441 w 7467600"/>
              <a:gd name="connsiteY252" fmla="*/ 6335286 h 6858000"/>
              <a:gd name="connsiteX253" fmla="*/ 5526562 w 7467600"/>
              <a:gd name="connsiteY253" fmla="*/ 5705388 h 6858000"/>
              <a:gd name="connsiteX254" fmla="*/ 5519640 w 7467600"/>
              <a:gd name="connsiteY254" fmla="*/ 5683774 h 6858000"/>
              <a:gd name="connsiteX255" fmla="*/ 5844559 w 7467600"/>
              <a:gd name="connsiteY255" fmla="*/ 6553349 h 6858000"/>
              <a:gd name="connsiteX256" fmla="*/ 5975994 w 7467600"/>
              <a:gd name="connsiteY256" fmla="*/ 6858000 h 6858000"/>
              <a:gd name="connsiteX257" fmla="*/ 5898547 w 7467600"/>
              <a:gd name="connsiteY257" fmla="*/ 6858000 h 6858000"/>
              <a:gd name="connsiteX258" fmla="*/ 5682041 w 7467600"/>
              <a:gd name="connsiteY258" fmla="*/ 6355860 h 6858000"/>
              <a:gd name="connsiteX259" fmla="*/ 5461758 w 7467600"/>
              <a:gd name="connsiteY259" fmla="*/ 5820220 h 6858000"/>
              <a:gd name="connsiteX260" fmla="*/ 5237282 w 7467600"/>
              <a:gd name="connsiteY260" fmla="*/ 6579086 h 6858000"/>
              <a:gd name="connsiteX261" fmla="*/ 5115009 w 7467600"/>
              <a:gd name="connsiteY261" fmla="*/ 6858000 h 6858000"/>
              <a:gd name="connsiteX262" fmla="*/ 5028074 w 7467600"/>
              <a:gd name="connsiteY262" fmla="*/ 6858000 h 6858000"/>
              <a:gd name="connsiteX263" fmla="*/ 5079508 w 7467600"/>
              <a:gd name="connsiteY263" fmla="*/ 6749074 h 6858000"/>
              <a:gd name="connsiteX264" fmla="*/ 5371846 w 7467600"/>
              <a:gd name="connsiteY264" fmla="*/ 5924413 h 6858000"/>
              <a:gd name="connsiteX265" fmla="*/ 5270512 w 7467600"/>
              <a:gd name="connsiteY265" fmla="*/ 6138975 h 6858000"/>
              <a:gd name="connsiteX266" fmla="*/ 5062409 w 7467600"/>
              <a:gd name="connsiteY266" fmla="*/ 6653544 h 6858000"/>
              <a:gd name="connsiteX267" fmla="*/ 5036628 w 7467600"/>
              <a:gd name="connsiteY267" fmla="*/ 6754247 h 6858000"/>
              <a:gd name="connsiteX268" fmla="*/ 5009112 w 7467600"/>
              <a:gd name="connsiteY268" fmla="*/ 6858000 h 6858000"/>
              <a:gd name="connsiteX269" fmla="*/ 4976679 w 7467600"/>
              <a:gd name="connsiteY269" fmla="*/ 6858000 h 6858000"/>
              <a:gd name="connsiteX270" fmla="*/ 5006537 w 7467600"/>
              <a:gd name="connsiteY270" fmla="*/ 6747068 h 6858000"/>
              <a:gd name="connsiteX271" fmla="*/ 5032723 w 7467600"/>
              <a:gd name="connsiteY271" fmla="*/ 6644957 h 6858000"/>
              <a:gd name="connsiteX272" fmla="*/ 5242949 w 7467600"/>
              <a:gd name="connsiteY272" fmla="*/ 6125175 h 6858000"/>
              <a:gd name="connsiteX273" fmla="*/ 5286321 w 7467600"/>
              <a:gd name="connsiteY273" fmla="*/ 6033555 h 6858000"/>
              <a:gd name="connsiteX274" fmla="*/ 5008210 w 7467600"/>
              <a:gd name="connsiteY274" fmla="*/ 6649194 h 6858000"/>
              <a:gd name="connsiteX275" fmla="*/ 4986321 w 7467600"/>
              <a:gd name="connsiteY275" fmla="*/ 6765687 h 6858000"/>
              <a:gd name="connsiteX276" fmla="*/ 4973474 w 7467600"/>
              <a:gd name="connsiteY276" fmla="*/ 6858000 h 6858000"/>
              <a:gd name="connsiteX277" fmla="*/ 4907178 w 7467600"/>
              <a:gd name="connsiteY277" fmla="*/ 6858000 h 6858000"/>
              <a:gd name="connsiteX278" fmla="*/ 4910810 w 7467600"/>
              <a:gd name="connsiteY278" fmla="*/ 6829660 h 6858000"/>
              <a:gd name="connsiteX279" fmla="*/ 4987461 w 7467600"/>
              <a:gd name="connsiteY279" fmla="*/ 6432994 h 6858000"/>
              <a:gd name="connsiteX280" fmla="*/ 5179262 w 7467600"/>
              <a:gd name="connsiteY280" fmla="*/ 6035044 h 6858000"/>
              <a:gd name="connsiteX281" fmla="*/ 4689678 w 7467600"/>
              <a:gd name="connsiteY281" fmla="*/ 6440241 h 6858000"/>
              <a:gd name="connsiteX282" fmla="*/ 4477543 w 7467600"/>
              <a:gd name="connsiteY282" fmla="*/ 6674836 h 6858000"/>
              <a:gd name="connsiteX283" fmla="*/ 4329957 w 7467600"/>
              <a:gd name="connsiteY283" fmla="*/ 6858000 h 6858000"/>
              <a:gd name="connsiteX284" fmla="*/ 4218595 w 7467600"/>
              <a:gd name="connsiteY284" fmla="*/ 6858000 h 6858000"/>
              <a:gd name="connsiteX285" fmla="*/ 4368888 w 7467600"/>
              <a:gd name="connsiteY285" fmla="*/ 6668412 h 6858000"/>
              <a:gd name="connsiteX286" fmla="*/ 4563091 w 7467600"/>
              <a:gd name="connsiteY286" fmla="*/ 6442508 h 6858000"/>
              <a:gd name="connsiteX287" fmla="*/ 5387324 w 7467600"/>
              <a:gd name="connsiteY287" fmla="*/ 5705830 h 6858000"/>
              <a:gd name="connsiteX288" fmla="*/ 5073620 w 7467600"/>
              <a:gd name="connsiteY288" fmla="*/ 5955437 h 6858000"/>
              <a:gd name="connsiteX289" fmla="*/ 4689789 w 7467600"/>
              <a:gd name="connsiteY289" fmla="*/ 6268382 h 6858000"/>
              <a:gd name="connsiteX290" fmla="*/ 4418722 w 7467600"/>
              <a:gd name="connsiteY290" fmla="*/ 6570886 h 6858000"/>
              <a:gd name="connsiteX291" fmla="*/ 4214944 w 7467600"/>
              <a:gd name="connsiteY291" fmla="*/ 6858000 h 6858000"/>
              <a:gd name="connsiteX292" fmla="*/ 4177898 w 7467600"/>
              <a:gd name="connsiteY292" fmla="*/ 6858000 h 6858000"/>
              <a:gd name="connsiteX293" fmla="*/ 4391597 w 7467600"/>
              <a:gd name="connsiteY293" fmla="*/ 6556370 h 6858000"/>
              <a:gd name="connsiteX294" fmla="*/ 4668889 w 7467600"/>
              <a:gd name="connsiteY294" fmla="*/ 6246399 h 6858000"/>
              <a:gd name="connsiteX295" fmla="*/ 5055427 w 7467600"/>
              <a:gd name="connsiteY295" fmla="*/ 5931476 h 6858000"/>
              <a:gd name="connsiteX296" fmla="*/ 5371814 w 7467600"/>
              <a:gd name="connsiteY296" fmla="*/ 5678975 h 6858000"/>
              <a:gd name="connsiteX297" fmla="*/ 4987918 w 7467600"/>
              <a:gd name="connsiteY297" fmla="*/ 5838701 h 6858000"/>
              <a:gd name="connsiteX298" fmla="*/ 4317146 w 7467600"/>
              <a:gd name="connsiteY298" fmla="*/ 6587716 h 6858000"/>
              <a:gd name="connsiteX299" fmla="*/ 4171627 w 7467600"/>
              <a:gd name="connsiteY299" fmla="*/ 6858000 h 6858000"/>
              <a:gd name="connsiteX300" fmla="*/ 4081585 w 7467600"/>
              <a:gd name="connsiteY300" fmla="*/ 6858000 h 6858000"/>
              <a:gd name="connsiteX301" fmla="*/ 4238603 w 7467600"/>
              <a:gd name="connsiteY301" fmla="*/ 6559341 h 6858000"/>
              <a:gd name="connsiteX302" fmla="*/ 4778333 w 7467600"/>
              <a:gd name="connsiteY302" fmla="*/ 5873626 h 6858000"/>
              <a:gd name="connsiteX303" fmla="*/ 5414185 w 7467600"/>
              <a:gd name="connsiteY303" fmla="*/ 5573882 h 6858000"/>
              <a:gd name="connsiteX304" fmla="*/ 5959648 w 7467600"/>
              <a:gd name="connsiteY304" fmla="*/ 4760797 h 6858000"/>
              <a:gd name="connsiteX305" fmla="*/ 5355019 w 7467600"/>
              <a:gd name="connsiteY305" fmla="*/ 4734672 h 6858000"/>
              <a:gd name="connsiteX306" fmla="*/ 5083565 w 7467600"/>
              <a:gd name="connsiteY306" fmla="*/ 5179121 h 6858000"/>
              <a:gd name="connsiteX307" fmla="*/ 4713577 w 7467600"/>
              <a:gd name="connsiteY307" fmla="*/ 5616803 h 6858000"/>
              <a:gd name="connsiteX308" fmla="*/ 3989559 w 7467600"/>
              <a:gd name="connsiteY308" fmla="*/ 6145945 h 6858000"/>
              <a:gd name="connsiteX309" fmla="*/ 3939824 w 7467600"/>
              <a:gd name="connsiteY309" fmla="*/ 6066900 h 6858000"/>
              <a:gd name="connsiteX310" fmla="*/ 4584537 w 7467600"/>
              <a:gd name="connsiteY310" fmla="*/ 5324826 h 6858000"/>
              <a:gd name="connsiteX311" fmla="*/ 5037105 w 7467600"/>
              <a:gd name="connsiteY311" fmla="*/ 5088765 h 6858000"/>
              <a:gd name="connsiteX312" fmla="*/ 5039930 w 7467600"/>
              <a:gd name="connsiteY312" fmla="*/ 5089585 h 6858000"/>
              <a:gd name="connsiteX313" fmla="*/ 5263764 w 7467600"/>
              <a:gd name="connsiteY313" fmla="*/ 4735525 h 6858000"/>
              <a:gd name="connsiteX314" fmla="*/ 4086300 w 7467600"/>
              <a:gd name="connsiteY314" fmla="*/ 4884599 h 6858000"/>
              <a:gd name="connsiteX315" fmla="*/ 4085485 w 7467600"/>
              <a:gd name="connsiteY315" fmla="*/ 4899070 h 6858000"/>
              <a:gd name="connsiteX316" fmla="*/ 3871915 w 7467600"/>
              <a:gd name="connsiteY316" fmla="*/ 5253645 h 6858000"/>
              <a:gd name="connsiteX317" fmla="*/ 3799374 w 7467600"/>
              <a:gd name="connsiteY317" fmla="*/ 5466127 h 6858000"/>
              <a:gd name="connsiteX318" fmla="*/ 3498850 w 7467600"/>
              <a:gd name="connsiteY318" fmla="*/ 6661888 h 6858000"/>
              <a:gd name="connsiteX319" fmla="*/ 3399216 w 7467600"/>
              <a:gd name="connsiteY319" fmla="*/ 6858000 h 6858000"/>
              <a:gd name="connsiteX320" fmla="*/ 3303688 w 7467600"/>
              <a:gd name="connsiteY320" fmla="*/ 6858000 h 6858000"/>
              <a:gd name="connsiteX321" fmla="*/ 3391774 w 7467600"/>
              <a:gd name="connsiteY321" fmla="*/ 6697181 h 6858000"/>
              <a:gd name="connsiteX322" fmla="*/ 3735540 w 7467600"/>
              <a:gd name="connsiteY322" fmla="*/ 5546923 h 6858000"/>
              <a:gd name="connsiteX323" fmla="*/ 3729438 w 7467600"/>
              <a:gd name="connsiteY323" fmla="*/ 5569058 h 6858000"/>
              <a:gd name="connsiteX324" fmla="*/ 3707782 w 7467600"/>
              <a:gd name="connsiteY324" fmla="*/ 5644908 h 6858000"/>
              <a:gd name="connsiteX325" fmla="*/ 3583827 w 7467600"/>
              <a:gd name="connsiteY325" fmla="*/ 6039215 h 6858000"/>
              <a:gd name="connsiteX326" fmla="*/ 3547861 w 7467600"/>
              <a:gd name="connsiteY326" fmla="*/ 6129609 h 6858000"/>
              <a:gd name="connsiteX327" fmla="*/ 3490905 w 7467600"/>
              <a:gd name="connsiteY327" fmla="*/ 6277660 h 6858000"/>
              <a:gd name="connsiteX328" fmla="*/ 3455859 w 7467600"/>
              <a:gd name="connsiteY328" fmla="*/ 6391301 h 6858000"/>
              <a:gd name="connsiteX329" fmla="*/ 3429112 w 7467600"/>
              <a:gd name="connsiteY329" fmla="*/ 6479469 h 6858000"/>
              <a:gd name="connsiteX330" fmla="*/ 3304862 w 7467600"/>
              <a:gd name="connsiteY330" fmla="*/ 6796476 h 6858000"/>
              <a:gd name="connsiteX331" fmla="*/ 3276071 w 7467600"/>
              <a:gd name="connsiteY331" fmla="*/ 6858000 h 6858000"/>
              <a:gd name="connsiteX332" fmla="*/ 3240805 w 7467600"/>
              <a:gd name="connsiteY332" fmla="*/ 6858000 h 6858000"/>
              <a:gd name="connsiteX333" fmla="*/ 3275917 w 7467600"/>
              <a:gd name="connsiteY333" fmla="*/ 6783192 h 6858000"/>
              <a:gd name="connsiteX334" fmla="*/ 3399358 w 7467600"/>
              <a:gd name="connsiteY334" fmla="*/ 6469011 h 6858000"/>
              <a:gd name="connsiteX335" fmla="*/ 3425650 w 7467600"/>
              <a:gd name="connsiteY335" fmla="*/ 6381333 h 6858000"/>
              <a:gd name="connsiteX336" fmla="*/ 3460661 w 7467600"/>
              <a:gd name="connsiteY336" fmla="*/ 6266763 h 6858000"/>
              <a:gd name="connsiteX337" fmla="*/ 3518021 w 7467600"/>
              <a:gd name="connsiteY337" fmla="*/ 6117298 h 6858000"/>
              <a:gd name="connsiteX338" fmla="*/ 3554035 w 7467600"/>
              <a:gd name="connsiteY338" fmla="*/ 6027832 h 6858000"/>
              <a:gd name="connsiteX339" fmla="*/ 3677174 w 7467600"/>
              <a:gd name="connsiteY339" fmla="*/ 5636351 h 6858000"/>
              <a:gd name="connsiteX340" fmla="*/ 3698819 w 7467600"/>
              <a:gd name="connsiteY340" fmla="*/ 5560503 h 6858000"/>
              <a:gd name="connsiteX341" fmla="*/ 3702094 w 7467600"/>
              <a:gd name="connsiteY341" fmla="*/ 5549194 h 6858000"/>
              <a:gd name="connsiteX342" fmla="*/ 3398355 w 7467600"/>
              <a:gd name="connsiteY342" fmla="*/ 6094603 h 6858000"/>
              <a:gd name="connsiteX343" fmla="*/ 3193941 w 7467600"/>
              <a:gd name="connsiteY343" fmla="*/ 6798775 h 6858000"/>
              <a:gd name="connsiteX344" fmla="*/ 3184140 w 7467600"/>
              <a:gd name="connsiteY344" fmla="*/ 6858000 h 6858000"/>
              <a:gd name="connsiteX345" fmla="*/ 3099978 w 7467600"/>
              <a:gd name="connsiteY345" fmla="*/ 6858000 h 6858000"/>
              <a:gd name="connsiteX346" fmla="*/ 3101556 w 7467600"/>
              <a:gd name="connsiteY346" fmla="*/ 6843337 h 6858000"/>
              <a:gd name="connsiteX347" fmla="*/ 3370162 w 7467600"/>
              <a:gd name="connsiteY347" fmla="*/ 5785550 h 6858000"/>
              <a:gd name="connsiteX348" fmla="*/ 3746477 w 7467600"/>
              <a:gd name="connsiteY348" fmla="*/ 5377889 h 6858000"/>
              <a:gd name="connsiteX349" fmla="*/ 3863399 w 7467600"/>
              <a:gd name="connsiteY349" fmla="*/ 5087257 h 6858000"/>
              <a:gd name="connsiteX350" fmla="*/ 3968712 w 7467600"/>
              <a:gd name="connsiteY350" fmla="*/ 4913989 h 6858000"/>
              <a:gd name="connsiteX351" fmla="*/ 2792390 w 7467600"/>
              <a:gd name="connsiteY351" fmla="*/ 5382974 h 6858000"/>
              <a:gd name="connsiteX352" fmla="*/ 2714982 w 7467600"/>
              <a:gd name="connsiteY352" fmla="*/ 5427051 h 6858000"/>
              <a:gd name="connsiteX353" fmla="*/ 2813361 w 7467600"/>
              <a:gd name="connsiteY353" fmla="*/ 6023912 h 6858000"/>
              <a:gd name="connsiteX354" fmla="*/ 2688430 w 7467600"/>
              <a:gd name="connsiteY354" fmla="*/ 6801564 h 6858000"/>
              <a:gd name="connsiteX355" fmla="*/ 2629626 w 7467600"/>
              <a:gd name="connsiteY355" fmla="*/ 6763394 h 6858000"/>
              <a:gd name="connsiteX356" fmla="*/ 2565328 w 7467600"/>
              <a:gd name="connsiteY356" fmla="*/ 5516399 h 6858000"/>
              <a:gd name="connsiteX357" fmla="*/ 1922999 w 7467600"/>
              <a:gd name="connsiteY357" fmla="*/ 5980343 h 6858000"/>
              <a:gd name="connsiteX358" fmla="*/ 1950261 w 7467600"/>
              <a:gd name="connsiteY358" fmla="*/ 6405858 h 6858000"/>
              <a:gd name="connsiteX359" fmla="*/ 2365554 w 7467600"/>
              <a:gd name="connsiteY359" fmla="*/ 6759107 h 6858000"/>
              <a:gd name="connsiteX360" fmla="*/ 2424142 w 7467600"/>
              <a:gd name="connsiteY360" fmla="*/ 6858000 h 6858000"/>
              <a:gd name="connsiteX361" fmla="*/ 2395994 w 7467600"/>
              <a:gd name="connsiteY361" fmla="*/ 6858000 h 6858000"/>
              <a:gd name="connsiteX362" fmla="*/ 2392863 w 7467600"/>
              <a:gd name="connsiteY362" fmla="*/ 6852964 h 6858000"/>
              <a:gd name="connsiteX363" fmla="*/ 2017589 w 7467600"/>
              <a:gd name="connsiteY363" fmla="*/ 6493982 h 6858000"/>
              <a:gd name="connsiteX364" fmla="*/ 2147336 w 7467600"/>
              <a:gd name="connsiteY364" fmla="*/ 6594052 h 6858000"/>
              <a:gd name="connsiteX365" fmla="*/ 2207047 w 7467600"/>
              <a:gd name="connsiteY365" fmla="*/ 6654540 h 6858000"/>
              <a:gd name="connsiteX366" fmla="*/ 2299106 w 7467600"/>
              <a:gd name="connsiteY366" fmla="*/ 6778931 h 6858000"/>
              <a:gd name="connsiteX367" fmla="*/ 2314430 w 7467600"/>
              <a:gd name="connsiteY367" fmla="*/ 6801144 h 6858000"/>
              <a:gd name="connsiteX368" fmla="*/ 2352406 w 7467600"/>
              <a:gd name="connsiteY368" fmla="*/ 6858000 h 6858000"/>
              <a:gd name="connsiteX369" fmla="*/ 2314492 w 7467600"/>
              <a:gd name="connsiteY369" fmla="*/ 6858000 h 6858000"/>
              <a:gd name="connsiteX370" fmla="*/ 2288095 w 7467600"/>
              <a:gd name="connsiteY370" fmla="*/ 6818030 h 6858000"/>
              <a:gd name="connsiteX371" fmla="*/ 2272768 w 7467600"/>
              <a:gd name="connsiteY371" fmla="*/ 6795822 h 6858000"/>
              <a:gd name="connsiteX372" fmla="*/ 2182715 w 7467600"/>
              <a:gd name="connsiteY372" fmla="*/ 6675071 h 6858000"/>
              <a:gd name="connsiteX373" fmla="*/ 2032061 w 7467600"/>
              <a:gd name="connsiteY373" fmla="*/ 6541380 h 6858000"/>
              <a:gd name="connsiteX374" fmla="*/ 2257220 w 7467600"/>
              <a:gd name="connsiteY374" fmla="*/ 6826257 h 6858000"/>
              <a:gd name="connsiteX375" fmla="*/ 2281324 w 7467600"/>
              <a:gd name="connsiteY375" fmla="*/ 6858000 h 6858000"/>
              <a:gd name="connsiteX376" fmla="*/ 2242860 w 7467600"/>
              <a:gd name="connsiteY376" fmla="*/ 6858000 h 6858000"/>
              <a:gd name="connsiteX377" fmla="*/ 2232818 w 7467600"/>
              <a:gd name="connsiteY377" fmla="*/ 6844926 h 6858000"/>
              <a:gd name="connsiteX378" fmla="*/ 1990172 w 7467600"/>
              <a:gd name="connsiteY378" fmla="*/ 6542121 h 6858000"/>
              <a:gd name="connsiteX379" fmla="*/ 2124090 w 7467600"/>
              <a:gd name="connsiteY379" fmla="*/ 6761017 h 6858000"/>
              <a:gd name="connsiteX380" fmla="*/ 2200380 w 7467600"/>
              <a:gd name="connsiteY380" fmla="*/ 6858000 h 6858000"/>
              <a:gd name="connsiteX381" fmla="*/ 2147507 w 7467600"/>
              <a:gd name="connsiteY381" fmla="*/ 6858000 h 6858000"/>
              <a:gd name="connsiteX382" fmla="*/ 2070668 w 7467600"/>
              <a:gd name="connsiteY382" fmla="*/ 6761520 h 6858000"/>
              <a:gd name="connsiteX383" fmla="*/ 1975142 w 7467600"/>
              <a:gd name="connsiteY383" fmla="*/ 6585570 h 6858000"/>
              <a:gd name="connsiteX384" fmla="*/ 2050035 w 7467600"/>
              <a:gd name="connsiteY384" fmla="*/ 6813345 h 6858000"/>
              <a:gd name="connsiteX385" fmla="*/ 2063025 w 7467600"/>
              <a:gd name="connsiteY385" fmla="*/ 6858000 h 6858000"/>
              <a:gd name="connsiteX386" fmla="*/ 2021675 w 7467600"/>
              <a:gd name="connsiteY386" fmla="*/ 6858000 h 6858000"/>
              <a:gd name="connsiteX387" fmla="*/ 2019308 w 7467600"/>
              <a:gd name="connsiteY387" fmla="*/ 6847118 h 6858000"/>
              <a:gd name="connsiteX388" fmla="*/ 1938835 w 7467600"/>
              <a:gd name="connsiteY388" fmla="*/ 6551160 h 6858000"/>
              <a:gd name="connsiteX389" fmla="*/ 1953230 w 7467600"/>
              <a:gd name="connsiteY389" fmla="*/ 6759699 h 6858000"/>
              <a:gd name="connsiteX390" fmla="*/ 1956763 w 7467600"/>
              <a:gd name="connsiteY390" fmla="*/ 6778191 h 6858000"/>
              <a:gd name="connsiteX391" fmla="*/ 1967925 w 7467600"/>
              <a:gd name="connsiteY391" fmla="*/ 6858000 h 6858000"/>
              <a:gd name="connsiteX392" fmla="*/ 1936622 w 7467600"/>
              <a:gd name="connsiteY392" fmla="*/ 6858000 h 6858000"/>
              <a:gd name="connsiteX393" fmla="*/ 1926261 w 7467600"/>
              <a:gd name="connsiteY393" fmla="*/ 6784064 h 6858000"/>
              <a:gd name="connsiteX394" fmla="*/ 1922724 w 7467600"/>
              <a:gd name="connsiteY394" fmla="*/ 6765577 h 6858000"/>
              <a:gd name="connsiteX395" fmla="*/ 1904650 w 7467600"/>
              <a:gd name="connsiteY395" fmla="*/ 6639616 h 6858000"/>
              <a:gd name="connsiteX396" fmla="*/ 1885273 w 7467600"/>
              <a:gd name="connsiteY396" fmla="*/ 6858000 h 6858000"/>
              <a:gd name="connsiteX397" fmla="*/ 1854363 w 7467600"/>
              <a:gd name="connsiteY397" fmla="*/ 6858000 h 6858000"/>
              <a:gd name="connsiteX398" fmla="*/ 1880391 w 7467600"/>
              <a:gd name="connsiteY398" fmla="*/ 6603796 h 6858000"/>
              <a:gd name="connsiteX399" fmla="*/ 1818273 w 7467600"/>
              <a:gd name="connsiteY399" fmla="*/ 6715729 h 6858000"/>
              <a:gd name="connsiteX400" fmla="*/ 1794691 w 7467600"/>
              <a:gd name="connsiteY400" fmla="*/ 6843239 h 6858000"/>
              <a:gd name="connsiteX401" fmla="*/ 1794914 w 7467600"/>
              <a:gd name="connsiteY401" fmla="*/ 6858000 h 6858000"/>
              <a:gd name="connsiteX402" fmla="*/ 1746128 w 7467600"/>
              <a:gd name="connsiteY402" fmla="*/ 6858000 h 6858000"/>
              <a:gd name="connsiteX403" fmla="*/ 1753934 w 7467600"/>
              <a:gd name="connsiteY403" fmla="*/ 6724796 h 6858000"/>
              <a:gd name="connsiteX404" fmla="*/ 1792053 w 7467600"/>
              <a:gd name="connsiteY404" fmla="*/ 6572396 h 6858000"/>
              <a:gd name="connsiteX405" fmla="*/ 1862248 w 7467600"/>
              <a:gd name="connsiteY405" fmla="*/ 6266397 h 6858000"/>
              <a:gd name="connsiteX406" fmla="*/ 1862250 w 7467600"/>
              <a:gd name="connsiteY406" fmla="*/ 6033531 h 6858000"/>
              <a:gd name="connsiteX407" fmla="*/ 1211999 w 7467600"/>
              <a:gd name="connsiteY407" fmla="*/ 6683610 h 6858000"/>
              <a:gd name="connsiteX408" fmla="*/ 1213266 w 7467600"/>
              <a:gd name="connsiteY408" fmla="*/ 6691947 h 6858000"/>
              <a:gd name="connsiteX409" fmla="*/ 1203370 w 7467600"/>
              <a:gd name="connsiteY409" fmla="*/ 6850676 h 6858000"/>
              <a:gd name="connsiteX410" fmla="*/ 1203671 w 7467600"/>
              <a:gd name="connsiteY410" fmla="*/ 6858000 h 6858000"/>
              <a:gd name="connsiteX411" fmla="*/ 1143180 w 7467600"/>
              <a:gd name="connsiteY411" fmla="*/ 6858000 h 6858000"/>
              <a:gd name="connsiteX412" fmla="*/ 1142176 w 7467600"/>
              <a:gd name="connsiteY412" fmla="*/ 6766045 h 6858000"/>
              <a:gd name="connsiteX413" fmla="*/ 1067484 w 7467600"/>
              <a:gd name="connsiteY413" fmla="*/ 6858000 h 6858000"/>
              <a:gd name="connsiteX414" fmla="*/ 953928 w 7467600"/>
              <a:gd name="connsiteY414" fmla="*/ 6858000 h 6858000"/>
              <a:gd name="connsiteX415" fmla="*/ 959715 w 7467600"/>
              <a:gd name="connsiteY415" fmla="*/ 6850185 h 6858000"/>
              <a:gd name="connsiteX416" fmla="*/ 1483788 w 7467600"/>
              <a:gd name="connsiteY416" fmla="*/ 6259174 h 6858000"/>
              <a:gd name="connsiteX417" fmla="*/ 1100671 w 7467600"/>
              <a:gd name="connsiteY417" fmla="*/ 6252137 h 6858000"/>
              <a:gd name="connsiteX418" fmla="*/ 1090144 w 7467600"/>
              <a:gd name="connsiteY418" fmla="*/ 6256748 h 6858000"/>
              <a:gd name="connsiteX419" fmla="*/ 1095872 w 7467600"/>
              <a:gd name="connsiteY419" fmla="*/ 6271892 h 6858000"/>
              <a:gd name="connsiteX420" fmla="*/ 262785 w 7467600"/>
              <a:gd name="connsiteY420" fmla="*/ 6845450 h 6858000"/>
              <a:gd name="connsiteX421" fmla="*/ 209968 w 7467600"/>
              <a:gd name="connsiteY421" fmla="*/ 6770713 h 6858000"/>
              <a:gd name="connsiteX422" fmla="*/ 873460 w 7467600"/>
              <a:gd name="connsiteY422" fmla="*/ 6253768 h 6858000"/>
              <a:gd name="connsiteX423" fmla="*/ 192686 w 7467600"/>
              <a:gd name="connsiteY423" fmla="*/ 5849257 h 6858000"/>
              <a:gd name="connsiteX424" fmla="*/ 4696 w 7467600"/>
              <a:gd name="connsiteY424" fmla="*/ 5697668 h 6858000"/>
              <a:gd name="connsiteX425" fmla="*/ 0 w 7467600"/>
              <a:gd name="connsiteY425" fmla="*/ 5689984 h 6858000"/>
              <a:gd name="connsiteX426" fmla="*/ 0 w 7467600"/>
              <a:gd name="connsiteY426" fmla="*/ 5513472 h 6858000"/>
              <a:gd name="connsiteX427" fmla="*/ 174101 w 7467600"/>
              <a:gd name="connsiteY427" fmla="*/ 5620277 h 6858000"/>
              <a:gd name="connsiteX428" fmla="*/ 891800 w 7467600"/>
              <a:gd name="connsiteY428" fmla="*/ 6036935 h 6858000"/>
              <a:gd name="connsiteX429" fmla="*/ 1072219 w 7467600"/>
              <a:gd name="connsiteY429" fmla="*/ 6169443 h 6858000"/>
              <a:gd name="connsiteX430" fmla="*/ 1074117 w 7467600"/>
              <a:gd name="connsiteY430" fmla="*/ 6170301 h 6858000"/>
              <a:gd name="connsiteX431" fmla="*/ 1083114 w 7467600"/>
              <a:gd name="connsiteY431" fmla="*/ 6174131 h 6858000"/>
              <a:gd name="connsiteX432" fmla="*/ 1543010 w 7467600"/>
              <a:gd name="connsiteY432" fmla="*/ 6191140 h 6858000"/>
              <a:gd name="connsiteX433" fmla="*/ 1551080 w 7467600"/>
              <a:gd name="connsiteY433" fmla="*/ 6195006 h 6858000"/>
              <a:gd name="connsiteX434" fmla="*/ 2345443 w 7467600"/>
              <a:gd name="connsiteY434" fmla="*/ 5549882 h 6858000"/>
              <a:gd name="connsiteX435" fmla="*/ 1721499 w 7467600"/>
              <a:gd name="connsiteY435" fmla="*/ 5599969 h 6858000"/>
              <a:gd name="connsiteX436" fmla="*/ 767716 w 7467600"/>
              <a:gd name="connsiteY436" fmla="*/ 5472768 h 6858000"/>
              <a:gd name="connsiteX437" fmla="*/ 722147 w 7467600"/>
              <a:gd name="connsiteY437" fmla="*/ 5393091 h 6858000"/>
              <a:gd name="connsiteX438" fmla="*/ 1485552 w 7467600"/>
              <a:gd name="connsiteY438" fmla="*/ 5313202 h 6858000"/>
              <a:gd name="connsiteX439" fmla="*/ 2143004 w 7467600"/>
              <a:gd name="connsiteY439" fmla="*/ 5402420 h 6858000"/>
              <a:gd name="connsiteX440" fmla="*/ 1933391 w 7467600"/>
              <a:gd name="connsiteY440" fmla="*/ 5156971 h 6858000"/>
              <a:gd name="connsiteX441" fmla="*/ 1827118 w 7467600"/>
              <a:gd name="connsiteY441" fmla="*/ 4968410 h 6858000"/>
              <a:gd name="connsiteX442" fmla="*/ 1837349 w 7467600"/>
              <a:gd name="connsiteY442" fmla="*/ 4956357 h 6858000"/>
              <a:gd name="connsiteX443" fmla="*/ 2162835 w 7467600"/>
              <a:gd name="connsiteY443" fmla="*/ 5187853 h 6858000"/>
              <a:gd name="connsiteX444" fmla="*/ 2257167 w 7467600"/>
              <a:gd name="connsiteY444" fmla="*/ 5462123 h 6858000"/>
              <a:gd name="connsiteX445" fmla="*/ 2261598 w 7467600"/>
              <a:gd name="connsiteY445" fmla="*/ 5467998 h 6858000"/>
              <a:gd name="connsiteX446" fmla="*/ 2437177 w 7467600"/>
              <a:gd name="connsiteY446" fmla="*/ 5479608 h 6858000"/>
              <a:gd name="connsiteX447" fmla="*/ 2445247 w 7467600"/>
              <a:gd name="connsiteY447" fmla="*/ 5483476 h 6858000"/>
              <a:gd name="connsiteX448" fmla="*/ 2743626 w 7467600"/>
              <a:gd name="connsiteY448" fmla="*/ 5304819 h 6858000"/>
              <a:gd name="connsiteX449" fmla="*/ 3048102 w 7467600"/>
              <a:gd name="connsiteY449" fmla="*/ 5150595 h 6858000"/>
              <a:gd name="connsiteX450" fmla="*/ 1799414 w 7467600"/>
              <a:gd name="connsiteY450" fmla="*/ 4694732 h 6858000"/>
              <a:gd name="connsiteX451" fmla="*/ 1771735 w 7467600"/>
              <a:gd name="connsiteY451" fmla="*/ 4619929 h 6858000"/>
              <a:gd name="connsiteX452" fmla="*/ 3104273 w 7467600"/>
              <a:gd name="connsiteY452" fmla="*/ 5076159 h 6858000"/>
              <a:gd name="connsiteX453" fmla="*/ 3113245 w 7467600"/>
              <a:gd name="connsiteY453" fmla="*/ 5090705 h 6858000"/>
              <a:gd name="connsiteX454" fmla="*/ 3126294 w 7467600"/>
              <a:gd name="connsiteY454" fmla="*/ 5114400 h 6858000"/>
              <a:gd name="connsiteX455" fmla="*/ 3937433 w 7467600"/>
              <a:gd name="connsiteY455" fmla="*/ 4830473 h 6858000"/>
              <a:gd name="connsiteX456" fmla="*/ 3590475 w 7467600"/>
              <a:gd name="connsiteY456" fmla="*/ 4597974 h 6858000"/>
              <a:gd name="connsiteX457" fmla="*/ 3100264 w 7467600"/>
              <a:gd name="connsiteY457" fmla="*/ 4579845 h 6858000"/>
              <a:gd name="connsiteX458" fmla="*/ 2183576 w 7467600"/>
              <a:gd name="connsiteY458" fmla="*/ 4227150 h 6858000"/>
              <a:gd name="connsiteX459" fmla="*/ 2151029 w 7467600"/>
              <a:gd name="connsiteY459" fmla="*/ 4146947 h 6858000"/>
              <a:gd name="connsiteX460" fmla="*/ 3563434 w 7467600"/>
              <a:gd name="connsiteY460" fmla="*/ 4469115 h 6858000"/>
              <a:gd name="connsiteX461" fmla="*/ 3177952 w 7467600"/>
              <a:gd name="connsiteY461" fmla="*/ 3657386 h 6858000"/>
              <a:gd name="connsiteX462" fmla="*/ 3189263 w 7467600"/>
              <a:gd name="connsiteY462" fmla="*/ 3625726 h 6858000"/>
              <a:gd name="connsiteX463" fmla="*/ 3560912 w 7467600"/>
              <a:gd name="connsiteY463" fmla="*/ 4079863 h 6858000"/>
              <a:gd name="connsiteX464" fmla="*/ 3626636 w 7467600"/>
              <a:gd name="connsiteY464" fmla="*/ 4512230 h 6858000"/>
              <a:gd name="connsiteX465" fmla="*/ 3653088 w 7467600"/>
              <a:gd name="connsiteY465" fmla="*/ 4521417 h 6858000"/>
              <a:gd name="connsiteX466" fmla="*/ 3988128 w 7467600"/>
              <a:gd name="connsiteY466" fmla="*/ 4817267 h 6858000"/>
              <a:gd name="connsiteX467" fmla="*/ 4830582 w 7467600"/>
              <a:gd name="connsiteY467" fmla="*/ 4676000 h 6858000"/>
              <a:gd name="connsiteX468" fmla="*/ 4830100 w 7467600"/>
              <a:gd name="connsiteY468" fmla="*/ 4675554 h 6858000"/>
              <a:gd name="connsiteX469" fmla="*/ 4036318 w 7467600"/>
              <a:gd name="connsiteY469" fmla="*/ 4147013 h 6858000"/>
              <a:gd name="connsiteX470" fmla="*/ 3432098 w 7467600"/>
              <a:gd name="connsiteY470" fmla="*/ 3537312 h 6858000"/>
              <a:gd name="connsiteX471" fmla="*/ 3446761 w 7467600"/>
              <a:gd name="connsiteY471" fmla="*/ 3461278 h 6858000"/>
              <a:gd name="connsiteX472" fmla="*/ 4419733 w 7467600"/>
              <a:gd name="connsiteY472" fmla="*/ 3963555 h 6858000"/>
              <a:gd name="connsiteX473" fmla="*/ 4781371 w 7467600"/>
              <a:gd name="connsiteY473" fmla="*/ 4458604 h 6858000"/>
              <a:gd name="connsiteX474" fmla="*/ 4780440 w 7467600"/>
              <a:gd name="connsiteY474" fmla="*/ 4470290 h 6858000"/>
              <a:gd name="connsiteX475" fmla="*/ 4898954 w 7467600"/>
              <a:gd name="connsiteY475" fmla="*/ 4662092 h 6858000"/>
              <a:gd name="connsiteX476" fmla="*/ 4900699 w 7467600"/>
              <a:gd name="connsiteY476" fmla="*/ 4670867 h 6858000"/>
              <a:gd name="connsiteX477" fmla="*/ 5714511 w 7467600"/>
              <a:gd name="connsiteY477" fmla="*/ 4663483 h 6858000"/>
              <a:gd name="connsiteX478" fmla="*/ 5464793 w 7467600"/>
              <a:gd name="connsiteY478" fmla="*/ 4393556 h 6858000"/>
              <a:gd name="connsiteX479" fmla="*/ 5461897 w 7467600"/>
              <a:gd name="connsiteY479" fmla="*/ 4390879 h 6858000"/>
              <a:gd name="connsiteX480" fmla="*/ 4294126 w 7467600"/>
              <a:gd name="connsiteY480" fmla="*/ 3303048 h 6858000"/>
              <a:gd name="connsiteX481" fmla="*/ 4305321 w 7467600"/>
              <a:gd name="connsiteY481" fmla="*/ 3256953 h 6858000"/>
              <a:gd name="connsiteX482" fmla="*/ 4949299 w 7467600"/>
              <a:gd name="connsiteY482" fmla="*/ 3766336 h 6858000"/>
              <a:gd name="connsiteX483" fmla="*/ 5291452 w 7467600"/>
              <a:gd name="connsiteY483" fmla="*/ 4076801 h 6858000"/>
              <a:gd name="connsiteX484" fmla="*/ 5434998 w 7467600"/>
              <a:gd name="connsiteY484" fmla="*/ 4254100 h 6858000"/>
              <a:gd name="connsiteX485" fmla="*/ 5351015 w 7467600"/>
              <a:gd name="connsiteY485" fmla="*/ 3760989 h 6858000"/>
              <a:gd name="connsiteX486" fmla="*/ 5413780 w 7467600"/>
              <a:gd name="connsiteY486" fmla="*/ 2966265 h 6858000"/>
              <a:gd name="connsiteX487" fmla="*/ 5425627 w 7467600"/>
              <a:gd name="connsiteY487" fmla="*/ 2954192 h 6858000"/>
              <a:gd name="connsiteX488" fmla="*/ 6604735 w 7467600"/>
              <a:gd name="connsiteY488" fmla="*/ 2041381 h 6858000"/>
              <a:gd name="connsiteX489" fmla="*/ 7204487 w 7467600"/>
              <a:gd name="connsiteY489" fmla="*/ 2742112 h 6858000"/>
              <a:gd name="connsiteX490" fmla="*/ 7131592 w 7467600"/>
              <a:gd name="connsiteY490" fmla="*/ 2672096 h 6858000"/>
              <a:gd name="connsiteX491" fmla="*/ 6996344 w 7467600"/>
              <a:gd name="connsiteY491" fmla="*/ 2518310 h 6858000"/>
              <a:gd name="connsiteX492" fmla="*/ 6735495 w 7467600"/>
              <a:gd name="connsiteY492" fmla="*/ 2196890 h 6858000"/>
              <a:gd name="connsiteX493" fmla="*/ 6721901 w 7467600"/>
              <a:gd name="connsiteY493" fmla="*/ 2179274 h 6858000"/>
              <a:gd name="connsiteX494" fmla="*/ 6604735 w 7467600"/>
              <a:gd name="connsiteY494" fmla="*/ 2041381 h 6858000"/>
              <a:gd name="connsiteX495" fmla="*/ 6591670 w 7467600"/>
              <a:gd name="connsiteY495" fmla="*/ 1988277 h 6858000"/>
              <a:gd name="connsiteX496" fmla="*/ 6747349 w 7467600"/>
              <a:gd name="connsiteY496" fmla="*/ 2160069 h 6858000"/>
              <a:gd name="connsiteX497" fmla="*/ 6760943 w 7467600"/>
              <a:gd name="connsiteY497" fmla="*/ 2177686 h 6858000"/>
              <a:gd name="connsiteX498" fmla="*/ 7021065 w 7467600"/>
              <a:gd name="connsiteY498" fmla="*/ 2498102 h 6858000"/>
              <a:gd name="connsiteX499" fmla="*/ 7155223 w 7467600"/>
              <a:gd name="connsiteY499" fmla="*/ 2650386 h 6858000"/>
              <a:gd name="connsiteX500" fmla="*/ 7203167 w 7467600"/>
              <a:gd name="connsiteY500" fmla="*/ 2697288 h 6858000"/>
              <a:gd name="connsiteX501" fmla="*/ 6937703 w 7467600"/>
              <a:gd name="connsiteY501" fmla="*/ 2321981 h 6858000"/>
              <a:gd name="connsiteX502" fmla="*/ 6591670 w 7467600"/>
              <a:gd name="connsiteY502" fmla="*/ 1988277 h 6858000"/>
              <a:gd name="connsiteX503" fmla="*/ 5798671 w 7467600"/>
              <a:gd name="connsiteY503" fmla="*/ 1981601 h 6858000"/>
              <a:gd name="connsiteX504" fmla="*/ 5754709 w 7467600"/>
              <a:gd name="connsiteY504" fmla="*/ 2071454 h 6858000"/>
              <a:gd name="connsiteX505" fmla="*/ 5763044 w 7467600"/>
              <a:gd name="connsiteY505" fmla="*/ 2842206 h 6858000"/>
              <a:gd name="connsiteX506" fmla="*/ 5764974 w 7467600"/>
              <a:gd name="connsiteY506" fmla="*/ 2799609 h 6858000"/>
              <a:gd name="connsiteX507" fmla="*/ 5767665 w 7467600"/>
              <a:gd name="connsiteY507" fmla="*/ 2666409 h 6858000"/>
              <a:gd name="connsiteX508" fmla="*/ 5763055 w 7467600"/>
              <a:gd name="connsiteY508" fmla="*/ 2579705 h 6858000"/>
              <a:gd name="connsiteX509" fmla="*/ 5758079 w 7467600"/>
              <a:gd name="connsiteY509" fmla="*/ 2492508 h 6858000"/>
              <a:gd name="connsiteX510" fmla="*/ 5779325 w 7467600"/>
              <a:gd name="connsiteY510" fmla="*/ 2197069 h 6858000"/>
              <a:gd name="connsiteX511" fmla="*/ 5798671 w 7467600"/>
              <a:gd name="connsiteY511" fmla="*/ 1981601 h 6858000"/>
              <a:gd name="connsiteX512" fmla="*/ 5829202 w 7467600"/>
              <a:gd name="connsiteY512" fmla="*/ 1971679 h 6858000"/>
              <a:gd name="connsiteX513" fmla="*/ 5809558 w 7467600"/>
              <a:gd name="connsiteY513" fmla="*/ 2198043 h 6858000"/>
              <a:gd name="connsiteX514" fmla="*/ 5788653 w 7467600"/>
              <a:gd name="connsiteY514" fmla="*/ 2489430 h 6858000"/>
              <a:gd name="connsiteX515" fmla="*/ 5793439 w 7467600"/>
              <a:gd name="connsiteY515" fmla="*/ 2575235 h 6858000"/>
              <a:gd name="connsiteX516" fmla="*/ 5796837 w 7467600"/>
              <a:gd name="connsiteY516" fmla="*/ 2637633 h 6858000"/>
              <a:gd name="connsiteX517" fmla="*/ 5818614 w 7467600"/>
              <a:gd name="connsiteY517" fmla="*/ 2473055 h 6858000"/>
              <a:gd name="connsiteX518" fmla="*/ 5829202 w 7467600"/>
              <a:gd name="connsiteY518" fmla="*/ 1971679 h 6858000"/>
              <a:gd name="connsiteX519" fmla="*/ 5911389 w 7467600"/>
              <a:gd name="connsiteY519" fmla="*/ 1898371 h 6858000"/>
              <a:gd name="connsiteX520" fmla="*/ 6237627 w 7467600"/>
              <a:gd name="connsiteY520" fmla="*/ 2231921 h 6858000"/>
              <a:gd name="connsiteX521" fmla="*/ 5911389 w 7467600"/>
              <a:gd name="connsiteY521" fmla="*/ 1898371 h 6858000"/>
              <a:gd name="connsiteX522" fmla="*/ 6944437 w 7467600"/>
              <a:gd name="connsiteY522" fmla="*/ 1575402 h 6858000"/>
              <a:gd name="connsiteX523" fmla="*/ 6304730 w 7467600"/>
              <a:gd name="connsiteY523" fmla="*/ 1766654 h 6858000"/>
              <a:gd name="connsiteX524" fmla="*/ 6944437 w 7467600"/>
              <a:gd name="connsiteY524" fmla="*/ 1575402 h 6858000"/>
              <a:gd name="connsiteX525" fmla="*/ 7019523 w 7467600"/>
              <a:gd name="connsiteY525" fmla="*/ 1519450 h 6858000"/>
              <a:gd name="connsiteX526" fmla="*/ 6298091 w 7467600"/>
              <a:gd name="connsiteY526" fmla="*/ 1737122 h 6858000"/>
              <a:gd name="connsiteX527" fmla="*/ 7019523 w 7467600"/>
              <a:gd name="connsiteY527" fmla="*/ 1519450 h 6858000"/>
              <a:gd name="connsiteX528" fmla="*/ 2399523 w 7467600"/>
              <a:gd name="connsiteY528" fmla="*/ 1428234 h 6858000"/>
              <a:gd name="connsiteX529" fmla="*/ 2224982 w 7467600"/>
              <a:gd name="connsiteY529" fmla="*/ 1826201 h 6858000"/>
              <a:gd name="connsiteX530" fmla="*/ 2096099 w 7467600"/>
              <a:gd name="connsiteY530" fmla="*/ 2345900 h 6858000"/>
              <a:gd name="connsiteX531" fmla="*/ 2283317 w 7467600"/>
              <a:gd name="connsiteY531" fmla="*/ 1796925 h 6858000"/>
              <a:gd name="connsiteX532" fmla="*/ 2399523 w 7467600"/>
              <a:gd name="connsiteY532" fmla="*/ 1428234 h 6858000"/>
              <a:gd name="connsiteX533" fmla="*/ 2448558 w 7467600"/>
              <a:gd name="connsiteY533" fmla="*/ 1373435 h 6858000"/>
              <a:gd name="connsiteX534" fmla="*/ 2312521 w 7467600"/>
              <a:gd name="connsiteY534" fmla="*/ 1806140 h 6858000"/>
              <a:gd name="connsiteX535" fmla="*/ 2127533 w 7467600"/>
              <a:gd name="connsiteY535" fmla="*/ 2348380 h 6858000"/>
              <a:gd name="connsiteX536" fmla="*/ 2358080 w 7467600"/>
              <a:gd name="connsiteY536" fmla="*/ 1866134 h 6858000"/>
              <a:gd name="connsiteX537" fmla="*/ 2407436 w 7467600"/>
              <a:gd name="connsiteY537" fmla="*/ 1651070 h 6858000"/>
              <a:gd name="connsiteX538" fmla="*/ 2448558 w 7467600"/>
              <a:gd name="connsiteY538" fmla="*/ 1373435 h 6858000"/>
              <a:gd name="connsiteX539" fmla="*/ 278707 w 7467600"/>
              <a:gd name="connsiteY539" fmla="*/ 1352270 h 6858000"/>
              <a:gd name="connsiteX540" fmla="*/ 321570 w 7467600"/>
              <a:gd name="connsiteY540" fmla="*/ 1861610 h 6858000"/>
              <a:gd name="connsiteX541" fmla="*/ 294281 w 7467600"/>
              <a:gd name="connsiteY541" fmla="*/ 1440658 h 6858000"/>
              <a:gd name="connsiteX542" fmla="*/ 278707 w 7467600"/>
              <a:gd name="connsiteY542" fmla="*/ 1352270 h 6858000"/>
              <a:gd name="connsiteX543" fmla="*/ 1423821 w 7467600"/>
              <a:gd name="connsiteY543" fmla="*/ 1351958 h 6858000"/>
              <a:gd name="connsiteX544" fmla="*/ 1638521 w 7467600"/>
              <a:gd name="connsiteY544" fmla="*/ 1908470 h 6858000"/>
              <a:gd name="connsiteX545" fmla="*/ 1754199 w 7467600"/>
              <a:gd name="connsiteY545" fmla="*/ 2149284 h 6858000"/>
              <a:gd name="connsiteX546" fmla="*/ 1908359 w 7467600"/>
              <a:gd name="connsiteY546" fmla="*/ 2364988 h 6858000"/>
              <a:gd name="connsiteX547" fmla="*/ 1647661 w 7467600"/>
              <a:gd name="connsiteY547" fmla="*/ 1825945 h 6858000"/>
              <a:gd name="connsiteX548" fmla="*/ 1423821 w 7467600"/>
              <a:gd name="connsiteY548" fmla="*/ 1351958 h 6858000"/>
              <a:gd name="connsiteX549" fmla="*/ 1431890 w 7467600"/>
              <a:gd name="connsiteY549" fmla="*/ 1306475 h 6858000"/>
              <a:gd name="connsiteX550" fmla="*/ 1507597 w 7467600"/>
              <a:gd name="connsiteY550" fmla="*/ 1446132 h 6858000"/>
              <a:gd name="connsiteX551" fmla="*/ 1674586 w 7467600"/>
              <a:gd name="connsiteY551" fmla="*/ 1813832 h 6858000"/>
              <a:gd name="connsiteX552" fmla="*/ 1815950 w 7467600"/>
              <a:gd name="connsiteY552" fmla="*/ 2128564 h 6858000"/>
              <a:gd name="connsiteX553" fmla="*/ 1984242 w 7467600"/>
              <a:gd name="connsiteY553" fmla="*/ 2430829 h 6858000"/>
              <a:gd name="connsiteX554" fmla="*/ 2014023 w 7467600"/>
              <a:gd name="connsiteY554" fmla="*/ 2450995 h 6858000"/>
              <a:gd name="connsiteX555" fmla="*/ 1747337 w 7467600"/>
              <a:gd name="connsiteY555" fmla="*/ 1855264 h 6858000"/>
              <a:gd name="connsiteX556" fmla="*/ 1533749 w 7467600"/>
              <a:gd name="connsiteY556" fmla="*/ 1478656 h 6858000"/>
              <a:gd name="connsiteX557" fmla="*/ 1431890 w 7467600"/>
              <a:gd name="connsiteY557" fmla="*/ 1306475 h 6858000"/>
              <a:gd name="connsiteX558" fmla="*/ 5052692 w 7467600"/>
              <a:gd name="connsiteY558" fmla="*/ 1292994 h 6858000"/>
              <a:gd name="connsiteX559" fmla="*/ 5200661 w 7467600"/>
              <a:gd name="connsiteY559" fmla="*/ 1635186 h 6858000"/>
              <a:gd name="connsiteX560" fmla="*/ 5297138 w 7467600"/>
              <a:gd name="connsiteY560" fmla="*/ 1906351 h 6858000"/>
              <a:gd name="connsiteX561" fmla="*/ 5052692 w 7467600"/>
              <a:gd name="connsiteY561" fmla="*/ 1292994 h 6858000"/>
              <a:gd name="connsiteX562" fmla="*/ 5009948 w 7467600"/>
              <a:gd name="connsiteY562" fmla="*/ 1273619 h 6858000"/>
              <a:gd name="connsiteX563" fmla="*/ 5121777 w 7467600"/>
              <a:gd name="connsiteY563" fmla="*/ 1654213 h 6858000"/>
              <a:gd name="connsiteX564" fmla="*/ 5293545 w 7467600"/>
              <a:gd name="connsiteY564" fmla="*/ 2072247 h 6858000"/>
              <a:gd name="connsiteX565" fmla="*/ 5294042 w 7467600"/>
              <a:gd name="connsiteY565" fmla="*/ 2065019 h 6858000"/>
              <a:gd name="connsiteX566" fmla="*/ 5171936 w 7467600"/>
              <a:gd name="connsiteY566" fmla="*/ 1647613 h 6858000"/>
              <a:gd name="connsiteX567" fmla="*/ 5009948 w 7467600"/>
              <a:gd name="connsiteY567" fmla="*/ 1273619 h 6858000"/>
              <a:gd name="connsiteX568" fmla="*/ 655236 w 7467600"/>
              <a:gd name="connsiteY568" fmla="*/ 1268632 h 6858000"/>
              <a:gd name="connsiteX569" fmla="*/ 839521 w 7467600"/>
              <a:gd name="connsiteY569" fmla="*/ 1685315 h 6858000"/>
              <a:gd name="connsiteX570" fmla="*/ 1109416 w 7467600"/>
              <a:gd name="connsiteY570" fmla="*/ 2061663 h 6858000"/>
              <a:gd name="connsiteX571" fmla="*/ 1298300 w 7467600"/>
              <a:gd name="connsiteY571" fmla="*/ 2247742 h 6858000"/>
              <a:gd name="connsiteX572" fmla="*/ 1125871 w 7467600"/>
              <a:gd name="connsiteY572" fmla="*/ 1989513 h 6858000"/>
              <a:gd name="connsiteX573" fmla="*/ 981574 w 7467600"/>
              <a:gd name="connsiteY573" fmla="*/ 1783157 h 6858000"/>
              <a:gd name="connsiteX574" fmla="*/ 922198 w 7467600"/>
              <a:gd name="connsiteY574" fmla="*/ 1677437 h 6858000"/>
              <a:gd name="connsiteX575" fmla="*/ 869293 w 7467600"/>
              <a:gd name="connsiteY575" fmla="*/ 1583214 h 6858000"/>
              <a:gd name="connsiteX576" fmla="*/ 751431 w 7467600"/>
              <a:gd name="connsiteY576" fmla="*/ 1405731 h 6858000"/>
              <a:gd name="connsiteX577" fmla="*/ 655236 w 7467600"/>
              <a:gd name="connsiteY577" fmla="*/ 1268632 h 6858000"/>
              <a:gd name="connsiteX578" fmla="*/ 6516292 w 7467600"/>
              <a:gd name="connsiteY578" fmla="*/ 1263064 h 6858000"/>
              <a:gd name="connsiteX579" fmla="*/ 5736320 w 7467600"/>
              <a:gd name="connsiteY579" fmla="*/ 1501803 h 6858000"/>
              <a:gd name="connsiteX580" fmla="*/ 6516292 w 7467600"/>
              <a:gd name="connsiteY580" fmla="*/ 1263064 h 6858000"/>
              <a:gd name="connsiteX581" fmla="*/ 291466 w 7467600"/>
              <a:gd name="connsiteY581" fmla="*/ 1250369 h 6858000"/>
              <a:gd name="connsiteX582" fmla="*/ 323180 w 7467600"/>
              <a:gd name="connsiteY582" fmla="*/ 1435283 h 6858000"/>
              <a:gd name="connsiteX583" fmla="*/ 349381 w 7467600"/>
              <a:gd name="connsiteY583" fmla="*/ 1875041 h 6858000"/>
              <a:gd name="connsiteX584" fmla="*/ 374363 w 7467600"/>
              <a:gd name="connsiteY584" fmla="*/ 1506494 h 6858000"/>
              <a:gd name="connsiteX585" fmla="*/ 302168 w 7467600"/>
              <a:gd name="connsiteY585" fmla="*/ 1274495 h 6858000"/>
              <a:gd name="connsiteX586" fmla="*/ 291466 w 7467600"/>
              <a:gd name="connsiteY586" fmla="*/ 1250369 h 6858000"/>
              <a:gd name="connsiteX587" fmla="*/ 678222 w 7467600"/>
              <a:gd name="connsiteY587" fmla="*/ 1248670 h 6858000"/>
              <a:gd name="connsiteX588" fmla="*/ 775536 w 7467600"/>
              <a:gd name="connsiteY588" fmla="*/ 1388015 h 6858000"/>
              <a:gd name="connsiteX589" fmla="*/ 894529 w 7467600"/>
              <a:gd name="connsiteY589" fmla="*/ 1567739 h 6858000"/>
              <a:gd name="connsiteX590" fmla="*/ 948000 w 7467600"/>
              <a:gd name="connsiteY590" fmla="*/ 1663088 h 6858000"/>
              <a:gd name="connsiteX591" fmla="*/ 1006812 w 7467600"/>
              <a:gd name="connsiteY591" fmla="*/ 1767683 h 6858000"/>
              <a:gd name="connsiteX592" fmla="*/ 1149133 w 7467600"/>
              <a:gd name="connsiteY592" fmla="*/ 1971513 h 6858000"/>
              <a:gd name="connsiteX593" fmla="*/ 1333952 w 7467600"/>
              <a:gd name="connsiteY593" fmla="*/ 2251620 h 6858000"/>
              <a:gd name="connsiteX594" fmla="*/ 1337329 w 7467600"/>
              <a:gd name="connsiteY594" fmla="*/ 2258350 h 6858000"/>
              <a:gd name="connsiteX595" fmla="*/ 1014726 w 7467600"/>
              <a:gd name="connsiteY595" fmla="*/ 1615556 h 6858000"/>
              <a:gd name="connsiteX596" fmla="*/ 678222 w 7467600"/>
              <a:gd name="connsiteY596" fmla="*/ 1248670 h 6858000"/>
              <a:gd name="connsiteX597" fmla="*/ 6691602 w 7467600"/>
              <a:gd name="connsiteY597" fmla="*/ 1140573 h 6858000"/>
              <a:gd name="connsiteX598" fmla="*/ 6571100 w 7467600"/>
              <a:gd name="connsiteY598" fmla="*/ 1183662 h 6858000"/>
              <a:gd name="connsiteX599" fmla="*/ 6241687 w 7467600"/>
              <a:gd name="connsiteY599" fmla="*/ 1257600 h 6858000"/>
              <a:gd name="connsiteX600" fmla="*/ 5693009 w 7467600"/>
              <a:gd name="connsiteY600" fmla="*/ 1478256 h 6858000"/>
              <a:gd name="connsiteX601" fmla="*/ 6548420 w 7467600"/>
              <a:gd name="connsiteY601" fmla="*/ 1214599 h 6858000"/>
              <a:gd name="connsiteX602" fmla="*/ 6605473 w 7467600"/>
              <a:gd name="connsiteY602" fmla="*/ 1184686 h 6858000"/>
              <a:gd name="connsiteX603" fmla="*/ 6691602 w 7467600"/>
              <a:gd name="connsiteY603" fmla="*/ 1140573 h 6858000"/>
              <a:gd name="connsiteX604" fmla="*/ 4002475 w 7467600"/>
              <a:gd name="connsiteY604" fmla="*/ 1037802 h 6858000"/>
              <a:gd name="connsiteX605" fmla="*/ 4000324 w 7467600"/>
              <a:gd name="connsiteY605" fmla="*/ 1039362 h 6858000"/>
              <a:gd name="connsiteX606" fmla="*/ 4002862 w 7467600"/>
              <a:gd name="connsiteY606" fmla="*/ 1042866 h 6858000"/>
              <a:gd name="connsiteX607" fmla="*/ 4002475 w 7467600"/>
              <a:gd name="connsiteY607" fmla="*/ 1037802 h 6858000"/>
              <a:gd name="connsiteX608" fmla="*/ 506322 w 7467600"/>
              <a:gd name="connsiteY608" fmla="*/ 1020997 h 6858000"/>
              <a:gd name="connsiteX609" fmla="*/ 533068 w 7467600"/>
              <a:gd name="connsiteY609" fmla="*/ 1029409 h 6858000"/>
              <a:gd name="connsiteX610" fmla="*/ 1232525 w 7467600"/>
              <a:gd name="connsiteY610" fmla="*/ 1804675 h 6858000"/>
              <a:gd name="connsiteX611" fmla="*/ 1388858 w 7467600"/>
              <a:gd name="connsiteY611" fmla="*/ 2368011 h 6858000"/>
              <a:gd name="connsiteX612" fmla="*/ 1384098 w 7467600"/>
              <a:gd name="connsiteY612" fmla="*/ 2378125 h 6858000"/>
              <a:gd name="connsiteX613" fmla="*/ 1425393 w 7467600"/>
              <a:gd name="connsiteY613" fmla="*/ 2589124 h 6858000"/>
              <a:gd name="connsiteX614" fmla="*/ 1424001 w 7467600"/>
              <a:gd name="connsiteY614" fmla="*/ 2597541 h 6858000"/>
              <a:gd name="connsiteX615" fmla="*/ 2152729 w 7467600"/>
              <a:gd name="connsiteY615" fmla="*/ 2864487 h 6858000"/>
              <a:gd name="connsiteX616" fmla="*/ 2020609 w 7467600"/>
              <a:gd name="connsiteY616" fmla="*/ 2539671 h 6858000"/>
              <a:gd name="connsiteX617" fmla="*/ 2018920 w 7467600"/>
              <a:gd name="connsiteY617" fmla="*/ 2536309 h 6858000"/>
              <a:gd name="connsiteX618" fmla="*/ 1342441 w 7467600"/>
              <a:gd name="connsiteY618" fmla="*/ 1173017 h 6858000"/>
              <a:gd name="connsiteX619" fmla="*/ 1367925 w 7467600"/>
              <a:gd name="connsiteY619" fmla="*/ 1135648 h 6858000"/>
              <a:gd name="connsiteX620" fmla="*/ 1771401 w 7467600"/>
              <a:gd name="connsiteY620" fmla="*/ 1806673 h 6858000"/>
              <a:gd name="connsiteX621" fmla="*/ 1972385 w 7467600"/>
              <a:gd name="connsiteY621" fmla="*/ 2198735 h 6858000"/>
              <a:gd name="connsiteX622" fmla="*/ 2040892 w 7467600"/>
              <a:gd name="connsiteY622" fmla="*/ 2405205 h 6858000"/>
              <a:gd name="connsiteX623" fmla="*/ 2131689 w 7467600"/>
              <a:gd name="connsiteY623" fmla="*/ 1936926 h 6858000"/>
              <a:gd name="connsiteX624" fmla="*/ 2454820 w 7467600"/>
              <a:gd name="connsiteY624" fmla="*/ 1248808 h 6858000"/>
              <a:gd name="connsiteX625" fmla="*/ 2492512 w 7467600"/>
              <a:gd name="connsiteY625" fmla="*/ 1302920 h 6858000"/>
              <a:gd name="connsiteX626" fmla="*/ 2081216 w 7467600"/>
              <a:gd name="connsiteY626" fmla="*/ 2527513 h 6858000"/>
              <a:gd name="connsiteX627" fmla="*/ 2081211 w 7467600"/>
              <a:gd name="connsiteY627" fmla="*/ 2528916 h 6858000"/>
              <a:gd name="connsiteX628" fmla="*/ 2199067 w 7467600"/>
              <a:gd name="connsiteY628" fmla="*/ 2884061 h 6858000"/>
              <a:gd name="connsiteX629" fmla="*/ 3192586 w 7467600"/>
              <a:gd name="connsiteY629" fmla="*/ 3411496 h 6858000"/>
              <a:gd name="connsiteX630" fmla="*/ 3182620 w 7467600"/>
              <a:gd name="connsiteY630" fmla="*/ 3483279 h 6858000"/>
              <a:gd name="connsiteX631" fmla="*/ 2435119 w 7467600"/>
              <a:gd name="connsiteY631" fmla="*/ 3080173 h 6858000"/>
              <a:gd name="connsiteX632" fmla="*/ 2410152 w 7467600"/>
              <a:gd name="connsiteY632" fmla="*/ 3063751 h 6858000"/>
              <a:gd name="connsiteX633" fmla="*/ 2408099 w 7467600"/>
              <a:gd name="connsiteY633" fmla="*/ 3064403 h 6858000"/>
              <a:gd name="connsiteX634" fmla="*/ 2407218 w 7467600"/>
              <a:gd name="connsiteY634" fmla="*/ 3070324 h 6858000"/>
              <a:gd name="connsiteX635" fmla="*/ 2380138 w 7467600"/>
              <a:gd name="connsiteY635" fmla="*/ 3099341 h 6858000"/>
              <a:gd name="connsiteX636" fmla="*/ 1765923 w 7467600"/>
              <a:gd name="connsiteY636" fmla="*/ 3581043 h 6858000"/>
              <a:gd name="connsiteX637" fmla="*/ 1702258 w 7467600"/>
              <a:gd name="connsiteY637" fmla="*/ 3612286 h 6858000"/>
              <a:gd name="connsiteX638" fmla="*/ 1538370 w 7467600"/>
              <a:gd name="connsiteY638" fmla="*/ 3811804 h 6858000"/>
              <a:gd name="connsiteX639" fmla="*/ 542867 w 7467600"/>
              <a:gd name="connsiteY639" fmla="*/ 4944092 h 6858000"/>
              <a:gd name="connsiteX640" fmla="*/ 515800 w 7467600"/>
              <a:gd name="connsiteY640" fmla="*/ 4862180 h 6858000"/>
              <a:gd name="connsiteX641" fmla="*/ 909145 w 7467600"/>
              <a:gd name="connsiteY641" fmla="*/ 4199225 h 6858000"/>
              <a:gd name="connsiteX642" fmla="*/ 1214067 w 7467600"/>
              <a:gd name="connsiteY642" fmla="*/ 3908561 h 6858000"/>
              <a:gd name="connsiteX643" fmla="*/ 640967 w 7467600"/>
              <a:gd name="connsiteY643" fmla="*/ 4105601 h 6858000"/>
              <a:gd name="connsiteX644" fmla="*/ 112563 w 7467600"/>
              <a:gd name="connsiteY644" fmla="*/ 4396952 h 6858000"/>
              <a:gd name="connsiteX645" fmla="*/ 0 w 7467600"/>
              <a:gd name="connsiteY645" fmla="*/ 4466006 h 6858000"/>
              <a:gd name="connsiteX646" fmla="*/ 0 w 7467600"/>
              <a:gd name="connsiteY646" fmla="*/ 4233763 h 6858000"/>
              <a:gd name="connsiteX647" fmla="*/ 36881 w 7467600"/>
              <a:gd name="connsiteY647" fmla="*/ 4200118 h 6858000"/>
              <a:gd name="connsiteX648" fmla="*/ 910534 w 7467600"/>
              <a:gd name="connsiteY648" fmla="*/ 3629753 h 6858000"/>
              <a:gd name="connsiteX649" fmla="*/ 1578717 w 7467600"/>
              <a:gd name="connsiteY649" fmla="*/ 3575982 h 6858000"/>
              <a:gd name="connsiteX650" fmla="*/ 2338780 w 7467600"/>
              <a:gd name="connsiteY650" fmla="*/ 3033725 h 6858000"/>
              <a:gd name="connsiteX651" fmla="*/ 1807991 w 7467600"/>
              <a:gd name="connsiteY651" fmla="*/ 2807184 h 6858000"/>
              <a:gd name="connsiteX652" fmla="*/ 1416358 w 7467600"/>
              <a:gd name="connsiteY652" fmla="*/ 3112571 h 6858000"/>
              <a:gd name="connsiteX653" fmla="*/ 939066 w 7467600"/>
              <a:gd name="connsiteY653" fmla="*/ 3378798 h 6858000"/>
              <a:gd name="connsiteX654" fmla="*/ 115099 w 7467600"/>
              <a:gd name="connsiteY654" fmla="*/ 3607650 h 6858000"/>
              <a:gd name="connsiteX655" fmla="*/ 97284 w 7467600"/>
              <a:gd name="connsiteY655" fmla="*/ 3520393 h 6858000"/>
              <a:gd name="connsiteX656" fmla="*/ 922050 w 7467600"/>
              <a:gd name="connsiteY656" fmla="*/ 3074867 h 6858000"/>
              <a:gd name="connsiteX657" fmla="*/ 1405265 w 7467600"/>
              <a:gd name="connsiteY657" fmla="*/ 3016319 h 6858000"/>
              <a:gd name="connsiteX658" fmla="*/ 1407512 w 7467600"/>
              <a:gd name="connsiteY658" fmla="*/ 3018001 h 6858000"/>
              <a:gd name="connsiteX659" fmla="*/ 1726266 w 7467600"/>
              <a:gd name="connsiteY659" fmla="*/ 2777274 h 6858000"/>
              <a:gd name="connsiteX660" fmla="*/ 625390 w 7467600"/>
              <a:gd name="connsiteY660" fmla="*/ 2514541 h 6858000"/>
              <a:gd name="connsiteX661" fmla="*/ 619799 w 7467600"/>
              <a:gd name="connsiteY661" fmla="*/ 2527180 h 6858000"/>
              <a:gd name="connsiteX662" fmla="*/ 310030 w 7467600"/>
              <a:gd name="connsiteY662" fmla="*/ 2771818 h 6858000"/>
              <a:gd name="connsiteX663" fmla="*/ 173877 w 7467600"/>
              <a:gd name="connsiteY663" fmla="*/ 2937056 h 6858000"/>
              <a:gd name="connsiteX664" fmla="*/ 77889 w 7467600"/>
              <a:gd name="connsiteY664" fmla="*/ 3138440 h 6858000"/>
              <a:gd name="connsiteX665" fmla="*/ 0 w 7467600"/>
              <a:gd name="connsiteY665" fmla="*/ 3271395 h 6858000"/>
              <a:gd name="connsiteX666" fmla="*/ 0 w 7467600"/>
              <a:gd name="connsiteY666" fmla="*/ 3153002 h 6858000"/>
              <a:gd name="connsiteX667" fmla="*/ 2386 w 7467600"/>
              <a:gd name="connsiteY667" fmla="*/ 3149203 h 6858000"/>
              <a:gd name="connsiteX668" fmla="*/ 89753 w 7467600"/>
              <a:gd name="connsiteY668" fmla="*/ 2987702 h 6858000"/>
              <a:gd name="connsiteX669" fmla="*/ 76869 w 7467600"/>
              <a:gd name="connsiteY669" fmla="*/ 3005404 h 6858000"/>
              <a:gd name="connsiteX670" fmla="*/ 32049 w 7467600"/>
              <a:gd name="connsiteY670" fmla="*/ 3065814 h 6858000"/>
              <a:gd name="connsiteX671" fmla="*/ 0 w 7467600"/>
              <a:gd name="connsiteY671" fmla="*/ 3108744 h 6858000"/>
              <a:gd name="connsiteX672" fmla="*/ 0 w 7467600"/>
              <a:gd name="connsiteY672" fmla="*/ 3058059 h 6858000"/>
              <a:gd name="connsiteX673" fmla="*/ 7610 w 7467600"/>
              <a:gd name="connsiteY673" fmla="*/ 3047889 h 6858000"/>
              <a:gd name="connsiteX674" fmla="*/ 52419 w 7467600"/>
              <a:gd name="connsiteY674" fmla="*/ 2987479 h 6858000"/>
              <a:gd name="connsiteX675" fmla="*/ 59142 w 7467600"/>
              <a:gd name="connsiteY675" fmla="*/ 2978488 h 6858000"/>
              <a:gd name="connsiteX676" fmla="*/ 0 w 7467600"/>
              <a:gd name="connsiteY676" fmla="*/ 3015334 h 6858000"/>
              <a:gd name="connsiteX677" fmla="*/ 0 w 7467600"/>
              <a:gd name="connsiteY677" fmla="*/ 2914286 h 6858000"/>
              <a:gd name="connsiteX678" fmla="*/ 36383 w 7467600"/>
              <a:gd name="connsiteY678" fmla="*/ 2901128 h 6858000"/>
              <a:gd name="connsiteX679" fmla="*/ 156329 w 7467600"/>
              <a:gd name="connsiteY679" fmla="*/ 2840533 h 6858000"/>
              <a:gd name="connsiteX680" fmla="*/ 358355 w 7467600"/>
              <a:gd name="connsiteY680" fmla="*/ 2620471 h 6858000"/>
              <a:gd name="connsiteX681" fmla="*/ 510577 w 7467600"/>
              <a:gd name="connsiteY681" fmla="*/ 2501244 h 6858000"/>
              <a:gd name="connsiteX682" fmla="*/ 211967 w 7467600"/>
              <a:gd name="connsiteY682" fmla="*/ 2479171 h 6858000"/>
              <a:gd name="connsiteX683" fmla="*/ 0 w 7467600"/>
              <a:gd name="connsiteY683" fmla="*/ 2476398 h 6858000"/>
              <a:gd name="connsiteX684" fmla="*/ 0 w 7467600"/>
              <a:gd name="connsiteY684" fmla="*/ 2389189 h 6858000"/>
              <a:gd name="connsiteX685" fmla="*/ 103062 w 7467600"/>
              <a:gd name="connsiteY685" fmla="*/ 2389518 h 6858000"/>
              <a:gd name="connsiteX686" fmla="*/ 510734 w 7467600"/>
              <a:gd name="connsiteY686" fmla="*/ 2416201 h 6858000"/>
              <a:gd name="connsiteX687" fmla="*/ 279257 w 7467600"/>
              <a:gd name="connsiteY687" fmla="*/ 2092102 h 6858000"/>
              <a:gd name="connsiteX688" fmla="*/ 65265 w 7467600"/>
              <a:gd name="connsiteY688" fmla="*/ 2006049 h 6858000"/>
              <a:gd name="connsiteX689" fmla="*/ 0 w 7467600"/>
              <a:gd name="connsiteY689" fmla="*/ 1982532 h 6858000"/>
              <a:gd name="connsiteX690" fmla="*/ 0 w 7467600"/>
              <a:gd name="connsiteY690" fmla="*/ 1912789 h 6858000"/>
              <a:gd name="connsiteX691" fmla="*/ 97460 w 7467600"/>
              <a:gd name="connsiteY691" fmla="*/ 1953725 h 6858000"/>
              <a:gd name="connsiteX692" fmla="*/ 221272 w 7467600"/>
              <a:gd name="connsiteY692" fmla="*/ 1980766 h 6858000"/>
              <a:gd name="connsiteX693" fmla="*/ 116765 w 7467600"/>
              <a:gd name="connsiteY693" fmla="*/ 1911033 h 6858000"/>
              <a:gd name="connsiteX694" fmla="*/ 16405 w 7467600"/>
              <a:gd name="connsiteY694" fmla="*/ 1803412 h 6858000"/>
              <a:gd name="connsiteX695" fmla="*/ 0 w 7467600"/>
              <a:gd name="connsiteY695" fmla="*/ 1784777 h 6858000"/>
              <a:gd name="connsiteX696" fmla="*/ 0 w 7467600"/>
              <a:gd name="connsiteY696" fmla="*/ 1740082 h 6858000"/>
              <a:gd name="connsiteX697" fmla="*/ 39394 w 7467600"/>
              <a:gd name="connsiteY697" fmla="*/ 1784856 h 6858000"/>
              <a:gd name="connsiteX698" fmla="*/ 135813 w 7467600"/>
              <a:gd name="connsiteY698" fmla="*/ 1888838 h 6858000"/>
              <a:gd name="connsiteX699" fmla="*/ 242575 w 7467600"/>
              <a:gd name="connsiteY699" fmla="*/ 1958841 h 6858000"/>
              <a:gd name="connsiteX700" fmla="*/ 82197 w 7467600"/>
              <a:gd name="connsiteY700" fmla="*/ 1754826 h 6858000"/>
              <a:gd name="connsiteX701" fmla="*/ 0 w 7467600"/>
              <a:gd name="connsiteY701" fmla="*/ 1679650 h 6858000"/>
              <a:gd name="connsiteX702" fmla="*/ 0 w 7467600"/>
              <a:gd name="connsiteY702" fmla="*/ 1602463 h 6858000"/>
              <a:gd name="connsiteX703" fmla="*/ 84689 w 7467600"/>
              <a:gd name="connsiteY703" fmla="*/ 1677442 h 6858000"/>
              <a:gd name="connsiteX704" fmla="*/ 298437 w 7467600"/>
              <a:gd name="connsiteY704" fmla="*/ 1968019 h 6858000"/>
              <a:gd name="connsiteX705" fmla="*/ 227269 w 7467600"/>
              <a:gd name="connsiteY705" fmla="*/ 1114064 h 6858000"/>
              <a:gd name="connsiteX706" fmla="*/ 248003 w 7467600"/>
              <a:gd name="connsiteY706" fmla="*/ 1089613 h 6858000"/>
              <a:gd name="connsiteX707" fmla="*/ 427020 w 7467600"/>
              <a:gd name="connsiteY707" fmla="*/ 1619803 h 6858000"/>
              <a:gd name="connsiteX708" fmla="*/ 340345 w 7467600"/>
              <a:gd name="connsiteY708" fmla="*/ 2027739 h 6858000"/>
              <a:gd name="connsiteX709" fmla="*/ 360865 w 7467600"/>
              <a:gd name="connsiteY709" fmla="*/ 2044827 h 6858000"/>
              <a:gd name="connsiteX710" fmla="*/ 560414 w 7467600"/>
              <a:gd name="connsiteY710" fmla="*/ 2421457 h 6858000"/>
              <a:gd name="connsiteX711" fmla="*/ 1359703 w 7467600"/>
              <a:gd name="connsiteY711" fmla="*/ 2578554 h 6858000"/>
              <a:gd name="connsiteX712" fmla="*/ 1359422 w 7467600"/>
              <a:gd name="connsiteY712" fmla="*/ 2577994 h 6858000"/>
              <a:gd name="connsiteX713" fmla="*/ 828701 w 7467600"/>
              <a:gd name="connsiteY713" fmla="*/ 1839520 h 6858000"/>
              <a:gd name="connsiteX714" fmla="*/ 494427 w 7467600"/>
              <a:gd name="connsiteY714" fmla="*/ 1092333 h 6858000"/>
              <a:gd name="connsiteX715" fmla="*/ 506322 w 7467600"/>
              <a:gd name="connsiteY715" fmla="*/ 1020997 h 6858000"/>
              <a:gd name="connsiteX716" fmla="*/ 4570198 w 7467600"/>
              <a:gd name="connsiteY716" fmla="*/ 978081 h 6858000"/>
              <a:gd name="connsiteX717" fmla="*/ 4523691 w 7467600"/>
              <a:gd name="connsiteY717" fmla="*/ 1127776 h 6858000"/>
              <a:gd name="connsiteX718" fmla="*/ 4509875 w 7467600"/>
              <a:gd name="connsiteY718" fmla="*/ 1167552 h 6858000"/>
              <a:gd name="connsiteX719" fmla="*/ 4478168 w 7467600"/>
              <a:gd name="connsiteY719" fmla="*/ 1260735 h 6858000"/>
              <a:gd name="connsiteX720" fmla="*/ 4409309 w 7467600"/>
              <a:gd name="connsiteY720" fmla="*/ 1666996 h 6858000"/>
              <a:gd name="connsiteX721" fmla="*/ 4370031 w 7467600"/>
              <a:gd name="connsiteY721" fmla="*/ 1955666 h 6858000"/>
              <a:gd name="connsiteX722" fmla="*/ 4570198 w 7467600"/>
              <a:gd name="connsiteY722" fmla="*/ 978081 h 6858000"/>
              <a:gd name="connsiteX723" fmla="*/ 4557898 w 7467600"/>
              <a:gd name="connsiteY723" fmla="*/ 900011 h 6858000"/>
              <a:gd name="connsiteX724" fmla="*/ 4344840 w 7467600"/>
              <a:gd name="connsiteY724" fmla="*/ 1922038 h 6858000"/>
              <a:gd name="connsiteX725" fmla="*/ 4378710 w 7467600"/>
              <a:gd name="connsiteY725" fmla="*/ 1665516 h 6858000"/>
              <a:gd name="connsiteX726" fmla="*/ 4448798 w 7467600"/>
              <a:gd name="connsiteY726" fmla="*/ 1253024 h 6858000"/>
              <a:gd name="connsiteX727" fmla="*/ 4480315 w 7467600"/>
              <a:gd name="connsiteY727" fmla="*/ 1158454 h 6858000"/>
              <a:gd name="connsiteX728" fmla="*/ 4494133 w 7467600"/>
              <a:gd name="connsiteY728" fmla="*/ 1118676 h 6858000"/>
              <a:gd name="connsiteX729" fmla="*/ 4557898 w 7467600"/>
              <a:gd name="connsiteY729" fmla="*/ 900011 h 6858000"/>
              <a:gd name="connsiteX730" fmla="*/ 5870151 w 7467600"/>
              <a:gd name="connsiteY730" fmla="*/ 898890 h 6858000"/>
              <a:gd name="connsiteX731" fmla="*/ 5861335 w 7467600"/>
              <a:gd name="connsiteY731" fmla="*/ 899177 h 6858000"/>
              <a:gd name="connsiteX732" fmla="*/ 5843702 w 7467600"/>
              <a:gd name="connsiteY732" fmla="*/ 899748 h 6858000"/>
              <a:gd name="connsiteX733" fmla="*/ 5651107 w 7467600"/>
              <a:gd name="connsiteY733" fmla="*/ 920306 h 6858000"/>
              <a:gd name="connsiteX734" fmla="*/ 5459407 w 7467600"/>
              <a:gd name="connsiteY734" fmla="*/ 940975 h 6858000"/>
              <a:gd name="connsiteX735" fmla="*/ 5374846 w 7467600"/>
              <a:gd name="connsiteY735" fmla="*/ 941988 h 6858000"/>
              <a:gd name="connsiteX736" fmla="*/ 5256105 w 7467600"/>
              <a:gd name="connsiteY736" fmla="*/ 945632 h 6858000"/>
              <a:gd name="connsiteX737" fmla="*/ 5107071 w 7467600"/>
              <a:gd name="connsiteY737" fmla="*/ 969720 h 6858000"/>
              <a:gd name="connsiteX738" fmla="*/ 4998681 w 7467600"/>
              <a:gd name="connsiteY738" fmla="*/ 988771 h 6858000"/>
              <a:gd name="connsiteX739" fmla="*/ 5870151 w 7467600"/>
              <a:gd name="connsiteY739" fmla="*/ 898890 h 6858000"/>
              <a:gd name="connsiteX740" fmla="*/ 5504425 w 7467600"/>
              <a:gd name="connsiteY740" fmla="*/ 848067 h 6858000"/>
              <a:gd name="connsiteX741" fmla="*/ 4968849 w 7467600"/>
              <a:gd name="connsiteY741" fmla="*/ 962318 h 6858000"/>
              <a:gd name="connsiteX742" fmla="*/ 5104039 w 7467600"/>
              <a:gd name="connsiteY742" fmla="*/ 940634 h 6858000"/>
              <a:gd name="connsiteX743" fmla="*/ 5256311 w 7467600"/>
              <a:gd name="connsiteY743" fmla="*/ 916490 h 6858000"/>
              <a:gd name="connsiteX744" fmla="*/ 5377381 w 7467600"/>
              <a:gd name="connsiteY744" fmla="*/ 912671 h 6858000"/>
              <a:gd name="connsiteX745" fmla="*/ 5460148 w 7467600"/>
              <a:gd name="connsiteY745" fmla="*/ 911442 h 6858000"/>
              <a:gd name="connsiteX746" fmla="*/ 5648971 w 7467600"/>
              <a:gd name="connsiteY746" fmla="*/ 891331 h 6858000"/>
              <a:gd name="connsiteX747" fmla="*/ 5844807 w 7467600"/>
              <a:gd name="connsiteY747" fmla="*/ 870718 h 6858000"/>
              <a:gd name="connsiteX748" fmla="*/ 5862975 w 7467600"/>
              <a:gd name="connsiteY748" fmla="*/ 869756 h 6858000"/>
              <a:gd name="connsiteX749" fmla="*/ 5920887 w 7467600"/>
              <a:gd name="connsiteY749" fmla="*/ 865929 h 6858000"/>
              <a:gd name="connsiteX750" fmla="*/ 5504425 w 7467600"/>
              <a:gd name="connsiteY750" fmla="*/ 848067 h 6858000"/>
              <a:gd name="connsiteX751" fmla="*/ 3607114 w 7467600"/>
              <a:gd name="connsiteY751" fmla="*/ 467441 h 6858000"/>
              <a:gd name="connsiteX752" fmla="*/ 3296242 w 7467600"/>
              <a:gd name="connsiteY752" fmla="*/ 807991 h 6858000"/>
              <a:gd name="connsiteX753" fmla="*/ 3174674 w 7467600"/>
              <a:gd name="connsiteY753" fmla="*/ 919759 h 6858000"/>
              <a:gd name="connsiteX754" fmla="*/ 3042978 w 7467600"/>
              <a:gd name="connsiteY754" fmla="*/ 1054894 h 6858000"/>
              <a:gd name="connsiteX755" fmla="*/ 2968914 w 7467600"/>
              <a:gd name="connsiteY755" fmla="*/ 1133756 h 6858000"/>
              <a:gd name="connsiteX756" fmla="*/ 3103823 w 7467600"/>
              <a:gd name="connsiteY756" fmla="*/ 1026814 h 6858000"/>
              <a:gd name="connsiteX757" fmla="*/ 3607114 w 7467600"/>
              <a:gd name="connsiteY757" fmla="*/ 467441 h 6858000"/>
              <a:gd name="connsiteX758" fmla="*/ 3744487 w 7467600"/>
              <a:gd name="connsiteY758" fmla="*/ 383136 h 6858000"/>
              <a:gd name="connsiteX759" fmla="*/ 3970213 w 7467600"/>
              <a:gd name="connsiteY759" fmla="*/ 995559 h 6858000"/>
              <a:gd name="connsiteX760" fmla="*/ 3744487 w 7467600"/>
              <a:gd name="connsiteY760" fmla="*/ 383136 h 6858000"/>
              <a:gd name="connsiteX761" fmla="*/ 3624562 w 7467600"/>
              <a:gd name="connsiteY761" fmla="*/ 367041 h 6858000"/>
              <a:gd name="connsiteX762" fmla="*/ 3489712 w 7467600"/>
              <a:gd name="connsiteY762" fmla="*/ 485386 h 6858000"/>
              <a:gd name="connsiteX763" fmla="*/ 3182994 w 7467600"/>
              <a:gd name="connsiteY763" fmla="*/ 828265 h 6858000"/>
              <a:gd name="connsiteX764" fmla="*/ 2892114 w 7467600"/>
              <a:gd name="connsiteY764" fmla="*/ 1172635 h 6858000"/>
              <a:gd name="connsiteX765" fmla="*/ 3021459 w 7467600"/>
              <a:gd name="connsiteY765" fmla="*/ 1035385 h 6858000"/>
              <a:gd name="connsiteX766" fmla="*/ 3153873 w 7467600"/>
              <a:gd name="connsiteY766" fmla="*/ 898971 h 6858000"/>
              <a:gd name="connsiteX767" fmla="*/ 3276511 w 7467600"/>
              <a:gd name="connsiteY767" fmla="*/ 786423 h 6858000"/>
              <a:gd name="connsiteX768" fmla="*/ 3584154 w 7467600"/>
              <a:gd name="connsiteY768" fmla="*/ 448218 h 6858000"/>
              <a:gd name="connsiteX769" fmla="*/ 3624562 w 7467600"/>
              <a:gd name="connsiteY769" fmla="*/ 367041 h 6858000"/>
              <a:gd name="connsiteX770" fmla="*/ 3766672 w 7467600"/>
              <a:gd name="connsiteY770" fmla="*/ 359429 h 6858000"/>
              <a:gd name="connsiteX771" fmla="*/ 3996338 w 7467600"/>
              <a:gd name="connsiteY771" fmla="*/ 968237 h 6858000"/>
              <a:gd name="connsiteX772" fmla="*/ 3766672 w 7467600"/>
              <a:gd name="connsiteY772" fmla="*/ 359429 h 6858000"/>
              <a:gd name="connsiteX773" fmla="*/ 5805386 w 7467600"/>
              <a:gd name="connsiteY773" fmla="*/ 239240 h 6858000"/>
              <a:gd name="connsiteX774" fmla="*/ 5736947 w 7467600"/>
              <a:gd name="connsiteY774" fmla="*/ 261367 h 6858000"/>
              <a:gd name="connsiteX775" fmla="*/ 5427012 w 7467600"/>
              <a:gd name="connsiteY775" fmla="*/ 311272 h 6858000"/>
              <a:gd name="connsiteX776" fmla="*/ 5147818 w 7467600"/>
              <a:gd name="connsiteY776" fmla="*/ 322112 h 6858000"/>
              <a:gd name="connsiteX777" fmla="*/ 5060854 w 7467600"/>
              <a:gd name="connsiteY777" fmla="*/ 311882 h 6858000"/>
              <a:gd name="connsiteX778" fmla="*/ 4945989 w 7467600"/>
              <a:gd name="connsiteY778" fmla="*/ 300516 h 6858000"/>
              <a:gd name="connsiteX779" fmla="*/ 5410479 w 7467600"/>
              <a:gd name="connsiteY779" fmla="*/ 348434 h 6858000"/>
              <a:gd name="connsiteX780" fmla="*/ 5805386 w 7467600"/>
              <a:gd name="connsiteY780" fmla="*/ 239240 h 6858000"/>
              <a:gd name="connsiteX781" fmla="*/ 5905192 w 7467600"/>
              <a:gd name="connsiteY781" fmla="*/ 163079 h 6858000"/>
              <a:gd name="connsiteX782" fmla="*/ 5865655 w 7467600"/>
              <a:gd name="connsiteY782" fmla="*/ 171901 h 6858000"/>
              <a:gd name="connsiteX783" fmla="*/ 5259740 w 7467600"/>
              <a:gd name="connsiteY783" fmla="*/ 257013 h 6858000"/>
              <a:gd name="connsiteX784" fmla="*/ 5208466 w 7467600"/>
              <a:gd name="connsiteY784" fmla="*/ 257550 h 6858000"/>
              <a:gd name="connsiteX785" fmla="*/ 4980204 w 7467600"/>
              <a:gd name="connsiteY785" fmla="*/ 271903 h 6858000"/>
              <a:gd name="connsiteX786" fmla="*/ 5068068 w 7467600"/>
              <a:gd name="connsiteY786" fmla="*/ 282244 h 6858000"/>
              <a:gd name="connsiteX787" fmla="*/ 5153231 w 7467600"/>
              <a:gd name="connsiteY787" fmla="*/ 292240 h 6858000"/>
              <a:gd name="connsiteX788" fmla="*/ 5426491 w 7467600"/>
              <a:gd name="connsiteY788" fmla="*/ 281128 h 6858000"/>
              <a:gd name="connsiteX789" fmla="*/ 5731212 w 7467600"/>
              <a:gd name="connsiteY789" fmla="*/ 231951 h 6858000"/>
              <a:gd name="connsiteX790" fmla="*/ 5905192 w 7467600"/>
              <a:gd name="connsiteY790" fmla="*/ 163079 h 6858000"/>
              <a:gd name="connsiteX791" fmla="*/ 5944437 w 7467600"/>
              <a:gd name="connsiteY791" fmla="*/ 113829 h 6858000"/>
              <a:gd name="connsiteX792" fmla="*/ 5825032 w 7467600"/>
              <a:gd name="connsiteY792" fmla="*/ 146405 h 6858000"/>
              <a:gd name="connsiteX793" fmla="*/ 4955599 w 7467600"/>
              <a:gd name="connsiteY793" fmla="*/ 247008 h 6858000"/>
              <a:gd name="connsiteX794" fmla="*/ 5210104 w 7467600"/>
              <a:gd name="connsiteY794" fmla="*/ 228123 h 6858000"/>
              <a:gd name="connsiteX795" fmla="*/ 5261015 w 7467600"/>
              <a:gd name="connsiteY795" fmla="*/ 227087 h 6858000"/>
              <a:gd name="connsiteX796" fmla="*/ 5861181 w 7467600"/>
              <a:gd name="connsiteY796" fmla="*/ 143093 h 6858000"/>
              <a:gd name="connsiteX797" fmla="*/ 5961252 w 7467600"/>
              <a:gd name="connsiteY797" fmla="*/ 114820 h 6858000"/>
              <a:gd name="connsiteX798" fmla="*/ 5944437 w 7467600"/>
              <a:gd name="connsiteY798" fmla="*/ 113829 h 6858000"/>
              <a:gd name="connsiteX799" fmla="*/ 3882765 w 7467600"/>
              <a:gd name="connsiteY799" fmla="*/ 0 h 6858000"/>
              <a:gd name="connsiteX800" fmla="*/ 3995099 w 7467600"/>
              <a:gd name="connsiteY800" fmla="*/ 0 h 6858000"/>
              <a:gd name="connsiteX801" fmla="*/ 4163818 w 7467600"/>
              <a:gd name="connsiteY801" fmla="*/ 234104 h 6858000"/>
              <a:gd name="connsiteX802" fmla="*/ 4172099 w 7467600"/>
              <a:gd name="connsiteY802" fmla="*/ 234207 h 6858000"/>
              <a:gd name="connsiteX803" fmla="*/ 4784282 w 7467600"/>
              <a:gd name="connsiteY803" fmla="*/ 276561 h 6858000"/>
              <a:gd name="connsiteX804" fmla="*/ 4801687 w 7467600"/>
              <a:gd name="connsiteY804" fmla="*/ 267764 h 6858000"/>
              <a:gd name="connsiteX805" fmla="*/ 6082788 w 7467600"/>
              <a:gd name="connsiteY805" fmla="*/ 64119 h 6858000"/>
              <a:gd name="connsiteX806" fmla="*/ 6099442 w 7467600"/>
              <a:gd name="connsiteY806" fmla="*/ 82568 h 6858000"/>
              <a:gd name="connsiteX807" fmla="*/ 4804137 w 7467600"/>
              <a:gd name="connsiteY807" fmla="*/ 320931 h 6858000"/>
              <a:gd name="connsiteX808" fmla="*/ 4227047 w 7467600"/>
              <a:gd name="connsiteY808" fmla="*/ 313415 h 6858000"/>
              <a:gd name="connsiteX809" fmla="*/ 4346041 w 7467600"/>
              <a:gd name="connsiteY809" fmla="*/ 456086 h 6858000"/>
              <a:gd name="connsiteX810" fmla="*/ 4870967 w 7467600"/>
              <a:gd name="connsiteY810" fmla="*/ 963061 h 6858000"/>
              <a:gd name="connsiteX811" fmla="*/ 4889647 w 7467600"/>
              <a:gd name="connsiteY811" fmla="*/ 957147 h 6858000"/>
              <a:gd name="connsiteX812" fmla="*/ 5422504 w 7467600"/>
              <a:gd name="connsiteY812" fmla="*/ 805191 h 6858000"/>
              <a:gd name="connsiteX813" fmla="*/ 6087656 w 7467600"/>
              <a:gd name="connsiteY813" fmla="*/ 826703 h 6858000"/>
              <a:gd name="connsiteX814" fmla="*/ 6058717 w 7467600"/>
              <a:gd name="connsiteY814" fmla="*/ 865992 h 6858000"/>
              <a:gd name="connsiteX815" fmla="*/ 4974153 w 7467600"/>
              <a:gd name="connsiteY815" fmla="*/ 1045456 h 6858000"/>
              <a:gd name="connsiteX816" fmla="*/ 5627835 w 7467600"/>
              <a:gd name="connsiteY816" fmla="*/ 1472077 h 6858000"/>
              <a:gd name="connsiteX817" fmla="*/ 5629817 w 7467600"/>
              <a:gd name="connsiteY817" fmla="*/ 1471412 h 6858000"/>
              <a:gd name="connsiteX818" fmla="*/ 5634124 w 7467600"/>
              <a:gd name="connsiteY818" fmla="*/ 1470572 h 6858000"/>
              <a:gd name="connsiteX819" fmla="*/ 5755832 w 7467600"/>
              <a:gd name="connsiteY819" fmla="*/ 1383886 h 6858000"/>
              <a:gd name="connsiteX820" fmla="*/ 6014186 w 7467600"/>
              <a:gd name="connsiteY820" fmla="*/ 1279799 h 6858000"/>
              <a:gd name="connsiteX821" fmla="*/ 6901619 w 7467600"/>
              <a:gd name="connsiteY821" fmla="*/ 1047874 h 6858000"/>
              <a:gd name="connsiteX822" fmla="*/ 6931566 w 7467600"/>
              <a:gd name="connsiteY822" fmla="*/ 1062034 h 6858000"/>
              <a:gd name="connsiteX823" fmla="*/ 5790982 w 7467600"/>
              <a:gd name="connsiteY823" fmla="*/ 1561380 h 6858000"/>
              <a:gd name="connsiteX824" fmla="*/ 6188971 w 7467600"/>
              <a:gd name="connsiteY824" fmla="*/ 1755168 h 6858000"/>
              <a:gd name="connsiteX825" fmla="*/ 6202446 w 7467600"/>
              <a:gd name="connsiteY825" fmla="*/ 1752268 h 6858000"/>
              <a:gd name="connsiteX826" fmla="*/ 7179560 w 7467600"/>
              <a:gd name="connsiteY826" fmla="*/ 1467551 h 6858000"/>
              <a:gd name="connsiteX827" fmla="*/ 7158730 w 7467600"/>
              <a:gd name="connsiteY827" fmla="*/ 1507835 h 6858000"/>
              <a:gd name="connsiteX828" fmla="*/ 6326959 w 7467600"/>
              <a:gd name="connsiteY828" fmla="*/ 1817686 h 6858000"/>
              <a:gd name="connsiteX829" fmla="*/ 6537433 w 7467600"/>
              <a:gd name="connsiteY829" fmla="*/ 1907790 h 6858000"/>
              <a:gd name="connsiteX830" fmla="*/ 6550221 w 7467600"/>
              <a:gd name="connsiteY830" fmla="*/ 1910729 h 6858000"/>
              <a:gd name="connsiteX831" fmla="*/ 6964438 w 7467600"/>
              <a:gd name="connsiteY831" fmla="*/ 2209505 h 6858000"/>
              <a:gd name="connsiteX832" fmla="*/ 7367862 w 7467600"/>
              <a:gd name="connsiteY832" fmla="*/ 2806833 h 6858000"/>
              <a:gd name="connsiteX833" fmla="*/ 7364329 w 7467600"/>
              <a:gd name="connsiteY833" fmla="*/ 2826907 h 6858000"/>
              <a:gd name="connsiteX834" fmla="*/ 7290545 w 7467600"/>
              <a:gd name="connsiteY834" fmla="*/ 2850663 h 6858000"/>
              <a:gd name="connsiteX835" fmla="*/ 6472036 w 7467600"/>
              <a:gd name="connsiteY835" fmla="*/ 1959003 h 6858000"/>
              <a:gd name="connsiteX836" fmla="*/ 5792897 w 7467600"/>
              <a:gd name="connsiteY836" fmla="*/ 1647747 h 6858000"/>
              <a:gd name="connsiteX837" fmla="*/ 5842751 w 7467600"/>
              <a:gd name="connsiteY837" fmla="*/ 1816112 h 6858000"/>
              <a:gd name="connsiteX838" fmla="*/ 5847424 w 7467600"/>
              <a:gd name="connsiteY838" fmla="*/ 1815776 h 6858000"/>
              <a:gd name="connsiteX839" fmla="*/ 6399821 w 7467600"/>
              <a:gd name="connsiteY839" fmla="*/ 2344799 h 6858000"/>
              <a:gd name="connsiteX840" fmla="*/ 6323232 w 7467600"/>
              <a:gd name="connsiteY840" fmla="*/ 2389634 h 6858000"/>
              <a:gd name="connsiteX841" fmla="*/ 5942958 w 7467600"/>
              <a:gd name="connsiteY841" fmla="*/ 2077708 h 6858000"/>
              <a:gd name="connsiteX842" fmla="*/ 5921559 w 7467600"/>
              <a:gd name="connsiteY842" fmla="*/ 2378596 h 6858000"/>
              <a:gd name="connsiteX843" fmla="*/ 5817651 w 7467600"/>
              <a:gd name="connsiteY843" fmla="*/ 3023919 h 6858000"/>
              <a:gd name="connsiteX844" fmla="*/ 5729634 w 7467600"/>
              <a:gd name="connsiteY844" fmla="*/ 3051849 h 6858000"/>
              <a:gd name="connsiteX845" fmla="*/ 5611018 w 7467600"/>
              <a:gd name="connsiteY845" fmla="*/ 2316769 h 6858000"/>
              <a:gd name="connsiteX846" fmla="*/ 5687608 w 7467600"/>
              <a:gd name="connsiteY846" fmla="*/ 2039972 h 6858000"/>
              <a:gd name="connsiteX847" fmla="*/ 5657554 w 7467600"/>
              <a:gd name="connsiteY847" fmla="*/ 1576445 h 6858000"/>
              <a:gd name="connsiteX848" fmla="*/ 5150475 w 7467600"/>
              <a:gd name="connsiteY848" fmla="*/ 1274012 h 6858000"/>
              <a:gd name="connsiteX849" fmla="*/ 5349142 w 7467600"/>
              <a:gd name="connsiteY849" fmla="*/ 2204405 h 6858000"/>
              <a:gd name="connsiteX850" fmla="*/ 5262214 w 7467600"/>
              <a:gd name="connsiteY850" fmla="*/ 2233836 h 6858000"/>
              <a:gd name="connsiteX851" fmla="*/ 4981539 w 7467600"/>
              <a:gd name="connsiteY851" fmla="*/ 1542201 h 6858000"/>
              <a:gd name="connsiteX852" fmla="*/ 4958461 w 7467600"/>
              <a:gd name="connsiteY852" fmla="*/ 1136957 h 6858000"/>
              <a:gd name="connsiteX853" fmla="*/ 4655015 w 7467600"/>
              <a:gd name="connsiteY853" fmla="*/ 891426 h 6858000"/>
              <a:gd name="connsiteX854" fmla="*/ 4348002 w 7467600"/>
              <a:gd name="connsiteY854" fmla="*/ 2205895 h 6858000"/>
              <a:gd name="connsiteX855" fmla="*/ 4262250 w 7467600"/>
              <a:gd name="connsiteY855" fmla="*/ 2219972 h 6858000"/>
              <a:gd name="connsiteX856" fmla="*/ 4550611 w 7467600"/>
              <a:gd name="connsiteY856" fmla="*/ 817540 h 6858000"/>
              <a:gd name="connsiteX857" fmla="*/ 4564418 w 7467600"/>
              <a:gd name="connsiteY857" fmla="*/ 808293 h 6858000"/>
              <a:gd name="connsiteX858" fmla="*/ 4266388 w 7467600"/>
              <a:gd name="connsiteY858" fmla="*/ 500083 h 6858000"/>
              <a:gd name="connsiteX859" fmla="*/ 4032842 w 7467600"/>
              <a:gd name="connsiteY859" fmla="*/ 211809 h 6858000"/>
              <a:gd name="connsiteX860" fmla="*/ 3882765 w 7467600"/>
              <a:gd name="connsiteY860" fmla="*/ 0 h 6858000"/>
              <a:gd name="connsiteX861" fmla="*/ 3721337 w 7467600"/>
              <a:gd name="connsiteY861" fmla="*/ 0 h 6858000"/>
              <a:gd name="connsiteX862" fmla="*/ 3797544 w 7467600"/>
              <a:gd name="connsiteY862" fmla="*/ 0 h 6858000"/>
              <a:gd name="connsiteX863" fmla="*/ 3775734 w 7467600"/>
              <a:gd name="connsiteY863" fmla="*/ 95131 h 6858000"/>
              <a:gd name="connsiteX864" fmla="*/ 3724807 w 7467600"/>
              <a:gd name="connsiteY864" fmla="*/ 272257 h 6858000"/>
              <a:gd name="connsiteX865" fmla="*/ 3726844 w 7467600"/>
              <a:gd name="connsiteY865" fmla="*/ 282988 h 6858000"/>
              <a:gd name="connsiteX866" fmla="*/ 3742664 w 7467600"/>
              <a:gd name="connsiteY866" fmla="*/ 279918 h 6858000"/>
              <a:gd name="connsiteX867" fmla="*/ 4103910 w 7467600"/>
              <a:gd name="connsiteY867" fmla="*/ 1161917 h 6858000"/>
              <a:gd name="connsiteX868" fmla="*/ 4020269 w 7467600"/>
              <a:gd name="connsiteY868" fmla="*/ 1200406 h 6858000"/>
              <a:gd name="connsiteX869" fmla="*/ 3674882 w 7467600"/>
              <a:gd name="connsiteY869" fmla="*/ 488524 h 6858000"/>
              <a:gd name="connsiteX870" fmla="*/ 3132682 w 7467600"/>
              <a:gd name="connsiteY870" fmla="*/ 1072284 h 6858000"/>
              <a:gd name="connsiteX871" fmla="*/ 2716346 w 7467600"/>
              <a:gd name="connsiteY871" fmla="*/ 1276376 h 6858000"/>
              <a:gd name="connsiteX872" fmla="*/ 2716772 w 7467600"/>
              <a:gd name="connsiteY872" fmla="*/ 1255462 h 6858000"/>
              <a:gd name="connsiteX873" fmla="*/ 3471096 w 7467600"/>
              <a:gd name="connsiteY873" fmla="*/ 437072 h 6858000"/>
              <a:gd name="connsiteX874" fmla="*/ 3639057 w 7467600"/>
              <a:gd name="connsiteY874" fmla="*/ 286334 h 6858000"/>
              <a:gd name="connsiteX875" fmla="*/ 3640309 w 7467600"/>
              <a:gd name="connsiteY875" fmla="*/ 284664 h 6858000"/>
              <a:gd name="connsiteX876" fmla="*/ 3646022 w 7467600"/>
              <a:gd name="connsiteY876" fmla="*/ 276711 h 6858000"/>
              <a:gd name="connsiteX877" fmla="*/ 3707943 w 7467600"/>
              <a:gd name="connsiteY877" fmla="*/ 65958 h 6858000"/>
              <a:gd name="connsiteX878" fmla="*/ 3721337 w 7467600"/>
              <a:gd name="connsiteY878" fmla="*/ 0 h 6858000"/>
              <a:gd name="connsiteX879" fmla="*/ 2867960 w 7467600"/>
              <a:gd name="connsiteY879" fmla="*/ 0 h 6858000"/>
              <a:gd name="connsiteX880" fmla="*/ 2926351 w 7467600"/>
              <a:gd name="connsiteY880" fmla="*/ 0 h 6858000"/>
              <a:gd name="connsiteX881" fmla="*/ 2902823 w 7467600"/>
              <a:gd name="connsiteY881" fmla="*/ 262929 h 6858000"/>
              <a:gd name="connsiteX882" fmla="*/ 2940663 w 7467600"/>
              <a:gd name="connsiteY882" fmla="*/ 140884 h 6858000"/>
              <a:gd name="connsiteX883" fmla="*/ 2947039 w 7467600"/>
              <a:gd name="connsiteY883" fmla="*/ 122524 h 6858000"/>
              <a:gd name="connsiteX884" fmla="*/ 2984316 w 7467600"/>
              <a:gd name="connsiteY884" fmla="*/ 0 h 6858000"/>
              <a:gd name="connsiteX885" fmla="*/ 3016114 w 7467600"/>
              <a:gd name="connsiteY885" fmla="*/ 0 h 6858000"/>
              <a:gd name="connsiteX886" fmla="*/ 2979949 w 7467600"/>
              <a:gd name="connsiteY886" fmla="*/ 119274 h 6858000"/>
              <a:gd name="connsiteX887" fmla="*/ 3023879 w 7467600"/>
              <a:gd name="connsiteY887" fmla="*/ 0 h 6858000"/>
              <a:gd name="connsiteX888" fmla="*/ 3105400 w 7467600"/>
              <a:gd name="connsiteY888" fmla="*/ 0 h 6858000"/>
              <a:gd name="connsiteX889" fmla="*/ 3094669 w 7467600"/>
              <a:gd name="connsiteY889" fmla="*/ 30308 h 6858000"/>
              <a:gd name="connsiteX890" fmla="*/ 2901945 w 7467600"/>
              <a:gd name="connsiteY890" fmla="*/ 466538 h 6858000"/>
              <a:gd name="connsiteX891" fmla="*/ 2815209 w 7467600"/>
              <a:gd name="connsiteY891" fmla="*/ 497361 h 6858000"/>
              <a:gd name="connsiteX892" fmla="*/ 2844845 w 7467600"/>
              <a:gd name="connsiteY892" fmla="*/ 127638 h 6858000"/>
              <a:gd name="connsiteX893" fmla="*/ 2867960 w 7467600"/>
              <a:gd name="connsiteY893" fmla="*/ 0 h 6858000"/>
              <a:gd name="connsiteX894" fmla="*/ 1057230 w 7467600"/>
              <a:gd name="connsiteY894" fmla="*/ 0 h 6858000"/>
              <a:gd name="connsiteX895" fmla="*/ 1111003 w 7467600"/>
              <a:gd name="connsiteY895" fmla="*/ 0 h 6858000"/>
              <a:gd name="connsiteX896" fmla="*/ 1125553 w 7467600"/>
              <a:gd name="connsiteY896" fmla="*/ 52588 h 6858000"/>
              <a:gd name="connsiteX897" fmla="*/ 1304276 w 7467600"/>
              <a:gd name="connsiteY897" fmla="*/ 476275 h 6858000"/>
              <a:gd name="connsiteX898" fmla="*/ 1492066 w 7467600"/>
              <a:gd name="connsiteY898" fmla="*/ 886333 h 6858000"/>
              <a:gd name="connsiteX899" fmla="*/ 1423698 w 7467600"/>
              <a:gd name="connsiteY899" fmla="*/ 710817 h 6858000"/>
              <a:gd name="connsiteX900" fmla="*/ 1357609 w 7467600"/>
              <a:gd name="connsiteY900" fmla="*/ 532892 h 6858000"/>
              <a:gd name="connsiteX901" fmla="*/ 1309550 w 7467600"/>
              <a:gd name="connsiteY901" fmla="*/ 374031 h 6858000"/>
              <a:gd name="connsiteX902" fmla="*/ 1193673 w 7467600"/>
              <a:gd name="connsiteY902" fmla="*/ 49533 h 6858000"/>
              <a:gd name="connsiteX903" fmla="*/ 1164391 w 7467600"/>
              <a:gd name="connsiteY903" fmla="*/ 0 h 6858000"/>
              <a:gd name="connsiteX904" fmla="*/ 1200666 w 7467600"/>
              <a:gd name="connsiteY904" fmla="*/ 0 h 6858000"/>
              <a:gd name="connsiteX905" fmla="*/ 1223408 w 7467600"/>
              <a:gd name="connsiteY905" fmla="*/ 38996 h 6858000"/>
              <a:gd name="connsiteX906" fmla="*/ 1339635 w 7467600"/>
              <a:gd name="connsiteY906" fmla="*/ 365517 h 6858000"/>
              <a:gd name="connsiteX907" fmla="*/ 1387469 w 7467600"/>
              <a:gd name="connsiteY907" fmla="*/ 523079 h 6858000"/>
              <a:gd name="connsiteX908" fmla="*/ 1452685 w 7467600"/>
              <a:gd name="connsiteY908" fmla="*/ 699806 h 6858000"/>
              <a:gd name="connsiteX909" fmla="*/ 1492092 w 7467600"/>
              <a:gd name="connsiteY909" fmla="*/ 800424 h 6858000"/>
              <a:gd name="connsiteX910" fmla="*/ 1455302 w 7467600"/>
              <a:gd name="connsiteY910" fmla="*/ 632913 h 6858000"/>
              <a:gd name="connsiteX911" fmla="*/ 1222336 w 7467600"/>
              <a:gd name="connsiteY911" fmla="*/ 9480 h 6858000"/>
              <a:gd name="connsiteX912" fmla="*/ 1214634 w 7467600"/>
              <a:gd name="connsiteY912" fmla="*/ 0 h 6858000"/>
              <a:gd name="connsiteX913" fmla="*/ 1289827 w 7467600"/>
              <a:gd name="connsiteY913" fmla="*/ 0 h 6858000"/>
              <a:gd name="connsiteX914" fmla="*/ 1321076 w 7467600"/>
              <a:gd name="connsiteY914" fmla="*/ 59722 h 6858000"/>
              <a:gd name="connsiteX915" fmla="*/ 1512579 w 7467600"/>
              <a:gd name="connsiteY915" fmla="*/ 626441 h 6858000"/>
              <a:gd name="connsiteX916" fmla="*/ 1506076 w 7467600"/>
              <a:gd name="connsiteY916" fmla="*/ 1089289 h 6858000"/>
              <a:gd name="connsiteX917" fmla="*/ 1486346 w 7467600"/>
              <a:gd name="connsiteY917" fmla="*/ 1079919 h 6858000"/>
              <a:gd name="connsiteX918" fmla="*/ 1070511 w 7467600"/>
              <a:gd name="connsiteY918" fmla="*/ 48609 h 6858000"/>
              <a:gd name="connsiteX919" fmla="*/ 1057230 w 7467600"/>
              <a:gd name="connsiteY919" fmla="*/ 0 h 6858000"/>
              <a:gd name="connsiteX920" fmla="*/ 43151 w 7467600"/>
              <a:gd name="connsiteY920" fmla="*/ 0 h 6858000"/>
              <a:gd name="connsiteX921" fmla="*/ 95283 w 7467600"/>
              <a:gd name="connsiteY921" fmla="*/ 0 h 6858000"/>
              <a:gd name="connsiteX922" fmla="*/ 300708 w 7467600"/>
              <a:gd name="connsiteY922" fmla="*/ 154571 h 6858000"/>
              <a:gd name="connsiteX923" fmla="*/ 530414 w 7467600"/>
              <a:gd name="connsiteY923" fmla="*/ 354673 h 6858000"/>
              <a:gd name="connsiteX924" fmla="*/ 333785 w 7467600"/>
              <a:gd name="connsiteY924" fmla="*/ 161564 h 6858000"/>
              <a:gd name="connsiteX925" fmla="*/ 147005 w 7467600"/>
              <a:gd name="connsiteY925" fmla="*/ 0 h 6858000"/>
              <a:gd name="connsiteX926" fmla="*/ 272509 w 7467600"/>
              <a:gd name="connsiteY926" fmla="*/ 0 h 6858000"/>
              <a:gd name="connsiteX927" fmla="*/ 326276 w 7467600"/>
              <a:gd name="connsiteY927" fmla="*/ 45847 h 6858000"/>
              <a:gd name="connsiteX928" fmla="*/ 823759 w 7467600"/>
              <a:gd name="connsiteY928" fmla="*/ 574145 h 6858000"/>
              <a:gd name="connsiteX929" fmla="*/ 811254 w 7467600"/>
              <a:gd name="connsiteY929" fmla="*/ 665546 h 6858000"/>
              <a:gd name="connsiteX930" fmla="*/ 154042 w 7467600"/>
              <a:gd name="connsiteY930" fmla="*/ 261522 h 6858000"/>
              <a:gd name="connsiteX931" fmla="*/ 13550 w 7467600"/>
              <a:gd name="connsiteY931" fmla="*/ 158423 h 6858000"/>
              <a:gd name="connsiteX932" fmla="*/ 0 w 7467600"/>
              <a:gd name="connsiteY932" fmla="*/ 146618 h 6858000"/>
              <a:gd name="connsiteX933" fmla="*/ 0 w 7467600"/>
              <a:gd name="connsiteY933" fmla="*/ 59161 h 6858000"/>
              <a:gd name="connsiteX934" fmla="*/ 45427 w 7467600"/>
              <a:gd name="connsiteY934" fmla="*/ 101078 h 6858000"/>
              <a:gd name="connsiteX935" fmla="*/ 630103 w 7467600"/>
              <a:gd name="connsiteY935" fmla="*/ 485885 h 6858000"/>
              <a:gd name="connsiteX936" fmla="*/ 532040 w 7467600"/>
              <a:gd name="connsiteY936" fmla="*/ 399359 h 6858000"/>
              <a:gd name="connsiteX937" fmla="*/ 517618 w 7467600"/>
              <a:gd name="connsiteY937" fmla="*/ 385726 h 6858000"/>
              <a:gd name="connsiteX938" fmla="*/ 285074 w 7467600"/>
              <a:gd name="connsiteY938" fmla="*/ 182755 h 6858000"/>
              <a:gd name="connsiteX939" fmla="*/ 43151 w 7467600"/>
              <a:gd name="connsiteY93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28217 h 6858000"/>
              <a:gd name="connsiteX5" fmla="*/ 7440138 w 7467600"/>
              <a:gd name="connsiteY5" fmla="*/ 6622648 h 6858000"/>
              <a:gd name="connsiteX6" fmla="*/ 7467600 w 7467600"/>
              <a:gd name="connsiteY6" fmla="*/ 6628217 h 6858000"/>
              <a:gd name="connsiteX7" fmla="*/ 1019354 w 7467600"/>
              <a:gd name="connsiteY7" fmla="*/ 6315006 h 6858000"/>
              <a:gd name="connsiteX8" fmla="*/ 441046 w 7467600"/>
              <a:gd name="connsiteY8" fmla="*/ 6691153 h 6858000"/>
              <a:gd name="connsiteX9" fmla="*/ 1019354 w 7467600"/>
              <a:gd name="connsiteY9" fmla="*/ 6315006 h 6858000"/>
              <a:gd name="connsiteX10" fmla="*/ 991680 w 7467600"/>
              <a:gd name="connsiteY10" fmla="*/ 6298413 h 6858000"/>
              <a:gd name="connsiteX11" fmla="*/ 409060 w 7467600"/>
              <a:gd name="connsiteY11" fmla="*/ 6671470 h 6858000"/>
              <a:gd name="connsiteX12" fmla="*/ 991680 w 7467600"/>
              <a:gd name="connsiteY12" fmla="*/ 6298413 h 6858000"/>
              <a:gd name="connsiteX13" fmla="*/ 103333 w 7467600"/>
              <a:gd name="connsiteY13" fmla="*/ 5699602 h 6858000"/>
              <a:gd name="connsiteX14" fmla="*/ 233938 w 7467600"/>
              <a:gd name="connsiteY14" fmla="*/ 5809416 h 6858000"/>
              <a:gd name="connsiteX15" fmla="*/ 883580 w 7467600"/>
              <a:gd name="connsiteY15" fmla="*/ 6180710 h 6858000"/>
              <a:gd name="connsiteX16" fmla="*/ 487337 w 7467600"/>
              <a:gd name="connsiteY16" fmla="*/ 5950182 h 6858000"/>
              <a:gd name="connsiteX17" fmla="*/ 354051 w 7467600"/>
              <a:gd name="connsiteY17" fmla="*/ 5854912 h 6858000"/>
              <a:gd name="connsiteX18" fmla="*/ 195436 w 7467600"/>
              <a:gd name="connsiteY18" fmla="*/ 5755068 h 6858000"/>
              <a:gd name="connsiteX19" fmla="*/ 103333 w 7467600"/>
              <a:gd name="connsiteY19" fmla="*/ 5699602 h 6858000"/>
              <a:gd name="connsiteX20" fmla="*/ 5539432 w 7467600"/>
              <a:gd name="connsiteY20" fmla="*/ 5642928 h 6858000"/>
              <a:gd name="connsiteX21" fmla="*/ 5555462 w 7467600"/>
              <a:gd name="connsiteY21" fmla="*/ 5694454 h 6858000"/>
              <a:gd name="connsiteX22" fmla="*/ 5828270 w 7467600"/>
              <a:gd name="connsiteY22" fmla="*/ 6320663 h 6858000"/>
              <a:gd name="connsiteX23" fmla="*/ 5947416 w 7467600"/>
              <a:gd name="connsiteY23" fmla="*/ 6574846 h 6858000"/>
              <a:gd name="connsiteX24" fmla="*/ 5539432 w 7467600"/>
              <a:gd name="connsiteY24" fmla="*/ 5642928 h 6858000"/>
              <a:gd name="connsiteX25" fmla="*/ 51253 w 7467600"/>
              <a:gd name="connsiteY25" fmla="*/ 5631825 h 6858000"/>
              <a:gd name="connsiteX26" fmla="*/ 211622 w 7467600"/>
              <a:gd name="connsiteY26" fmla="*/ 5728803 h 6858000"/>
              <a:gd name="connsiteX27" fmla="*/ 371652 w 7467600"/>
              <a:gd name="connsiteY27" fmla="*/ 5829062 h 6858000"/>
              <a:gd name="connsiteX28" fmla="*/ 505903 w 7467600"/>
              <a:gd name="connsiteY28" fmla="*/ 5925221 h 6858000"/>
              <a:gd name="connsiteX29" fmla="*/ 899240 w 7467600"/>
              <a:gd name="connsiteY29" fmla="*/ 6153068 h 6858000"/>
              <a:gd name="connsiteX30" fmla="*/ 988114 w 7467600"/>
              <a:gd name="connsiteY30" fmla="*/ 6174204 h 6858000"/>
              <a:gd name="connsiteX31" fmla="*/ 845971 w 7467600"/>
              <a:gd name="connsiteY31" fmla="*/ 6067177 h 6858000"/>
              <a:gd name="connsiteX32" fmla="*/ 448057 w 7467600"/>
              <a:gd name="connsiteY32" fmla="*/ 5841376 h 6858000"/>
              <a:gd name="connsiteX33" fmla="*/ 51253 w 7467600"/>
              <a:gd name="connsiteY33" fmla="*/ 5631825 h 6858000"/>
              <a:gd name="connsiteX34" fmla="*/ 2606687 w 7467600"/>
              <a:gd name="connsiteY34" fmla="*/ 5630718 h 6858000"/>
              <a:gd name="connsiteX35" fmla="*/ 2645658 w 7467600"/>
              <a:gd name="connsiteY35" fmla="*/ 6640259 h 6858000"/>
              <a:gd name="connsiteX36" fmla="*/ 2606687 w 7467600"/>
              <a:gd name="connsiteY36" fmla="*/ 5630718 h 6858000"/>
              <a:gd name="connsiteX37" fmla="*/ 3642057 w 7467600"/>
              <a:gd name="connsiteY37" fmla="*/ 5573487 h 6858000"/>
              <a:gd name="connsiteX38" fmla="*/ 3632981 w 7467600"/>
              <a:gd name="connsiteY38" fmla="*/ 5579437 h 6858000"/>
              <a:gd name="connsiteX39" fmla="*/ 3382436 w 7467600"/>
              <a:gd name="connsiteY39" fmla="*/ 5952726 h 6858000"/>
              <a:gd name="connsiteX40" fmla="*/ 3191929 w 7467600"/>
              <a:gd name="connsiteY40" fmla="*/ 6662669 h 6858000"/>
              <a:gd name="connsiteX41" fmla="*/ 3369898 w 7467600"/>
              <a:gd name="connsiteY41" fmla="*/ 6081771 h 6858000"/>
              <a:gd name="connsiteX42" fmla="*/ 3642057 w 7467600"/>
              <a:gd name="connsiteY42" fmla="*/ 5573487 h 6858000"/>
              <a:gd name="connsiteX43" fmla="*/ 2650666 w 7467600"/>
              <a:gd name="connsiteY43" fmla="*/ 5530686 h 6858000"/>
              <a:gd name="connsiteX44" fmla="*/ 2650249 w 7467600"/>
              <a:gd name="connsiteY44" fmla="*/ 5532101 h 6858000"/>
              <a:gd name="connsiteX45" fmla="*/ 2663808 w 7467600"/>
              <a:gd name="connsiteY45" fmla="*/ 6535215 h 6858000"/>
              <a:gd name="connsiteX46" fmla="*/ 2665418 w 7467600"/>
              <a:gd name="connsiteY46" fmla="*/ 6132756 h 6858000"/>
              <a:gd name="connsiteX47" fmla="*/ 2650666 w 7467600"/>
              <a:gd name="connsiteY47" fmla="*/ 5530686 h 6858000"/>
              <a:gd name="connsiteX48" fmla="*/ 2680277 w 7467600"/>
              <a:gd name="connsiteY48" fmla="*/ 5479204 h 6858000"/>
              <a:gd name="connsiteX49" fmla="*/ 2678972 w 7467600"/>
              <a:gd name="connsiteY49" fmla="*/ 5481582 h 6858000"/>
              <a:gd name="connsiteX50" fmla="*/ 2696666 w 7467600"/>
              <a:gd name="connsiteY50" fmla="*/ 6133836 h 6858000"/>
              <a:gd name="connsiteX51" fmla="*/ 2695769 w 7467600"/>
              <a:gd name="connsiteY51" fmla="*/ 6390955 h 6858000"/>
              <a:gd name="connsiteX52" fmla="*/ 2739893 w 7467600"/>
              <a:gd name="connsiteY52" fmla="*/ 6108357 h 6858000"/>
              <a:gd name="connsiteX53" fmla="*/ 2680277 w 7467600"/>
              <a:gd name="connsiteY53" fmla="*/ 5479204 h 6858000"/>
              <a:gd name="connsiteX54" fmla="*/ 1132195 w 7467600"/>
              <a:gd name="connsiteY54" fmla="*/ 5467980 h 6858000"/>
              <a:gd name="connsiteX55" fmla="*/ 1679056 w 7467600"/>
              <a:gd name="connsiteY55" fmla="*/ 5516907 h 6858000"/>
              <a:gd name="connsiteX56" fmla="*/ 2128648 w 7467600"/>
              <a:gd name="connsiteY56" fmla="*/ 5474249 h 6858000"/>
              <a:gd name="connsiteX57" fmla="*/ 1825619 w 7467600"/>
              <a:gd name="connsiteY57" fmla="*/ 5478447 h 6858000"/>
              <a:gd name="connsiteX58" fmla="*/ 1737798 w 7467600"/>
              <a:gd name="connsiteY58" fmla="*/ 5483353 h 6858000"/>
              <a:gd name="connsiteX59" fmla="*/ 1132195 w 7467600"/>
              <a:gd name="connsiteY59" fmla="*/ 5467980 h 6858000"/>
              <a:gd name="connsiteX60" fmla="*/ 1456157 w 7467600"/>
              <a:gd name="connsiteY60" fmla="*/ 5371404 h 6858000"/>
              <a:gd name="connsiteX61" fmla="*/ 1244432 w 7467600"/>
              <a:gd name="connsiteY61" fmla="*/ 5385601 h 6858000"/>
              <a:gd name="connsiteX62" fmla="*/ 973990 w 7467600"/>
              <a:gd name="connsiteY62" fmla="*/ 5424940 h 6858000"/>
              <a:gd name="connsiteX63" fmla="*/ 1103809 w 7467600"/>
              <a:gd name="connsiteY63" fmla="*/ 5433720 h 6858000"/>
              <a:gd name="connsiteX64" fmla="*/ 1123454 w 7467600"/>
              <a:gd name="connsiteY64" fmla="*/ 5435727 h 6858000"/>
              <a:gd name="connsiteX65" fmla="*/ 1737017 w 7467600"/>
              <a:gd name="connsiteY65" fmla="*/ 5452183 h 6858000"/>
              <a:gd name="connsiteX66" fmla="*/ 1824397 w 7467600"/>
              <a:gd name="connsiteY66" fmla="*/ 5447757 h 6858000"/>
              <a:gd name="connsiteX67" fmla="*/ 2070059 w 7467600"/>
              <a:gd name="connsiteY67" fmla="*/ 5441660 h 6858000"/>
              <a:gd name="connsiteX68" fmla="*/ 1456157 w 7467600"/>
              <a:gd name="connsiteY68" fmla="*/ 5371404 h 6858000"/>
              <a:gd name="connsiteX69" fmla="*/ 4988186 w 7467600"/>
              <a:gd name="connsiteY69" fmla="*/ 5216467 h 6858000"/>
              <a:gd name="connsiteX70" fmla="*/ 4777334 w 7467600"/>
              <a:gd name="connsiteY70" fmla="*/ 5406072 h 6858000"/>
              <a:gd name="connsiteX71" fmla="*/ 4718341 w 7467600"/>
              <a:gd name="connsiteY71" fmla="*/ 5468043 h 6858000"/>
              <a:gd name="connsiteX72" fmla="*/ 4604655 w 7467600"/>
              <a:gd name="connsiteY72" fmla="*/ 5583434 h 6858000"/>
              <a:gd name="connsiteX73" fmla="*/ 4565074 w 7467600"/>
              <a:gd name="connsiteY73" fmla="*/ 5618550 h 6858000"/>
              <a:gd name="connsiteX74" fmla="*/ 4988186 w 7467600"/>
              <a:gd name="connsiteY74" fmla="*/ 5216467 h 6858000"/>
              <a:gd name="connsiteX75" fmla="*/ 4978032 w 7467600"/>
              <a:gd name="connsiteY75" fmla="*/ 5183809 h 6858000"/>
              <a:gd name="connsiteX76" fmla="*/ 4463413 w 7467600"/>
              <a:gd name="connsiteY76" fmla="*/ 5615162 h 6858000"/>
              <a:gd name="connsiteX77" fmla="*/ 4358134 w 7467600"/>
              <a:gd name="connsiteY77" fmla="*/ 5742791 h 6858000"/>
              <a:gd name="connsiteX78" fmla="*/ 4376219 w 7467600"/>
              <a:gd name="connsiteY78" fmla="*/ 5729027 h 6858000"/>
              <a:gd name="connsiteX79" fmla="*/ 4582340 w 7467600"/>
              <a:gd name="connsiteY79" fmla="*/ 5561037 h 6858000"/>
              <a:gd name="connsiteX80" fmla="*/ 4694684 w 7467600"/>
              <a:gd name="connsiteY80" fmla="*/ 5447098 h 6858000"/>
              <a:gd name="connsiteX81" fmla="*/ 4754123 w 7467600"/>
              <a:gd name="connsiteY81" fmla="*/ 5384643 h 6858000"/>
              <a:gd name="connsiteX82" fmla="*/ 4978032 w 7467600"/>
              <a:gd name="connsiteY82" fmla="*/ 5183809 h 6858000"/>
              <a:gd name="connsiteX83" fmla="*/ 1903353 w 7467600"/>
              <a:gd name="connsiteY83" fmla="*/ 5044827 h 6858000"/>
              <a:gd name="connsiteX84" fmla="*/ 1936931 w 7467600"/>
              <a:gd name="connsiteY84" fmla="*/ 5093954 h 6858000"/>
              <a:gd name="connsiteX85" fmla="*/ 2195868 w 7467600"/>
              <a:gd name="connsiteY85" fmla="*/ 5396574 h 6858000"/>
              <a:gd name="connsiteX86" fmla="*/ 2088852 w 7467600"/>
              <a:gd name="connsiteY86" fmla="*/ 5166123 h 6858000"/>
              <a:gd name="connsiteX87" fmla="*/ 1958241 w 7467600"/>
              <a:gd name="connsiteY87" fmla="*/ 5067955 h 6858000"/>
              <a:gd name="connsiteX88" fmla="*/ 1903353 w 7467600"/>
              <a:gd name="connsiteY88" fmla="*/ 5044827 h 6858000"/>
              <a:gd name="connsiteX89" fmla="*/ 1979378 w 7467600"/>
              <a:gd name="connsiteY89" fmla="*/ 4769504 h 6858000"/>
              <a:gd name="connsiteX90" fmla="*/ 2882120 w 7467600"/>
              <a:gd name="connsiteY90" fmla="*/ 5064547 h 6858000"/>
              <a:gd name="connsiteX91" fmla="*/ 2793103 w 7467600"/>
              <a:gd name="connsiteY91" fmla="*/ 5039699 h 6858000"/>
              <a:gd name="connsiteX92" fmla="*/ 2770041 w 7467600"/>
              <a:gd name="connsiteY92" fmla="*/ 5033634 h 6858000"/>
              <a:gd name="connsiteX93" fmla="*/ 1979378 w 7467600"/>
              <a:gd name="connsiteY93" fmla="*/ 4769504 h 6858000"/>
              <a:gd name="connsiteX94" fmla="*/ 1927410 w 7467600"/>
              <a:gd name="connsiteY94" fmla="*/ 4716164 h 6858000"/>
              <a:gd name="connsiteX95" fmla="*/ 1959587 w 7467600"/>
              <a:gd name="connsiteY95" fmla="*/ 4728849 h 6858000"/>
              <a:gd name="connsiteX96" fmla="*/ 2777707 w 7467600"/>
              <a:gd name="connsiteY96" fmla="*/ 5003991 h 6858000"/>
              <a:gd name="connsiteX97" fmla="*/ 2800768 w 7467600"/>
              <a:gd name="connsiteY97" fmla="*/ 5010056 h 6858000"/>
              <a:gd name="connsiteX98" fmla="*/ 2879408 w 7467600"/>
              <a:gd name="connsiteY98" fmla="*/ 5031590 h 6858000"/>
              <a:gd name="connsiteX99" fmla="*/ 2862295 w 7467600"/>
              <a:gd name="connsiteY99" fmla="*/ 5022958 h 6858000"/>
              <a:gd name="connsiteX100" fmla="*/ 2813343 w 7467600"/>
              <a:gd name="connsiteY100" fmla="*/ 4998369 h 6858000"/>
              <a:gd name="connsiteX101" fmla="*/ 2646245 w 7467600"/>
              <a:gd name="connsiteY101" fmla="*/ 4930999 h 6858000"/>
              <a:gd name="connsiteX102" fmla="*/ 1999243 w 7467600"/>
              <a:gd name="connsiteY102" fmla="*/ 4730524 h 6858000"/>
              <a:gd name="connsiteX103" fmla="*/ 1979527 w 7467600"/>
              <a:gd name="connsiteY103" fmla="*/ 4726651 h 6858000"/>
              <a:gd name="connsiteX104" fmla="*/ 1927410 w 7467600"/>
              <a:gd name="connsiteY104" fmla="*/ 4716164 h 6858000"/>
              <a:gd name="connsiteX105" fmla="*/ 1997014 w 7467600"/>
              <a:gd name="connsiteY105" fmla="*/ 4698007 h 6858000"/>
              <a:gd name="connsiteX106" fmla="*/ 2005458 w 7467600"/>
              <a:gd name="connsiteY106" fmla="*/ 4699540 h 6858000"/>
              <a:gd name="connsiteX107" fmla="*/ 2657186 w 7467600"/>
              <a:gd name="connsiteY107" fmla="*/ 4901687 h 6858000"/>
              <a:gd name="connsiteX108" fmla="*/ 2826662 w 7467600"/>
              <a:gd name="connsiteY108" fmla="*/ 4970362 h 6858000"/>
              <a:gd name="connsiteX109" fmla="*/ 2876100 w 7467600"/>
              <a:gd name="connsiteY109" fmla="*/ 4995397 h 6858000"/>
              <a:gd name="connsiteX110" fmla="*/ 3042600 w 7467600"/>
              <a:gd name="connsiteY110" fmla="*/ 5059532 h 6858000"/>
              <a:gd name="connsiteX111" fmla="*/ 1997014 w 7467600"/>
              <a:gd name="connsiteY111" fmla="*/ 4698007 h 6858000"/>
              <a:gd name="connsiteX112" fmla="*/ 2305292 w 7467600"/>
              <a:gd name="connsiteY112" fmla="*/ 4219492 h 6858000"/>
              <a:gd name="connsiteX113" fmla="*/ 3360922 w 7467600"/>
              <a:gd name="connsiteY113" fmla="*/ 4529373 h 6858000"/>
              <a:gd name="connsiteX114" fmla="*/ 3492420 w 7467600"/>
              <a:gd name="connsiteY114" fmla="*/ 4510145 h 6858000"/>
              <a:gd name="connsiteX115" fmla="*/ 3364086 w 7467600"/>
              <a:gd name="connsiteY115" fmla="*/ 4480340 h 6858000"/>
              <a:gd name="connsiteX116" fmla="*/ 3225818 w 7467600"/>
              <a:gd name="connsiteY116" fmla="*/ 4411822 h 6858000"/>
              <a:gd name="connsiteX117" fmla="*/ 3129696 w 7467600"/>
              <a:gd name="connsiteY117" fmla="*/ 4360704 h 6858000"/>
              <a:gd name="connsiteX118" fmla="*/ 2814545 w 7467600"/>
              <a:gd name="connsiteY118" fmla="*/ 4282955 h 6858000"/>
              <a:gd name="connsiteX119" fmla="*/ 2305292 w 7467600"/>
              <a:gd name="connsiteY119" fmla="*/ 4219492 h 6858000"/>
              <a:gd name="connsiteX120" fmla="*/ 2626982 w 7467600"/>
              <a:gd name="connsiteY120" fmla="*/ 4206450 h 6858000"/>
              <a:gd name="connsiteX121" fmla="*/ 2490617 w 7467600"/>
              <a:gd name="connsiteY121" fmla="*/ 4206951 h 6858000"/>
              <a:gd name="connsiteX122" fmla="*/ 2819869 w 7467600"/>
              <a:gd name="connsiteY122" fmla="*/ 4252936 h 6858000"/>
              <a:gd name="connsiteX123" fmla="*/ 3143018 w 7467600"/>
              <a:gd name="connsiteY123" fmla="*/ 4332698 h 6858000"/>
              <a:gd name="connsiteX124" fmla="*/ 3241520 w 7467600"/>
              <a:gd name="connsiteY124" fmla="*/ 4385112 h 6858000"/>
              <a:gd name="connsiteX125" fmla="*/ 3374575 w 7467600"/>
              <a:gd name="connsiteY125" fmla="*/ 4451517 h 6858000"/>
              <a:gd name="connsiteX126" fmla="*/ 3505221 w 7467600"/>
              <a:gd name="connsiteY126" fmla="*/ 4480757 h 6858000"/>
              <a:gd name="connsiteX127" fmla="*/ 2626982 w 7467600"/>
              <a:gd name="connsiteY127" fmla="*/ 4206450 h 6858000"/>
              <a:gd name="connsiteX128" fmla="*/ 1310106 w 7467600"/>
              <a:gd name="connsiteY128" fmla="*/ 3943217 h 6858000"/>
              <a:gd name="connsiteX129" fmla="*/ 854994 w 7467600"/>
              <a:gd name="connsiteY129" fmla="*/ 4399136 h 6858000"/>
              <a:gd name="connsiteX130" fmla="*/ 742462 w 7467600"/>
              <a:gd name="connsiteY130" fmla="*/ 4594648 h 6858000"/>
              <a:gd name="connsiteX131" fmla="*/ 820602 w 7467600"/>
              <a:gd name="connsiteY131" fmla="*/ 4485915 h 6858000"/>
              <a:gd name="connsiteX132" fmla="*/ 878295 w 7467600"/>
              <a:gd name="connsiteY132" fmla="*/ 4403594 h 6858000"/>
              <a:gd name="connsiteX133" fmla="*/ 1240607 w 7467600"/>
              <a:gd name="connsiteY133" fmla="*/ 4010401 h 6858000"/>
              <a:gd name="connsiteX134" fmla="*/ 1310106 w 7467600"/>
              <a:gd name="connsiteY134" fmla="*/ 3943217 h 6858000"/>
              <a:gd name="connsiteX135" fmla="*/ 1423113 w 7467600"/>
              <a:gd name="connsiteY135" fmla="*/ 3874565 h 6858000"/>
              <a:gd name="connsiteX136" fmla="*/ 1260565 w 7467600"/>
              <a:gd name="connsiteY136" fmla="*/ 4031982 h 6858000"/>
              <a:gd name="connsiteX137" fmla="*/ 901900 w 7467600"/>
              <a:gd name="connsiteY137" fmla="*/ 4421236 h 6858000"/>
              <a:gd name="connsiteX138" fmla="*/ 845044 w 7467600"/>
              <a:gd name="connsiteY138" fmla="*/ 4502436 h 6858000"/>
              <a:gd name="connsiteX139" fmla="*/ 685926 w 7467600"/>
              <a:gd name="connsiteY139" fmla="*/ 4703069 h 6858000"/>
              <a:gd name="connsiteX140" fmla="*/ 684248 w 7467600"/>
              <a:gd name="connsiteY140" fmla="*/ 4706721 h 6858000"/>
              <a:gd name="connsiteX141" fmla="*/ 1423113 w 7467600"/>
              <a:gd name="connsiteY141" fmla="*/ 3874565 h 6858000"/>
              <a:gd name="connsiteX142" fmla="*/ 3316479 w 7467600"/>
              <a:gd name="connsiteY142" fmla="*/ 3872136 h 6858000"/>
              <a:gd name="connsiteX143" fmla="*/ 3546806 w 7467600"/>
              <a:gd name="connsiteY143" fmla="*/ 4356139 h 6858000"/>
              <a:gd name="connsiteX144" fmla="*/ 3364433 w 7467600"/>
              <a:gd name="connsiteY144" fmla="*/ 3953121 h 6858000"/>
              <a:gd name="connsiteX145" fmla="*/ 3316479 w 7467600"/>
              <a:gd name="connsiteY145" fmla="*/ 3872136 h 6858000"/>
              <a:gd name="connsiteX146" fmla="*/ 3291335 w 7467600"/>
              <a:gd name="connsiteY146" fmla="*/ 3767420 h 6858000"/>
              <a:gd name="connsiteX147" fmla="*/ 3390805 w 7467600"/>
              <a:gd name="connsiteY147" fmla="*/ 3937163 h 6858000"/>
              <a:gd name="connsiteX148" fmla="*/ 3579062 w 7467600"/>
              <a:gd name="connsiteY148" fmla="*/ 4359040 h 6858000"/>
              <a:gd name="connsiteX149" fmla="*/ 3467355 w 7467600"/>
              <a:gd name="connsiteY149" fmla="*/ 3988130 h 6858000"/>
              <a:gd name="connsiteX150" fmla="*/ 3310753 w 7467600"/>
              <a:gd name="connsiteY150" fmla="*/ 3787140 h 6858000"/>
              <a:gd name="connsiteX151" fmla="*/ 3291335 w 7467600"/>
              <a:gd name="connsiteY151" fmla="*/ 3767420 h 6858000"/>
              <a:gd name="connsiteX152" fmla="*/ 1635889 w 7467600"/>
              <a:gd name="connsiteY152" fmla="*/ 3709494 h 6858000"/>
              <a:gd name="connsiteX153" fmla="*/ 1634800 w 7467600"/>
              <a:gd name="connsiteY153" fmla="*/ 3731111 h 6858000"/>
              <a:gd name="connsiteX154" fmla="*/ 1635889 w 7467600"/>
              <a:gd name="connsiteY154" fmla="*/ 3709494 h 6858000"/>
              <a:gd name="connsiteX155" fmla="*/ 1510397 w 7467600"/>
              <a:gd name="connsiteY155" fmla="*/ 3684705 h 6858000"/>
              <a:gd name="connsiteX156" fmla="*/ 1146550 w 7467600"/>
              <a:gd name="connsiteY156" fmla="*/ 3802012 h 6858000"/>
              <a:gd name="connsiteX157" fmla="*/ 698834 w 7467600"/>
              <a:gd name="connsiteY157" fmla="*/ 3952272 h 6858000"/>
              <a:gd name="connsiteX158" fmla="*/ 34256 w 7467600"/>
              <a:gd name="connsiteY158" fmla="*/ 4347603 h 6858000"/>
              <a:gd name="connsiteX159" fmla="*/ 527241 w 7467600"/>
              <a:gd name="connsiteY159" fmla="*/ 4065078 h 6858000"/>
              <a:gd name="connsiteX160" fmla="*/ 1510397 w 7467600"/>
              <a:gd name="connsiteY160" fmla="*/ 3684705 h 6858000"/>
              <a:gd name="connsiteX161" fmla="*/ 1313114 w 7467600"/>
              <a:gd name="connsiteY161" fmla="*/ 3655216 h 6858000"/>
              <a:gd name="connsiteX162" fmla="*/ 1109304 w 7467600"/>
              <a:gd name="connsiteY162" fmla="*/ 3669030 h 6858000"/>
              <a:gd name="connsiteX163" fmla="*/ 8129 w 7467600"/>
              <a:gd name="connsiteY163" fmla="*/ 4330519 h 6858000"/>
              <a:gd name="connsiteX164" fmla="*/ 687572 w 7467600"/>
              <a:gd name="connsiteY164" fmla="*/ 3925629 h 6858000"/>
              <a:gd name="connsiteX165" fmla="*/ 1138365 w 7467600"/>
              <a:gd name="connsiteY165" fmla="*/ 3774515 h 6858000"/>
              <a:gd name="connsiteX166" fmla="*/ 1505579 w 7467600"/>
              <a:gd name="connsiteY166" fmla="*/ 3655526 h 6858000"/>
              <a:gd name="connsiteX167" fmla="*/ 1313114 w 7467600"/>
              <a:gd name="connsiteY167" fmla="*/ 3655216 h 6858000"/>
              <a:gd name="connsiteX168" fmla="*/ 3655073 w 7467600"/>
              <a:gd name="connsiteY168" fmla="*/ 3650884 h 6858000"/>
              <a:gd name="connsiteX169" fmla="*/ 3989938 w 7467600"/>
              <a:gd name="connsiteY169" fmla="*/ 3991685 h 6858000"/>
              <a:gd name="connsiteX170" fmla="*/ 4393907 w 7467600"/>
              <a:gd name="connsiteY170" fmla="*/ 4261258 h 6858000"/>
              <a:gd name="connsiteX171" fmla="*/ 4648051 w 7467600"/>
              <a:gd name="connsiteY171" fmla="*/ 4374051 h 6858000"/>
              <a:gd name="connsiteX172" fmla="*/ 4383389 w 7467600"/>
              <a:gd name="connsiteY172" fmla="*/ 4184369 h 6858000"/>
              <a:gd name="connsiteX173" fmla="*/ 4165508 w 7467600"/>
              <a:gd name="connsiteY173" fmla="*/ 4035196 h 6858000"/>
              <a:gd name="connsiteX174" fmla="*/ 4068162 w 7467600"/>
              <a:gd name="connsiteY174" fmla="*/ 3953394 h 6858000"/>
              <a:gd name="connsiteX175" fmla="*/ 3981416 w 7467600"/>
              <a:gd name="connsiteY175" fmla="*/ 3880482 h 6858000"/>
              <a:gd name="connsiteX176" fmla="*/ 3800147 w 7467600"/>
              <a:gd name="connsiteY176" fmla="*/ 3749872 h 6858000"/>
              <a:gd name="connsiteX177" fmla="*/ 3655073 w 7467600"/>
              <a:gd name="connsiteY177" fmla="*/ 3650884 h 6858000"/>
              <a:gd name="connsiteX178" fmla="*/ 3670252 w 7467600"/>
              <a:gd name="connsiteY178" fmla="*/ 3622798 h 6858000"/>
              <a:gd name="connsiteX179" fmla="*/ 3817258 w 7467600"/>
              <a:gd name="connsiteY179" fmla="*/ 3723577 h 6858000"/>
              <a:gd name="connsiteX180" fmla="*/ 4000461 w 7467600"/>
              <a:gd name="connsiteY180" fmla="*/ 3855966 h 6858000"/>
              <a:gd name="connsiteX181" fmla="*/ 4088180 w 7467600"/>
              <a:gd name="connsiteY181" fmla="*/ 3929774 h 6858000"/>
              <a:gd name="connsiteX182" fmla="*/ 4184555 w 7467600"/>
              <a:gd name="connsiteY182" fmla="*/ 4010683 h 6858000"/>
              <a:gd name="connsiteX183" fmla="*/ 4399563 w 7467600"/>
              <a:gd name="connsiteY183" fmla="*/ 4158106 h 6858000"/>
              <a:gd name="connsiteX184" fmla="*/ 4684469 w 7467600"/>
              <a:gd name="connsiteY184" fmla="*/ 4364680 h 6858000"/>
              <a:gd name="connsiteX185" fmla="*/ 4690271 w 7467600"/>
              <a:gd name="connsiteY185" fmla="*/ 4370034 h 6858000"/>
              <a:gd name="connsiteX186" fmla="*/ 4136093 w 7467600"/>
              <a:gd name="connsiteY186" fmla="*/ 3858466 h 6858000"/>
              <a:gd name="connsiteX187" fmla="*/ 3670252 w 7467600"/>
              <a:gd name="connsiteY187" fmla="*/ 3622798 h 6858000"/>
              <a:gd name="connsiteX188" fmla="*/ 4440129 w 7467600"/>
              <a:gd name="connsiteY188" fmla="*/ 3448571 h 6858000"/>
              <a:gd name="connsiteX189" fmla="*/ 4856525 w 7467600"/>
              <a:gd name="connsiteY189" fmla="*/ 3915351 h 6858000"/>
              <a:gd name="connsiteX190" fmla="*/ 5059055 w 7467600"/>
              <a:gd name="connsiteY190" fmla="*/ 4108918 h 6858000"/>
              <a:gd name="connsiteX191" fmla="*/ 5290070 w 7467600"/>
              <a:gd name="connsiteY191" fmla="*/ 4263619 h 6858000"/>
              <a:gd name="connsiteX192" fmla="*/ 4834991 w 7467600"/>
              <a:gd name="connsiteY192" fmla="*/ 3830985 h 6858000"/>
              <a:gd name="connsiteX193" fmla="*/ 4440129 w 7467600"/>
              <a:gd name="connsiteY193" fmla="*/ 3448571 h 6858000"/>
              <a:gd name="connsiteX194" fmla="*/ 4441737 w 7467600"/>
              <a:gd name="connsiteY194" fmla="*/ 3399734 h 6858000"/>
              <a:gd name="connsiteX195" fmla="*/ 4431236 w 7467600"/>
              <a:gd name="connsiteY195" fmla="*/ 3400954 h 6858000"/>
              <a:gd name="connsiteX196" fmla="*/ 4557150 w 7467600"/>
              <a:gd name="connsiteY196" fmla="*/ 3510023 h 6858000"/>
              <a:gd name="connsiteX197" fmla="*/ 4856936 w 7467600"/>
              <a:gd name="connsiteY197" fmla="*/ 3809146 h 6858000"/>
              <a:gd name="connsiteX198" fmla="*/ 5111996 w 7467600"/>
              <a:gd name="connsiteY198" fmla="*/ 4065759 h 6858000"/>
              <a:gd name="connsiteX199" fmla="*/ 5388878 w 7467600"/>
              <a:gd name="connsiteY199" fmla="*/ 4300185 h 6858000"/>
              <a:gd name="connsiteX200" fmla="*/ 5425556 w 7467600"/>
              <a:gd name="connsiteY200" fmla="*/ 4308967 h 6858000"/>
              <a:gd name="connsiteX201" fmla="*/ 4943646 w 7467600"/>
              <a:gd name="connsiteY201" fmla="*/ 3822916 h 6858000"/>
              <a:gd name="connsiteX202" fmla="*/ 4594837 w 7467600"/>
              <a:gd name="connsiteY202" fmla="*/ 3532274 h 6858000"/>
              <a:gd name="connsiteX203" fmla="*/ 4441737 w 7467600"/>
              <a:gd name="connsiteY203" fmla="*/ 3399734 h 6858000"/>
              <a:gd name="connsiteX204" fmla="*/ 5425834 w 7467600"/>
              <a:gd name="connsiteY204" fmla="*/ 3162785 h 6858000"/>
              <a:gd name="connsiteX205" fmla="*/ 5401644 w 7467600"/>
              <a:gd name="connsiteY205" fmla="*/ 3617847 h 6858000"/>
              <a:gd name="connsiteX206" fmla="*/ 5467256 w 7467600"/>
              <a:gd name="connsiteY206" fmla="*/ 4175494 h 6858000"/>
              <a:gd name="connsiteX207" fmla="*/ 5448069 w 7467600"/>
              <a:gd name="connsiteY207" fmla="*/ 3567554 h 6858000"/>
              <a:gd name="connsiteX208" fmla="*/ 5425834 w 7467600"/>
              <a:gd name="connsiteY208" fmla="*/ 3162785 h 6858000"/>
              <a:gd name="connsiteX209" fmla="*/ 1318687 w 7467600"/>
              <a:gd name="connsiteY209" fmla="*/ 3113840 h 6858000"/>
              <a:gd name="connsiteX210" fmla="*/ 1066793 w 7467600"/>
              <a:gd name="connsiteY210" fmla="*/ 3212171 h 6858000"/>
              <a:gd name="connsiteX211" fmla="*/ 993319 w 7467600"/>
              <a:gd name="connsiteY211" fmla="*/ 3247648 h 6858000"/>
              <a:gd name="connsiteX212" fmla="*/ 853081 w 7467600"/>
              <a:gd name="connsiteY212" fmla="*/ 3312410 h 6858000"/>
              <a:gd name="connsiteX213" fmla="*/ 805957 w 7467600"/>
              <a:gd name="connsiteY213" fmla="*/ 3330443 h 6858000"/>
              <a:gd name="connsiteX214" fmla="*/ 1318687 w 7467600"/>
              <a:gd name="connsiteY214" fmla="*/ 3113840 h 6858000"/>
              <a:gd name="connsiteX215" fmla="*/ 5453702 w 7467600"/>
              <a:gd name="connsiteY215" fmla="*/ 3090882 h 6858000"/>
              <a:gd name="connsiteX216" fmla="*/ 5480135 w 7467600"/>
              <a:gd name="connsiteY216" fmla="*/ 3565802 h 6858000"/>
              <a:gd name="connsiteX217" fmla="*/ 5499023 w 7467600"/>
              <a:gd name="connsiteY217" fmla="*/ 4166310 h 6858000"/>
              <a:gd name="connsiteX218" fmla="*/ 5547022 w 7467600"/>
              <a:gd name="connsiteY218" fmla="*/ 3607838 h 6858000"/>
              <a:gd name="connsiteX219" fmla="*/ 5515964 w 7467600"/>
              <a:gd name="connsiteY219" fmla="*/ 3378541 h 6858000"/>
              <a:gd name="connsiteX220" fmla="*/ 5453702 w 7467600"/>
              <a:gd name="connsiteY220" fmla="*/ 3090882 h 6858000"/>
              <a:gd name="connsiteX221" fmla="*/ 1238695 w 7467600"/>
              <a:gd name="connsiteY221" fmla="*/ 3076820 h 6858000"/>
              <a:gd name="connsiteX222" fmla="*/ 716371 w 7467600"/>
              <a:gd name="connsiteY222" fmla="*/ 3293249 h 6858000"/>
              <a:gd name="connsiteX223" fmla="*/ 579522 w 7467600"/>
              <a:gd name="connsiteY223" fmla="*/ 3371759 h 6858000"/>
              <a:gd name="connsiteX224" fmla="*/ 600288 w 7467600"/>
              <a:gd name="connsiteY224" fmla="*/ 3365555 h 6858000"/>
              <a:gd name="connsiteX225" fmla="*/ 840692 w 7467600"/>
              <a:gd name="connsiteY225" fmla="*/ 3284921 h 6858000"/>
              <a:gd name="connsiteX226" fmla="*/ 979248 w 7467600"/>
              <a:gd name="connsiteY226" fmla="*/ 3221003 h 6858000"/>
              <a:gd name="connsiteX227" fmla="*/ 1053282 w 7467600"/>
              <a:gd name="connsiteY227" fmla="*/ 3185247 h 6858000"/>
              <a:gd name="connsiteX228" fmla="*/ 1320603 w 7467600"/>
              <a:gd name="connsiteY228" fmla="*/ 3081281 h 6858000"/>
              <a:gd name="connsiteX229" fmla="*/ 1238695 w 7467600"/>
              <a:gd name="connsiteY229" fmla="*/ 3076820 h 6858000"/>
              <a:gd name="connsiteX230" fmla="*/ 5425627 w 7467600"/>
              <a:gd name="connsiteY230" fmla="*/ 2954192 h 6858000"/>
              <a:gd name="connsiteX231" fmla="*/ 5470770 w 7467600"/>
              <a:gd name="connsiteY231" fmla="*/ 3005435 h 6858000"/>
              <a:gd name="connsiteX232" fmla="*/ 5519779 w 7467600"/>
              <a:gd name="connsiteY232" fmla="*/ 4359223 h 6858000"/>
              <a:gd name="connsiteX233" fmla="*/ 5520293 w 7467600"/>
              <a:gd name="connsiteY233" fmla="*/ 4360602 h 6858000"/>
              <a:gd name="connsiteX234" fmla="*/ 5767221 w 7467600"/>
              <a:gd name="connsiteY234" fmla="*/ 4665564 h 6858000"/>
              <a:gd name="connsiteX235" fmla="*/ 6937169 w 7467600"/>
              <a:gd name="connsiteY235" fmla="*/ 4815941 h 6858000"/>
              <a:gd name="connsiteX236" fmla="*/ 6953922 w 7467600"/>
              <a:gd name="connsiteY236" fmla="*/ 4890068 h 6858000"/>
              <a:gd name="connsiteX237" fmla="*/ 6071359 w 7467600"/>
              <a:gd name="connsiteY237" fmla="*/ 4770770 h 6858000"/>
              <a:gd name="connsiteX238" fmla="*/ 6038839 w 7467600"/>
              <a:gd name="connsiteY238" fmla="*/ 4764474 h 6858000"/>
              <a:gd name="connsiteX239" fmla="*/ 6038706 w 7467600"/>
              <a:gd name="connsiteY239" fmla="*/ 4763847 h 6858000"/>
              <a:gd name="connsiteX240" fmla="*/ 6037784 w 7467600"/>
              <a:gd name="connsiteY240" fmla="*/ 4764270 h 6858000"/>
              <a:gd name="connsiteX241" fmla="*/ 6038839 w 7467600"/>
              <a:gd name="connsiteY241" fmla="*/ 4764474 h 6858000"/>
              <a:gd name="connsiteX242" fmla="*/ 6040338 w 7467600"/>
              <a:gd name="connsiteY242" fmla="*/ 4771418 h 6858000"/>
              <a:gd name="connsiteX243" fmla="*/ 6024488 w 7467600"/>
              <a:gd name="connsiteY243" fmla="*/ 4809903 h 6858000"/>
              <a:gd name="connsiteX244" fmla="*/ 5599771 w 7467600"/>
              <a:gd name="connsiteY244" fmla="*/ 5509652 h 6858000"/>
              <a:gd name="connsiteX245" fmla="*/ 5548843 w 7467600"/>
              <a:gd name="connsiteY245" fmla="*/ 5563845 h 6858000"/>
              <a:gd name="connsiteX246" fmla="*/ 5940952 w 7467600"/>
              <a:gd name="connsiteY246" fmla="*/ 6250028 h 6858000"/>
              <a:gd name="connsiteX247" fmla="*/ 6043441 w 7467600"/>
              <a:gd name="connsiteY247" fmla="*/ 6665847 h 6858000"/>
              <a:gd name="connsiteX248" fmla="*/ 6093432 w 7467600"/>
              <a:gd name="connsiteY248" fmla="*/ 6858000 h 6858000"/>
              <a:gd name="connsiteX249" fmla="*/ 6034344 w 7467600"/>
              <a:gd name="connsiteY249" fmla="*/ 6858000 h 6858000"/>
              <a:gd name="connsiteX250" fmla="*/ 6026679 w 7467600"/>
              <a:gd name="connsiteY250" fmla="*/ 6836959 h 6858000"/>
              <a:gd name="connsiteX251" fmla="*/ 5800441 w 7467600"/>
              <a:gd name="connsiteY251" fmla="*/ 6335286 h 6858000"/>
              <a:gd name="connsiteX252" fmla="*/ 5526562 w 7467600"/>
              <a:gd name="connsiteY252" fmla="*/ 5705388 h 6858000"/>
              <a:gd name="connsiteX253" fmla="*/ 5519640 w 7467600"/>
              <a:gd name="connsiteY253" fmla="*/ 5683774 h 6858000"/>
              <a:gd name="connsiteX254" fmla="*/ 5844559 w 7467600"/>
              <a:gd name="connsiteY254" fmla="*/ 6553349 h 6858000"/>
              <a:gd name="connsiteX255" fmla="*/ 5975994 w 7467600"/>
              <a:gd name="connsiteY255" fmla="*/ 6858000 h 6858000"/>
              <a:gd name="connsiteX256" fmla="*/ 5898547 w 7467600"/>
              <a:gd name="connsiteY256" fmla="*/ 6858000 h 6858000"/>
              <a:gd name="connsiteX257" fmla="*/ 5682041 w 7467600"/>
              <a:gd name="connsiteY257" fmla="*/ 6355860 h 6858000"/>
              <a:gd name="connsiteX258" fmla="*/ 5461758 w 7467600"/>
              <a:gd name="connsiteY258" fmla="*/ 5820220 h 6858000"/>
              <a:gd name="connsiteX259" fmla="*/ 5237282 w 7467600"/>
              <a:gd name="connsiteY259" fmla="*/ 6579086 h 6858000"/>
              <a:gd name="connsiteX260" fmla="*/ 5115009 w 7467600"/>
              <a:gd name="connsiteY260" fmla="*/ 6858000 h 6858000"/>
              <a:gd name="connsiteX261" fmla="*/ 5028074 w 7467600"/>
              <a:gd name="connsiteY261" fmla="*/ 6858000 h 6858000"/>
              <a:gd name="connsiteX262" fmla="*/ 5079508 w 7467600"/>
              <a:gd name="connsiteY262" fmla="*/ 6749074 h 6858000"/>
              <a:gd name="connsiteX263" fmla="*/ 5371846 w 7467600"/>
              <a:gd name="connsiteY263" fmla="*/ 5924413 h 6858000"/>
              <a:gd name="connsiteX264" fmla="*/ 5270512 w 7467600"/>
              <a:gd name="connsiteY264" fmla="*/ 6138975 h 6858000"/>
              <a:gd name="connsiteX265" fmla="*/ 5062409 w 7467600"/>
              <a:gd name="connsiteY265" fmla="*/ 6653544 h 6858000"/>
              <a:gd name="connsiteX266" fmla="*/ 5036628 w 7467600"/>
              <a:gd name="connsiteY266" fmla="*/ 6754247 h 6858000"/>
              <a:gd name="connsiteX267" fmla="*/ 5009112 w 7467600"/>
              <a:gd name="connsiteY267" fmla="*/ 6858000 h 6858000"/>
              <a:gd name="connsiteX268" fmla="*/ 4976679 w 7467600"/>
              <a:gd name="connsiteY268" fmla="*/ 6858000 h 6858000"/>
              <a:gd name="connsiteX269" fmla="*/ 5006537 w 7467600"/>
              <a:gd name="connsiteY269" fmla="*/ 6747068 h 6858000"/>
              <a:gd name="connsiteX270" fmla="*/ 5032723 w 7467600"/>
              <a:gd name="connsiteY270" fmla="*/ 6644957 h 6858000"/>
              <a:gd name="connsiteX271" fmla="*/ 5242949 w 7467600"/>
              <a:gd name="connsiteY271" fmla="*/ 6125175 h 6858000"/>
              <a:gd name="connsiteX272" fmla="*/ 5286321 w 7467600"/>
              <a:gd name="connsiteY272" fmla="*/ 6033555 h 6858000"/>
              <a:gd name="connsiteX273" fmla="*/ 5008210 w 7467600"/>
              <a:gd name="connsiteY273" fmla="*/ 6649194 h 6858000"/>
              <a:gd name="connsiteX274" fmla="*/ 4986321 w 7467600"/>
              <a:gd name="connsiteY274" fmla="*/ 6765687 h 6858000"/>
              <a:gd name="connsiteX275" fmla="*/ 4973474 w 7467600"/>
              <a:gd name="connsiteY275" fmla="*/ 6858000 h 6858000"/>
              <a:gd name="connsiteX276" fmla="*/ 4907178 w 7467600"/>
              <a:gd name="connsiteY276" fmla="*/ 6858000 h 6858000"/>
              <a:gd name="connsiteX277" fmla="*/ 4910810 w 7467600"/>
              <a:gd name="connsiteY277" fmla="*/ 6829660 h 6858000"/>
              <a:gd name="connsiteX278" fmla="*/ 4987461 w 7467600"/>
              <a:gd name="connsiteY278" fmla="*/ 6432994 h 6858000"/>
              <a:gd name="connsiteX279" fmla="*/ 5179262 w 7467600"/>
              <a:gd name="connsiteY279" fmla="*/ 6035044 h 6858000"/>
              <a:gd name="connsiteX280" fmla="*/ 4689678 w 7467600"/>
              <a:gd name="connsiteY280" fmla="*/ 6440241 h 6858000"/>
              <a:gd name="connsiteX281" fmla="*/ 4477543 w 7467600"/>
              <a:gd name="connsiteY281" fmla="*/ 6674836 h 6858000"/>
              <a:gd name="connsiteX282" fmla="*/ 4329957 w 7467600"/>
              <a:gd name="connsiteY282" fmla="*/ 6858000 h 6858000"/>
              <a:gd name="connsiteX283" fmla="*/ 4218595 w 7467600"/>
              <a:gd name="connsiteY283" fmla="*/ 6858000 h 6858000"/>
              <a:gd name="connsiteX284" fmla="*/ 4368888 w 7467600"/>
              <a:gd name="connsiteY284" fmla="*/ 6668412 h 6858000"/>
              <a:gd name="connsiteX285" fmla="*/ 4563091 w 7467600"/>
              <a:gd name="connsiteY285" fmla="*/ 6442508 h 6858000"/>
              <a:gd name="connsiteX286" fmla="*/ 5387324 w 7467600"/>
              <a:gd name="connsiteY286" fmla="*/ 5705830 h 6858000"/>
              <a:gd name="connsiteX287" fmla="*/ 5073620 w 7467600"/>
              <a:gd name="connsiteY287" fmla="*/ 5955437 h 6858000"/>
              <a:gd name="connsiteX288" fmla="*/ 4689789 w 7467600"/>
              <a:gd name="connsiteY288" fmla="*/ 6268382 h 6858000"/>
              <a:gd name="connsiteX289" fmla="*/ 4418722 w 7467600"/>
              <a:gd name="connsiteY289" fmla="*/ 6570886 h 6858000"/>
              <a:gd name="connsiteX290" fmla="*/ 4214944 w 7467600"/>
              <a:gd name="connsiteY290" fmla="*/ 6858000 h 6858000"/>
              <a:gd name="connsiteX291" fmla="*/ 4177898 w 7467600"/>
              <a:gd name="connsiteY291" fmla="*/ 6858000 h 6858000"/>
              <a:gd name="connsiteX292" fmla="*/ 4391597 w 7467600"/>
              <a:gd name="connsiteY292" fmla="*/ 6556370 h 6858000"/>
              <a:gd name="connsiteX293" fmla="*/ 4668889 w 7467600"/>
              <a:gd name="connsiteY293" fmla="*/ 6246399 h 6858000"/>
              <a:gd name="connsiteX294" fmla="*/ 5055427 w 7467600"/>
              <a:gd name="connsiteY294" fmla="*/ 5931476 h 6858000"/>
              <a:gd name="connsiteX295" fmla="*/ 5371814 w 7467600"/>
              <a:gd name="connsiteY295" fmla="*/ 5678975 h 6858000"/>
              <a:gd name="connsiteX296" fmla="*/ 4987918 w 7467600"/>
              <a:gd name="connsiteY296" fmla="*/ 5838701 h 6858000"/>
              <a:gd name="connsiteX297" fmla="*/ 4317146 w 7467600"/>
              <a:gd name="connsiteY297" fmla="*/ 6587716 h 6858000"/>
              <a:gd name="connsiteX298" fmla="*/ 4171627 w 7467600"/>
              <a:gd name="connsiteY298" fmla="*/ 6858000 h 6858000"/>
              <a:gd name="connsiteX299" fmla="*/ 4081585 w 7467600"/>
              <a:gd name="connsiteY299" fmla="*/ 6858000 h 6858000"/>
              <a:gd name="connsiteX300" fmla="*/ 4238603 w 7467600"/>
              <a:gd name="connsiteY300" fmla="*/ 6559341 h 6858000"/>
              <a:gd name="connsiteX301" fmla="*/ 4778333 w 7467600"/>
              <a:gd name="connsiteY301" fmla="*/ 5873626 h 6858000"/>
              <a:gd name="connsiteX302" fmla="*/ 5414185 w 7467600"/>
              <a:gd name="connsiteY302" fmla="*/ 5573882 h 6858000"/>
              <a:gd name="connsiteX303" fmla="*/ 5959648 w 7467600"/>
              <a:gd name="connsiteY303" fmla="*/ 4760797 h 6858000"/>
              <a:gd name="connsiteX304" fmla="*/ 5355019 w 7467600"/>
              <a:gd name="connsiteY304" fmla="*/ 4734672 h 6858000"/>
              <a:gd name="connsiteX305" fmla="*/ 5083565 w 7467600"/>
              <a:gd name="connsiteY305" fmla="*/ 5179121 h 6858000"/>
              <a:gd name="connsiteX306" fmla="*/ 4713577 w 7467600"/>
              <a:gd name="connsiteY306" fmla="*/ 5616803 h 6858000"/>
              <a:gd name="connsiteX307" fmla="*/ 3989559 w 7467600"/>
              <a:gd name="connsiteY307" fmla="*/ 6145945 h 6858000"/>
              <a:gd name="connsiteX308" fmla="*/ 3939824 w 7467600"/>
              <a:gd name="connsiteY308" fmla="*/ 6066900 h 6858000"/>
              <a:gd name="connsiteX309" fmla="*/ 4584537 w 7467600"/>
              <a:gd name="connsiteY309" fmla="*/ 5324826 h 6858000"/>
              <a:gd name="connsiteX310" fmla="*/ 5037105 w 7467600"/>
              <a:gd name="connsiteY310" fmla="*/ 5088765 h 6858000"/>
              <a:gd name="connsiteX311" fmla="*/ 5039930 w 7467600"/>
              <a:gd name="connsiteY311" fmla="*/ 5089585 h 6858000"/>
              <a:gd name="connsiteX312" fmla="*/ 5263764 w 7467600"/>
              <a:gd name="connsiteY312" fmla="*/ 4735525 h 6858000"/>
              <a:gd name="connsiteX313" fmla="*/ 4086300 w 7467600"/>
              <a:gd name="connsiteY313" fmla="*/ 4884599 h 6858000"/>
              <a:gd name="connsiteX314" fmla="*/ 4085485 w 7467600"/>
              <a:gd name="connsiteY314" fmla="*/ 4899070 h 6858000"/>
              <a:gd name="connsiteX315" fmla="*/ 3871915 w 7467600"/>
              <a:gd name="connsiteY315" fmla="*/ 5253645 h 6858000"/>
              <a:gd name="connsiteX316" fmla="*/ 3799374 w 7467600"/>
              <a:gd name="connsiteY316" fmla="*/ 5466127 h 6858000"/>
              <a:gd name="connsiteX317" fmla="*/ 3498850 w 7467600"/>
              <a:gd name="connsiteY317" fmla="*/ 6661888 h 6858000"/>
              <a:gd name="connsiteX318" fmla="*/ 3399216 w 7467600"/>
              <a:gd name="connsiteY318" fmla="*/ 6858000 h 6858000"/>
              <a:gd name="connsiteX319" fmla="*/ 3303688 w 7467600"/>
              <a:gd name="connsiteY319" fmla="*/ 6858000 h 6858000"/>
              <a:gd name="connsiteX320" fmla="*/ 3391774 w 7467600"/>
              <a:gd name="connsiteY320" fmla="*/ 6697181 h 6858000"/>
              <a:gd name="connsiteX321" fmla="*/ 3735540 w 7467600"/>
              <a:gd name="connsiteY321" fmla="*/ 5546923 h 6858000"/>
              <a:gd name="connsiteX322" fmla="*/ 3729438 w 7467600"/>
              <a:gd name="connsiteY322" fmla="*/ 5569058 h 6858000"/>
              <a:gd name="connsiteX323" fmla="*/ 3707782 w 7467600"/>
              <a:gd name="connsiteY323" fmla="*/ 5644908 h 6858000"/>
              <a:gd name="connsiteX324" fmla="*/ 3583827 w 7467600"/>
              <a:gd name="connsiteY324" fmla="*/ 6039215 h 6858000"/>
              <a:gd name="connsiteX325" fmla="*/ 3547861 w 7467600"/>
              <a:gd name="connsiteY325" fmla="*/ 6129609 h 6858000"/>
              <a:gd name="connsiteX326" fmla="*/ 3490905 w 7467600"/>
              <a:gd name="connsiteY326" fmla="*/ 6277660 h 6858000"/>
              <a:gd name="connsiteX327" fmla="*/ 3455859 w 7467600"/>
              <a:gd name="connsiteY327" fmla="*/ 6391301 h 6858000"/>
              <a:gd name="connsiteX328" fmla="*/ 3429112 w 7467600"/>
              <a:gd name="connsiteY328" fmla="*/ 6479469 h 6858000"/>
              <a:gd name="connsiteX329" fmla="*/ 3304862 w 7467600"/>
              <a:gd name="connsiteY329" fmla="*/ 6796476 h 6858000"/>
              <a:gd name="connsiteX330" fmla="*/ 3276071 w 7467600"/>
              <a:gd name="connsiteY330" fmla="*/ 6858000 h 6858000"/>
              <a:gd name="connsiteX331" fmla="*/ 3240805 w 7467600"/>
              <a:gd name="connsiteY331" fmla="*/ 6858000 h 6858000"/>
              <a:gd name="connsiteX332" fmla="*/ 3275917 w 7467600"/>
              <a:gd name="connsiteY332" fmla="*/ 6783192 h 6858000"/>
              <a:gd name="connsiteX333" fmla="*/ 3399358 w 7467600"/>
              <a:gd name="connsiteY333" fmla="*/ 6469011 h 6858000"/>
              <a:gd name="connsiteX334" fmla="*/ 3425650 w 7467600"/>
              <a:gd name="connsiteY334" fmla="*/ 6381333 h 6858000"/>
              <a:gd name="connsiteX335" fmla="*/ 3460661 w 7467600"/>
              <a:gd name="connsiteY335" fmla="*/ 6266763 h 6858000"/>
              <a:gd name="connsiteX336" fmla="*/ 3518021 w 7467600"/>
              <a:gd name="connsiteY336" fmla="*/ 6117298 h 6858000"/>
              <a:gd name="connsiteX337" fmla="*/ 3554035 w 7467600"/>
              <a:gd name="connsiteY337" fmla="*/ 6027832 h 6858000"/>
              <a:gd name="connsiteX338" fmla="*/ 3677174 w 7467600"/>
              <a:gd name="connsiteY338" fmla="*/ 5636351 h 6858000"/>
              <a:gd name="connsiteX339" fmla="*/ 3698819 w 7467600"/>
              <a:gd name="connsiteY339" fmla="*/ 5560503 h 6858000"/>
              <a:gd name="connsiteX340" fmla="*/ 3702094 w 7467600"/>
              <a:gd name="connsiteY340" fmla="*/ 5549194 h 6858000"/>
              <a:gd name="connsiteX341" fmla="*/ 3398355 w 7467600"/>
              <a:gd name="connsiteY341" fmla="*/ 6094603 h 6858000"/>
              <a:gd name="connsiteX342" fmla="*/ 3193941 w 7467600"/>
              <a:gd name="connsiteY342" fmla="*/ 6798775 h 6858000"/>
              <a:gd name="connsiteX343" fmla="*/ 3184140 w 7467600"/>
              <a:gd name="connsiteY343" fmla="*/ 6858000 h 6858000"/>
              <a:gd name="connsiteX344" fmla="*/ 3099978 w 7467600"/>
              <a:gd name="connsiteY344" fmla="*/ 6858000 h 6858000"/>
              <a:gd name="connsiteX345" fmla="*/ 3101556 w 7467600"/>
              <a:gd name="connsiteY345" fmla="*/ 6843337 h 6858000"/>
              <a:gd name="connsiteX346" fmla="*/ 3370162 w 7467600"/>
              <a:gd name="connsiteY346" fmla="*/ 5785550 h 6858000"/>
              <a:gd name="connsiteX347" fmla="*/ 3746477 w 7467600"/>
              <a:gd name="connsiteY347" fmla="*/ 5377889 h 6858000"/>
              <a:gd name="connsiteX348" fmla="*/ 3863399 w 7467600"/>
              <a:gd name="connsiteY348" fmla="*/ 5087257 h 6858000"/>
              <a:gd name="connsiteX349" fmla="*/ 3968712 w 7467600"/>
              <a:gd name="connsiteY349" fmla="*/ 4913989 h 6858000"/>
              <a:gd name="connsiteX350" fmla="*/ 2792390 w 7467600"/>
              <a:gd name="connsiteY350" fmla="*/ 5382974 h 6858000"/>
              <a:gd name="connsiteX351" fmla="*/ 2714982 w 7467600"/>
              <a:gd name="connsiteY351" fmla="*/ 5427051 h 6858000"/>
              <a:gd name="connsiteX352" fmla="*/ 2813361 w 7467600"/>
              <a:gd name="connsiteY352" fmla="*/ 6023912 h 6858000"/>
              <a:gd name="connsiteX353" fmla="*/ 2688430 w 7467600"/>
              <a:gd name="connsiteY353" fmla="*/ 6801564 h 6858000"/>
              <a:gd name="connsiteX354" fmla="*/ 2629626 w 7467600"/>
              <a:gd name="connsiteY354" fmla="*/ 6763394 h 6858000"/>
              <a:gd name="connsiteX355" fmla="*/ 2565328 w 7467600"/>
              <a:gd name="connsiteY355" fmla="*/ 5516399 h 6858000"/>
              <a:gd name="connsiteX356" fmla="*/ 1922999 w 7467600"/>
              <a:gd name="connsiteY356" fmla="*/ 5980343 h 6858000"/>
              <a:gd name="connsiteX357" fmla="*/ 1950261 w 7467600"/>
              <a:gd name="connsiteY357" fmla="*/ 6405858 h 6858000"/>
              <a:gd name="connsiteX358" fmla="*/ 2365554 w 7467600"/>
              <a:gd name="connsiteY358" fmla="*/ 6759107 h 6858000"/>
              <a:gd name="connsiteX359" fmla="*/ 2424142 w 7467600"/>
              <a:gd name="connsiteY359" fmla="*/ 6858000 h 6858000"/>
              <a:gd name="connsiteX360" fmla="*/ 2395994 w 7467600"/>
              <a:gd name="connsiteY360" fmla="*/ 6858000 h 6858000"/>
              <a:gd name="connsiteX361" fmla="*/ 2392863 w 7467600"/>
              <a:gd name="connsiteY361" fmla="*/ 6852964 h 6858000"/>
              <a:gd name="connsiteX362" fmla="*/ 2017589 w 7467600"/>
              <a:gd name="connsiteY362" fmla="*/ 6493982 h 6858000"/>
              <a:gd name="connsiteX363" fmla="*/ 2147336 w 7467600"/>
              <a:gd name="connsiteY363" fmla="*/ 6594052 h 6858000"/>
              <a:gd name="connsiteX364" fmla="*/ 2207047 w 7467600"/>
              <a:gd name="connsiteY364" fmla="*/ 6654540 h 6858000"/>
              <a:gd name="connsiteX365" fmla="*/ 2299106 w 7467600"/>
              <a:gd name="connsiteY365" fmla="*/ 6778931 h 6858000"/>
              <a:gd name="connsiteX366" fmla="*/ 2314430 w 7467600"/>
              <a:gd name="connsiteY366" fmla="*/ 6801144 h 6858000"/>
              <a:gd name="connsiteX367" fmla="*/ 2352406 w 7467600"/>
              <a:gd name="connsiteY367" fmla="*/ 6858000 h 6858000"/>
              <a:gd name="connsiteX368" fmla="*/ 2314492 w 7467600"/>
              <a:gd name="connsiteY368" fmla="*/ 6858000 h 6858000"/>
              <a:gd name="connsiteX369" fmla="*/ 2288095 w 7467600"/>
              <a:gd name="connsiteY369" fmla="*/ 6818030 h 6858000"/>
              <a:gd name="connsiteX370" fmla="*/ 2272768 w 7467600"/>
              <a:gd name="connsiteY370" fmla="*/ 6795822 h 6858000"/>
              <a:gd name="connsiteX371" fmla="*/ 2182715 w 7467600"/>
              <a:gd name="connsiteY371" fmla="*/ 6675071 h 6858000"/>
              <a:gd name="connsiteX372" fmla="*/ 2032061 w 7467600"/>
              <a:gd name="connsiteY372" fmla="*/ 6541380 h 6858000"/>
              <a:gd name="connsiteX373" fmla="*/ 2257220 w 7467600"/>
              <a:gd name="connsiteY373" fmla="*/ 6826257 h 6858000"/>
              <a:gd name="connsiteX374" fmla="*/ 2281324 w 7467600"/>
              <a:gd name="connsiteY374" fmla="*/ 6858000 h 6858000"/>
              <a:gd name="connsiteX375" fmla="*/ 2242860 w 7467600"/>
              <a:gd name="connsiteY375" fmla="*/ 6858000 h 6858000"/>
              <a:gd name="connsiteX376" fmla="*/ 2232818 w 7467600"/>
              <a:gd name="connsiteY376" fmla="*/ 6844926 h 6858000"/>
              <a:gd name="connsiteX377" fmla="*/ 1990172 w 7467600"/>
              <a:gd name="connsiteY377" fmla="*/ 6542121 h 6858000"/>
              <a:gd name="connsiteX378" fmla="*/ 2124090 w 7467600"/>
              <a:gd name="connsiteY378" fmla="*/ 6761017 h 6858000"/>
              <a:gd name="connsiteX379" fmla="*/ 2200380 w 7467600"/>
              <a:gd name="connsiteY379" fmla="*/ 6858000 h 6858000"/>
              <a:gd name="connsiteX380" fmla="*/ 2147507 w 7467600"/>
              <a:gd name="connsiteY380" fmla="*/ 6858000 h 6858000"/>
              <a:gd name="connsiteX381" fmla="*/ 2070668 w 7467600"/>
              <a:gd name="connsiteY381" fmla="*/ 6761520 h 6858000"/>
              <a:gd name="connsiteX382" fmla="*/ 1975142 w 7467600"/>
              <a:gd name="connsiteY382" fmla="*/ 6585570 h 6858000"/>
              <a:gd name="connsiteX383" fmla="*/ 2050035 w 7467600"/>
              <a:gd name="connsiteY383" fmla="*/ 6813345 h 6858000"/>
              <a:gd name="connsiteX384" fmla="*/ 2063025 w 7467600"/>
              <a:gd name="connsiteY384" fmla="*/ 6858000 h 6858000"/>
              <a:gd name="connsiteX385" fmla="*/ 2021675 w 7467600"/>
              <a:gd name="connsiteY385" fmla="*/ 6858000 h 6858000"/>
              <a:gd name="connsiteX386" fmla="*/ 2019308 w 7467600"/>
              <a:gd name="connsiteY386" fmla="*/ 6847118 h 6858000"/>
              <a:gd name="connsiteX387" fmla="*/ 1938835 w 7467600"/>
              <a:gd name="connsiteY387" fmla="*/ 6551160 h 6858000"/>
              <a:gd name="connsiteX388" fmla="*/ 1953230 w 7467600"/>
              <a:gd name="connsiteY388" fmla="*/ 6759699 h 6858000"/>
              <a:gd name="connsiteX389" fmla="*/ 1956763 w 7467600"/>
              <a:gd name="connsiteY389" fmla="*/ 6778191 h 6858000"/>
              <a:gd name="connsiteX390" fmla="*/ 1967925 w 7467600"/>
              <a:gd name="connsiteY390" fmla="*/ 6858000 h 6858000"/>
              <a:gd name="connsiteX391" fmla="*/ 1936622 w 7467600"/>
              <a:gd name="connsiteY391" fmla="*/ 6858000 h 6858000"/>
              <a:gd name="connsiteX392" fmla="*/ 1926261 w 7467600"/>
              <a:gd name="connsiteY392" fmla="*/ 6784064 h 6858000"/>
              <a:gd name="connsiteX393" fmla="*/ 1922724 w 7467600"/>
              <a:gd name="connsiteY393" fmla="*/ 6765577 h 6858000"/>
              <a:gd name="connsiteX394" fmla="*/ 1904650 w 7467600"/>
              <a:gd name="connsiteY394" fmla="*/ 6639616 h 6858000"/>
              <a:gd name="connsiteX395" fmla="*/ 1885273 w 7467600"/>
              <a:gd name="connsiteY395" fmla="*/ 6858000 h 6858000"/>
              <a:gd name="connsiteX396" fmla="*/ 1854363 w 7467600"/>
              <a:gd name="connsiteY396" fmla="*/ 6858000 h 6858000"/>
              <a:gd name="connsiteX397" fmla="*/ 1880391 w 7467600"/>
              <a:gd name="connsiteY397" fmla="*/ 6603796 h 6858000"/>
              <a:gd name="connsiteX398" fmla="*/ 1818273 w 7467600"/>
              <a:gd name="connsiteY398" fmla="*/ 6715729 h 6858000"/>
              <a:gd name="connsiteX399" fmla="*/ 1794691 w 7467600"/>
              <a:gd name="connsiteY399" fmla="*/ 6843239 h 6858000"/>
              <a:gd name="connsiteX400" fmla="*/ 1794914 w 7467600"/>
              <a:gd name="connsiteY400" fmla="*/ 6858000 h 6858000"/>
              <a:gd name="connsiteX401" fmla="*/ 1746128 w 7467600"/>
              <a:gd name="connsiteY401" fmla="*/ 6858000 h 6858000"/>
              <a:gd name="connsiteX402" fmla="*/ 1753934 w 7467600"/>
              <a:gd name="connsiteY402" fmla="*/ 6724796 h 6858000"/>
              <a:gd name="connsiteX403" fmla="*/ 1792053 w 7467600"/>
              <a:gd name="connsiteY403" fmla="*/ 6572396 h 6858000"/>
              <a:gd name="connsiteX404" fmla="*/ 1862248 w 7467600"/>
              <a:gd name="connsiteY404" fmla="*/ 6266397 h 6858000"/>
              <a:gd name="connsiteX405" fmla="*/ 1862250 w 7467600"/>
              <a:gd name="connsiteY405" fmla="*/ 6033531 h 6858000"/>
              <a:gd name="connsiteX406" fmla="*/ 1211999 w 7467600"/>
              <a:gd name="connsiteY406" fmla="*/ 6683610 h 6858000"/>
              <a:gd name="connsiteX407" fmla="*/ 1213266 w 7467600"/>
              <a:gd name="connsiteY407" fmla="*/ 6691947 h 6858000"/>
              <a:gd name="connsiteX408" fmla="*/ 1203370 w 7467600"/>
              <a:gd name="connsiteY408" fmla="*/ 6850676 h 6858000"/>
              <a:gd name="connsiteX409" fmla="*/ 1203671 w 7467600"/>
              <a:gd name="connsiteY409" fmla="*/ 6858000 h 6858000"/>
              <a:gd name="connsiteX410" fmla="*/ 1143180 w 7467600"/>
              <a:gd name="connsiteY410" fmla="*/ 6858000 h 6858000"/>
              <a:gd name="connsiteX411" fmla="*/ 1142176 w 7467600"/>
              <a:gd name="connsiteY411" fmla="*/ 6766045 h 6858000"/>
              <a:gd name="connsiteX412" fmla="*/ 1067484 w 7467600"/>
              <a:gd name="connsiteY412" fmla="*/ 6858000 h 6858000"/>
              <a:gd name="connsiteX413" fmla="*/ 953928 w 7467600"/>
              <a:gd name="connsiteY413" fmla="*/ 6858000 h 6858000"/>
              <a:gd name="connsiteX414" fmla="*/ 959715 w 7467600"/>
              <a:gd name="connsiteY414" fmla="*/ 6850185 h 6858000"/>
              <a:gd name="connsiteX415" fmla="*/ 1483788 w 7467600"/>
              <a:gd name="connsiteY415" fmla="*/ 6259174 h 6858000"/>
              <a:gd name="connsiteX416" fmla="*/ 1100671 w 7467600"/>
              <a:gd name="connsiteY416" fmla="*/ 6252137 h 6858000"/>
              <a:gd name="connsiteX417" fmla="*/ 1090144 w 7467600"/>
              <a:gd name="connsiteY417" fmla="*/ 6256748 h 6858000"/>
              <a:gd name="connsiteX418" fmla="*/ 1095872 w 7467600"/>
              <a:gd name="connsiteY418" fmla="*/ 6271892 h 6858000"/>
              <a:gd name="connsiteX419" fmla="*/ 262785 w 7467600"/>
              <a:gd name="connsiteY419" fmla="*/ 6845450 h 6858000"/>
              <a:gd name="connsiteX420" fmla="*/ 209968 w 7467600"/>
              <a:gd name="connsiteY420" fmla="*/ 6770713 h 6858000"/>
              <a:gd name="connsiteX421" fmla="*/ 873460 w 7467600"/>
              <a:gd name="connsiteY421" fmla="*/ 6253768 h 6858000"/>
              <a:gd name="connsiteX422" fmla="*/ 192686 w 7467600"/>
              <a:gd name="connsiteY422" fmla="*/ 5849257 h 6858000"/>
              <a:gd name="connsiteX423" fmla="*/ 4696 w 7467600"/>
              <a:gd name="connsiteY423" fmla="*/ 5697668 h 6858000"/>
              <a:gd name="connsiteX424" fmla="*/ 0 w 7467600"/>
              <a:gd name="connsiteY424" fmla="*/ 5689984 h 6858000"/>
              <a:gd name="connsiteX425" fmla="*/ 0 w 7467600"/>
              <a:gd name="connsiteY425" fmla="*/ 5513472 h 6858000"/>
              <a:gd name="connsiteX426" fmla="*/ 174101 w 7467600"/>
              <a:gd name="connsiteY426" fmla="*/ 5620277 h 6858000"/>
              <a:gd name="connsiteX427" fmla="*/ 891800 w 7467600"/>
              <a:gd name="connsiteY427" fmla="*/ 6036935 h 6858000"/>
              <a:gd name="connsiteX428" fmla="*/ 1072219 w 7467600"/>
              <a:gd name="connsiteY428" fmla="*/ 6169443 h 6858000"/>
              <a:gd name="connsiteX429" fmla="*/ 1074117 w 7467600"/>
              <a:gd name="connsiteY429" fmla="*/ 6170301 h 6858000"/>
              <a:gd name="connsiteX430" fmla="*/ 1083114 w 7467600"/>
              <a:gd name="connsiteY430" fmla="*/ 6174131 h 6858000"/>
              <a:gd name="connsiteX431" fmla="*/ 1543010 w 7467600"/>
              <a:gd name="connsiteY431" fmla="*/ 6191140 h 6858000"/>
              <a:gd name="connsiteX432" fmla="*/ 1551080 w 7467600"/>
              <a:gd name="connsiteY432" fmla="*/ 6195006 h 6858000"/>
              <a:gd name="connsiteX433" fmla="*/ 2345443 w 7467600"/>
              <a:gd name="connsiteY433" fmla="*/ 5549882 h 6858000"/>
              <a:gd name="connsiteX434" fmla="*/ 1721499 w 7467600"/>
              <a:gd name="connsiteY434" fmla="*/ 5599969 h 6858000"/>
              <a:gd name="connsiteX435" fmla="*/ 767716 w 7467600"/>
              <a:gd name="connsiteY435" fmla="*/ 5472768 h 6858000"/>
              <a:gd name="connsiteX436" fmla="*/ 722147 w 7467600"/>
              <a:gd name="connsiteY436" fmla="*/ 5393091 h 6858000"/>
              <a:gd name="connsiteX437" fmla="*/ 1485552 w 7467600"/>
              <a:gd name="connsiteY437" fmla="*/ 5313202 h 6858000"/>
              <a:gd name="connsiteX438" fmla="*/ 2143004 w 7467600"/>
              <a:gd name="connsiteY438" fmla="*/ 5402420 h 6858000"/>
              <a:gd name="connsiteX439" fmla="*/ 1933391 w 7467600"/>
              <a:gd name="connsiteY439" fmla="*/ 5156971 h 6858000"/>
              <a:gd name="connsiteX440" fmla="*/ 1827118 w 7467600"/>
              <a:gd name="connsiteY440" fmla="*/ 4968410 h 6858000"/>
              <a:gd name="connsiteX441" fmla="*/ 1837349 w 7467600"/>
              <a:gd name="connsiteY441" fmla="*/ 4956357 h 6858000"/>
              <a:gd name="connsiteX442" fmla="*/ 2162835 w 7467600"/>
              <a:gd name="connsiteY442" fmla="*/ 5187853 h 6858000"/>
              <a:gd name="connsiteX443" fmla="*/ 2257167 w 7467600"/>
              <a:gd name="connsiteY443" fmla="*/ 5462123 h 6858000"/>
              <a:gd name="connsiteX444" fmla="*/ 2261598 w 7467600"/>
              <a:gd name="connsiteY444" fmla="*/ 5467998 h 6858000"/>
              <a:gd name="connsiteX445" fmla="*/ 2437177 w 7467600"/>
              <a:gd name="connsiteY445" fmla="*/ 5479608 h 6858000"/>
              <a:gd name="connsiteX446" fmla="*/ 2445247 w 7467600"/>
              <a:gd name="connsiteY446" fmla="*/ 5483476 h 6858000"/>
              <a:gd name="connsiteX447" fmla="*/ 2743626 w 7467600"/>
              <a:gd name="connsiteY447" fmla="*/ 5304819 h 6858000"/>
              <a:gd name="connsiteX448" fmla="*/ 3048102 w 7467600"/>
              <a:gd name="connsiteY448" fmla="*/ 5150595 h 6858000"/>
              <a:gd name="connsiteX449" fmla="*/ 1799414 w 7467600"/>
              <a:gd name="connsiteY449" fmla="*/ 4694732 h 6858000"/>
              <a:gd name="connsiteX450" fmla="*/ 1771735 w 7467600"/>
              <a:gd name="connsiteY450" fmla="*/ 4619929 h 6858000"/>
              <a:gd name="connsiteX451" fmla="*/ 3104273 w 7467600"/>
              <a:gd name="connsiteY451" fmla="*/ 5076159 h 6858000"/>
              <a:gd name="connsiteX452" fmla="*/ 3113245 w 7467600"/>
              <a:gd name="connsiteY452" fmla="*/ 5090705 h 6858000"/>
              <a:gd name="connsiteX453" fmla="*/ 3126294 w 7467600"/>
              <a:gd name="connsiteY453" fmla="*/ 5114400 h 6858000"/>
              <a:gd name="connsiteX454" fmla="*/ 3937433 w 7467600"/>
              <a:gd name="connsiteY454" fmla="*/ 4830473 h 6858000"/>
              <a:gd name="connsiteX455" fmla="*/ 3590475 w 7467600"/>
              <a:gd name="connsiteY455" fmla="*/ 4597974 h 6858000"/>
              <a:gd name="connsiteX456" fmla="*/ 3100264 w 7467600"/>
              <a:gd name="connsiteY456" fmla="*/ 4579845 h 6858000"/>
              <a:gd name="connsiteX457" fmla="*/ 2183576 w 7467600"/>
              <a:gd name="connsiteY457" fmla="*/ 4227150 h 6858000"/>
              <a:gd name="connsiteX458" fmla="*/ 2151029 w 7467600"/>
              <a:gd name="connsiteY458" fmla="*/ 4146947 h 6858000"/>
              <a:gd name="connsiteX459" fmla="*/ 3563434 w 7467600"/>
              <a:gd name="connsiteY459" fmla="*/ 4469115 h 6858000"/>
              <a:gd name="connsiteX460" fmla="*/ 3177952 w 7467600"/>
              <a:gd name="connsiteY460" fmla="*/ 3657386 h 6858000"/>
              <a:gd name="connsiteX461" fmla="*/ 3189263 w 7467600"/>
              <a:gd name="connsiteY461" fmla="*/ 3625726 h 6858000"/>
              <a:gd name="connsiteX462" fmla="*/ 3560912 w 7467600"/>
              <a:gd name="connsiteY462" fmla="*/ 4079863 h 6858000"/>
              <a:gd name="connsiteX463" fmla="*/ 3626636 w 7467600"/>
              <a:gd name="connsiteY463" fmla="*/ 4512230 h 6858000"/>
              <a:gd name="connsiteX464" fmla="*/ 3653088 w 7467600"/>
              <a:gd name="connsiteY464" fmla="*/ 4521417 h 6858000"/>
              <a:gd name="connsiteX465" fmla="*/ 3988128 w 7467600"/>
              <a:gd name="connsiteY465" fmla="*/ 4817267 h 6858000"/>
              <a:gd name="connsiteX466" fmla="*/ 4830582 w 7467600"/>
              <a:gd name="connsiteY466" fmla="*/ 4676000 h 6858000"/>
              <a:gd name="connsiteX467" fmla="*/ 4830100 w 7467600"/>
              <a:gd name="connsiteY467" fmla="*/ 4675554 h 6858000"/>
              <a:gd name="connsiteX468" fmla="*/ 4036318 w 7467600"/>
              <a:gd name="connsiteY468" fmla="*/ 4147013 h 6858000"/>
              <a:gd name="connsiteX469" fmla="*/ 3432098 w 7467600"/>
              <a:gd name="connsiteY469" fmla="*/ 3537312 h 6858000"/>
              <a:gd name="connsiteX470" fmla="*/ 3446761 w 7467600"/>
              <a:gd name="connsiteY470" fmla="*/ 3461278 h 6858000"/>
              <a:gd name="connsiteX471" fmla="*/ 4419733 w 7467600"/>
              <a:gd name="connsiteY471" fmla="*/ 3963555 h 6858000"/>
              <a:gd name="connsiteX472" fmla="*/ 4781371 w 7467600"/>
              <a:gd name="connsiteY472" fmla="*/ 4458604 h 6858000"/>
              <a:gd name="connsiteX473" fmla="*/ 4780440 w 7467600"/>
              <a:gd name="connsiteY473" fmla="*/ 4470290 h 6858000"/>
              <a:gd name="connsiteX474" fmla="*/ 4898954 w 7467600"/>
              <a:gd name="connsiteY474" fmla="*/ 4662092 h 6858000"/>
              <a:gd name="connsiteX475" fmla="*/ 4900699 w 7467600"/>
              <a:gd name="connsiteY475" fmla="*/ 4670867 h 6858000"/>
              <a:gd name="connsiteX476" fmla="*/ 5714511 w 7467600"/>
              <a:gd name="connsiteY476" fmla="*/ 4663483 h 6858000"/>
              <a:gd name="connsiteX477" fmla="*/ 5464793 w 7467600"/>
              <a:gd name="connsiteY477" fmla="*/ 4393556 h 6858000"/>
              <a:gd name="connsiteX478" fmla="*/ 5461897 w 7467600"/>
              <a:gd name="connsiteY478" fmla="*/ 4390879 h 6858000"/>
              <a:gd name="connsiteX479" fmla="*/ 4294126 w 7467600"/>
              <a:gd name="connsiteY479" fmla="*/ 3303048 h 6858000"/>
              <a:gd name="connsiteX480" fmla="*/ 4305321 w 7467600"/>
              <a:gd name="connsiteY480" fmla="*/ 3256953 h 6858000"/>
              <a:gd name="connsiteX481" fmla="*/ 4949299 w 7467600"/>
              <a:gd name="connsiteY481" fmla="*/ 3766336 h 6858000"/>
              <a:gd name="connsiteX482" fmla="*/ 5291452 w 7467600"/>
              <a:gd name="connsiteY482" fmla="*/ 4076801 h 6858000"/>
              <a:gd name="connsiteX483" fmla="*/ 5434998 w 7467600"/>
              <a:gd name="connsiteY483" fmla="*/ 4254100 h 6858000"/>
              <a:gd name="connsiteX484" fmla="*/ 5351015 w 7467600"/>
              <a:gd name="connsiteY484" fmla="*/ 3760989 h 6858000"/>
              <a:gd name="connsiteX485" fmla="*/ 5413780 w 7467600"/>
              <a:gd name="connsiteY485" fmla="*/ 2966265 h 6858000"/>
              <a:gd name="connsiteX486" fmla="*/ 5425627 w 7467600"/>
              <a:gd name="connsiteY486" fmla="*/ 2954192 h 6858000"/>
              <a:gd name="connsiteX487" fmla="*/ 6604735 w 7467600"/>
              <a:gd name="connsiteY487" fmla="*/ 2041381 h 6858000"/>
              <a:gd name="connsiteX488" fmla="*/ 7204487 w 7467600"/>
              <a:gd name="connsiteY488" fmla="*/ 2742112 h 6858000"/>
              <a:gd name="connsiteX489" fmla="*/ 7131592 w 7467600"/>
              <a:gd name="connsiteY489" fmla="*/ 2672096 h 6858000"/>
              <a:gd name="connsiteX490" fmla="*/ 6996344 w 7467600"/>
              <a:gd name="connsiteY490" fmla="*/ 2518310 h 6858000"/>
              <a:gd name="connsiteX491" fmla="*/ 6735495 w 7467600"/>
              <a:gd name="connsiteY491" fmla="*/ 2196890 h 6858000"/>
              <a:gd name="connsiteX492" fmla="*/ 6721901 w 7467600"/>
              <a:gd name="connsiteY492" fmla="*/ 2179274 h 6858000"/>
              <a:gd name="connsiteX493" fmla="*/ 6604735 w 7467600"/>
              <a:gd name="connsiteY493" fmla="*/ 2041381 h 6858000"/>
              <a:gd name="connsiteX494" fmla="*/ 6591670 w 7467600"/>
              <a:gd name="connsiteY494" fmla="*/ 1988277 h 6858000"/>
              <a:gd name="connsiteX495" fmla="*/ 6747349 w 7467600"/>
              <a:gd name="connsiteY495" fmla="*/ 2160069 h 6858000"/>
              <a:gd name="connsiteX496" fmla="*/ 6760943 w 7467600"/>
              <a:gd name="connsiteY496" fmla="*/ 2177686 h 6858000"/>
              <a:gd name="connsiteX497" fmla="*/ 7021065 w 7467600"/>
              <a:gd name="connsiteY497" fmla="*/ 2498102 h 6858000"/>
              <a:gd name="connsiteX498" fmla="*/ 7155223 w 7467600"/>
              <a:gd name="connsiteY498" fmla="*/ 2650386 h 6858000"/>
              <a:gd name="connsiteX499" fmla="*/ 7203167 w 7467600"/>
              <a:gd name="connsiteY499" fmla="*/ 2697288 h 6858000"/>
              <a:gd name="connsiteX500" fmla="*/ 6937703 w 7467600"/>
              <a:gd name="connsiteY500" fmla="*/ 2321981 h 6858000"/>
              <a:gd name="connsiteX501" fmla="*/ 6591670 w 7467600"/>
              <a:gd name="connsiteY501" fmla="*/ 1988277 h 6858000"/>
              <a:gd name="connsiteX502" fmla="*/ 5798671 w 7467600"/>
              <a:gd name="connsiteY502" fmla="*/ 1981601 h 6858000"/>
              <a:gd name="connsiteX503" fmla="*/ 5754709 w 7467600"/>
              <a:gd name="connsiteY503" fmla="*/ 2071454 h 6858000"/>
              <a:gd name="connsiteX504" fmla="*/ 5763044 w 7467600"/>
              <a:gd name="connsiteY504" fmla="*/ 2842206 h 6858000"/>
              <a:gd name="connsiteX505" fmla="*/ 5764974 w 7467600"/>
              <a:gd name="connsiteY505" fmla="*/ 2799609 h 6858000"/>
              <a:gd name="connsiteX506" fmla="*/ 5767665 w 7467600"/>
              <a:gd name="connsiteY506" fmla="*/ 2666409 h 6858000"/>
              <a:gd name="connsiteX507" fmla="*/ 5763055 w 7467600"/>
              <a:gd name="connsiteY507" fmla="*/ 2579705 h 6858000"/>
              <a:gd name="connsiteX508" fmla="*/ 5758079 w 7467600"/>
              <a:gd name="connsiteY508" fmla="*/ 2492508 h 6858000"/>
              <a:gd name="connsiteX509" fmla="*/ 5779325 w 7467600"/>
              <a:gd name="connsiteY509" fmla="*/ 2197069 h 6858000"/>
              <a:gd name="connsiteX510" fmla="*/ 5798671 w 7467600"/>
              <a:gd name="connsiteY510" fmla="*/ 1981601 h 6858000"/>
              <a:gd name="connsiteX511" fmla="*/ 5829202 w 7467600"/>
              <a:gd name="connsiteY511" fmla="*/ 1971679 h 6858000"/>
              <a:gd name="connsiteX512" fmla="*/ 5809558 w 7467600"/>
              <a:gd name="connsiteY512" fmla="*/ 2198043 h 6858000"/>
              <a:gd name="connsiteX513" fmla="*/ 5788653 w 7467600"/>
              <a:gd name="connsiteY513" fmla="*/ 2489430 h 6858000"/>
              <a:gd name="connsiteX514" fmla="*/ 5793439 w 7467600"/>
              <a:gd name="connsiteY514" fmla="*/ 2575235 h 6858000"/>
              <a:gd name="connsiteX515" fmla="*/ 5796837 w 7467600"/>
              <a:gd name="connsiteY515" fmla="*/ 2637633 h 6858000"/>
              <a:gd name="connsiteX516" fmla="*/ 5818614 w 7467600"/>
              <a:gd name="connsiteY516" fmla="*/ 2473055 h 6858000"/>
              <a:gd name="connsiteX517" fmla="*/ 5829202 w 7467600"/>
              <a:gd name="connsiteY517" fmla="*/ 1971679 h 6858000"/>
              <a:gd name="connsiteX518" fmla="*/ 5911389 w 7467600"/>
              <a:gd name="connsiteY518" fmla="*/ 1898371 h 6858000"/>
              <a:gd name="connsiteX519" fmla="*/ 6237627 w 7467600"/>
              <a:gd name="connsiteY519" fmla="*/ 2231921 h 6858000"/>
              <a:gd name="connsiteX520" fmla="*/ 5911389 w 7467600"/>
              <a:gd name="connsiteY520" fmla="*/ 1898371 h 6858000"/>
              <a:gd name="connsiteX521" fmla="*/ 6944437 w 7467600"/>
              <a:gd name="connsiteY521" fmla="*/ 1575402 h 6858000"/>
              <a:gd name="connsiteX522" fmla="*/ 6304730 w 7467600"/>
              <a:gd name="connsiteY522" fmla="*/ 1766654 h 6858000"/>
              <a:gd name="connsiteX523" fmla="*/ 6944437 w 7467600"/>
              <a:gd name="connsiteY523" fmla="*/ 1575402 h 6858000"/>
              <a:gd name="connsiteX524" fmla="*/ 7019523 w 7467600"/>
              <a:gd name="connsiteY524" fmla="*/ 1519450 h 6858000"/>
              <a:gd name="connsiteX525" fmla="*/ 6298091 w 7467600"/>
              <a:gd name="connsiteY525" fmla="*/ 1737122 h 6858000"/>
              <a:gd name="connsiteX526" fmla="*/ 7019523 w 7467600"/>
              <a:gd name="connsiteY526" fmla="*/ 1519450 h 6858000"/>
              <a:gd name="connsiteX527" fmla="*/ 2399523 w 7467600"/>
              <a:gd name="connsiteY527" fmla="*/ 1428234 h 6858000"/>
              <a:gd name="connsiteX528" fmla="*/ 2224982 w 7467600"/>
              <a:gd name="connsiteY528" fmla="*/ 1826201 h 6858000"/>
              <a:gd name="connsiteX529" fmla="*/ 2096099 w 7467600"/>
              <a:gd name="connsiteY529" fmla="*/ 2345900 h 6858000"/>
              <a:gd name="connsiteX530" fmla="*/ 2283317 w 7467600"/>
              <a:gd name="connsiteY530" fmla="*/ 1796925 h 6858000"/>
              <a:gd name="connsiteX531" fmla="*/ 2399523 w 7467600"/>
              <a:gd name="connsiteY531" fmla="*/ 1428234 h 6858000"/>
              <a:gd name="connsiteX532" fmla="*/ 2448558 w 7467600"/>
              <a:gd name="connsiteY532" fmla="*/ 1373435 h 6858000"/>
              <a:gd name="connsiteX533" fmla="*/ 2312521 w 7467600"/>
              <a:gd name="connsiteY533" fmla="*/ 1806140 h 6858000"/>
              <a:gd name="connsiteX534" fmla="*/ 2127533 w 7467600"/>
              <a:gd name="connsiteY534" fmla="*/ 2348380 h 6858000"/>
              <a:gd name="connsiteX535" fmla="*/ 2358080 w 7467600"/>
              <a:gd name="connsiteY535" fmla="*/ 1866134 h 6858000"/>
              <a:gd name="connsiteX536" fmla="*/ 2407436 w 7467600"/>
              <a:gd name="connsiteY536" fmla="*/ 1651070 h 6858000"/>
              <a:gd name="connsiteX537" fmla="*/ 2448558 w 7467600"/>
              <a:gd name="connsiteY537" fmla="*/ 1373435 h 6858000"/>
              <a:gd name="connsiteX538" fmla="*/ 278707 w 7467600"/>
              <a:gd name="connsiteY538" fmla="*/ 1352270 h 6858000"/>
              <a:gd name="connsiteX539" fmla="*/ 321570 w 7467600"/>
              <a:gd name="connsiteY539" fmla="*/ 1861610 h 6858000"/>
              <a:gd name="connsiteX540" fmla="*/ 294281 w 7467600"/>
              <a:gd name="connsiteY540" fmla="*/ 1440658 h 6858000"/>
              <a:gd name="connsiteX541" fmla="*/ 278707 w 7467600"/>
              <a:gd name="connsiteY541" fmla="*/ 1352270 h 6858000"/>
              <a:gd name="connsiteX542" fmla="*/ 1423821 w 7467600"/>
              <a:gd name="connsiteY542" fmla="*/ 1351958 h 6858000"/>
              <a:gd name="connsiteX543" fmla="*/ 1638521 w 7467600"/>
              <a:gd name="connsiteY543" fmla="*/ 1908470 h 6858000"/>
              <a:gd name="connsiteX544" fmla="*/ 1754199 w 7467600"/>
              <a:gd name="connsiteY544" fmla="*/ 2149284 h 6858000"/>
              <a:gd name="connsiteX545" fmla="*/ 1908359 w 7467600"/>
              <a:gd name="connsiteY545" fmla="*/ 2364988 h 6858000"/>
              <a:gd name="connsiteX546" fmla="*/ 1647661 w 7467600"/>
              <a:gd name="connsiteY546" fmla="*/ 1825945 h 6858000"/>
              <a:gd name="connsiteX547" fmla="*/ 1423821 w 7467600"/>
              <a:gd name="connsiteY547" fmla="*/ 1351958 h 6858000"/>
              <a:gd name="connsiteX548" fmla="*/ 1431890 w 7467600"/>
              <a:gd name="connsiteY548" fmla="*/ 1306475 h 6858000"/>
              <a:gd name="connsiteX549" fmla="*/ 1507597 w 7467600"/>
              <a:gd name="connsiteY549" fmla="*/ 1446132 h 6858000"/>
              <a:gd name="connsiteX550" fmla="*/ 1674586 w 7467600"/>
              <a:gd name="connsiteY550" fmla="*/ 1813832 h 6858000"/>
              <a:gd name="connsiteX551" fmla="*/ 1815950 w 7467600"/>
              <a:gd name="connsiteY551" fmla="*/ 2128564 h 6858000"/>
              <a:gd name="connsiteX552" fmla="*/ 1984242 w 7467600"/>
              <a:gd name="connsiteY552" fmla="*/ 2430829 h 6858000"/>
              <a:gd name="connsiteX553" fmla="*/ 2014023 w 7467600"/>
              <a:gd name="connsiteY553" fmla="*/ 2450995 h 6858000"/>
              <a:gd name="connsiteX554" fmla="*/ 1747337 w 7467600"/>
              <a:gd name="connsiteY554" fmla="*/ 1855264 h 6858000"/>
              <a:gd name="connsiteX555" fmla="*/ 1533749 w 7467600"/>
              <a:gd name="connsiteY555" fmla="*/ 1478656 h 6858000"/>
              <a:gd name="connsiteX556" fmla="*/ 1431890 w 7467600"/>
              <a:gd name="connsiteY556" fmla="*/ 1306475 h 6858000"/>
              <a:gd name="connsiteX557" fmla="*/ 5052692 w 7467600"/>
              <a:gd name="connsiteY557" fmla="*/ 1292994 h 6858000"/>
              <a:gd name="connsiteX558" fmla="*/ 5200661 w 7467600"/>
              <a:gd name="connsiteY558" fmla="*/ 1635186 h 6858000"/>
              <a:gd name="connsiteX559" fmla="*/ 5297138 w 7467600"/>
              <a:gd name="connsiteY559" fmla="*/ 1906351 h 6858000"/>
              <a:gd name="connsiteX560" fmla="*/ 5052692 w 7467600"/>
              <a:gd name="connsiteY560" fmla="*/ 1292994 h 6858000"/>
              <a:gd name="connsiteX561" fmla="*/ 5009948 w 7467600"/>
              <a:gd name="connsiteY561" fmla="*/ 1273619 h 6858000"/>
              <a:gd name="connsiteX562" fmla="*/ 5121777 w 7467600"/>
              <a:gd name="connsiteY562" fmla="*/ 1654213 h 6858000"/>
              <a:gd name="connsiteX563" fmla="*/ 5293545 w 7467600"/>
              <a:gd name="connsiteY563" fmla="*/ 2072247 h 6858000"/>
              <a:gd name="connsiteX564" fmla="*/ 5294042 w 7467600"/>
              <a:gd name="connsiteY564" fmla="*/ 2065019 h 6858000"/>
              <a:gd name="connsiteX565" fmla="*/ 5171936 w 7467600"/>
              <a:gd name="connsiteY565" fmla="*/ 1647613 h 6858000"/>
              <a:gd name="connsiteX566" fmla="*/ 5009948 w 7467600"/>
              <a:gd name="connsiteY566" fmla="*/ 1273619 h 6858000"/>
              <a:gd name="connsiteX567" fmla="*/ 655236 w 7467600"/>
              <a:gd name="connsiteY567" fmla="*/ 1268632 h 6858000"/>
              <a:gd name="connsiteX568" fmla="*/ 839521 w 7467600"/>
              <a:gd name="connsiteY568" fmla="*/ 1685315 h 6858000"/>
              <a:gd name="connsiteX569" fmla="*/ 1109416 w 7467600"/>
              <a:gd name="connsiteY569" fmla="*/ 2061663 h 6858000"/>
              <a:gd name="connsiteX570" fmla="*/ 1298300 w 7467600"/>
              <a:gd name="connsiteY570" fmla="*/ 2247742 h 6858000"/>
              <a:gd name="connsiteX571" fmla="*/ 1125871 w 7467600"/>
              <a:gd name="connsiteY571" fmla="*/ 1989513 h 6858000"/>
              <a:gd name="connsiteX572" fmla="*/ 981574 w 7467600"/>
              <a:gd name="connsiteY572" fmla="*/ 1783157 h 6858000"/>
              <a:gd name="connsiteX573" fmla="*/ 922198 w 7467600"/>
              <a:gd name="connsiteY573" fmla="*/ 1677437 h 6858000"/>
              <a:gd name="connsiteX574" fmla="*/ 869293 w 7467600"/>
              <a:gd name="connsiteY574" fmla="*/ 1583214 h 6858000"/>
              <a:gd name="connsiteX575" fmla="*/ 751431 w 7467600"/>
              <a:gd name="connsiteY575" fmla="*/ 1405731 h 6858000"/>
              <a:gd name="connsiteX576" fmla="*/ 655236 w 7467600"/>
              <a:gd name="connsiteY576" fmla="*/ 1268632 h 6858000"/>
              <a:gd name="connsiteX577" fmla="*/ 6516292 w 7467600"/>
              <a:gd name="connsiteY577" fmla="*/ 1263064 h 6858000"/>
              <a:gd name="connsiteX578" fmla="*/ 5736320 w 7467600"/>
              <a:gd name="connsiteY578" fmla="*/ 1501803 h 6858000"/>
              <a:gd name="connsiteX579" fmla="*/ 6516292 w 7467600"/>
              <a:gd name="connsiteY579" fmla="*/ 1263064 h 6858000"/>
              <a:gd name="connsiteX580" fmla="*/ 291466 w 7467600"/>
              <a:gd name="connsiteY580" fmla="*/ 1250369 h 6858000"/>
              <a:gd name="connsiteX581" fmla="*/ 323180 w 7467600"/>
              <a:gd name="connsiteY581" fmla="*/ 1435283 h 6858000"/>
              <a:gd name="connsiteX582" fmla="*/ 349381 w 7467600"/>
              <a:gd name="connsiteY582" fmla="*/ 1875041 h 6858000"/>
              <a:gd name="connsiteX583" fmla="*/ 374363 w 7467600"/>
              <a:gd name="connsiteY583" fmla="*/ 1506494 h 6858000"/>
              <a:gd name="connsiteX584" fmla="*/ 302168 w 7467600"/>
              <a:gd name="connsiteY584" fmla="*/ 1274495 h 6858000"/>
              <a:gd name="connsiteX585" fmla="*/ 291466 w 7467600"/>
              <a:gd name="connsiteY585" fmla="*/ 1250369 h 6858000"/>
              <a:gd name="connsiteX586" fmla="*/ 678222 w 7467600"/>
              <a:gd name="connsiteY586" fmla="*/ 1248670 h 6858000"/>
              <a:gd name="connsiteX587" fmla="*/ 775536 w 7467600"/>
              <a:gd name="connsiteY587" fmla="*/ 1388015 h 6858000"/>
              <a:gd name="connsiteX588" fmla="*/ 894529 w 7467600"/>
              <a:gd name="connsiteY588" fmla="*/ 1567739 h 6858000"/>
              <a:gd name="connsiteX589" fmla="*/ 948000 w 7467600"/>
              <a:gd name="connsiteY589" fmla="*/ 1663088 h 6858000"/>
              <a:gd name="connsiteX590" fmla="*/ 1006812 w 7467600"/>
              <a:gd name="connsiteY590" fmla="*/ 1767683 h 6858000"/>
              <a:gd name="connsiteX591" fmla="*/ 1149133 w 7467600"/>
              <a:gd name="connsiteY591" fmla="*/ 1971513 h 6858000"/>
              <a:gd name="connsiteX592" fmla="*/ 1333952 w 7467600"/>
              <a:gd name="connsiteY592" fmla="*/ 2251620 h 6858000"/>
              <a:gd name="connsiteX593" fmla="*/ 1337329 w 7467600"/>
              <a:gd name="connsiteY593" fmla="*/ 2258350 h 6858000"/>
              <a:gd name="connsiteX594" fmla="*/ 1014726 w 7467600"/>
              <a:gd name="connsiteY594" fmla="*/ 1615556 h 6858000"/>
              <a:gd name="connsiteX595" fmla="*/ 678222 w 7467600"/>
              <a:gd name="connsiteY595" fmla="*/ 1248670 h 6858000"/>
              <a:gd name="connsiteX596" fmla="*/ 6691602 w 7467600"/>
              <a:gd name="connsiteY596" fmla="*/ 1140573 h 6858000"/>
              <a:gd name="connsiteX597" fmla="*/ 6571100 w 7467600"/>
              <a:gd name="connsiteY597" fmla="*/ 1183662 h 6858000"/>
              <a:gd name="connsiteX598" fmla="*/ 6241687 w 7467600"/>
              <a:gd name="connsiteY598" fmla="*/ 1257600 h 6858000"/>
              <a:gd name="connsiteX599" fmla="*/ 5693009 w 7467600"/>
              <a:gd name="connsiteY599" fmla="*/ 1478256 h 6858000"/>
              <a:gd name="connsiteX600" fmla="*/ 6548420 w 7467600"/>
              <a:gd name="connsiteY600" fmla="*/ 1214599 h 6858000"/>
              <a:gd name="connsiteX601" fmla="*/ 6605473 w 7467600"/>
              <a:gd name="connsiteY601" fmla="*/ 1184686 h 6858000"/>
              <a:gd name="connsiteX602" fmla="*/ 6691602 w 7467600"/>
              <a:gd name="connsiteY602" fmla="*/ 1140573 h 6858000"/>
              <a:gd name="connsiteX603" fmla="*/ 4002475 w 7467600"/>
              <a:gd name="connsiteY603" fmla="*/ 1037802 h 6858000"/>
              <a:gd name="connsiteX604" fmla="*/ 4000324 w 7467600"/>
              <a:gd name="connsiteY604" fmla="*/ 1039362 h 6858000"/>
              <a:gd name="connsiteX605" fmla="*/ 4002862 w 7467600"/>
              <a:gd name="connsiteY605" fmla="*/ 1042866 h 6858000"/>
              <a:gd name="connsiteX606" fmla="*/ 4002475 w 7467600"/>
              <a:gd name="connsiteY606" fmla="*/ 1037802 h 6858000"/>
              <a:gd name="connsiteX607" fmla="*/ 506322 w 7467600"/>
              <a:gd name="connsiteY607" fmla="*/ 1020997 h 6858000"/>
              <a:gd name="connsiteX608" fmla="*/ 533068 w 7467600"/>
              <a:gd name="connsiteY608" fmla="*/ 1029409 h 6858000"/>
              <a:gd name="connsiteX609" fmla="*/ 1232525 w 7467600"/>
              <a:gd name="connsiteY609" fmla="*/ 1804675 h 6858000"/>
              <a:gd name="connsiteX610" fmla="*/ 1388858 w 7467600"/>
              <a:gd name="connsiteY610" fmla="*/ 2368011 h 6858000"/>
              <a:gd name="connsiteX611" fmla="*/ 1384098 w 7467600"/>
              <a:gd name="connsiteY611" fmla="*/ 2378125 h 6858000"/>
              <a:gd name="connsiteX612" fmla="*/ 1425393 w 7467600"/>
              <a:gd name="connsiteY612" fmla="*/ 2589124 h 6858000"/>
              <a:gd name="connsiteX613" fmla="*/ 1424001 w 7467600"/>
              <a:gd name="connsiteY613" fmla="*/ 2597541 h 6858000"/>
              <a:gd name="connsiteX614" fmla="*/ 2152729 w 7467600"/>
              <a:gd name="connsiteY614" fmla="*/ 2864487 h 6858000"/>
              <a:gd name="connsiteX615" fmla="*/ 2020609 w 7467600"/>
              <a:gd name="connsiteY615" fmla="*/ 2539671 h 6858000"/>
              <a:gd name="connsiteX616" fmla="*/ 2018920 w 7467600"/>
              <a:gd name="connsiteY616" fmla="*/ 2536309 h 6858000"/>
              <a:gd name="connsiteX617" fmla="*/ 1342441 w 7467600"/>
              <a:gd name="connsiteY617" fmla="*/ 1173017 h 6858000"/>
              <a:gd name="connsiteX618" fmla="*/ 1367925 w 7467600"/>
              <a:gd name="connsiteY618" fmla="*/ 1135648 h 6858000"/>
              <a:gd name="connsiteX619" fmla="*/ 1771401 w 7467600"/>
              <a:gd name="connsiteY619" fmla="*/ 1806673 h 6858000"/>
              <a:gd name="connsiteX620" fmla="*/ 1972385 w 7467600"/>
              <a:gd name="connsiteY620" fmla="*/ 2198735 h 6858000"/>
              <a:gd name="connsiteX621" fmla="*/ 2040892 w 7467600"/>
              <a:gd name="connsiteY621" fmla="*/ 2405205 h 6858000"/>
              <a:gd name="connsiteX622" fmla="*/ 2131689 w 7467600"/>
              <a:gd name="connsiteY622" fmla="*/ 1936926 h 6858000"/>
              <a:gd name="connsiteX623" fmla="*/ 2454820 w 7467600"/>
              <a:gd name="connsiteY623" fmla="*/ 1248808 h 6858000"/>
              <a:gd name="connsiteX624" fmla="*/ 2492512 w 7467600"/>
              <a:gd name="connsiteY624" fmla="*/ 1302920 h 6858000"/>
              <a:gd name="connsiteX625" fmla="*/ 2081216 w 7467600"/>
              <a:gd name="connsiteY625" fmla="*/ 2527513 h 6858000"/>
              <a:gd name="connsiteX626" fmla="*/ 2081211 w 7467600"/>
              <a:gd name="connsiteY626" fmla="*/ 2528916 h 6858000"/>
              <a:gd name="connsiteX627" fmla="*/ 2199067 w 7467600"/>
              <a:gd name="connsiteY627" fmla="*/ 2884061 h 6858000"/>
              <a:gd name="connsiteX628" fmla="*/ 3192586 w 7467600"/>
              <a:gd name="connsiteY628" fmla="*/ 3411496 h 6858000"/>
              <a:gd name="connsiteX629" fmla="*/ 3182620 w 7467600"/>
              <a:gd name="connsiteY629" fmla="*/ 3483279 h 6858000"/>
              <a:gd name="connsiteX630" fmla="*/ 2435119 w 7467600"/>
              <a:gd name="connsiteY630" fmla="*/ 3080173 h 6858000"/>
              <a:gd name="connsiteX631" fmla="*/ 2410152 w 7467600"/>
              <a:gd name="connsiteY631" fmla="*/ 3063751 h 6858000"/>
              <a:gd name="connsiteX632" fmla="*/ 2408099 w 7467600"/>
              <a:gd name="connsiteY632" fmla="*/ 3064403 h 6858000"/>
              <a:gd name="connsiteX633" fmla="*/ 2407218 w 7467600"/>
              <a:gd name="connsiteY633" fmla="*/ 3070324 h 6858000"/>
              <a:gd name="connsiteX634" fmla="*/ 2380138 w 7467600"/>
              <a:gd name="connsiteY634" fmla="*/ 3099341 h 6858000"/>
              <a:gd name="connsiteX635" fmla="*/ 1765923 w 7467600"/>
              <a:gd name="connsiteY635" fmla="*/ 3581043 h 6858000"/>
              <a:gd name="connsiteX636" fmla="*/ 1702258 w 7467600"/>
              <a:gd name="connsiteY636" fmla="*/ 3612286 h 6858000"/>
              <a:gd name="connsiteX637" fmla="*/ 1538370 w 7467600"/>
              <a:gd name="connsiteY637" fmla="*/ 3811804 h 6858000"/>
              <a:gd name="connsiteX638" fmla="*/ 542867 w 7467600"/>
              <a:gd name="connsiteY638" fmla="*/ 4944092 h 6858000"/>
              <a:gd name="connsiteX639" fmla="*/ 515800 w 7467600"/>
              <a:gd name="connsiteY639" fmla="*/ 4862180 h 6858000"/>
              <a:gd name="connsiteX640" fmla="*/ 909145 w 7467600"/>
              <a:gd name="connsiteY640" fmla="*/ 4199225 h 6858000"/>
              <a:gd name="connsiteX641" fmla="*/ 1214067 w 7467600"/>
              <a:gd name="connsiteY641" fmla="*/ 3908561 h 6858000"/>
              <a:gd name="connsiteX642" fmla="*/ 640967 w 7467600"/>
              <a:gd name="connsiteY642" fmla="*/ 4105601 h 6858000"/>
              <a:gd name="connsiteX643" fmla="*/ 112563 w 7467600"/>
              <a:gd name="connsiteY643" fmla="*/ 4396952 h 6858000"/>
              <a:gd name="connsiteX644" fmla="*/ 0 w 7467600"/>
              <a:gd name="connsiteY644" fmla="*/ 4466006 h 6858000"/>
              <a:gd name="connsiteX645" fmla="*/ 0 w 7467600"/>
              <a:gd name="connsiteY645" fmla="*/ 4233763 h 6858000"/>
              <a:gd name="connsiteX646" fmla="*/ 36881 w 7467600"/>
              <a:gd name="connsiteY646" fmla="*/ 4200118 h 6858000"/>
              <a:gd name="connsiteX647" fmla="*/ 910534 w 7467600"/>
              <a:gd name="connsiteY647" fmla="*/ 3629753 h 6858000"/>
              <a:gd name="connsiteX648" fmla="*/ 1578717 w 7467600"/>
              <a:gd name="connsiteY648" fmla="*/ 3575982 h 6858000"/>
              <a:gd name="connsiteX649" fmla="*/ 2338780 w 7467600"/>
              <a:gd name="connsiteY649" fmla="*/ 3033725 h 6858000"/>
              <a:gd name="connsiteX650" fmla="*/ 1807991 w 7467600"/>
              <a:gd name="connsiteY650" fmla="*/ 2807184 h 6858000"/>
              <a:gd name="connsiteX651" fmla="*/ 1416358 w 7467600"/>
              <a:gd name="connsiteY651" fmla="*/ 3112571 h 6858000"/>
              <a:gd name="connsiteX652" fmla="*/ 939066 w 7467600"/>
              <a:gd name="connsiteY652" fmla="*/ 3378798 h 6858000"/>
              <a:gd name="connsiteX653" fmla="*/ 115099 w 7467600"/>
              <a:gd name="connsiteY653" fmla="*/ 3607650 h 6858000"/>
              <a:gd name="connsiteX654" fmla="*/ 97284 w 7467600"/>
              <a:gd name="connsiteY654" fmla="*/ 3520393 h 6858000"/>
              <a:gd name="connsiteX655" fmla="*/ 922050 w 7467600"/>
              <a:gd name="connsiteY655" fmla="*/ 3074867 h 6858000"/>
              <a:gd name="connsiteX656" fmla="*/ 1405265 w 7467600"/>
              <a:gd name="connsiteY656" fmla="*/ 3016319 h 6858000"/>
              <a:gd name="connsiteX657" fmla="*/ 1407512 w 7467600"/>
              <a:gd name="connsiteY657" fmla="*/ 3018001 h 6858000"/>
              <a:gd name="connsiteX658" fmla="*/ 1726266 w 7467600"/>
              <a:gd name="connsiteY658" fmla="*/ 2777274 h 6858000"/>
              <a:gd name="connsiteX659" fmla="*/ 625390 w 7467600"/>
              <a:gd name="connsiteY659" fmla="*/ 2514541 h 6858000"/>
              <a:gd name="connsiteX660" fmla="*/ 619799 w 7467600"/>
              <a:gd name="connsiteY660" fmla="*/ 2527180 h 6858000"/>
              <a:gd name="connsiteX661" fmla="*/ 310030 w 7467600"/>
              <a:gd name="connsiteY661" fmla="*/ 2771818 h 6858000"/>
              <a:gd name="connsiteX662" fmla="*/ 173877 w 7467600"/>
              <a:gd name="connsiteY662" fmla="*/ 2937056 h 6858000"/>
              <a:gd name="connsiteX663" fmla="*/ 77889 w 7467600"/>
              <a:gd name="connsiteY663" fmla="*/ 3138440 h 6858000"/>
              <a:gd name="connsiteX664" fmla="*/ 0 w 7467600"/>
              <a:gd name="connsiteY664" fmla="*/ 3271395 h 6858000"/>
              <a:gd name="connsiteX665" fmla="*/ 0 w 7467600"/>
              <a:gd name="connsiteY665" fmla="*/ 3153002 h 6858000"/>
              <a:gd name="connsiteX666" fmla="*/ 2386 w 7467600"/>
              <a:gd name="connsiteY666" fmla="*/ 3149203 h 6858000"/>
              <a:gd name="connsiteX667" fmla="*/ 89753 w 7467600"/>
              <a:gd name="connsiteY667" fmla="*/ 2987702 h 6858000"/>
              <a:gd name="connsiteX668" fmla="*/ 76869 w 7467600"/>
              <a:gd name="connsiteY668" fmla="*/ 3005404 h 6858000"/>
              <a:gd name="connsiteX669" fmla="*/ 32049 w 7467600"/>
              <a:gd name="connsiteY669" fmla="*/ 3065814 h 6858000"/>
              <a:gd name="connsiteX670" fmla="*/ 0 w 7467600"/>
              <a:gd name="connsiteY670" fmla="*/ 3108744 h 6858000"/>
              <a:gd name="connsiteX671" fmla="*/ 0 w 7467600"/>
              <a:gd name="connsiteY671" fmla="*/ 3058059 h 6858000"/>
              <a:gd name="connsiteX672" fmla="*/ 7610 w 7467600"/>
              <a:gd name="connsiteY672" fmla="*/ 3047889 h 6858000"/>
              <a:gd name="connsiteX673" fmla="*/ 52419 w 7467600"/>
              <a:gd name="connsiteY673" fmla="*/ 2987479 h 6858000"/>
              <a:gd name="connsiteX674" fmla="*/ 59142 w 7467600"/>
              <a:gd name="connsiteY674" fmla="*/ 2978488 h 6858000"/>
              <a:gd name="connsiteX675" fmla="*/ 0 w 7467600"/>
              <a:gd name="connsiteY675" fmla="*/ 3015334 h 6858000"/>
              <a:gd name="connsiteX676" fmla="*/ 0 w 7467600"/>
              <a:gd name="connsiteY676" fmla="*/ 2914286 h 6858000"/>
              <a:gd name="connsiteX677" fmla="*/ 36383 w 7467600"/>
              <a:gd name="connsiteY677" fmla="*/ 2901128 h 6858000"/>
              <a:gd name="connsiteX678" fmla="*/ 156329 w 7467600"/>
              <a:gd name="connsiteY678" fmla="*/ 2840533 h 6858000"/>
              <a:gd name="connsiteX679" fmla="*/ 358355 w 7467600"/>
              <a:gd name="connsiteY679" fmla="*/ 2620471 h 6858000"/>
              <a:gd name="connsiteX680" fmla="*/ 510577 w 7467600"/>
              <a:gd name="connsiteY680" fmla="*/ 2501244 h 6858000"/>
              <a:gd name="connsiteX681" fmla="*/ 211967 w 7467600"/>
              <a:gd name="connsiteY681" fmla="*/ 2479171 h 6858000"/>
              <a:gd name="connsiteX682" fmla="*/ 0 w 7467600"/>
              <a:gd name="connsiteY682" fmla="*/ 2476398 h 6858000"/>
              <a:gd name="connsiteX683" fmla="*/ 0 w 7467600"/>
              <a:gd name="connsiteY683" fmla="*/ 2389189 h 6858000"/>
              <a:gd name="connsiteX684" fmla="*/ 103062 w 7467600"/>
              <a:gd name="connsiteY684" fmla="*/ 2389518 h 6858000"/>
              <a:gd name="connsiteX685" fmla="*/ 510734 w 7467600"/>
              <a:gd name="connsiteY685" fmla="*/ 2416201 h 6858000"/>
              <a:gd name="connsiteX686" fmla="*/ 279257 w 7467600"/>
              <a:gd name="connsiteY686" fmla="*/ 2092102 h 6858000"/>
              <a:gd name="connsiteX687" fmla="*/ 65265 w 7467600"/>
              <a:gd name="connsiteY687" fmla="*/ 2006049 h 6858000"/>
              <a:gd name="connsiteX688" fmla="*/ 0 w 7467600"/>
              <a:gd name="connsiteY688" fmla="*/ 1982532 h 6858000"/>
              <a:gd name="connsiteX689" fmla="*/ 0 w 7467600"/>
              <a:gd name="connsiteY689" fmla="*/ 1912789 h 6858000"/>
              <a:gd name="connsiteX690" fmla="*/ 97460 w 7467600"/>
              <a:gd name="connsiteY690" fmla="*/ 1953725 h 6858000"/>
              <a:gd name="connsiteX691" fmla="*/ 221272 w 7467600"/>
              <a:gd name="connsiteY691" fmla="*/ 1980766 h 6858000"/>
              <a:gd name="connsiteX692" fmla="*/ 116765 w 7467600"/>
              <a:gd name="connsiteY692" fmla="*/ 1911033 h 6858000"/>
              <a:gd name="connsiteX693" fmla="*/ 16405 w 7467600"/>
              <a:gd name="connsiteY693" fmla="*/ 1803412 h 6858000"/>
              <a:gd name="connsiteX694" fmla="*/ 0 w 7467600"/>
              <a:gd name="connsiteY694" fmla="*/ 1784777 h 6858000"/>
              <a:gd name="connsiteX695" fmla="*/ 0 w 7467600"/>
              <a:gd name="connsiteY695" fmla="*/ 1740082 h 6858000"/>
              <a:gd name="connsiteX696" fmla="*/ 39394 w 7467600"/>
              <a:gd name="connsiteY696" fmla="*/ 1784856 h 6858000"/>
              <a:gd name="connsiteX697" fmla="*/ 135813 w 7467600"/>
              <a:gd name="connsiteY697" fmla="*/ 1888838 h 6858000"/>
              <a:gd name="connsiteX698" fmla="*/ 242575 w 7467600"/>
              <a:gd name="connsiteY698" fmla="*/ 1958841 h 6858000"/>
              <a:gd name="connsiteX699" fmla="*/ 82197 w 7467600"/>
              <a:gd name="connsiteY699" fmla="*/ 1754826 h 6858000"/>
              <a:gd name="connsiteX700" fmla="*/ 0 w 7467600"/>
              <a:gd name="connsiteY700" fmla="*/ 1679650 h 6858000"/>
              <a:gd name="connsiteX701" fmla="*/ 0 w 7467600"/>
              <a:gd name="connsiteY701" fmla="*/ 1602463 h 6858000"/>
              <a:gd name="connsiteX702" fmla="*/ 84689 w 7467600"/>
              <a:gd name="connsiteY702" fmla="*/ 1677442 h 6858000"/>
              <a:gd name="connsiteX703" fmla="*/ 298437 w 7467600"/>
              <a:gd name="connsiteY703" fmla="*/ 1968019 h 6858000"/>
              <a:gd name="connsiteX704" fmla="*/ 227269 w 7467600"/>
              <a:gd name="connsiteY704" fmla="*/ 1114064 h 6858000"/>
              <a:gd name="connsiteX705" fmla="*/ 248003 w 7467600"/>
              <a:gd name="connsiteY705" fmla="*/ 1089613 h 6858000"/>
              <a:gd name="connsiteX706" fmla="*/ 427020 w 7467600"/>
              <a:gd name="connsiteY706" fmla="*/ 1619803 h 6858000"/>
              <a:gd name="connsiteX707" fmla="*/ 340345 w 7467600"/>
              <a:gd name="connsiteY707" fmla="*/ 2027739 h 6858000"/>
              <a:gd name="connsiteX708" fmla="*/ 360865 w 7467600"/>
              <a:gd name="connsiteY708" fmla="*/ 2044827 h 6858000"/>
              <a:gd name="connsiteX709" fmla="*/ 560414 w 7467600"/>
              <a:gd name="connsiteY709" fmla="*/ 2421457 h 6858000"/>
              <a:gd name="connsiteX710" fmla="*/ 1359703 w 7467600"/>
              <a:gd name="connsiteY710" fmla="*/ 2578554 h 6858000"/>
              <a:gd name="connsiteX711" fmla="*/ 1359422 w 7467600"/>
              <a:gd name="connsiteY711" fmla="*/ 2577994 h 6858000"/>
              <a:gd name="connsiteX712" fmla="*/ 828701 w 7467600"/>
              <a:gd name="connsiteY712" fmla="*/ 1839520 h 6858000"/>
              <a:gd name="connsiteX713" fmla="*/ 494427 w 7467600"/>
              <a:gd name="connsiteY713" fmla="*/ 1092333 h 6858000"/>
              <a:gd name="connsiteX714" fmla="*/ 506322 w 7467600"/>
              <a:gd name="connsiteY714" fmla="*/ 1020997 h 6858000"/>
              <a:gd name="connsiteX715" fmla="*/ 4570198 w 7467600"/>
              <a:gd name="connsiteY715" fmla="*/ 978081 h 6858000"/>
              <a:gd name="connsiteX716" fmla="*/ 4523691 w 7467600"/>
              <a:gd name="connsiteY716" fmla="*/ 1127776 h 6858000"/>
              <a:gd name="connsiteX717" fmla="*/ 4509875 w 7467600"/>
              <a:gd name="connsiteY717" fmla="*/ 1167552 h 6858000"/>
              <a:gd name="connsiteX718" fmla="*/ 4478168 w 7467600"/>
              <a:gd name="connsiteY718" fmla="*/ 1260735 h 6858000"/>
              <a:gd name="connsiteX719" fmla="*/ 4409309 w 7467600"/>
              <a:gd name="connsiteY719" fmla="*/ 1666996 h 6858000"/>
              <a:gd name="connsiteX720" fmla="*/ 4370031 w 7467600"/>
              <a:gd name="connsiteY720" fmla="*/ 1955666 h 6858000"/>
              <a:gd name="connsiteX721" fmla="*/ 4570198 w 7467600"/>
              <a:gd name="connsiteY721" fmla="*/ 978081 h 6858000"/>
              <a:gd name="connsiteX722" fmla="*/ 4557898 w 7467600"/>
              <a:gd name="connsiteY722" fmla="*/ 900011 h 6858000"/>
              <a:gd name="connsiteX723" fmla="*/ 4344840 w 7467600"/>
              <a:gd name="connsiteY723" fmla="*/ 1922038 h 6858000"/>
              <a:gd name="connsiteX724" fmla="*/ 4378710 w 7467600"/>
              <a:gd name="connsiteY724" fmla="*/ 1665516 h 6858000"/>
              <a:gd name="connsiteX725" fmla="*/ 4448798 w 7467600"/>
              <a:gd name="connsiteY725" fmla="*/ 1253024 h 6858000"/>
              <a:gd name="connsiteX726" fmla="*/ 4480315 w 7467600"/>
              <a:gd name="connsiteY726" fmla="*/ 1158454 h 6858000"/>
              <a:gd name="connsiteX727" fmla="*/ 4494133 w 7467600"/>
              <a:gd name="connsiteY727" fmla="*/ 1118676 h 6858000"/>
              <a:gd name="connsiteX728" fmla="*/ 4557898 w 7467600"/>
              <a:gd name="connsiteY728" fmla="*/ 900011 h 6858000"/>
              <a:gd name="connsiteX729" fmla="*/ 5870151 w 7467600"/>
              <a:gd name="connsiteY729" fmla="*/ 898890 h 6858000"/>
              <a:gd name="connsiteX730" fmla="*/ 5861335 w 7467600"/>
              <a:gd name="connsiteY730" fmla="*/ 899177 h 6858000"/>
              <a:gd name="connsiteX731" fmla="*/ 5843702 w 7467600"/>
              <a:gd name="connsiteY731" fmla="*/ 899748 h 6858000"/>
              <a:gd name="connsiteX732" fmla="*/ 5651107 w 7467600"/>
              <a:gd name="connsiteY732" fmla="*/ 920306 h 6858000"/>
              <a:gd name="connsiteX733" fmla="*/ 5459407 w 7467600"/>
              <a:gd name="connsiteY733" fmla="*/ 940975 h 6858000"/>
              <a:gd name="connsiteX734" fmla="*/ 5374846 w 7467600"/>
              <a:gd name="connsiteY734" fmla="*/ 941988 h 6858000"/>
              <a:gd name="connsiteX735" fmla="*/ 5256105 w 7467600"/>
              <a:gd name="connsiteY735" fmla="*/ 945632 h 6858000"/>
              <a:gd name="connsiteX736" fmla="*/ 5107071 w 7467600"/>
              <a:gd name="connsiteY736" fmla="*/ 969720 h 6858000"/>
              <a:gd name="connsiteX737" fmla="*/ 4998681 w 7467600"/>
              <a:gd name="connsiteY737" fmla="*/ 988771 h 6858000"/>
              <a:gd name="connsiteX738" fmla="*/ 5870151 w 7467600"/>
              <a:gd name="connsiteY738" fmla="*/ 898890 h 6858000"/>
              <a:gd name="connsiteX739" fmla="*/ 5504425 w 7467600"/>
              <a:gd name="connsiteY739" fmla="*/ 848067 h 6858000"/>
              <a:gd name="connsiteX740" fmla="*/ 4968849 w 7467600"/>
              <a:gd name="connsiteY740" fmla="*/ 962318 h 6858000"/>
              <a:gd name="connsiteX741" fmla="*/ 5104039 w 7467600"/>
              <a:gd name="connsiteY741" fmla="*/ 940634 h 6858000"/>
              <a:gd name="connsiteX742" fmla="*/ 5256311 w 7467600"/>
              <a:gd name="connsiteY742" fmla="*/ 916490 h 6858000"/>
              <a:gd name="connsiteX743" fmla="*/ 5377381 w 7467600"/>
              <a:gd name="connsiteY743" fmla="*/ 912671 h 6858000"/>
              <a:gd name="connsiteX744" fmla="*/ 5460148 w 7467600"/>
              <a:gd name="connsiteY744" fmla="*/ 911442 h 6858000"/>
              <a:gd name="connsiteX745" fmla="*/ 5648971 w 7467600"/>
              <a:gd name="connsiteY745" fmla="*/ 891331 h 6858000"/>
              <a:gd name="connsiteX746" fmla="*/ 5844807 w 7467600"/>
              <a:gd name="connsiteY746" fmla="*/ 870718 h 6858000"/>
              <a:gd name="connsiteX747" fmla="*/ 5862975 w 7467600"/>
              <a:gd name="connsiteY747" fmla="*/ 869756 h 6858000"/>
              <a:gd name="connsiteX748" fmla="*/ 5920887 w 7467600"/>
              <a:gd name="connsiteY748" fmla="*/ 865929 h 6858000"/>
              <a:gd name="connsiteX749" fmla="*/ 5504425 w 7467600"/>
              <a:gd name="connsiteY749" fmla="*/ 848067 h 6858000"/>
              <a:gd name="connsiteX750" fmla="*/ 3607114 w 7467600"/>
              <a:gd name="connsiteY750" fmla="*/ 467441 h 6858000"/>
              <a:gd name="connsiteX751" fmla="*/ 3296242 w 7467600"/>
              <a:gd name="connsiteY751" fmla="*/ 807991 h 6858000"/>
              <a:gd name="connsiteX752" fmla="*/ 3174674 w 7467600"/>
              <a:gd name="connsiteY752" fmla="*/ 919759 h 6858000"/>
              <a:gd name="connsiteX753" fmla="*/ 3042978 w 7467600"/>
              <a:gd name="connsiteY753" fmla="*/ 1054894 h 6858000"/>
              <a:gd name="connsiteX754" fmla="*/ 2968914 w 7467600"/>
              <a:gd name="connsiteY754" fmla="*/ 1133756 h 6858000"/>
              <a:gd name="connsiteX755" fmla="*/ 3103823 w 7467600"/>
              <a:gd name="connsiteY755" fmla="*/ 1026814 h 6858000"/>
              <a:gd name="connsiteX756" fmla="*/ 3607114 w 7467600"/>
              <a:gd name="connsiteY756" fmla="*/ 467441 h 6858000"/>
              <a:gd name="connsiteX757" fmla="*/ 3744487 w 7467600"/>
              <a:gd name="connsiteY757" fmla="*/ 383136 h 6858000"/>
              <a:gd name="connsiteX758" fmla="*/ 3970213 w 7467600"/>
              <a:gd name="connsiteY758" fmla="*/ 995559 h 6858000"/>
              <a:gd name="connsiteX759" fmla="*/ 3744487 w 7467600"/>
              <a:gd name="connsiteY759" fmla="*/ 383136 h 6858000"/>
              <a:gd name="connsiteX760" fmla="*/ 3624562 w 7467600"/>
              <a:gd name="connsiteY760" fmla="*/ 367041 h 6858000"/>
              <a:gd name="connsiteX761" fmla="*/ 3489712 w 7467600"/>
              <a:gd name="connsiteY761" fmla="*/ 485386 h 6858000"/>
              <a:gd name="connsiteX762" fmla="*/ 3182994 w 7467600"/>
              <a:gd name="connsiteY762" fmla="*/ 828265 h 6858000"/>
              <a:gd name="connsiteX763" fmla="*/ 2892114 w 7467600"/>
              <a:gd name="connsiteY763" fmla="*/ 1172635 h 6858000"/>
              <a:gd name="connsiteX764" fmla="*/ 3021459 w 7467600"/>
              <a:gd name="connsiteY764" fmla="*/ 1035385 h 6858000"/>
              <a:gd name="connsiteX765" fmla="*/ 3153873 w 7467600"/>
              <a:gd name="connsiteY765" fmla="*/ 898971 h 6858000"/>
              <a:gd name="connsiteX766" fmla="*/ 3276511 w 7467600"/>
              <a:gd name="connsiteY766" fmla="*/ 786423 h 6858000"/>
              <a:gd name="connsiteX767" fmla="*/ 3584154 w 7467600"/>
              <a:gd name="connsiteY767" fmla="*/ 448218 h 6858000"/>
              <a:gd name="connsiteX768" fmla="*/ 3624562 w 7467600"/>
              <a:gd name="connsiteY768" fmla="*/ 367041 h 6858000"/>
              <a:gd name="connsiteX769" fmla="*/ 3766672 w 7467600"/>
              <a:gd name="connsiteY769" fmla="*/ 359429 h 6858000"/>
              <a:gd name="connsiteX770" fmla="*/ 3996338 w 7467600"/>
              <a:gd name="connsiteY770" fmla="*/ 968237 h 6858000"/>
              <a:gd name="connsiteX771" fmla="*/ 3766672 w 7467600"/>
              <a:gd name="connsiteY771" fmla="*/ 359429 h 6858000"/>
              <a:gd name="connsiteX772" fmla="*/ 5805386 w 7467600"/>
              <a:gd name="connsiteY772" fmla="*/ 239240 h 6858000"/>
              <a:gd name="connsiteX773" fmla="*/ 5736947 w 7467600"/>
              <a:gd name="connsiteY773" fmla="*/ 261367 h 6858000"/>
              <a:gd name="connsiteX774" fmla="*/ 5427012 w 7467600"/>
              <a:gd name="connsiteY774" fmla="*/ 311272 h 6858000"/>
              <a:gd name="connsiteX775" fmla="*/ 5147818 w 7467600"/>
              <a:gd name="connsiteY775" fmla="*/ 322112 h 6858000"/>
              <a:gd name="connsiteX776" fmla="*/ 5060854 w 7467600"/>
              <a:gd name="connsiteY776" fmla="*/ 311882 h 6858000"/>
              <a:gd name="connsiteX777" fmla="*/ 4945989 w 7467600"/>
              <a:gd name="connsiteY777" fmla="*/ 300516 h 6858000"/>
              <a:gd name="connsiteX778" fmla="*/ 5410479 w 7467600"/>
              <a:gd name="connsiteY778" fmla="*/ 348434 h 6858000"/>
              <a:gd name="connsiteX779" fmla="*/ 5805386 w 7467600"/>
              <a:gd name="connsiteY779" fmla="*/ 239240 h 6858000"/>
              <a:gd name="connsiteX780" fmla="*/ 5905192 w 7467600"/>
              <a:gd name="connsiteY780" fmla="*/ 163079 h 6858000"/>
              <a:gd name="connsiteX781" fmla="*/ 5865655 w 7467600"/>
              <a:gd name="connsiteY781" fmla="*/ 171901 h 6858000"/>
              <a:gd name="connsiteX782" fmla="*/ 5259740 w 7467600"/>
              <a:gd name="connsiteY782" fmla="*/ 257013 h 6858000"/>
              <a:gd name="connsiteX783" fmla="*/ 5208466 w 7467600"/>
              <a:gd name="connsiteY783" fmla="*/ 257550 h 6858000"/>
              <a:gd name="connsiteX784" fmla="*/ 4980204 w 7467600"/>
              <a:gd name="connsiteY784" fmla="*/ 271903 h 6858000"/>
              <a:gd name="connsiteX785" fmla="*/ 5068068 w 7467600"/>
              <a:gd name="connsiteY785" fmla="*/ 282244 h 6858000"/>
              <a:gd name="connsiteX786" fmla="*/ 5153231 w 7467600"/>
              <a:gd name="connsiteY786" fmla="*/ 292240 h 6858000"/>
              <a:gd name="connsiteX787" fmla="*/ 5426491 w 7467600"/>
              <a:gd name="connsiteY787" fmla="*/ 281128 h 6858000"/>
              <a:gd name="connsiteX788" fmla="*/ 5731212 w 7467600"/>
              <a:gd name="connsiteY788" fmla="*/ 231951 h 6858000"/>
              <a:gd name="connsiteX789" fmla="*/ 5905192 w 7467600"/>
              <a:gd name="connsiteY789" fmla="*/ 163079 h 6858000"/>
              <a:gd name="connsiteX790" fmla="*/ 5944437 w 7467600"/>
              <a:gd name="connsiteY790" fmla="*/ 113829 h 6858000"/>
              <a:gd name="connsiteX791" fmla="*/ 5825032 w 7467600"/>
              <a:gd name="connsiteY791" fmla="*/ 146405 h 6858000"/>
              <a:gd name="connsiteX792" fmla="*/ 4955599 w 7467600"/>
              <a:gd name="connsiteY792" fmla="*/ 247008 h 6858000"/>
              <a:gd name="connsiteX793" fmla="*/ 5210104 w 7467600"/>
              <a:gd name="connsiteY793" fmla="*/ 228123 h 6858000"/>
              <a:gd name="connsiteX794" fmla="*/ 5261015 w 7467600"/>
              <a:gd name="connsiteY794" fmla="*/ 227087 h 6858000"/>
              <a:gd name="connsiteX795" fmla="*/ 5861181 w 7467600"/>
              <a:gd name="connsiteY795" fmla="*/ 143093 h 6858000"/>
              <a:gd name="connsiteX796" fmla="*/ 5961252 w 7467600"/>
              <a:gd name="connsiteY796" fmla="*/ 114820 h 6858000"/>
              <a:gd name="connsiteX797" fmla="*/ 5944437 w 7467600"/>
              <a:gd name="connsiteY797" fmla="*/ 113829 h 6858000"/>
              <a:gd name="connsiteX798" fmla="*/ 3882765 w 7467600"/>
              <a:gd name="connsiteY798" fmla="*/ 0 h 6858000"/>
              <a:gd name="connsiteX799" fmla="*/ 3995099 w 7467600"/>
              <a:gd name="connsiteY799" fmla="*/ 0 h 6858000"/>
              <a:gd name="connsiteX800" fmla="*/ 4163818 w 7467600"/>
              <a:gd name="connsiteY800" fmla="*/ 234104 h 6858000"/>
              <a:gd name="connsiteX801" fmla="*/ 4172099 w 7467600"/>
              <a:gd name="connsiteY801" fmla="*/ 234207 h 6858000"/>
              <a:gd name="connsiteX802" fmla="*/ 4784282 w 7467600"/>
              <a:gd name="connsiteY802" fmla="*/ 276561 h 6858000"/>
              <a:gd name="connsiteX803" fmla="*/ 4801687 w 7467600"/>
              <a:gd name="connsiteY803" fmla="*/ 267764 h 6858000"/>
              <a:gd name="connsiteX804" fmla="*/ 6082788 w 7467600"/>
              <a:gd name="connsiteY804" fmla="*/ 64119 h 6858000"/>
              <a:gd name="connsiteX805" fmla="*/ 6099442 w 7467600"/>
              <a:gd name="connsiteY805" fmla="*/ 82568 h 6858000"/>
              <a:gd name="connsiteX806" fmla="*/ 4804137 w 7467600"/>
              <a:gd name="connsiteY806" fmla="*/ 320931 h 6858000"/>
              <a:gd name="connsiteX807" fmla="*/ 4227047 w 7467600"/>
              <a:gd name="connsiteY807" fmla="*/ 313415 h 6858000"/>
              <a:gd name="connsiteX808" fmla="*/ 4346041 w 7467600"/>
              <a:gd name="connsiteY808" fmla="*/ 456086 h 6858000"/>
              <a:gd name="connsiteX809" fmla="*/ 4870967 w 7467600"/>
              <a:gd name="connsiteY809" fmla="*/ 963061 h 6858000"/>
              <a:gd name="connsiteX810" fmla="*/ 4889647 w 7467600"/>
              <a:gd name="connsiteY810" fmla="*/ 957147 h 6858000"/>
              <a:gd name="connsiteX811" fmla="*/ 5422504 w 7467600"/>
              <a:gd name="connsiteY811" fmla="*/ 805191 h 6858000"/>
              <a:gd name="connsiteX812" fmla="*/ 6087656 w 7467600"/>
              <a:gd name="connsiteY812" fmla="*/ 826703 h 6858000"/>
              <a:gd name="connsiteX813" fmla="*/ 6058717 w 7467600"/>
              <a:gd name="connsiteY813" fmla="*/ 865992 h 6858000"/>
              <a:gd name="connsiteX814" fmla="*/ 4974153 w 7467600"/>
              <a:gd name="connsiteY814" fmla="*/ 1045456 h 6858000"/>
              <a:gd name="connsiteX815" fmla="*/ 5627835 w 7467600"/>
              <a:gd name="connsiteY815" fmla="*/ 1472077 h 6858000"/>
              <a:gd name="connsiteX816" fmla="*/ 5629817 w 7467600"/>
              <a:gd name="connsiteY816" fmla="*/ 1471412 h 6858000"/>
              <a:gd name="connsiteX817" fmla="*/ 5634124 w 7467600"/>
              <a:gd name="connsiteY817" fmla="*/ 1470572 h 6858000"/>
              <a:gd name="connsiteX818" fmla="*/ 5755832 w 7467600"/>
              <a:gd name="connsiteY818" fmla="*/ 1383886 h 6858000"/>
              <a:gd name="connsiteX819" fmla="*/ 6014186 w 7467600"/>
              <a:gd name="connsiteY819" fmla="*/ 1279799 h 6858000"/>
              <a:gd name="connsiteX820" fmla="*/ 6901619 w 7467600"/>
              <a:gd name="connsiteY820" fmla="*/ 1047874 h 6858000"/>
              <a:gd name="connsiteX821" fmla="*/ 6931566 w 7467600"/>
              <a:gd name="connsiteY821" fmla="*/ 1062034 h 6858000"/>
              <a:gd name="connsiteX822" fmla="*/ 5790982 w 7467600"/>
              <a:gd name="connsiteY822" fmla="*/ 1561380 h 6858000"/>
              <a:gd name="connsiteX823" fmla="*/ 6188971 w 7467600"/>
              <a:gd name="connsiteY823" fmla="*/ 1755168 h 6858000"/>
              <a:gd name="connsiteX824" fmla="*/ 6202446 w 7467600"/>
              <a:gd name="connsiteY824" fmla="*/ 1752268 h 6858000"/>
              <a:gd name="connsiteX825" fmla="*/ 7179560 w 7467600"/>
              <a:gd name="connsiteY825" fmla="*/ 1467551 h 6858000"/>
              <a:gd name="connsiteX826" fmla="*/ 7158730 w 7467600"/>
              <a:gd name="connsiteY826" fmla="*/ 1507835 h 6858000"/>
              <a:gd name="connsiteX827" fmla="*/ 6326959 w 7467600"/>
              <a:gd name="connsiteY827" fmla="*/ 1817686 h 6858000"/>
              <a:gd name="connsiteX828" fmla="*/ 6537433 w 7467600"/>
              <a:gd name="connsiteY828" fmla="*/ 1907790 h 6858000"/>
              <a:gd name="connsiteX829" fmla="*/ 6550221 w 7467600"/>
              <a:gd name="connsiteY829" fmla="*/ 1910729 h 6858000"/>
              <a:gd name="connsiteX830" fmla="*/ 6964438 w 7467600"/>
              <a:gd name="connsiteY830" fmla="*/ 2209505 h 6858000"/>
              <a:gd name="connsiteX831" fmla="*/ 7367862 w 7467600"/>
              <a:gd name="connsiteY831" fmla="*/ 2806833 h 6858000"/>
              <a:gd name="connsiteX832" fmla="*/ 7364329 w 7467600"/>
              <a:gd name="connsiteY832" fmla="*/ 2826907 h 6858000"/>
              <a:gd name="connsiteX833" fmla="*/ 7290545 w 7467600"/>
              <a:gd name="connsiteY833" fmla="*/ 2850663 h 6858000"/>
              <a:gd name="connsiteX834" fmla="*/ 6472036 w 7467600"/>
              <a:gd name="connsiteY834" fmla="*/ 1959003 h 6858000"/>
              <a:gd name="connsiteX835" fmla="*/ 5792897 w 7467600"/>
              <a:gd name="connsiteY835" fmla="*/ 1647747 h 6858000"/>
              <a:gd name="connsiteX836" fmla="*/ 5842751 w 7467600"/>
              <a:gd name="connsiteY836" fmla="*/ 1816112 h 6858000"/>
              <a:gd name="connsiteX837" fmla="*/ 5847424 w 7467600"/>
              <a:gd name="connsiteY837" fmla="*/ 1815776 h 6858000"/>
              <a:gd name="connsiteX838" fmla="*/ 6399821 w 7467600"/>
              <a:gd name="connsiteY838" fmla="*/ 2344799 h 6858000"/>
              <a:gd name="connsiteX839" fmla="*/ 6323232 w 7467600"/>
              <a:gd name="connsiteY839" fmla="*/ 2389634 h 6858000"/>
              <a:gd name="connsiteX840" fmla="*/ 5942958 w 7467600"/>
              <a:gd name="connsiteY840" fmla="*/ 2077708 h 6858000"/>
              <a:gd name="connsiteX841" fmla="*/ 5921559 w 7467600"/>
              <a:gd name="connsiteY841" fmla="*/ 2378596 h 6858000"/>
              <a:gd name="connsiteX842" fmla="*/ 5817651 w 7467600"/>
              <a:gd name="connsiteY842" fmla="*/ 3023919 h 6858000"/>
              <a:gd name="connsiteX843" fmla="*/ 5729634 w 7467600"/>
              <a:gd name="connsiteY843" fmla="*/ 3051849 h 6858000"/>
              <a:gd name="connsiteX844" fmla="*/ 5611018 w 7467600"/>
              <a:gd name="connsiteY844" fmla="*/ 2316769 h 6858000"/>
              <a:gd name="connsiteX845" fmla="*/ 5687608 w 7467600"/>
              <a:gd name="connsiteY845" fmla="*/ 2039972 h 6858000"/>
              <a:gd name="connsiteX846" fmla="*/ 5657554 w 7467600"/>
              <a:gd name="connsiteY846" fmla="*/ 1576445 h 6858000"/>
              <a:gd name="connsiteX847" fmla="*/ 5150475 w 7467600"/>
              <a:gd name="connsiteY847" fmla="*/ 1274012 h 6858000"/>
              <a:gd name="connsiteX848" fmla="*/ 5349142 w 7467600"/>
              <a:gd name="connsiteY848" fmla="*/ 2204405 h 6858000"/>
              <a:gd name="connsiteX849" fmla="*/ 5262214 w 7467600"/>
              <a:gd name="connsiteY849" fmla="*/ 2233836 h 6858000"/>
              <a:gd name="connsiteX850" fmla="*/ 4981539 w 7467600"/>
              <a:gd name="connsiteY850" fmla="*/ 1542201 h 6858000"/>
              <a:gd name="connsiteX851" fmla="*/ 4958461 w 7467600"/>
              <a:gd name="connsiteY851" fmla="*/ 1136957 h 6858000"/>
              <a:gd name="connsiteX852" fmla="*/ 4655015 w 7467600"/>
              <a:gd name="connsiteY852" fmla="*/ 891426 h 6858000"/>
              <a:gd name="connsiteX853" fmla="*/ 4348002 w 7467600"/>
              <a:gd name="connsiteY853" fmla="*/ 2205895 h 6858000"/>
              <a:gd name="connsiteX854" fmla="*/ 4262250 w 7467600"/>
              <a:gd name="connsiteY854" fmla="*/ 2219972 h 6858000"/>
              <a:gd name="connsiteX855" fmla="*/ 4550611 w 7467600"/>
              <a:gd name="connsiteY855" fmla="*/ 817540 h 6858000"/>
              <a:gd name="connsiteX856" fmla="*/ 4564418 w 7467600"/>
              <a:gd name="connsiteY856" fmla="*/ 808293 h 6858000"/>
              <a:gd name="connsiteX857" fmla="*/ 4266388 w 7467600"/>
              <a:gd name="connsiteY857" fmla="*/ 500083 h 6858000"/>
              <a:gd name="connsiteX858" fmla="*/ 4032842 w 7467600"/>
              <a:gd name="connsiteY858" fmla="*/ 211809 h 6858000"/>
              <a:gd name="connsiteX859" fmla="*/ 3882765 w 7467600"/>
              <a:gd name="connsiteY859" fmla="*/ 0 h 6858000"/>
              <a:gd name="connsiteX860" fmla="*/ 3721337 w 7467600"/>
              <a:gd name="connsiteY860" fmla="*/ 0 h 6858000"/>
              <a:gd name="connsiteX861" fmla="*/ 3797544 w 7467600"/>
              <a:gd name="connsiteY861" fmla="*/ 0 h 6858000"/>
              <a:gd name="connsiteX862" fmla="*/ 3775734 w 7467600"/>
              <a:gd name="connsiteY862" fmla="*/ 95131 h 6858000"/>
              <a:gd name="connsiteX863" fmla="*/ 3724807 w 7467600"/>
              <a:gd name="connsiteY863" fmla="*/ 272257 h 6858000"/>
              <a:gd name="connsiteX864" fmla="*/ 3726844 w 7467600"/>
              <a:gd name="connsiteY864" fmla="*/ 282988 h 6858000"/>
              <a:gd name="connsiteX865" fmla="*/ 3742664 w 7467600"/>
              <a:gd name="connsiteY865" fmla="*/ 279918 h 6858000"/>
              <a:gd name="connsiteX866" fmla="*/ 4103910 w 7467600"/>
              <a:gd name="connsiteY866" fmla="*/ 1161917 h 6858000"/>
              <a:gd name="connsiteX867" fmla="*/ 4020269 w 7467600"/>
              <a:gd name="connsiteY867" fmla="*/ 1200406 h 6858000"/>
              <a:gd name="connsiteX868" fmla="*/ 3674882 w 7467600"/>
              <a:gd name="connsiteY868" fmla="*/ 488524 h 6858000"/>
              <a:gd name="connsiteX869" fmla="*/ 3132682 w 7467600"/>
              <a:gd name="connsiteY869" fmla="*/ 1072284 h 6858000"/>
              <a:gd name="connsiteX870" fmla="*/ 2716346 w 7467600"/>
              <a:gd name="connsiteY870" fmla="*/ 1276376 h 6858000"/>
              <a:gd name="connsiteX871" fmla="*/ 2716772 w 7467600"/>
              <a:gd name="connsiteY871" fmla="*/ 1255462 h 6858000"/>
              <a:gd name="connsiteX872" fmla="*/ 3471096 w 7467600"/>
              <a:gd name="connsiteY872" fmla="*/ 437072 h 6858000"/>
              <a:gd name="connsiteX873" fmla="*/ 3639057 w 7467600"/>
              <a:gd name="connsiteY873" fmla="*/ 286334 h 6858000"/>
              <a:gd name="connsiteX874" fmla="*/ 3640309 w 7467600"/>
              <a:gd name="connsiteY874" fmla="*/ 284664 h 6858000"/>
              <a:gd name="connsiteX875" fmla="*/ 3646022 w 7467600"/>
              <a:gd name="connsiteY875" fmla="*/ 276711 h 6858000"/>
              <a:gd name="connsiteX876" fmla="*/ 3707943 w 7467600"/>
              <a:gd name="connsiteY876" fmla="*/ 65958 h 6858000"/>
              <a:gd name="connsiteX877" fmla="*/ 3721337 w 7467600"/>
              <a:gd name="connsiteY877" fmla="*/ 0 h 6858000"/>
              <a:gd name="connsiteX878" fmla="*/ 2867960 w 7467600"/>
              <a:gd name="connsiteY878" fmla="*/ 0 h 6858000"/>
              <a:gd name="connsiteX879" fmla="*/ 2926351 w 7467600"/>
              <a:gd name="connsiteY879" fmla="*/ 0 h 6858000"/>
              <a:gd name="connsiteX880" fmla="*/ 2902823 w 7467600"/>
              <a:gd name="connsiteY880" fmla="*/ 262929 h 6858000"/>
              <a:gd name="connsiteX881" fmla="*/ 2940663 w 7467600"/>
              <a:gd name="connsiteY881" fmla="*/ 140884 h 6858000"/>
              <a:gd name="connsiteX882" fmla="*/ 2947039 w 7467600"/>
              <a:gd name="connsiteY882" fmla="*/ 122524 h 6858000"/>
              <a:gd name="connsiteX883" fmla="*/ 2984316 w 7467600"/>
              <a:gd name="connsiteY883" fmla="*/ 0 h 6858000"/>
              <a:gd name="connsiteX884" fmla="*/ 3016114 w 7467600"/>
              <a:gd name="connsiteY884" fmla="*/ 0 h 6858000"/>
              <a:gd name="connsiteX885" fmla="*/ 2979949 w 7467600"/>
              <a:gd name="connsiteY885" fmla="*/ 119274 h 6858000"/>
              <a:gd name="connsiteX886" fmla="*/ 3023879 w 7467600"/>
              <a:gd name="connsiteY886" fmla="*/ 0 h 6858000"/>
              <a:gd name="connsiteX887" fmla="*/ 3105400 w 7467600"/>
              <a:gd name="connsiteY887" fmla="*/ 0 h 6858000"/>
              <a:gd name="connsiteX888" fmla="*/ 3094669 w 7467600"/>
              <a:gd name="connsiteY888" fmla="*/ 30308 h 6858000"/>
              <a:gd name="connsiteX889" fmla="*/ 2901945 w 7467600"/>
              <a:gd name="connsiteY889" fmla="*/ 466538 h 6858000"/>
              <a:gd name="connsiteX890" fmla="*/ 2815209 w 7467600"/>
              <a:gd name="connsiteY890" fmla="*/ 497361 h 6858000"/>
              <a:gd name="connsiteX891" fmla="*/ 2844845 w 7467600"/>
              <a:gd name="connsiteY891" fmla="*/ 127638 h 6858000"/>
              <a:gd name="connsiteX892" fmla="*/ 2867960 w 7467600"/>
              <a:gd name="connsiteY892" fmla="*/ 0 h 6858000"/>
              <a:gd name="connsiteX893" fmla="*/ 1057230 w 7467600"/>
              <a:gd name="connsiteY893" fmla="*/ 0 h 6858000"/>
              <a:gd name="connsiteX894" fmla="*/ 1111003 w 7467600"/>
              <a:gd name="connsiteY894" fmla="*/ 0 h 6858000"/>
              <a:gd name="connsiteX895" fmla="*/ 1125553 w 7467600"/>
              <a:gd name="connsiteY895" fmla="*/ 52588 h 6858000"/>
              <a:gd name="connsiteX896" fmla="*/ 1304276 w 7467600"/>
              <a:gd name="connsiteY896" fmla="*/ 476275 h 6858000"/>
              <a:gd name="connsiteX897" fmla="*/ 1492066 w 7467600"/>
              <a:gd name="connsiteY897" fmla="*/ 886333 h 6858000"/>
              <a:gd name="connsiteX898" fmla="*/ 1423698 w 7467600"/>
              <a:gd name="connsiteY898" fmla="*/ 710817 h 6858000"/>
              <a:gd name="connsiteX899" fmla="*/ 1357609 w 7467600"/>
              <a:gd name="connsiteY899" fmla="*/ 532892 h 6858000"/>
              <a:gd name="connsiteX900" fmla="*/ 1309550 w 7467600"/>
              <a:gd name="connsiteY900" fmla="*/ 374031 h 6858000"/>
              <a:gd name="connsiteX901" fmla="*/ 1193673 w 7467600"/>
              <a:gd name="connsiteY901" fmla="*/ 49533 h 6858000"/>
              <a:gd name="connsiteX902" fmla="*/ 1164391 w 7467600"/>
              <a:gd name="connsiteY902" fmla="*/ 0 h 6858000"/>
              <a:gd name="connsiteX903" fmla="*/ 1200666 w 7467600"/>
              <a:gd name="connsiteY903" fmla="*/ 0 h 6858000"/>
              <a:gd name="connsiteX904" fmla="*/ 1223408 w 7467600"/>
              <a:gd name="connsiteY904" fmla="*/ 38996 h 6858000"/>
              <a:gd name="connsiteX905" fmla="*/ 1339635 w 7467600"/>
              <a:gd name="connsiteY905" fmla="*/ 365517 h 6858000"/>
              <a:gd name="connsiteX906" fmla="*/ 1387469 w 7467600"/>
              <a:gd name="connsiteY906" fmla="*/ 523079 h 6858000"/>
              <a:gd name="connsiteX907" fmla="*/ 1452685 w 7467600"/>
              <a:gd name="connsiteY907" fmla="*/ 699806 h 6858000"/>
              <a:gd name="connsiteX908" fmla="*/ 1492092 w 7467600"/>
              <a:gd name="connsiteY908" fmla="*/ 800424 h 6858000"/>
              <a:gd name="connsiteX909" fmla="*/ 1455302 w 7467600"/>
              <a:gd name="connsiteY909" fmla="*/ 632913 h 6858000"/>
              <a:gd name="connsiteX910" fmla="*/ 1222336 w 7467600"/>
              <a:gd name="connsiteY910" fmla="*/ 9480 h 6858000"/>
              <a:gd name="connsiteX911" fmla="*/ 1214634 w 7467600"/>
              <a:gd name="connsiteY911" fmla="*/ 0 h 6858000"/>
              <a:gd name="connsiteX912" fmla="*/ 1289827 w 7467600"/>
              <a:gd name="connsiteY912" fmla="*/ 0 h 6858000"/>
              <a:gd name="connsiteX913" fmla="*/ 1321076 w 7467600"/>
              <a:gd name="connsiteY913" fmla="*/ 59722 h 6858000"/>
              <a:gd name="connsiteX914" fmla="*/ 1512579 w 7467600"/>
              <a:gd name="connsiteY914" fmla="*/ 626441 h 6858000"/>
              <a:gd name="connsiteX915" fmla="*/ 1506076 w 7467600"/>
              <a:gd name="connsiteY915" fmla="*/ 1089289 h 6858000"/>
              <a:gd name="connsiteX916" fmla="*/ 1486346 w 7467600"/>
              <a:gd name="connsiteY916" fmla="*/ 1079919 h 6858000"/>
              <a:gd name="connsiteX917" fmla="*/ 1070511 w 7467600"/>
              <a:gd name="connsiteY917" fmla="*/ 48609 h 6858000"/>
              <a:gd name="connsiteX918" fmla="*/ 1057230 w 7467600"/>
              <a:gd name="connsiteY918" fmla="*/ 0 h 6858000"/>
              <a:gd name="connsiteX919" fmla="*/ 43151 w 7467600"/>
              <a:gd name="connsiteY919" fmla="*/ 0 h 6858000"/>
              <a:gd name="connsiteX920" fmla="*/ 95283 w 7467600"/>
              <a:gd name="connsiteY920" fmla="*/ 0 h 6858000"/>
              <a:gd name="connsiteX921" fmla="*/ 300708 w 7467600"/>
              <a:gd name="connsiteY921" fmla="*/ 154571 h 6858000"/>
              <a:gd name="connsiteX922" fmla="*/ 530414 w 7467600"/>
              <a:gd name="connsiteY922" fmla="*/ 354673 h 6858000"/>
              <a:gd name="connsiteX923" fmla="*/ 333785 w 7467600"/>
              <a:gd name="connsiteY923" fmla="*/ 161564 h 6858000"/>
              <a:gd name="connsiteX924" fmla="*/ 147005 w 7467600"/>
              <a:gd name="connsiteY924" fmla="*/ 0 h 6858000"/>
              <a:gd name="connsiteX925" fmla="*/ 272509 w 7467600"/>
              <a:gd name="connsiteY925" fmla="*/ 0 h 6858000"/>
              <a:gd name="connsiteX926" fmla="*/ 326276 w 7467600"/>
              <a:gd name="connsiteY926" fmla="*/ 45847 h 6858000"/>
              <a:gd name="connsiteX927" fmla="*/ 823759 w 7467600"/>
              <a:gd name="connsiteY927" fmla="*/ 574145 h 6858000"/>
              <a:gd name="connsiteX928" fmla="*/ 811254 w 7467600"/>
              <a:gd name="connsiteY928" fmla="*/ 665546 h 6858000"/>
              <a:gd name="connsiteX929" fmla="*/ 154042 w 7467600"/>
              <a:gd name="connsiteY929" fmla="*/ 261522 h 6858000"/>
              <a:gd name="connsiteX930" fmla="*/ 13550 w 7467600"/>
              <a:gd name="connsiteY930" fmla="*/ 158423 h 6858000"/>
              <a:gd name="connsiteX931" fmla="*/ 0 w 7467600"/>
              <a:gd name="connsiteY931" fmla="*/ 146618 h 6858000"/>
              <a:gd name="connsiteX932" fmla="*/ 0 w 7467600"/>
              <a:gd name="connsiteY932" fmla="*/ 59161 h 6858000"/>
              <a:gd name="connsiteX933" fmla="*/ 45427 w 7467600"/>
              <a:gd name="connsiteY933" fmla="*/ 101078 h 6858000"/>
              <a:gd name="connsiteX934" fmla="*/ 630103 w 7467600"/>
              <a:gd name="connsiteY934" fmla="*/ 485885 h 6858000"/>
              <a:gd name="connsiteX935" fmla="*/ 532040 w 7467600"/>
              <a:gd name="connsiteY935" fmla="*/ 399359 h 6858000"/>
              <a:gd name="connsiteX936" fmla="*/ 517618 w 7467600"/>
              <a:gd name="connsiteY936" fmla="*/ 385726 h 6858000"/>
              <a:gd name="connsiteX937" fmla="*/ 285074 w 7467600"/>
              <a:gd name="connsiteY937" fmla="*/ 182755 h 6858000"/>
              <a:gd name="connsiteX938" fmla="*/ 43151 w 7467600"/>
              <a:gd name="connsiteY938" fmla="*/ 0 h 6858000"/>
              <a:gd name="connsiteX0" fmla="*/ 369702 w 7369701"/>
              <a:gd name="connsiteY0" fmla="*/ 6712169 h 6858000"/>
              <a:gd name="connsiteX1" fmla="*/ 366575 w 7369701"/>
              <a:gd name="connsiteY1" fmla="*/ 6715556 h 6858000"/>
              <a:gd name="connsiteX2" fmla="*/ 371637 w 7369701"/>
              <a:gd name="connsiteY2" fmla="*/ 6713954 h 6858000"/>
              <a:gd name="connsiteX3" fmla="*/ 369702 w 7369701"/>
              <a:gd name="connsiteY3" fmla="*/ 6712169 h 6858000"/>
              <a:gd name="connsiteX4" fmla="*/ 1019354 w 7369701"/>
              <a:gd name="connsiteY4" fmla="*/ 6315006 h 6858000"/>
              <a:gd name="connsiteX5" fmla="*/ 441046 w 7369701"/>
              <a:gd name="connsiteY5" fmla="*/ 6691153 h 6858000"/>
              <a:gd name="connsiteX6" fmla="*/ 1019354 w 7369701"/>
              <a:gd name="connsiteY6" fmla="*/ 6315006 h 6858000"/>
              <a:gd name="connsiteX7" fmla="*/ 991680 w 7369701"/>
              <a:gd name="connsiteY7" fmla="*/ 6298413 h 6858000"/>
              <a:gd name="connsiteX8" fmla="*/ 409060 w 7369701"/>
              <a:gd name="connsiteY8" fmla="*/ 6671470 h 6858000"/>
              <a:gd name="connsiteX9" fmla="*/ 991680 w 7369701"/>
              <a:gd name="connsiteY9" fmla="*/ 6298413 h 6858000"/>
              <a:gd name="connsiteX10" fmla="*/ 103333 w 7369701"/>
              <a:gd name="connsiteY10" fmla="*/ 5699602 h 6858000"/>
              <a:gd name="connsiteX11" fmla="*/ 233938 w 7369701"/>
              <a:gd name="connsiteY11" fmla="*/ 5809416 h 6858000"/>
              <a:gd name="connsiteX12" fmla="*/ 883580 w 7369701"/>
              <a:gd name="connsiteY12" fmla="*/ 6180710 h 6858000"/>
              <a:gd name="connsiteX13" fmla="*/ 487337 w 7369701"/>
              <a:gd name="connsiteY13" fmla="*/ 5950182 h 6858000"/>
              <a:gd name="connsiteX14" fmla="*/ 354051 w 7369701"/>
              <a:gd name="connsiteY14" fmla="*/ 5854912 h 6858000"/>
              <a:gd name="connsiteX15" fmla="*/ 195436 w 7369701"/>
              <a:gd name="connsiteY15" fmla="*/ 5755068 h 6858000"/>
              <a:gd name="connsiteX16" fmla="*/ 103333 w 7369701"/>
              <a:gd name="connsiteY16" fmla="*/ 5699602 h 6858000"/>
              <a:gd name="connsiteX17" fmla="*/ 5539432 w 7369701"/>
              <a:gd name="connsiteY17" fmla="*/ 5642928 h 6858000"/>
              <a:gd name="connsiteX18" fmla="*/ 5555462 w 7369701"/>
              <a:gd name="connsiteY18" fmla="*/ 5694454 h 6858000"/>
              <a:gd name="connsiteX19" fmla="*/ 5828270 w 7369701"/>
              <a:gd name="connsiteY19" fmla="*/ 6320663 h 6858000"/>
              <a:gd name="connsiteX20" fmla="*/ 5947416 w 7369701"/>
              <a:gd name="connsiteY20" fmla="*/ 6574846 h 6858000"/>
              <a:gd name="connsiteX21" fmla="*/ 5539432 w 7369701"/>
              <a:gd name="connsiteY21" fmla="*/ 5642928 h 6858000"/>
              <a:gd name="connsiteX22" fmla="*/ 51253 w 7369701"/>
              <a:gd name="connsiteY22" fmla="*/ 5631825 h 6858000"/>
              <a:gd name="connsiteX23" fmla="*/ 211622 w 7369701"/>
              <a:gd name="connsiteY23" fmla="*/ 5728803 h 6858000"/>
              <a:gd name="connsiteX24" fmla="*/ 371652 w 7369701"/>
              <a:gd name="connsiteY24" fmla="*/ 5829062 h 6858000"/>
              <a:gd name="connsiteX25" fmla="*/ 505903 w 7369701"/>
              <a:gd name="connsiteY25" fmla="*/ 5925221 h 6858000"/>
              <a:gd name="connsiteX26" fmla="*/ 899240 w 7369701"/>
              <a:gd name="connsiteY26" fmla="*/ 6153068 h 6858000"/>
              <a:gd name="connsiteX27" fmla="*/ 988114 w 7369701"/>
              <a:gd name="connsiteY27" fmla="*/ 6174204 h 6858000"/>
              <a:gd name="connsiteX28" fmla="*/ 845971 w 7369701"/>
              <a:gd name="connsiteY28" fmla="*/ 6067177 h 6858000"/>
              <a:gd name="connsiteX29" fmla="*/ 448057 w 7369701"/>
              <a:gd name="connsiteY29" fmla="*/ 5841376 h 6858000"/>
              <a:gd name="connsiteX30" fmla="*/ 51253 w 7369701"/>
              <a:gd name="connsiteY30" fmla="*/ 5631825 h 6858000"/>
              <a:gd name="connsiteX31" fmla="*/ 2606687 w 7369701"/>
              <a:gd name="connsiteY31" fmla="*/ 5630718 h 6858000"/>
              <a:gd name="connsiteX32" fmla="*/ 2645658 w 7369701"/>
              <a:gd name="connsiteY32" fmla="*/ 6640259 h 6858000"/>
              <a:gd name="connsiteX33" fmla="*/ 2606687 w 7369701"/>
              <a:gd name="connsiteY33" fmla="*/ 5630718 h 6858000"/>
              <a:gd name="connsiteX34" fmla="*/ 3642057 w 7369701"/>
              <a:gd name="connsiteY34" fmla="*/ 5573487 h 6858000"/>
              <a:gd name="connsiteX35" fmla="*/ 3632981 w 7369701"/>
              <a:gd name="connsiteY35" fmla="*/ 5579437 h 6858000"/>
              <a:gd name="connsiteX36" fmla="*/ 3382436 w 7369701"/>
              <a:gd name="connsiteY36" fmla="*/ 5952726 h 6858000"/>
              <a:gd name="connsiteX37" fmla="*/ 3191929 w 7369701"/>
              <a:gd name="connsiteY37" fmla="*/ 6662669 h 6858000"/>
              <a:gd name="connsiteX38" fmla="*/ 3369898 w 7369701"/>
              <a:gd name="connsiteY38" fmla="*/ 6081771 h 6858000"/>
              <a:gd name="connsiteX39" fmla="*/ 3642057 w 7369701"/>
              <a:gd name="connsiteY39" fmla="*/ 5573487 h 6858000"/>
              <a:gd name="connsiteX40" fmla="*/ 2650666 w 7369701"/>
              <a:gd name="connsiteY40" fmla="*/ 5530686 h 6858000"/>
              <a:gd name="connsiteX41" fmla="*/ 2650249 w 7369701"/>
              <a:gd name="connsiteY41" fmla="*/ 5532101 h 6858000"/>
              <a:gd name="connsiteX42" fmla="*/ 2663808 w 7369701"/>
              <a:gd name="connsiteY42" fmla="*/ 6535215 h 6858000"/>
              <a:gd name="connsiteX43" fmla="*/ 2665418 w 7369701"/>
              <a:gd name="connsiteY43" fmla="*/ 6132756 h 6858000"/>
              <a:gd name="connsiteX44" fmla="*/ 2650666 w 7369701"/>
              <a:gd name="connsiteY44" fmla="*/ 5530686 h 6858000"/>
              <a:gd name="connsiteX45" fmla="*/ 2680277 w 7369701"/>
              <a:gd name="connsiteY45" fmla="*/ 5479204 h 6858000"/>
              <a:gd name="connsiteX46" fmla="*/ 2678972 w 7369701"/>
              <a:gd name="connsiteY46" fmla="*/ 5481582 h 6858000"/>
              <a:gd name="connsiteX47" fmla="*/ 2696666 w 7369701"/>
              <a:gd name="connsiteY47" fmla="*/ 6133836 h 6858000"/>
              <a:gd name="connsiteX48" fmla="*/ 2695769 w 7369701"/>
              <a:gd name="connsiteY48" fmla="*/ 6390955 h 6858000"/>
              <a:gd name="connsiteX49" fmla="*/ 2739893 w 7369701"/>
              <a:gd name="connsiteY49" fmla="*/ 6108357 h 6858000"/>
              <a:gd name="connsiteX50" fmla="*/ 2680277 w 7369701"/>
              <a:gd name="connsiteY50" fmla="*/ 5479204 h 6858000"/>
              <a:gd name="connsiteX51" fmla="*/ 1132195 w 7369701"/>
              <a:gd name="connsiteY51" fmla="*/ 5467980 h 6858000"/>
              <a:gd name="connsiteX52" fmla="*/ 1679056 w 7369701"/>
              <a:gd name="connsiteY52" fmla="*/ 5516907 h 6858000"/>
              <a:gd name="connsiteX53" fmla="*/ 2128648 w 7369701"/>
              <a:gd name="connsiteY53" fmla="*/ 5474249 h 6858000"/>
              <a:gd name="connsiteX54" fmla="*/ 1825619 w 7369701"/>
              <a:gd name="connsiteY54" fmla="*/ 5478447 h 6858000"/>
              <a:gd name="connsiteX55" fmla="*/ 1737798 w 7369701"/>
              <a:gd name="connsiteY55" fmla="*/ 5483353 h 6858000"/>
              <a:gd name="connsiteX56" fmla="*/ 1132195 w 7369701"/>
              <a:gd name="connsiteY56" fmla="*/ 5467980 h 6858000"/>
              <a:gd name="connsiteX57" fmla="*/ 1456157 w 7369701"/>
              <a:gd name="connsiteY57" fmla="*/ 5371404 h 6858000"/>
              <a:gd name="connsiteX58" fmla="*/ 1244432 w 7369701"/>
              <a:gd name="connsiteY58" fmla="*/ 5385601 h 6858000"/>
              <a:gd name="connsiteX59" fmla="*/ 973990 w 7369701"/>
              <a:gd name="connsiteY59" fmla="*/ 5424940 h 6858000"/>
              <a:gd name="connsiteX60" fmla="*/ 1103809 w 7369701"/>
              <a:gd name="connsiteY60" fmla="*/ 5433720 h 6858000"/>
              <a:gd name="connsiteX61" fmla="*/ 1123454 w 7369701"/>
              <a:gd name="connsiteY61" fmla="*/ 5435727 h 6858000"/>
              <a:gd name="connsiteX62" fmla="*/ 1737017 w 7369701"/>
              <a:gd name="connsiteY62" fmla="*/ 5452183 h 6858000"/>
              <a:gd name="connsiteX63" fmla="*/ 1824397 w 7369701"/>
              <a:gd name="connsiteY63" fmla="*/ 5447757 h 6858000"/>
              <a:gd name="connsiteX64" fmla="*/ 2070059 w 7369701"/>
              <a:gd name="connsiteY64" fmla="*/ 5441660 h 6858000"/>
              <a:gd name="connsiteX65" fmla="*/ 1456157 w 7369701"/>
              <a:gd name="connsiteY65" fmla="*/ 5371404 h 6858000"/>
              <a:gd name="connsiteX66" fmla="*/ 4988186 w 7369701"/>
              <a:gd name="connsiteY66" fmla="*/ 5216467 h 6858000"/>
              <a:gd name="connsiteX67" fmla="*/ 4777334 w 7369701"/>
              <a:gd name="connsiteY67" fmla="*/ 5406072 h 6858000"/>
              <a:gd name="connsiteX68" fmla="*/ 4718341 w 7369701"/>
              <a:gd name="connsiteY68" fmla="*/ 5468043 h 6858000"/>
              <a:gd name="connsiteX69" fmla="*/ 4604655 w 7369701"/>
              <a:gd name="connsiteY69" fmla="*/ 5583434 h 6858000"/>
              <a:gd name="connsiteX70" fmla="*/ 4565074 w 7369701"/>
              <a:gd name="connsiteY70" fmla="*/ 5618550 h 6858000"/>
              <a:gd name="connsiteX71" fmla="*/ 4988186 w 7369701"/>
              <a:gd name="connsiteY71" fmla="*/ 5216467 h 6858000"/>
              <a:gd name="connsiteX72" fmla="*/ 4978032 w 7369701"/>
              <a:gd name="connsiteY72" fmla="*/ 5183809 h 6858000"/>
              <a:gd name="connsiteX73" fmla="*/ 4463413 w 7369701"/>
              <a:gd name="connsiteY73" fmla="*/ 5615162 h 6858000"/>
              <a:gd name="connsiteX74" fmla="*/ 4358134 w 7369701"/>
              <a:gd name="connsiteY74" fmla="*/ 5742791 h 6858000"/>
              <a:gd name="connsiteX75" fmla="*/ 4376219 w 7369701"/>
              <a:gd name="connsiteY75" fmla="*/ 5729027 h 6858000"/>
              <a:gd name="connsiteX76" fmla="*/ 4582340 w 7369701"/>
              <a:gd name="connsiteY76" fmla="*/ 5561037 h 6858000"/>
              <a:gd name="connsiteX77" fmla="*/ 4694684 w 7369701"/>
              <a:gd name="connsiteY77" fmla="*/ 5447098 h 6858000"/>
              <a:gd name="connsiteX78" fmla="*/ 4754123 w 7369701"/>
              <a:gd name="connsiteY78" fmla="*/ 5384643 h 6858000"/>
              <a:gd name="connsiteX79" fmla="*/ 4978032 w 7369701"/>
              <a:gd name="connsiteY79" fmla="*/ 5183809 h 6858000"/>
              <a:gd name="connsiteX80" fmla="*/ 1903353 w 7369701"/>
              <a:gd name="connsiteY80" fmla="*/ 5044827 h 6858000"/>
              <a:gd name="connsiteX81" fmla="*/ 1936931 w 7369701"/>
              <a:gd name="connsiteY81" fmla="*/ 5093954 h 6858000"/>
              <a:gd name="connsiteX82" fmla="*/ 2195868 w 7369701"/>
              <a:gd name="connsiteY82" fmla="*/ 5396574 h 6858000"/>
              <a:gd name="connsiteX83" fmla="*/ 2088852 w 7369701"/>
              <a:gd name="connsiteY83" fmla="*/ 5166123 h 6858000"/>
              <a:gd name="connsiteX84" fmla="*/ 1958241 w 7369701"/>
              <a:gd name="connsiteY84" fmla="*/ 5067955 h 6858000"/>
              <a:gd name="connsiteX85" fmla="*/ 1903353 w 7369701"/>
              <a:gd name="connsiteY85" fmla="*/ 5044827 h 6858000"/>
              <a:gd name="connsiteX86" fmla="*/ 1979378 w 7369701"/>
              <a:gd name="connsiteY86" fmla="*/ 4769504 h 6858000"/>
              <a:gd name="connsiteX87" fmla="*/ 2882120 w 7369701"/>
              <a:gd name="connsiteY87" fmla="*/ 5064547 h 6858000"/>
              <a:gd name="connsiteX88" fmla="*/ 2793103 w 7369701"/>
              <a:gd name="connsiteY88" fmla="*/ 5039699 h 6858000"/>
              <a:gd name="connsiteX89" fmla="*/ 2770041 w 7369701"/>
              <a:gd name="connsiteY89" fmla="*/ 5033634 h 6858000"/>
              <a:gd name="connsiteX90" fmla="*/ 1979378 w 7369701"/>
              <a:gd name="connsiteY90" fmla="*/ 4769504 h 6858000"/>
              <a:gd name="connsiteX91" fmla="*/ 1927410 w 7369701"/>
              <a:gd name="connsiteY91" fmla="*/ 4716164 h 6858000"/>
              <a:gd name="connsiteX92" fmla="*/ 1959587 w 7369701"/>
              <a:gd name="connsiteY92" fmla="*/ 4728849 h 6858000"/>
              <a:gd name="connsiteX93" fmla="*/ 2777707 w 7369701"/>
              <a:gd name="connsiteY93" fmla="*/ 5003991 h 6858000"/>
              <a:gd name="connsiteX94" fmla="*/ 2800768 w 7369701"/>
              <a:gd name="connsiteY94" fmla="*/ 5010056 h 6858000"/>
              <a:gd name="connsiteX95" fmla="*/ 2879408 w 7369701"/>
              <a:gd name="connsiteY95" fmla="*/ 5031590 h 6858000"/>
              <a:gd name="connsiteX96" fmla="*/ 2862295 w 7369701"/>
              <a:gd name="connsiteY96" fmla="*/ 5022958 h 6858000"/>
              <a:gd name="connsiteX97" fmla="*/ 2813343 w 7369701"/>
              <a:gd name="connsiteY97" fmla="*/ 4998369 h 6858000"/>
              <a:gd name="connsiteX98" fmla="*/ 2646245 w 7369701"/>
              <a:gd name="connsiteY98" fmla="*/ 4930999 h 6858000"/>
              <a:gd name="connsiteX99" fmla="*/ 1999243 w 7369701"/>
              <a:gd name="connsiteY99" fmla="*/ 4730524 h 6858000"/>
              <a:gd name="connsiteX100" fmla="*/ 1979527 w 7369701"/>
              <a:gd name="connsiteY100" fmla="*/ 4726651 h 6858000"/>
              <a:gd name="connsiteX101" fmla="*/ 1927410 w 7369701"/>
              <a:gd name="connsiteY101" fmla="*/ 4716164 h 6858000"/>
              <a:gd name="connsiteX102" fmla="*/ 1997014 w 7369701"/>
              <a:gd name="connsiteY102" fmla="*/ 4698007 h 6858000"/>
              <a:gd name="connsiteX103" fmla="*/ 2005458 w 7369701"/>
              <a:gd name="connsiteY103" fmla="*/ 4699540 h 6858000"/>
              <a:gd name="connsiteX104" fmla="*/ 2657186 w 7369701"/>
              <a:gd name="connsiteY104" fmla="*/ 4901687 h 6858000"/>
              <a:gd name="connsiteX105" fmla="*/ 2826662 w 7369701"/>
              <a:gd name="connsiteY105" fmla="*/ 4970362 h 6858000"/>
              <a:gd name="connsiteX106" fmla="*/ 2876100 w 7369701"/>
              <a:gd name="connsiteY106" fmla="*/ 4995397 h 6858000"/>
              <a:gd name="connsiteX107" fmla="*/ 3042600 w 7369701"/>
              <a:gd name="connsiteY107" fmla="*/ 5059532 h 6858000"/>
              <a:gd name="connsiteX108" fmla="*/ 1997014 w 7369701"/>
              <a:gd name="connsiteY108" fmla="*/ 4698007 h 6858000"/>
              <a:gd name="connsiteX109" fmla="*/ 2305292 w 7369701"/>
              <a:gd name="connsiteY109" fmla="*/ 4219492 h 6858000"/>
              <a:gd name="connsiteX110" fmla="*/ 3360922 w 7369701"/>
              <a:gd name="connsiteY110" fmla="*/ 4529373 h 6858000"/>
              <a:gd name="connsiteX111" fmla="*/ 3492420 w 7369701"/>
              <a:gd name="connsiteY111" fmla="*/ 4510145 h 6858000"/>
              <a:gd name="connsiteX112" fmla="*/ 3364086 w 7369701"/>
              <a:gd name="connsiteY112" fmla="*/ 4480340 h 6858000"/>
              <a:gd name="connsiteX113" fmla="*/ 3225818 w 7369701"/>
              <a:gd name="connsiteY113" fmla="*/ 4411822 h 6858000"/>
              <a:gd name="connsiteX114" fmla="*/ 3129696 w 7369701"/>
              <a:gd name="connsiteY114" fmla="*/ 4360704 h 6858000"/>
              <a:gd name="connsiteX115" fmla="*/ 2814545 w 7369701"/>
              <a:gd name="connsiteY115" fmla="*/ 4282955 h 6858000"/>
              <a:gd name="connsiteX116" fmla="*/ 2305292 w 7369701"/>
              <a:gd name="connsiteY116" fmla="*/ 4219492 h 6858000"/>
              <a:gd name="connsiteX117" fmla="*/ 2626982 w 7369701"/>
              <a:gd name="connsiteY117" fmla="*/ 4206450 h 6858000"/>
              <a:gd name="connsiteX118" fmla="*/ 2490617 w 7369701"/>
              <a:gd name="connsiteY118" fmla="*/ 4206951 h 6858000"/>
              <a:gd name="connsiteX119" fmla="*/ 2819869 w 7369701"/>
              <a:gd name="connsiteY119" fmla="*/ 4252936 h 6858000"/>
              <a:gd name="connsiteX120" fmla="*/ 3143018 w 7369701"/>
              <a:gd name="connsiteY120" fmla="*/ 4332698 h 6858000"/>
              <a:gd name="connsiteX121" fmla="*/ 3241520 w 7369701"/>
              <a:gd name="connsiteY121" fmla="*/ 4385112 h 6858000"/>
              <a:gd name="connsiteX122" fmla="*/ 3374575 w 7369701"/>
              <a:gd name="connsiteY122" fmla="*/ 4451517 h 6858000"/>
              <a:gd name="connsiteX123" fmla="*/ 3505221 w 7369701"/>
              <a:gd name="connsiteY123" fmla="*/ 4480757 h 6858000"/>
              <a:gd name="connsiteX124" fmla="*/ 2626982 w 7369701"/>
              <a:gd name="connsiteY124" fmla="*/ 4206450 h 6858000"/>
              <a:gd name="connsiteX125" fmla="*/ 1310106 w 7369701"/>
              <a:gd name="connsiteY125" fmla="*/ 3943217 h 6858000"/>
              <a:gd name="connsiteX126" fmla="*/ 854994 w 7369701"/>
              <a:gd name="connsiteY126" fmla="*/ 4399136 h 6858000"/>
              <a:gd name="connsiteX127" fmla="*/ 742462 w 7369701"/>
              <a:gd name="connsiteY127" fmla="*/ 4594648 h 6858000"/>
              <a:gd name="connsiteX128" fmla="*/ 820602 w 7369701"/>
              <a:gd name="connsiteY128" fmla="*/ 4485915 h 6858000"/>
              <a:gd name="connsiteX129" fmla="*/ 878295 w 7369701"/>
              <a:gd name="connsiteY129" fmla="*/ 4403594 h 6858000"/>
              <a:gd name="connsiteX130" fmla="*/ 1240607 w 7369701"/>
              <a:gd name="connsiteY130" fmla="*/ 4010401 h 6858000"/>
              <a:gd name="connsiteX131" fmla="*/ 1310106 w 7369701"/>
              <a:gd name="connsiteY131" fmla="*/ 3943217 h 6858000"/>
              <a:gd name="connsiteX132" fmla="*/ 1423113 w 7369701"/>
              <a:gd name="connsiteY132" fmla="*/ 3874565 h 6858000"/>
              <a:gd name="connsiteX133" fmla="*/ 1260565 w 7369701"/>
              <a:gd name="connsiteY133" fmla="*/ 4031982 h 6858000"/>
              <a:gd name="connsiteX134" fmla="*/ 901900 w 7369701"/>
              <a:gd name="connsiteY134" fmla="*/ 4421236 h 6858000"/>
              <a:gd name="connsiteX135" fmla="*/ 845044 w 7369701"/>
              <a:gd name="connsiteY135" fmla="*/ 4502436 h 6858000"/>
              <a:gd name="connsiteX136" fmla="*/ 685926 w 7369701"/>
              <a:gd name="connsiteY136" fmla="*/ 4703069 h 6858000"/>
              <a:gd name="connsiteX137" fmla="*/ 684248 w 7369701"/>
              <a:gd name="connsiteY137" fmla="*/ 4706721 h 6858000"/>
              <a:gd name="connsiteX138" fmla="*/ 1423113 w 7369701"/>
              <a:gd name="connsiteY138" fmla="*/ 3874565 h 6858000"/>
              <a:gd name="connsiteX139" fmla="*/ 3316479 w 7369701"/>
              <a:gd name="connsiteY139" fmla="*/ 3872136 h 6858000"/>
              <a:gd name="connsiteX140" fmla="*/ 3546806 w 7369701"/>
              <a:gd name="connsiteY140" fmla="*/ 4356139 h 6858000"/>
              <a:gd name="connsiteX141" fmla="*/ 3364433 w 7369701"/>
              <a:gd name="connsiteY141" fmla="*/ 3953121 h 6858000"/>
              <a:gd name="connsiteX142" fmla="*/ 3316479 w 7369701"/>
              <a:gd name="connsiteY142" fmla="*/ 3872136 h 6858000"/>
              <a:gd name="connsiteX143" fmla="*/ 3291335 w 7369701"/>
              <a:gd name="connsiteY143" fmla="*/ 3767420 h 6858000"/>
              <a:gd name="connsiteX144" fmla="*/ 3390805 w 7369701"/>
              <a:gd name="connsiteY144" fmla="*/ 3937163 h 6858000"/>
              <a:gd name="connsiteX145" fmla="*/ 3579062 w 7369701"/>
              <a:gd name="connsiteY145" fmla="*/ 4359040 h 6858000"/>
              <a:gd name="connsiteX146" fmla="*/ 3467355 w 7369701"/>
              <a:gd name="connsiteY146" fmla="*/ 3988130 h 6858000"/>
              <a:gd name="connsiteX147" fmla="*/ 3310753 w 7369701"/>
              <a:gd name="connsiteY147" fmla="*/ 3787140 h 6858000"/>
              <a:gd name="connsiteX148" fmla="*/ 3291335 w 7369701"/>
              <a:gd name="connsiteY148" fmla="*/ 3767420 h 6858000"/>
              <a:gd name="connsiteX149" fmla="*/ 1635889 w 7369701"/>
              <a:gd name="connsiteY149" fmla="*/ 3709494 h 6858000"/>
              <a:gd name="connsiteX150" fmla="*/ 1634800 w 7369701"/>
              <a:gd name="connsiteY150" fmla="*/ 3731111 h 6858000"/>
              <a:gd name="connsiteX151" fmla="*/ 1635889 w 7369701"/>
              <a:gd name="connsiteY151" fmla="*/ 3709494 h 6858000"/>
              <a:gd name="connsiteX152" fmla="*/ 1510397 w 7369701"/>
              <a:gd name="connsiteY152" fmla="*/ 3684705 h 6858000"/>
              <a:gd name="connsiteX153" fmla="*/ 1146550 w 7369701"/>
              <a:gd name="connsiteY153" fmla="*/ 3802012 h 6858000"/>
              <a:gd name="connsiteX154" fmla="*/ 698834 w 7369701"/>
              <a:gd name="connsiteY154" fmla="*/ 3952272 h 6858000"/>
              <a:gd name="connsiteX155" fmla="*/ 34256 w 7369701"/>
              <a:gd name="connsiteY155" fmla="*/ 4347603 h 6858000"/>
              <a:gd name="connsiteX156" fmla="*/ 527241 w 7369701"/>
              <a:gd name="connsiteY156" fmla="*/ 4065078 h 6858000"/>
              <a:gd name="connsiteX157" fmla="*/ 1510397 w 7369701"/>
              <a:gd name="connsiteY157" fmla="*/ 3684705 h 6858000"/>
              <a:gd name="connsiteX158" fmla="*/ 1313114 w 7369701"/>
              <a:gd name="connsiteY158" fmla="*/ 3655216 h 6858000"/>
              <a:gd name="connsiteX159" fmla="*/ 1109304 w 7369701"/>
              <a:gd name="connsiteY159" fmla="*/ 3669030 h 6858000"/>
              <a:gd name="connsiteX160" fmla="*/ 8129 w 7369701"/>
              <a:gd name="connsiteY160" fmla="*/ 4330519 h 6858000"/>
              <a:gd name="connsiteX161" fmla="*/ 687572 w 7369701"/>
              <a:gd name="connsiteY161" fmla="*/ 3925629 h 6858000"/>
              <a:gd name="connsiteX162" fmla="*/ 1138365 w 7369701"/>
              <a:gd name="connsiteY162" fmla="*/ 3774515 h 6858000"/>
              <a:gd name="connsiteX163" fmla="*/ 1505579 w 7369701"/>
              <a:gd name="connsiteY163" fmla="*/ 3655526 h 6858000"/>
              <a:gd name="connsiteX164" fmla="*/ 1313114 w 7369701"/>
              <a:gd name="connsiteY164" fmla="*/ 3655216 h 6858000"/>
              <a:gd name="connsiteX165" fmla="*/ 3655073 w 7369701"/>
              <a:gd name="connsiteY165" fmla="*/ 3650884 h 6858000"/>
              <a:gd name="connsiteX166" fmla="*/ 3989938 w 7369701"/>
              <a:gd name="connsiteY166" fmla="*/ 3991685 h 6858000"/>
              <a:gd name="connsiteX167" fmla="*/ 4393907 w 7369701"/>
              <a:gd name="connsiteY167" fmla="*/ 4261258 h 6858000"/>
              <a:gd name="connsiteX168" fmla="*/ 4648051 w 7369701"/>
              <a:gd name="connsiteY168" fmla="*/ 4374051 h 6858000"/>
              <a:gd name="connsiteX169" fmla="*/ 4383389 w 7369701"/>
              <a:gd name="connsiteY169" fmla="*/ 4184369 h 6858000"/>
              <a:gd name="connsiteX170" fmla="*/ 4165508 w 7369701"/>
              <a:gd name="connsiteY170" fmla="*/ 4035196 h 6858000"/>
              <a:gd name="connsiteX171" fmla="*/ 4068162 w 7369701"/>
              <a:gd name="connsiteY171" fmla="*/ 3953394 h 6858000"/>
              <a:gd name="connsiteX172" fmla="*/ 3981416 w 7369701"/>
              <a:gd name="connsiteY172" fmla="*/ 3880482 h 6858000"/>
              <a:gd name="connsiteX173" fmla="*/ 3800147 w 7369701"/>
              <a:gd name="connsiteY173" fmla="*/ 3749872 h 6858000"/>
              <a:gd name="connsiteX174" fmla="*/ 3655073 w 7369701"/>
              <a:gd name="connsiteY174" fmla="*/ 3650884 h 6858000"/>
              <a:gd name="connsiteX175" fmla="*/ 3670252 w 7369701"/>
              <a:gd name="connsiteY175" fmla="*/ 3622798 h 6858000"/>
              <a:gd name="connsiteX176" fmla="*/ 3817258 w 7369701"/>
              <a:gd name="connsiteY176" fmla="*/ 3723577 h 6858000"/>
              <a:gd name="connsiteX177" fmla="*/ 4000461 w 7369701"/>
              <a:gd name="connsiteY177" fmla="*/ 3855966 h 6858000"/>
              <a:gd name="connsiteX178" fmla="*/ 4088180 w 7369701"/>
              <a:gd name="connsiteY178" fmla="*/ 3929774 h 6858000"/>
              <a:gd name="connsiteX179" fmla="*/ 4184555 w 7369701"/>
              <a:gd name="connsiteY179" fmla="*/ 4010683 h 6858000"/>
              <a:gd name="connsiteX180" fmla="*/ 4399563 w 7369701"/>
              <a:gd name="connsiteY180" fmla="*/ 4158106 h 6858000"/>
              <a:gd name="connsiteX181" fmla="*/ 4684469 w 7369701"/>
              <a:gd name="connsiteY181" fmla="*/ 4364680 h 6858000"/>
              <a:gd name="connsiteX182" fmla="*/ 4690271 w 7369701"/>
              <a:gd name="connsiteY182" fmla="*/ 4370034 h 6858000"/>
              <a:gd name="connsiteX183" fmla="*/ 4136093 w 7369701"/>
              <a:gd name="connsiteY183" fmla="*/ 3858466 h 6858000"/>
              <a:gd name="connsiteX184" fmla="*/ 3670252 w 7369701"/>
              <a:gd name="connsiteY184" fmla="*/ 3622798 h 6858000"/>
              <a:gd name="connsiteX185" fmla="*/ 4440129 w 7369701"/>
              <a:gd name="connsiteY185" fmla="*/ 3448571 h 6858000"/>
              <a:gd name="connsiteX186" fmla="*/ 4856525 w 7369701"/>
              <a:gd name="connsiteY186" fmla="*/ 3915351 h 6858000"/>
              <a:gd name="connsiteX187" fmla="*/ 5059055 w 7369701"/>
              <a:gd name="connsiteY187" fmla="*/ 4108918 h 6858000"/>
              <a:gd name="connsiteX188" fmla="*/ 5290070 w 7369701"/>
              <a:gd name="connsiteY188" fmla="*/ 4263619 h 6858000"/>
              <a:gd name="connsiteX189" fmla="*/ 4834991 w 7369701"/>
              <a:gd name="connsiteY189" fmla="*/ 3830985 h 6858000"/>
              <a:gd name="connsiteX190" fmla="*/ 4440129 w 7369701"/>
              <a:gd name="connsiteY190" fmla="*/ 3448571 h 6858000"/>
              <a:gd name="connsiteX191" fmla="*/ 4441737 w 7369701"/>
              <a:gd name="connsiteY191" fmla="*/ 3399734 h 6858000"/>
              <a:gd name="connsiteX192" fmla="*/ 4431236 w 7369701"/>
              <a:gd name="connsiteY192" fmla="*/ 3400954 h 6858000"/>
              <a:gd name="connsiteX193" fmla="*/ 4557150 w 7369701"/>
              <a:gd name="connsiteY193" fmla="*/ 3510023 h 6858000"/>
              <a:gd name="connsiteX194" fmla="*/ 4856936 w 7369701"/>
              <a:gd name="connsiteY194" fmla="*/ 3809146 h 6858000"/>
              <a:gd name="connsiteX195" fmla="*/ 5111996 w 7369701"/>
              <a:gd name="connsiteY195" fmla="*/ 4065759 h 6858000"/>
              <a:gd name="connsiteX196" fmla="*/ 5388878 w 7369701"/>
              <a:gd name="connsiteY196" fmla="*/ 4300185 h 6858000"/>
              <a:gd name="connsiteX197" fmla="*/ 5425556 w 7369701"/>
              <a:gd name="connsiteY197" fmla="*/ 4308967 h 6858000"/>
              <a:gd name="connsiteX198" fmla="*/ 4943646 w 7369701"/>
              <a:gd name="connsiteY198" fmla="*/ 3822916 h 6858000"/>
              <a:gd name="connsiteX199" fmla="*/ 4594837 w 7369701"/>
              <a:gd name="connsiteY199" fmla="*/ 3532274 h 6858000"/>
              <a:gd name="connsiteX200" fmla="*/ 4441737 w 7369701"/>
              <a:gd name="connsiteY200" fmla="*/ 3399734 h 6858000"/>
              <a:gd name="connsiteX201" fmla="*/ 5425834 w 7369701"/>
              <a:gd name="connsiteY201" fmla="*/ 3162785 h 6858000"/>
              <a:gd name="connsiteX202" fmla="*/ 5401644 w 7369701"/>
              <a:gd name="connsiteY202" fmla="*/ 3617847 h 6858000"/>
              <a:gd name="connsiteX203" fmla="*/ 5467256 w 7369701"/>
              <a:gd name="connsiteY203" fmla="*/ 4175494 h 6858000"/>
              <a:gd name="connsiteX204" fmla="*/ 5448069 w 7369701"/>
              <a:gd name="connsiteY204" fmla="*/ 3567554 h 6858000"/>
              <a:gd name="connsiteX205" fmla="*/ 5425834 w 7369701"/>
              <a:gd name="connsiteY205" fmla="*/ 3162785 h 6858000"/>
              <a:gd name="connsiteX206" fmla="*/ 1318687 w 7369701"/>
              <a:gd name="connsiteY206" fmla="*/ 3113840 h 6858000"/>
              <a:gd name="connsiteX207" fmla="*/ 1066793 w 7369701"/>
              <a:gd name="connsiteY207" fmla="*/ 3212171 h 6858000"/>
              <a:gd name="connsiteX208" fmla="*/ 993319 w 7369701"/>
              <a:gd name="connsiteY208" fmla="*/ 3247648 h 6858000"/>
              <a:gd name="connsiteX209" fmla="*/ 853081 w 7369701"/>
              <a:gd name="connsiteY209" fmla="*/ 3312410 h 6858000"/>
              <a:gd name="connsiteX210" fmla="*/ 805957 w 7369701"/>
              <a:gd name="connsiteY210" fmla="*/ 3330443 h 6858000"/>
              <a:gd name="connsiteX211" fmla="*/ 1318687 w 7369701"/>
              <a:gd name="connsiteY211" fmla="*/ 3113840 h 6858000"/>
              <a:gd name="connsiteX212" fmla="*/ 5453702 w 7369701"/>
              <a:gd name="connsiteY212" fmla="*/ 3090882 h 6858000"/>
              <a:gd name="connsiteX213" fmla="*/ 5480135 w 7369701"/>
              <a:gd name="connsiteY213" fmla="*/ 3565802 h 6858000"/>
              <a:gd name="connsiteX214" fmla="*/ 5499023 w 7369701"/>
              <a:gd name="connsiteY214" fmla="*/ 4166310 h 6858000"/>
              <a:gd name="connsiteX215" fmla="*/ 5547022 w 7369701"/>
              <a:gd name="connsiteY215" fmla="*/ 3607838 h 6858000"/>
              <a:gd name="connsiteX216" fmla="*/ 5515964 w 7369701"/>
              <a:gd name="connsiteY216" fmla="*/ 3378541 h 6858000"/>
              <a:gd name="connsiteX217" fmla="*/ 5453702 w 7369701"/>
              <a:gd name="connsiteY217" fmla="*/ 3090882 h 6858000"/>
              <a:gd name="connsiteX218" fmla="*/ 1238695 w 7369701"/>
              <a:gd name="connsiteY218" fmla="*/ 3076820 h 6858000"/>
              <a:gd name="connsiteX219" fmla="*/ 716371 w 7369701"/>
              <a:gd name="connsiteY219" fmla="*/ 3293249 h 6858000"/>
              <a:gd name="connsiteX220" fmla="*/ 579522 w 7369701"/>
              <a:gd name="connsiteY220" fmla="*/ 3371759 h 6858000"/>
              <a:gd name="connsiteX221" fmla="*/ 600288 w 7369701"/>
              <a:gd name="connsiteY221" fmla="*/ 3365555 h 6858000"/>
              <a:gd name="connsiteX222" fmla="*/ 840692 w 7369701"/>
              <a:gd name="connsiteY222" fmla="*/ 3284921 h 6858000"/>
              <a:gd name="connsiteX223" fmla="*/ 979248 w 7369701"/>
              <a:gd name="connsiteY223" fmla="*/ 3221003 h 6858000"/>
              <a:gd name="connsiteX224" fmla="*/ 1053282 w 7369701"/>
              <a:gd name="connsiteY224" fmla="*/ 3185247 h 6858000"/>
              <a:gd name="connsiteX225" fmla="*/ 1320603 w 7369701"/>
              <a:gd name="connsiteY225" fmla="*/ 3081281 h 6858000"/>
              <a:gd name="connsiteX226" fmla="*/ 1238695 w 7369701"/>
              <a:gd name="connsiteY226" fmla="*/ 3076820 h 6858000"/>
              <a:gd name="connsiteX227" fmla="*/ 5425627 w 7369701"/>
              <a:gd name="connsiteY227" fmla="*/ 2954192 h 6858000"/>
              <a:gd name="connsiteX228" fmla="*/ 5470770 w 7369701"/>
              <a:gd name="connsiteY228" fmla="*/ 3005435 h 6858000"/>
              <a:gd name="connsiteX229" fmla="*/ 5519779 w 7369701"/>
              <a:gd name="connsiteY229" fmla="*/ 4359223 h 6858000"/>
              <a:gd name="connsiteX230" fmla="*/ 5520293 w 7369701"/>
              <a:gd name="connsiteY230" fmla="*/ 4360602 h 6858000"/>
              <a:gd name="connsiteX231" fmla="*/ 5767221 w 7369701"/>
              <a:gd name="connsiteY231" fmla="*/ 4665564 h 6858000"/>
              <a:gd name="connsiteX232" fmla="*/ 6937169 w 7369701"/>
              <a:gd name="connsiteY232" fmla="*/ 4815941 h 6858000"/>
              <a:gd name="connsiteX233" fmla="*/ 6953922 w 7369701"/>
              <a:gd name="connsiteY233" fmla="*/ 4890068 h 6858000"/>
              <a:gd name="connsiteX234" fmla="*/ 6071359 w 7369701"/>
              <a:gd name="connsiteY234" fmla="*/ 4770770 h 6858000"/>
              <a:gd name="connsiteX235" fmla="*/ 6038839 w 7369701"/>
              <a:gd name="connsiteY235" fmla="*/ 4764474 h 6858000"/>
              <a:gd name="connsiteX236" fmla="*/ 6038706 w 7369701"/>
              <a:gd name="connsiteY236" fmla="*/ 4763847 h 6858000"/>
              <a:gd name="connsiteX237" fmla="*/ 6037784 w 7369701"/>
              <a:gd name="connsiteY237" fmla="*/ 4764270 h 6858000"/>
              <a:gd name="connsiteX238" fmla="*/ 6038839 w 7369701"/>
              <a:gd name="connsiteY238" fmla="*/ 4764474 h 6858000"/>
              <a:gd name="connsiteX239" fmla="*/ 6040338 w 7369701"/>
              <a:gd name="connsiteY239" fmla="*/ 4771418 h 6858000"/>
              <a:gd name="connsiteX240" fmla="*/ 6024488 w 7369701"/>
              <a:gd name="connsiteY240" fmla="*/ 4809903 h 6858000"/>
              <a:gd name="connsiteX241" fmla="*/ 5599771 w 7369701"/>
              <a:gd name="connsiteY241" fmla="*/ 5509652 h 6858000"/>
              <a:gd name="connsiteX242" fmla="*/ 5548843 w 7369701"/>
              <a:gd name="connsiteY242" fmla="*/ 5563845 h 6858000"/>
              <a:gd name="connsiteX243" fmla="*/ 5940952 w 7369701"/>
              <a:gd name="connsiteY243" fmla="*/ 6250028 h 6858000"/>
              <a:gd name="connsiteX244" fmla="*/ 6043441 w 7369701"/>
              <a:gd name="connsiteY244" fmla="*/ 6665847 h 6858000"/>
              <a:gd name="connsiteX245" fmla="*/ 6093432 w 7369701"/>
              <a:gd name="connsiteY245" fmla="*/ 6858000 h 6858000"/>
              <a:gd name="connsiteX246" fmla="*/ 6034344 w 7369701"/>
              <a:gd name="connsiteY246" fmla="*/ 6858000 h 6858000"/>
              <a:gd name="connsiteX247" fmla="*/ 6026679 w 7369701"/>
              <a:gd name="connsiteY247" fmla="*/ 6836959 h 6858000"/>
              <a:gd name="connsiteX248" fmla="*/ 5800441 w 7369701"/>
              <a:gd name="connsiteY248" fmla="*/ 6335286 h 6858000"/>
              <a:gd name="connsiteX249" fmla="*/ 5526562 w 7369701"/>
              <a:gd name="connsiteY249" fmla="*/ 5705388 h 6858000"/>
              <a:gd name="connsiteX250" fmla="*/ 5519640 w 7369701"/>
              <a:gd name="connsiteY250" fmla="*/ 5683774 h 6858000"/>
              <a:gd name="connsiteX251" fmla="*/ 5844559 w 7369701"/>
              <a:gd name="connsiteY251" fmla="*/ 6553349 h 6858000"/>
              <a:gd name="connsiteX252" fmla="*/ 5975994 w 7369701"/>
              <a:gd name="connsiteY252" fmla="*/ 6858000 h 6858000"/>
              <a:gd name="connsiteX253" fmla="*/ 5898547 w 7369701"/>
              <a:gd name="connsiteY253" fmla="*/ 6858000 h 6858000"/>
              <a:gd name="connsiteX254" fmla="*/ 5682041 w 7369701"/>
              <a:gd name="connsiteY254" fmla="*/ 6355860 h 6858000"/>
              <a:gd name="connsiteX255" fmla="*/ 5461758 w 7369701"/>
              <a:gd name="connsiteY255" fmla="*/ 5820220 h 6858000"/>
              <a:gd name="connsiteX256" fmla="*/ 5237282 w 7369701"/>
              <a:gd name="connsiteY256" fmla="*/ 6579086 h 6858000"/>
              <a:gd name="connsiteX257" fmla="*/ 5115009 w 7369701"/>
              <a:gd name="connsiteY257" fmla="*/ 6858000 h 6858000"/>
              <a:gd name="connsiteX258" fmla="*/ 5028074 w 7369701"/>
              <a:gd name="connsiteY258" fmla="*/ 6858000 h 6858000"/>
              <a:gd name="connsiteX259" fmla="*/ 5079508 w 7369701"/>
              <a:gd name="connsiteY259" fmla="*/ 6749074 h 6858000"/>
              <a:gd name="connsiteX260" fmla="*/ 5371846 w 7369701"/>
              <a:gd name="connsiteY260" fmla="*/ 5924413 h 6858000"/>
              <a:gd name="connsiteX261" fmla="*/ 5270512 w 7369701"/>
              <a:gd name="connsiteY261" fmla="*/ 6138975 h 6858000"/>
              <a:gd name="connsiteX262" fmla="*/ 5062409 w 7369701"/>
              <a:gd name="connsiteY262" fmla="*/ 6653544 h 6858000"/>
              <a:gd name="connsiteX263" fmla="*/ 5036628 w 7369701"/>
              <a:gd name="connsiteY263" fmla="*/ 6754247 h 6858000"/>
              <a:gd name="connsiteX264" fmla="*/ 5009112 w 7369701"/>
              <a:gd name="connsiteY264" fmla="*/ 6858000 h 6858000"/>
              <a:gd name="connsiteX265" fmla="*/ 4976679 w 7369701"/>
              <a:gd name="connsiteY265" fmla="*/ 6858000 h 6858000"/>
              <a:gd name="connsiteX266" fmla="*/ 5006537 w 7369701"/>
              <a:gd name="connsiteY266" fmla="*/ 6747068 h 6858000"/>
              <a:gd name="connsiteX267" fmla="*/ 5032723 w 7369701"/>
              <a:gd name="connsiteY267" fmla="*/ 6644957 h 6858000"/>
              <a:gd name="connsiteX268" fmla="*/ 5242949 w 7369701"/>
              <a:gd name="connsiteY268" fmla="*/ 6125175 h 6858000"/>
              <a:gd name="connsiteX269" fmla="*/ 5286321 w 7369701"/>
              <a:gd name="connsiteY269" fmla="*/ 6033555 h 6858000"/>
              <a:gd name="connsiteX270" fmla="*/ 5008210 w 7369701"/>
              <a:gd name="connsiteY270" fmla="*/ 6649194 h 6858000"/>
              <a:gd name="connsiteX271" fmla="*/ 4986321 w 7369701"/>
              <a:gd name="connsiteY271" fmla="*/ 6765687 h 6858000"/>
              <a:gd name="connsiteX272" fmla="*/ 4973474 w 7369701"/>
              <a:gd name="connsiteY272" fmla="*/ 6858000 h 6858000"/>
              <a:gd name="connsiteX273" fmla="*/ 4907178 w 7369701"/>
              <a:gd name="connsiteY273" fmla="*/ 6858000 h 6858000"/>
              <a:gd name="connsiteX274" fmla="*/ 4910810 w 7369701"/>
              <a:gd name="connsiteY274" fmla="*/ 6829660 h 6858000"/>
              <a:gd name="connsiteX275" fmla="*/ 4987461 w 7369701"/>
              <a:gd name="connsiteY275" fmla="*/ 6432994 h 6858000"/>
              <a:gd name="connsiteX276" fmla="*/ 5179262 w 7369701"/>
              <a:gd name="connsiteY276" fmla="*/ 6035044 h 6858000"/>
              <a:gd name="connsiteX277" fmla="*/ 4689678 w 7369701"/>
              <a:gd name="connsiteY277" fmla="*/ 6440241 h 6858000"/>
              <a:gd name="connsiteX278" fmla="*/ 4477543 w 7369701"/>
              <a:gd name="connsiteY278" fmla="*/ 6674836 h 6858000"/>
              <a:gd name="connsiteX279" fmla="*/ 4329957 w 7369701"/>
              <a:gd name="connsiteY279" fmla="*/ 6858000 h 6858000"/>
              <a:gd name="connsiteX280" fmla="*/ 4218595 w 7369701"/>
              <a:gd name="connsiteY280" fmla="*/ 6858000 h 6858000"/>
              <a:gd name="connsiteX281" fmla="*/ 4368888 w 7369701"/>
              <a:gd name="connsiteY281" fmla="*/ 6668412 h 6858000"/>
              <a:gd name="connsiteX282" fmla="*/ 4563091 w 7369701"/>
              <a:gd name="connsiteY282" fmla="*/ 6442508 h 6858000"/>
              <a:gd name="connsiteX283" fmla="*/ 5387324 w 7369701"/>
              <a:gd name="connsiteY283" fmla="*/ 5705830 h 6858000"/>
              <a:gd name="connsiteX284" fmla="*/ 5073620 w 7369701"/>
              <a:gd name="connsiteY284" fmla="*/ 5955437 h 6858000"/>
              <a:gd name="connsiteX285" fmla="*/ 4689789 w 7369701"/>
              <a:gd name="connsiteY285" fmla="*/ 6268382 h 6858000"/>
              <a:gd name="connsiteX286" fmla="*/ 4418722 w 7369701"/>
              <a:gd name="connsiteY286" fmla="*/ 6570886 h 6858000"/>
              <a:gd name="connsiteX287" fmla="*/ 4214944 w 7369701"/>
              <a:gd name="connsiteY287" fmla="*/ 6858000 h 6858000"/>
              <a:gd name="connsiteX288" fmla="*/ 4177898 w 7369701"/>
              <a:gd name="connsiteY288" fmla="*/ 6858000 h 6858000"/>
              <a:gd name="connsiteX289" fmla="*/ 4391597 w 7369701"/>
              <a:gd name="connsiteY289" fmla="*/ 6556370 h 6858000"/>
              <a:gd name="connsiteX290" fmla="*/ 4668889 w 7369701"/>
              <a:gd name="connsiteY290" fmla="*/ 6246399 h 6858000"/>
              <a:gd name="connsiteX291" fmla="*/ 5055427 w 7369701"/>
              <a:gd name="connsiteY291" fmla="*/ 5931476 h 6858000"/>
              <a:gd name="connsiteX292" fmla="*/ 5371814 w 7369701"/>
              <a:gd name="connsiteY292" fmla="*/ 5678975 h 6858000"/>
              <a:gd name="connsiteX293" fmla="*/ 4987918 w 7369701"/>
              <a:gd name="connsiteY293" fmla="*/ 5838701 h 6858000"/>
              <a:gd name="connsiteX294" fmla="*/ 4317146 w 7369701"/>
              <a:gd name="connsiteY294" fmla="*/ 6587716 h 6858000"/>
              <a:gd name="connsiteX295" fmla="*/ 4171627 w 7369701"/>
              <a:gd name="connsiteY295" fmla="*/ 6858000 h 6858000"/>
              <a:gd name="connsiteX296" fmla="*/ 4081585 w 7369701"/>
              <a:gd name="connsiteY296" fmla="*/ 6858000 h 6858000"/>
              <a:gd name="connsiteX297" fmla="*/ 4238603 w 7369701"/>
              <a:gd name="connsiteY297" fmla="*/ 6559341 h 6858000"/>
              <a:gd name="connsiteX298" fmla="*/ 4778333 w 7369701"/>
              <a:gd name="connsiteY298" fmla="*/ 5873626 h 6858000"/>
              <a:gd name="connsiteX299" fmla="*/ 5414185 w 7369701"/>
              <a:gd name="connsiteY299" fmla="*/ 5573882 h 6858000"/>
              <a:gd name="connsiteX300" fmla="*/ 5959648 w 7369701"/>
              <a:gd name="connsiteY300" fmla="*/ 4760797 h 6858000"/>
              <a:gd name="connsiteX301" fmla="*/ 5355019 w 7369701"/>
              <a:gd name="connsiteY301" fmla="*/ 4734672 h 6858000"/>
              <a:gd name="connsiteX302" fmla="*/ 5083565 w 7369701"/>
              <a:gd name="connsiteY302" fmla="*/ 5179121 h 6858000"/>
              <a:gd name="connsiteX303" fmla="*/ 4713577 w 7369701"/>
              <a:gd name="connsiteY303" fmla="*/ 5616803 h 6858000"/>
              <a:gd name="connsiteX304" fmla="*/ 3989559 w 7369701"/>
              <a:gd name="connsiteY304" fmla="*/ 6145945 h 6858000"/>
              <a:gd name="connsiteX305" fmla="*/ 3939824 w 7369701"/>
              <a:gd name="connsiteY305" fmla="*/ 6066900 h 6858000"/>
              <a:gd name="connsiteX306" fmla="*/ 4584537 w 7369701"/>
              <a:gd name="connsiteY306" fmla="*/ 5324826 h 6858000"/>
              <a:gd name="connsiteX307" fmla="*/ 5037105 w 7369701"/>
              <a:gd name="connsiteY307" fmla="*/ 5088765 h 6858000"/>
              <a:gd name="connsiteX308" fmla="*/ 5039930 w 7369701"/>
              <a:gd name="connsiteY308" fmla="*/ 5089585 h 6858000"/>
              <a:gd name="connsiteX309" fmla="*/ 5263764 w 7369701"/>
              <a:gd name="connsiteY309" fmla="*/ 4735525 h 6858000"/>
              <a:gd name="connsiteX310" fmla="*/ 4086300 w 7369701"/>
              <a:gd name="connsiteY310" fmla="*/ 4884599 h 6858000"/>
              <a:gd name="connsiteX311" fmla="*/ 4085485 w 7369701"/>
              <a:gd name="connsiteY311" fmla="*/ 4899070 h 6858000"/>
              <a:gd name="connsiteX312" fmla="*/ 3871915 w 7369701"/>
              <a:gd name="connsiteY312" fmla="*/ 5253645 h 6858000"/>
              <a:gd name="connsiteX313" fmla="*/ 3799374 w 7369701"/>
              <a:gd name="connsiteY313" fmla="*/ 5466127 h 6858000"/>
              <a:gd name="connsiteX314" fmla="*/ 3498850 w 7369701"/>
              <a:gd name="connsiteY314" fmla="*/ 6661888 h 6858000"/>
              <a:gd name="connsiteX315" fmla="*/ 3399216 w 7369701"/>
              <a:gd name="connsiteY315" fmla="*/ 6858000 h 6858000"/>
              <a:gd name="connsiteX316" fmla="*/ 3303688 w 7369701"/>
              <a:gd name="connsiteY316" fmla="*/ 6858000 h 6858000"/>
              <a:gd name="connsiteX317" fmla="*/ 3391774 w 7369701"/>
              <a:gd name="connsiteY317" fmla="*/ 6697181 h 6858000"/>
              <a:gd name="connsiteX318" fmla="*/ 3735540 w 7369701"/>
              <a:gd name="connsiteY318" fmla="*/ 5546923 h 6858000"/>
              <a:gd name="connsiteX319" fmla="*/ 3729438 w 7369701"/>
              <a:gd name="connsiteY319" fmla="*/ 5569058 h 6858000"/>
              <a:gd name="connsiteX320" fmla="*/ 3707782 w 7369701"/>
              <a:gd name="connsiteY320" fmla="*/ 5644908 h 6858000"/>
              <a:gd name="connsiteX321" fmla="*/ 3583827 w 7369701"/>
              <a:gd name="connsiteY321" fmla="*/ 6039215 h 6858000"/>
              <a:gd name="connsiteX322" fmla="*/ 3547861 w 7369701"/>
              <a:gd name="connsiteY322" fmla="*/ 6129609 h 6858000"/>
              <a:gd name="connsiteX323" fmla="*/ 3490905 w 7369701"/>
              <a:gd name="connsiteY323" fmla="*/ 6277660 h 6858000"/>
              <a:gd name="connsiteX324" fmla="*/ 3455859 w 7369701"/>
              <a:gd name="connsiteY324" fmla="*/ 6391301 h 6858000"/>
              <a:gd name="connsiteX325" fmla="*/ 3429112 w 7369701"/>
              <a:gd name="connsiteY325" fmla="*/ 6479469 h 6858000"/>
              <a:gd name="connsiteX326" fmla="*/ 3304862 w 7369701"/>
              <a:gd name="connsiteY326" fmla="*/ 6796476 h 6858000"/>
              <a:gd name="connsiteX327" fmla="*/ 3276071 w 7369701"/>
              <a:gd name="connsiteY327" fmla="*/ 6858000 h 6858000"/>
              <a:gd name="connsiteX328" fmla="*/ 3240805 w 7369701"/>
              <a:gd name="connsiteY328" fmla="*/ 6858000 h 6858000"/>
              <a:gd name="connsiteX329" fmla="*/ 3275917 w 7369701"/>
              <a:gd name="connsiteY329" fmla="*/ 6783192 h 6858000"/>
              <a:gd name="connsiteX330" fmla="*/ 3399358 w 7369701"/>
              <a:gd name="connsiteY330" fmla="*/ 6469011 h 6858000"/>
              <a:gd name="connsiteX331" fmla="*/ 3425650 w 7369701"/>
              <a:gd name="connsiteY331" fmla="*/ 6381333 h 6858000"/>
              <a:gd name="connsiteX332" fmla="*/ 3460661 w 7369701"/>
              <a:gd name="connsiteY332" fmla="*/ 6266763 h 6858000"/>
              <a:gd name="connsiteX333" fmla="*/ 3518021 w 7369701"/>
              <a:gd name="connsiteY333" fmla="*/ 6117298 h 6858000"/>
              <a:gd name="connsiteX334" fmla="*/ 3554035 w 7369701"/>
              <a:gd name="connsiteY334" fmla="*/ 6027832 h 6858000"/>
              <a:gd name="connsiteX335" fmla="*/ 3677174 w 7369701"/>
              <a:gd name="connsiteY335" fmla="*/ 5636351 h 6858000"/>
              <a:gd name="connsiteX336" fmla="*/ 3698819 w 7369701"/>
              <a:gd name="connsiteY336" fmla="*/ 5560503 h 6858000"/>
              <a:gd name="connsiteX337" fmla="*/ 3702094 w 7369701"/>
              <a:gd name="connsiteY337" fmla="*/ 5549194 h 6858000"/>
              <a:gd name="connsiteX338" fmla="*/ 3398355 w 7369701"/>
              <a:gd name="connsiteY338" fmla="*/ 6094603 h 6858000"/>
              <a:gd name="connsiteX339" fmla="*/ 3193941 w 7369701"/>
              <a:gd name="connsiteY339" fmla="*/ 6798775 h 6858000"/>
              <a:gd name="connsiteX340" fmla="*/ 3184140 w 7369701"/>
              <a:gd name="connsiteY340" fmla="*/ 6858000 h 6858000"/>
              <a:gd name="connsiteX341" fmla="*/ 3099978 w 7369701"/>
              <a:gd name="connsiteY341" fmla="*/ 6858000 h 6858000"/>
              <a:gd name="connsiteX342" fmla="*/ 3101556 w 7369701"/>
              <a:gd name="connsiteY342" fmla="*/ 6843337 h 6858000"/>
              <a:gd name="connsiteX343" fmla="*/ 3370162 w 7369701"/>
              <a:gd name="connsiteY343" fmla="*/ 5785550 h 6858000"/>
              <a:gd name="connsiteX344" fmla="*/ 3746477 w 7369701"/>
              <a:gd name="connsiteY344" fmla="*/ 5377889 h 6858000"/>
              <a:gd name="connsiteX345" fmla="*/ 3863399 w 7369701"/>
              <a:gd name="connsiteY345" fmla="*/ 5087257 h 6858000"/>
              <a:gd name="connsiteX346" fmla="*/ 3968712 w 7369701"/>
              <a:gd name="connsiteY346" fmla="*/ 4913989 h 6858000"/>
              <a:gd name="connsiteX347" fmla="*/ 2792390 w 7369701"/>
              <a:gd name="connsiteY347" fmla="*/ 5382974 h 6858000"/>
              <a:gd name="connsiteX348" fmla="*/ 2714982 w 7369701"/>
              <a:gd name="connsiteY348" fmla="*/ 5427051 h 6858000"/>
              <a:gd name="connsiteX349" fmla="*/ 2813361 w 7369701"/>
              <a:gd name="connsiteY349" fmla="*/ 6023912 h 6858000"/>
              <a:gd name="connsiteX350" fmla="*/ 2688430 w 7369701"/>
              <a:gd name="connsiteY350" fmla="*/ 6801564 h 6858000"/>
              <a:gd name="connsiteX351" fmla="*/ 2629626 w 7369701"/>
              <a:gd name="connsiteY351" fmla="*/ 6763394 h 6858000"/>
              <a:gd name="connsiteX352" fmla="*/ 2565328 w 7369701"/>
              <a:gd name="connsiteY352" fmla="*/ 5516399 h 6858000"/>
              <a:gd name="connsiteX353" fmla="*/ 1922999 w 7369701"/>
              <a:gd name="connsiteY353" fmla="*/ 5980343 h 6858000"/>
              <a:gd name="connsiteX354" fmla="*/ 1950261 w 7369701"/>
              <a:gd name="connsiteY354" fmla="*/ 6405858 h 6858000"/>
              <a:gd name="connsiteX355" fmla="*/ 2365554 w 7369701"/>
              <a:gd name="connsiteY355" fmla="*/ 6759107 h 6858000"/>
              <a:gd name="connsiteX356" fmla="*/ 2424142 w 7369701"/>
              <a:gd name="connsiteY356" fmla="*/ 6858000 h 6858000"/>
              <a:gd name="connsiteX357" fmla="*/ 2395994 w 7369701"/>
              <a:gd name="connsiteY357" fmla="*/ 6858000 h 6858000"/>
              <a:gd name="connsiteX358" fmla="*/ 2392863 w 7369701"/>
              <a:gd name="connsiteY358" fmla="*/ 6852964 h 6858000"/>
              <a:gd name="connsiteX359" fmla="*/ 2017589 w 7369701"/>
              <a:gd name="connsiteY359" fmla="*/ 6493982 h 6858000"/>
              <a:gd name="connsiteX360" fmla="*/ 2147336 w 7369701"/>
              <a:gd name="connsiteY360" fmla="*/ 6594052 h 6858000"/>
              <a:gd name="connsiteX361" fmla="*/ 2207047 w 7369701"/>
              <a:gd name="connsiteY361" fmla="*/ 6654540 h 6858000"/>
              <a:gd name="connsiteX362" fmla="*/ 2299106 w 7369701"/>
              <a:gd name="connsiteY362" fmla="*/ 6778931 h 6858000"/>
              <a:gd name="connsiteX363" fmla="*/ 2314430 w 7369701"/>
              <a:gd name="connsiteY363" fmla="*/ 6801144 h 6858000"/>
              <a:gd name="connsiteX364" fmla="*/ 2352406 w 7369701"/>
              <a:gd name="connsiteY364" fmla="*/ 6858000 h 6858000"/>
              <a:gd name="connsiteX365" fmla="*/ 2314492 w 7369701"/>
              <a:gd name="connsiteY365" fmla="*/ 6858000 h 6858000"/>
              <a:gd name="connsiteX366" fmla="*/ 2288095 w 7369701"/>
              <a:gd name="connsiteY366" fmla="*/ 6818030 h 6858000"/>
              <a:gd name="connsiteX367" fmla="*/ 2272768 w 7369701"/>
              <a:gd name="connsiteY367" fmla="*/ 6795822 h 6858000"/>
              <a:gd name="connsiteX368" fmla="*/ 2182715 w 7369701"/>
              <a:gd name="connsiteY368" fmla="*/ 6675071 h 6858000"/>
              <a:gd name="connsiteX369" fmla="*/ 2032061 w 7369701"/>
              <a:gd name="connsiteY369" fmla="*/ 6541380 h 6858000"/>
              <a:gd name="connsiteX370" fmla="*/ 2257220 w 7369701"/>
              <a:gd name="connsiteY370" fmla="*/ 6826257 h 6858000"/>
              <a:gd name="connsiteX371" fmla="*/ 2281324 w 7369701"/>
              <a:gd name="connsiteY371" fmla="*/ 6858000 h 6858000"/>
              <a:gd name="connsiteX372" fmla="*/ 2242860 w 7369701"/>
              <a:gd name="connsiteY372" fmla="*/ 6858000 h 6858000"/>
              <a:gd name="connsiteX373" fmla="*/ 2232818 w 7369701"/>
              <a:gd name="connsiteY373" fmla="*/ 6844926 h 6858000"/>
              <a:gd name="connsiteX374" fmla="*/ 1990172 w 7369701"/>
              <a:gd name="connsiteY374" fmla="*/ 6542121 h 6858000"/>
              <a:gd name="connsiteX375" fmla="*/ 2124090 w 7369701"/>
              <a:gd name="connsiteY375" fmla="*/ 6761017 h 6858000"/>
              <a:gd name="connsiteX376" fmla="*/ 2200380 w 7369701"/>
              <a:gd name="connsiteY376" fmla="*/ 6858000 h 6858000"/>
              <a:gd name="connsiteX377" fmla="*/ 2147507 w 7369701"/>
              <a:gd name="connsiteY377" fmla="*/ 6858000 h 6858000"/>
              <a:gd name="connsiteX378" fmla="*/ 2070668 w 7369701"/>
              <a:gd name="connsiteY378" fmla="*/ 6761520 h 6858000"/>
              <a:gd name="connsiteX379" fmla="*/ 1975142 w 7369701"/>
              <a:gd name="connsiteY379" fmla="*/ 6585570 h 6858000"/>
              <a:gd name="connsiteX380" fmla="*/ 2050035 w 7369701"/>
              <a:gd name="connsiteY380" fmla="*/ 6813345 h 6858000"/>
              <a:gd name="connsiteX381" fmla="*/ 2063025 w 7369701"/>
              <a:gd name="connsiteY381" fmla="*/ 6858000 h 6858000"/>
              <a:gd name="connsiteX382" fmla="*/ 2021675 w 7369701"/>
              <a:gd name="connsiteY382" fmla="*/ 6858000 h 6858000"/>
              <a:gd name="connsiteX383" fmla="*/ 2019308 w 7369701"/>
              <a:gd name="connsiteY383" fmla="*/ 6847118 h 6858000"/>
              <a:gd name="connsiteX384" fmla="*/ 1938835 w 7369701"/>
              <a:gd name="connsiteY384" fmla="*/ 6551160 h 6858000"/>
              <a:gd name="connsiteX385" fmla="*/ 1953230 w 7369701"/>
              <a:gd name="connsiteY385" fmla="*/ 6759699 h 6858000"/>
              <a:gd name="connsiteX386" fmla="*/ 1956763 w 7369701"/>
              <a:gd name="connsiteY386" fmla="*/ 6778191 h 6858000"/>
              <a:gd name="connsiteX387" fmla="*/ 1967925 w 7369701"/>
              <a:gd name="connsiteY387" fmla="*/ 6858000 h 6858000"/>
              <a:gd name="connsiteX388" fmla="*/ 1936622 w 7369701"/>
              <a:gd name="connsiteY388" fmla="*/ 6858000 h 6858000"/>
              <a:gd name="connsiteX389" fmla="*/ 1926261 w 7369701"/>
              <a:gd name="connsiteY389" fmla="*/ 6784064 h 6858000"/>
              <a:gd name="connsiteX390" fmla="*/ 1922724 w 7369701"/>
              <a:gd name="connsiteY390" fmla="*/ 6765577 h 6858000"/>
              <a:gd name="connsiteX391" fmla="*/ 1904650 w 7369701"/>
              <a:gd name="connsiteY391" fmla="*/ 6639616 h 6858000"/>
              <a:gd name="connsiteX392" fmla="*/ 1885273 w 7369701"/>
              <a:gd name="connsiteY392" fmla="*/ 6858000 h 6858000"/>
              <a:gd name="connsiteX393" fmla="*/ 1854363 w 7369701"/>
              <a:gd name="connsiteY393" fmla="*/ 6858000 h 6858000"/>
              <a:gd name="connsiteX394" fmla="*/ 1880391 w 7369701"/>
              <a:gd name="connsiteY394" fmla="*/ 6603796 h 6858000"/>
              <a:gd name="connsiteX395" fmla="*/ 1818273 w 7369701"/>
              <a:gd name="connsiteY395" fmla="*/ 6715729 h 6858000"/>
              <a:gd name="connsiteX396" fmla="*/ 1794691 w 7369701"/>
              <a:gd name="connsiteY396" fmla="*/ 6843239 h 6858000"/>
              <a:gd name="connsiteX397" fmla="*/ 1794914 w 7369701"/>
              <a:gd name="connsiteY397" fmla="*/ 6858000 h 6858000"/>
              <a:gd name="connsiteX398" fmla="*/ 1746128 w 7369701"/>
              <a:gd name="connsiteY398" fmla="*/ 6858000 h 6858000"/>
              <a:gd name="connsiteX399" fmla="*/ 1753934 w 7369701"/>
              <a:gd name="connsiteY399" fmla="*/ 6724796 h 6858000"/>
              <a:gd name="connsiteX400" fmla="*/ 1792053 w 7369701"/>
              <a:gd name="connsiteY400" fmla="*/ 6572396 h 6858000"/>
              <a:gd name="connsiteX401" fmla="*/ 1862248 w 7369701"/>
              <a:gd name="connsiteY401" fmla="*/ 6266397 h 6858000"/>
              <a:gd name="connsiteX402" fmla="*/ 1862250 w 7369701"/>
              <a:gd name="connsiteY402" fmla="*/ 6033531 h 6858000"/>
              <a:gd name="connsiteX403" fmla="*/ 1211999 w 7369701"/>
              <a:gd name="connsiteY403" fmla="*/ 6683610 h 6858000"/>
              <a:gd name="connsiteX404" fmla="*/ 1213266 w 7369701"/>
              <a:gd name="connsiteY404" fmla="*/ 6691947 h 6858000"/>
              <a:gd name="connsiteX405" fmla="*/ 1203370 w 7369701"/>
              <a:gd name="connsiteY405" fmla="*/ 6850676 h 6858000"/>
              <a:gd name="connsiteX406" fmla="*/ 1203671 w 7369701"/>
              <a:gd name="connsiteY406" fmla="*/ 6858000 h 6858000"/>
              <a:gd name="connsiteX407" fmla="*/ 1143180 w 7369701"/>
              <a:gd name="connsiteY407" fmla="*/ 6858000 h 6858000"/>
              <a:gd name="connsiteX408" fmla="*/ 1142176 w 7369701"/>
              <a:gd name="connsiteY408" fmla="*/ 6766045 h 6858000"/>
              <a:gd name="connsiteX409" fmla="*/ 1067484 w 7369701"/>
              <a:gd name="connsiteY409" fmla="*/ 6858000 h 6858000"/>
              <a:gd name="connsiteX410" fmla="*/ 953928 w 7369701"/>
              <a:gd name="connsiteY410" fmla="*/ 6858000 h 6858000"/>
              <a:gd name="connsiteX411" fmla="*/ 959715 w 7369701"/>
              <a:gd name="connsiteY411" fmla="*/ 6850185 h 6858000"/>
              <a:gd name="connsiteX412" fmla="*/ 1483788 w 7369701"/>
              <a:gd name="connsiteY412" fmla="*/ 6259174 h 6858000"/>
              <a:gd name="connsiteX413" fmla="*/ 1100671 w 7369701"/>
              <a:gd name="connsiteY413" fmla="*/ 6252137 h 6858000"/>
              <a:gd name="connsiteX414" fmla="*/ 1090144 w 7369701"/>
              <a:gd name="connsiteY414" fmla="*/ 6256748 h 6858000"/>
              <a:gd name="connsiteX415" fmla="*/ 1095872 w 7369701"/>
              <a:gd name="connsiteY415" fmla="*/ 6271892 h 6858000"/>
              <a:gd name="connsiteX416" fmla="*/ 262785 w 7369701"/>
              <a:gd name="connsiteY416" fmla="*/ 6845450 h 6858000"/>
              <a:gd name="connsiteX417" fmla="*/ 209968 w 7369701"/>
              <a:gd name="connsiteY417" fmla="*/ 6770713 h 6858000"/>
              <a:gd name="connsiteX418" fmla="*/ 873460 w 7369701"/>
              <a:gd name="connsiteY418" fmla="*/ 6253768 h 6858000"/>
              <a:gd name="connsiteX419" fmla="*/ 192686 w 7369701"/>
              <a:gd name="connsiteY419" fmla="*/ 5849257 h 6858000"/>
              <a:gd name="connsiteX420" fmla="*/ 4696 w 7369701"/>
              <a:gd name="connsiteY420" fmla="*/ 5697668 h 6858000"/>
              <a:gd name="connsiteX421" fmla="*/ 0 w 7369701"/>
              <a:gd name="connsiteY421" fmla="*/ 5689984 h 6858000"/>
              <a:gd name="connsiteX422" fmla="*/ 0 w 7369701"/>
              <a:gd name="connsiteY422" fmla="*/ 5513472 h 6858000"/>
              <a:gd name="connsiteX423" fmla="*/ 174101 w 7369701"/>
              <a:gd name="connsiteY423" fmla="*/ 5620277 h 6858000"/>
              <a:gd name="connsiteX424" fmla="*/ 891800 w 7369701"/>
              <a:gd name="connsiteY424" fmla="*/ 6036935 h 6858000"/>
              <a:gd name="connsiteX425" fmla="*/ 1072219 w 7369701"/>
              <a:gd name="connsiteY425" fmla="*/ 6169443 h 6858000"/>
              <a:gd name="connsiteX426" fmla="*/ 1074117 w 7369701"/>
              <a:gd name="connsiteY426" fmla="*/ 6170301 h 6858000"/>
              <a:gd name="connsiteX427" fmla="*/ 1083114 w 7369701"/>
              <a:gd name="connsiteY427" fmla="*/ 6174131 h 6858000"/>
              <a:gd name="connsiteX428" fmla="*/ 1543010 w 7369701"/>
              <a:gd name="connsiteY428" fmla="*/ 6191140 h 6858000"/>
              <a:gd name="connsiteX429" fmla="*/ 1551080 w 7369701"/>
              <a:gd name="connsiteY429" fmla="*/ 6195006 h 6858000"/>
              <a:gd name="connsiteX430" fmla="*/ 2345443 w 7369701"/>
              <a:gd name="connsiteY430" fmla="*/ 5549882 h 6858000"/>
              <a:gd name="connsiteX431" fmla="*/ 1721499 w 7369701"/>
              <a:gd name="connsiteY431" fmla="*/ 5599969 h 6858000"/>
              <a:gd name="connsiteX432" fmla="*/ 767716 w 7369701"/>
              <a:gd name="connsiteY432" fmla="*/ 5472768 h 6858000"/>
              <a:gd name="connsiteX433" fmla="*/ 722147 w 7369701"/>
              <a:gd name="connsiteY433" fmla="*/ 5393091 h 6858000"/>
              <a:gd name="connsiteX434" fmla="*/ 1485552 w 7369701"/>
              <a:gd name="connsiteY434" fmla="*/ 5313202 h 6858000"/>
              <a:gd name="connsiteX435" fmla="*/ 2143004 w 7369701"/>
              <a:gd name="connsiteY435" fmla="*/ 5402420 h 6858000"/>
              <a:gd name="connsiteX436" fmla="*/ 1933391 w 7369701"/>
              <a:gd name="connsiteY436" fmla="*/ 5156971 h 6858000"/>
              <a:gd name="connsiteX437" fmla="*/ 1827118 w 7369701"/>
              <a:gd name="connsiteY437" fmla="*/ 4968410 h 6858000"/>
              <a:gd name="connsiteX438" fmla="*/ 1837349 w 7369701"/>
              <a:gd name="connsiteY438" fmla="*/ 4956357 h 6858000"/>
              <a:gd name="connsiteX439" fmla="*/ 2162835 w 7369701"/>
              <a:gd name="connsiteY439" fmla="*/ 5187853 h 6858000"/>
              <a:gd name="connsiteX440" fmla="*/ 2257167 w 7369701"/>
              <a:gd name="connsiteY440" fmla="*/ 5462123 h 6858000"/>
              <a:gd name="connsiteX441" fmla="*/ 2261598 w 7369701"/>
              <a:gd name="connsiteY441" fmla="*/ 5467998 h 6858000"/>
              <a:gd name="connsiteX442" fmla="*/ 2437177 w 7369701"/>
              <a:gd name="connsiteY442" fmla="*/ 5479608 h 6858000"/>
              <a:gd name="connsiteX443" fmla="*/ 2445247 w 7369701"/>
              <a:gd name="connsiteY443" fmla="*/ 5483476 h 6858000"/>
              <a:gd name="connsiteX444" fmla="*/ 2743626 w 7369701"/>
              <a:gd name="connsiteY444" fmla="*/ 5304819 h 6858000"/>
              <a:gd name="connsiteX445" fmla="*/ 3048102 w 7369701"/>
              <a:gd name="connsiteY445" fmla="*/ 5150595 h 6858000"/>
              <a:gd name="connsiteX446" fmla="*/ 1799414 w 7369701"/>
              <a:gd name="connsiteY446" fmla="*/ 4694732 h 6858000"/>
              <a:gd name="connsiteX447" fmla="*/ 1771735 w 7369701"/>
              <a:gd name="connsiteY447" fmla="*/ 4619929 h 6858000"/>
              <a:gd name="connsiteX448" fmla="*/ 3104273 w 7369701"/>
              <a:gd name="connsiteY448" fmla="*/ 5076159 h 6858000"/>
              <a:gd name="connsiteX449" fmla="*/ 3113245 w 7369701"/>
              <a:gd name="connsiteY449" fmla="*/ 5090705 h 6858000"/>
              <a:gd name="connsiteX450" fmla="*/ 3126294 w 7369701"/>
              <a:gd name="connsiteY450" fmla="*/ 5114400 h 6858000"/>
              <a:gd name="connsiteX451" fmla="*/ 3937433 w 7369701"/>
              <a:gd name="connsiteY451" fmla="*/ 4830473 h 6858000"/>
              <a:gd name="connsiteX452" fmla="*/ 3590475 w 7369701"/>
              <a:gd name="connsiteY452" fmla="*/ 4597974 h 6858000"/>
              <a:gd name="connsiteX453" fmla="*/ 3100264 w 7369701"/>
              <a:gd name="connsiteY453" fmla="*/ 4579845 h 6858000"/>
              <a:gd name="connsiteX454" fmla="*/ 2183576 w 7369701"/>
              <a:gd name="connsiteY454" fmla="*/ 4227150 h 6858000"/>
              <a:gd name="connsiteX455" fmla="*/ 2151029 w 7369701"/>
              <a:gd name="connsiteY455" fmla="*/ 4146947 h 6858000"/>
              <a:gd name="connsiteX456" fmla="*/ 3563434 w 7369701"/>
              <a:gd name="connsiteY456" fmla="*/ 4469115 h 6858000"/>
              <a:gd name="connsiteX457" fmla="*/ 3177952 w 7369701"/>
              <a:gd name="connsiteY457" fmla="*/ 3657386 h 6858000"/>
              <a:gd name="connsiteX458" fmla="*/ 3189263 w 7369701"/>
              <a:gd name="connsiteY458" fmla="*/ 3625726 h 6858000"/>
              <a:gd name="connsiteX459" fmla="*/ 3560912 w 7369701"/>
              <a:gd name="connsiteY459" fmla="*/ 4079863 h 6858000"/>
              <a:gd name="connsiteX460" fmla="*/ 3626636 w 7369701"/>
              <a:gd name="connsiteY460" fmla="*/ 4512230 h 6858000"/>
              <a:gd name="connsiteX461" fmla="*/ 3653088 w 7369701"/>
              <a:gd name="connsiteY461" fmla="*/ 4521417 h 6858000"/>
              <a:gd name="connsiteX462" fmla="*/ 3988128 w 7369701"/>
              <a:gd name="connsiteY462" fmla="*/ 4817267 h 6858000"/>
              <a:gd name="connsiteX463" fmla="*/ 4830582 w 7369701"/>
              <a:gd name="connsiteY463" fmla="*/ 4676000 h 6858000"/>
              <a:gd name="connsiteX464" fmla="*/ 4830100 w 7369701"/>
              <a:gd name="connsiteY464" fmla="*/ 4675554 h 6858000"/>
              <a:gd name="connsiteX465" fmla="*/ 4036318 w 7369701"/>
              <a:gd name="connsiteY465" fmla="*/ 4147013 h 6858000"/>
              <a:gd name="connsiteX466" fmla="*/ 3432098 w 7369701"/>
              <a:gd name="connsiteY466" fmla="*/ 3537312 h 6858000"/>
              <a:gd name="connsiteX467" fmla="*/ 3446761 w 7369701"/>
              <a:gd name="connsiteY467" fmla="*/ 3461278 h 6858000"/>
              <a:gd name="connsiteX468" fmla="*/ 4419733 w 7369701"/>
              <a:gd name="connsiteY468" fmla="*/ 3963555 h 6858000"/>
              <a:gd name="connsiteX469" fmla="*/ 4781371 w 7369701"/>
              <a:gd name="connsiteY469" fmla="*/ 4458604 h 6858000"/>
              <a:gd name="connsiteX470" fmla="*/ 4780440 w 7369701"/>
              <a:gd name="connsiteY470" fmla="*/ 4470290 h 6858000"/>
              <a:gd name="connsiteX471" fmla="*/ 4898954 w 7369701"/>
              <a:gd name="connsiteY471" fmla="*/ 4662092 h 6858000"/>
              <a:gd name="connsiteX472" fmla="*/ 4900699 w 7369701"/>
              <a:gd name="connsiteY472" fmla="*/ 4670867 h 6858000"/>
              <a:gd name="connsiteX473" fmla="*/ 5714511 w 7369701"/>
              <a:gd name="connsiteY473" fmla="*/ 4663483 h 6858000"/>
              <a:gd name="connsiteX474" fmla="*/ 5464793 w 7369701"/>
              <a:gd name="connsiteY474" fmla="*/ 4393556 h 6858000"/>
              <a:gd name="connsiteX475" fmla="*/ 5461897 w 7369701"/>
              <a:gd name="connsiteY475" fmla="*/ 4390879 h 6858000"/>
              <a:gd name="connsiteX476" fmla="*/ 4294126 w 7369701"/>
              <a:gd name="connsiteY476" fmla="*/ 3303048 h 6858000"/>
              <a:gd name="connsiteX477" fmla="*/ 4305321 w 7369701"/>
              <a:gd name="connsiteY477" fmla="*/ 3256953 h 6858000"/>
              <a:gd name="connsiteX478" fmla="*/ 4949299 w 7369701"/>
              <a:gd name="connsiteY478" fmla="*/ 3766336 h 6858000"/>
              <a:gd name="connsiteX479" fmla="*/ 5291452 w 7369701"/>
              <a:gd name="connsiteY479" fmla="*/ 4076801 h 6858000"/>
              <a:gd name="connsiteX480" fmla="*/ 5434998 w 7369701"/>
              <a:gd name="connsiteY480" fmla="*/ 4254100 h 6858000"/>
              <a:gd name="connsiteX481" fmla="*/ 5351015 w 7369701"/>
              <a:gd name="connsiteY481" fmla="*/ 3760989 h 6858000"/>
              <a:gd name="connsiteX482" fmla="*/ 5413780 w 7369701"/>
              <a:gd name="connsiteY482" fmla="*/ 2966265 h 6858000"/>
              <a:gd name="connsiteX483" fmla="*/ 5425627 w 7369701"/>
              <a:gd name="connsiteY483" fmla="*/ 2954192 h 6858000"/>
              <a:gd name="connsiteX484" fmla="*/ 6604735 w 7369701"/>
              <a:gd name="connsiteY484" fmla="*/ 2041381 h 6858000"/>
              <a:gd name="connsiteX485" fmla="*/ 7204487 w 7369701"/>
              <a:gd name="connsiteY485" fmla="*/ 2742112 h 6858000"/>
              <a:gd name="connsiteX486" fmla="*/ 7131592 w 7369701"/>
              <a:gd name="connsiteY486" fmla="*/ 2672096 h 6858000"/>
              <a:gd name="connsiteX487" fmla="*/ 6996344 w 7369701"/>
              <a:gd name="connsiteY487" fmla="*/ 2518310 h 6858000"/>
              <a:gd name="connsiteX488" fmla="*/ 6735495 w 7369701"/>
              <a:gd name="connsiteY488" fmla="*/ 2196890 h 6858000"/>
              <a:gd name="connsiteX489" fmla="*/ 6721901 w 7369701"/>
              <a:gd name="connsiteY489" fmla="*/ 2179274 h 6858000"/>
              <a:gd name="connsiteX490" fmla="*/ 6604735 w 7369701"/>
              <a:gd name="connsiteY490" fmla="*/ 2041381 h 6858000"/>
              <a:gd name="connsiteX491" fmla="*/ 6591670 w 7369701"/>
              <a:gd name="connsiteY491" fmla="*/ 1988277 h 6858000"/>
              <a:gd name="connsiteX492" fmla="*/ 6747349 w 7369701"/>
              <a:gd name="connsiteY492" fmla="*/ 2160069 h 6858000"/>
              <a:gd name="connsiteX493" fmla="*/ 6760943 w 7369701"/>
              <a:gd name="connsiteY493" fmla="*/ 2177686 h 6858000"/>
              <a:gd name="connsiteX494" fmla="*/ 7021065 w 7369701"/>
              <a:gd name="connsiteY494" fmla="*/ 2498102 h 6858000"/>
              <a:gd name="connsiteX495" fmla="*/ 7155223 w 7369701"/>
              <a:gd name="connsiteY495" fmla="*/ 2650386 h 6858000"/>
              <a:gd name="connsiteX496" fmla="*/ 7203167 w 7369701"/>
              <a:gd name="connsiteY496" fmla="*/ 2697288 h 6858000"/>
              <a:gd name="connsiteX497" fmla="*/ 6937703 w 7369701"/>
              <a:gd name="connsiteY497" fmla="*/ 2321981 h 6858000"/>
              <a:gd name="connsiteX498" fmla="*/ 6591670 w 7369701"/>
              <a:gd name="connsiteY498" fmla="*/ 1988277 h 6858000"/>
              <a:gd name="connsiteX499" fmla="*/ 5798671 w 7369701"/>
              <a:gd name="connsiteY499" fmla="*/ 1981601 h 6858000"/>
              <a:gd name="connsiteX500" fmla="*/ 5754709 w 7369701"/>
              <a:gd name="connsiteY500" fmla="*/ 2071454 h 6858000"/>
              <a:gd name="connsiteX501" fmla="*/ 5763044 w 7369701"/>
              <a:gd name="connsiteY501" fmla="*/ 2842206 h 6858000"/>
              <a:gd name="connsiteX502" fmla="*/ 5764974 w 7369701"/>
              <a:gd name="connsiteY502" fmla="*/ 2799609 h 6858000"/>
              <a:gd name="connsiteX503" fmla="*/ 5767665 w 7369701"/>
              <a:gd name="connsiteY503" fmla="*/ 2666409 h 6858000"/>
              <a:gd name="connsiteX504" fmla="*/ 5763055 w 7369701"/>
              <a:gd name="connsiteY504" fmla="*/ 2579705 h 6858000"/>
              <a:gd name="connsiteX505" fmla="*/ 5758079 w 7369701"/>
              <a:gd name="connsiteY505" fmla="*/ 2492508 h 6858000"/>
              <a:gd name="connsiteX506" fmla="*/ 5779325 w 7369701"/>
              <a:gd name="connsiteY506" fmla="*/ 2197069 h 6858000"/>
              <a:gd name="connsiteX507" fmla="*/ 5798671 w 7369701"/>
              <a:gd name="connsiteY507" fmla="*/ 1981601 h 6858000"/>
              <a:gd name="connsiteX508" fmla="*/ 5829202 w 7369701"/>
              <a:gd name="connsiteY508" fmla="*/ 1971679 h 6858000"/>
              <a:gd name="connsiteX509" fmla="*/ 5809558 w 7369701"/>
              <a:gd name="connsiteY509" fmla="*/ 2198043 h 6858000"/>
              <a:gd name="connsiteX510" fmla="*/ 5788653 w 7369701"/>
              <a:gd name="connsiteY510" fmla="*/ 2489430 h 6858000"/>
              <a:gd name="connsiteX511" fmla="*/ 5793439 w 7369701"/>
              <a:gd name="connsiteY511" fmla="*/ 2575235 h 6858000"/>
              <a:gd name="connsiteX512" fmla="*/ 5796837 w 7369701"/>
              <a:gd name="connsiteY512" fmla="*/ 2637633 h 6858000"/>
              <a:gd name="connsiteX513" fmla="*/ 5818614 w 7369701"/>
              <a:gd name="connsiteY513" fmla="*/ 2473055 h 6858000"/>
              <a:gd name="connsiteX514" fmla="*/ 5829202 w 7369701"/>
              <a:gd name="connsiteY514" fmla="*/ 1971679 h 6858000"/>
              <a:gd name="connsiteX515" fmla="*/ 5911389 w 7369701"/>
              <a:gd name="connsiteY515" fmla="*/ 1898371 h 6858000"/>
              <a:gd name="connsiteX516" fmla="*/ 6237627 w 7369701"/>
              <a:gd name="connsiteY516" fmla="*/ 2231921 h 6858000"/>
              <a:gd name="connsiteX517" fmla="*/ 5911389 w 7369701"/>
              <a:gd name="connsiteY517" fmla="*/ 1898371 h 6858000"/>
              <a:gd name="connsiteX518" fmla="*/ 6944437 w 7369701"/>
              <a:gd name="connsiteY518" fmla="*/ 1575402 h 6858000"/>
              <a:gd name="connsiteX519" fmla="*/ 6304730 w 7369701"/>
              <a:gd name="connsiteY519" fmla="*/ 1766654 h 6858000"/>
              <a:gd name="connsiteX520" fmla="*/ 6944437 w 7369701"/>
              <a:gd name="connsiteY520" fmla="*/ 1575402 h 6858000"/>
              <a:gd name="connsiteX521" fmla="*/ 7019523 w 7369701"/>
              <a:gd name="connsiteY521" fmla="*/ 1519450 h 6858000"/>
              <a:gd name="connsiteX522" fmla="*/ 6298091 w 7369701"/>
              <a:gd name="connsiteY522" fmla="*/ 1737122 h 6858000"/>
              <a:gd name="connsiteX523" fmla="*/ 7019523 w 7369701"/>
              <a:gd name="connsiteY523" fmla="*/ 1519450 h 6858000"/>
              <a:gd name="connsiteX524" fmla="*/ 2399523 w 7369701"/>
              <a:gd name="connsiteY524" fmla="*/ 1428234 h 6858000"/>
              <a:gd name="connsiteX525" fmla="*/ 2224982 w 7369701"/>
              <a:gd name="connsiteY525" fmla="*/ 1826201 h 6858000"/>
              <a:gd name="connsiteX526" fmla="*/ 2096099 w 7369701"/>
              <a:gd name="connsiteY526" fmla="*/ 2345900 h 6858000"/>
              <a:gd name="connsiteX527" fmla="*/ 2283317 w 7369701"/>
              <a:gd name="connsiteY527" fmla="*/ 1796925 h 6858000"/>
              <a:gd name="connsiteX528" fmla="*/ 2399523 w 7369701"/>
              <a:gd name="connsiteY528" fmla="*/ 1428234 h 6858000"/>
              <a:gd name="connsiteX529" fmla="*/ 2448558 w 7369701"/>
              <a:gd name="connsiteY529" fmla="*/ 1373435 h 6858000"/>
              <a:gd name="connsiteX530" fmla="*/ 2312521 w 7369701"/>
              <a:gd name="connsiteY530" fmla="*/ 1806140 h 6858000"/>
              <a:gd name="connsiteX531" fmla="*/ 2127533 w 7369701"/>
              <a:gd name="connsiteY531" fmla="*/ 2348380 h 6858000"/>
              <a:gd name="connsiteX532" fmla="*/ 2358080 w 7369701"/>
              <a:gd name="connsiteY532" fmla="*/ 1866134 h 6858000"/>
              <a:gd name="connsiteX533" fmla="*/ 2407436 w 7369701"/>
              <a:gd name="connsiteY533" fmla="*/ 1651070 h 6858000"/>
              <a:gd name="connsiteX534" fmla="*/ 2448558 w 7369701"/>
              <a:gd name="connsiteY534" fmla="*/ 1373435 h 6858000"/>
              <a:gd name="connsiteX535" fmla="*/ 278707 w 7369701"/>
              <a:gd name="connsiteY535" fmla="*/ 1352270 h 6858000"/>
              <a:gd name="connsiteX536" fmla="*/ 321570 w 7369701"/>
              <a:gd name="connsiteY536" fmla="*/ 1861610 h 6858000"/>
              <a:gd name="connsiteX537" fmla="*/ 294281 w 7369701"/>
              <a:gd name="connsiteY537" fmla="*/ 1440658 h 6858000"/>
              <a:gd name="connsiteX538" fmla="*/ 278707 w 7369701"/>
              <a:gd name="connsiteY538" fmla="*/ 1352270 h 6858000"/>
              <a:gd name="connsiteX539" fmla="*/ 1423821 w 7369701"/>
              <a:gd name="connsiteY539" fmla="*/ 1351958 h 6858000"/>
              <a:gd name="connsiteX540" fmla="*/ 1638521 w 7369701"/>
              <a:gd name="connsiteY540" fmla="*/ 1908470 h 6858000"/>
              <a:gd name="connsiteX541" fmla="*/ 1754199 w 7369701"/>
              <a:gd name="connsiteY541" fmla="*/ 2149284 h 6858000"/>
              <a:gd name="connsiteX542" fmla="*/ 1908359 w 7369701"/>
              <a:gd name="connsiteY542" fmla="*/ 2364988 h 6858000"/>
              <a:gd name="connsiteX543" fmla="*/ 1647661 w 7369701"/>
              <a:gd name="connsiteY543" fmla="*/ 1825945 h 6858000"/>
              <a:gd name="connsiteX544" fmla="*/ 1423821 w 7369701"/>
              <a:gd name="connsiteY544" fmla="*/ 1351958 h 6858000"/>
              <a:gd name="connsiteX545" fmla="*/ 1431890 w 7369701"/>
              <a:gd name="connsiteY545" fmla="*/ 1306475 h 6858000"/>
              <a:gd name="connsiteX546" fmla="*/ 1507597 w 7369701"/>
              <a:gd name="connsiteY546" fmla="*/ 1446132 h 6858000"/>
              <a:gd name="connsiteX547" fmla="*/ 1674586 w 7369701"/>
              <a:gd name="connsiteY547" fmla="*/ 1813832 h 6858000"/>
              <a:gd name="connsiteX548" fmla="*/ 1815950 w 7369701"/>
              <a:gd name="connsiteY548" fmla="*/ 2128564 h 6858000"/>
              <a:gd name="connsiteX549" fmla="*/ 1984242 w 7369701"/>
              <a:gd name="connsiteY549" fmla="*/ 2430829 h 6858000"/>
              <a:gd name="connsiteX550" fmla="*/ 2014023 w 7369701"/>
              <a:gd name="connsiteY550" fmla="*/ 2450995 h 6858000"/>
              <a:gd name="connsiteX551" fmla="*/ 1747337 w 7369701"/>
              <a:gd name="connsiteY551" fmla="*/ 1855264 h 6858000"/>
              <a:gd name="connsiteX552" fmla="*/ 1533749 w 7369701"/>
              <a:gd name="connsiteY552" fmla="*/ 1478656 h 6858000"/>
              <a:gd name="connsiteX553" fmla="*/ 1431890 w 7369701"/>
              <a:gd name="connsiteY553" fmla="*/ 1306475 h 6858000"/>
              <a:gd name="connsiteX554" fmla="*/ 5052692 w 7369701"/>
              <a:gd name="connsiteY554" fmla="*/ 1292994 h 6858000"/>
              <a:gd name="connsiteX555" fmla="*/ 5200661 w 7369701"/>
              <a:gd name="connsiteY555" fmla="*/ 1635186 h 6858000"/>
              <a:gd name="connsiteX556" fmla="*/ 5297138 w 7369701"/>
              <a:gd name="connsiteY556" fmla="*/ 1906351 h 6858000"/>
              <a:gd name="connsiteX557" fmla="*/ 5052692 w 7369701"/>
              <a:gd name="connsiteY557" fmla="*/ 1292994 h 6858000"/>
              <a:gd name="connsiteX558" fmla="*/ 5009948 w 7369701"/>
              <a:gd name="connsiteY558" fmla="*/ 1273619 h 6858000"/>
              <a:gd name="connsiteX559" fmla="*/ 5121777 w 7369701"/>
              <a:gd name="connsiteY559" fmla="*/ 1654213 h 6858000"/>
              <a:gd name="connsiteX560" fmla="*/ 5293545 w 7369701"/>
              <a:gd name="connsiteY560" fmla="*/ 2072247 h 6858000"/>
              <a:gd name="connsiteX561" fmla="*/ 5294042 w 7369701"/>
              <a:gd name="connsiteY561" fmla="*/ 2065019 h 6858000"/>
              <a:gd name="connsiteX562" fmla="*/ 5171936 w 7369701"/>
              <a:gd name="connsiteY562" fmla="*/ 1647613 h 6858000"/>
              <a:gd name="connsiteX563" fmla="*/ 5009948 w 7369701"/>
              <a:gd name="connsiteY563" fmla="*/ 1273619 h 6858000"/>
              <a:gd name="connsiteX564" fmla="*/ 655236 w 7369701"/>
              <a:gd name="connsiteY564" fmla="*/ 1268632 h 6858000"/>
              <a:gd name="connsiteX565" fmla="*/ 839521 w 7369701"/>
              <a:gd name="connsiteY565" fmla="*/ 1685315 h 6858000"/>
              <a:gd name="connsiteX566" fmla="*/ 1109416 w 7369701"/>
              <a:gd name="connsiteY566" fmla="*/ 2061663 h 6858000"/>
              <a:gd name="connsiteX567" fmla="*/ 1298300 w 7369701"/>
              <a:gd name="connsiteY567" fmla="*/ 2247742 h 6858000"/>
              <a:gd name="connsiteX568" fmla="*/ 1125871 w 7369701"/>
              <a:gd name="connsiteY568" fmla="*/ 1989513 h 6858000"/>
              <a:gd name="connsiteX569" fmla="*/ 981574 w 7369701"/>
              <a:gd name="connsiteY569" fmla="*/ 1783157 h 6858000"/>
              <a:gd name="connsiteX570" fmla="*/ 922198 w 7369701"/>
              <a:gd name="connsiteY570" fmla="*/ 1677437 h 6858000"/>
              <a:gd name="connsiteX571" fmla="*/ 869293 w 7369701"/>
              <a:gd name="connsiteY571" fmla="*/ 1583214 h 6858000"/>
              <a:gd name="connsiteX572" fmla="*/ 751431 w 7369701"/>
              <a:gd name="connsiteY572" fmla="*/ 1405731 h 6858000"/>
              <a:gd name="connsiteX573" fmla="*/ 655236 w 7369701"/>
              <a:gd name="connsiteY573" fmla="*/ 1268632 h 6858000"/>
              <a:gd name="connsiteX574" fmla="*/ 6516292 w 7369701"/>
              <a:gd name="connsiteY574" fmla="*/ 1263064 h 6858000"/>
              <a:gd name="connsiteX575" fmla="*/ 5736320 w 7369701"/>
              <a:gd name="connsiteY575" fmla="*/ 1501803 h 6858000"/>
              <a:gd name="connsiteX576" fmla="*/ 6516292 w 7369701"/>
              <a:gd name="connsiteY576" fmla="*/ 1263064 h 6858000"/>
              <a:gd name="connsiteX577" fmla="*/ 291466 w 7369701"/>
              <a:gd name="connsiteY577" fmla="*/ 1250369 h 6858000"/>
              <a:gd name="connsiteX578" fmla="*/ 323180 w 7369701"/>
              <a:gd name="connsiteY578" fmla="*/ 1435283 h 6858000"/>
              <a:gd name="connsiteX579" fmla="*/ 349381 w 7369701"/>
              <a:gd name="connsiteY579" fmla="*/ 1875041 h 6858000"/>
              <a:gd name="connsiteX580" fmla="*/ 374363 w 7369701"/>
              <a:gd name="connsiteY580" fmla="*/ 1506494 h 6858000"/>
              <a:gd name="connsiteX581" fmla="*/ 302168 w 7369701"/>
              <a:gd name="connsiteY581" fmla="*/ 1274495 h 6858000"/>
              <a:gd name="connsiteX582" fmla="*/ 291466 w 7369701"/>
              <a:gd name="connsiteY582" fmla="*/ 1250369 h 6858000"/>
              <a:gd name="connsiteX583" fmla="*/ 678222 w 7369701"/>
              <a:gd name="connsiteY583" fmla="*/ 1248670 h 6858000"/>
              <a:gd name="connsiteX584" fmla="*/ 775536 w 7369701"/>
              <a:gd name="connsiteY584" fmla="*/ 1388015 h 6858000"/>
              <a:gd name="connsiteX585" fmla="*/ 894529 w 7369701"/>
              <a:gd name="connsiteY585" fmla="*/ 1567739 h 6858000"/>
              <a:gd name="connsiteX586" fmla="*/ 948000 w 7369701"/>
              <a:gd name="connsiteY586" fmla="*/ 1663088 h 6858000"/>
              <a:gd name="connsiteX587" fmla="*/ 1006812 w 7369701"/>
              <a:gd name="connsiteY587" fmla="*/ 1767683 h 6858000"/>
              <a:gd name="connsiteX588" fmla="*/ 1149133 w 7369701"/>
              <a:gd name="connsiteY588" fmla="*/ 1971513 h 6858000"/>
              <a:gd name="connsiteX589" fmla="*/ 1333952 w 7369701"/>
              <a:gd name="connsiteY589" fmla="*/ 2251620 h 6858000"/>
              <a:gd name="connsiteX590" fmla="*/ 1337329 w 7369701"/>
              <a:gd name="connsiteY590" fmla="*/ 2258350 h 6858000"/>
              <a:gd name="connsiteX591" fmla="*/ 1014726 w 7369701"/>
              <a:gd name="connsiteY591" fmla="*/ 1615556 h 6858000"/>
              <a:gd name="connsiteX592" fmla="*/ 678222 w 7369701"/>
              <a:gd name="connsiteY592" fmla="*/ 1248670 h 6858000"/>
              <a:gd name="connsiteX593" fmla="*/ 6691602 w 7369701"/>
              <a:gd name="connsiteY593" fmla="*/ 1140573 h 6858000"/>
              <a:gd name="connsiteX594" fmla="*/ 6571100 w 7369701"/>
              <a:gd name="connsiteY594" fmla="*/ 1183662 h 6858000"/>
              <a:gd name="connsiteX595" fmla="*/ 6241687 w 7369701"/>
              <a:gd name="connsiteY595" fmla="*/ 1257600 h 6858000"/>
              <a:gd name="connsiteX596" fmla="*/ 5693009 w 7369701"/>
              <a:gd name="connsiteY596" fmla="*/ 1478256 h 6858000"/>
              <a:gd name="connsiteX597" fmla="*/ 6548420 w 7369701"/>
              <a:gd name="connsiteY597" fmla="*/ 1214599 h 6858000"/>
              <a:gd name="connsiteX598" fmla="*/ 6605473 w 7369701"/>
              <a:gd name="connsiteY598" fmla="*/ 1184686 h 6858000"/>
              <a:gd name="connsiteX599" fmla="*/ 6691602 w 7369701"/>
              <a:gd name="connsiteY599" fmla="*/ 1140573 h 6858000"/>
              <a:gd name="connsiteX600" fmla="*/ 4002475 w 7369701"/>
              <a:gd name="connsiteY600" fmla="*/ 1037802 h 6858000"/>
              <a:gd name="connsiteX601" fmla="*/ 4000324 w 7369701"/>
              <a:gd name="connsiteY601" fmla="*/ 1039362 h 6858000"/>
              <a:gd name="connsiteX602" fmla="*/ 4002862 w 7369701"/>
              <a:gd name="connsiteY602" fmla="*/ 1042866 h 6858000"/>
              <a:gd name="connsiteX603" fmla="*/ 4002475 w 7369701"/>
              <a:gd name="connsiteY603" fmla="*/ 1037802 h 6858000"/>
              <a:gd name="connsiteX604" fmla="*/ 506322 w 7369701"/>
              <a:gd name="connsiteY604" fmla="*/ 1020997 h 6858000"/>
              <a:gd name="connsiteX605" fmla="*/ 533068 w 7369701"/>
              <a:gd name="connsiteY605" fmla="*/ 1029409 h 6858000"/>
              <a:gd name="connsiteX606" fmla="*/ 1232525 w 7369701"/>
              <a:gd name="connsiteY606" fmla="*/ 1804675 h 6858000"/>
              <a:gd name="connsiteX607" fmla="*/ 1388858 w 7369701"/>
              <a:gd name="connsiteY607" fmla="*/ 2368011 h 6858000"/>
              <a:gd name="connsiteX608" fmla="*/ 1384098 w 7369701"/>
              <a:gd name="connsiteY608" fmla="*/ 2378125 h 6858000"/>
              <a:gd name="connsiteX609" fmla="*/ 1425393 w 7369701"/>
              <a:gd name="connsiteY609" fmla="*/ 2589124 h 6858000"/>
              <a:gd name="connsiteX610" fmla="*/ 1424001 w 7369701"/>
              <a:gd name="connsiteY610" fmla="*/ 2597541 h 6858000"/>
              <a:gd name="connsiteX611" fmla="*/ 2152729 w 7369701"/>
              <a:gd name="connsiteY611" fmla="*/ 2864487 h 6858000"/>
              <a:gd name="connsiteX612" fmla="*/ 2020609 w 7369701"/>
              <a:gd name="connsiteY612" fmla="*/ 2539671 h 6858000"/>
              <a:gd name="connsiteX613" fmla="*/ 2018920 w 7369701"/>
              <a:gd name="connsiteY613" fmla="*/ 2536309 h 6858000"/>
              <a:gd name="connsiteX614" fmla="*/ 1342441 w 7369701"/>
              <a:gd name="connsiteY614" fmla="*/ 1173017 h 6858000"/>
              <a:gd name="connsiteX615" fmla="*/ 1367925 w 7369701"/>
              <a:gd name="connsiteY615" fmla="*/ 1135648 h 6858000"/>
              <a:gd name="connsiteX616" fmla="*/ 1771401 w 7369701"/>
              <a:gd name="connsiteY616" fmla="*/ 1806673 h 6858000"/>
              <a:gd name="connsiteX617" fmla="*/ 1972385 w 7369701"/>
              <a:gd name="connsiteY617" fmla="*/ 2198735 h 6858000"/>
              <a:gd name="connsiteX618" fmla="*/ 2040892 w 7369701"/>
              <a:gd name="connsiteY618" fmla="*/ 2405205 h 6858000"/>
              <a:gd name="connsiteX619" fmla="*/ 2131689 w 7369701"/>
              <a:gd name="connsiteY619" fmla="*/ 1936926 h 6858000"/>
              <a:gd name="connsiteX620" fmla="*/ 2454820 w 7369701"/>
              <a:gd name="connsiteY620" fmla="*/ 1248808 h 6858000"/>
              <a:gd name="connsiteX621" fmla="*/ 2492512 w 7369701"/>
              <a:gd name="connsiteY621" fmla="*/ 1302920 h 6858000"/>
              <a:gd name="connsiteX622" fmla="*/ 2081216 w 7369701"/>
              <a:gd name="connsiteY622" fmla="*/ 2527513 h 6858000"/>
              <a:gd name="connsiteX623" fmla="*/ 2081211 w 7369701"/>
              <a:gd name="connsiteY623" fmla="*/ 2528916 h 6858000"/>
              <a:gd name="connsiteX624" fmla="*/ 2199067 w 7369701"/>
              <a:gd name="connsiteY624" fmla="*/ 2884061 h 6858000"/>
              <a:gd name="connsiteX625" fmla="*/ 3192586 w 7369701"/>
              <a:gd name="connsiteY625" fmla="*/ 3411496 h 6858000"/>
              <a:gd name="connsiteX626" fmla="*/ 3182620 w 7369701"/>
              <a:gd name="connsiteY626" fmla="*/ 3483279 h 6858000"/>
              <a:gd name="connsiteX627" fmla="*/ 2435119 w 7369701"/>
              <a:gd name="connsiteY627" fmla="*/ 3080173 h 6858000"/>
              <a:gd name="connsiteX628" fmla="*/ 2410152 w 7369701"/>
              <a:gd name="connsiteY628" fmla="*/ 3063751 h 6858000"/>
              <a:gd name="connsiteX629" fmla="*/ 2408099 w 7369701"/>
              <a:gd name="connsiteY629" fmla="*/ 3064403 h 6858000"/>
              <a:gd name="connsiteX630" fmla="*/ 2407218 w 7369701"/>
              <a:gd name="connsiteY630" fmla="*/ 3070324 h 6858000"/>
              <a:gd name="connsiteX631" fmla="*/ 2380138 w 7369701"/>
              <a:gd name="connsiteY631" fmla="*/ 3099341 h 6858000"/>
              <a:gd name="connsiteX632" fmla="*/ 1765923 w 7369701"/>
              <a:gd name="connsiteY632" fmla="*/ 3581043 h 6858000"/>
              <a:gd name="connsiteX633" fmla="*/ 1702258 w 7369701"/>
              <a:gd name="connsiteY633" fmla="*/ 3612286 h 6858000"/>
              <a:gd name="connsiteX634" fmla="*/ 1538370 w 7369701"/>
              <a:gd name="connsiteY634" fmla="*/ 3811804 h 6858000"/>
              <a:gd name="connsiteX635" fmla="*/ 542867 w 7369701"/>
              <a:gd name="connsiteY635" fmla="*/ 4944092 h 6858000"/>
              <a:gd name="connsiteX636" fmla="*/ 515800 w 7369701"/>
              <a:gd name="connsiteY636" fmla="*/ 4862180 h 6858000"/>
              <a:gd name="connsiteX637" fmla="*/ 909145 w 7369701"/>
              <a:gd name="connsiteY637" fmla="*/ 4199225 h 6858000"/>
              <a:gd name="connsiteX638" fmla="*/ 1214067 w 7369701"/>
              <a:gd name="connsiteY638" fmla="*/ 3908561 h 6858000"/>
              <a:gd name="connsiteX639" fmla="*/ 640967 w 7369701"/>
              <a:gd name="connsiteY639" fmla="*/ 4105601 h 6858000"/>
              <a:gd name="connsiteX640" fmla="*/ 112563 w 7369701"/>
              <a:gd name="connsiteY640" fmla="*/ 4396952 h 6858000"/>
              <a:gd name="connsiteX641" fmla="*/ 0 w 7369701"/>
              <a:gd name="connsiteY641" fmla="*/ 4466006 h 6858000"/>
              <a:gd name="connsiteX642" fmla="*/ 0 w 7369701"/>
              <a:gd name="connsiteY642" fmla="*/ 4233763 h 6858000"/>
              <a:gd name="connsiteX643" fmla="*/ 36881 w 7369701"/>
              <a:gd name="connsiteY643" fmla="*/ 4200118 h 6858000"/>
              <a:gd name="connsiteX644" fmla="*/ 910534 w 7369701"/>
              <a:gd name="connsiteY644" fmla="*/ 3629753 h 6858000"/>
              <a:gd name="connsiteX645" fmla="*/ 1578717 w 7369701"/>
              <a:gd name="connsiteY645" fmla="*/ 3575982 h 6858000"/>
              <a:gd name="connsiteX646" fmla="*/ 2338780 w 7369701"/>
              <a:gd name="connsiteY646" fmla="*/ 3033725 h 6858000"/>
              <a:gd name="connsiteX647" fmla="*/ 1807991 w 7369701"/>
              <a:gd name="connsiteY647" fmla="*/ 2807184 h 6858000"/>
              <a:gd name="connsiteX648" fmla="*/ 1416358 w 7369701"/>
              <a:gd name="connsiteY648" fmla="*/ 3112571 h 6858000"/>
              <a:gd name="connsiteX649" fmla="*/ 939066 w 7369701"/>
              <a:gd name="connsiteY649" fmla="*/ 3378798 h 6858000"/>
              <a:gd name="connsiteX650" fmla="*/ 115099 w 7369701"/>
              <a:gd name="connsiteY650" fmla="*/ 3607650 h 6858000"/>
              <a:gd name="connsiteX651" fmla="*/ 97284 w 7369701"/>
              <a:gd name="connsiteY651" fmla="*/ 3520393 h 6858000"/>
              <a:gd name="connsiteX652" fmla="*/ 922050 w 7369701"/>
              <a:gd name="connsiteY652" fmla="*/ 3074867 h 6858000"/>
              <a:gd name="connsiteX653" fmla="*/ 1405265 w 7369701"/>
              <a:gd name="connsiteY653" fmla="*/ 3016319 h 6858000"/>
              <a:gd name="connsiteX654" fmla="*/ 1407512 w 7369701"/>
              <a:gd name="connsiteY654" fmla="*/ 3018001 h 6858000"/>
              <a:gd name="connsiteX655" fmla="*/ 1726266 w 7369701"/>
              <a:gd name="connsiteY655" fmla="*/ 2777274 h 6858000"/>
              <a:gd name="connsiteX656" fmla="*/ 625390 w 7369701"/>
              <a:gd name="connsiteY656" fmla="*/ 2514541 h 6858000"/>
              <a:gd name="connsiteX657" fmla="*/ 619799 w 7369701"/>
              <a:gd name="connsiteY657" fmla="*/ 2527180 h 6858000"/>
              <a:gd name="connsiteX658" fmla="*/ 310030 w 7369701"/>
              <a:gd name="connsiteY658" fmla="*/ 2771818 h 6858000"/>
              <a:gd name="connsiteX659" fmla="*/ 173877 w 7369701"/>
              <a:gd name="connsiteY659" fmla="*/ 2937056 h 6858000"/>
              <a:gd name="connsiteX660" fmla="*/ 77889 w 7369701"/>
              <a:gd name="connsiteY660" fmla="*/ 3138440 h 6858000"/>
              <a:gd name="connsiteX661" fmla="*/ 0 w 7369701"/>
              <a:gd name="connsiteY661" fmla="*/ 3271395 h 6858000"/>
              <a:gd name="connsiteX662" fmla="*/ 0 w 7369701"/>
              <a:gd name="connsiteY662" fmla="*/ 3153002 h 6858000"/>
              <a:gd name="connsiteX663" fmla="*/ 2386 w 7369701"/>
              <a:gd name="connsiteY663" fmla="*/ 3149203 h 6858000"/>
              <a:gd name="connsiteX664" fmla="*/ 89753 w 7369701"/>
              <a:gd name="connsiteY664" fmla="*/ 2987702 h 6858000"/>
              <a:gd name="connsiteX665" fmla="*/ 76869 w 7369701"/>
              <a:gd name="connsiteY665" fmla="*/ 3005404 h 6858000"/>
              <a:gd name="connsiteX666" fmla="*/ 32049 w 7369701"/>
              <a:gd name="connsiteY666" fmla="*/ 3065814 h 6858000"/>
              <a:gd name="connsiteX667" fmla="*/ 0 w 7369701"/>
              <a:gd name="connsiteY667" fmla="*/ 3108744 h 6858000"/>
              <a:gd name="connsiteX668" fmla="*/ 0 w 7369701"/>
              <a:gd name="connsiteY668" fmla="*/ 3058059 h 6858000"/>
              <a:gd name="connsiteX669" fmla="*/ 7610 w 7369701"/>
              <a:gd name="connsiteY669" fmla="*/ 3047889 h 6858000"/>
              <a:gd name="connsiteX670" fmla="*/ 52419 w 7369701"/>
              <a:gd name="connsiteY670" fmla="*/ 2987479 h 6858000"/>
              <a:gd name="connsiteX671" fmla="*/ 59142 w 7369701"/>
              <a:gd name="connsiteY671" fmla="*/ 2978488 h 6858000"/>
              <a:gd name="connsiteX672" fmla="*/ 0 w 7369701"/>
              <a:gd name="connsiteY672" fmla="*/ 3015334 h 6858000"/>
              <a:gd name="connsiteX673" fmla="*/ 0 w 7369701"/>
              <a:gd name="connsiteY673" fmla="*/ 2914286 h 6858000"/>
              <a:gd name="connsiteX674" fmla="*/ 36383 w 7369701"/>
              <a:gd name="connsiteY674" fmla="*/ 2901128 h 6858000"/>
              <a:gd name="connsiteX675" fmla="*/ 156329 w 7369701"/>
              <a:gd name="connsiteY675" fmla="*/ 2840533 h 6858000"/>
              <a:gd name="connsiteX676" fmla="*/ 358355 w 7369701"/>
              <a:gd name="connsiteY676" fmla="*/ 2620471 h 6858000"/>
              <a:gd name="connsiteX677" fmla="*/ 510577 w 7369701"/>
              <a:gd name="connsiteY677" fmla="*/ 2501244 h 6858000"/>
              <a:gd name="connsiteX678" fmla="*/ 211967 w 7369701"/>
              <a:gd name="connsiteY678" fmla="*/ 2479171 h 6858000"/>
              <a:gd name="connsiteX679" fmla="*/ 0 w 7369701"/>
              <a:gd name="connsiteY679" fmla="*/ 2476398 h 6858000"/>
              <a:gd name="connsiteX680" fmla="*/ 0 w 7369701"/>
              <a:gd name="connsiteY680" fmla="*/ 2389189 h 6858000"/>
              <a:gd name="connsiteX681" fmla="*/ 103062 w 7369701"/>
              <a:gd name="connsiteY681" fmla="*/ 2389518 h 6858000"/>
              <a:gd name="connsiteX682" fmla="*/ 510734 w 7369701"/>
              <a:gd name="connsiteY682" fmla="*/ 2416201 h 6858000"/>
              <a:gd name="connsiteX683" fmla="*/ 279257 w 7369701"/>
              <a:gd name="connsiteY683" fmla="*/ 2092102 h 6858000"/>
              <a:gd name="connsiteX684" fmla="*/ 65265 w 7369701"/>
              <a:gd name="connsiteY684" fmla="*/ 2006049 h 6858000"/>
              <a:gd name="connsiteX685" fmla="*/ 0 w 7369701"/>
              <a:gd name="connsiteY685" fmla="*/ 1982532 h 6858000"/>
              <a:gd name="connsiteX686" fmla="*/ 0 w 7369701"/>
              <a:gd name="connsiteY686" fmla="*/ 1912789 h 6858000"/>
              <a:gd name="connsiteX687" fmla="*/ 97460 w 7369701"/>
              <a:gd name="connsiteY687" fmla="*/ 1953725 h 6858000"/>
              <a:gd name="connsiteX688" fmla="*/ 221272 w 7369701"/>
              <a:gd name="connsiteY688" fmla="*/ 1980766 h 6858000"/>
              <a:gd name="connsiteX689" fmla="*/ 116765 w 7369701"/>
              <a:gd name="connsiteY689" fmla="*/ 1911033 h 6858000"/>
              <a:gd name="connsiteX690" fmla="*/ 16405 w 7369701"/>
              <a:gd name="connsiteY690" fmla="*/ 1803412 h 6858000"/>
              <a:gd name="connsiteX691" fmla="*/ 0 w 7369701"/>
              <a:gd name="connsiteY691" fmla="*/ 1784777 h 6858000"/>
              <a:gd name="connsiteX692" fmla="*/ 0 w 7369701"/>
              <a:gd name="connsiteY692" fmla="*/ 1740082 h 6858000"/>
              <a:gd name="connsiteX693" fmla="*/ 39394 w 7369701"/>
              <a:gd name="connsiteY693" fmla="*/ 1784856 h 6858000"/>
              <a:gd name="connsiteX694" fmla="*/ 135813 w 7369701"/>
              <a:gd name="connsiteY694" fmla="*/ 1888838 h 6858000"/>
              <a:gd name="connsiteX695" fmla="*/ 242575 w 7369701"/>
              <a:gd name="connsiteY695" fmla="*/ 1958841 h 6858000"/>
              <a:gd name="connsiteX696" fmla="*/ 82197 w 7369701"/>
              <a:gd name="connsiteY696" fmla="*/ 1754826 h 6858000"/>
              <a:gd name="connsiteX697" fmla="*/ 0 w 7369701"/>
              <a:gd name="connsiteY697" fmla="*/ 1679650 h 6858000"/>
              <a:gd name="connsiteX698" fmla="*/ 0 w 7369701"/>
              <a:gd name="connsiteY698" fmla="*/ 1602463 h 6858000"/>
              <a:gd name="connsiteX699" fmla="*/ 84689 w 7369701"/>
              <a:gd name="connsiteY699" fmla="*/ 1677442 h 6858000"/>
              <a:gd name="connsiteX700" fmla="*/ 298437 w 7369701"/>
              <a:gd name="connsiteY700" fmla="*/ 1968019 h 6858000"/>
              <a:gd name="connsiteX701" fmla="*/ 227269 w 7369701"/>
              <a:gd name="connsiteY701" fmla="*/ 1114064 h 6858000"/>
              <a:gd name="connsiteX702" fmla="*/ 248003 w 7369701"/>
              <a:gd name="connsiteY702" fmla="*/ 1089613 h 6858000"/>
              <a:gd name="connsiteX703" fmla="*/ 427020 w 7369701"/>
              <a:gd name="connsiteY703" fmla="*/ 1619803 h 6858000"/>
              <a:gd name="connsiteX704" fmla="*/ 340345 w 7369701"/>
              <a:gd name="connsiteY704" fmla="*/ 2027739 h 6858000"/>
              <a:gd name="connsiteX705" fmla="*/ 360865 w 7369701"/>
              <a:gd name="connsiteY705" fmla="*/ 2044827 h 6858000"/>
              <a:gd name="connsiteX706" fmla="*/ 560414 w 7369701"/>
              <a:gd name="connsiteY706" fmla="*/ 2421457 h 6858000"/>
              <a:gd name="connsiteX707" fmla="*/ 1359703 w 7369701"/>
              <a:gd name="connsiteY707" fmla="*/ 2578554 h 6858000"/>
              <a:gd name="connsiteX708" fmla="*/ 1359422 w 7369701"/>
              <a:gd name="connsiteY708" fmla="*/ 2577994 h 6858000"/>
              <a:gd name="connsiteX709" fmla="*/ 828701 w 7369701"/>
              <a:gd name="connsiteY709" fmla="*/ 1839520 h 6858000"/>
              <a:gd name="connsiteX710" fmla="*/ 494427 w 7369701"/>
              <a:gd name="connsiteY710" fmla="*/ 1092333 h 6858000"/>
              <a:gd name="connsiteX711" fmla="*/ 506322 w 7369701"/>
              <a:gd name="connsiteY711" fmla="*/ 1020997 h 6858000"/>
              <a:gd name="connsiteX712" fmla="*/ 4570198 w 7369701"/>
              <a:gd name="connsiteY712" fmla="*/ 978081 h 6858000"/>
              <a:gd name="connsiteX713" fmla="*/ 4523691 w 7369701"/>
              <a:gd name="connsiteY713" fmla="*/ 1127776 h 6858000"/>
              <a:gd name="connsiteX714" fmla="*/ 4509875 w 7369701"/>
              <a:gd name="connsiteY714" fmla="*/ 1167552 h 6858000"/>
              <a:gd name="connsiteX715" fmla="*/ 4478168 w 7369701"/>
              <a:gd name="connsiteY715" fmla="*/ 1260735 h 6858000"/>
              <a:gd name="connsiteX716" fmla="*/ 4409309 w 7369701"/>
              <a:gd name="connsiteY716" fmla="*/ 1666996 h 6858000"/>
              <a:gd name="connsiteX717" fmla="*/ 4370031 w 7369701"/>
              <a:gd name="connsiteY717" fmla="*/ 1955666 h 6858000"/>
              <a:gd name="connsiteX718" fmla="*/ 4570198 w 7369701"/>
              <a:gd name="connsiteY718" fmla="*/ 978081 h 6858000"/>
              <a:gd name="connsiteX719" fmla="*/ 4557898 w 7369701"/>
              <a:gd name="connsiteY719" fmla="*/ 900011 h 6858000"/>
              <a:gd name="connsiteX720" fmla="*/ 4344840 w 7369701"/>
              <a:gd name="connsiteY720" fmla="*/ 1922038 h 6858000"/>
              <a:gd name="connsiteX721" fmla="*/ 4378710 w 7369701"/>
              <a:gd name="connsiteY721" fmla="*/ 1665516 h 6858000"/>
              <a:gd name="connsiteX722" fmla="*/ 4448798 w 7369701"/>
              <a:gd name="connsiteY722" fmla="*/ 1253024 h 6858000"/>
              <a:gd name="connsiteX723" fmla="*/ 4480315 w 7369701"/>
              <a:gd name="connsiteY723" fmla="*/ 1158454 h 6858000"/>
              <a:gd name="connsiteX724" fmla="*/ 4494133 w 7369701"/>
              <a:gd name="connsiteY724" fmla="*/ 1118676 h 6858000"/>
              <a:gd name="connsiteX725" fmla="*/ 4557898 w 7369701"/>
              <a:gd name="connsiteY725" fmla="*/ 900011 h 6858000"/>
              <a:gd name="connsiteX726" fmla="*/ 5870151 w 7369701"/>
              <a:gd name="connsiteY726" fmla="*/ 898890 h 6858000"/>
              <a:gd name="connsiteX727" fmla="*/ 5861335 w 7369701"/>
              <a:gd name="connsiteY727" fmla="*/ 899177 h 6858000"/>
              <a:gd name="connsiteX728" fmla="*/ 5843702 w 7369701"/>
              <a:gd name="connsiteY728" fmla="*/ 899748 h 6858000"/>
              <a:gd name="connsiteX729" fmla="*/ 5651107 w 7369701"/>
              <a:gd name="connsiteY729" fmla="*/ 920306 h 6858000"/>
              <a:gd name="connsiteX730" fmla="*/ 5459407 w 7369701"/>
              <a:gd name="connsiteY730" fmla="*/ 940975 h 6858000"/>
              <a:gd name="connsiteX731" fmla="*/ 5374846 w 7369701"/>
              <a:gd name="connsiteY731" fmla="*/ 941988 h 6858000"/>
              <a:gd name="connsiteX732" fmla="*/ 5256105 w 7369701"/>
              <a:gd name="connsiteY732" fmla="*/ 945632 h 6858000"/>
              <a:gd name="connsiteX733" fmla="*/ 5107071 w 7369701"/>
              <a:gd name="connsiteY733" fmla="*/ 969720 h 6858000"/>
              <a:gd name="connsiteX734" fmla="*/ 4998681 w 7369701"/>
              <a:gd name="connsiteY734" fmla="*/ 988771 h 6858000"/>
              <a:gd name="connsiteX735" fmla="*/ 5870151 w 7369701"/>
              <a:gd name="connsiteY735" fmla="*/ 898890 h 6858000"/>
              <a:gd name="connsiteX736" fmla="*/ 5504425 w 7369701"/>
              <a:gd name="connsiteY736" fmla="*/ 848067 h 6858000"/>
              <a:gd name="connsiteX737" fmla="*/ 4968849 w 7369701"/>
              <a:gd name="connsiteY737" fmla="*/ 962318 h 6858000"/>
              <a:gd name="connsiteX738" fmla="*/ 5104039 w 7369701"/>
              <a:gd name="connsiteY738" fmla="*/ 940634 h 6858000"/>
              <a:gd name="connsiteX739" fmla="*/ 5256311 w 7369701"/>
              <a:gd name="connsiteY739" fmla="*/ 916490 h 6858000"/>
              <a:gd name="connsiteX740" fmla="*/ 5377381 w 7369701"/>
              <a:gd name="connsiteY740" fmla="*/ 912671 h 6858000"/>
              <a:gd name="connsiteX741" fmla="*/ 5460148 w 7369701"/>
              <a:gd name="connsiteY741" fmla="*/ 911442 h 6858000"/>
              <a:gd name="connsiteX742" fmla="*/ 5648971 w 7369701"/>
              <a:gd name="connsiteY742" fmla="*/ 891331 h 6858000"/>
              <a:gd name="connsiteX743" fmla="*/ 5844807 w 7369701"/>
              <a:gd name="connsiteY743" fmla="*/ 870718 h 6858000"/>
              <a:gd name="connsiteX744" fmla="*/ 5862975 w 7369701"/>
              <a:gd name="connsiteY744" fmla="*/ 869756 h 6858000"/>
              <a:gd name="connsiteX745" fmla="*/ 5920887 w 7369701"/>
              <a:gd name="connsiteY745" fmla="*/ 865929 h 6858000"/>
              <a:gd name="connsiteX746" fmla="*/ 5504425 w 7369701"/>
              <a:gd name="connsiteY746" fmla="*/ 848067 h 6858000"/>
              <a:gd name="connsiteX747" fmla="*/ 3607114 w 7369701"/>
              <a:gd name="connsiteY747" fmla="*/ 467441 h 6858000"/>
              <a:gd name="connsiteX748" fmla="*/ 3296242 w 7369701"/>
              <a:gd name="connsiteY748" fmla="*/ 807991 h 6858000"/>
              <a:gd name="connsiteX749" fmla="*/ 3174674 w 7369701"/>
              <a:gd name="connsiteY749" fmla="*/ 919759 h 6858000"/>
              <a:gd name="connsiteX750" fmla="*/ 3042978 w 7369701"/>
              <a:gd name="connsiteY750" fmla="*/ 1054894 h 6858000"/>
              <a:gd name="connsiteX751" fmla="*/ 2968914 w 7369701"/>
              <a:gd name="connsiteY751" fmla="*/ 1133756 h 6858000"/>
              <a:gd name="connsiteX752" fmla="*/ 3103823 w 7369701"/>
              <a:gd name="connsiteY752" fmla="*/ 1026814 h 6858000"/>
              <a:gd name="connsiteX753" fmla="*/ 3607114 w 7369701"/>
              <a:gd name="connsiteY753" fmla="*/ 467441 h 6858000"/>
              <a:gd name="connsiteX754" fmla="*/ 3744487 w 7369701"/>
              <a:gd name="connsiteY754" fmla="*/ 383136 h 6858000"/>
              <a:gd name="connsiteX755" fmla="*/ 3970213 w 7369701"/>
              <a:gd name="connsiteY755" fmla="*/ 995559 h 6858000"/>
              <a:gd name="connsiteX756" fmla="*/ 3744487 w 7369701"/>
              <a:gd name="connsiteY756" fmla="*/ 383136 h 6858000"/>
              <a:gd name="connsiteX757" fmla="*/ 3624562 w 7369701"/>
              <a:gd name="connsiteY757" fmla="*/ 367041 h 6858000"/>
              <a:gd name="connsiteX758" fmla="*/ 3489712 w 7369701"/>
              <a:gd name="connsiteY758" fmla="*/ 485386 h 6858000"/>
              <a:gd name="connsiteX759" fmla="*/ 3182994 w 7369701"/>
              <a:gd name="connsiteY759" fmla="*/ 828265 h 6858000"/>
              <a:gd name="connsiteX760" fmla="*/ 2892114 w 7369701"/>
              <a:gd name="connsiteY760" fmla="*/ 1172635 h 6858000"/>
              <a:gd name="connsiteX761" fmla="*/ 3021459 w 7369701"/>
              <a:gd name="connsiteY761" fmla="*/ 1035385 h 6858000"/>
              <a:gd name="connsiteX762" fmla="*/ 3153873 w 7369701"/>
              <a:gd name="connsiteY762" fmla="*/ 898971 h 6858000"/>
              <a:gd name="connsiteX763" fmla="*/ 3276511 w 7369701"/>
              <a:gd name="connsiteY763" fmla="*/ 786423 h 6858000"/>
              <a:gd name="connsiteX764" fmla="*/ 3584154 w 7369701"/>
              <a:gd name="connsiteY764" fmla="*/ 448218 h 6858000"/>
              <a:gd name="connsiteX765" fmla="*/ 3624562 w 7369701"/>
              <a:gd name="connsiteY765" fmla="*/ 367041 h 6858000"/>
              <a:gd name="connsiteX766" fmla="*/ 3766672 w 7369701"/>
              <a:gd name="connsiteY766" fmla="*/ 359429 h 6858000"/>
              <a:gd name="connsiteX767" fmla="*/ 3996338 w 7369701"/>
              <a:gd name="connsiteY767" fmla="*/ 968237 h 6858000"/>
              <a:gd name="connsiteX768" fmla="*/ 3766672 w 7369701"/>
              <a:gd name="connsiteY768" fmla="*/ 359429 h 6858000"/>
              <a:gd name="connsiteX769" fmla="*/ 5805386 w 7369701"/>
              <a:gd name="connsiteY769" fmla="*/ 239240 h 6858000"/>
              <a:gd name="connsiteX770" fmla="*/ 5736947 w 7369701"/>
              <a:gd name="connsiteY770" fmla="*/ 261367 h 6858000"/>
              <a:gd name="connsiteX771" fmla="*/ 5427012 w 7369701"/>
              <a:gd name="connsiteY771" fmla="*/ 311272 h 6858000"/>
              <a:gd name="connsiteX772" fmla="*/ 5147818 w 7369701"/>
              <a:gd name="connsiteY772" fmla="*/ 322112 h 6858000"/>
              <a:gd name="connsiteX773" fmla="*/ 5060854 w 7369701"/>
              <a:gd name="connsiteY773" fmla="*/ 311882 h 6858000"/>
              <a:gd name="connsiteX774" fmla="*/ 4945989 w 7369701"/>
              <a:gd name="connsiteY774" fmla="*/ 300516 h 6858000"/>
              <a:gd name="connsiteX775" fmla="*/ 5410479 w 7369701"/>
              <a:gd name="connsiteY775" fmla="*/ 348434 h 6858000"/>
              <a:gd name="connsiteX776" fmla="*/ 5805386 w 7369701"/>
              <a:gd name="connsiteY776" fmla="*/ 239240 h 6858000"/>
              <a:gd name="connsiteX777" fmla="*/ 5905192 w 7369701"/>
              <a:gd name="connsiteY777" fmla="*/ 163079 h 6858000"/>
              <a:gd name="connsiteX778" fmla="*/ 5865655 w 7369701"/>
              <a:gd name="connsiteY778" fmla="*/ 171901 h 6858000"/>
              <a:gd name="connsiteX779" fmla="*/ 5259740 w 7369701"/>
              <a:gd name="connsiteY779" fmla="*/ 257013 h 6858000"/>
              <a:gd name="connsiteX780" fmla="*/ 5208466 w 7369701"/>
              <a:gd name="connsiteY780" fmla="*/ 257550 h 6858000"/>
              <a:gd name="connsiteX781" fmla="*/ 4980204 w 7369701"/>
              <a:gd name="connsiteY781" fmla="*/ 271903 h 6858000"/>
              <a:gd name="connsiteX782" fmla="*/ 5068068 w 7369701"/>
              <a:gd name="connsiteY782" fmla="*/ 282244 h 6858000"/>
              <a:gd name="connsiteX783" fmla="*/ 5153231 w 7369701"/>
              <a:gd name="connsiteY783" fmla="*/ 292240 h 6858000"/>
              <a:gd name="connsiteX784" fmla="*/ 5426491 w 7369701"/>
              <a:gd name="connsiteY784" fmla="*/ 281128 h 6858000"/>
              <a:gd name="connsiteX785" fmla="*/ 5731212 w 7369701"/>
              <a:gd name="connsiteY785" fmla="*/ 231951 h 6858000"/>
              <a:gd name="connsiteX786" fmla="*/ 5905192 w 7369701"/>
              <a:gd name="connsiteY786" fmla="*/ 163079 h 6858000"/>
              <a:gd name="connsiteX787" fmla="*/ 5944437 w 7369701"/>
              <a:gd name="connsiteY787" fmla="*/ 113829 h 6858000"/>
              <a:gd name="connsiteX788" fmla="*/ 5825032 w 7369701"/>
              <a:gd name="connsiteY788" fmla="*/ 146405 h 6858000"/>
              <a:gd name="connsiteX789" fmla="*/ 4955599 w 7369701"/>
              <a:gd name="connsiteY789" fmla="*/ 247008 h 6858000"/>
              <a:gd name="connsiteX790" fmla="*/ 5210104 w 7369701"/>
              <a:gd name="connsiteY790" fmla="*/ 228123 h 6858000"/>
              <a:gd name="connsiteX791" fmla="*/ 5261015 w 7369701"/>
              <a:gd name="connsiteY791" fmla="*/ 227087 h 6858000"/>
              <a:gd name="connsiteX792" fmla="*/ 5861181 w 7369701"/>
              <a:gd name="connsiteY792" fmla="*/ 143093 h 6858000"/>
              <a:gd name="connsiteX793" fmla="*/ 5961252 w 7369701"/>
              <a:gd name="connsiteY793" fmla="*/ 114820 h 6858000"/>
              <a:gd name="connsiteX794" fmla="*/ 5944437 w 7369701"/>
              <a:gd name="connsiteY794" fmla="*/ 113829 h 6858000"/>
              <a:gd name="connsiteX795" fmla="*/ 3882765 w 7369701"/>
              <a:gd name="connsiteY795" fmla="*/ 0 h 6858000"/>
              <a:gd name="connsiteX796" fmla="*/ 3995099 w 7369701"/>
              <a:gd name="connsiteY796" fmla="*/ 0 h 6858000"/>
              <a:gd name="connsiteX797" fmla="*/ 4163818 w 7369701"/>
              <a:gd name="connsiteY797" fmla="*/ 234104 h 6858000"/>
              <a:gd name="connsiteX798" fmla="*/ 4172099 w 7369701"/>
              <a:gd name="connsiteY798" fmla="*/ 234207 h 6858000"/>
              <a:gd name="connsiteX799" fmla="*/ 4784282 w 7369701"/>
              <a:gd name="connsiteY799" fmla="*/ 276561 h 6858000"/>
              <a:gd name="connsiteX800" fmla="*/ 4801687 w 7369701"/>
              <a:gd name="connsiteY800" fmla="*/ 267764 h 6858000"/>
              <a:gd name="connsiteX801" fmla="*/ 6082788 w 7369701"/>
              <a:gd name="connsiteY801" fmla="*/ 64119 h 6858000"/>
              <a:gd name="connsiteX802" fmla="*/ 6099442 w 7369701"/>
              <a:gd name="connsiteY802" fmla="*/ 82568 h 6858000"/>
              <a:gd name="connsiteX803" fmla="*/ 4804137 w 7369701"/>
              <a:gd name="connsiteY803" fmla="*/ 320931 h 6858000"/>
              <a:gd name="connsiteX804" fmla="*/ 4227047 w 7369701"/>
              <a:gd name="connsiteY804" fmla="*/ 313415 h 6858000"/>
              <a:gd name="connsiteX805" fmla="*/ 4346041 w 7369701"/>
              <a:gd name="connsiteY805" fmla="*/ 456086 h 6858000"/>
              <a:gd name="connsiteX806" fmla="*/ 4870967 w 7369701"/>
              <a:gd name="connsiteY806" fmla="*/ 963061 h 6858000"/>
              <a:gd name="connsiteX807" fmla="*/ 4889647 w 7369701"/>
              <a:gd name="connsiteY807" fmla="*/ 957147 h 6858000"/>
              <a:gd name="connsiteX808" fmla="*/ 5422504 w 7369701"/>
              <a:gd name="connsiteY808" fmla="*/ 805191 h 6858000"/>
              <a:gd name="connsiteX809" fmla="*/ 6087656 w 7369701"/>
              <a:gd name="connsiteY809" fmla="*/ 826703 h 6858000"/>
              <a:gd name="connsiteX810" fmla="*/ 6058717 w 7369701"/>
              <a:gd name="connsiteY810" fmla="*/ 865992 h 6858000"/>
              <a:gd name="connsiteX811" fmla="*/ 4974153 w 7369701"/>
              <a:gd name="connsiteY811" fmla="*/ 1045456 h 6858000"/>
              <a:gd name="connsiteX812" fmla="*/ 5627835 w 7369701"/>
              <a:gd name="connsiteY812" fmla="*/ 1472077 h 6858000"/>
              <a:gd name="connsiteX813" fmla="*/ 5629817 w 7369701"/>
              <a:gd name="connsiteY813" fmla="*/ 1471412 h 6858000"/>
              <a:gd name="connsiteX814" fmla="*/ 5634124 w 7369701"/>
              <a:gd name="connsiteY814" fmla="*/ 1470572 h 6858000"/>
              <a:gd name="connsiteX815" fmla="*/ 5755832 w 7369701"/>
              <a:gd name="connsiteY815" fmla="*/ 1383886 h 6858000"/>
              <a:gd name="connsiteX816" fmla="*/ 6014186 w 7369701"/>
              <a:gd name="connsiteY816" fmla="*/ 1279799 h 6858000"/>
              <a:gd name="connsiteX817" fmla="*/ 6901619 w 7369701"/>
              <a:gd name="connsiteY817" fmla="*/ 1047874 h 6858000"/>
              <a:gd name="connsiteX818" fmla="*/ 6931566 w 7369701"/>
              <a:gd name="connsiteY818" fmla="*/ 1062034 h 6858000"/>
              <a:gd name="connsiteX819" fmla="*/ 5790982 w 7369701"/>
              <a:gd name="connsiteY819" fmla="*/ 1561380 h 6858000"/>
              <a:gd name="connsiteX820" fmla="*/ 6188971 w 7369701"/>
              <a:gd name="connsiteY820" fmla="*/ 1755168 h 6858000"/>
              <a:gd name="connsiteX821" fmla="*/ 6202446 w 7369701"/>
              <a:gd name="connsiteY821" fmla="*/ 1752268 h 6858000"/>
              <a:gd name="connsiteX822" fmla="*/ 7179560 w 7369701"/>
              <a:gd name="connsiteY822" fmla="*/ 1467551 h 6858000"/>
              <a:gd name="connsiteX823" fmla="*/ 7158730 w 7369701"/>
              <a:gd name="connsiteY823" fmla="*/ 1507835 h 6858000"/>
              <a:gd name="connsiteX824" fmla="*/ 6326959 w 7369701"/>
              <a:gd name="connsiteY824" fmla="*/ 1817686 h 6858000"/>
              <a:gd name="connsiteX825" fmla="*/ 6537433 w 7369701"/>
              <a:gd name="connsiteY825" fmla="*/ 1907790 h 6858000"/>
              <a:gd name="connsiteX826" fmla="*/ 6550221 w 7369701"/>
              <a:gd name="connsiteY826" fmla="*/ 1910729 h 6858000"/>
              <a:gd name="connsiteX827" fmla="*/ 6964438 w 7369701"/>
              <a:gd name="connsiteY827" fmla="*/ 2209505 h 6858000"/>
              <a:gd name="connsiteX828" fmla="*/ 7367862 w 7369701"/>
              <a:gd name="connsiteY828" fmla="*/ 2806833 h 6858000"/>
              <a:gd name="connsiteX829" fmla="*/ 7364329 w 7369701"/>
              <a:gd name="connsiteY829" fmla="*/ 2826907 h 6858000"/>
              <a:gd name="connsiteX830" fmla="*/ 7290545 w 7369701"/>
              <a:gd name="connsiteY830" fmla="*/ 2850663 h 6858000"/>
              <a:gd name="connsiteX831" fmla="*/ 6472036 w 7369701"/>
              <a:gd name="connsiteY831" fmla="*/ 1959003 h 6858000"/>
              <a:gd name="connsiteX832" fmla="*/ 5792897 w 7369701"/>
              <a:gd name="connsiteY832" fmla="*/ 1647747 h 6858000"/>
              <a:gd name="connsiteX833" fmla="*/ 5842751 w 7369701"/>
              <a:gd name="connsiteY833" fmla="*/ 1816112 h 6858000"/>
              <a:gd name="connsiteX834" fmla="*/ 5847424 w 7369701"/>
              <a:gd name="connsiteY834" fmla="*/ 1815776 h 6858000"/>
              <a:gd name="connsiteX835" fmla="*/ 6399821 w 7369701"/>
              <a:gd name="connsiteY835" fmla="*/ 2344799 h 6858000"/>
              <a:gd name="connsiteX836" fmla="*/ 6323232 w 7369701"/>
              <a:gd name="connsiteY836" fmla="*/ 2389634 h 6858000"/>
              <a:gd name="connsiteX837" fmla="*/ 5942958 w 7369701"/>
              <a:gd name="connsiteY837" fmla="*/ 2077708 h 6858000"/>
              <a:gd name="connsiteX838" fmla="*/ 5921559 w 7369701"/>
              <a:gd name="connsiteY838" fmla="*/ 2378596 h 6858000"/>
              <a:gd name="connsiteX839" fmla="*/ 5817651 w 7369701"/>
              <a:gd name="connsiteY839" fmla="*/ 3023919 h 6858000"/>
              <a:gd name="connsiteX840" fmla="*/ 5729634 w 7369701"/>
              <a:gd name="connsiteY840" fmla="*/ 3051849 h 6858000"/>
              <a:gd name="connsiteX841" fmla="*/ 5611018 w 7369701"/>
              <a:gd name="connsiteY841" fmla="*/ 2316769 h 6858000"/>
              <a:gd name="connsiteX842" fmla="*/ 5687608 w 7369701"/>
              <a:gd name="connsiteY842" fmla="*/ 2039972 h 6858000"/>
              <a:gd name="connsiteX843" fmla="*/ 5657554 w 7369701"/>
              <a:gd name="connsiteY843" fmla="*/ 1576445 h 6858000"/>
              <a:gd name="connsiteX844" fmla="*/ 5150475 w 7369701"/>
              <a:gd name="connsiteY844" fmla="*/ 1274012 h 6858000"/>
              <a:gd name="connsiteX845" fmla="*/ 5349142 w 7369701"/>
              <a:gd name="connsiteY845" fmla="*/ 2204405 h 6858000"/>
              <a:gd name="connsiteX846" fmla="*/ 5262214 w 7369701"/>
              <a:gd name="connsiteY846" fmla="*/ 2233836 h 6858000"/>
              <a:gd name="connsiteX847" fmla="*/ 4981539 w 7369701"/>
              <a:gd name="connsiteY847" fmla="*/ 1542201 h 6858000"/>
              <a:gd name="connsiteX848" fmla="*/ 4958461 w 7369701"/>
              <a:gd name="connsiteY848" fmla="*/ 1136957 h 6858000"/>
              <a:gd name="connsiteX849" fmla="*/ 4655015 w 7369701"/>
              <a:gd name="connsiteY849" fmla="*/ 891426 h 6858000"/>
              <a:gd name="connsiteX850" fmla="*/ 4348002 w 7369701"/>
              <a:gd name="connsiteY850" fmla="*/ 2205895 h 6858000"/>
              <a:gd name="connsiteX851" fmla="*/ 4262250 w 7369701"/>
              <a:gd name="connsiteY851" fmla="*/ 2219972 h 6858000"/>
              <a:gd name="connsiteX852" fmla="*/ 4550611 w 7369701"/>
              <a:gd name="connsiteY852" fmla="*/ 817540 h 6858000"/>
              <a:gd name="connsiteX853" fmla="*/ 4564418 w 7369701"/>
              <a:gd name="connsiteY853" fmla="*/ 808293 h 6858000"/>
              <a:gd name="connsiteX854" fmla="*/ 4266388 w 7369701"/>
              <a:gd name="connsiteY854" fmla="*/ 500083 h 6858000"/>
              <a:gd name="connsiteX855" fmla="*/ 4032842 w 7369701"/>
              <a:gd name="connsiteY855" fmla="*/ 211809 h 6858000"/>
              <a:gd name="connsiteX856" fmla="*/ 3882765 w 7369701"/>
              <a:gd name="connsiteY856" fmla="*/ 0 h 6858000"/>
              <a:gd name="connsiteX857" fmla="*/ 3721337 w 7369701"/>
              <a:gd name="connsiteY857" fmla="*/ 0 h 6858000"/>
              <a:gd name="connsiteX858" fmla="*/ 3797544 w 7369701"/>
              <a:gd name="connsiteY858" fmla="*/ 0 h 6858000"/>
              <a:gd name="connsiteX859" fmla="*/ 3775734 w 7369701"/>
              <a:gd name="connsiteY859" fmla="*/ 95131 h 6858000"/>
              <a:gd name="connsiteX860" fmla="*/ 3724807 w 7369701"/>
              <a:gd name="connsiteY860" fmla="*/ 272257 h 6858000"/>
              <a:gd name="connsiteX861" fmla="*/ 3726844 w 7369701"/>
              <a:gd name="connsiteY861" fmla="*/ 282988 h 6858000"/>
              <a:gd name="connsiteX862" fmla="*/ 3742664 w 7369701"/>
              <a:gd name="connsiteY862" fmla="*/ 279918 h 6858000"/>
              <a:gd name="connsiteX863" fmla="*/ 4103910 w 7369701"/>
              <a:gd name="connsiteY863" fmla="*/ 1161917 h 6858000"/>
              <a:gd name="connsiteX864" fmla="*/ 4020269 w 7369701"/>
              <a:gd name="connsiteY864" fmla="*/ 1200406 h 6858000"/>
              <a:gd name="connsiteX865" fmla="*/ 3674882 w 7369701"/>
              <a:gd name="connsiteY865" fmla="*/ 488524 h 6858000"/>
              <a:gd name="connsiteX866" fmla="*/ 3132682 w 7369701"/>
              <a:gd name="connsiteY866" fmla="*/ 1072284 h 6858000"/>
              <a:gd name="connsiteX867" fmla="*/ 2716346 w 7369701"/>
              <a:gd name="connsiteY867" fmla="*/ 1276376 h 6858000"/>
              <a:gd name="connsiteX868" fmla="*/ 2716772 w 7369701"/>
              <a:gd name="connsiteY868" fmla="*/ 1255462 h 6858000"/>
              <a:gd name="connsiteX869" fmla="*/ 3471096 w 7369701"/>
              <a:gd name="connsiteY869" fmla="*/ 437072 h 6858000"/>
              <a:gd name="connsiteX870" fmla="*/ 3639057 w 7369701"/>
              <a:gd name="connsiteY870" fmla="*/ 286334 h 6858000"/>
              <a:gd name="connsiteX871" fmla="*/ 3640309 w 7369701"/>
              <a:gd name="connsiteY871" fmla="*/ 284664 h 6858000"/>
              <a:gd name="connsiteX872" fmla="*/ 3646022 w 7369701"/>
              <a:gd name="connsiteY872" fmla="*/ 276711 h 6858000"/>
              <a:gd name="connsiteX873" fmla="*/ 3707943 w 7369701"/>
              <a:gd name="connsiteY873" fmla="*/ 65958 h 6858000"/>
              <a:gd name="connsiteX874" fmla="*/ 3721337 w 7369701"/>
              <a:gd name="connsiteY874" fmla="*/ 0 h 6858000"/>
              <a:gd name="connsiteX875" fmla="*/ 2867960 w 7369701"/>
              <a:gd name="connsiteY875" fmla="*/ 0 h 6858000"/>
              <a:gd name="connsiteX876" fmla="*/ 2926351 w 7369701"/>
              <a:gd name="connsiteY876" fmla="*/ 0 h 6858000"/>
              <a:gd name="connsiteX877" fmla="*/ 2902823 w 7369701"/>
              <a:gd name="connsiteY877" fmla="*/ 262929 h 6858000"/>
              <a:gd name="connsiteX878" fmla="*/ 2940663 w 7369701"/>
              <a:gd name="connsiteY878" fmla="*/ 140884 h 6858000"/>
              <a:gd name="connsiteX879" fmla="*/ 2947039 w 7369701"/>
              <a:gd name="connsiteY879" fmla="*/ 122524 h 6858000"/>
              <a:gd name="connsiteX880" fmla="*/ 2984316 w 7369701"/>
              <a:gd name="connsiteY880" fmla="*/ 0 h 6858000"/>
              <a:gd name="connsiteX881" fmla="*/ 3016114 w 7369701"/>
              <a:gd name="connsiteY881" fmla="*/ 0 h 6858000"/>
              <a:gd name="connsiteX882" fmla="*/ 2979949 w 7369701"/>
              <a:gd name="connsiteY882" fmla="*/ 119274 h 6858000"/>
              <a:gd name="connsiteX883" fmla="*/ 3023879 w 7369701"/>
              <a:gd name="connsiteY883" fmla="*/ 0 h 6858000"/>
              <a:gd name="connsiteX884" fmla="*/ 3105400 w 7369701"/>
              <a:gd name="connsiteY884" fmla="*/ 0 h 6858000"/>
              <a:gd name="connsiteX885" fmla="*/ 3094669 w 7369701"/>
              <a:gd name="connsiteY885" fmla="*/ 30308 h 6858000"/>
              <a:gd name="connsiteX886" fmla="*/ 2901945 w 7369701"/>
              <a:gd name="connsiteY886" fmla="*/ 466538 h 6858000"/>
              <a:gd name="connsiteX887" fmla="*/ 2815209 w 7369701"/>
              <a:gd name="connsiteY887" fmla="*/ 497361 h 6858000"/>
              <a:gd name="connsiteX888" fmla="*/ 2844845 w 7369701"/>
              <a:gd name="connsiteY888" fmla="*/ 127638 h 6858000"/>
              <a:gd name="connsiteX889" fmla="*/ 2867960 w 7369701"/>
              <a:gd name="connsiteY889" fmla="*/ 0 h 6858000"/>
              <a:gd name="connsiteX890" fmla="*/ 1057230 w 7369701"/>
              <a:gd name="connsiteY890" fmla="*/ 0 h 6858000"/>
              <a:gd name="connsiteX891" fmla="*/ 1111003 w 7369701"/>
              <a:gd name="connsiteY891" fmla="*/ 0 h 6858000"/>
              <a:gd name="connsiteX892" fmla="*/ 1125553 w 7369701"/>
              <a:gd name="connsiteY892" fmla="*/ 52588 h 6858000"/>
              <a:gd name="connsiteX893" fmla="*/ 1304276 w 7369701"/>
              <a:gd name="connsiteY893" fmla="*/ 476275 h 6858000"/>
              <a:gd name="connsiteX894" fmla="*/ 1492066 w 7369701"/>
              <a:gd name="connsiteY894" fmla="*/ 886333 h 6858000"/>
              <a:gd name="connsiteX895" fmla="*/ 1423698 w 7369701"/>
              <a:gd name="connsiteY895" fmla="*/ 710817 h 6858000"/>
              <a:gd name="connsiteX896" fmla="*/ 1357609 w 7369701"/>
              <a:gd name="connsiteY896" fmla="*/ 532892 h 6858000"/>
              <a:gd name="connsiteX897" fmla="*/ 1309550 w 7369701"/>
              <a:gd name="connsiteY897" fmla="*/ 374031 h 6858000"/>
              <a:gd name="connsiteX898" fmla="*/ 1193673 w 7369701"/>
              <a:gd name="connsiteY898" fmla="*/ 49533 h 6858000"/>
              <a:gd name="connsiteX899" fmla="*/ 1164391 w 7369701"/>
              <a:gd name="connsiteY899" fmla="*/ 0 h 6858000"/>
              <a:gd name="connsiteX900" fmla="*/ 1200666 w 7369701"/>
              <a:gd name="connsiteY900" fmla="*/ 0 h 6858000"/>
              <a:gd name="connsiteX901" fmla="*/ 1223408 w 7369701"/>
              <a:gd name="connsiteY901" fmla="*/ 38996 h 6858000"/>
              <a:gd name="connsiteX902" fmla="*/ 1339635 w 7369701"/>
              <a:gd name="connsiteY902" fmla="*/ 365517 h 6858000"/>
              <a:gd name="connsiteX903" fmla="*/ 1387469 w 7369701"/>
              <a:gd name="connsiteY903" fmla="*/ 523079 h 6858000"/>
              <a:gd name="connsiteX904" fmla="*/ 1452685 w 7369701"/>
              <a:gd name="connsiteY904" fmla="*/ 699806 h 6858000"/>
              <a:gd name="connsiteX905" fmla="*/ 1492092 w 7369701"/>
              <a:gd name="connsiteY905" fmla="*/ 800424 h 6858000"/>
              <a:gd name="connsiteX906" fmla="*/ 1455302 w 7369701"/>
              <a:gd name="connsiteY906" fmla="*/ 632913 h 6858000"/>
              <a:gd name="connsiteX907" fmla="*/ 1222336 w 7369701"/>
              <a:gd name="connsiteY907" fmla="*/ 9480 h 6858000"/>
              <a:gd name="connsiteX908" fmla="*/ 1214634 w 7369701"/>
              <a:gd name="connsiteY908" fmla="*/ 0 h 6858000"/>
              <a:gd name="connsiteX909" fmla="*/ 1289827 w 7369701"/>
              <a:gd name="connsiteY909" fmla="*/ 0 h 6858000"/>
              <a:gd name="connsiteX910" fmla="*/ 1321076 w 7369701"/>
              <a:gd name="connsiteY910" fmla="*/ 59722 h 6858000"/>
              <a:gd name="connsiteX911" fmla="*/ 1512579 w 7369701"/>
              <a:gd name="connsiteY911" fmla="*/ 626441 h 6858000"/>
              <a:gd name="connsiteX912" fmla="*/ 1506076 w 7369701"/>
              <a:gd name="connsiteY912" fmla="*/ 1089289 h 6858000"/>
              <a:gd name="connsiteX913" fmla="*/ 1486346 w 7369701"/>
              <a:gd name="connsiteY913" fmla="*/ 1079919 h 6858000"/>
              <a:gd name="connsiteX914" fmla="*/ 1070511 w 7369701"/>
              <a:gd name="connsiteY914" fmla="*/ 48609 h 6858000"/>
              <a:gd name="connsiteX915" fmla="*/ 1057230 w 7369701"/>
              <a:gd name="connsiteY915" fmla="*/ 0 h 6858000"/>
              <a:gd name="connsiteX916" fmla="*/ 43151 w 7369701"/>
              <a:gd name="connsiteY916" fmla="*/ 0 h 6858000"/>
              <a:gd name="connsiteX917" fmla="*/ 95283 w 7369701"/>
              <a:gd name="connsiteY917" fmla="*/ 0 h 6858000"/>
              <a:gd name="connsiteX918" fmla="*/ 300708 w 7369701"/>
              <a:gd name="connsiteY918" fmla="*/ 154571 h 6858000"/>
              <a:gd name="connsiteX919" fmla="*/ 530414 w 7369701"/>
              <a:gd name="connsiteY919" fmla="*/ 354673 h 6858000"/>
              <a:gd name="connsiteX920" fmla="*/ 333785 w 7369701"/>
              <a:gd name="connsiteY920" fmla="*/ 161564 h 6858000"/>
              <a:gd name="connsiteX921" fmla="*/ 147005 w 7369701"/>
              <a:gd name="connsiteY921" fmla="*/ 0 h 6858000"/>
              <a:gd name="connsiteX922" fmla="*/ 272509 w 7369701"/>
              <a:gd name="connsiteY922" fmla="*/ 0 h 6858000"/>
              <a:gd name="connsiteX923" fmla="*/ 326276 w 7369701"/>
              <a:gd name="connsiteY923" fmla="*/ 45847 h 6858000"/>
              <a:gd name="connsiteX924" fmla="*/ 823759 w 7369701"/>
              <a:gd name="connsiteY924" fmla="*/ 574145 h 6858000"/>
              <a:gd name="connsiteX925" fmla="*/ 811254 w 7369701"/>
              <a:gd name="connsiteY925" fmla="*/ 665546 h 6858000"/>
              <a:gd name="connsiteX926" fmla="*/ 154042 w 7369701"/>
              <a:gd name="connsiteY926" fmla="*/ 261522 h 6858000"/>
              <a:gd name="connsiteX927" fmla="*/ 13550 w 7369701"/>
              <a:gd name="connsiteY927" fmla="*/ 158423 h 6858000"/>
              <a:gd name="connsiteX928" fmla="*/ 0 w 7369701"/>
              <a:gd name="connsiteY928" fmla="*/ 146618 h 6858000"/>
              <a:gd name="connsiteX929" fmla="*/ 0 w 7369701"/>
              <a:gd name="connsiteY929" fmla="*/ 59161 h 6858000"/>
              <a:gd name="connsiteX930" fmla="*/ 45427 w 7369701"/>
              <a:gd name="connsiteY930" fmla="*/ 101078 h 6858000"/>
              <a:gd name="connsiteX931" fmla="*/ 630103 w 7369701"/>
              <a:gd name="connsiteY931" fmla="*/ 485885 h 6858000"/>
              <a:gd name="connsiteX932" fmla="*/ 532040 w 7369701"/>
              <a:gd name="connsiteY932" fmla="*/ 399359 h 6858000"/>
              <a:gd name="connsiteX933" fmla="*/ 517618 w 7369701"/>
              <a:gd name="connsiteY933" fmla="*/ 385726 h 6858000"/>
              <a:gd name="connsiteX934" fmla="*/ 285074 w 7369701"/>
              <a:gd name="connsiteY934" fmla="*/ 182755 h 6858000"/>
              <a:gd name="connsiteX935" fmla="*/ 43151 w 7369701"/>
              <a:gd name="connsiteY93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Lst>
            <a:rect l="l" t="t" r="r" b="b"/>
            <a:pathLst>
              <a:path w="7369701" h="6858000">
                <a:moveTo>
                  <a:pt x="369702" y="6712169"/>
                </a:moveTo>
                <a:lnTo>
                  <a:pt x="366575" y="6715556"/>
                </a:lnTo>
                <a:cubicBezTo>
                  <a:pt x="367954" y="6715031"/>
                  <a:pt x="369326" y="6714512"/>
                  <a:pt x="371637" y="6713954"/>
                </a:cubicBezTo>
                <a:lnTo>
                  <a:pt x="369702" y="6712169"/>
                </a:ln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lnTo>
                  <a:pt x="103333" y="5699602"/>
                </a:lnTo>
                <a:close/>
                <a:moveTo>
                  <a:pt x="5539432" y="5642928"/>
                </a:moveTo>
                <a:cubicBezTo>
                  <a:pt x="5544304" y="5659969"/>
                  <a:pt x="5549664" y="5677449"/>
                  <a:pt x="5555462" y="5694454"/>
                </a:cubicBezTo>
                <a:cubicBezTo>
                  <a:pt x="5631122" y="5909386"/>
                  <a:pt x="5731219" y="6118228"/>
                  <a:pt x="5828270" y="6320663"/>
                </a:cubicBezTo>
                <a:cubicBezTo>
                  <a:pt x="5868407" y="6404290"/>
                  <a:pt x="5908582" y="6488842"/>
                  <a:pt x="5947416" y="6574846"/>
                </a:cubicBezTo>
                <a:cubicBezTo>
                  <a:pt x="5894674" y="6327329"/>
                  <a:pt x="5793018"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2650666" y="5530686"/>
                </a:moveTo>
                <a:cubicBezTo>
                  <a:pt x="2650695" y="5531619"/>
                  <a:pt x="2650695" y="5531619"/>
                  <a:pt x="2650249" y="5532101"/>
                </a:cubicBezTo>
                <a:cubicBezTo>
                  <a:pt x="2594633" y="5864991"/>
                  <a:pt x="2624834" y="6212617"/>
                  <a:pt x="2663808" y="6535215"/>
                </a:cubicBezTo>
                <a:cubicBezTo>
                  <a:pt x="2664345" y="6401062"/>
                  <a:pt x="2664881" y="6266909"/>
                  <a:pt x="2665418" y="6132756"/>
                </a:cubicBezTo>
                <a:cubicBezTo>
                  <a:pt x="2666315" y="5945493"/>
                  <a:pt x="2661038" y="5743579"/>
                  <a:pt x="2650666" y="5530686"/>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lnTo>
                  <a:pt x="1824397" y="5447757"/>
                </a:ln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lnTo>
                  <a:pt x="4376219" y="5729027"/>
                </a:ln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lnTo>
                  <a:pt x="2879408" y="5031590"/>
                </a:ln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lnTo>
                  <a:pt x="1927410" y="4716164"/>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lnTo>
                  <a:pt x="1310106" y="3943217"/>
                </a:ln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lnTo>
                  <a:pt x="3316479" y="3872136"/>
                </a:ln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99925" y="4149276"/>
                  <a:pt x="5291490" y="4229096"/>
                  <a:pt x="5388878" y="4300185"/>
                </a:cubicBezTo>
                <a:cubicBezTo>
                  <a:pt x="5401114"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lnTo>
                  <a:pt x="5425834" y="3162785"/>
                </a:lnTo>
                <a:close/>
                <a:moveTo>
                  <a:pt x="1318687" y="3113840"/>
                </a:moveTo>
                <a:cubicBezTo>
                  <a:pt x="1233126" y="3142037"/>
                  <a:pt x="1148133" y="3174161"/>
                  <a:pt x="1066793" y="3212171"/>
                </a:cubicBezTo>
                <a:lnTo>
                  <a:pt x="993319" y="3247648"/>
                </a:ln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1238695" y="3076820"/>
                </a:moveTo>
                <a:cubicBezTo>
                  <a:pt x="1051055" y="3082190"/>
                  <a:pt x="886407" y="3192548"/>
                  <a:pt x="716371" y="3293249"/>
                </a:cubicBezTo>
                <a:cubicBezTo>
                  <a:pt x="670943" y="3320259"/>
                  <a:pt x="625512" y="3345868"/>
                  <a:pt x="579522" y="3371759"/>
                </a:cubicBezTo>
                <a:lnTo>
                  <a:pt x="600288" y="3365555"/>
                </a:lnTo>
                <a:cubicBezTo>
                  <a:pt x="680240" y="3341573"/>
                  <a:pt x="762713" y="3317034"/>
                  <a:pt x="840692" y="3284921"/>
                </a:cubicBezTo>
                <a:cubicBezTo>
                  <a:pt x="887813" y="3265484"/>
                  <a:pt x="934087" y="3242968"/>
                  <a:pt x="979248" y="3221003"/>
                </a:cubicBezTo>
                <a:lnTo>
                  <a:pt x="1053282" y="3185247"/>
                </a:ln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cubicBezTo>
                  <a:pt x="6038795" y="4764265"/>
                  <a:pt x="6038750" y="4764056"/>
                  <a:pt x="6038706" y="4763847"/>
                </a:cubicBezTo>
                <a:lnTo>
                  <a:pt x="6037784"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1"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7"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3"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8"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4"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7"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lnTo>
                  <a:pt x="2714982" y="5427051"/>
                </a:ln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cubicBezTo>
                  <a:pt x="1794765" y="6848159"/>
                  <a:pt x="1794840" y="6853080"/>
                  <a:pt x="1794914" y="6858000"/>
                </a:cubicBez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cubicBezTo>
                  <a:pt x="1203470" y="6853117"/>
                  <a:pt x="1203571" y="6855559"/>
                  <a:pt x="1203671" y="6858000"/>
                </a:cubicBezTo>
                <a:lnTo>
                  <a:pt x="1143180" y="6858000"/>
                </a:lnTo>
                <a:cubicBezTo>
                  <a:pt x="1142845" y="6827348"/>
                  <a:pt x="1142511" y="6796697"/>
                  <a:pt x="1142176" y="6766045"/>
                </a:cubicBez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cubicBezTo>
                  <a:pt x="5763687" y="2828007"/>
                  <a:pt x="5764331" y="2813808"/>
                  <a:pt x="5764974" y="2799609"/>
                </a:cubicBez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lnTo>
                  <a:pt x="2399523" y="1428234"/>
                </a:ln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lnTo>
                  <a:pt x="278707" y="1352270"/>
                </a:ln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lnTo>
                  <a:pt x="655236" y="1268632"/>
                </a:ln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lnTo>
                  <a:pt x="6605473" y="1184686"/>
                </a:lnTo>
                <a:cubicBezTo>
                  <a:pt x="6633823" y="1169483"/>
                  <a:pt x="6662531" y="1154778"/>
                  <a:pt x="6691602" y="1140573"/>
                </a:cubicBezTo>
                <a:close/>
                <a:moveTo>
                  <a:pt x="4002475" y="1037802"/>
                </a:moveTo>
                <a:lnTo>
                  <a:pt x="4000324" y="1039362"/>
                </a:lnTo>
                <a:lnTo>
                  <a:pt x="4002862" y="1042866"/>
                </a:ln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lnTo>
                  <a:pt x="5460148" y="911442"/>
                </a:ln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lnTo>
                  <a:pt x="5208466" y="257550"/>
                </a:ln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lnTo>
                  <a:pt x="5261015" y="227087"/>
                </a:ln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lnTo>
                  <a:pt x="6537433" y="1907790"/>
                </a:ln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lnTo>
                  <a:pt x="3882765" y="0"/>
                </a:ln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lnTo>
                  <a:pt x="3721337" y="0"/>
                </a:ln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lnTo>
                  <a:pt x="2867960" y="0"/>
                </a:ln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lnTo>
                  <a:pt x="1057230" y="0"/>
                </a:ln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lnTo>
                  <a:pt x="43151" y="0"/>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38" name="Rectangle 37">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990600"/>
            <a:ext cx="11277600" cy="48768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CC803751-C438-0D4E-B165-4F18E8FBF10C}"/>
              </a:ext>
            </a:extLst>
          </p:cNvPr>
          <p:cNvSpPr>
            <a:spLocks noGrp="1"/>
          </p:cNvSpPr>
          <p:nvPr>
            <p:ph type="title"/>
          </p:nvPr>
        </p:nvSpPr>
        <p:spPr>
          <a:xfrm>
            <a:off x="1143000" y="1676400"/>
            <a:ext cx="3810000" cy="3505200"/>
          </a:xfrm>
        </p:spPr>
        <p:txBody>
          <a:bodyPr anchor="t">
            <a:normAutofit/>
          </a:bodyPr>
          <a:lstStyle/>
          <a:p>
            <a:r>
              <a:rPr lang="en-GB" sz="4000" b="1"/>
              <a:t>Poster presentation part 1 </a:t>
            </a:r>
            <a:endParaRPr lang="en-US" sz="4000" b="1"/>
          </a:p>
        </p:txBody>
      </p:sp>
      <p:sp>
        <p:nvSpPr>
          <p:cNvPr id="3" name="Content Placeholder 2">
            <a:extLst>
              <a:ext uri="{FF2B5EF4-FFF2-40B4-BE49-F238E27FC236}">
                <a16:creationId xmlns:a16="http://schemas.microsoft.com/office/drawing/2014/main" id="{D8E0A396-8206-3240-982E-2C423D3CDDD0}"/>
              </a:ext>
            </a:extLst>
          </p:cNvPr>
          <p:cNvSpPr>
            <a:spLocks noGrp="1"/>
          </p:cNvSpPr>
          <p:nvPr>
            <p:ph idx="1"/>
          </p:nvPr>
        </p:nvSpPr>
        <p:spPr>
          <a:xfrm>
            <a:off x="5181604" y="1719532"/>
            <a:ext cx="5969474" cy="3462068"/>
          </a:xfrm>
        </p:spPr>
        <p:txBody>
          <a:bodyPr vert="horz" lIns="91440" tIns="45720" rIns="91440" bIns="45720" rtlCol="0" anchor="t">
            <a:normAutofit/>
          </a:bodyPr>
          <a:lstStyle/>
          <a:p>
            <a:pPr marL="0" indent="0">
              <a:buNone/>
            </a:pPr>
            <a:endParaRPr lang="en-GB" sz="2400" b="1">
              <a:solidFill>
                <a:schemeClr val="tx1">
                  <a:alpha val="55000"/>
                </a:schemeClr>
              </a:solidFill>
            </a:endParaRPr>
          </a:p>
          <a:p>
            <a:pPr marL="0" indent="0">
              <a:buNone/>
            </a:pPr>
            <a:r>
              <a:rPr lang="en-GB" sz="2400" b="1">
                <a:solidFill>
                  <a:schemeClr val="tx1">
                    <a:alpha val="55000"/>
                  </a:schemeClr>
                </a:solidFill>
              </a:rPr>
              <a:t>                 STUDENT NAME– Elaine Artwell</a:t>
            </a:r>
            <a:endParaRPr lang="en-GB" sz="2400" b="1">
              <a:solidFill>
                <a:schemeClr val="tx1">
                  <a:alpha val="55000"/>
                </a:schemeClr>
              </a:solidFill>
              <a:ea typeface="Calibri"/>
              <a:cs typeface="Calibri"/>
            </a:endParaRPr>
          </a:p>
          <a:p>
            <a:pPr marL="0" indent="0">
              <a:buNone/>
            </a:pPr>
            <a:r>
              <a:rPr lang="en-GB" sz="2400" b="1">
                <a:solidFill>
                  <a:schemeClr val="tx1">
                    <a:alpha val="55000"/>
                  </a:schemeClr>
                </a:solidFill>
              </a:rPr>
              <a:t>                 STUDENT NAME– 2008821</a:t>
            </a:r>
            <a:endParaRPr lang="en-GB" sz="2400" b="1">
              <a:solidFill>
                <a:schemeClr val="tx1">
                  <a:alpha val="55000"/>
                </a:schemeClr>
              </a:solidFill>
              <a:ea typeface="Calibri"/>
              <a:cs typeface="Calibri"/>
            </a:endParaRPr>
          </a:p>
          <a:p>
            <a:pPr marL="0" indent="0">
              <a:buNone/>
            </a:pPr>
            <a:r>
              <a:rPr lang="en-GB" sz="2400" b="1">
                <a:solidFill>
                  <a:schemeClr val="tx1">
                    <a:alpha val="55000"/>
                  </a:schemeClr>
                </a:solidFill>
              </a:rPr>
              <a:t>                  MODULE CODE– BMHP5003</a:t>
            </a:r>
            <a:endParaRPr lang="en-GB" sz="2400" b="1">
              <a:solidFill>
                <a:schemeClr val="tx1">
                  <a:alpha val="55000"/>
                </a:schemeClr>
              </a:solidFill>
              <a:ea typeface="Calibri"/>
              <a:cs typeface="Calibri"/>
            </a:endParaRPr>
          </a:p>
          <a:p>
            <a:pPr marL="0" indent="0">
              <a:buNone/>
            </a:pPr>
            <a:r>
              <a:rPr lang="en-GB" sz="2400" b="1">
                <a:solidFill>
                  <a:schemeClr val="tx1">
                    <a:alpha val="55000"/>
                  </a:schemeClr>
                </a:solidFill>
              </a:rPr>
              <a:t>                   LECTURER NAME- Mumtaz Goolam</a:t>
            </a:r>
            <a:endParaRPr lang="en-US" sz="2400" b="1">
              <a:solidFill>
                <a:schemeClr val="tx1">
                  <a:alpha val="55000"/>
                </a:schemeClr>
              </a:solidFill>
            </a:endParaRPr>
          </a:p>
        </p:txBody>
      </p:sp>
    </p:spTree>
    <p:extLst>
      <p:ext uri="{BB962C8B-B14F-4D97-AF65-F5344CB8AC3E}">
        <p14:creationId xmlns:p14="http://schemas.microsoft.com/office/powerpoint/2010/main" val="160888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2">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2FECEB-DFA0-4B49-8E29-77ADD85F04AB}"/>
              </a:ext>
            </a:extLst>
          </p:cNvPr>
          <p:cNvSpPr>
            <a:spLocks noGrp="1"/>
          </p:cNvSpPr>
          <p:nvPr>
            <p:ph type="title"/>
          </p:nvPr>
        </p:nvSpPr>
        <p:spPr>
          <a:xfrm>
            <a:off x="640080" y="325369"/>
            <a:ext cx="4368602" cy="1956841"/>
          </a:xfrm>
        </p:spPr>
        <p:txBody>
          <a:bodyPr vert="horz" lIns="91440" tIns="45720" rIns="91440" bIns="45720" rtlCol="0" anchor="b">
            <a:normAutofit/>
          </a:bodyPr>
          <a:lstStyle/>
          <a:p>
            <a:r>
              <a:rPr lang="en-US" sz="5400" b="1"/>
              <a:t>Cardiovascular system </a:t>
            </a:r>
          </a:p>
        </p:txBody>
      </p:sp>
      <p:sp>
        <p:nvSpPr>
          <p:cNvPr id="25"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893939C7-E499-624B-9739-ED08EC22D01D}"/>
              </a:ext>
            </a:extLst>
          </p:cNvPr>
          <p:cNvSpPr txBox="1"/>
          <p:nvPr/>
        </p:nvSpPr>
        <p:spPr>
          <a:xfrm>
            <a:off x="640080" y="2872899"/>
            <a:ext cx="4243589" cy="3320668"/>
          </a:xfrm>
          <a:prstGeom prst="rect">
            <a:avLst/>
          </a:prstGeom>
        </p:spPr>
        <p:txBody>
          <a:bodyPr vert="horz" lIns="91440" tIns="45720" rIns="91440" bIns="45720" rtlCol="0" anchor="t">
            <a:normAutofit lnSpcReduction="10000"/>
          </a:bodyPr>
          <a:lstStyle/>
          <a:p>
            <a:pPr>
              <a:lnSpc>
                <a:spcPct val="90000"/>
              </a:lnSpc>
              <a:spcAft>
                <a:spcPts val="600"/>
              </a:spcAft>
            </a:pPr>
            <a:r>
              <a:rPr lang="en-US" sz="1700" b="0" i="0" u="none" strike="noStrike">
                <a:effectLst/>
              </a:rPr>
              <a:t>The cardiovascular system </a:t>
            </a:r>
            <a:r>
              <a:rPr lang="en-US" sz="1700" b="1" i="0" u="none" strike="noStrike">
                <a:effectLst/>
              </a:rPr>
              <a:t>consists of the heart, blood vessels, and blood</a:t>
            </a:r>
            <a:r>
              <a:rPr lang="en-US" sz="1700" b="0" i="0" u="none" strike="noStrike">
                <a:effectLst/>
              </a:rPr>
              <a:t>. Its primary function is to transport nutrients and oxygen-rich blood to all parts of the body and to carry deoxygenated blood back to the lungs</a:t>
            </a:r>
            <a:endParaRPr lang="en-US"/>
          </a:p>
          <a:p>
            <a:pPr>
              <a:lnSpc>
                <a:spcPct val="90000"/>
              </a:lnSpc>
              <a:spcAft>
                <a:spcPts val="600"/>
              </a:spcAft>
            </a:pPr>
            <a:r>
              <a:rPr lang="en-US" sz="1700"/>
              <a:t>This system is responsible for delivering blood to different parts of the body which are closed blood vessels. These vessels include, Arteries, veins and capillaries.</a:t>
            </a:r>
            <a:endParaRPr lang="en-US" sz="1700">
              <a:cs typeface="Calibri" panose="020F0502020204030204"/>
            </a:endParaRPr>
          </a:p>
          <a:p>
            <a:pPr>
              <a:lnSpc>
                <a:spcPct val="90000"/>
              </a:lnSpc>
              <a:spcAft>
                <a:spcPts val="600"/>
              </a:spcAft>
            </a:pPr>
            <a:r>
              <a:rPr lang="en-US" sz="1700"/>
              <a:t>( Sherrell, 2021</a:t>
            </a:r>
            <a:r>
              <a:rPr lang="en-GB" sz="1700"/>
              <a:t>) </a:t>
            </a:r>
          </a:p>
          <a:p>
            <a:pPr>
              <a:lnSpc>
                <a:spcPct val="90000"/>
              </a:lnSpc>
              <a:spcAft>
                <a:spcPts val="600"/>
              </a:spcAft>
            </a:pPr>
            <a:endParaRPr lang="en-GB" sz="1700">
              <a:cs typeface="Calibri" panose="020F0502020204030204"/>
            </a:endParaRPr>
          </a:p>
          <a:p>
            <a:pPr indent="-228600">
              <a:lnSpc>
                <a:spcPct val="90000"/>
              </a:lnSpc>
              <a:spcAft>
                <a:spcPts val="600"/>
              </a:spcAft>
              <a:buFont typeface="Arial" panose="020B0604020202020204" pitchFamily="34" charset="0"/>
              <a:buChar char="•"/>
            </a:pPr>
            <a:endParaRPr lang="en-GB" sz="1700"/>
          </a:p>
          <a:p>
            <a:pPr>
              <a:lnSpc>
                <a:spcPct val="90000"/>
              </a:lnSpc>
              <a:spcAft>
                <a:spcPts val="600"/>
              </a:spcAft>
            </a:pPr>
            <a:r>
              <a:rPr lang="en-GB" sz="1700"/>
              <a:t>                 Image from </a:t>
            </a:r>
            <a:r>
              <a:rPr lang="en-GB" sz="1700" err="1"/>
              <a:t>thoughtco</a:t>
            </a:r>
            <a:r>
              <a:rPr lang="en-GB" sz="1700"/>
              <a:t> </a:t>
            </a:r>
            <a:endParaRPr lang="en-US" sz="1700">
              <a:cs typeface="Calibri" panose="020F0502020204030204"/>
            </a:endParaRPr>
          </a:p>
        </p:txBody>
      </p:sp>
      <p:pic>
        <p:nvPicPr>
          <p:cNvPr id="15" name="Content Placeholder 14">
            <a:extLst>
              <a:ext uri="{FF2B5EF4-FFF2-40B4-BE49-F238E27FC236}">
                <a16:creationId xmlns:a16="http://schemas.microsoft.com/office/drawing/2014/main" id="{C2158E34-E82D-DE4C-AF1F-F72B8CE9D29A}"/>
              </a:ext>
            </a:extLst>
          </p:cNvPr>
          <p:cNvPicPr>
            <a:picLocks noGrp="1" noChangeAspect="1"/>
          </p:cNvPicPr>
          <p:nvPr>
            <p:ph idx="1"/>
          </p:nvPr>
        </p:nvPicPr>
        <p:blipFill rotWithShape="1">
          <a:blip r:embed="rId2"/>
          <a:srcRect t="302"/>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4819916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8CFB1-D990-CB46-AB30-8236535C0AD2}"/>
              </a:ext>
            </a:extLst>
          </p:cNvPr>
          <p:cNvSpPr>
            <a:spLocks noGrp="1"/>
          </p:cNvSpPr>
          <p:nvPr>
            <p:ph type="title"/>
          </p:nvPr>
        </p:nvSpPr>
        <p:spPr>
          <a:xfrm>
            <a:off x="1510043" y="-234820"/>
            <a:ext cx="11507636" cy="1584354"/>
          </a:xfrm>
        </p:spPr>
        <p:txBody>
          <a:bodyPr/>
          <a:lstStyle/>
          <a:p>
            <a:r>
              <a:rPr lang="en-GB">
                <a:ln w="0"/>
                <a:solidFill>
                  <a:srgbClr val="002060"/>
                </a:solidFill>
                <a:effectLst>
                  <a:outerShdw blurRad="38100" dist="25400" dir="5400000" algn="ctr" rotWithShape="0">
                    <a:srgbClr val="6E747A">
                      <a:alpha val="43000"/>
                    </a:srgbClr>
                  </a:outerShdw>
                </a:effectLst>
                <a:latin typeface="+mn-lt"/>
                <a:cs typeface="Calibri"/>
              </a:rPr>
              <a:t>                   Cardiovascular system </a:t>
            </a:r>
          </a:p>
        </p:txBody>
      </p:sp>
      <p:pic>
        <p:nvPicPr>
          <p:cNvPr id="6" name="Picture 5">
            <a:extLst>
              <a:ext uri="{FF2B5EF4-FFF2-40B4-BE49-F238E27FC236}">
                <a16:creationId xmlns:a16="http://schemas.microsoft.com/office/drawing/2014/main" id="{D1802F85-F981-7646-95D4-4E09CD0828E3}"/>
              </a:ext>
            </a:extLst>
          </p:cNvPr>
          <p:cNvPicPr>
            <a:picLocks noChangeAspect="1"/>
          </p:cNvPicPr>
          <p:nvPr/>
        </p:nvPicPr>
        <p:blipFill>
          <a:blip r:embed="rId2"/>
          <a:stretch>
            <a:fillRect/>
          </a:stretch>
        </p:blipFill>
        <p:spPr>
          <a:xfrm>
            <a:off x="2767410" y="1963481"/>
            <a:ext cx="6351578" cy="3717910"/>
          </a:xfrm>
          <a:prstGeom prst="rect">
            <a:avLst/>
          </a:prstGeom>
        </p:spPr>
      </p:pic>
      <p:sp>
        <p:nvSpPr>
          <p:cNvPr id="10" name="TextBox 9">
            <a:extLst>
              <a:ext uri="{FF2B5EF4-FFF2-40B4-BE49-F238E27FC236}">
                <a16:creationId xmlns:a16="http://schemas.microsoft.com/office/drawing/2014/main" id="{0E590396-E846-5443-BD42-C7D165403FA3}"/>
              </a:ext>
            </a:extLst>
          </p:cNvPr>
          <p:cNvSpPr txBox="1"/>
          <p:nvPr/>
        </p:nvSpPr>
        <p:spPr>
          <a:xfrm rot="10800000" flipV="1">
            <a:off x="491190" y="391770"/>
            <a:ext cx="2742392" cy="253916"/>
          </a:xfrm>
          <a:prstGeom prst="rect">
            <a:avLst/>
          </a:prstGeom>
          <a:noFill/>
        </p:spPr>
        <p:txBody>
          <a:bodyPr wrap="square" lIns="91440" tIns="45720" rIns="91440" bIns="45720" anchor="t">
            <a:spAutoFit/>
          </a:bodyPr>
          <a:lstStyle/>
          <a:p>
            <a:r>
              <a:rPr lang="en-US" sz="1050"/>
              <a:t>Image from Teachers pay Teachers</a:t>
            </a:r>
            <a:endParaRPr lang="en-US" sz="1050" err="1">
              <a:cs typeface="Calibri"/>
            </a:endParaRPr>
          </a:p>
        </p:txBody>
      </p:sp>
      <p:sp>
        <p:nvSpPr>
          <p:cNvPr id="4" name="TextBox 3">
            <a:extLst>
              <a:ext uri="{FF2B5EF4-FFF2-40B4-BE49-F238E27FC236}">
                <a16:creationId xmlns:a16="http://schemas.microsoft.com/office/drawing/2014/main" id="{F9876655-6492-40E2-96D6-1C658691790C}"/>
              </a:ext>
            </a:extLst>
          </p:cNvPr>
          <p:cNvSpPr txBox="1"/>
          <p:nvPr/>
        </p:nvSpPr>
        <p:spPr>
          <a:xfrm>
            <a:off x="259213" y="1004478"/>
            <a:ext cx="5836787" cy="4154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a:cs typeface="Calibri"/>
              </a:rPr>
              <a:t>The superior vena cava, which is the</a:t>
            </a:r>
            <a:r>
              <a:rPr lang="en-GB" sz="1050">
                <a:cs typeface="Calibri"/>
              </a:rPr>
              <a:t> superior of the two  vena cava. It returns designated blood from the systematic circulation to the right atrium of the heart.</a:t>
            </a:r>
            <a:endParaRPr lang="en-US" sz="1050">
              <a:cs typeface="Calibri"/>
            </a:endParaRPr>
          </a:p>
        </p:txBody>
      </p:sp>
      <p:sp>
        <p:nvSpPr>
          <p:cNvPr id="5" name="TextBox 4">
            <a:extLst>
              <a:ext uri="{FF2B5EF4-FFF2-40B4-BE49-F238E27FC236}">
                <a16:creationId xmlns:a16="http://schemas.microsoft.com/office/drawing/2014/main" id="{B8AFAE27-F8CA-41F8-A6C1-D74AFE31B275}"/>
              </a:ext>
            </a:extLst>
          </p:cNvPr>
          <p:cNvSpPr txBox="1"/>
          <p:nvPr/>
        </p:nvSpPr>
        <p:spPr>
          <a:xfrm>
            <a:off x="7340182" y="942257"/>
            <a:ext cx="4914180"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a:cs typeface="Calibri"/>
              </a:rPr>
              <a:t>The Aorta is the main artery that carries blood away from the heart to the rest of the body. The process is for the blood to leave the aortic valve, allowing the blood to travel through the aorta, making a cane-shaped curve that allows other major arteries to deliver oxygen-rich blood to the brain, muscles and other cells. </a:t>
            </a:r>
          </a:p>
        </p:txBody>
      </p:sp>
      <p:sp>
        <p:nvSpPr>
          <p:cNvPr id="7" name="TextBox 6">
            <a:extLst>
              <a:ext uri="{FF2B5EF4-FFF2-40B4-BE49-F238E27FC236}">
                <a16:creationId xmlns:a16="http://schemas.microsoft.com/office/drawing/2014/main" id="{891A7063-3335-4E1B-9A34-AAFA43C6A7C6}"/>
              </a:ext>
            </a:extLst>
          </p:cNvPr>
          <p:cNvSpPr txBox="1"/>
          <p:nvPr/>
        </p:nvSpPr>
        <p:spPr>
          <a:xfrm>
            <a:off x="10602943" y="4248149"/>
            <a:ext cx="1377351" cy="18928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a:cs typeface="Calibri"/>
              </a:rPr>
              <a:t>The left pulmonary veins connects  with the left lung, by  working opposite  to the pulmonary artery. The function is to collect oxygenated blood, carrying it from the lungs back to the he</a:t>
            </a:r>
            <a:r>
              <a:rPr lang="en-US" sz="1200">
                <a:cs typeface="Calibri"/>
              </a:rPr>
              <a:t>art.</a:t>
            </a:r>
          </a:p>
        </p:txBody>
      </p:sp>
      <p:sp>
        <p:nvSpPr>
          <p:cNvPr id="8" name="TextBox 7">
            <a:extLst>
              <a:ext uri="{FF2B5EF4-FFF2-40B4-BE49-F238E27FC236}">
                <a16:creationId xmlns:a16="http://schemas.microsoft.com/office/drawing/2014/main" id="{F0E948C5-92DF-426D-BFC2-E8FA0808AB0C}"/>
              </a:ext>
            </a:extLst>
          </p:cNvPr>
          <p:cNvSpPr txBox="1"/>
          <p:nvPr/>
        </p:nvSpPr>
        <p:spPr>
          <a:xfrm>
            <a:off x="10141966" y="1946874"/>
            <a:ext cx="1708032" cy="18697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a:cs typeface="Calibri"/>
              </a:rPr>
              <a:t>The left  pulmonary artery sends deoxygenated blood from the heart to the left lung. The artery divides just above the heart into two branches, to the right and left lungs. Arteries are divided into smaller branches, until the capillaries n the pulmonary air sacs are reached. </a:t>
            </a:r>
          </a:p>
        </p:txBody>
      </p:sp>
      <p:sp>
        <p:nvSpPr>
          <p:cNvPr id="9" name="TextBox 8">
            <a:extLst>
              <a:ext uri="{FF2B5EF4-FFF2-40B4-BE49-F238E27FC236}">
                <a16:creationId xmlns:a16="http://schemas.microsoft.com/office/drawing/2014/main" id="{60CA41BE-910A-47B5-8E32-20E4DA38DECF}"/>
              </a:ext>
            </a:extLst>
          </p:cNvPr>
          <p:cNvSpPr txBox="1"/>
          <p:nvPr/>
        </p:nvSpPr>
        <p:spPr>
          <a:xfrm>
            <a:off x="8427468" y="3697318"/>
            <a:ext cx="2168107" cy="90024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a:ea typeface="Calibri"/>
                <a:cs typeface="Calibri"/>
              </a:rPr>
              <a:t>The functions</a:t>
            </a:r>
          </a:p>
          <a:p>
            <a:r>
              <a:rPr lang="en-US" sz="1050">
                <a:ea typeface="Calibri"/>
                <a:cs typeface="Calibri"/>
              </a:rPr>
              <a:t>of the left atrium receives  blood full of oxygen from the lungs and empties the blood into the left ventricle</a:t>
            </a:r>
          </a:p>
        </p:txBody>
      </p:sp>
      <p:sp>
        <p:nvSpPr>
          <p:cNvPr id="3" name="TextBox 2">
            <a:extLst>
              <a:ext uri="{FF2B5EF4-FFF2-40B4-BE49-F238E27FC236}">
                <a16:creationId xmlns:a16="http://schemas.microsoft.com/office/drawing/2014/main" id="{F95853D2-1C8E-44F3-B316-3CC738AA182C}"/>
              </a:ext>
            </a:extLst>
          </p:cNvPr>
          <p:cNvSpPr txBox="1"/>
          <p:nvPr/>
        </p:nvSpPr>
        <p:spPr>
          <a:xfrm>
            <a:off x="9512060" y="4436853"/>
            <a:ext cx="888521"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a:cs typeface="Calibri"/>
              </a:rPr>
              <a:t>Mitral valve is one of four valves that keeps the blood flowing in the right direction.</a:t>
            </a:r>
          </a:p>
        </p:txBody>
      </p:sp>
      <p:sp>
        <p:nvSpPr>
          <p:cNvPr id="15" name="TextBox 14">
            <a:extLst>
              <a:ext uri="{FF2B5EF4-FFF2-40B4-BE49-F238E27FC236}">
                <a16:creationId xmlns:a16="http://schemas.microsoft.com/office/drawing/2014/main" id="{BEC830A8-36D2-4D98-A338-FAFD33B2AC2B}"/>
              </a:ext>
            </a:extLst>
          </p:cNvPr>
          <p:cNvSpPr txBox="1"/>
          <p:nvPr/>
        </p:nvSpPr>
        <p:spPr>
          <a:xfrm>
            <a:off x="9622584" y="6157643"/>
            <a:ext cx="2081844" cy="5770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a:cs typeface="Calibri"/>
              </a:rPr>
              <a:t>Aortic valve is responsible for keeping the blood flowing in the correct direction through the heart</a:t>
            </a:r>
          </a:p>
        </p:txBody>
      </p:sp>
      <p:sp>
        <p:nvSpPr>
          <p:cNvPr id="21" name="TextBox 20">
            <a:extLst>
              <a:ext uri="{FF2B5EF4-FFF2-40B4-BE49-F238E27FC236}">
                <a16:creationId xmlns:a16="http://schemas.microsoft.com/office/drawing/2014/main" id="{710DDCFB-B6CC-4F7C-8DB7-9CFFAA7D16BC}"/>
              </a:ext>
            </a:extLst>
          </p:cNvPr>
          <p:cNvSpPr txBox="1"/>
          <p:nvPr/>
        </p:nvSpPr>
        <p:spPr>
          <a:xfrm>
            <a:off x="7158666" y="5918675"/>
            <a:ext cx="255629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cs typeface="Calibri"/>
            </a:endParaRPr>
          </a:p>
        </p:txBody>
      </p:sp>
      <p:sp>
        <p:nvSpPr>
          <p:cNvPr id="11" name="TextBox 10">
            <a:extLst>
              <a:ext uri="{FF2B5EF4-FFF2-40B4-BE49-F238E27FC236}">
                <a16:creationId xmlns:a16="http://schemas.microsoft.com/office/drawing/2014/main" id="{83C83B04-75BA-4426-A7ED-325D18FC353C}"/>
              </a:ext>
            </a:extLst>
          </p:cNvPr>
          <p:cNvSpPr txBox="1"/>
          <p:nvPr/>
        </p:nvSpPr>
        <p:spPr>
          <a:xfrm>
            <a:off x="7456098" y="5387636"/>
            <a:ext cx="1564258" cy="10618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a:cs typeface="Calibri"/>
              </a:rPr>
              <a:t>The left ventricle connects most organs systems through its function,  which pumps oxygenated blood to the body.</a:t>
            </a:r>
            <a:endParaRPr lang="en-US">
              <a:cs typeface="Calibri"/>
            </a:endParaRPr>
          </a:p>
        </p:txBody>
      </p:sp>
      <p:sp>
        <p:nvSpPr>
          <p:cNvPr id="12" name="TextBox 11">
            <a:extLst>
              <a:ext uri="{FF2B5EF4-FFF2-40B4-BE49-F238E27FC236}">
                <a16:creationId xmlns:a16="http://schemas.microsoft.com/office/drawing/2014/main" id="{1C3EFB24-F268-419E-A257-5062D74EC12F}"/>
              </a:ext>
            </a:extLst>
          </p:cNvPr>
          <p:cNvSpPr txBox="1"/>
          <p:nvPr/>
        </p:nvSpPr>
        <p:spPr>
          <a:xfrm flipH="1">
            <a:off x="5252588" y="5994129"/>
            <a:ext cx="1656271"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a:cs typeface="Calibri"/>
              </a:rPr>
              <a:t>The right ventricle passes the blood to the pulmonary artery, where the lungs picks up oxygen.</a:t>
            </a:r>
          </a:p>
        </p:txBody>
      </p:sp>
      <p:sp>
        <p:nvSpPr>
          <p:cNvPr id="13" name="TextBox 12">
            <a:extLst>
              <a:ext uri="{FF2B5EF4-FFF2-40B4-BE49-F238E27FC236}">
                <a16:creationId xmlns:a16="http://schemas.microsoft.com/office/drawing/2014/main" id="{33C717B7-01A2-49C0-9D33-BE9115A02479}"/>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t>Click to add text</a:t>
            </a:r>
          </a:p>
        </p:txBody>
      </p:sp>
      <p:sp>
        <p:nvSpPr>
          <p:cNvPr id="14" name="TextBox 13">
            <a:extLst>
              <a:ext uri="{FF2B5EF4-FFF2-40B4-BE49-F238E27FC236}">
                <a16:creationId xmlns:a16="http://schemas.microsoft.com/office/drawing/2014/main" id="{325377C3-2955-45E7-B6F2-DFD15500EB03}"/>
              </a:ext>
            </a:extLst>
          </p:cNvPr>
          <p:cNvSpPr txBox="1"/>
          <p:nvPr/>
        </p:nvSpPr>
        <p:spPr>
          <a:xfrm>
            <a:off x="2207464" y="5300476"/>
            <a:ext cx="2239993"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a:cs typeface="Calibri"/>
              </a:rPr>
              <a:t>The inferior vena cava is the largest vein in the human body,  carrying deoxygenated blood  from the lower body to the heart. The  purpose  of the IVC is to empty into the right atrium.</a:t>
            </a:r>
          </a:p>
          <a:p>
            <a:endParaRPr lang="en-US" sz="1050">
              <a:cs typeface="Calibri"/>
            </a:endParaRPr>
          </a:p>
          <a:p>
            <a:r>
              <a:rPr lang="en-US" sz="1050">
                <a:cs typeface="Calibri"/>
              </a:rPr>
              <a:t>( Kohli (2021)</a:t>
            </a:r>
          </a:p>
        </p:txBody>
      </p:sp>
      <p:sp>
        <p:nvSpPr>
          <p:cNvPr id="16" name="TextBox 15">
            <a:extLst>
              <a:ext uri="{FF2B5EF4-FFF2-40B4-BE49-F238E27FC236}">
                <a16:creationId xmlns:a16="http://schemas.microsoft.com/office/drawing/2014/main" id="{B2A40F0B-2D67-4CF1-B219-CA869E885873}"/>
              </a:ext>
            </a:extLst>
          </p:cNvPr>
          <p:cNvSpPr txBox="1"/>
          <p:nvPr/>
        </p:nvSpPr>
        <p:spPr>
          <a:xfrm rot="10800000" flipV="1">
            <a:off x="376203" y="4817805"/>
            <a:ext cx="1132935" cy="18697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a:cs typeface="Calibri"/>
              </a:rPr>
              <a:t>The Tricuspid valve is to ensure that blood flows from the right atrium to the right ventricle. Also prevents blood  from flowing  backwards into the two chambers.</a:t>
            </a:r>
          </a:p>
        </p:txBody>
      </p:sp>
      <p:sp>
        <p:nvSpPr>
          <p:cNvPr id="17" name="TextBox 16">
            <a:extLst>
              <a:ext uri="{FF2B5EF4-FFF2-40B4-BE49-F238E27FC236}">
                <a16:creationId xmlns:a16="http://schemas.microsoft.com/office/drawing/2014/main" id="{8F1CDF69-C167-4903-94CE-4A9F5DD3B961}"/>
              </a:ext>
            </a:extLst>
          </p:cNvPr>
          <p:cNvSpPr txBox="1"/>
          <p:nvPr/>
        </p:nvSpPr>
        <p:spPr>
          <a:xfrm>
            <a:off x="5931" y="4017212"/>
            <a:ext cx="2872595"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a:cs typeface="Calibri"/>
              </a:rPr>
              <a:t>The right Atrium receives deoxygenated blood from the body to the vena cava, which then pumps into the right ventricle and the lungs to be oxygenated.</a:t>
            </a:r>
            <a:endParaRPr lang="en-US">
              <a:cs typeface="Calibri"/>
            </a:endParaRPr>
          </a:p>
        </p:txBody>
      </p:sp>
      <p:sp>
        <p:nvSpPr>
          <p:cNvPr id="18" name="TextBox 17">
            <a:extLst>
              <a:ext uri="{FF2B5EF4-FFF2-40B4-BE49-F238E27FC236}">
                <a16:creationId xmlns:a16="http://schemas.microsoft.com/office/drawing/2014/main" id="{0132EB00-1BE7-48E7-9F71-7C01F1733497}"/>
              </a:ext>
            </a:extLst>
          </p:cNvPr>
          <p:cNvSpPr txBox="1"/>
          <p:nvPr/>
        </p:nvSpPr>
        <p:spPr>
          <a:xfrm>
            <a:off x="3369335" y="1529032"/>
            <a:ext cx="3059501" cy="4154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a:cs typeface="Calibri"/>
              </a:rPr>
              <a:t>The right pulmonary artery sends deoxygenated blood from the heart to the right lung.</a:t>
            </a:r>
            <a:endParaRPr lang="en-US">
              <a:cs typeface="Calibri"/>
            </a:endParaRPr>
          </a:p>
        </p:txBody>
      </p:sp>
      <p:sp>
        <p:nvSpPr>
          <p:cNvPr id="19" name="TextBox 18">
            <a:extLst>
              <a:ext uri="{FF2B5EF4-FFF2-40B4-BE49-F238E27FC236}">
                <a16:creationId xmlns:a16="http://schemas.microsoft.com/office/drawing/2014/main" id="{B885F1F9-5839-4305-9558-685310BFE3C3}"/>
              </a:ext>
            </a:extLst>
          </p:cNvPr>
          <p:cNvSpPr txBox="1"/>
          <p:nvPr/>
        </p:nvSpPr>
        <p:spPr>
          <a:xfrm flipH="1">
            <a:off x="251779" y="1867992"/>
            <a:ext cx="2705814" cy="90024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a:cs typeface="Calibri"/>
              </a:rPr>
              <a:t>The right pulmonary vein works opposite to the pulmonary artery, on the right side also. The function is to collect oxygenated blood, carrying it from the lungs and then back to the heart.</a:t>
            </a:r>
          </a:p>
        </p:txBody>
      </p:sp>
      <p:sp>
        <p:nvSpPr>
          <p:cNvPr id="20" name="TextBox 19">
            <a:extLst>
              <a:ext uri="{FF2B5EF4-FFF2-40B4-BE49-F238E27FC236}">
                <a16:creationId xmlns:a16="http://schemas.microsoft.com/office/drawing/2014/main" id="{5B18189C-ECFD-4742-BA53-C7EF93723377}"/>
              </a:ext>
            </a:extLst>
          </p:cNvPr>
          <p:cNvSpPr txBox="1"/>
          <p:nvPr/>
        </p:nvSpPr>
        <p:spPr>
          <a:xfrm>
            <a:off x="253042" y="2754506"/>
            <a:ext cx="1823049" cy="12234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a:cs typeface="Calibri"/>
              </a:rPr>
              <a:t>The Pulmonary valve also known as the pulmonic valve works has a one -way valve, that allows blood to leave the heart through the arteries. Blood cannot return  back through this valve.</a:t>
            </a:r>
            <a:endParaRPr lang="en-US">
              <a:cs typeface="Calibri"/>
            </a:endParaRPr>
          </a:p>
        </p:txBody>
      </p:sp>
    </p:spTree>
    <p:extLst>
      <p:ext uri="{BB962C8B-B14F-4D97-AF65-F5344CB8AC3E}">
        <p14:creationId xmlns:p14="http://schemas.microsoft.com/office/powerpoint/2010/main" val="6107041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31" name="Straight Connector 8">
            <a:extLst>
              <a:ext uri="{FF2B5EF4-FFF2-40B4-BE49-F238E27FC236}">
                <a16:creationId xmlns:a16="http://schemas.microsoft.com/office/drawing/2014/main" id="{22F6364A-B358-4BEE-B158-0734D2C938D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8202" y="1570814"/>
            <a:ext cx="0" cy="3710227"/>
          </a:xfrm>
          <a:prstGeom prst="line">
            <a:avLst/>
          </a:prstGeom>
          <a:ln w="19050">
            <a:solidFill>
              <a:srgbClr val="52DDFF"/>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E89C1EF7-BF79-4BDE-88BF-9327CF732CD5}"/>
              </a:ext>
            </a:extLst>
          </p:cNvPr>
          <p:cNvSpPr txBox="1"/>
          <p:nvPr/>
        </p:nvSpPr>
        <p:spPr>
          <a:xfrm>
            <a:off x="4595004" y="291696"/>
            <a:ext cx="2656934"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Dilated Cardiomyopathy</a:t>
            </a:r>
            <a:endParaRPr lang="en-US" sz="2800">
              <a:cs typeface="Calibri"/>
            </a:endParaRPr>
          </a:p>
        </p:txBody>
      </p:sp>
      <p:sp>
        <p:nvSpPr>
          <p:cNvPr id="3" name="TextBox 2">
            <a:extLst>
              <a:ext uri="{FF2B5EF4-FFF2-40B4-BE49-F238E27FC236}">
                <a16:creationId xmlns:a16="http://schemas.microsoft.com/office/drawing/2014/main" id="{4D5711E8-A8C9-4A74-8964-D10618EAD320}"/>
              </a:ext>
            </a:extLst>
          </p:cNvPr>
          <p:cNvSpPr txBox="1"/>
          <p:nvPr/>
        </p:nvSpPr>
        <p:spPr>
          <a:xfrm>
            <a:off x="295276" y="352787"/>
            <a:ext cx="2656935" cy="18697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b="1">
                <a:cs typeface="Calibri"/>
              </a:rPr>
              <a:t>What is dilated cardiomyopathy?</a:t>
            </a:r>
          </a:p>
          <a:p>
            <a:endParaRPr lang="en-US" sz="1050" b="1">
              <a:cs typeface="Calibri"/>
            </a:endParaRPr>
          </a:p>
          <a:p>
            <a:r>
              <a:rPr lang="en-US" sz="1050">
                <a:cs typeface="Calibri"/>
              </a:rPr>
              <a:t>It is a disease and condition where the heart muscles becomes weakened and enlarged. </a:t>
            </a:r>
            <a:endParaRPr lang="en-US" sz="1050" b="1">
              <a:cs typeface="Calibri"/>
            </a:endParaRPr>
          </a:p>
          <a:p>
            <a:r>
              <a:rPr lang="en-US" sz="1050">
                <a:cs typeface="Calibri"/>
              </a:rPr>
              <a:t>The effects  of this disease can cause  the inability for the heart to pump  blood around the body or function efficiently. If you have dilated  cardiomyopathy you are increasing your risk of heart failure. </a:t>
            </a:r>
          </a:p>
          <a:p>
            <a:endParaRPr lang="en-US" sz="1050">
              <a:cs typeface="Calibri"/>
            </a:endParaRPr>
          </a:p>
          <a:p>
            <a:r>
              <a:rPr lang="en-US" sz="1050">
                <a:cs typeface="Calibri"/>
              </a:rPr>
              <a:t>NHS (2019)</a:t>
            </a:r>
          </a:p>
        </p:txBody>
      </p:sp>
      <p:sp>
        <p:nvSpPr>
          <p:cNvPr id="5" name="TextBox 4">
            <a:extLst>
              <a:ext uri="{FF2B5EF4-FFF2-40B4-BE49-F238E27FC236}">
                <a16:creationId xmlns:a16="http://schemas.microsoft.com/office/drawing/2014/main" id="{80CD77DC-3D26-4A1B-B0CE-63B1E424C0DB}"/>
              </a:ext>
            </a:extLst>
          </p:cNvPr>
          <p:cNvSpPr txBox="1"/>
          <p:nvPr/>
        </p:nvSpPr>
        <p:spPr>
          <a:xfrm>
            <a:off x="9984715" y="673608"/>
            <a:ext cx="1621766" cy="316240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b="1">
                <a:cs typeface="Calibri"/>
              </a:rPr>
              <a:t>What are the causes of dilated cardiomyopathy?</a:t>
            </a:r>
          </a:p>
          <a:p>
            <a:endParaRPr lang="en-US" sz="1050" b="1">
              <a:cs typeface="Calibri"/>
            </a:endParaRPr>
          </a:p>
          <a:p>
            <a:pPr marL="171450" indent="-171450">
              <a:buFont typeface="Arial"/>
              <a:buChar char="•"/>
            </a:pPr>
            <a:r>
              <a:rPr lang="en-US" sz="1050">
                <a:cs typeface="Calibri"/>
              </a:rPr>
              <a:t>Uncontrolled high blood pressure</a:t>
            </a:r>
          </a:p>
          <a:p>
            <a:pPr marL="171450" indent="-171450">
              <a:buFont typeface="Arial"/>
              <a:buChar char="•"/>
            </a:pPr>
            <a:r>
              <a:rPr lang="en-US" sz="1050">
                <a:cs typeface="Calibri"/>
              </a:rPr>
              <a:t>Medication used for cancer </a:t>
            </a:r>
          </a:p>
          <a:p>
            <a:pPr marL="171450" indent="-171450">
              <a:buFont typeface="Arial"/>
              <a:buChar char="•"/>
            </a:pPr>
            <a:r>
              <a:rPr lang="en-US" sz="1050">
                <a:cs typeface="Calibri"/>
              </a:rPr>
              <a:t>A heart valve problem </a:t>
            </a:r>
          </a:p>
          <a:p>
            <a:pPr marL="171450" indent="-171450">
              <a:buFont typeface="Arial"/>
              <a:buChar char="•"/>
            </a:pPr>
            <a:r>
              <a:rPr lang="en-US" sz="1050">
                <a:cs typeface="Calibri"/>
              </a:rPr>
              <a:t>Unhealthy lifestyle (Alcohol and drugs misuse) </a:t>
            </a:r>
          </a:p>
          <a:p>
            <a:pPr marL="171450" indent="-171450">
              <a:buFont typeface="Arial"/>
              <a:buChar char="•"/>
            </a:pPr>
            <a:r>
              <a:rPr lang="en-US" sz="1050">
                <a:cs typeface="Calibri"/>
              </a:rPr>
              <a:t>A disease of the tissues or blood vessels  (Lupus)</a:t>
            </a:r>
          </a:p>
          <a:p>
            <a:pPr marL="171450" indent="-171450">
              <a:buFont typeface="Arial"/>
              <a:buChar char="•"/>
            </a:pPr>
            <a:r>
              <a:rPr lang="en-US" sz="1050">
                <a:cs typeface="Calibri"/>
              </a:rPr>
              <a:t>Inherited gene</a:t>
            </a:r>
          </a:p>
          <a:p>
            <a:pPr marL="171450" indent="-171450">
              <a:buFont typeface="Arial"/>
              <a:buChar char="•"/>
            </a:pPr>
            <a:r>
              <a:rPr lang="en-US" sz="1050">
                <a:cs typeface="Calibri"/>
              </a:rPr>
              <a:t>Thyroid disease</a:t>
            </a:r>
          </a:p>
          <a:p>
            <a:pPr marL="171450" indent="-171450">
              <a:buFont typeface="Arial"/>
              <a:buChar char="•"/>
            </a:pPr>
            <a:r>
              <a:rPr lang="en-US" sz="1050">
                <a:cs typeface="Calibri"/>
              </a:rPr>
              <a:t>Diabetes</a:t>
            </a:r>
          </a:p>
          <a:p>
            <a:r>
              <a:rPr lang="en-US" sz="1050">
                <a:cs typeface="Calibri"/>
              </a:rPr>
              <a:t>(NHS , 2019)</a:t>
            </a:r>
          </a:p>
          <a:p>
            <a:pPr marL="171450" indent="-171450">
              <a:buFont typeface="Arial"/>
              <a:buChar char="•"/>
            </a:pPr>
            <a:endParaRPr lang="en-US" sz="1050">
              <a:cs typeface="Calibri"/>
            </a:endParaRPr>
          </a:p>
        </p:txBody>
      </p:sp>
      <p:sp>
        <p:nvSpPr>
          <p:cNvPr id="6" name="TextBox 5">
            <a:extLst>
              <a:ext uri="{FF2B5EF4-FFF2-40B4-BE49-F238E27FC236}">
                <a16:creationId xmlns:a16="http://schemas.microsoft.com/office/drawing/2014/main" id="{B71EDA77-28DC-40DE-9ED4-F4D4BD192266}"/>
              </a:ext>
            </a:extLst>
          </p:cNvPr>
          <p:cNvSpPr txBox="1"/>
          <p:nvPr/>
        </p:nvSpPr>
        <p:spPr>
          <a:xfrm>
            <a:off x="4520422" y="1644950"/>
            <a:ext cx="3375803" cy="18697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b="1">
                <a:cs typeface="Calibri"/>
              </a:rPr>
              <a:t>What are the signs and symptoms  of dilated cardiomyopathy?</a:t>
            </a:r>
            <a:endParaRPr lang="en-US"/>
          </a:p>
          <a:p>
            <a:endParaRPr lang="en-US" sz="1050" b="1">
              <a:cs typeface="Calibri"/>
            </a:endParaRPr>
          </a:p>
          <a:p>
            <a:pPr marL="171450" indent="-171450">
              <a:buFont typeface="Arial"/>
              <a:buChar char="•"/>
            </a:pPr>
            <a:r>
              <a:rPr lang="en-US" sz="1050">
                <a:cs typeface="Calibri"/>
              </a:rPr>
              <a:t>Fatigue</a:t>
            </a:r>
          </a:p>
          <a:p>
            <a:pPr marL="171450" indent="-171450">
              <a:buFont typeface="Arial"/>
              <a:buChar char="•"/>
            </a:pPr>
            <a:r>
              <a:rPr lang="en-US" sz="1050">
                <a:cs typeface="Calibri"/>
              </a:rPr>
              <a:t>Shortness of breath when lying down  (dyspnea)</a:t>
            </a:r>
          </a:p>
          <a:p>
            <a:pPr marL="171450" indent="-171450">
              <a:buFont typeface="Arial"/>
              <a:buChar char="•"/>
            </a:pPr>
            <a:r>
              <a:rPr lang="en-US" sz="1050">
                <a:cs typeface="Calibri"/>
              </a:rPr>
              <a:t>Swelling in the legs, ankles, feet and abdomen</a:t>
            </a:r>
          </a:p>
          <a:p>
            <a:pPr marL="171450" indent="-171450">
              <a:buFont typeface="Arial"/>
              <a:buChar char="•"/>
            </a:pPr>
            <a:r>
              <a:rPr lang="en-US" sz="1050">
                <a:cs typeface="Calibri"/>
              </a:rPr>
              <a:t>Reduced ability to exercise</a:t>
            </a:r>
          </a:p>
          <a:p>
            <a:pPr marL="171450" indent="-171450">
              <a:buFont typeface="Arial"/>
              <a:buChar char="•"/>
            </a:pPr>
            <a:r>
              <a:rPr lang="en-US" sz="1050">
                <a:cs typeface="Calibri"/>
              </a:rPr>
              <a:t>Irregular heart beats</a:t>
            </a:r>
          </a:p>
          <a:p>
            <a:pPr marL="171450" indent="-171450">
              <a:buFont typeface="Arial"/>
              <a:buChar char="•"/>
            </a:pPr>
            <a:r>
              <a:rPr lang="en-US" sz="1050">
                <a:cs typeface="Calibri"/>
              </a:rPr>
              <a:t>Feeling dizzy</a:t>
            </a:r>
            <a:endParaRPr lang="en-US" sz="1050" b="1">
              <a:cs typeface="Calibri"/>
            </a:endParaRPr>
          </a:p>
          <a:p>
            <a:pPr marL="171450" indent="-171450">
              <a:buFont typeface="Arial"/>
              <a:buChar char="•"/>
            </a:pPr>
            <a:endParaRPr lang="en-US" sz="1050">
              <a:cs typeface="Calibri"/>
            </a:endParaRPr>
          </a:p>
          <a:p>
            <a:endParaRPr lang="en-US" sz="1050" b="1">
              <a:cs typeface="Calibri"/>
            </a:endParaRPr>
          </a:p>
        </p:txBody>
      </p:sp>
      <p:sp>
        <p:nvSpPr>
          <p:cNvPr id="7" name="TextBox 6">
            <a:extLst>
              <a:ext uri="{FF2B5EF4-FFF2-40B4-BE49-F238E27FC236}">
                <a16:creationId xmlns:a16="http://schemas.microsoft.com/office/drawing/2014/main" id="{B72A891F-0505-420D-A658-19C47CBF7883}"/>
              </a:ext>
            </a:extLst>
          </p:cNvPr>
          <p:cNvSpPr txBox="1"/>
          <p:nvPr/>
        </p:nvSpPr>
        <p:spPr>
          <a:xfrm>
            <a:off x="4106174" y="4048665"/>
            <a:ext cx="2915728"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171450" indent="-171450">
              <a:buFont typeface="Arial" panose="020B0604020202020204" pitchFamily="34" charset="0"/>
              <a:buChar char="•"/>
            </a:pPr>
            <a:r>
              <a:rPr lang="en-US" sz="1050" b="1">
                <a:cs typeface="Calibri"/>
              </a:rPr>
              <a:t>Recommendations</a:t>
            </a:r>
            <a:r>
              <a:rPr lang="en-US" sz="1050">
                <a:cs typeface="Calibri"/>
              </a:rPr>
              <a:t> </a:t>
            </a:r>
            <a:endParaRPr lang="en-US"/>
          </a:p>
          <a:p>
            <a:pPr marL="171450" indent="-171450">
              <a:buFont typeface="Arial" panose="020B0604020202020204" pitchFamily="34" charset="0"/>
              <a:buChar char="•"/>
            </a:pPr>
            <a:endParaRPr lang="en-US" sz="1050">
              <a:cs typeface="Calibri"/>
            </a:endParaRPr>
          </a:p>
          <a:p>
            <a:pPr marL="171450" indent="-171450">
              <a:buFont typeface="Arial"/>
              <a:buChar char="•"/>
            </a:pPr>
            <a:r>
              <a:rPr lang="en-US" sz="1050">
                <a:cs typeface="Calibri"/>
              </a:rPr>
              <a:t>Medication to improve heart function</a:t>
            </a:r>
          </a:p>
          <a:p>
            <a:pPr marL="171450" indent="-171450">
              <a:buFont typeface="Arial"/>
              <a:buChar char="•"/>
            </a:pPr>
            <a:r>
              <a:rPr lang="en-US" sz="1050">
                <a:cs typeface="Calibri"/>
              </a:rPr>
              <a:t>Stop smoking </a:t>
            </a:r>
          </a:p>
          <a:p>
            <a:pPr marL="171450" indent="-171450">
              <a:buFont typeface="Arial"/>
              <a:buChar char="•"/>
            </a:pPr>
            <a:r>
              <a:rPr lang="en-US" sz="1050">
                <a:cs typeface="Calibri"/>
              </a:rPr>
              <a:t>Eat heart healthy diet </a:t>
            </a:r>
          </a:p>
          <a:p>
            <a:pPr marL="171450" indent="-171450">
              <a:buFont typeface="Arial" panose="020B0604020202020204" pitchFamily="34" charset="0"/>
              <a:buChar char="•"/>
            </a:pPr>
            <a:r>
              <a:rPr lang="en-US" sz="1050">
                <a:cs typeface="Calibri"/>
              </a:rPr>
              <a:t>Moderate exercise </a:t>
            </a:r>
          </a:p>
          <a:p>
            <a:pPr marL="171450" indent="-171450">
              <a:buFont typeface="Arial" panose="020B0604020202020204" pitchFamily="34" charset="0"/>
              <a:buChar char="•"/>
            </a:pPr>
            <a:r>
              <a:rPr lang="en-US" sz="1050">
                <a:cs typeface="Calibri"/>
              </a:rPr>
              <a:t>Reduce salt (sodium)</a:t>
            </a:r>
          </a:p>
          <a:p>
            <a:pPr marL="171450" indent="-171450">
              <a:buFont typeface="Arial" panose="020B0604020202020204" pitchFamily="34" charset="0"/>
              <a:buChar char="•"/>
            </a:pPr>
            <a:endParaRPr lang="en-US" sz="1050">
              <a:cs typeface="Calibri"/>
            </a:endParaRPr>
          </a:p>
        </p:txBody>
      </p:sp>
      <p:sp>
        <p:nvSpPr>
          <p:cNvPr id="4" name="TextBox 3">
            <a:extLst>
              <a:ext uri="{FF2B5EF4-FFF2-40B4-BE49-F238E27FC236}">
                <a16:creationId xmlns:a16="http://schemas.microsoft.com/office/drawing/2014/main" id="{CD09A6E8-5765-48D1-B0B5-C64C6874B0CA}"/>
              </a:ext>
            </a:extLst>
          </p:cNvPr>
          <p:cNvSpPr txBox="1"/>
          <p:nvPr/>
        </p:nvSpPr>
        <p:spPr>
          <a:xfrm rot="10800000" flipV="1">
            <a:off x="686333" y="4661060"/>
            <a:ext cx="1492370" cy="4154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a:cs typeface="Calibri"/>
              </a:rPr>
              <a:t>Image from Boston Scientific</a:t>
            </a:r>
          </a:p>
        </p:txBody>
      </p:sp>
      <p:sp>
        <p:nvSpPr>
          <p:cNvPr id="8" name="TextBox 7">
            <a:extLst>
              <a:ext uri="{FF2B5EF4-FFF2-40B4-BE49-F238E27FC236}">
                <a16:creationId xmlns:a16="http://schemas.microsoft.com/office/drawing/2014/main" id="{750AFD16-8E2F-482B-8BD0-AAD00F53B219}"/>
              </a:ext>
            </a:extLst>
          </p:cNvPr>
          <p:cNvSpPr txBox="1"/>
          <p:nvPr/>
        </p:nvSpPr>
        <p:spPr>
          <a:xfrm>
            <a:off x="4867275" y="3343275"/>
            <a:ext cx="2743200" cy="2539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a:cs typeface="Calibri"/>
              </a:rPr>
              <a:t>( Weintraub, </a:t>
            </a:r>
            <a:r>
              <a:rPr lang="en-US" sz="1050" err="1">
                <a:cs typeface="Calibri"/>
              </a:rPr>
              <a:t>Semsarian</a:t>
            </a:r>
            <a:r>
              <a:rPr lang="en-US" sz="1050">
                <a:cs typeface="Calibri"/>
              </a:rPr>
              <a:t>, Macdonald, 2017)</a:t>
            </a:r>
          </a:p>
        </p:txBody>
      </p:sp>
      <p:sp>
        <p:nvSpPr>
          <p:cNvPr id="9" name="TextBox 8">
            <a:extLst>
              <a:ext uri="{FF2B5EF4-FFF2-40B4-BE49-F238E27FC236}">
                <a16:creationId xmlns:a16="http://schemas.microsoft.com/office/drawing/2014/main" id="{8B03DB07-189F-4628-81DC-3CAF0EB9AF0B}"/>
              </a:ext>
            </a:extLst>
          </p:cNvPr>
          <p:cNvSpPr txBox="1"/>
          <p:nvPr/>
        </p:nvSpPr>
        <p:spPr>
          <a:xfrm rot="10800000" flipV="1">
            <a:off x="9177788" y="3854005"/>
            <a:ext cx="2570673" cy="12234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b="1">
                <a:cs typeface="Calibri"/>
              </a:rPr>
              <a:t>Who are at risk?</a:t>
            </a:r>
          </a:p>
          <a:p>
            <a:endParaRPr lang="en-US" sz="1050" b="1">
              <a:cs typeface="Calibri"/>
            </a:endParaRPr>
          </a:p>
          <a:p>
            <a:pPr marL="171450" indent="-171450">
              <a:buFont typeface="Arial"/>
              <a:buChar char="•"/>
            </a:pPr>
            <a:r>
              <a:rPr lang="en-US" sz="1050">
                <a:cs typeface="Calibri"/>
              </a:rPr>
              <a:t>Family history of cardiomyopathy</a:t>
            </a:r>
          </a:p>
          <a:p>
            <a:pPr marL="171450" indent="-171450">
              <a:buFont typeface="Arial"/>
              <a:buChar char="•"/>
            </a:pPr>
            <a:r>
              <a:rPr lang="en-US" sz="1050">
                <a:cs typeface="Calibri"/>
              </a:rPr>
              <a:t>Men are more likely than women</a:t>
            </a:r>
          </a:p>
          <a:p>
            <a:pPr marL="171450" indent="-171450">
              <a:buFont typeface="Arial"/>
              <a:buChar char="•"/>
            </a:pPr>
            <a:r>
              <a:rPr lang="en-US" sz="1050">
                <a:cs typeface="Calibri"/>
              </a:rPr>
              <a:t>People with long-term high blood pressure</a:t>
            </a:r>
          </a:p>
          <a:p>
            <a:pPr marL="171450" indent="-171450">
              <a:buFont typeface="Arial"/>
              <a:buChar char="•"/>
            </a:pPr>
            <a:endParaRPr lang="en-US" sz="1050">
              <a:cs typeface="Calibri"/>
            </a:endParaRPr>
          </a:p>
        </p:txBody>
      </p:sp>
      <p:pic>
        <p:nvPicPr>
          <p:cNvPr id="17" name="Picture 16">
            <a:extLst>
              <a:ext uri="{FF2B5EF4-FFF2-40B4-BE49-F238E27FC236}">
                <a16:creationId xmlns:a16="http://schemas.microsoft.com/office/drawing/2014/main" id="{B50946BC-689D-8044-8129-7E8D8FA3B605}"/>
              </a:ext>
            </a:extLst>
          </p:cNvPr>
          <p:cNvPicPr>
            <a:picLocks noChangeAspect="1"/>
          </p:cNvPicPr>
          <p:nvPr/>
        </p:nvPicPr>
        <p:blipFill>
          <a:blip r:embed="rId2"/>
          <a:stretch>
            <a:fillRect/>
          </a:stretch>
        </p:blipFill>
        <p:spPr>
          <a:xfrm>
            <a:off x="295275" y="2709792"/>
            <a:ext cx="3415927" cy="2735463"/>
          </a:xfrm>
          <a:prstGeom prst="rect">
            <a:avLst/>
          </a:prstGeom>
        </p:spPr>
      </p:pic>
      <p:sp>
        <p:nvSpPr>
          <p:cNvPr id="10" name="TextBox 9">
            <a:extLst>
              <a:ext uri="{FF2B5EF4-FFF2-40B4-BE49-F238E27FC236}">
                <a16:creationId xmlns:a16="http://schemas.microsoft.com/office/drawing/2014/main" id="{5B008BE5-5965-7F70-19B3-3E021E966E80}"/>
              </a:ext>
            </a:extLst>
          </p:cNvPr>
          <p:cNvSpPr txBox="1"/>
          <p:nvPr/>
        </p:nvSpPr>
        <p:spPr>
          <a:xfrm>
            <a:off x="626853" y="5285117"/>
            <a:ext cx="2743200" cy="2539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a:cs typeface="Calibri"/>
              </a:rPr>
              <a:t>Image from Boston scientific</a:t>
            </a:r>
          </a:p>
        </p:txBody>
      </p:sp>
      <p:sp>
        <p:nvSpPr>
          <p:cNvPr id="11" name="TextBox 10">
            <a:extLst>
              <a:ext uri="{FF2B5EF4-FFF2-40B4-BE49-F238E27FC236}">
                <a16:creationId xmlns:a16="http://schemas.microsoft.com/office/drawing/2014/main" id="{99E7361F-69E6-09FD-9F86-832306F50BE5}"/>
              </a:ext>
            </a:extLst>
          </p:cNvPr>
          <p:cNvSpPr txBox="1"/>
          <p:nvPr/>
        </p:nvSpPr>
        <p:spPr>
          <a:xfrm rot="10800000" flipV="1">
            <a:off x="5816182" y="5012894"/>
            <a:ext cx="5403011" cy="17081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b="1">
                <a:cs typeface="Calibri"/>
              </a:rPr>
              <a:t>How is dilated  cardiomyopathy diagnosed?</a:t>
            </a:r>
          </a:p>
          <a:p>
            <a:endParaRPr lang="en-US" sz="1050" b="1">
              <a:cs typeface="Calibri"/>
            </a:endParaRPr>
          </a:p>
          <a:p>
            <a:pPr marL="171450" indent="-171450">
              <a:buFont typeface="Arial"/>
              <a:buChar char="•"/>
            </a:pPr>
            <a:r>
              <a:rPr lang="en-US" sz="1050">
                <a:cs typeface="Calibri"/>
              </a:rPr>
              <a:t>Genetic tests </a:t>
            </a:r>
          </a:p>
          <a:p>
            <a:pPr marL="171450" indent="-171450">
              <a:buFont typeface="Arial"/>
              <a:buChar char="•"/>
            </a:pPr>
            <a:r>
              <a:rPr lang="en-US" sz="1050">
                <a:cs typeface="Calibri"/>
              </a:rPr>
              <a:t>Heart murmur</a:t>
            </a:r>
          </a:p>
          <a:p>
            <a:pPr marL="171450" indent="-171450">
              <a:buFont typeface="Arial"/>
              <a:buChar char="•"/>
            </a:pPr>
            <a:r>
              <a:rPr lang="en-US" sz="1050">
                <a:cs typeface="Calibri"/>
              </a:rPr>
              <a:t>The  cardiologist will do further tests which will involve: </a:t>
            </a:r>
          </a:p>
          <a:p>
            <a:pPr marL="171450" indent="-171450">
              <a:buFont typeface="Arial"/>
              <a:buChar char="•"/>
            </a:pPr>
            <a:r>
              <a:rPr lang="en-US" sz="1050">
                <a:cs typeface="Calibri"/>
              </a:rPr>
              <a:t>MRI scan </a:t>
            </a:r>
          </a:p>
          <a:p>
            <a:pPr marL="171450" indent="-171450">
              <a:buFont typeface="Arial"/>
              <a:buChar char="•"/>
            </a:pPr>
            <a:r>
              <a:rPr lang="en-US" sz="1050">
                <a:cs typeface="Calibri"/>
              </a:rPr>
              <a:t>Echocardiogram </a:t>
            </a:r>
          </a:p>
          <a:p>
            <a:pPr marL="171450" indent="-171450">
              <a:buFont typeface="Arial"/>
              <a:buChar char="•"/>
            </a:pPr>
            <a:r>
              <a:rPr lang="en-US" sz="1050">
                <a:cs typeface="Calibri"/>
              </a:rPr>
              <a:t>Electrocardiogram (ECG)</a:t>
            </a:r>
          </a:p>
          <a:p>
            <a:pPr marL="171450" indent="-171450">
              <a:buFont typeface="Arial"/>
              <a:buChar char="•"/>
            </a:pPr>
            <a:r>
              <a:rPr lang="en-US" sz="1050">
                <a:cs typeface="Calibri"/>
              </a:rPr>
              <a:t>Angiogram</a:t>
            </a:r>
          </a:p>
          <a:p>
            <a:pPr marL="171450" indent="-171450">
              <a:buFont typeface="Arial"/>
              <a:buChar char="•"/>
            </a:pPr>
            <a:endParaRPr lang="en-US" sz="1050">
              <a:cs typeface="Calibri"/>
            </a:endParaRPr>
          </a:p>
        </p:txBody>
      </p:sp>
      <p:sp>
        <p:nvSpPr>
          <p:cNvPr id="12" name="TextBox 11">
            <a:extLst>
              <a:ext uri="{FF2B5EF4-FFF2-40B4-BE49-F238E27FC236}">
                <a16:creationId xmlns:a16="http://schemas.microsoft.com/office/drawing/2014/main" id="{A819BF9E-E6C0-5F55-F8AD-A075D5B255C8}"/>
              </a:ext>
            </a:extLst>
          </p:cNvPr>
          <p:cNvSpPr txBox="1"/>
          <p:nvPr/>
        </p:nvSpPr>
        <p:spPr>
          <a:xfrm>
            <a:off x="7842491" y="6238908"/>
            <a:ext cx="2570670" cy="2539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a:cs typeface="Calibri"/>
              </a:rPr>
              <a:t>(British Heart Foundation, 2021)</a:t>
            </a:r>
          </a:p>
        </p:txBody>
      </p:sp>
    </p:spTree>
    <p:extLst>
      <p:ext uri="{BB962C8B-B14F-4D97-AF65-F5344CB8AC3E}">
        <p14:creationId xmlns:p14="http://schemas.microsoft.com/office/powerpoint/2010/main" val="13774763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641E0-D7B5-DF4E-AF4D-AFBF6F1257A9}"/>
              </a:ext>
            </a:extLst>
          </p:cNvPr>
          <p:cNvSpPr>
            <a:spLocks noGrp="1"/>
          </p:cNvSpPr>
          <p:nvPr>
            <p:ph type="title"/>
          </p:nvPr>
        </p:nvSpPr>
        <p:spPr>
          <a:xfrm>
            <a:off x="528444" y="287686"/>
            <a:ext cx="10515600" cy="1325563"/>
          </a:xfrm>
        </p:spPr>
        <p:txBody>
          <a:bodyPr>
            <a:normAutofit fontScale="90000"/>
          </a:bodyPr>
          <a:lstStyle/>
          <a:p>
            <a:r>
              <a:rPr lang="en-GB" sz="5300" b="1">
                <a:latin typeface="+mn-lt"/>
              </a:rPr>
              <a:t>References</a:t>
            </a:r>
            <a:r>
              <a:rPr lang="en-GB" b="1"/>
              <a:t> </a:t>
            </a:r>
            <a:br>
              <a:rPr lang="en-GB" b="1"/>
            </a:br>
            <a:endParaRPr lang="en-US" b="1"/>
          </a:p>
        </p:txBody>
      </p:sp>
      <p:sp>
        <p:nvSpPr>
          <p:cNvPr id="8" name="TextBox 7">
            <a:extLst>
              <a:ext uri="{FF2B5EF4-FFF2-40B4-BE49-F238E27FC236}">
                <a16:creationId xmlns:a16="http://schemas.microsoft.com/office/drawing/2014/main" id="{9E388216-2BE9-8F48-968D-87759A4CFD65}"/>
              </a:ext>
            </a:extLst>
          </p:cNvPr>
          <p:cNvSpPr txBox="1"/>
          <p:nvPr/>
        </p:nvSpPr>
        <p:spPr>
          <a:xfrm>
            <a:off x="216829" y="950468"/>
            <a:ext cx="10515599" cy="5355312"/>
          </a:xfrm>
          <a:prstGeom prst="rect">
            <a:avLst/>
          </a:prstGeom>
          <a:noFill/>
        </p:spPr>
        <p:txBody>
          <a:bodyPr wrap="square" lIns="91440" tIns="45720" rIns="91440" bIns="45720" anchor="t">
            <a:spAutoFit/>
          </a:bodyPr>
          <a:lstStyle/>
          <a:p>
            <a:r>
              <a:rPr lang="en-US" sz="1800">
                <a:latin typeface="TimesNewRomanPSMT"/>
              </a:rPr>
              <a:t>Image of</a:t>
            </a:r>
            <a:r>
              <a:rPr lang="en-US">
                <a:latin typeface="TimesNewRomanPSMT"/>
              </a:rPr>
              <a:t> </a:t>
            </a:r>
            <a:r>
              <a:rPr lang="en-US" sz="1800">
                <a:latin typeface="TimesNewRomanPSMT"/>
              </a:rPr>
              <a:t> dilated cardiomyopathy. Available </a:t>
            </a:r>
            <a:r>
              <a:rPr lang="en-GB" sz="1800">
                <a:latin typeface="TimesNewRomanPSMT"/>
              </a:rPr>
              <a:t>at :</a:t>
            </a:r>
          </a:p>
          <a:p>
            <a:r>
              <a:rPr lang="en-GB" b="0" i="0">
                <a:effectLst/>
                <a:latin typeface="Helvetica"/>
                <a:cs typeface="Helvetica"/>
                <a:hlinkClick r:id="rId2">
                  <a:extLst>
                    <a:ext uri="{A12FA001-AC4F-418D-AE19-62706E023703}">
                      <ahyp:hlinkClr xmlns:ahyp="http://schemas.microsoft.com/office/drawing/2018/hyperlinkcolor" val="tx"/>
                    </a:ext>
                  </a:extLst>
                </a:hlinkClick>
              </a:rPr>
              <a:t>https://www.bostonscientific.com/en-US/patients/health-conditions/cardiomyopathy/dilated--cardiomyopathy.html</a:t>
            </a:r>
            <a:r>
              <a:rPr lang="en-GB" b="0" i="0">
                <a:effectLst/>
                <a:latin typeface="Helvetica"/>
                <a:cs typeface="Helvetica"/>
              </a:rPr>
              <a:t> (Accessed 12th </a:t>
            </a:r>
            <a:r>
              <a:rPr lang="en-GB">
                <a:latin typeface="Helvetica"/>
                <a:cs typeface="Helvetica"/>
              </a:rPr>
              <a:t>March </a:t>
            </a:r>
            <a:r>
              <a:rPr lang="en-GB" b="0" i="0">
                <a:effectLst/>
                <a:latin typeface="Helvetica"/>
                <a:cs typeface="Helvetica"/>
              </a:rPr>
              <a:t>2022)</a:t>
            </a:r>
          </a:p>
          <a:p>
            <a:endParaRPr lang="en-GB">
              <a:latin typeface="Helvetica" pitchFamily="2" charset="0"/>
            </a:endParaRPr>
          </a:p>
          <a:p>
            <a:endParaRPr lang="en-GB">
              <a:effectLst/>
              <a:latin typeface="Helvetica" pitchFamily="2" charset="0"/>
            </a:endParaRPr>
          </a:p>
          <a:p>
            <a:r>
              <a:rPr lang="en-US" sz="1800">
                <a:latin typeface="TimesNewRomanPSMT"/>
              </a:rPr>
              <a:t>Healthline</a:t>
            </a:r>
            <a:r>
              <a:rPr lang="en-GB">
                <a:latin typeface="TimesNewRomanPSMT"/>
              </a:rPr>
              <a:t> (2020) </a:t>
            </a:r>
            <a:r>
              <a:rPr lang="en-US" sz="1800">
                <a:latin typeface="TimesNewRomanPSMT"/>
              </a:rPr>
              <a:t>Available at:</a:t>
            </a:r>
            <a:r>
              <a:rPr lang="en-US" sz="1800">
                <a:latin typeface="TimesNewRomanPSMT"/>
                <a:hlinkClick r:id="rId3"/>
              </a:rPr>
              <a:t>https://www.healthline.com/human-body-maps/inferior-vena-cava#1(Accessed 12th March 2022</a:t>
            </a:r>
            <a:endParaRPr lang="en-GB" sz="1800">
              <a:latin typeface="TimesNewRomanPSMT"/>
            </a:endParaRPr>
          </a:p>
          <a:p>
            <a:endParaRPr lang="en-GB">
              <a:solidFill>
                <a:prstClr val="black"/>
              </a:solidFill>
              <a:latin typeface="TimesNewRomanPSMT"/>
            </a:endParaRPr>
          </a:p>
          <a:p>
            <a:r>
              <a:rPr lang="en-US" sz="1800">
                <a:latin typeface="TimesNewRomanPSMT"/>
              </a:rPr>
              <a:t>NHS (2019) Dilated cardiomyopathy. Available at :</a:t>
            </a:r>
            <a:r>
              <a:rPr lang="en-US" sz="1800">
                <a:latin typeface="TimesNewRomanPSMT"/>
                <a:hlinkClick r:id="rId4"/>
              </a:rPr>
              <a:t>https://www.nhs.uk/conditions/cardiomyopathy/ (Accessed on 12th March 2022)</a:t>
            </a:r>
            <a:endParaRPr lang="en-GB" sz="1800">
              <a:latin typeface="TimesNewRomanPSMT"/>
            </a:endParaRPr>
          </a:p>
          <a:p>
            <a:endParaRPr lang="en-GB">
              <a:solidFill>
                <a:prstClr val="black"/>
              </a:solidFill>
              <a:latin typeface="TimesNewRomanPSMT"/>
            </a:endParaRPr>
          </a:p>
          <a:p>
            <a:r>
              <a:rPr lang="en-US" sz="1800">
                <a:latin typeface="TimesNewRomanPSMT"/>
              </a:rPr>
              <a:t>Image of cardiovascular system. Available at:</a:t>
            </a:r>
            <a:r>
              <a:rPr lang="en-US" sz="1800">
                <a:latin typeface="TimesNewRomanPSMT"/>
                <a:hlinkClick r:id="rId5"/>
              </a:rPr>
              <a:t>https://www.teacherspayteachers.com/Product/Biology-Cardiovascular-System-Anatomy-Diagram-1883566(Accessed 12 March 2022)</a:t>
            </a:r>
            <a:endParaRPr lang="en-GB">
              <a:latin typeface="TimesNewRomanPSMT"/>
            </a:endParaRPr>
          </a:p>
          <a:p>
            <a:endParaRPr lang="en-GB"/>
          </a:p>
          <a:p>
            <a:r>
              <a:rPr lang="en-US" sz="1800">
                <a:latin typeface="TimesNewRomanPSMT"/>
              </a:rPr>
              <a:t>Weintraub, R.G., </a:t>
            </a:r>
            <a:r>
              <a:rPr lang="en-US" sz="1800" err="1">
                <a:latin typeface="TimesNewRomanPSMT"/>
              </a:rPr>
              <a:t>Semsarian</a:t>
            </a:r>
            <a:r>
              <a:rPr lang="en-US" sz="1800">
                <a:latin typeface="TimesNewRomanPSMT"/>
              </a:rPr>
              <a:t>, C. and Macdonald, P., 2017. Dilated cardiomyopathy. The Lancet, 390(10092), pp.400-414. P3</a:t>
            </a:r>
            <a:r>
              <a:rPr lang="en-US" sz="1800">
                <a:latin typeface="TimesNewRomanPSMT"/>
                <a:hlinkClick r:id="rId6"/>
              </a:rPr>
              <a:t>https://scholar.google.com/scholar?hl=en&amp;as_sdt=0%2C5&amp;q=symptoms+of+dilated+cardiomyopathy&amp;oq=symptoms+of+dilated+</a:t>
            </a:r>
            <a:endParaRPr lang="en-GB"/>
          </a:p>
          <a:p>
            <a:endParaRPr lang="en-US"/>
          </a:p>
        </p:txBody>
      </p:sp>
    </p:spTree>
    <p:extLst>
      <p:ext uri="{BB962C8B-B14F-4D97-AF65-F5344CB8AC3E}">
        <p14:creationId xmlns:p14="http://schemas.microsoft.com/office/powerpoint/2010/main" val="5187436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5</Slides>
  <Notes>0</Notes>
  <HiddenSlides>0</HiddenSlide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Poster presentation part 1 </vt:lpstr>
      <vt:lpstr>Cardiovascular system </vt:lpstr>
      <vt:lpstr>                   Cardiovascular system </vt:lpstr>
      <vt:lpstr>PowerPoint Presentation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Cardiovascular system </dc:title>
  <dc:creator>elaine artwell</dc:creator>
  <cp:revision>1</cp:revision>
  <dcterms:created xsi:type="dcterms:W3CDTF">2022-03-14T12:05:38Z</dcterms:created>
  <dcterms:modified xsi:type="dcterms:W3CDTF">2022-03-23T20:36:45Z</dcterms:modified>
</cp:coreProperties>
</file>