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25DE29-A38F-4137-BE7A-3D137D9CC1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80A6DCD-4333-4EAB-8CC2-A037E5515AC8}">
      <dgm:prSet/>
      <dgm:spPr/>
      <dgm:t>
        <a:bodyPr/>
        <a:lstStyle/>
        <a:p>
          <a:r>
            <a:rPr lang="en-GB"/>
            <a:t>Basic research is experimental or theoretical work undertaken primarily to acquire new knowledge of the underlying foundation of phenomena and observable facts, without any particular application or use in view</a:t>
          </a:r>
          <a:endParaRPr lang="en-US"/>
        </a:p>
      </dgm:t>
    </dgm:pt>
    <dgm:pt modelId="{09BCDA1E-5E08-413D-908B-B5A42B0C7512}" type="parTrans" cxnId="{BA63E95F-C6C3-4506-9C47-3DB8070962CA}">
      <dgm:prSet/>
      <dgm:spPr/>
      <dgm:t>
        <a:bodyPr/>
        <a:lstStyle/>
        <a:p>
          <a:endParaRPr lang="en-US"/>
        </a:p>
      </dgm:t>
    </dgm:pt>
    <dgm:pt modelId="{7C96EC9B-6622-4429-94E3-232B8C5CE0CE}" type="sibTrans" cxnId="{BA63E95F-C6C3-4506-9C47-3DB8070962CA}">
      <dgm:prSet/>
      <dgm:spPr/>
      <dgm:t>
        <a:bodyPr/>
        <a:lstStyle/>
        <a:p>
          <a:endParaRPr lang="en-US"/>
        </a:p>
      </dgm:t>
    </dgm:pt>
    <dgm:pt modelId="{B567A0FE-FE55-4753-9236-27A06300DF42}">
      <dgm:prSet/>
      <dgm:spPr/>
      <dgm:t>
        <a:bodyPr/>
        <a:lstStyle/>
        <a:p>
          <a:r>
            <a:rPr lang="en-GB"/>
            <a:t>Applied research is also original investigation undertaken in order to acquire new knowledge. It is, however, directed primarily towards a specific practical aim or objective </a:t>
          </a:r>
          <a:endParaRPr lang="en-US"/>
        </a:p>
      </dgm:t>
    </dgm:pt>
    <dgm:pt modelId="{96EC1E6F-4710-4268-94A3-E4C5FAAA0C14}" type="parTrans" cxnId="{6F43D534-B2C9-47E9-A24E-B554411D8A28}">
      <dgm:prSet/>
      <dgm:spPr/>
      <dgm:t>
        <a:bodyPr/>
        <a:lstStyle/>
        <a:p>
          <a:endParaRPr lang="en-US"/>
        </a:p>
      </dgm:t>
    </dgm:pt>
    <dgm:pt modelId="{C7B77A6E-57E5-45F4-9370-777EB2AD1F97}" type="sibTrans" cxnId="{6F43D534-B2C9-47E9-A24E-B554411D8A28}">
      <dgm:prSet/>
      <dgm:spPr/>
      <dgm:t>
        <a:bodyPr/>
        <a:lstStyle/>
        <a:p>
          <a:endParaRPr lang="en-US"/>
        </a:p>
      </dgm:t>
    </dgm:pt>
    <dgm:pt modelId="{EA92A3A4-32E6-4462-AFD1-D2B3EE9D37DF}">
      <dgm:prSet/>
      <dgm:spPr/>
      <dgm:t>
        <a:bodyPr/>
        <a:lstStyle/>
        <a:p>
          <a:r>
            <a:rPr lang="en-GB"/>
            <a:t>Experimental development 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</a:t>
          </a:r>
          <a:endParaRPr lang="en-US"/>
        </a:p>
      </dgm:t>
    </dgm:pt>
    <dgm:pt modelId="{DEB04B97-7071-48CB-BB2D-3C8BF0391C6E}" type="parTrans" cxnId="{2A104263-3CD1-4EBC-B253-474F728B33C0}">
      <dgm:prSet/>
      <dgm:spPr/>
      <dgm:t>
        <a:bodyPr/>
        <a:lstStyle/>
        <a:p>
          <a:endParaRPr lang="en-US"/>
        </a:p>
      </dgm:t>
    </dgm:pt>
    <dgm:pt modelId="{031A6D14-39EF-41DC-A724-67435BAAFE31}" type="sibTrans" cxnId="{2A104263-3CD1-4EBC-B253-474F728B33C0}">
      <dgm:prSet/>
      <dgm:spPr/>
      <dgm:t>
        <a:bodyPr/>
        <a:lstStyle/>
        <a:p>
          <a:endParaRPr lang="en-US"/>
        </a:p>
      </dgm:t>
    </dgm:pt>
    <dgm:pt modelId="{CA04D376-96AE-4B90-AE42-64E6D43F3352}" type="pres">
      <dgm:prSet presAssocID="{3B25DE29-A38F-4137-BE7A-3D137D9CC150}" presName="root" presStyleCnt="0">
        <dgm:presLayoutVars>
          <dgm:dir/>
          <dgm:resizeHandles val="exact"/>
        </dgm:presLayoutVars>
      </dgm:prSet>
      <dgm:spPr/>
    </dgm:pt>
    <dgm:pt modelId="{01C621CE-4F8A-480D-A3E1-09723F60E2D7}" type="pres">
      <dgm:prSet presAssocID="{580A6DCD-4333-4EAB-8CC2-A037E5515AC8}" presName="compNode" presStyleCnt="0"/>
      <dgm:spPr/>
    </dgm:pt>
    <dgm:pt modelId="{2C4AA340-1A7B-4410-BEA8-33C9426D1444}" type="pres">
      <dgm:prSet presAssocID="{580A6DCD-4333-4EAB-8CC2-A037E5515AC8}" presName="bgRect" presStyleLbl="bgShp" presStyleIdx="0" presStyleCnt="3"/>
      <dgm:spPr/>
    </dgm:pt>
    <dgm:pt modelId="{340A4B62-5B34-40AE-B695-9B91FD23F6AA}" type="pres">
      <dgm:prSet presAssocID="{580A6DCD-4333-4EAB-8CC2-A037E5515A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DDABD65-73F7-4AA3-BCF0-FE2B266B986B}" type="pres">
      <dgm:prSet presAssocID="{580A6DCD-4333-4EAB-8CC2-A037E5515AC8}" presName="spaceRect" presStyleCnt="0"/>
      <dgm:spPr/>
    </dgm:pt>
    <dgm:pt modelId="{5DFFEB7F-EE88-44FE-9020-6EEEA9D7A3C6}" type="pres">
      <dgm:prSet presAssocID="{580A6DCD-4333-4EAB-8CC2-A037E5515AC8}" presName="parTx" presStyleLbl="revTx" presStyleIdx="0" presStyleCnt="3">
        <dgm:presLayoutVars>
          <dgm:chMax val="0"/>
          <dgm:chPref val="0"/>
        </dgm:presLayoutVars>
      </dgm:prSet>
      <dgm:spPr/>
    </dgm:pt>
    <dgm:pt modelId="{CF288FC9-29A0-4583-991F-15C901541774}" type="pres">
      <dgm:prSet presAssocID="{7C96EC9B-6622-4429-94E3-232B8C5CE0CE}" presName="sibTrans" presStyleCnt="0"/>
      <dgm:spPr/>
    </dgm:pt>
    <dgm:pt modelId="{0B22D6FF-22EA-4A69-B7A7-3247A3307E32}" type="pres">
      <dgm:prSet presAssocID="{B567A0FE-FE55-4753-9236-27A06300DF42}" presName="compNode" presStyleCnt="0"/>
      <dgm:spPr/>
    </dgm:pt>
    <dgm:pt modelId="{B9FC9ADD-6111-4BD0-9C46-410C16E93332}" type="pres">
      <dgm:prSet presAssocID="{B567A0FE-FE55-4753-9236-27A06300DF42}" presName="bgRect" presStyleLbl="bgShp" presStyleIdx="1" presStyleCnt="3"/>
      <dgm:spPr/>
    </dgm:pt>
    <dgm:pt modelId="{006D5097-3D0C-4BA9-8916-AEE1494DE964}" type="pres">
      <dgm:prSet presAssocID="{B567A0FE-FE55-4753-9236-27A06300DF4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AC2734B-EB87-4CD4-B75A-C40FB8A5971D}" type="pres">
      <dgm:prSet presAssocID="{B567A0FE-FE55-4753-9236-27A06300DF42}" presName="spaceRect" presStyleCnt="0"/>
      <dgm:spPr/>
    </dgm:pt>
    <dgm:pt modelId="{76839F04-4083-4473-8B19-103C1FA696C0}" type="pres">
      <dgm:prSet presAssocID="{B567A0FE-FE55-4753-9236-27A06300DF42}" presName="parTx" presStyleLbl="revTx" presStyleIdx="1" presStyleCnt="3">
        <dgm:presLayoutVars>
          <dgm:chMax val="0"/>
          <dgm:chPref val="0"/>
        </dgm:presLayoutVars>
      </dgm:prSet>
      <dgm:spPr/>
    </dgm:pt>
    <dgm:pt modelId="{70A61C1F-07D7-474B-8116-30A7ACFC3911}" type="pres">
      <dgm:prSet presAssocID="{C7B77A6E-57E5-45F4-9370-777EB2AD1F97}" presName="sibTrans" presStyleCnt="0"/>
      <dgm:spPr/>
    </dgm:pt>
    <dgm:pt modelId="{BA201D9E-2A7B-4DF5-A2AA-52756C35C7DB}" type="pres">
      <dgm:prSet presAssocID="{EA92A3A4-32E6-4462-AFD1-D2B3EE9D37DF}" presName="compNode" presStyleCnt="0"/>
      <dgm:spPr/>
    </dgm:pt>
    <dgm:pt modelId="{CF9C3DF4-6147-45E3-BB8C-902DD245162B}" type="pres">
      <dgm:prSet presAssocID="{EA92A3A4-32E6-4462-AFD1-D2B3EE9D37DF}" presName="bgRect" presStyleLbl="bgShp" presStyleIdx="2" presStyleCnt="3"/>
      <dgm:spPr/>
    </dgm:pt>
    <dgm:pt modelId="{5485C411-BD3E-4E5C-A0BA-298C2A3C28C0}" type="pres">
      <dgm:prSet presAssocID="{EA92A3A4-32E6-4462-AFD1-D2B3EE9D37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D7BB6D3-D321-4C11-94F8-41661D18BC4B}" type="pres">
      <dgm:prSet presAssocID="{EA92A3A4-32E6-4462-AFD1-D2B3EE9D37DF}" presName="spaceRect" presStyleCnt="0"/>
      <dgm:spPr/>
    </dgm:pt>
    <dgm:pt modelId="{2682261B-86A2-498E-B322-E2EB36A5EBF7}" type="pres">
      <dgm:prSet presAssocID="{EA92A3A4-32E6-4462-AFD1-D2B3EE9D37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F43D534-B2C9-47E9-A24E-B554411D8A28}" srcId="{3B25DE29-A38F-4137-BE7A-3D137D9CC150}" destId="{B567A0FE-FE55-4753-9236-27A06300DF42}" srcOrd="1" destOrd="0" parTransId="{96EC1E6F-4710-4268-94A3-E4C5FAAA0C14}" sibTransId="{C7B77A6E-57E5-45F4-9370-777EB2AD1F97}"/>
    <dgm:cxn modelId="{BA63E95F-C6C3-4506-9C47-3DB8070962CA}" srcId="{3B25DE29-A38F-4137-BE7A-3D137D9CC150}" destId="{580A6DCD-4333-4EAB-8CC2-A037E5515AC8}" srcOrd="0" destOrd="0" parTransId="{09BCDA1E-5E08-413D-908B-B5A42B0C7512}" sibTransId="{7C96EC9B-6622-4429-94E3-232B8C5CE0CE}"/>
    <dgm:cxn modelId="{2A104263-3CD1-4EBC-B253-474F728B33C0}" srcId="{3B25DE29-A38F-4137-BE7A-3D137D9CC150}" destId="{EA92A3A4-32E6-4462-AFD1-D2B3EE9D37DF}" srcOrd="2" destOrd="0" parTransId="{DEB04B97-7071-48CB-BB2D-3C8BF0391C6E}" sibTransId="{031A6D14-39EF-41DC-A724-67435BAAFE31}"/>
    <dgm:cxn modelId="{CD35E267-D79A-42DF-97E9-CE8D8F399D65}" type="presOf" srcId="{EA92A3A4-32E6-4462-AFD1-D2B3EE9D37DF}" destId="{2682261B-86A2-498E-B322-E2EB36A5EBF7}" srcOrd="0" destOrd="0" presId="urn:microsoft.com/office/officeart/2018/2/layout/IconVerticalSolidList"/>
    <dgm:cxn modelId="{5D17094F-35EE-4F2C-B959-A5A0508C2A2D}" type="presOf" srcId="{580A6DCD-4333-4EAB-8CC2-A037E5515AC8}" destId="{5DFFEB7F-EE88-44FE-9020-6EEEA9D7A3C6}" srcOrd="0" destOrd="0" presId="urn:microsoft.com/office/officeart/2018/2/layout/IconVerticalSolidList"/>
    <dgm:cxn modelId="{2A19CFD7-2ABB-41B1-AC2A-CA56D50E5F78}" type="presOf" srcId="{3B25DE29-A38F-4137-BE7A-3D137D9CC150}" destId="{CA04D376-96AE-4B90-AE42-64E6D43F3352}" srcOrd="0" destOrd="0" presId="urn:microsoft.com/office/officeart/2018/2/layout/IconVerticalSolidList"/>
    <dgm:cxn modelId="{45FE67EF-8CF2-4C38-8E48-654597A2F13A}" type="presOf" srcId="{B567A0FE-FE55-4753-9236-27A06300DF42}" destId="{76839F04-4083-4473-8B19-103C1FA696C0}" srcOrd="0" destOrd="0" presId="urn:microsoft.com/office/officeart/2018/2/layout/IconVerticalSolidList"/>
    <dgm:cxn modelId="{4A3FA9E4-CB64-490B-978F-2AD73D95FA99}" type="presParOf" srcId="{CA04D376-96AE-4B90-AE42-64E6D43F3352}" destId="{01C621CE-4F8A-480D-A3E1-09723F60E2D7}" srcOrd="0" destOrd="0" presId="urn:microsoft.com/office/officeart/2018/2/layout/IconVerticalSolidList"/>
    <dgm:cxn modelId="{206810B3-07A1-4FDB-98BE-0AC9D9991F0C}" type="presParOf" srcId="{01C621CE-4F8A-480D-A3E1-09723F60E2D7}" destId="{2C4AA340-1A7B-4410-BEA8-33C9426D1444}" srcOrd="0" destOrd="0" presId="urn:microsoft.com/office/officeart/2018/2/layout/IconVerticalSolidList"/>
    <dgm:cxn modelId="{6591CC62-E67E-4757-8349-447EC4F88B0C}" type="presParOf" srcId="{01C621CE-4F8A-480D-A3E1-09723F60E2D7}" destId="{340A4B62-5B34-40AE-B695-9B91FD23F6AA}" srcOrd="1" destOrd="0" presId="urn:microsoft.com/office/officeart/2018/2/layout/IconVerticalSolidList"/>
    <dgm:cxn modelId="{F711F8F9-5A13-4BD5-ACB0-622B86681EFD}" type="presParOf" srcId="{01C621CE-4F8A-480D-A3E1-09723F60E2D7}" destId="{CDDABD65-73F7-4AA3-BCF0-FE2B266B986B}" srcOrd="2" destOrd="0" presId="urn:microsoft.com/office/officeart/2018/2/layout/IconVerticalSolidList"/>
    <dgm:cxn modelId="{C244A1EF-DDE4-49F5-9AEF-C6E07F366DB0}" type="presParOf" srcId="{01C621CE-4F8A-480D-A3E1-09723F60E2D7}" destId="{5DFFEB7F-EE88-44FE-9020-6EEEA9D7A3C6}" srcOrd="3" destOrd="0" presId="urn:microsoft.com/office/officeart/2018/2/layout/IconVerticalSolidList"/>
    <dgm:cxn modelId="{412F95CD-60CB-4EFE-BBD7-2915101C9FBB}" type="presParOf" srcId="{CA04D376-96AE-4B90-AE42-64E6D43F3352}" destId="{CF288FC9-29A0-4583-991F-15C901541774}" srcOrd="1" destOrd="0" presId="urn:microsoft.com/office/officeart/2018/2/layout/IconVerticalSolidList"/>
    <dgm:cxn modelId="{1919F94C-505F-4F53-93E0-D78E1314627D}" type="presParOf" srcId="{CA04D376-96AE-4B90-AE42-64E6D43F3352}" destId="{0B22D6FF-22EA-4A69-B7A7-3247A3307E32}" srcOrd="2" destOrd="0" presId="urn:microsoft.com/office/officeart/2018/2/layout/IconVerticalSolidList"/>
    <dgm:cxn modelId="{1A6475BD-0B62-4FE6-9567-A9A0D85F31BC}" type="presParOf" srcId="{0B22D6FF-22EA-4A69-B7A7-3247A3307E32}" destId="{B9FC9ADD-6111-4BD0-9C46-410C16E93332}" srcOrd="0" destOrd="0" presId="urn:microsoft.com/office/officeart/2018/2/layout/IconVerticalSolidList"/>
    <dgm:cxn modelId="{978212B0-29F8-4FBD-8201-383A7AD35837}" type="presParOf" srcId="{0B22D6FF-22EA-4A69-B7A7-3247A3307E32}" destId="{006D5097-3D0C-4BA9-8916-AEE1494DE964}" srcOrd="1" destOrd="0" presId="urn:microsoft.com/office/officeart/2018/2/layout/IconVerticalSolidList"/>
    <dgm:cxn modelId="{4E3A1F74-9B3E-4127-A6AB-A5CF6EDEDA1F}" type="presParOf" srcId="{0B22D6FF-22EA-4A69-B7A7-3247A3307E32}" destId="{DAC2734B-EB87-4CD4-B75A-C40FB8A5971D}" srcOrd="2" destOrd="0" presId="urn:microsoft.com/office/officeart/2018/2/layout/IconVerticalSolidList"/>
    <dgm:cxn modelId="{AFCC0A2C-1238-4A8A-A591-F1B1C782DC13}" type="presParOf" srcId="{0B22D6FF-22EA-4A69-B7A7-3247A3307E32}" destId="{76839F04-4083-4473-8B19-103C1FA696C0}" srcOrd="3" destOrd="0" presId="urn:microsoft.com/office/officeart/2018/2/layout/IconVerticalSolidList"/>
    <dgm:cxn modelId="{17258AAF-B426-4896-ADCF-9D15DC710306}" type="presParOf" srcId="{CA04D376-96AE-4B90-AE42-64E6D43F3352}" destId="{70A61C1F-07D7-474B-8116-30A7ACFC3911}" srcOrd="3" destOrd="0" presId="urn:microsoft.com/office/officeart/2018/2/layout/IconVerticalSolidList"/>
    <dgm:cxn modelId="{3CD36323-0C80-4D6F-8B36-941558055D0A}" type="presParOf" srcId="{CA04D376-96AE-4B90-AE42-64E6D43F3352}" destId="{BA201D9E-2A7B-4DF5-A2AA-52756C35C7DB}" srcOrd="4" destOrd="0" presId="urn:microsoft.com/office/officeart/2018/2/layout/IconVerticalSolidList"/>
    <dgm:cxn modelId="{E25C2B28-8727-4A34-B7B8-A60C572F0960}" type="presParOf" srcId="{BA201D9E-2A7B-4DF5-A2AA-52756C35C7DB}" destId="{CF9C3DF4-6147-45E3-BB8C-902DD245162B}" srcOrd="0" destOrd="0" presId="urn:microsoft.com/office/officeart/2018/2/layout/IconVerticalSolidList"/>
    <dgm:cxn modelId="{5629F2FD-8618-4752-B7E5-EEDD52CAF451}" type="presParOf" srcId="{BA201D9E-2A7B-4DF5-A2AA-52756C35C7DB}" destId="{5485C411-BD3E-4E5C-A0BA-298C2A3C28C0}" srcOrd="1" destOrd="0" presId="urn:microsoft.com/office/officeart/2018/2/layout/IconVerticalSolidList"/>
    <dgm:cxn modelId="{B2BF977A-A40D-4535-80A3-7C20689732CB}" type="presParOf" srcId="{BA201D9E-2A7B-4DF5-A2AA-52756C35C7DB}" destId="{DD7BB6D3-D321-4C11-94F8-41661D18BC4B}" srcOrd="2" destOrd="0" presId="urn:microsoft.com/office/officeart/2018/2/layout/IconVerticalSolidList"/>
    <dgm:cxn modelId="{F1FCF8B9-76F1-4D5A-92F4-D62286A30F3A}" type="presParOf" srcId="{BA201D9E-2A7B-4DF5-A2AA-52756C35C7DB}" destId="{2682261B-86A2-498E-B322-E2EB36A5EB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D30787-CCB4-4BC3-B404-45940FDF92EF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D4AC809-885E-4429-A1E3-403F4EF24EE9}">
      <dgm:prSet/>
      <dgm:spPr/>
      <dgm:t>
        <a:bodyPr/>
        <a:lstStyle/>
        <a:p>
          <a:r>
            <a:rPr lang="en-GB" b="1"/>
            <a:t>Research</a:t>
          </a:r>
          <a:r>
            <a:rPr lang="en-GB"/>
            <a:t>:</a:t>
          </a:r>
          <a:endParaRPr lang="en-US"/>
        </a:p>
      </dgm:t>
    </dgm:pt>
    <dgm:pt modelId="{EFE76328-85E5-45E0-9854-55401EE4EAF8}" type="parTrans" cxnId="{DFCC1928-B216-4D4E-B32B-1E038EF375F9}">
      <dgm:prSet/>
      <dgm:spPr/>
      <dgm:t>
        <a:bodyPr/>
        <a:lstStyle/>
        <a:p>
          <a:endParaRPr lang="en-US"/>
        </a:p>
      </dgm:t>
    </dgm:pt>
    <dgm:pt modelId="{38550AE3-566E-424B-BC0A-81457BB86C69}" type="sibTrans" cxnId="{DFCC1928-B216-4D4E-B32B-1E038EF375F9}">
      <dgm:prSet/>
      <dgm:spPr/>
      <dgm:t>
        <a:bodyPr/>
        <a:lstStyle/>
        <a:p>
          <a:endParaRPr lang="en-US"/>
        </a:p>
      </dgm:t>
    </dgm:pt>
    <dgm:pt modelId="{556FE39F-1F42-4949-BB9A-3291FA351929}">
      <dgm:prSet/>
      <dgm:spPr/>
      <dgm:t>
        <a:bodyPr/>
        <a:lstStyle/>
        <a:p>
          <a:r>
            <a:rPr lang="en-GB"/>
            <a:t>Discovery of </a:t>
          </a:r>
          <a:endParaRPr lang="en-US"/>
        </a:p>
      </dgm:t>
    </dgm:pt>
    <dgm:pt modelId="{6DBCCC64-ACCE-4510-8299-8B0358CD01F8}" type="parTrans" cxnId="{66F497AB-AE87-4E63-A45C-5465765B3117}">
      <dgm:prSet/>
      <dgm:spPr/>
      <dgm:t>
        <a:bodyPr/>
        <a:lstStyle/>
        <a:p>
          <a:endParaRPr lang="en-US"/>
        </a:p>
      </dgm:t>
    </dgm:pt>
    <dgm:pt modelId="{467C5B66-D609-40BB-83D2-4710BEE7544F}" type="sibTrans" cxnId="{66F497AB-AE87-4E63-A45C-5465765B3117}">
      <dgm:prSet/>
      <dgm:spPr/>
      <dgm:t>
        <a:bodyPr/>
        <a:lstStyle/>
        <a:p>
          <a:endParaRPr lang="en-US"/>
        </a:p>
      </dgm:t>
    </dgm:pt>
    <dgm:pt modelId="{7687F622-E3EB-4B24-B9F2-635DBB869729}">
      <dgm:prSet/>
      <dgm:spPr/>
      <dgm:t>
        <a:bodyPr/>
        <a:lstStyle/>
        <a:p>
          <a:r>
            <a:rPr lang="en-GB"/>
            <a:t>new knowledge</a:t>
          </a:r>
          <a:endParaRPr lang="en-US"/>
        </a:p>
      </dgm:t>
    </dgm:pt>
    <dgm:pt modelId="{2DAA2F29-BA94-4DDB-9484-8742A378E4F0}" type="parTrans" cxnId="{E5000559-1B18-4A01-8ED7-2A63E78C7296}">
      <dgm:prSet/>
      <dgm:spPr/>
      <dgm:t>
        <a:bodyPr/>
        <a:lstStyle/>
        <a:p>
          <a:endParaRPr lang="en-US"/>
        </a:p>
      </dgm:t>
    </dgm:pt>
    <dgm:pt modelId="{ED383127-DC79-471C-A319-DA54F327B7AB}" type="sibTrans" cxnId="{E5000559-1B18-4A01-8ED7-2A63E78C7296}">
      <dgm:prSet/>
      <dgm:spPr/>
      <dgm:t>
        <a:bodyPr/>
        <a:lstStyle/>
        <a:p>
          <a:endParaRPr lang="en-US"/>
        </a:p>
      </dgm:t>
    </dgm:pt>
    <dgm:pt modelId="{A7D6191F-35B1-4615-B25F-71531D66340A}">
      <dgm:prSet/>
      <dgm:spPr/>
      <dgm:t>
        <a:bodyPr/>
        <a:lstStyle/>
        <a:p>
          <a:r>
            <a:rPr lang="en-GB" b="1"/>
            <a:t>Investigation</a:t>
          </a:r>
          <a:r>
            <a:rPr lang="en-GB"/>
            <a:t>:	</a:t>
          </a:r>
          <a:endParaRPr lang="en-US"/>
        </a:p>
      </dgm:t>
    </dgm:pt>
    <dgm:pt modelId="{32B55EB3-D801-449D-8EDF-EEA1D7082E6A}" type="parTrans" cxnId="{0F5D60CC-2AE1-40A1-8DF1-AF1DF7EBAC47}">
      <dgm:prSet/>
      <dgm:spPr/>
      <dgm:t>
        <a:bodyPr/>
        <a:lstStyle/>
        <a:p>
          <a:endParaRPr lang="en-US"/>
        </a:p>
      </dgm:t>
    </dgm:pt>
    <dgm:pt modelId="{745078CB-6898-4137-9247-852818434664}" type="sibTrans" cxnId="{0F5D60CC-2AE1-40A1-8DF1-AF1DF7EBAC47}">
      <dgm:prSet/>
      <dgm:spPr/>
      <dgm:t>
        <a:bodyPr/>
        <a:lstStyle/>
        <a:p>
          <a:endParaRPr lang="en-US"/>
        </a:p>
      </dgm:t>
    </dgm:pt>
    <dgm:pt modelId="{4BD7544F-5659-4E26-B81E-E519C238C5EC}">
      <dgm:prSet/>
      <dgm:spPr/>
      <dgm:t>
        <a:bodyPr/>
        <a:lstStyle/>
        <a:p>
          <a:r>
            <a:rPr lang="en-GB"/>
            <a:t>Recovery of </a:t>
          </a:r>
          <a:endParaRPr lang="en-US"/>
        </a:p>
      </dgm:t>
    </dgm:pt>
    <dgm:pt modelId="{DCCCB208-8E9D-4B90-85A8-8BBF0C48CD0A}" type="parTrans" cxnId="{DC829E40-5C0F-4D3D-B601-DB1CD077AD58}">
      <dgm:prSet/>
      <dgm:spPr/>
      <dgm:t>
        <a:bodyPr/>
        <a:lstStyle/>
        <a:p>
          <a:endParaRPr lang="en-US"/>
        </a:p>
      </dgm:t>
    </dgm:pt>
    <dgm:pt modelId="{97CC48CF-225D-4CA5-8C8C-39E06376092C}" type="sibTrans" cxnId="{DC829E40-5C0F-4D3D-B601-DB1CD077AD58}">
      <dgm:prSet/>
      <dgm:spPr/>
      <dgm:t>
        <a:bodyPr/>
        <a:lstStyle/>
        <a:p>
          <a:endParaRPr lang="en-US"/>
        </a:p>
      </dgm:t>
    </dgm:pt>
    <dgm:pt modelId="{96616419-468C-41FA-BB76-59C359C76801}">
      <dgm:prSet/>
      <dgm:spPr/>
      <dgm:t>
        <a:bodyPr/>
        <a:lstStyle/>
        <a:p>
          <a:r>
            <a:rPr lang="en-GB"/>
            <a:t>existing knowledge</a:t>
          </a:r>
          <a:endParaRPr lang="en-US"/>
        </a:p>
      </dgm:t>
    </dgm:pt>
    <dgm:pt modelId="{B2B51E29-CA61-482A-B01A-F60A29D9C5D3}" type="parTrans" cxnId="{9D77CB28-AA0A-4067-A33E-6D4712A82E63}">
      <dgm:prSet/>
      <dgm:spPr/>
      <dgm:t>
        <a:bodyPr/>
        <a:lstStyle/>
        <a:p>
          <a:endParaRPr lang="en-US"/>
        </a:p>
      </dgm:t>
    </dgm:pt>
    <dgm:pt modelId="{F45E8E97-82EF-4933-A5E1-A8766F4F459C}" type="sibTrans" cxnId="{9D77CB28-AA0A-4067-A33E-6D4712A82E63}">
      <dgm:prSet/>
      <dgm:spPr/>
      <dgm:t>
        <a:bodyPr/>
        <a:lstStyle/>
        <a:p>
          <a:endParaRPr lang="en-US"/>
        </a:p>
      </dgm:t>
    </dgm:pt>
    <dgm:pt modelId="{60360878-232E-4758-924E-6C31763C1CB9}" type="pres">
      <dgm:prSet presAssocID="{45D30787-CCB4-4BC3-B404-45940FDF92EF}" presName="linear" presStyleCnt="0">
        <dgm:presLayoutVars>
          <dgm:animLvl val="lvl"/>
          <dgm:resizeHandles val="exact"/>
        </dgm:presLayoutVars>
      </dgm:prSet>
      <dgm:spPr/>
    </dgm:pt>
    <dgm:pt modelId="{7C58320C-681E-41C5-88C3-A960854DB030}" type="pres">
      <dgm:prSet presAssocID="{AD4AC809-885E-4429-A1E3-403F4EF24EE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5D39FD9-7582-4961-97DA-FEB6BA1F8394}" type="pres">
      <dgm:prSet presAssocID="{AD4AC809-885E-4429-A1E3-403F4EF24EE9}" presName="childText" presStyleLbl="revTx" presStyleIdx="0" presStyleCnt="2">
        <dgm:presLayoutVars>
          <dgm:bulletEnabled val="1"/>
        </dgm:presLayoutVars>
      </dgm:prSet>
      <dgm:spPr/>
    </dgm:pt>
    <dgm:pt modelId="{3BC6BAB0-6B10-4315-903E-3FBA8B1D534D}" type="pres">
      <dgm:prSet presAssocID="{A7D6191F-35B1-4615-B25F-71531D66340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060277E-A7F4-43CE-B88B-0D9014A64DF0}" type="pres">
      <dgm:prSet presAssocID="{A7D6191F-35B1-4615-B25F-71531D6634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8F44501-6B25-4F86-888A-28140070994F}" type="presOf" srcId="{556FE39F-1F42-4949-BB9A-3291FA351929}" destId="{A5D39FD9-7582-4961-97DA-FEB6BA1F8394}" srcOrd="0" destOrd="0" presId="urn:microsoft.com/office/officeart/2005/8/layout/vList2"/>
    <dgm:cxn modelId="{9EB52008-D3C4-477C-AE5D-5601BF1DB343}" type="presOf" srcId="{A7D6191F-35B1-4615-B25F-71531D66340A}" destId="{3BC6BAB0-6B10-4315-903E-3FBA8B1D534D}" srcOrd="0" destOrd="0" presId="urn:microsoft.com/office/officeart/2005/8/layout/vList2"/>
    <dgm:cxn modelId="{DFCC1928-B216-4D4E-B32B-1E038EF375F9}" srcId="{45D30787-CCB4-4BC3-B404-45940FDF92EF}" destId="{AD4AC809-885E-4429-A1E3-403F4EF24EE9}" srcOrd="0" destOrd="0" parTransId="{EFE76328-85E5-45E0-9854-55401EE4EAF8}" sibTransId="{38550AE3-566E-424B-BC0A-81457BB86C69}"/>
    <dgm:cxn modelId="{9D77CB28-AA0A-4067-A33E-6D4712A82E63}" srcId="{4BD7544F-5659-4E26-B81E-E519C238C5EC}" destId="{96616419-468C-41FA-BB76-59C359C76801}" srcOrd="0" destOrd="0" parTransId="{B2B51E29-CA61-482A-B01A-F60A29D9C5D3}" sibTransId="{F45E8E97-82EF-4933-A5E1-A8766F4F459C}"/>
    <dgm:cxn modelId="{DC829E40-5C0F-4D3D-B601-DB1CD077AD58}" srcId="{A7D6191F-35B1-4615-B25F-71531D66340A}" destId="{4BD7544F-5659-4E26-B81E-E519C238C5EC}" srcOrd="0" destOrd="0" parTransId="{DCCCB208-8E9D-4B90-85A8-8BBF0C48CD0A}" sibTransId="{97CC48CF-225D-4CA5-8C8C-39E06376092C}"/>
    <dgm:cxn modelId="{EC1A4347-84BB-4572-8E82-EBBE11C305C5}" type="presOf" srcId="{96616419-468C-41FA-BB76-59C359C76801}" destId="{2060277E-A7F4-43CE-B88B-0D9014A64DF0}" srcOrd="0" destOrd="1" presId="urn:microsoft.com/office/officeart/2005/8/layout/vList2"/>
    <dgm:cxn modelId="{E5000559-1B18-4A01-8ED7-2A63E78C7296}" srcId="{556FE39F-1F42-4949-BB9A-3291FA351929}" destId="{7687F622-E3EB-4B24-B9F2-635DBB869729}" srcOrd="0" destOrd="0" parTransId="{2DAA2F29-BA94-4DDB-9484-8742A378E4F0}" sibTransId="{ED383127-DC79-471C-A319-DA54F327B7AB}"/>
    <dgm:cxn modelId="{1168F89A-775C-49DD-AA45-1DD607752DB4}" type="presOf" srcId="{45D30787-CCB4-4BC3-B404-45940FDF92EF}" destId="{60360878-232E-4758-924E-6C31763C1CB9}" srcOrd="0" destOrd="0" presId="urn:microsoft.com/office/officeart/2005/8/layout/vList2"/>
    <dgm:cxn modelId="{66F497AB-AE87-4E63-A45C-5465765B3117}" srcId="{AD4AC809-885E-4429-A1E3-403F4EF24EE9}" destId="{556FE39F-1F42-4949-BB9A-3291FA351929}" srcOrd="0" destOrd="0" parTransId="{6DBCCC64-ACCE-4510-8299-8B0358CD01F8}" sibTransId="{467C5B66-D609-40BB-83D2-4710BEE7544F}"/>
    <dgm:cxn modelId="{42FBD7B8-35B2-4C69-A86E-D4608A1C645C}" type="presOf" srcId="{7687F622-E3EB-4B24-B9F2-635DBB869729}" destId="{A5D39FD9-7582-4961-97DA-FEB6BA1F8394}" srcOrd="0" destOrd="1" presId="urn:microsoft.com/office/officeart/2005/8/layout/vList2"/>
    <dgm:cxn modelId="{0F5D60CC-2AE1-40A1-8DF1-AF1DF7EBAC47}" srcId="{45D30787-CCB4-4BC3-B404-45940FDF92EF}" destId="{A7D6191F-35B1-4615-B25F-71531D66340A}" srcOrd="1" destOrd="0" parTransId="{32B55EB3-D801-449D-8EDF-EEA1D7082E6A}" sibTransId="{745078CB-6898-4137-9247-852818434664}"/>
    <dgm:cxn modelId="{C0F72ECD-4C32-4A64-B671-0FA94D7A3A0A}" type="presOf" srcId="{4BD7544F-5659-4E26-B81E-E519C238C5EC}" destId="{2060277E-A7F4-43CE-B88B-0D9014A64DF0}" srcOrd="0" destOrd="0" presId="urn:microsoft.com/office/officeart/2005/8/layout/vList2"/>
    <dgm:cxn modelId="{65E785E8-503F-4AB0-8ABB-F018D10BB632}" type="presOf" srcId="{AD4AC809-885E-4429-A1E3-403F4EF24EE9}" destId="{7C58320C-681E-41C5-88C3-A960854DB030}" srcOrd="0" destOrd="0" presId="urn:microsoft.com/office/officeart/2005/8/layout/vList2"/>
    <dgm:cxn modelId="{7113D170-413B-4834-8F18-558D6FE051DB}" type="presParOf" srcId="{60360878-232E-4758-924E-6C31763C1CB9}" destId="{7C58320C-681E-41C5-88C3-A960854DB030}" srcOrd="0" destOrd="0" presId="urn:microsoft.com/office/officeart/2005/8/layout/vList2"/>
    <dgm:cxn modelId="{26EC914B-EC88-4CC0-B54B-83A34E7611DD}" type="presParOf" srcId="{60360878-232E-4758-924E-6C31763C1CB9}" destId="{A5D39FD9-7582-4961-97DA-FEB6BA1F8394}" srcOrd="1" destOrd="0" presId="urn:microsoft.com/office/officeart/2005/8/layout/vList2"/>
    <dgm:cxn modelId="{D432687E-363F-4610-86CC-218D0B77F62A}" type="presParOf" srcId="{60360878-232E-4758-924E-6C31763C1CB9}" destId="{3BC6BAB0-6B10-4315-903E-3FBA8B1D534D}" srcOrd="2" destOrd="0" presId="urn:microsoft.com/office/officeart/2005/8/layout/vList2"/>
    <dgm:cxn modelId="{2D0435C5-FA53-4667-8C04-8377772DC06D}" type="presParOf" srcId="{60360878-232E-4758-924E-6C31763C1CB9}" destId="{2060277E-A7F4-43CE-B88B-0D9014A64DF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48F19F-D568-4E28-994E-3C7A46F3EA6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D4B19F-3DEB-4DAD-AF47-A9EAC64063BC}">
      <dgm:prSet/>
      <dgm:spPr/>
      <dgm:t>
        <a:bodyPr/>
        <a:lstStyle/>
        <a:p>
          <a:r>
            <a:rPr lang="en-US"/>
            <a:t>Not inspiration</a:t>
          </a:r>
        </a:p>
      </dgm:t>
    </dgm:pt>
    <dgm:pt modelId="{006C5AF0-BC6C-425E-B084-D717362455E8}" type="parTrans" cxnId="{2A1E089B-6FCD-4B77-B383-E2E97F27CE54}">
      <dgm:prSet/>
      <dgm:spPr/>
      <dgm:t>
        <a:bodyPr/>
        <a:lstStyle/>
        <a:p>
          <a:endParaRPr lang="en-US"/>
        </a:p>
      </dgm:t>
    </dgm:pt>
    <dgm:pt modelId="{76A0E695-51A5-46EA-AA5B-AE3FF8215D06}" type="sibTrans" cxnId="{2A1E089B-6FCD-4B77-B383-E2E97F27CE54}">
      <dgm:prSet/>
      <dgm:spPr/>
      <dgm:t>
        <a:bodyPr/>
        <a:lstStyle/>
        <a:p>
          <a:endParaRPr lang="en-US"/>
        </a:p>
      </dgm:t>
    </dgm:pt>
    <dgm:pt modelId="{B0E6FBC3-C7FA-44EA-B273-AFA91EBC002F}">
      <dgm:prSet/>
      <dgm:spPr/>
      <dgm:t>
        <a:bodyPr/>
        <a:lstStyle/>
        <a:p>
          <a:r>
            <a:rPr lang="en-US"/>
            <a:t>Pattern of Activities</a:t>
          </a:r>
        </a:p>
      </dgm:t>
    </dgm:pt>
    <dgm:pt modelId="{E2687AB6-C661-4E99-8989-83D8E0A82045}" type="parTrans" cxnId="{CE67C982-FD9B-44D6-9DBA-AB7A06F3A819}">
      <dgm:prSet/>
      <dgm:spPr/>
      <dgm:t>
        <a:bodyPr/>
        <a:lstStyle/>
        <a:p>
          <a:endParaRPr lang="en-US"/>
        </a:p>
      </dgm:t>
    </dgm:pt>
    <dgm:pt modelId="{BB2CCC89-6592-4FB8-AF5F-DF92DC4F060D}" type="sibTrans" cxnId="{CE67C982-FD9B-44D6-9DBA-AB7A06F3A819}">
      <dgm:prSet/>
      <dgm:spPr/>
      <dgm:t>
        <a:bodyPr/>
        <a:lstStyle/>
        <a:p>
          <a:endParaRPr lang="en-US"/>
        </a:p>
      </dgm:t>
    </dgm:pt>
    <dgm:pt modelId="{7C0C8E98-0470-46F4-8D97-324B5A76C230}">
      <dgm:prSet/>
      <dgm:spPr/>
      <dgm:t>
        <a:bodyPr/>
        <a:lstStyle/>
        <a:p>
          <a:r>
            <a:rPr lang="en-US"/>
            <a:t>Plan</a:t>
          </a:r>
        </a:p>
      </dgm:t>
    </dgm:pt>
    <dgm:pt modelId="{60F70B92-5FB6-4D4A-848D-86915712EF3C}" type="parTrans" cxnId="{98893253-9E5B-456B-A12D-0B49E65B41D9}">
      <dgm:prSet/>
      <dgm:spPr/>
      <dgm:t>
        <a:bodyPr/>
        <a:lstStyle/>
        <a:p>
          <a:endParaRPr lang="en-US"/>
        </a:p>
      </dgm:t>
    </dgm:pt>
    <dgm:pt modelId="{A26D983F-735E-4325-9DA4-D2F75F198CF2}" type="sibTrans" cxnId="{98893253-9E5B-456B-A12D-0B49E65B41D9}">
      <dgm:prSet/>
      <dgm:spPr/>
      <dgm:t>
        <a:bodyPr/>
        <a:lstStyle/>
        <a:p>
          <a:endParaRPr lang="en-US"/>
        </a:p>
      </dgm:t>
    </dgm:pt>
    <dgm:pt modelId="{BAD212AF-EBDF-466F-89DC-84C4E20A952F}" type="pres">
      <dgm:prSet presAssocID="{7D48F19F-D568-4E28-994E-3C7A46F3EA6E}" presName="root" presStyleCnt="0">
        <dgm:presLayoutVars>
          <dgm:dir/>
          <dgm:resizeHandles val="exact"/>
        </dgm:presLayoutVars>
      </dgm:prSet>
      <dgm:spPr/>
    </dgm:pt>
    <dgm:pt modelId="{D5839E3E-0FE8-4522-AA94-EBBF5F589DF7}" type="pres">
      <dgm:prSet presAssocID="{A8D4B19F-3DEB-4DAD-AF47-A9EAC64063BC}" presName="compNode" presStyleCnt="0"/>
      <dgm:spPr/>
    </dgm:pt>
    <dgm:pt modelId="{761B815E-0A7C-4685-823A-546C9F064BD1}" type="pres">
      <dgm:prSet presAssocID="{A8D4B19F-3DEB-4DAD-AF47-A9EAC64063BC}" presName="bgRect" presStyleLbl="bgShp" presStyleIdx="0" presStyleCnt="3"/>
      <dgm:spPr/>
    </dgm:pt>
    <dgm:pt modelId="{20B715A7-7314-4BDA-B4A4-2CEE21558EF7}" type="pres">
      <dgm:prSet presAssocID="{A8D4B19F-3DEB-4DAD-AF47-A9EAC64063B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D01C86F-8FF6-48B5-963A-C3119227820B}" type="pres">
      <dgm:prSet presAssocID="{A8D4B19F-3DEB-4DAD-AF47-A9EAC64063BC}" presName="spaceRect" presStyleCnt="0"/>
      <dgm:spPr/>
    </dgm:pt>
    <dgm:pt modelId="{58ECCB0C-8D81-4D6B-B0F5-9B5123E112F3}" type="pres">
      <dgm:prSet presAssocID="{A8D4B19F-3DEB-4DAD-AF47-A9EAC64063BC}" presName="parTx" presStyleLbl="revTx" presStyleIdx="0" presStyleCnt="3">
        <dgm:presLayoutVars>
          <dgm:chMax val="0"/>
          <dgm:chPref val="0"/>
        </dgm:presLayoutVars>
      </dgm:prSet>
      <dgm:spPr/>
    </dgm:pt>
    <dgm:pt modelId="{51987FBD-4BC0-48E5-B3E7-F6C980EE4EB4}" type="pres">
      <dgm:prSet presAssocID="{76A0E695-51A5-46EA-AA5B-AE3FF8215D06}" presName="sibTrans" presStyleCnt="0"/>
      <dgm:spPr/>
    </dgm:pt>
    <dgm:pt modelId="{1B91B68B-13B5-4F87-927D-7932B4A83AEA}" type="pres">
      <dgm:prSet presAssocID="{B0E6FBC3-C7FA-44EA-B273-AFA91EBC002F}" presName="compNode" presStyleCnt="0"/>
      <dgm:spPr/>
    </dgm:pt>
    <dgm:pt modelId="{9FAB76DC-7B5C-478A-855B-18043ED4E033}" type="pres">
      <dgm:prSet presAssocID="{B0E6FBC3-C7FA-44EA-B273-AFA91EBC002F}" presName="bgRect" presStyleLbl="bgShp" presStyleIdx="1" presStyleCnt="3"/>
      <dgm:spPr/>
    </dgm:pt>
    <dgm:pt modelId="{FE1406CF-8CDA-4E84-9F06-0925AAC07F8A}" type="pres">
      <dgm:prSet presAssocID="{B0E6FBC3-C7FA-44EA-B273-AFA91EBC00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E064A26A-B029-4F9F-B1F8-AC1D65193DE9}" type="pres">
      <dgm:prSet presAssocID="{B0E6FBC3-C7FA-44EA-B273-AFA91EBC002F}" presName="spaceRect" presStyleCnt="0"/>
      <dgm:spPr/>
    </dgm:pt>
    <dgm:pt modelId="{166B9386-A90B-4694-9E07-4D0AAE8E87A8}" type="pres">
      <dgm:prSet presAssocID="{B0E6FBC3-C7FA-44EA-B273-AFA91EBC002F}" presName="parTx" presStyleLbl="revTx" presStyleIdx="1" presStyleCnt="3">
        <dgm:presLayoutVars>
          <dgm:chMax val="0"/>
          <dgm:chPref val="0"/>
        </dgm:presLayoutVars>
      </dgm:prSet>
      <dgm:spPr/>
    </dgm:pt>
    <dgm:pt modelId="{3C533905-F4AC-406F-8EB3-1B77B687993C}" type="pres">
      <dgm:prSet presAssocID="{BB2CCC89-6592-4FB8-AF5F-DF92DC4F060D}" presName="sibTrans" presStyleCnt="0"/>
      <dgm:spPr/>
    </dgm:pt>
    <dgm:pt modelId="{0A857C33-D65F-49CA-B82A-3C6F8AA9D7E1}" type="pres">
      <dgm:prSet presAssocID="{7C0C8E98-0470-46F4-8D97-324B5A76C230}" presName="compNode" presStyleCnt="0"/>
      <dgm:spPr/>
    </dgm:pt>
    <dgm:pt modelId="{CA0ED5D1-2D94-47E5-B279-D8B82F5162C2}" type="pres">
      <dgm:prSet presAssocID="{7C0C8E98-0470-46F4-8D97-324B5A76C230}" presName="bgRect" presStyleLbl="bgShp" presStyleIdx="2" presStyleCnt="3"/>
      <dgm:spPr/>
    </dgm:pt>
    <dgm:pt modelId="{EDB91618-5483-4E5C-B042-7D56E7F6F222}" type="pres">
      <dgm:prSet presAssocID="{7C0C8E98-0470-46F4-8D97-324B5A76C23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B34D481B-59E4-4405-9483-44D35771277E}" type="pres">
      <dgm:prSet presAssocID="{7C0C8E98-0470-46F4-8D97-324B5A76C230}" presName="spaceRect" presStyleCnt="0"/>
      <dgm:spPr/>
    </dgm:pt>
    <dgm:pt modelId="{BD6882B3-328F-4256-8422-7B38B6DC045F}" type="pres">
      <dgm:prSet presAssocID="{7C0C8E98-0470-46F4-8D97-324B5A76C23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D4A9421-5FD7-47DB-A3CE-153172CCA961}" type="presOf" srcId="{B0E6FBC3-C7FA-44EA-B273-AFA91EBC002F}" destId="{166B9386-A90B-4694-9E07-4D0AAE8E87A8}" srcOrd="0" destOrd="0" presId="urn:microsoft.com/office/officeart/2018/2/layout/IconVerticalSolidList"/>
    <dgm:cxn modelId="{98893253-9E5B-456B-A12D-0B49E65B41D9}" srcId="{7D48F19F-D568-4E28-994E-3C7A46F3EA6E}" destId="{7C0C8E98-0470-46F4-8D97-324B5A76C230}" srcOrd="2" destOrd="0" parTransId="{60F70B92-5FB6-4D4A-848D-86915712EF3C}" sibTransId="{A26D983F-735E-4325-9DA4-D2F75F198CF2}"/>
    <dgm:cxn modelId="{CE67C982-FD9B-44D6-9DBA-AB7A06F3A819}" srcId="{7D48F19F-D568-4E28-994E-3C7A46F3EA6E}" destId="{B0E6FBC3-C7FA-44EA-B273-AFA91EBC002F}" srcOrd="1" destOrd="0" parTransId="{E2687AB6-C661-4E99-8989-83D8E0A82045}" sibTransId="{BB2CCC89-6592-4FB8-AF5F-DF92DC4F060D}"/>
    <dgm:cxn modelId="{0EC40A8C-88DC-4898-85F6-28733AD86679}" type="presOf" srcId="{7D48F19F-D568-4E28-994E-3C7A46F3EA6E}" destId="{BAD212AF-EBDF-466F-89DC-84C4E20A952F}" srcOrd="0" destOrd="0" presId="urn:microsoft.com/office/officeart/2018/2/layout/IconVerticalSolidList"/>
    <dgm:cxn modelId="{2A1E089B-6FCD-4B77-B383-E2E97F27CE54}" srcId="{7D48F19F-D568-4E28-994E-3C7A46F3EA6E}" destId="{A8D4B19F-3DEB-4DAD-AF47-A9EAC64063BC}" srcOrd="0" destOrd="0" parTransId="{006C5AF0-BC6C-425E-B084-D717362455E8}" sibTransId="{76A0E695-51A5-46EA-AA5B-AE3FF8215D06}"/>
    <dgm:cxn modelId="{EEE799C8-B859-4B92-9D67-6A0841F0E8DE}" type="presOf" srcId="{7C0C8E98-0470-46F4-8D97-324B5A76C230}" destId="{BD6882B3-328F-4256-8422-7B38B6DC045F}" srcOrd="0" destOrd="0" presId="urn:microsoft.com/office/officeart/2018/2/layout/IconVerticalSolidList"/>
    <dgm:cxn modelId="{60405CE3-741E-49D7-8B7A-202072581B5F}" type="presOf" srcId="{A8D4B19F-3DEB-4DAD-AF47-A9EAC64063BC}" destId="{58ECCB0C-8D81-4D6B-B0F5-9B5123E112F3}" srcOrd="0" destOrd="0" presId="urn:microsoft.com/office/officeart/2018/2/layout/IconVerticalSolidList"/>
    <dgm:cxn modelId="{678AA194-A87C-44E5-90A8-22DD74A1E1A4}" type="presParOf" srcId="{BAD212AF-EBDF-466F-89DC-84C4E20A952F}" destId="{D5839E3E-0FE8-4522-AA94-EBBF5F589DF7}" srcOrd="0" destOrd="0" presId="urn:microsoft.com/office/officeart/2018/2/layout/IconVerticalSolidList"/>
    <dgm:cxn modelId="{2F78E7F8-6278-4A4B-94B0-76B5F4C534AD}" type="presParOf" srcId="{D5839E3E-0FE8-4522-AA94-EBBF5F589DF7}" destId="{761B815E-0A7C-4685-823A-546C9F064BD1}" srcOrd="0" destOrd="0" presId="urn:microsoft.com/office/officeart/2018/2/layout/IconVerticalSolidList"/>
    <dgm:cxn modelId="{D175BDEE-F59A-4549-BBCE-4CB3D7D12C60}" type="presParOf" srcId="{D5839E3E-0FE8-4522-AA94-EBBF5F589DF7}" destId="{20B715A7-7314-4BDA-B4A4-2CEE21558EF7}" srcOrd="1" destOrd="0" presId="urn:microsoft.com/office/officeart/2018/2/layout/IconVerticalSolidList"/>
    <dgm:cxn modelId="{43E9CFCE-BB2C-4EFC-A267-A2095008CD8E}" type="presParOf" srcId="{D5839E3E-0FE8-4522-AA94-EBBF5F589DF7}" destId="{6D01C86F-8FF6-48B5-963A-C3119227820B}" srcOrd="2" destOrd="0" presId="urn:microsoft.com/office/officeart/2018/2/layout/IconVerticalSolidList"/>
    <dgm:cxn modelId="{E6134EDF-171F-4222-8BCA-C01CCA71450B}" type="presParOf" srcId="{D5839E3E-0FE8-4522-AA94-EBBF5F589DF7}" destId="{58ECCB0C-8D81-4D6B-B0F5-9B5123E112F3}" srcOrd="3" destOrd="0" presId="urn:microsoft.com/office/officeart/2018/2/layout/IconVerticalSolidList"/>
    <dgm:cxn modelId="{1CD69F6A-6749-49BA-B9A3-AC5765F3ADBF}" type="presParOf" srcId="{BAD212AF-EBDF-466F-89DC-84C4E20A952F}" destId="{51987FBD-4BC0-48E5-B3E7-F6C980EE4EB4}" srcOrd="1" destOrd="0" presId="urn:microsoft.com/office/officeart/2018/2/layout/IconVerticalSolidList"/>
    <dgm:cxn modelId="{2D56AF59-E0CA-455D-8E8E-A565F8196C5F}" type="presParOf" srcId="{BAD212AF-EBDF-466F-89DC-84C4E20A952F}" destId="{1B91B68B-13B5-4F87-927D-7932B4A83AEA}" srcOrd="2" destOrd="0" presId="urn:microsoft.com/office/officeart/2018/2/layout/IconVerticalSolidList"/>
    <dgm:cxn modelId="{E7D2B9CF-08D1-44FD-A250-DA685155C7A1}" type="presParOf" srcId="{1B91B68B-13B5-4F87-927D-7932B4A83AEA}" destId="{9FAB76DC-7B5C-478A-855B-18043ED4E033}" srcOrd="0" destOrd="0" presId="urn:microsoft.com/office/officeart/2018/2/layout/IconVerticalSolidList"/>
    <dgm:cxn modelId="{7A5446DD-C3A0-44CB-8229-F45D2F620C7E}" type="presParOf" srcId="{1B91B68B-13B5-4F87-927D-7932B4A83AEA}" destId="{FE1406CF-8CDA-4E84-9F06-0925AAC07F8A}" srcOrd="1" destOrd="0" presId="urn:microsoft.com/office/officeart/2018/2/layout/IconVerticalSolidList"/>
    <dgm:cxn modelId="{D6A803E0-EFBF-4321-999F-B432FDA11E5A}" type="presParOf" srcId="{1B91B68B-13B5-4F87-927D-7932B4A83AEA}" destId="{E064A26A-B029-4F9F-B1F8-AC1D65193DE9}" srcOrd="2" destOrd="0" presId="urn:microsoft.com/office/officeart/2018/2/layout/IconVerticalSolidList"/>
    <dgm:cxn modelId="{BC3E5E55-4B0D-4BC5-893D-D419FE7057E6}" type="presParOf" srcId="{1B91B68B-13B5-4F87-927D-7932B4A83AEA}" destId="{166B9386-A90B-4694-9E07-4D0AAE8E87A8}" srcOrd="3" destOrd="0" presId="urn:microsoft.com/office/officeart/2018/2/layout/IconVerticalSolidList"/>
    <dgm:cxn modelId="{89E907F4-FC02-417F-922B-C9A28CEE560F}" type="presParOf" srcId="{BAD212AF-EBDF-466F-89DC-84C4E20A952F}" destId="{3C533905-F4AC-406F-8EB3-1B77B687993C}" srcOrd="3" destOrd="0" presId="urn:microsoft.com/office/officeart/2018/2/layout/IconVerticalSolidList"/>
    <dgm:cxn modelId="{1CE52E2D-2BC8-42E0-AFB4-2ECAFEE07288}" type="presParOf" srcId="{BAD212AF-EBDF-466F-89DC-84C4E20A952F}" destId="{0A857C33-D65F-49CA-B82A-3C6F8AA9D7E1}" srcOrd="4" destOrd="0" presId="urn:microsoft.com/office/officeart/2018/2/layout/IconVerticalSolidList"/>
    <dgm:cxn modelId="{CCEB4515-82EC-400F-823A-9DBF16D95E5C}" type="presParOf" srcId="{0A857C33-D65F-49CA-B82A-3C6F8AA9D7E1}" destId="{CA0ED5D1-2D94-47E5-B279-D8B82F5162C2}" srcOrd="0" destOrd="0" presId="urn:microsoft.com/office/officeart/2018/2/layout/IconVerticalSolidList"/>
    <dgm:cxn modelId="{ED101BC1-F9CF-43F1-AC4E-C60E0EF056E2}" type="presParOf" srcId="{0A857C33-D65F-49CA-B82A-3C6F8AA9D7E1}" destId="{EDB91618-5483-4E5C-B042-7D56E7F6F222}" srcOrd="1" destOrd="0" presId="urn:microsoft.com/office/officeart/2018/2/layout/IconVerticalSolidList"/>
    <dgm:cxn modelId="{D271BF06-6878-4B6B-826D-BF2A9A803F3A}" type="presParOf" srcId="{0A857C33-D65F-49CA-B82A-3C6F8AA9D7E1}" destId="{B34D481B-59E4-4405-9483-44D35771277E}" srcOrd="2" destOrd="0" presId="urn:microsoft.com/office/officeart/2018/2/layout/IconVerticalSolidList"/>
    <dgm:cxn modelId="{2B83118B-4EA4-475B-AA74-71C49A5A1070}" type="presParOf" srcId="{0A857C33-D65F-49CA-B82A-3C6F8AA9D7E1}" destId="{BD6882B3-328F-4256-8422-7B38B6DC04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95C79B5-09E3-4599-879D-47656DF5477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21C1A07-D45A-4677-A6CE-FF0A94DAD179}">
      <dgm:prSet/>
      <dgm:spPr/>
      <dgm:t>
        <a:bodyPr/>
        <a:lstStyle/>
        <a:p>
          <a:r>
            <a:rPr lang="en-US" b="1" dirty="0"/>
            <a:t>Proposal</a:t>
          </a:r>
          <a:endParaRPr lang="en-US" dirty="0"/>
        </a:p>
      </dgm:t>
    </dgm:pt>
    <dgm:pt modelId="{547061A4-4DDC-4008-9999-1D41FEBAAF6D}" type="parTrans" cxnId="{C0DB4489-3482-494A-AA5C-0EB9DF75BE50}">
      <dgm:prSet/>
      <dgm:spPr/>
      <dgm:t>
        <a:bodyPr/>
        <a:lstStyle/>
        <a:p>
          <a:endParaRPr lang="en-US"/>
        </a:p>
      </dgm:t>
    </dgm:pt>
    <dgm:pt modelId="{4B7E960C-E2E5-42E0-9BF0-88FF500DF945}" type="sibTrans" cxnId="{C0DB4489-3482-494A-AA5C-0EB9DF75BE50}">
      <dgm:prSet/>
      <dgm:spPr/>
      <dgm:t>
        <a:bodyPr/>
        <a:lstStyle/>
        <a:p>
          <a:endParaRPr lang="en-US"/>
        </a:p>
      </dgm:t>
    </dgm:pt>
    <dgm:pt modelId="{70AD1854-2F17-4956-9CC9-A34E904C2F5C}">
      <dgm:prSet/>
      <dgm:spPr/>
      <dgm:t>
        <a:bodyPr/>
        <a:lstStyle/>
        <a:p>
          <a:r>
            <a:rPr lang="en-US"/>
            <a:t>Investigate research area</a:t>
          </a:r>
        </a:p>
      </dgm:t>
    </dgm:pt>
    <dgm:pt modelId="{4D75004F-BE8B-4F5B-A1C9-27DE146BA454}" type="parTrans" cxnId="{B12E5E23-C2D2-4077-8072-714CBE0CEE40}">
      <dgm:prSet/>
      <dgm:spPr/>
      <dgm:t>
        <a:bodyPr/>
        <a:lstStyle/>
        <a:p>
          <a:endParaRPr lang="en-US"/>
        </a:p>
      </dgm:t>
    </dgm:pt>
    <dgm:pt modelId="{115D8E38-E02A-4F58-9B15-5A3A02773A8E}" type="sibTrans" cxnId="{B12E5E23-C2D2-4077-8072-714CBE0CEE40}">
      <dgm:prSet/>
      <dgm:spPr/>
      <dgm:t>
        <a:bodyPr/>
        <a:lstStyle/>
        <a:p>
          <a:endParaRPr lang="en-US"/>
        </a:p>
      </dgm:t>
    </dgm:pt>
    <dgm:pt modelId="{3BD9F826-AE4B-4B9B-9124-DF6BE330903B}">
      <dgm:prSet/>
      <dgm:spPr/>
      <dgm:t>
        <a:bodyPr/>
        <a:lstStyle/>
        <a:p>
          <a:r>
            <a:rPr lang="en-US"/>
            <a:t>Define research question</a:t>
          </a:r>
        </a:p>
      </dgm:t>
    </dgm:pt>
    <dgm:pt modelId="{A3AFF6B0-EE6E-43DA-AAD1-C7F29FD35A7C}" type="parTrans" cxnId="{C6B764D5-B128-4B10-AFA2-EA9A2CEC4277}">
      <dgm:prSet/>
      <dgm:spPr/>
      <dgm:t>
        <a:bodyPr/>
        <a:lstStyle/>
        <a:p>
          <a:endParaRPr lang="en-US"/>
        </a:p>
      </dgm:t>
    </dgm:pt>
    <dgm:pt modelId="{477401F3-5192-4DEB-AB7F-4CA95F328E34}" type="sibTrans" cxnId="{C6B764D5-B128-4B10-AFA2-EA9A2CEC4277}">
      <dgm:prSet/>
      <dgm:spPr/>
      <dgm:t>
        <a:bodyPr/>
        <a:lstStyle/>
        <a:p>
          <a:endParaRPr lang="en-US"/>
        </a:p>
      </dgm:t>
    </dgm:pt>
    <dgm:pt modelId="{96F47322-7964-4DCA-825E-41D40211C169}">
      <dgm:prSet/>
      <dgm:spPr/>
      <dgm:t>
        <a:bodyPr/>
        <a:lstStyle/>
        <a:p>
          <a:r>
            <a:rPr lang="en-US"/>
            <a:t>Determine research method</a:t>
          </a:r>
        </a:p>
      </dgm:t>
    </dgm:pt>
    <dgm:pt modelId="{9154FD4A-559F-4E9F-8FD2-7E92DA14731B}" type="parTrans" cxnId="{705F8D40-F88C-45AA-AF47-8BF97EC5B9A1}">
      <dgm:prSet/>
      <dgm:spPr/>
      <dgm:t>
        <a:bodyPr/>
        <a:lstStyle/>
        <a:p>
          <a:endParaRPr lang="en-US"/>
        </a:p>
      </dgm:t>
    </dgm:pt>
    <dgm:pt modelId="{21EBFEC7-B1B9-45DC-B168-E28DB9664B0A}" type="sibTrans" cxnId="{705F8D40-F88C-45AA-AF47-8BF97EC5B9A1}">
      <dgm:prSet/>
      <dgm:spPr/>
      <dgm:t>
        <a:bodyPr/>
        <a:lstStyle/>
        <a:p>
          <a:endParaRPr lang="en-US"/>
        </a:p>
      </dgm:t>
    </dgm:pt>
    <dgm:pt modelId="{B3EBFA80-19CC-4111-AA78-139E9CAB7BC5}">
      <dgm:prSet/>
      <dgm:spPr/>
      <dgm:t>
        <a:bodyPr/>
        <a:lstStyle/>
        <a:p>
          <a:r>
            <a:rPr lang="en-US"/>
            <a:t>Plan execution</a:t>
          </a:r>
        </a:p>
      </dgm:t>
    </dgm:pt>
    <dgm:pt modelId="{82D641E5-E371-405B-9B48-6A09C625AE15}" type="parTrans" cxnId="{2AA6D7EA-5440-4AA3-A3E3-7E198C59C512}">
      <dgm:prSet/>
      <dgm:spPr/>
      <dgm:t>
        <a:bodyPr/>
        <a:lstStyle/>
        <a:p>
          <a:endParaRPr lang="en-US"/>
        </a:p>
      </dgm:t>
    </dgm:pt>
    <dgm:pt modelId="{99D28C13-4DE1-4621-8104-4D09F031B6B5}" type="sibTrans" cxnId="{2AA6D7EA-5440-4AA3-A3E3-7E198C59C512}">
      <dgm:prSet/>
      <dgm:spPr/>
      <dgm:t>
        <a:bodyPr/>
        <a:lstStyle/>
        <a:p>
          <a:endParaRPr lang="en-US"/>
        </a:p>
      </dgm:t>
    </dgm:pt>
    <dgm:pt modelId="{6B1884F0-B256-4153-A912-11E164491DD1}">
      <dgm:prSet/>
      <dgm:spPr/>
      <dgm:t>
        <a:bodyPr/>
        <a:lstStyle/>
        <a:p>
          <a:r>
            <a:rPr lang="en-US" b="1"/>
            <a:t>Project</a:t>
          </a:r>
          <a:endParaRPr lang="en-US"/>
        </a:p>
      </dgm:t>
    </dgm:pt>
    <dgm:pt modelId="{7F92851C-FB27-4381-82BF-BECCE7A007EF}" type="parTrans" cxnId="{9FC118AE-12A9-4476-A00A-0EFD94B1B8BE}">
      <dgm:prSet/>
      <dgm:spPr/>
      <dgm:t>
        <a:bodyPr/>
        <a:lstStyle/>
        <a:p>
          <a:endParaRPr lang="en-US"/>
        </a:p>
      </dgm:t>
    </dgm:pt>
    <dgm:pt modelId="{17F5DF07-759F-4ABA-9D78-4EBC1311FC9F}" type="sibTrans" cxnId="{9FC118AE-12A9-4476-A00A-0EFD94B1B8BE}">
      <dgm:prSet/>
      <dgm:spPr/>
      <dgm:t>
        <a:bodyPr/>
        <a:lstStyle/>
        <a:p>
          <a:endParaRPr lang="en-US"/>
        </a:p>
      </dgm:t>
    </dgm:pt>
    <dgm:pt modelId="{2FA2DD03-E9BE-4F98-849B-B047936B76AB}">
      <dgm:prSet/>
      <dgm:spPr/>
      <dgm:t>
        <a:bodyPr/>
        <a:lstStyle/>
        <a:p>
          <a:r>
            <a:rPr lang="en-US"/>
            <a:t>Execute plan</a:t>
          </a:r>
        </a:p>
      </dgm:t>
    </dgm:pt>
    <dgm:pt modelId="{C9979693-6A93-4DAA-9675-2E32892654C5}" type="parTrans" cxnId="{67ADC59D-D13C-437F-BB96-2782957B0294}">
      <dgm:prSet/>
      <dgm:spPr/>
      <dgm:t>
        <a:bodyPr/>
        <a:lstStyle/>
        <a:p>
          <a:endParaRPr lang="en-US"/>
        </a:p>
      </dgm:t>
    </dgm:pt>
    <dgm:pt modelId="{206AFB73-B8C6-4C40-9498-9116838D14FA}" type="sibTrans" cxnId="{67ADC59D-D13C-437F-BB96-2782957B0294}">
      <dgm:prSet/>
      <dgm:spPr/>
      <dgm:t>
        <a:bodyPr/>
        <a:lstStyle/>
        <a:p>
          <a:endParaRPr lang="en-US"/>
        </a:p>
      </dgm:t>
    </dgm:pt>
    <dgm:pt modelId="{F08F9368-BDE3-46CB-B169-FCCE079B78E6}">
      <dgm:prSet/>
      <dgm:spPr/>
      <dgm:t>
        <a:bodyPr/>
        <a:lstStyle/>
        <a:p>
          <a:r>
            <a:rPr lang="en-US"/>
            <a:t>Evaluate evidence</a:t>
          </a:r>
        </a:p>
      </dgm:t>
    </dgm:pt>
    <dgm:pt modelId="{33BEA0FF-F270-4D29-A51C-06441C7FAF76}" type="parTrans" cxnId="{B0AB2019-0A4B-4594-88C2-9A1C88606A24}">
      <dgm:prSet/>
      <dgm:spPr/>
      <dgm:t>
        <a:bodyPr/>
        <a:lstStyle/>
        <a:p>
          <a:endParaRPr lang="en-US"/>
        </a:p>
      </dgm:t>
    </dgm:pt>
    <dgm:pt modelId="{D9D37494-D424-45A0-B111-F000BD663F03}" type="sibTrans" cxnId="{B0AB2019-0A4B-4594-88C2-9A1C88606A24}">
      <dgm:prSet/>
      <dgm:spPr/>
      <dgm:t>
        <a:bodyPr/>
        <a:lstStyle/>
        <a:p>
          <a:endParaRPr lang="en-US"/>
        </a:p>
      </dgm:t>
    </dgm:pt>
    <dgm:pt modelId="{9702C799-5803-4836-AE08-D2BEFF546CB3}">
      <dgm:prSet/>
      <dgm:spPr/>
      <dgm:t>
        <a:bodyPr/>
        <a:lstStyle/>
        <a:p>
          <a:r>
            <a:rPr lang="en-US"/>
            <a:t>Communicate results</a:t>
          </a:r>
        </a:p>
      </dgm:t>
    </dgm:pt>
    <dgm:pt modelId="{556CD215-F1A8-4D14-99BD-A8E842DFEC01}" type="parTrans" cxnId="{713BC156-7C97-47F4-B19F-5C76D2EC24FA}">
      <dgm:prSet/>
      <dgm:spPr/>
      <dgm:t>
        <a:bodyPr/>
        <a:lstStyle/>
        <a:p>
          <a:endParaRPr lang="en-US"/>
        </a:p>
      </dgm:t>
    </dgm:pt>
    <dgm:pt modelId="{AAF2153A-7DA2-43E0-8094-B95468A1BDAC}" type="sibTrans" cxnId="{713BC156-7C97-47F4-B19F-5C76D2EC24FA}">
      <dgm:prSet/>
      <dgm:spPr/>
      <dgm:t>
        <a:bodyPr/>
        <a:lstStyle/>
        <a:p>
          <a:endParaRPr lang="en-US"/>
        </a:p>
      </dgm:t>
    </dgm:pt>
    <dgm:pt modelId="{62BFFCC4-4DAB-4DB9-8915-0620458371D2}" type="pres">
      <dgm:prSet presAssocID="{C95C79B5-09E3-4599-879D-47656DF54776}" presName="linear" presStyleCnt="0">
        <dgm:presLayoutVars>
          <dgm:dir/>
          <dgm:animLvl val="lvl"/>
          <dgm:resizeHandles val="exact"/>
        </dgm:presLayoutVars>
      </dgm:prSet>
      <dgm:spPr/>
    </dgm:pt>
    <dgm:pt modelId="{C0AEB16A-E5B0-4AEA-9E92-BD89AD2C14A2}" type="pres">
      <dgm:prSet presAssocID="{121C1A07-D45A-4677-A6CE-FF0A94DAD179}" presName="parentLin" presStyleCnt="0"/>
      <dgm:spPr/>
    </dgm:pt>
    <dgm:pt modelId="{AC176F88-D839-4A29-8D06-31358FEF2989}" type="pres">
      <dgm:prSet presAssocID="{121C1A07-D45A-4677-A6CE-FF0A94DAD179}" presName="parentLeftMargin" presStyleLbl="node1" presStyleIdx="0" presStyleCnt="2"/>
      <dgm:spPr/>
    </dgm:pt>
    <dgm:pt modelId="{F0D696DC-F493-4CC6-A3DE-A19D314D957C}" type="pres">
      <dgm:prSet presAssocID="{121C1A07-D45A-4677-A6CE-FF0A94DAD1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D2E11E2-B373-4309-8CD6-2AF6421857AE}" type="pres">
      <dgm:prSet presAssocID="{121C1A07-D45A-4677-A6CE-FF0A94DAD179}" presName="negativeSpace" presStyleCnt="0"/>
      <dgm:spPr/>
    </dgm:pt>
    <dgm:pt modelId="{05A9FA57-4103-40F4-8B72-FB7EEF0D9556}" type="pres">
      <dgm:prSet presAssocID="{121C1A07-D45A-4677-A6CE-FF0A94DAD179}" presName="childText" presStyleLbl="conFgAcc1" presStyleIdx="0" presStyleCnt="2">
        <dgm:presLayoutVars>
          <dgm:bulletEnabled val="1"/>
        </dgm:presLayoutVars>
      </dgm:prSet>
      <dgm:spPr/>
    </dgm:pt>
    <dgm:pt modelId="{FE52234F-C343-4F6D-81CA-225856DC3226}" type="pres">
      <dgm:prSet presAssocID="{4B7E960C-E2E5-42E0-9BF0-88FF500DF945}" presName="spaceBetweenRectangles" presStyleCnt="0"/>
      <dgm:spPr/>
    </dgm:pt>
    <dgm:pt modelId="{8DBD2277-0AA9-4223-83AC-2EFDE4EF211B}" type="pres">
      <dgm:prSet presAssocID="{6B1884F0-B256-4153-A912-11E164491DD1}" presName="parentLin" presStyleCnt="0"/>
      <dgm:spPr/>
    </dgm:pt>
    <dgm:pt modelId="{884D258F-A90F-4C93-B88E-B71F4FCBF1E1}" type="pres">
      <dgm:prSet presAssocID="{6B1884F0-B256-4153-A912-11E164491DD1}" presName="parentLeftMargin" presStyleLbl="node1" presStyleIdx="0" presStyleCnt="2"/>
      <dgm:spPr/>
    </dgm:pt>
    <dgm:pt modelId="{AEA0DDAF-CC04-4256-945E-F482BBDAB382}" type="pres">
      <dgm:prSet presAssocID="{6B1884F0-B256-4153-A912-11E164491DD1}" presName="parentText" presStyleLbl="node1" presStyleIdx="1" presStyleCnt="2" custLinFactNeighborX="81910" custLinFactNeighborY="3853">
        <dgm:presLayoutVars>
          <dgm:chMax val="0"/>
          <dgm:bulletEnabled val="1"/>
        </dgm:presLayoutVars>
      </dgm:prSet>
      <dgm:spPr/>
    </dgm:pt>
    <dgm:pt modelId="{95BEDD92-62F7-4A86-9C2C-75989D0B21B2}" type="pres">
      <dgm:prSet presAssocID="{6B1884F0-B256-4153-A912-11E164491DD1}" presName="negativeSpace" presStyleCnt="0"/>
      <dgm:spPr/>
    </dgm:pt>
    <dgm:pt modelId="{FAC2487D-0EBB-40A0-9A0B-886A18C0AB59}" type="pres">
      <dgm:prSet presAssocID="{6B1884F0-B256-4153-A912-11E164491DD1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0AB2019-0A4B-4594-88C2-9A1C88606A24}" srcId="{6B1884F0-B256-4153-A912-11E164491DD1}" destId="{F08F9368-BDE3-46CB-B169-FCCE079B78E6}" srcOrd="1" destOrd="0" parTransId="{33BEA0FF-F270-4D29-A51C-06441C7FAF76}" sibTransId="{D9D37494-D424-45A0-B111-F000BD663F03}"/>
    <dgm:cxn modelId="{B12E5E23-C2D2-4077-8072-714CBE0CEE40}" srcId="{121C1A07-D45A-4677-A6CE-FF0A94DAD179}" destId="{70AD1854-2F17-4956-9CC9-A34E904C2F5C}" srcOrd="0" destOrd="0" parTransId="{4D75004F-BE8B-4F5B-A1C9-27DE146BA454}" sibTransId="{115D8E38-E02A-4F58-9B15-5A3A02773A8E}"/>
    <dgm:cxn modelId="{335C1D3C-B9AD-45F3-9839-D67CA3385B37}" type="presOf" srcId="{96F47322-7964-4DCA-825E-41D40211C169}" destId="{05A9FA57-4103-40F4-8B72-FB7EEF0D9556}" srcOrd="0" destOrd="2" presId="urn:microsoft.com/office/officeart/2005/8/layout/list1"/>
    <dgm:cxn modelId="{705F8D40-F88C-45AA-AF47-8BF97EC5B9A1}" srcId="{121C1A07-D45A-4677-A6CE-FF0A94DAD179}" destId="{96F47322-7964-4DCA-825E-41D40211C169}" srcOrd="2" destOrd="0" parTransId="{9154FD4A-559F-4E9F-8FD2-7E92DA14731B}" sibTransId="{21EBFEC7-B1B9-45DC-B168-E28DB9664B0A}"/>
    <dgm:cxn modelId="{3370AC63-F18B-48D0-A878-9C1D9215C2C0}" type="presOf" srcId="{6B1884F0-B256-4153-A912-11E164491DD1}" destId="{AEA0DDAF-CC04-4256-945E-F482BBDAB382}" srcOrd="1" destOrd="0" presId="urn:microsoft.com/office/officeart/2005/8/layout/list1"/>
    <dgm:cxn modelId="{61C7824C-E19E-451D-B451-9811FEFED9D7}" type="presOf" srcId="{2FA2DD03-E9BE-4F98-849B-B047936B76AB}" destId="{FAC2487D-0EBB-40A0-9A0B-886A18C0AB59}" srcOrd="0" destOrd="0" presId="urn:microsoft.com/office/officeart/2005/8/layout/list1"/>
    <dgm:cxn modelId="{BDD48651-A628-4ECB-9569-9C7F93EA8E8D}" type="presOf" srcId="{3BD9F826-AE4B-4B9B-9124-DF6BE330903B}" destId="{05A9FA57-4103-40F4-8B72-FB7EEF0D9556}" srcOrd="0" destOrd="1" presId="urn:microsoft.com/office/officeart/2005/8/layout/list1"/>
    <dgm:cxn modelId="{713BC156-7C97-47F4-B19F-5C76D2EC24FA}" srcId="{6B1884F0-B256-4153-A912-11E164491DD1}" destId="{9702C799-5803-4836-AE08-D2BEFF546CB3}" srcOrd="2" destOrd="0" parTransId="{556CD215-F1A8-4D14-99BD-A8E842DFEC01}" sibTransId="{AAF2153A-7DA2-43E0-8094-B95468A1BDAC}"/>
    <dgm:cxn modelId="{C0DB4489-3482-494A-AA5C-0EB9DF75BE50}" srcId="{C95C79B5-09E3-4599-879D-47656DF54776}" destId="{121C1A07-D45A-4677-A6CE-FF0A94DAD179}" srcOrd="0" destOrd="0" parTransId="{547061A4-4DDC-4008-9999-1D41FEBAAF6D}" sibTransId="{4B7E960C-E2E5-42E0-9BF0-88FF500DF945}"/>
    <dgm:cxn modelId="{D83CFB8C-2C47-4105-BD7C-BB5E2E1F7346}" type="presOf" srcId="{F08F9368-BDE3-46CB-B169-FCCE079B78E6}" destId="{FAC2487D-0EBB-40A0-9A0B-886A18C0AB59}" srcOrd="0" destOrd="1" presId="urn:microsoft.com/office/officeart/2005/8/layout/list1"/>
    <dgm:cxn modelId="{317D3D95-2334-477D-BAEF-C12748280088}" type="presOf" srcId="{C95C79B5-09E3-4599-879D-47656DF54776}" destId="{62BFFCC4-4DAB-4DB9-8915-0620458371D2}" srcOrd="0" destOrd="0" presId="urn:microsoft.com/office/officeart/2005/8/layout/list1"/>
    <dgm:cxn modelId="{67ADC59D-D13C-437F-BB96-2782957B0294}" srcId="{6B1884F0-B256-4153-A912-11E164491DD1}" destId="{2FA2DD03-E9BE-4F98-849B-B047936B76AB}" srcOrd="0" destOrd="0" parTransId="{C9979693-6A93-4DAA-9675-2E32892654C5}" sibTransId="{206AFB73-B8C6-4C40-9498-9116838D14FA}"/>
    <dgm:cxn modelId="{9FC118AE-12A9-4476-A00A-0EFD94B1B8BE}" srcId="{C95C79B5-09E3-4599-879D-47656DF54776}" destId="{6B1884F0-B256-4153-A912-11E164491DD1}" srcOrd="1" destOrd="0" parTransId="{7F92851C-FB27-4381-82BF-BECCE7A007EF}" sibTransId="{17F5DF07-759F-4ABA-9D78-4EBC1311FC9F}"/>
    <dgm:cxn modelId="{393E93B4-D1B6-4336-89EA-51C3CD96C7EA}" type="presOf" srcId="{9702C799-5803-4836-AE08-D2BEFF546CB3}" destId="{FAC2487D-0EBB-40A0-9A0B-886A18C0AB59}" srcOrd="0" destOrd="2" presId="urn:microsoft.com/office/officeart/2005/8/layout/list1"/>
    <dgm:cxn modelId="{387426BC-A01B-4C6A-BB20-E4AB1204B3EA}" type="presOf" srcId="{B3EBFA80-19CC-4111-AA78-139E9CAB7BC5}" destId="{05A9FA57-4103-40F4-8B72-FB7EEF0D9556}" srcOrd="0" destOrd="3" presId="urn:microsoft.com/office/officeart/2005/8/layout/list1"/>
    <dgm:cxn modelId="{55FCC5CA-1A01-41C6-B35B-8FF5E7275F19}" type="presOf" srcId="{6B1884F0-B256-4153-A912-11E164491DD1}" destId="{884D258F-A90F-4C93-B88E-B71F4FCBF1E1}" srcOrd="0" destOrd="0" presId="urn:microsoft.com/office/officeart/2005/8/layout/list1"/>
    <dgm:cxn modelId="{D26630D0-E9C8-4EEE-AF67-9E78C4A48255}" type="presOf" srcId="{70AD1854-2F17-4956-9CC9-A34E904C2F5C}" destId="{05A9FA57-4103-40F4-8B72-FB7EEF0D9556}" srcOrd="0" destOrd="0" presId="urn:microsoft.com/office/officeart/2005/8/layout/list1"/>
    <dgm:cxn modelId="{C6B764D5-B128-4B10-AFA2-EA9A2CEC4277}" srcId="{121C1A07-D45A-4677-A6CE-FF0A94DAD179}" destId="{3BD9F826-AE4B-4B9B-9124-DF6BE330903B}" srcOrd="1" destOrd="0" parTransId="{A3AFF6B0-EE6E-43DA-AAD1-C7F29FD35A7C}" sibTransId="{477401F3-5192-4DEB-AB7F-4CA95F328E34}"/>
    <dgm:cxn modelId="{6055DDE5-C6EB-46D1-9BB6-ADE61E54D404}" type="presOf" srcId="{121C1A07-D45A-4677-A6CE-FF0A94DAD179}" destId="{AC176F88-D839-4A29-8D06-31358FEF2989}" srcOrd="0" destOrd="0" presId="urn:microsoft.com/office/officeart/2005/8/layout/list1"/>
    <dgm:cxn modelId="{0BAB45E9-F68B-4F37-9270-7A8A534B1738}" type="presOf" srcId="{121C1A07-D45A-4677-A6CE-FF0A94DAD179}" destId="{F0D696DC-F493-4CC6-A3DE-A19D314D957C}" srcOrd="1" destOrd="0" presId="urn:microsoft.com/office/officeart/2005/8/layout/list1"/>
    <dgm:cxn modelId="{2AA6D7EA-5440-4AA3-A3E3-7E198C59C512}" srcId="{121C1A07-D45A-4677-A6CE-FF0A94DAD179}" destId="{B3EBFA80-19CC-4111-AA78-139E9CAB7BC5}" srcOrd="3" destOrd="0" parTransId="{82D641E5-E371-405B-9B48-6A09C625AE15}" sibTransId="{99D28C13-4DE1-4621-8104-4D09F031B6B5}"/>
    <dgm:cxn modelId="{F13A692F-F415-4AFE-9691-6CF6480AB615}" type="presParOf" srcId="{62BFFCC4-4DAB-4DB9-8915-0620458371D2}" destId="{C0AEB16A-E5B0-4AEA-9E92-BD89AD2C14A2}" srcOrd="0" destOrd="0" presId="urn:microsoft.com/office/officeart/2005/8/layout/list1"/>
    <dgm:cxn modelId="{992438BE-0A64-47A4-A22E-A0A26EC3A66F}" type="presParOf" srcId="{C0AEB16A-E5B0-4AEA-9E92-BD89AD2C14A2}" destId="{AC176F88-D839-4A29-8D06-31358FEF2989}" srcOrd="0" destOrd="0" presId="urn:microsoft.com/office/officeart/2005/8/layout/list1"/>
    <dgm:cxn modelId="{3AA5B623-0C5A-43EB-896F-F4484117D1FE}" type="presParOf" srcId="{C0AEB16A-E5B0-4AEA-9E92-BD89AD2C14A2}" destId="{F0D696DC-F493-4CC6-A3DE-A19D314D957C}" srcOrd="1" destOrd="0" presId="urn:microsoft.com/office/officeart/2005/8/layout/list1"/>
    <dgm:cxn modelId="{32425F24-6872-4FB7-95C2-8520BB1D9DD3}" type="presParOf" srcId="{62BFFCC4-4DAB-4DB9-8915-0620458371D2}" destId="{0D2E11E2-B373-4309-8CD6-2AF6421857AE}" srcOrd="1" destOrd="0" presId="urn:microsoft.com/office/officeart/2005/8/layout/list1"/>
    <dgm:cxn modelId="{D65EA67B-EE91-4B80-96B4-6F9F5F1CAAAF}" type="presParOf" srcId="{62BFFCC4-4DAB-4DB9-8915-0620458371D2}" destId="{05A9FA57-4103-40F4-8B72-FB7EEF0D9556}" srcOrd="2" destOrd="0" presId="urn:microsoft.com/office/officeart/2005/8/layout/list1"/>
    <dgm:cxn modelId="{74B28740-BC9A-4AFE-8381-AE8E9D717DFC}" type="presParOf" srcId="{62BFFCC4-4DAB-4DB9-8915-0620458371D2}" destId="{FE52234F-C343-4F6D-81CA-225856DC3226}" srcOrd="3" destOrd="0" presId="urn:microsoft.com/office/officeart/2005/8/layout/list1"/>
    <dgm:cxn modelId="{C2A6E76C-3A0C-49C2-935B-B80D851EBDFB}" type="presParOf" srcId="{62BFFCC4-4DAB-4DB9-8915-0620458371D2}" destId="{8DBD2277-0AA9-4223-83AC-2EFDE4EF211B}" srcOrd="4" destOrd="0" presId="urn:microsoft.com/office/officeart/2005/8/layout/list1"/>
    <dgm:cxn modelId="{C46C59D4-1638-4445-BBFF-D4C583FC0A0E}" type="presParOf" srcId="{8DBD2277-0AA9-4223-83AC-2EFDE4EF211B}" destId="{884D258F-A90F-4C93-B88E-B71F4FCBF1E1}" srcOrd="0" destOrd="0" presId="urn:microsoft.com/office/officeart/2005/8/layout/list1"/>
    <dgm:cxn modelId="{E1515B8A-2329-48E8-BC51-3EECD576C684}" type="presParOf" srcId="{8DBD2277-0AA9-4223-83AC-2EFDE4EF211B}" destId="{AEA0DDAF-CC04-4256-945E-F482BBDAB382}" srcOrd="1" destOrd="0" presId="urn:microsoft.com/office/officeart/2005/8/layout/list1"/>
    <dgm:cxn modelId="{A98AA4E8-1820-4D78-828E-D045D386305B}" type="presParOf" srcId="{62BFFCC4-4DAB-4DB9-8915-0620458371D2}" destId="{95BEDD92-62F7-4A86-9C2C-75989D0B21B2}" srcOrd="5" destOrd="0" presId="urn:microsoft.com/office/officeart/2005/8/layout/list1"/>
    <dgm:cxn modelId="{C17C60BA-7390-4963-B046-7DC4D6C11EB0}" type="presParOf" srcId="{62BFFCC4-4DAB-4DB9-8915-0620458371D2}" destId="{FAC2487D-0EBB-40A0-9A0B-886A18C0AB5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650DB6-0B8F-48A9-AD06-F507C9BC06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754FC8-B62D-43D4-BD94-EDE22FBF229F}">
      <dgm:prSet/>
      <dgm:spPr/>
      <dgm:t>
        <a:bodyPr/>
        <a:lstStyle/>
        <a:p>
          <a:r>
            <a:rPr lang="en-US"/>
            <a:t>Area of INTEREST</a:t>
          </a:r>
        </a:p>
      </dgm:t>
    </dgm:pt>
    <dgm:pt modelId="{3998F874-6A14-498C-A272-D411DB37A629}" type="parTrans" cxnId="{48F88EA6-39C8-41E3-88CD-D88BC24749B3}">
      <dgm:prSet/>
      <dgm:spPr/>
      <dgm:t>
        <a:bodyPr/>
        <a:lstStyle/>
        <a:p>
          <a:endParaRPr lang="en-US"/>
        </a:p>
      </dgm:t>
    </dgm:pt>
    <dgm:pt modelId="{D41CF68F-3FEC-44B9-8810-9E8CFE6A4BB4}" type="sibTrans" cxnId="{48F88EA6-39C8-41E3-88CD-D88BC24749B3}">
      <dgm:prSet/>
      <dgm:spPr/>
      <dgm:t>
        <a:bodyPr/>
        <a:lstStyle/>
        <a:p>
          <a:endParaRPr lang="en-US"/>
        </a:p>
      </dgm:t>
    </dgm:pt>
    <dgm:pt modelId="{89559271-575D-46E6-BA5C-31228DA5CD01}">
      <dgm:prSet/>
      <dgm:spPr/>
      <dgm:t>
        <a:bodyPr/>
        <a:lstStyle/>
        <a:p>
          <a:r>
            <a:rPr lang="en-US"/>
            <a:t>Need knowledge</a:t>
          </a:r>
        </a:p>
      </dgm:t>
    </dgm:pt>
    <dgm:pt modelId="{1239C127-91FB-4E03-A5DB-FAB2BD014CB3}" type="parTrans" cxnId="{1AA298E2-B3B6-4CCA-AF48-37268F92C58C}">
      <dgm:prSet/>
      <dgm:spPr/>
      <dgm:t>
        <a:bodyPr/>
        <a:lstStyle/>
        <a:p>
          <a:endParaRPr lang="en-US"/>
        </a:p>
      </dgm:t>
    </dgm:pt>
    <dgm:pt modelId="{319346AE-C4FB-46E1-AC59-4AB47963C15A}" type="sibTrans" cxnId="{1AA298E2-B3B6-4CCA-AF48-37268F92C58C}">
      <dgm:prSet/>
      <dgm:spPr/>
      <dgm:t>
        <a:bodyPr/>
        <a:lstStyle/>
        <a:p>
          <a:endParaRPr lang="en-US"/>
        </a:p>
      </dgm:t>
    </dgm:pt>
    <dgm:pt modelId="{0086BEB1-BF5A-49C3-970E-77A1A18FB2E1}">
      <dgm:prSet/>
      <dgm:spPr/>
      <dgm:t>
        <a:bodyPr/>
        <a:lstStyle/>
        <a:p>
          <a:r>
            <a:rPr lang="en-US"/>
            <a:t>Investigate</a:t>
          </a:r>
        </a:p>
      </dgm:t>
    </dgm:pt>
    <dgm:pt modelId="{B241E7E2-79BF-48B8-BAD1-9960729EA3A0}" type="parTrans" cxnId="{43FD3EDE-E509-4A03-A217-7E58056C2562}">
      <dgm:prSet/>
      <dgm:spPr/>
      <dgm:t>
        <a:bodyPr/>
        <a:lstStyle/>
        <a:p>
          <a:endParaRPr lang="en-US"/>
        </a:p>
      </dgm:t>
    </dgm:pt>
    <dgm:pt modelId="{1BDA71C9-B0E9-4265-BB59-812871538C54}" type="sibTrans" cxnId="{43FD3EDE-E509-4A03-A217-7E58056C2562}">
      <dgm:prSet/>
      <dgm:spPr/>
      <dgm:t>
        <a:bodyPr/>
        <a:lstStyle/>
        <a:p>
          <a:endParaRPr lang="en-US"/>
        </a:p>
      </dgm:t>
    </dgm:pt>
    <dgm:pt modelId="{636DA165-EFE8-4896-B7E5-DA685253AA63}">
      <dgm:prSet/>
      <dgm:spPr/>
      <dgm:t>
        <a:bodyPr/>
        <a:lstStyle/>
        <a:p>
          <a:r>
            <a:rPr lang="en-US"/>
            <a:t>Critically appraise</a:t>
          </a:r>
        </a:p>
      </dgm:t>
    </dgm:pt>
    <dgm:pt modelId="{55F8D5DC-B9A3-43C0-99E6-22F1343D52EF}" type="parTrans" cxnId="{708F892A-29A9-42AF-B351-3C9728FC7133}">
      <dgm:prSet/>
      <dgm:spPr/>
      <dgm:t>
        <a:bodyPr/>
        <a:lstStyle/>
        <a:p>
          <a:endParaRPr lang="en-US"/>
        </a:p>
      </dgm:t>
    </dgm:pt>
    <dgm:pt modelId="{646419A8-938C-47F5-931A-8EA3100E33FC}" type="sibTrans" cxnId="{708F892A-29A9-42AF-B351-3C9728FC7133}">
      <dgm:prSet/>
      <dgm:spPr/>
      <dgm:t>
        <a:bodyPr/>
        <a:lstStyle/>
        <a:p>
          <a:endParaRPr lang="en-US"/>
        </a:p>
      </dgm:t>
    </dgm:pt>
    <dgm:pt modelId="{17026628-D591-4961-9466-3F6B8EB697D9}" type="pres">
      <dgm:prSet presAssocID="{03650DB6-0B8F-48A9-AD06-F507C9BC06D3}" presName="root" presStyleCnt="0">
        <dgm:presLayoutVars>
          <dgm:dir/>
          <dgm:resizeHandles val="exact"/>
        </dgm:presLayoutVars>
      </dgm:prSet>
      <dgm:spPr/>
    </dgm:pt>
    <dgm:pt modelId="{C5A2D1B6-FD72-4445-96A8-E101A036BFD5}" type="pres">
      <dgm:prSet presAssocID="{F1754FC8-B62D-43D4-BD94-EDE22FBF229F}" presName="compNode" presStyleCnt="0"/>
      <dgm:spPr/>
    </dgm:pt>
    <dgm:pt modelId="{7852118B-F5C7-4165-8A99-0906A8346E83}" type="pres">
      <dgm:prSet presAssocID="{F1754FC8-B62D-43D4-BD94-EDE22FBF229F}" presName="bgRect" presStyleLbl="bgShp" presStyleIdx="0" presStyleCnt="4"/>
      <dgm:spPr/>
    </dgm:pt>
    <dgm:pt modelId="{30146673-DFC0-41CB-B50A-002EDA3EFC51}" type="pres">
      <dgm:prSet presAssocID="{F1754FC8-B62D-43D4-BD94-EDE22FBF229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8390605-74CC-4BC1-AB8A-64C06E83DC07}" type="pres">
      <dgm:prSet presAssocID="{F1754FC8-B62D-43D4-BD94-EDE22FBF229F}" presName="spaceRect" presStyleCnt="0"/>
      <dgm:spPr/>
    </dgm:pt>
    <dgm:pt modelId="{BDE5F3F2-18B9-42F4-BA15-EE3B0F7A37D4}" type="pres">
      <dgm:prSet presAssocID="{F1754FC8-B62D-43D4-BD94-EDE22FBF229F}" presName="parTx" presStyleLbl="revTx" presStyleIdx="0" presStyleCnt="4">
        <dgm:presLayoutVars>
          <dgm:chMax val="0"/>
          <dgm:chPref val="0"/>
        </dgm:presLayoutVars>
      </dgm:prSet>
      <dgm:spPr/>
    </dgm:pt>
    <dgm:pt modelId="{2BE1E992-2EB3-430D-9535-494F9796960D}" type="pres">
      <dgm:prSet presAssocID="{D41CF68F-3FEC-44B9-8810-9E8CFE6A4BB4}" presName="sibTrans" presStyleCnt="0"/>
      <dgm:spPr/>
    </dgm:pt>
    <dgm:pt modelId="{E3EBB79E-80E2-4473-B80F-E15A05823868}" type="pres">
      <dgm:prSet presAssocID="{89559271-575D-46E6-BA5C-31228DA5CD01}" presName="compNode" presStyleCnt="0"/>
      <dgm:spPr/>
    </dgm:pt>
    <dgm:pt modelId="{E05076F7-7E76-4FB7-803D-D332FABD0A7C}" type="pres">
      <dgm:prSet presAssocID="{89559271-575D-46E6-BA5C-31228DA5CD01}" presName="bgRect" presStyleLbl="bgShp" presStyleIdx="1" presStyleCnt="4"/>
      <dgm:spPr/>
    </dgm:pt>
    <dgm:pt modelId="{CC9CFDA0-5C84-40F9-A52B-C6E7C6F928DA}" type="pres">
      <dgm:prSet presAssocID="{89559271-575D-46E6-BA5C-31228DA5CD0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FD4CDF5-601F-434C-942D-D706CD21C03E}" type="pres">
      <dgm:prSet presAssocID="{89559271-575D-46E6-BA5C-31228DA5CD01}" presName="spaceRect" presStyleCnt="0"/>
      <dgm:spPr/>
    </dgm:pt>
    <dgm:pt modelId="{1A2FDB54-3F32-4B16-BB57-5EF70852A580}" type="pres">
      <dgm:prSet presAssocID="{89559271-575D-46E6-BA5C-31228DA5CD01}" presName="parTx" presStyleLbl="revTx" presStyleIdx="1" presStyleCnt="4">
        <dgm:presLayoutVars>
          <dgm:chMax val="0"/>
          <dgm:chPref val="0"/>
        </dgm:presLayoutVars>
      </dgm:prSet>
      <dgm:spPr/>
    </dgm:pt>
    <dgm:pt modelId="{57AB8445-64A1-4EAD-B9B8-7A56A4D1BB7D}" type="pres">
      <dgm:prSet presAssocID="{319346AE-C4FB-46E1-AC59-4AB47963C15A}" presName="sibTrans" presStyleCnt="0"/>
      <dgm:spPr/>
    </dgm:pt>
    <dgm:pt modelId="{F084E50E-AC71-46AB-8308-D1DA678EE258}" type="pres">
      <dgm:prSet presAssocID="{0086BEB1-BF5A-49C3-970E-77A1A18FB2E1}" presName="compNode" presStyleCnt="0"/>
      <dgm:spPr/>
    </dgm:pt>
    <dgm:pt modelId="{FB0FF863-E245-42C0-985E-EFEB59AAA7A8}" type="pres">
      <dgm:prSet presAssocID="{0086BEB1-BF5A-49C3-970E-77A1A18FB2E1}" presName="bgRect" presStyleLbl="bgShp" presStyleIdx="2" presStyleCnt="4"/>
      <dgm:spPr/>
    </dgm:pt>
    <dgm:pt modelId="{FA4A9473-2DBC-4417-B585-A86397F04C2E}" type="pres">
      <dgm:prSet presAssocID="{0086BEB1-BF5A-49C3-970E-77A1A18FB2E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FD57968C-CB66-4EFB-B6B8-2DE4A9DE97A5}" type="pres">
      <dgm:prSet presAssocID="{0086BEB1-BF5A-49C3-970E-77A1A18FB2E1}" presName="spaceRect" presStyleCnt="0"/>
      <dgm:spPr/>
    </dgm:pt>
    <dgm:pt modelId="{635973BE-CB74-45BC-814C-D871CF1BC481}" type="pres">
      <dgm:prSet presAssocID="{0086BEB1-BF5A-49C3-970E-77A1A18FB2E1}" presName="parTx" presStyleLbl="revTx" presStyleIdx="2" presStyleCnt="4">
        <dgm:presLayoutVars>
          <dgm:chMax val="0"/>
          <dgm:chPref val="0"/>
        </dgm:presLayoutVars>
      </dgm:prSet>
      <dgm:spPr/>
    </dgm:pt>
    <dgm:pt modelId="{8CC2AA28-5FB0-42D3-8FC9-7C6BEE3F0A08}" type="pres">
      <dgm:prSet presAssocID="{1BDA71C9-B0E9-4265-BB59-812871538C54}" presName="sibTrans" presStyleCnt="0"/>
      <dgm:spPr/>
    </dgm:pt>
    <dgm:pt modelId="{DBE58CB5-F381-467B-87B5-14CE2037DEAA}" type="pres">
      <dgm:prSet presAssocID="{636DA165-EFE8-4896-B7E5-DA685253AA63}" presName="compNode" presStyleCnt="0"/>
      <dgm:spPr/>
    </dgm:pt>
    <dgm:pt modelId="{F491A57D-8734-43D6-8C24-7950E0338680}" type="pres">
      <dgm:prSet presAssocID="{636DA165-EFE8-4896-B7E5-DA685253AA63}" presName="bgRect" presStyleLbl="bgShp" presStyleIdx="3" presStyleCnt="4"/>
      <dgm:spPr/>
    </dgm:pt>
    <dgm:pt modelId="{ED1FB72B-A8AF-4D69-B7F4-344F86176713}" type="pres">
      <dgm:prSet presAssocID="{636DA165-EFE8-4896-B7E5-DA685253AA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2C67C65-8CBB-48F1-895D-5A9406DAE383}" type="pres">
      <dgm:prSet presAssocID="{636DA165-EFE8-4896-B7E5-DA685253AA63}" presName="spaceRect" presStyleCnt="0"/>
      <dgm:spPr/>
    </dgm:pt>
    <dgm:pt modelId="{B33027A7-3307-4BBF-8E18-90801B0BE980}" type="pres">
      <dgm:prSet presAssocID="{636DA165-EFE8-4896-B7E5-DA685253AA6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08F892A-29A9-42AF-B351-3C9728FC7133}" srcId="{03650DB6-0B8F-48A9-AD06-F507C9BC06D3}" destId="{636DA165-EFE8-4896-B7E5-DA685253AA63}" srcOrd="3" destOrd="0" parTransId="{55F8D5DC-B9A3-43C0-99E6-22F1343D52EF}" sibTransId="{646419A8-938C-47F5-931A-8EA3100E33FC}"/>
    <dgm:cxn modelId="{651AFB60-ADF5-4051-A187-E83085D0C669}" type="presOf" srcId="{89559271-575D-46E6-BA5C-31228DA5CD01}" destId="{1A2FDB54-3F32-4B16-BB57-5EF70852A580}" srcOrd="0" destOrd="0" presId="urn:microsoft.com/office/officeart/2018/2/layout/IconVerticalSolidList"/>
    <dgm:cxn modelId="{25EB5053-AA29-48AC-BB0A-913AB4E75A19}" type="presOf" srcId="{636DA165-EFE8-4896-B7E5-DA685253AA63}" destId="{B33027A7-3307-4BBF-8E18-90801B0BE980}" srcOrd="0" destOrd="0" presId="urn:microsoft.com/office/officeart/2018/2/layout/IconVerticalSolidList"/>
    <dgm:cxn modelId="{52710B89-32C9-48FA-A6AC-25B59720F9AE}" type="presOf" srcId="{F1754FC8-B62D-43D4-BD94-EDE22FBF229F}" destId="{BDE5F3F2-18B9-42F4-BA15-EE3B0F7A37D4}" srcOrd="0" destOrd="0" presId="urn:microsoft.com/office/officeart/2018/2/layout/IconVerticalSolidList"/>
    <dgm:cxn modelId="{48F88EA6-39C8-41E3-88CD-D88BC24749B3}" srcId="{03650DB6-0B8F-48A9-AD06-F507C9BC06D3}" destId="{F1754FC8-B62D-43D4-BD94-EDE22FBF229F}" srcOrd="0" destOrd="0" parTransId="{3998F874-6A14-498C-A272-D411DB37A629}" sibTransId="{D41CF68F-3FEC-44B9-8810-9E8CFE6A4BB4}"/>
    <dgm:cxn modelId="{C49271CA-AF46-4E31-9499-BDDECC9CAADA}" type="presOf" srcId="{0086BEB1-BF5A-49C3-970E-77A1A18FB2E1}" destId="{635973BE-CB74-45BC-814C-D871CF1BC481}" srcOrd="0" destOrd="0" presId="urn:microsoft.com/office/officeart/2018/2/layout/IconVerticalSolidList"/>
    <dgm:cxn modelId="{6B6070D9-6779-48C5-9C23-5B36AD2C9A32}" type="presOf" srcId="{03650DB6-0B8F-48A9-AD06-F507C9BC06D3}" destId="{17026628-D591-4961-9466-3F6B8EB697D9}" srcOrd="0" destOrd="0" presId="urn:microsoft.com/office/officeart/2018/2/layout/IconVerticalSolidList"/>
    <dgm:cxn modelId="{43FD3EDE-E509-4A03-A217-7E58056C2562}" srcId="{03650DB6-0B8F-48A9-AD06-F507C9BC06D3}" destId="{0086BEB1-BF5A-49C3-970E-77A1A18FB2E1}" srcOrd="2" destOrd="0" parTransId="{B241E7E2-79BF-48B8-BAD1-9960729EA3A0}" sibTransId="{1BDA71C9-B0E9-4265-BB59-812871538C54}"/>
    <dgm:cxn modelId="{1AA298E2-B3B6-4CCA-AF48-37268F92C58C}" srcId="{03650DB6-0B8F-48A9-AD06-F507C9BC06D3}" destId="{89559271-575D-46E6-BA5C-31228DA5CD01}" srcOrd="1" destOrd="0" parTransId="{1239C127-91FB-4E03-A5DB-FAB2BD014CB3}" sibTransId="{319346AE-C4FB-46E1-AC59-4AB47963C15A}"/>
    <dgm:cxn modelId="{3F97470A-0B99-4B79-B3DD-4502ECA253EC}" type="presParOf" srcId="{17026628-D591-4961-9466-3F6B8EB697D9}" destId="{C5A2D1B6-FD72-4445-96A8-E101A036BFD5}" srcOrd="0" destOrd="0" presId="urn:microsoft.com/office/officeart/2018/2/layout/IconVerticalSolidList"/>
    <dgm:cxn modelId="{743DAF6D-BF93-45A5-9931-05B7A41376F6}" type="presParOf" srcId="{C5A2D1B6-FD72-4445-96A8-E101A036BFD5}" destId="{7852118B-F5C7-4165-8A99-0906A8346E83}" srcOrd="0" destOrd="0" presId="urn:microsoft.com/office/officeart/2018/2/layout/IconVerticalSolidList"/>
    <dgm:cxn modelId="{69FEA3E8-FE62-4180-8D21-86944CA461A5}" type="presParOf" srcId="{C5A2D1B6-FD72-4445-96A8-E101A036BFD5}" destId="{30146673-DFC0-41CB-B50A-002EDA3EFC51}" srcOrd="1" destOrd="0" presId="urn:microsoft.com/office/officeart/2018/2/layout/IconVerticalSolidList"/>
    <dgm:cxn modelId="{A79BE790-CBB3-4E8F-A27C-9EFE9553ECD1}" type="presParOf" srcId="{C5A2D1B6-FD72-4445-96A8-E101A036BFD5}" destId="{C8390605-74CC-4BC1-AB8A-64C06E83DC07}" srcOrd="2" destOrd="0" presId="urn:microsoft.com/office/officeart/2018/2/layout/IconVerticalSolidList"/>
    <dgm:cxn modelId="{B0075FF9-2585-4B68-B137-8F0CE7CC2F7C}" type="presParOf" srcId="{C5A2D1B6-FD72-4445-96A8-E101A036BFD5}" destId="{BDE5F3F2-18B9-42F4-BA15-EE3B0F7A37D4}" srcOrd="3" destOrd="0" presId="urn:microsoft.com/office/officeart/2018/2/layout/IconVerticalSolidList"/>
    <dgm:cxn modelId="{D0622A23-5ADF-4ADD-B2A4-30D61E9E40DF}" type="presParOf" srcId="{17026628-D591-4961-9466-3F6B8EB697D9}" destId="{2BE1E992-2EB3-430D-9535-494F9796960D}" srcOrd="1" destOrd="0" presId="urn:microsoft.com/office/officeart/2018/2/layout/IconVerticalSolidList"/>
    <dgm:cxn modelId="{19417C48-C451-4BF5-BC14-28FBA232D842}" type="presParOf" srcId="{17026628-D591-4961-9466-3F6B8EB697D9}" destId="{E3EBB79E-80E2-4473-B80F-E15A05823868}" srcOrd="2" destOrd="0" presId="urn:microsoft.com/office/officeart/2018/2/layout/IconVerticalSolidList"/>
    <dgm:cxn modelId="{2EB789DE-3970-4E70-B58A-8F03024EE030}" type="presParOf" srcId="{E3EBB79E-80E2-4473-B80F-E15A05823868}" destId="{E05076F7-7E76-4FB7-803D-D332FABD0A7C}" srcOrd="0" destOrd="0" presId="urn:microsoft.com/office/officeart/2018/2/layout/IconVerticalSolidList"/>
    <dgm:cxn modelId="{CBBC4832-ABA9-46DC-90A4-07DF5FF784F0}" type="presParOf" srcId="{E3EBB79E-80E2-4473-B80F-E15A05823868}" destId="{CC9CFDA0-5C84-40F9-A52B-C6E7C6F928DA}" srcOrd="1" destOrd="0" presId="urn:microsoft.com/office/officeart/2018/2/layout/IconVerticalSolidList"/>
    <dgm:cxn modelId="{14A88DA6-6965-48AD-9A8B-2E3EB04EAD13}" type="presParOf" srcId="{E3EBB79E-80E2-4473-B80F-E15A05823868}" destId="{6FD4CDF5-601F-434C-942D-D706CD21C03E}" srcOrd="2" destOrd="0" presId="urn:microsoft.com/office/officeart/2018/2/layout/IconVerticalSolidList"/>
    <dgm:cxn modelId="{14DF802B-FC4F-4350-B40D-DA57AE2A6BAF}" type="presParOf" srcId="{E3EBB79E-80E2-4473-B80F-E15A05823868}" destId="{1A2FDB54-3F32-4B16-BB57-5EF70852A580}" srcOrd="3" destOrd="0" presId="urn:microsoft.com/office/officeart/2018/2/layout/IconVerticalSolidList"/>
    <dgm:cxn modelId="{499684D2-02D6-491D-B307-2AA197F43D22}" type="presParOf" srcId="{17026628-D591-4961-9466-3F6B8EB697D9}" destId="{57AB8445-64A1-4EAD-B9B8-7A56A4D1BB7D}" srcOrd="3" destOrd="0" presId="urn:microsoft.com/office/officeart/2018/2/layout/IconVerticalSolidList"/>
    <dgm:cxn modelId="{1EE3C940-0410-44C8-BAAA-5190B61B303C}" type="presParOf" srcId="{17026628-D591-4961-9466-3F6B8EB697D9}" destId="{F084E50E-AC71-46AB-8308-D1DA678EE258}" srcOrd="4" destOrd="0" presId="urn:microsoft.com/office/officeart/2018/2/layout/IconVerticalSolidList"/>
    <dgm:cxn modelId="{1291E61F-C883-4497-80D0-95CE16FE9DB1}" type="presParOf" srcId="{F084E50E-AC71-46AB-8308-D1DA678EE258}" destId="{FB0FF863-E245-42C0-985E-EFEB59AAA7A8}" srcOrd="0" destOrd="0" presId="urn:microsoft.com/office/officeart/2018/2/layout/IconVerticalSolidList"/>
    <dgm:cxn modelId="{3BDFD9EC-8DE5-4AFF-8FB4-2A9333C5BAB1}" type="presParOf" srcId="{F084E50E-AC71-46AB-8308-D1DA678EE258}" destId="{FA4A9473-2DBC-4417-B585-A86397F04C2E}" srcOrd="1" destOrd="0" presId="urn:microsoft.com/office/officeart/2018/2/layout/IconVerticalSolidList"/>
    <dgm:cxn modelId="{59DB08FA-F72D-49C2-BF9D-C94B334B9F50}" type="presParOf" srcId="{F084E50E-AC71-46AB-8308-D1DA678EE258}" destId="{FD57968C-CB66-4EFB-B6B8-2DE4A9DE97A5}" srcOrd="2" destOrd="0" presId="urn:microsoft.com/office/officeart/2018/2/layout/IconVerticalSolidList"/>
    <dgm:cxn modelId="{BA31CBBE-5510-4FA2-842F-5894449BEF61}" type="presParOf" srcId="{F084E50E-AC71-46AB-8308-D1DA678EE258}" destId="{635973BE-CB74-45BC-814C-D871CF1BC481}" srcOrd="3" destOrd="0" presId="urn:microsoft.com/office/officeart/2018/2/layout/IconVerticalSolidList"/>
    <dgm:cxn modelId="{C5549E32-2461-4738-B951-A8DE848D34AB}" type="presParOf" srcId="{17026628-D591-4961-9466-3F6B8EB697D9}" destId="{8CC2AA28-5FB0-42D3-8FC9-7C6BEE3F0A08}" srcOrd="5" destOrd="0" presId="urn:microsoft.com/office/officeart/2018/2/layout/IconVerticalSolidList"/>
    <dgm:cxn modelId="{4CB166F6-4047-4543-9D8B-0812633E6ED2}" type="presParOf" srcId="{17026628-D591-4961-9466-3F6B8EB697D9}" destId="{DBE58CB5-F381-467B-87B5-14CE2037DEAA}" srcOrd="6" destOrd="0" presId="urn:microsoft.com/office/officeart/2018/2/layout/IconVerticalSolidList"/>
    <dgm:cxn modelId="{64D83E61-8A08-4D4B-9A66-FAE178DFBD4F}" type="presParOf" srcId="{DBE58CB5-F381-467B-87B5-14CE2037DEAA}" destId="{F491A57D-8734-43D6-8C24-7950E0338680}" srcOrd="0" destOrd="0" presId="urn:microsoft.com/office/officeart/2018/2/layout/IconVerticalSolidList"/>
    <dgm:cxn modelId="{B478B567-2F61-49EC-BFA3-0E7F0DE3F53D}" type="presParOf" srcId="{DBE58CB5-F381-467B-87B5-14CE2037DEAA}" destId="{ED1FB72B-A8AF-4D69-B7F4-344F86176713}" srcOrd="1" destOrd="0" presId="urn:microsoft.com/office/officeart/2018/2/layout/IconVerticalSolidList"/>
    <dgm:cxn modelId="{5B5D058E-F513-4D05-B1C5-6E78A1DCBAEC}" type="presParOf" srcId="{DBE58CB5-F381-467B-87B5-14CE2037DEAA}" destId="{62C67C65-8CBB-48F1-895D-5A9406DAE383}" srcOrd="2" destOrd="0" presId="urn:microsoft.com/office/officeart/2018/2/layout/IconVerticalSolidList"/>
    <dgm:cxn modelId="{74F9BCD6-4B4F-4A12-9E75-A239DCB33519}" type="presParOf" srcId="{DBE58CB5-F381-467B-87B5-14CE2037DEAA}" destId="{B33027A7-3307-4BBF-8E18-90801B0BE9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8E25F91-7DF1-418F-AD04-DC067B6161BA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28FC1EB-1E73-408D-9B22-C38A9965FA95}">
      <dgm:prSet/>
      <dgm:spPr/>
      <dgm:t>
        <a:bodyPr/>
        <a:lstStyle/>
        <a:p>
          <a:r>
            <a:rPr lang="en-US"/>
            <a:t>Refines/scopes the question</a:t>
          </a:r>
        </a:p>
      </dgm:t>
    </dgm:pt>
    <dgm:pt modelId="{32D49F79-AF85-437A-93DB-86EB12BA0B13}" type="parTrans" cxnId="{2C7021FC-71F9-4257-8403-449D56BD7DBF}">
      <dgm:prSet/>
      <dgm:spPr/>
      <dgm:t>
        <a:bodyPr/>
        <a:lstStyle/>
        <a:p>
          <a:endParaRPr lang="en-US"/>
        </a:p>
      </dgm:t>
    </dgm:pt>
    <dgm:pt modelId="{BD42F878-0F0D-4A7D-9635-C18A6E9E4F88}" type="sibTrans" cxnId="{2C7021FC-71F9-4257-8403-449D56BD7DBF}">
      <dgm:prSet/>
      <dgm:spPr/>
      <dgm:t>
        <a:bodyPr/>
        <a:lstStyle/>
        <a:p>
          <a:endParaRPr lang="en-US"/>
        </a:p>
      </dgm:t>
    </dgm:pt>
    <dgm:pt modelId="{47CA6221-76A7-4C1F-86E5-8972A5C18848}">
      <dgm:prSet/>
      <dgm:spPr/>
      <dgm:t>
        <a:bodyPr/>
        <a:lstStyle/>
        <a:p>
          <a:r>
            <a:rPr lang="en-US"/>
            <a:t>and sets the </a:t>
          </a:r>
          <a:r>
            <a:rPr lang="en-US" b="1"/>
            <a:t>AIM</a:t>
          </a:r>
          <a:endParaRPr lang="en-US"/>
        </a:p>
      </dgm:t>
    </dgm:pt>
    <dgm:pt modelId="{17D8CE0A-CEB9-4807-88F2-DC0FA0DFB632}" type="parTrans" cxnId="{C003D07D-2EB9-49C4-B377-234F26CC035C}">
      <dgm:prSet/>
      <dgm:spPr/>
      <dgm:t>
        <a:bodyPr/>
        <a:lstStyle/>
        <a:p>
          <a:endParaRPr lang="en-US"/>
        </a:p>
      </dgm:t>
    </dgm:pt>
    <dgm:pt modelId="{F1C2F10A-F931-4B06-B10B-B4D09C9FB11B}" type="sibTrans" cxnId="{C003D07D-2EB9-49C4-B377-234F26CC035C}">
      <dgm:prSet/>
      <dgm:spPr/>
      <dgm:t>
        <a:bodyPr/>
        <a:lstStyle/>
        <a:p>
          <a:endParaRPr lang="en-US"/>
        </a:p>
      </dgm:t>
    </dgm:pt>
    <dgm:pt modelId="{C2A079D3-EED3-4FF6-A66F-C503B6884EEB}">
      <dgm:prSet/>
      <dgm:spPr/>
      <dgm:t>
        <a:bodyPr/>
        <a:lstStyle/>
        <a:p>
          <a:r>
            <a:rPr lang="en-US"/>
            <a:t>Leads to the intermediate </a:t>
          </a:r>
          <a:r>
            <a:rPr lang="en-US" b="1"/>
            <a:t>OBJECTIVES</a:t>
          </a:r>
          <a:endParaRPr lang="en-US"/>
        </a:p>
      </dgm:t>
    </dgm:pt>
    <dgm:pt modelId="{FAB65518-D68D-47C0-BD27-6DBAD3D7D8D0}" type="parTrans" cxnId="{4EA3A2AB-8922-498C-B55B-950696117923}">
      <dgm:prSet/>
      <dgm:spPr/>
      <dgm:t>
        <a:bodyPr/>
        <a:lstStyle/>
        <a:p>
          <a:endParaRPr lang="en-US"/>
        </a:p>
      </dgm:t>
    </dgm:pt>
    <dgm:pt modelId="{F0F1EE19-97F4-4E9B-A8E4-4E6BEEAF82B5}" type="sibTrans" cxnId="{4EA3A2AB-8922-498C-B55B-950696117923}">
      <dgm:prSet/>
      <dgm:spPr/>
      <dgm:t>
        <a:bodyPr/>
        <a:lstStyle/>
        <a:p>
          <a:endParaRPr lang="en-US"/>
        </a:p>
      </dgm:t>
    </dgm:pt>
    <dgm:pt modelId="{CB55137F-E4B8-4520-9F9B-3BE201D50646}">
      <dgm:prSet/>
      <dgm:spPr/>
      <dgm:t>
        <a:bodyPr/>
        <a:lstStyle/>
        <a:p>
          <a:r>
            <a:rPr lang="en-US"/>
            <a:t>Determines the work you do</a:t>
          </a:r>
        </a:p>
      </dgm:t>
    </dgm:pt>
    <dgm:pt modelId="{875353EA-D993-46C3-BA1D-14EC1407C6F2}" type="parTrans" cxnId="{54AFBD72-60EB-4A55-A5D8-83306D017D1B}">
      <dgm:prSet/>
      <dgm:spPr/>
      <dgm:t>
        <a:bodyPr/>
        <a:lstStyle/>
        <a:p>
          <a:endParaRPr lang="en-US"/>
        </a:p>
      </dgm:t>
    </dgm:pt>
    <dgm:pt modelId="{A65EBDE2-92E2-4EA9-A749-15B409BAD99D}" type="sibTrans" cxnId="{54AFBD72-60EB-4A55-A5D8-83306D017D1B}">
      <dgm:prSet/>
      <dgm:spPr/>
      <dgm:t>
        <a:bodyPr/>
        <a:lstStyle/>
        <a:p>
          <a:endParaRPr lang="en-US"/>
        </a:p>
      </dgm:t>
    </dgm:pt>
    <dgm:pt modelId="{779D27D7-EA57-4A66-A1F5-DCA60280790E}">
      <dgm:prSet/>
      <dgm:spPr/>
      <dgm:t>
        <a:bodyPr/>
        <a:lstStyle/>
        <a:p>
          <a:r>
            <a:rPr lang="en-US"/>
            <a:t>and defines when you finish</a:t>
          </a:r>
        </a:p>
      </dgm:t>
    </dgm:pt>
    <dgm:pt modelId="{4B2ED89F-0ADB-46BB-9EFB-E2063E77E4DE}" type="parTrans" cxnId="{8B088538-D3F9-46EC-991A-264F19BD9B02}">
      <dgm:prSet/>
      <dgm:spPr/>
      <dgm:t>
        <a:bodyPr/>
        <a:lstStyle/>
        <a:p>
          <a:endParaRPr lang="en-US"/>
        </a:p>
      </dgm:t>
    </dgm:pt>
    <dgm:pt modelId="{AB74CE9D-1590-4F3F-8B9E-95165DBE5100}" type="sibTrans" cxnId="{8B088538-D3F9-46EC-991A-264F19BD9B02}">
      <dgm:prSet/>
      <dgm:spPr/>
      <dgm:t>
        <a:bodyPr/>
        <a:lstStyle/>
        <a:p>
          <a:endParaRPr lang="en-US"/>
        </a:p>
      </dgm:t>
    </dgm:pt>
    <dgm:pt modelId="{0C820F7C-0366-4636-A3F7-F90F6AEBD56F}">
      <dgm:prSet/>
      <dgm:spPr/>
      <dgm:t>
        <a:bodyPr/>
        <a:lstStyle/>
        <a:p>
          <a:r>
            <a:rPr lang="en-US"/>
            <a:t>Something capable of proof</a:t>
          </a:r>
        </a:p>
      </dgm:t>
    </dgm:pt>
    <dgm:pt modelId="{DC933362-BA5C-4ECF-8F4C-A30BD3167755}" type="parTrans" cxnId="{30A01D5F-C7CA-41BF-8ADC-A942689E8EE6}">
      <dgm:prSet/>
      <dgm:spPr/>
      <dgm:t>
        <a:bodyPr/>
        <a:lstStyle/>
        <a:p>
          <a:endParaRPr lang="en-US"/>
        </a:p>
      </dgm:t>
    </dgm:pt>
    <dgm:pt modelId="{0A33A02C-0947-4BD7-A446-140789F202E6}" type="sibTrans" cxnId="{30A01D5F-C7CA-41BF-8ADC-A942689E8EE6}">
      <dgm:prSet/>
      <dgm:spPr/>
      <dgm:t>
        <a:bodyPr/>
        <a:lstStyle/>
        <a:p>
          <a:endParaRPr lang="en-US"/>
        </a:p>
      </dgm:t>
    </dgm:pt>
    <dgm:pt modelId="{2F29F49E-214B-4DA5-A396-57F17A6B3ACC}">
      <dgm:prSet/>
      <dgm:spPr/>
      <dgm:t>
        <a:bodyPr/>
        <a:lstStyle/>
        <a:p>
          <a:r>
            <a:rPr lang="en-US"/>
            <a:t>or otherwise</a:t>
          </a:r>
        </a:p>
      </dgm:t>
    </dgm:pt>
    <dgm:pt modelId="{46023483-2B5C-484D-894A-1A1DC066A0D2}" type="parTrans" cxnId="{1ECA4E47-3FFF-4462-9A9C-EFDF62A2E8F0}">
      <dgm:prSet/>
      <dgm:spPr/>
      <dgm:t>
        <a:bodyPr/>
        <a:lstStyle/>
        <a:p>
          <a:endParaRPr lang="en-US"/>
        </a:p>
      </dgm:t>
    </dgm:pt>
    <dgm:pt modelId="{32C72ABC-DF42-4569-B472-5B414749B4F3}" type="sibTrans" cxnId="{1ECA4E47-3FFF-4462-9A9C-EFDF62A2E8F0}">
      <dgm:prSet/>
      <dgm:spPr/>
      <dgm:t>
        <a:bodyPr/>
        <a:lstStyle/>
        <a:p>
          <a:endParaRPr lang="en-US"/>
        </a:p>
      </dgm:t>
    </dgm:pt>
    <dgm:pt modelId="{5ED55AD2-6B27-4859-9A3B-CC56C7659213}" type="pres">
      <dgm:prSet presAssocID="{58E25F91-7DF1-418F-AD04-DC067B6161BA}" presName="linear" presStyleCnt="0">
        <dgm:presLayoutVars>
          <dgm:animLvl val="lvl"/>
          <dgm:resizeHandles val="exact"/>
        </dgm:presLayoutVars>
      </dgm:prSet>
      <dgm:spPr/>
    </dgm:pt>
    <dgm:pt modelId="{2C9507EF-B46A-46F9-958C-C9C075AA67EB}" type="pres">
      <dgm:prSet presAssocID="{B28FC1EB-1E73-408D-9B22-C38A9965FA9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CCB3A52-25F7-4D10-A988-1FA8D70A4699}" type="pres">
      <dgm:prSet presAssocID="{B28FC1EB-1E73-408D-9B22-C38A9965FA95}" presName="childText" presStyleLbl="revTx" presStyleIdx="0" presStyleCnt="3">
        <dgm:presLayoutVars>
          <dgm:bulletEnabled val="1"/>
        </dgm:presLayoutVars>
      </dgm:prSet>
      <dgm:spPr/>
    </dgm:pt>
    <dgm:pt modelId="{C132363F-2D62-42B9-948F-A386EEF3A370}" type="pres">
      <dgm:prSet presAssocID="{C2A079D3-EED3-4FF6-A66F-C503B6884E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5BC1A3-7930-494B-A8FC-020F9BF61276}" type="pres">
      <dgm:prSet presAssocID="{F0F1EE19-97F4-4E9B-A8E4-4E6BEEAF82B5}" presName="spacer" presStyleCnt="0"/>
      <dgm:spPr/>
    </dgm:pt>
    <dgm:pt modelId="{7D7CD02A-CB97-4111-9AF2-7DC85149F553}" type="pres">
      <dgm:prSet presAssocID="{CB55137F-E4B8-4520-9F9B-3BE201D506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9028EAF-0245-4728-AE29-FFA9CEF8ACE0}" type="pres">
      <dgm:prSet presAssocID="{CB55137F-E4B8-4520-9F9B-3BE201D50646}" presName="childText" presStyleLbl="revTx" presStyleIdx="1" presStyleCnt="3">
        <dgm:presLayoutVars>
          <dgm:bulletEnabled val="1"/>
        </dgm:presLayoutVars>
      </dgm:prSet>
      <dgm:spPr/>
    </dgm:pt>
    <dgm:pt modelId="{0FC9AD0E-C0A3-4AB0-B291-17BBE145CCA6}" type="pres">
      <dgm:prSet presAssocID="{0C820F7C-0366-4636-A3F7-F90F6AEBD56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1CA79C7-C6A7-4802-9574-569B5DC131B4}" type="pres">
      <dgm:prSet presAssocID="{0C820F7C-0366-4636-A3F7-F90F6AEBD56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8B088538-D3F9-46EC-991A-264F19BD9B02}" srcId="{CB55137F-E4B8-4520-9F9B-3BE201D50646}" destId="{779D27D7-EA57-4A66-A1F5-DCA60280790E}" srcOrd="0" destOrd="0" parTransId="{4B2ED89F-0ADB-46BB-9EFB-E2063E77E4DE}" sibTransId="{AB74CE9D-1590-4F3F-8B9E-95165DBE5100}"/>
    <dgm:cxn modelId="{7153A73D-52BE-4E58-91CC-B82143BE62A8}" type="presOf" srcId="{0C820F7C-0366-4636-A3F7-F90F6AEBD56F}" destId="{0FC9AD0E-C0A3-4AB0-B291-17BBE145CCA6}" srcOrd="0" destOrd="0" presId="urn:microsoft.com/office/officeart/2005/8/layout/vList2"/>
    <dgm:cxn modelId="{30A01D5F-C7CA-41BF-8ADC-A942689E8EE6}" srcId="{58E25F91-7DF1-418F-AD04-DC067B6161BA}" destId="{0C820F7C-0366-4636-A3F7-F90F6AEBD56F}" srcOrd="3" destOrd="0" parTransId="{DC933362-BA5C-4ECF-8F4C-A30BD3167755}" sibTransId="{0A33A02C-0947-4BD7-A446-140789F202E6}"/>
    <dgm:cxn modelId="{1ECA4E47-3FFF-4462-9A9C-EFDF62A2E8F0}" srcId="{0C820F7C-0366-4636-A3F7-F90F6AEBD56F}" destId="{2F29F49E-214B-4DA5-A396-57F17A6B3ACC}" srcOrd="0" destOrd="0" parTransId="{46023483-2B5C-484D-894A-1A1DC066A0D2}" sibTransId="{32C72ABC-DF42-4569-B472-5B414749B4F3}"/>
    <dgm:cxn modelId="{0C586E4E-19D5-4D9F-8183-6B3442D09DFB}" type="presOf" srcId="{2F29F49E-214B-4DA5-A396-57F17A6B3ACC}" destId="{F1CA79C7-C6A7-4802-9574-569B5DC131B4}" srcOrd="0" destOrd="0" presId="urn:microsoft.com/office/officeart/2005/8/layout/vList2"/>
    <dgm:cxn modelId="{54AFBD72-60EB-4A55-A5D8-83306D017D1B}" srcId="{58E25F91-7DF1-418F-AD04-DC067B6161BA}" destId="{CB55137F-E4B8-4520-9F9B-3BE201D50646}" srcOrd="2" destOrd="0" parTransId="{875353EA-D993-46C3-BA1D-14EC1407C6F2}" sibTransId="{A65EBDE2-92E2-4EA9-A749-15B409BAD99D}"/>
    <dgm:cxn modelId="{C003D07D-2EB9-49C4-B377-234F26CC035C}" srcId="{B28FC1EB-1E73-408D-9B22-C38A9965FA95}" destId="{47CA6221-76A7-4C1F-86E5-8972A5C18848}" srcOrd="0" destOrd="0" parTransId="{17D8CE0A-CEB9-4807-88F2-DC0FA0DFB632}" sibTransId="{F1C2F10A-F931-4B06-B10B-B4D09C9FB11B}"/>
    <dgm:cxn modelId="{38EF0180-278E-4C6D-9DF6-18D7256DAFCF}" type="presOf" srcId="{779D27D7-EA57-4A66-A1F5-DCA60280790E}" destId="{59028EAF-0245-4728-AE29-FFA9CEF8ACE0}" srcOrd="0" destOrd="0" presId="urn:microsoft.com/office/officeart/2005/8/layout/vList2"/>
    <dgm:cxn modelId="{3120F587-94C3-4AD6-BB3E-BDFE5610CEF5}" type="presOf" srcId="{CB55137F-E4B8-4520-9F9B-3BE201D50646}" destId="{7D7CD02A-CB97-4111-9AF2-7DC85149F553}" srcOrd="0" destOrd="0" presId="urn:microsoft.com/office/officeart/2005/8/layout/vList2"/>
    <dgm:cxn modelId="{3A6A859A-3B81-464D-953E-33EECC86531B}" type="presOf" srcId="{C2A079D3-EED3-4FF6-A66F-C503B6884EEB}" destId="{C132363F-2D62-42B9-948F-A386EEF3A370}" srcOrd="0" destOrd="0" presId="urn:microsoft.com/office/officeart/2005/8/layout/vList2"/>
    <dgm:cxn modelId="{A96F15A7-82F0-4F0F-85D1-72F32F6B8FCC}" type="presOf" srcId="{47CA6221-76A7-4C1F-86E5-8972A5C18848}" destId="{5CCB3A52-25F7-4D10-A988-1FA8D70A4699}" srcOrd="0" destOrd="0" presId="urn:microsoft.com/office/officeart/2005/8/layout/vList2"/>
    <dgm:cxn modelId="{4EA3A2AB-8922-498C-B55B-950696117923}" srcId="{58E25F91-7DF1-418F-AD04-DC067B6161BA}" destId="{C2A079D3-EED3-4FF6-A66F-C503B6884EEB}" srcOrd="1" destOrd="0" parTransId="{FAB65518-D68D-47C0-BD27-6DBAD3D7D8D0}" sibTransId="{F0F1EE19-97F4-4E9B-A8E4-4E6BEEAF82B5}"/>
    <dgm:cxn modelId="{9C0B57B8-F98B-4B6D-B177-2C41CB53DDB3}" type="presOf" srcId="{B28FC1EB-1E73-408D-9B22-C38A9965FA95}" destId="{2C9507EF-B46A-46F9-958C-C9C075AA67EB}" srcOrd="0" destOrd="0" presId="urn:microsoft.com/office/officeart/2005/8/layout/vList2"/>
    <dgm:cxn modelId="{293339DA-AA82-4A20-A3E8-62F2050E68F5}" type="presOf" srcId="{58E25F91-7DF1-418F-AD04-DC067B6161BA}" destId="{5ED55AD2-6B27-4859-9A3B-CC56C7659213}" srcOrd="0" destOrd="0" presId="urn:microsoft.com/office/officeart/2005/8/layout/vList2"/>
    <dgm:cxn modelId="{2C7021FC-71F9-4257-8403-449D56BD7DBF}" srcId="{58E25F91-7DF1-418F-AD04-DC067B6161BA}" destId="{B28FC1EB-1E73-408D-9B22-C38A9965FA95}" srcOrd="0" destOrd="0" parTransId="{32D49F79-AF85-437A-93DB-86EB12BA0B13}" sibTransId="{BD42F878-0F0D-4A7D-9635-C18A6E9E4F88}"/>
    <dgm:cxn modelId="{3561CE91-1482-4F51-893C-551E5F25D944}" type="presParOf" srcId="{5ED55AD2-6B27-4859-9A3B-CC56C7659213}" destId="{2C9507EF-B46A-46F9-958C-C9C075AA67EB}" srcOrd="0" destOrd="0" presId="urn:microsoft.com/office/officeart/2005/8/layout/vList2"/>
    <dgm:cxn modelId="{53308A1B-ED81-4803-9668-57D11C113EDE}" type="presParOf" srcId="{5ED55AD2-6B27-4859-9A3B-CC56C7659213}" destId="{5CCB3A52-25F7-4D10-A988-1FA8D70A4699}" srcOrd="1" destOrd="0" presId="urn:microsoft.com/office/officeart/2005/8/layout/vList2"/>
    <dgm:cxn modelId="{465B3372-AAE8-4AAB-810E-349718DF2464}" type="presParOf" srcId="{5ED55AD2-6B27-4859-9A3B-CC56C7659213}" destId="{C132363F-2D62-42B9-948F-A386EEF3A370}" srcOrd="2" destOrd="0" presId="urn:microsoft.com/office/officeart/2005/8/layout/vList2"/>
    <dgm:cxn modelId="{66E62DF7-5283-4414-A95F-9FB5F721D286}" type="presParOf" srcId="{5ED55AD2-6B27-4859-9A3B-CC56C7659213}" destId="{015BC1A3-7930-494B-A8FC-020F9BF61276}" srcOrd="3" destOrd="0" presId="urn:microsoft.com/office/officeart/2005/8/layout/vList2"/>
    <dgm:cxn modelId="{F22B4820-F904-462C-AD4D-E55263F3AC7B}" type="presParOf" srcId="{5ED55AD2-6B27-4859-9A3B-CC56C7659213}" destId="{7D7CD02A-CB97-4111-9AF2-7DC85149F553}" srcOrd="4" destOrd="0" presId="urn:microsoft.com/office/officeart/2005/8/layout/vList2"/>
    <dgm:cxn modelId="{38BB5F20-824A-4D9B-867B-7B8C44C63A35}" type="presParOf" srcId="{5ED55AD2-6B27-4859-9A3B-CC56C7659213}" destId="{59028EAF-0245-4728-AE29-FFA9CEF8ACE0}" srcOrd="5" destOrd="0" presId="urn:microsoft.com/office/officeart/2005/8/layout/vList2"/>
    <dgm:cxn modelId="{FF6B0D7C-8DA2-4C7A-B67F-02E08F69A8D4}" type="presParOf" srcId="{5ED55AD2-6B27-4859-9A3B-CC56C7659213}" destId="{0FC9AD0E-C0A3-4AB0-B291-17BBE145CCA6}" srcOrd="6" destOrd="0" presId="urn:microsoft.com/office/officeart/2005/8/layout/vList2"/>
    <dgm:cxn modelId="{1990D4F3-09CE-4256-9694-F30EA57D147A}" type="presParOf" srcId="{5ED55AD2-6B27-4859-9A3B-CC56C7659213}" destId="{F1CA79C7-C6A7-4802-9574-569B5DC131B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32D2194-252E-4307-B33F-7D05337260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DEE045C-B7DF-472D-9419-9A34026C422D}">
      <dgm:prSet/>
      <dgm:spPr/>
      <dgm:t>
        <a:bodyPr/>
        <a:lstStyle/>
        <a:p>
          <a:r>
            <a:rPr lang="en-US"/>
            <a:t>Case study</a:t>
          </a:r>
        </a:p>
      </dgm:t>
    </dgm:pt>
    <dgm:pt modelId="{14F1F08C-6CDA-4A52-98D0-F8E996F8674D}" type="parTrans" cxnId="{F5E0EA7A-D0C8-48F3-B30E-A1312A7F0F8E}">
      <dgm:prSet/>
      <dgm:spPr/>
      <dgm:t>
        <a:bodyPr/>
        <a:lstStyle/>
        <a:p>
          <a:endParaRPr lang="en-US"/>
        </a:p>
      </dgm:t>
    </dgm:pt>
    <dgm:pt modelId="{7B52CA79-429D-47F3-A90D-11886F0F59C4}" type="sibTrans" cxnId="{F5E0EA7A-D0C8-48F3-B30E-A1312A7F0F8E}">
      <dgm:prSet/>
      <dgm:spPr/>
      <dgm:t>
        <a:bodyPr/>
        <a:lstStyle/>
        <a:p>
          <a:endParaRPr lang="en-US"/>
        </a:p>
      </dgm:t>
    </dgm:pt>
    <dgm:pt modelId="{28DFFD19-C0F0-4A9A-A458-5AF10D30EA99}">
      <dgm:prSet/>
      <dgm:spPr/>
      <dgm:t>
        <a:bodyPr/>
        <a:lstStyle/>
        <a:p>
          <a:r>
            <a:rPr lang="en-US"/>
            <a:t>investigates a contemporary phenomenon within its real-life context</a:t>
          </a:r>
        </a:p>
      </dgm:t>
    </dgm:pt>
    <dgm:pt modelId="{D45DA073-FB5A-4DB7-983A-817A2CC6D4DF}" type="parTrans" cxnId="{836A39D5-6CF9-48E1-8EEE-6D6D8F6FB341}">
      <dgm:prSet/>
      <dgm:spPr/>
      <dgm:t>
        <a:bodyPr/>
        <a:lstStyle/>
        <a:p>
          <a:endParaRPr lang="en-US"/>
        </a:p>
      </dgm:t>
    </dgm:pt>
    <dgm:pt modelId="{0EE36C69-95AE-4988-9D7A-6C55DF373E02}" type="sibTrans" cxnId="{836A39D5-6CF9-48E1-8EEE-6D6D8F6FB341}">
      <dgm:prSet/>
      <dgm:spPr/>
      <dgm:t>
        <a:bodyPr/>
        <a:lstStyle/>
        <a:p>
          <a:endParaRPr lang="en-US"/>
        </a:p>
      </dgm:t>
    </dgm:pt>
    <dgm:pt modelId="{FFC632B5-C876-47AD-9BD5-0F806C74C9E4}">
      <dgm:prSet/>
      <dgm:spPr/>
      <dgm:t>
        <a:bodyPr/>
        <a:lstStyle/>
        <a:p>
          <a:r>
            <a:rPr lang="en-US"/>
            <a:t>Action research</a:t>
          </a:r>
        </a:p>
      </dgm:t>
    </dgm:pt>
    <dgm:pt modelId="{07AD62D9-B986-4867-96A7-955B008CF012}" type="parTrans" cxnId="{D5CE9213-9745-4653-B081-54F2FD919820}">
      <dgm:prSet/>
      <dgm:spPr/>
      <dgm:t>
        <a:bodyPr/>
        <a:lstStyle/>
        <a:p>
          <a:endParaRPr lang="en-US"/>
        </a:p>
      </dgm:t>
    </dgm:pt>
    <dgm:pt modelId="{6AECAA92-A65B-4D7B-9EA9-C69B182A5200}" type="sibTrans" cxnId="{D5CE9213-9745-4653-B081-54F2FD919820}">
      <dgm:prSet/>
      <dgm:spPr/>
      <dgm:t>
        <a:bodyPr/>
        <a:lstStyle/>
        <a:p>
          <a:endParaRPr lang="en-US"/>
        </a:p>
      </dgm:t>
    </dgm:pt>
    <dgm:pt modelId="{8E9FC71E-7A28-460B-B1F0-6AE7692140B6}">
      <dgm:prSet/>
      <dgm:spPr/>
      <dgm:t>
        <a:bodyPr/>
        <a:lstStyle/>
        <a:p>
          <a:r>
            <a:rPr lang="en-US"/>
            <a:t>interacts with the object system of study</a:t>
          </a:r>
        </a:p>
      </dgm:t>
    </dgm:pt>
    <dgm:pt modelId="{67832EE2-4323-4A44-AF54-4CE784CB6106}" type="parTrans" cxnId="{6F6F92E9-62F3-4725-BA17-624D05D181AE}">
      <dgm:prSet/>
      <dgm:spPr/>
      <dgm:t>
        <a:bodyPr/>
        <a:lstStyle/>
        <a:p>
          <a:endParaRPr lang="en-US"/>
        </a:p>
      </dgm:t>
    </dgm:pt>
    <dgm:pt modelId="{B017E18B-9A86-45CD-9AF6-476FCE35B4F1}" type="sibTrans" cxnId="{6F6F92E9-62F3-4725-BA17-624D05D181AE}">
      <dgm:prSet/>
      <dgm:spPr/>
      <dgm:t>
        <a:bodyPr/>
        <a:lstStyle/>
        <a:p>
          <a:endParaRPr lang="en-US"/>
        </a:p>
      </dgm:t>
    </dgm:pt>
    <dgm:pt modelId="{42594A58-636C-4896-84EF-7B512790A8D7}">
      <dgm:prSet/>
      <dgm:spPr/>
      <dgm:t>
        <a:bodyPr/>
        <a:lstStyle/>
        <a:p>
          <a:r>
            <a:rPr lang="en-US"/>
            <a:t>combines a substantive act with a research procedure </a:t>
          </a:r>
        </a:p>
      </dgm:t>
    </dgm:pt>
    <dgm:pt modelId="{0343CD3E-B528-4C76-BC8F-7F60EED7DE6F}" type="parTrans" cxnId="{8E732A18-4E7D-451E-A0C1-E7682EFEA1EE}">
      <dgm:prSet/>
      <dgm:spPr/>
      <dgm:t>
        <a:bodyPr/>
        <a:lstStyle/>
        <a:p>
          <a:endParaRPr lang="en-US"/>
        </a:p>
      </dgm:t>
    </dgm:pt>
    <dgm:pt modelId="{D09CE011-00C4-4681-9FA6-2986F7D8081D}" type="sibTrans" cxnId="{8E732A18-4E7D-451E-A0C1-E7682EFEA1EE}">
      <dgm:prSet/>
      <dgm:spPr/>
      <dgm:t>
        <a:bodyPr/>
        <a:lstStyle/>
        <a:p>
          <a:endParaRPr lang="en-US"/>
        </a:p>
      </dgm:t>
    </dgm:pt>
    <dgm:pt modelId="{C753DB94-E6A5-4F97-8DF6-26F3F5A07389}">
      <dgm:prSet/>
      <dgm:spPr/>
      <dgm:t>
        <a:bodyPr/>
        <a:lstStyle/>
        <a:p>
          <a:r>
            <a:rPr lang="en-US"/>
            <a:t>Ethnographic research</a:t>
          </a:r>
        </a:p>
      </dgm:t>
    </dgm:pt>
    <dgm:pt modelId="{9FB8BBB1-00F0-4B09-8981-733219B3A86B}" type="parTrans" cxnId="{02D8BD5E-271F-462E-9064-E48C115B8324}">
      <dgm:prSet/>
      <dgm:spPr/>
      <dgm:t>
        <a:bodyPr/>
        <a:lstStyle/>
        <a:p>
          <a:endParaRPr lang="en-US"/>
        </a:p>
      </dgm:t>
    </dgm:pt>
    <dgm:pt modelId="{D811DE24-6620-4586-B1F1-195FFDE7A93B}" type="sibTrans" cxnId="{02D8BD5E-271F-462E-9064-E48C115B8324}">
      <dgm:prSet/>
      <dgm:spPr/>
      <dgm:t>
        <a:bodyPr/>
        <a:lstStyle/>
        <a:p>
          <a:endParaRPr lang="en-US"/>
        </a:p>
      </dgm:t>
    </dgm:pt>
    <dgm:pt modelId="{A1968AC0-4117-40A2-A783-2DB853138FE0}">
      <dgm:prSet/>
      <dgm:spPr/>
      <dgm:t>
        <a:bodyPr/>
        <a:lstStyle/>
        <a:p>
          <a:r>
            <a:rPr lang="en-US"/>
            <a:t>deals with what people do rather than say they do</a:t>
          </a:r>
        </a:p>
      </dgm:t>
    </dgm:pt>
    <dgm:pt modelId="{FE1DA569-A551-42AC-BE17-77A9A1F38A98}" type="parTrans" cxnId="{F7629DE6-3F83-4C2A-8063-2341B8B05F34}">
      <dgm:prSet/>
      <dgm:spPr/>
      <dgm:t>
        <a:bodyPr/>
        <a:lstStyle/>
        <a:p>
          <a:endParaRPr lang="en-US"/>
        </a:p>
      </dgm:t>
    </dgm:pt>
    <dgm:pt modelId="{1305FB68-F11C-4493-A09B-3690591FFA56}" type="sibTrans" cxnId="{F7629DE6-3F83-4C2A-8063-2341B8B05F34}">
      <dgm:prSet/>
      <dgm:spPr/>
      <dgm:t>
        <a:bodyPr/>
        <a:lstStyle/>
        <a:p>
          <a:endParaRPr lang="en-US"/>
        </a:p>
      </dgm:t>
    </dgm:pt>
    <dgm:pt modelId="{DF0CD1A5-2EC1-4214-BABF-6A5B4781448A}">
      <dgm:prSet/>
      <dgm:spPr/>
      <dgm:t>
        <a:bodyPr/>
        <a:lstStyle/>
        <a:p>
          <a:r>
            <a:rPr lang="en-US"/>
            <a:t>Grounded theory- an inductive, theory discovery methodology”</a:t>
          </a:r>
        </a:p>
      </dgm:t>
    </dgm:pt>
    <dgm:pt modelId="{AB3695F9-B0B6-4B78-9BE5-1EC875BA5CA5}" type="parTrans" cxnId="{819BC323-CC7D-4AC6-B99F-C2475CB07748}">
      <dgm:prSet/>
      <dgm:spPr/>
      <dgm:t>
        <a:bodyPr/>
        <a:lstStyle/>
        <a:p>
          <a:endParaRPr lang="en-US"/>
        </a:p>
      </dgm:t>
    </dgm:pt>
    <dgm:pt modelId="{5A2D8761-E25A-4C6D-B888-AF0412D52D09}" type="sibTrans" cxnId="{819BC323-CC7D-4AC6-B99F-C2475CB07748}">
      <dgm:prSet/>
      <dgm:spPr/>
      <dgm:t>
        <a:bodyPr/>
        <a:lstStyle/>
        <a:p>
          <a:endParaRPr lang="en-US"/>
        </a:p>
      </dgm:t>
    </dgm:pt>
    <dgm:pt modelId="{518F53EB-1DCD-4387-9889-3C301E8DBA81}">
      <dgm:prSet/>
      <dgm:spPr/>
      <dgm:t>
        <a:bodyPr/>
        <a:lstStyle/>
        <a:p>
          <a:r>
            <a:rPr lang="en-US"/>
            <a:t>generates the theory from the research</a:t>
          </a:r>
        </a:p>
      </dgm:t>
    </dgm:pt>
    <dgm:pt modelId="{05196004-F8F9-4E27-AD30-28E76A339992}" type="parTrans" cxnId="{8881B405-1D3B-4C8B-ACE9-02B682AF80AD}">
      <dgm:prSet/>
      <dgm:spPr/>
      <dgm:t>
        <a:bodyPr/>
        <a:lstStyle/>
        <a:p>
          <a:endParaRPr lang="en-US"/>
        </a:p>
      </dgm:t>
    </dgm:pt>
    <dgm:pt modelId="{F4903E75-0905-45E0-B7C8-010117777515}" type="sibTrans" cxnId="{8881B405-1D3B-4C8B-ACE9-02B682AF80AD}">
      <dgm:prSet/>
      <dgm:spPr/>
      <dgm:t>
        <a:bodyPr/>
        <a:lstStyle/>
        <a:p>
          <a:endParaRPr lang="en-US"/>
        </a:p>
      </dgm:t>
    </dgm:pt>
    <dgm:pt modelId="{A2966A13-E085-499C-B12C-465826906FA1}">
      <dgm:prSet/>
      <dgm:spPr/>
      <dgm:t>
        <a:bodyPr/>
        <a:lstStyle/>
        <a:p>
          <a:r>
            <a:rPr lang="en-US"/>
            <a:t>develops theory from data systematically gathered and analysed</a:t>
          </a:r>
        </a:p>
      </dgm:t>
    </dgm:pt>
    <dgm:pt modelId="{7814C356-4B66-49CF-9461-09FA14EA55A1}" type="parTrans" cxnId="{143290B4-4C8F-47F6-9395-08496AD7CCFD}">
      <dgm:prSet/>
      <dgm:spPr/>
      <dgm:t>
        <a:bodyPr/>
        <a:lstStyle/>
        <a:p>
          <a:endParaRPr lang="en-US"/>
        </a:p>
      </dgm:t>
    </dgm:pt>
    <dgm:pt modelId="{360D65F0-6AD6-46AC-A19D-741EC79FEFC1}" type="sibTrans" cxnId="{143290B4-4C8F-47F6-9395-08496AD7CCFD}">
      <dgm:prSet/>
      <dgm:spPr/>
      <dgm:t>
        <a:bodyPr/>
        <a:lstStyle/>
        <a:p>
          <a:endParaRPr lang="en-US"/>
        </a:p>
      </dgm:t>
    </dgm:pt>
    <dgm:pt modelId="{7E340DC3-D30B-444A-A512-F518458DE4B4}" type="pres">
      <dgm:prSet presAssocID="{832D2194-252E-4307-B33F-7D0533726069}" presName="root" presStyleCnt="0">
        <dgm:presLayoutVars>
          <dgm:dir/>
          <dgm:resizeHandles val="exact"/>
        </dgm:presLayoutVars>
      </dgm:prSet>
      <dgm:spPr/>
    </dgm:pt>
    <dgm:pt modelId="{EB27674B-F9B7-48CE-9FFA-B983B9A01B8A}" type="pres">
      <dgm:prSet presAssocID="{EDEE045C-B7DF-472D-9419-9A34026C422D}" presName="compNode" presStyleCnt="0"/>
      <dgm:spPr/>
    </dgm:pt>
    <dgm:pt modelId="{50960574-2E5E-47A1-BD07-E43DFBA6B668}" type="pres">
      <dgm:prSet presAssocID="{EDEE045C-B7DF-472D-9419-9A34026C422D}" presName="bgRect" presStyleLbl="bgShp" presStyleIdx="0" presStyleCnt="4"/>
      <dgm:spPr/>
    </dgm:pt>
    <dgm:pt modelId="{5BE190FC-8904-4DE5-8660-A1958B2067C6}" type="pres">
      <dgm:prSet presAssocID="{EDEE045C-B7DF-472D-9419-9A34026C422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FF7A6C2F-5859-43CC-AA7B-BCC2FB40F834}" type="pres">
      <dgm:prSet presAssocID="{EDEE045C-B7DF-472D-9419-9A34026C422D}" presName="spaceRect" presStyleCnt="0"/>
      <dgm:spPr/>
    </dgm:pt>
    <dgm:pt modelId="{D2FBFC18-F364-4572-B0BE-F49C183D2398}" type="pres">
      <dgm:prSet presAssocID="{EDEE045C-B7DF-472D-9419-9A34026C422D}" presName="parTx" presStyleLbl="revTx" presStyleIdx="0" presStyleCnt="8">
        <dgm:presLayoutVars>
          <dgm:chMax val="0"/>
          <dgm:chPref val="0"/>
        </dgm:presLayoutVars>
      </dgm:prSet>
      <dgm:spPr/>
    </dgm:pt>
    <dgm:pt modelId="{B40154D0-7871-4700-8F3C-E11DBD3F6543}" type="pres">
      <dgm:prSet presAssocID="{EDEE045C-B7DF-472D-9419-9A34026C422D}" presName="desTx" presStyleLbl="revTx" presStyleIdx="1" presStyleCnt="8">
        <dgm:presLayoutVars/>
      </dgm:prSet>
      <dgm:spPr/>
    </dgm:pt>
    <dgm:pt modelId="{8392A620-A458-47C6-88FF-EBAED80799F8}" type="pres">
      <dgm:prSet presAssocID="{7B52CA79-429D-47F3-A90D-11886F0F59C4}" presName="sibTrans" presStyleCnt="0"/>
      <dgm:spPr/>
    </dgm:pt>
    <dgm:pt modelId="{A065DDCC-2594-4A3A-9247-4BDBA0D573D2}" type="pres">
      <dgm:prSet presAssocID="{FFC632B5-C876-47AD-9BD5-0F806C74C9E4}" presName="compNode" presStyleCnt="0"/>
      <dgm:spPr/>
    </dgm:pt>
    <dgm:pt modelId="{06E7F362-021F-4794-AF41-535D2EFC2350}" type="pres">
      <dgm:prSet presAssocID="{FFC632B5-C876-47AD-9BD5-0F806C74C9E4}" presName="bgRect" presStyleLbl="bgShp" presStyleIdx="1" presStyleCnt="4"/>
      <dgm:spPr/>
    </dgm:pt>
    <dgm:pt modelId="{43021B09-F288-4992-ACDA-4C53B532D465}" type="pres">
      <dgm:prSet presAssocID="{FFC632B5-C876-47AD-9BD5-0F806C74C9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FC0C2CA-2BC2-4A8B-ACE0-1777F7C82DF9}" type="pres">
      <dgm:prSet presAssocID="{FFC632B5-C876-47AD-9BD5-0F806C74C9E4}" presName="spaceRect" presStyleCnt="0"/>
      <dgm:spPr/>
    </dgm:pt>
    <dgm:pt modelId="{4B517286-AE71-4B90-B8A5-5FEADAA94F86}" type="pres">
      <dgm:prSet presAssocID="{FFC632B5-C876-47AD-9BD5-0F806C74C9E4}" presName="parTx" presStyleLbl="revTx" presStyleIdx="2" presStyleCnt="8">
        <dgm:presLayoutVars>
          <dgm:chMax val="0"/>
          <dgm:chPref val="0"/>
        </dgm:presLayoutVars>
      </dgm:prSet>
      <dgm:spPr/>
    </dgm:pt>
    <dgm:pt modelId="{D74BFFC5-4692-40B2-8A01-A75B01C82499}" type="pres">
      <dgm:prSet presAssocID="{FFC632B5-C876-47AD-9BD5-0F806C74C9E4}" presName="desTx" presStyleLbl="revTx" presStyleIdx="3" presStyleCnt="8">
        <dgm:presLayoutVars/>
      </dgm:prSet>
      <dgm:spPr/>
    </dgm:pt>
    <dgm:pt modelId="{A345D14B-1567-430B-B15A-87CE3A4BF4AE}" type="pres">
      <dgm:prSet presAssocID="{6AECAA92-A65B-4D7B-9EA9-C69B182A5200}" presName="sibTrans" presStyleCnt="0"/>
      <dgm:spPr/>
    </dgm:pt>
    <dgm:pt modelId="{F02942EA-B115-48DD-A43D-6C9720B419C3}" type="pres">
      <dgm:prSet presAssocID="{C753DB94-E6A5-4F97-8DF6-26F3F5A07389}" presName="compNode" presStyleCnt="0"/>
      <dgm:spPr/>
    </dgm:pt>
    <dgm:pt modelId="{73F1E783-5D70-4040-BBAD-13C46905ED23}" type="pres">
      <dgm:prSet presAssocID="{C753DB94-E6A5-4F97-8DF6-26F3F5A07389}" presName="bgRect" presStyleLbl="bgShp" presStyleIdx="2" presStyleCnt="4"/>
      <dgm:spPr/>
    </dgm:pt>
    <dgm:pt modelId="{A88A7EE3-2059-4C89-9CF0-EACB458F1062}" type="pres">
      <dgm:prSet presAssocID="{C753DB94-E6A5-4F97-8DF6-26F3F5A073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1ECB0A0-6C98-4918-9D19-56B92BE73DF8}" type="pres">
      <dgm:prSet presAssocID="{C753DB94-E6A5-4F97-8DF6-26F3F5A07389}" presName="spaceRect" presStyleCnt="0"/>
      <dgm:spPr/>
    </dgm:pt>
    <dgm:pt modelId="{AAC262AC-162D-4D88-BD43-B2E6278FCB04}" type="pres">
      <dgm:prSet presAssocID="{C753DB94-E6A5-4F97-8DF6-26F3F5A07389}" presName="parTx" presStyleLbl="revTx" presStyleIdx="4" presStyleCnt="8">
        <dgm:presLayoutVars>
          <dgm:chMax val="0"/>
          <dgm:chPref val="0"/>
        </dgm:presLayoutVars>
      </dgm:prSet>
      <dgm:spPr/>
    </dgm:pt>
    <dgm:pt modelId="{7D71E5EB-CD3F-47D0-8530-042212028C37}" type="pres">
      <dgm:prSet presAssocID="{C753DB94-E6A5-4F97-8DF6-26F3F5A07389}" presName="desTx" presStyleLbl="revTx" presStyleIdx="5" presStyleCnt="8">
        <dgm:presLayoutVars/>
      </dgm:prSet>
      <dgm:spPr/>
    </dgm:pt>
    <dgm:pt modelId="{DA44E8ED-D827-429C-8D52-F43417E7744E}" type="pres">
      <dgm:prSet presAssocID="{D811DE24-6620-4586-B1F1-195FFDE7A93B}" presName="sibTrans" presStyleCnt="0"/>
      <dgm:spPr/>
    </dgm:pt>
    <dgm:pt modelId="{F11182AE-FD9F-4005-9FF3-F63F6826E595}" type="pres">
      <dgm:prSet presAssocID="{DF0CD1A5-2EC1-4214-BABF-6A5B4781448A}" presName="compNode" presStyleCnt="0"/>
      <dgm:spPr/>
    </dgm:pt>
    <dgm:pt modelId="{53B90EC2-080B-4639-9050-FE6A9FF9812F}" type="pres">
      <dgm:prSet presAssocID="{DF0CD1A5-2EC1-4214-BABF-6A5B4781448A}" presName="bgRect" presStyleLbl="bgShp" presStyleIdx="3" presStyleCnt="4"/>
      <dgm:spPr/>
    </dgm:pt>
    <dgm:pt modelId="{4EE0BEAB-59B9-4752-882F-6C7ADEFBC366}" type="pres">
      <dgm:prSet presAssocID="{DF0CD1A5-2EC1-4214-BABF-6A5B4781448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D191C5A-7795-4ACE-B614-674D3C0F6126}" type="pres">
      <dgm:prSet presAssocID="{DF0CD1A5-2EC1-4214-BABF-6A5B4781448A}" presName="spaceRect" presStyleCnt="0"/>
      <dgm:spPr/>
    </dgm:pt>
    <dgm:pt modelId="{9E8D114F-15BB-4ADE-82EA-3447974B6AA7}" type="pres">
      <dgm:prSet presAssocID="{DF0CD1A5-2EC1-4214-BABF-6A5B4781448A}" presName="parTx" presStyleLbl="revTx" presStyleIdx="6" presStyleCnt="8">
        <dgm:presLayoutVars>
          <dgm:chMax val="0"/>
          <dgm:chPref val="0"/>
        </dgm:presLayoutVars>
      </dgm:prSet>
      <dgm:spPr/>
    </dgm:pt>
    <dgm:pt modelId="{B45222BB-66EA-4E70-87AF-EAC1177261B7}" type="pres">
      <dgm:prSet presAssocID="{DF0CD1A5-2EC1-4214-BABF-6A5B4781448A}" presName="desTx" presStyleLbl="revTx" presStyleIdx="7" presStyleCnt="8">
        <dgm:presLayoutVars/>
      </dgm:prSet>
      <dgm:spPr/>
    </dgm:pt>
  </dgm:ptLst>
  <dgm:cxnLst>
    <dgm:cxn modelId="{8881B405-1D3B-4C8B-ACE9-02B682AF80AD}" srcId="{DF0CD1A5-2EC1-4214-BABF-6A5B4781448A}" destId="{518F53EB-1DCD-4387-9889-3C301E8DBA81}" srcOrd="0" destOrd="0" parTransId="{05196004-F8F9-4E27-AD30-28E76A339992}" sibTransId="{F4903E75-0905-45E0-B7C8-010117777515}"/>
    <dgm:cxn modelId="{F09EE711-C376-454C-8B58-374A45963994}" type="presOf" srcId="{28DFFD19-C0F0-4A9A-A458-5AF10D30EA99}" destId="{B40154D0-7871-4700-8F3C-E11DBD3F6543}" srcOrd="0" destOrd="0" presId="urn:microsoft.com/office/officeart/2018/2/layout/IconVerticalSolidList"/>
    <dgm:cxn modelId="{D5CE9213-9745-4653-B081-54F2FD919820}" srcId="{832D2194-252E-4307-B33F-7D0533726069}" destId="{FFC632B5-C876-47AD-9BD5-0F806C74C9E4}" srcOrd="1" destOrd="0" parTransId="{07AD62D9-B986-4867-96A7-955B008CF012}" sibTransId="{6AECAA92-A65B-4D7B-9EA9-C69B182A5200}"/>
    <dgm:cxn modelId="{FBF95B15-2191-4CB3-BB65-F6C2E61C66AB}" type="presOf" srcId="{8E9FC71E-7A28-460B-B1F0-6AE7692140B6}" destId="{D74BFFC5-4692-40B2-8A01-A75B01C82499}" srcOrd="0" destOrd="0" presId="urn:microsoft.com/office/officeart/2018/2/layout/IconVerticalSolidList"/>
    <dgm:cxn modelId="{8E732A18-4E7D-451E-A0C1-E7682EFEA1EE}" srcId="{FFC632B5-C876-47AD-9BD5-0F806C74C9E4}" destId="{42594A58-636C-4896-84EF-7B512790A8D7}" srcOrd="1" destOrd="0" parTransId="{0343CD3E-B528-4C76-BC8F-7F60EED7DE6F}" sibTransId="{D09CE011-00C4-4681-9FA6-2986F7D8081D}"/>
    <dgm:cxn modelId="{6695DE19-C27B-4839-9E54-85A5A646FE58}" type="presOf" srcId="{832D2194-252E-4307-B33F-7D0533726069}" destId="{7E340DC3-D30B-444A-A512-F518458DE4B4}" srcOrd="0" destOrd="0" presId="urn:microsoft.com/office/officeart/2018/2/layout/IconVerticalSolidList"/>
    <dgm:cxn modelId="{675EC41E-3EBB-481D-98D7-90400D2460C9}" type="presOf" srcId="{DF0CD1A5-2EC1-4214-BABF-6A5B4781448A}" destId="{9E8D114F-15BB-4ADE-82EA-3447974B6AA7}" srcOrd="0" destOrd="0" presId="urn:microsoft.com/office/officeart/2018/2/layout/IconVerticalSolidList"/>
    <dgm:cxn modelId="{E969EB22-ED16-419E-93E9-EADFF4ACC19E}" type="presOf" srcId="{42594A58-636C-4896-84EF-7B512790A8D7}" destId="{D74BFFC5-4692-40B2-8A01-A75B01C82499}" srcOrd="0" destOrd="1" presId="urn:microsoft.com/office/officeart/2018/2/layout/IconVerticalSolidList"/>
    <dgm:cxn modelId="{819BC323-CC7D-4AC6-B99F-C2475CB07748}" srcId="{832D2194-252E-4307-B33F-7D0533726069}" destId="{DF0CD1A5-2EC1-4214-BABF-6A5B4781448A}" srcOrd="3" destOrd="0" parTransId="{AB3695F9-B0B6-4B78-9BE5-1EC875BA5CA5}" sibTransId="{5A2D8761-E25A-4C6D-B888-AF0412D52D09}"/>
    <dgm:cxn modelId="{3E7F3F5B-3D0C-42BF-8F0C-89BE3BB8AE79}" type="presOf" srcId="{FFC632B5-C876-47AD-9BD5-0F806C74C9E4}" destId="{4B517286-AE71-4B90-B8A5-5FEADAA94F86}" srcOrd="0" destOrd="0" presId="urn:microsoft.com/office/officeart/2018/2/layout/IconVerticalSolidList"/>
    <dgm:cxn modelId="{02D8BD5E-271F-462E-9064-E48C115B8324}" srcId="{832D2194-252E-4307-B33F-7D0533726069}" destId="{C753DB94-E6A5-4F97-8DF6-26F3F5A07389}" srcOrd="2" destOrd="0" parTransId="{9FB8BBB1-00F0-4B09-8981-733219B3A86B}" sibTransId="{D811DE24-6620-4586-B1F1-195FFDE7A93B}"/>
    <dgm:cxn modelId="{4D03D044-6001-4D8C-B7FC-B1D1403DDAD4}" type="presOf" srcId="{A2966A13-E085-499C-B12C-465826906FA1}" destId="{B45222BB-66EA-4E70-87AF-EAC1177261B7}" srcOrd="0" destOrd="1" presId="urn:microsoft.com/office/officeart/2018/2/layout/IconVerticalSolidList"/>
    <dgm:cxn modelId="{97F74468-992D-4422-A316-4E4F93B14B1E}" type="presOf" srcId="{EDEE045C-B7DF-472D-9419-9A34026C422D}" destId="{D2FBFC18-F364-4572-B0BE-F49C183D2398}" srcOrd="0" destOrd="0" presId="urn:microsoft.com/office/officeart/2018/2/layout/IconVerticalSolidList"/>
    <dgm:cxn modelId="{17066A71-43B8-43E4-8DF5-C429F36BADFB}" type="presOf" srcId="{A1968AC0-4117-40A2-A783-2DB853138FE0}" destId="{7D71E5EB-CD3F-47D0-8530-042212028C37}" srcOrd="0" destOrd="0" presId="urn:microsoft.com/office/officeart/2018/2/layout/IconVerticalSolidList"/>
    <dgm:cxn modelId="{F5E0EA7A-D0C8-48F3-B30E-A1312A7F0F8E}" srcId="{832D2194-252E-4307-B33F-7D0533726069}" destId="{EDEE045C-B7DF-472D-9419-9A34026C422D}" srcOrd="0" destOrd="0" parTransId="{14F1F08C-6CDA-4A52-98D0-F8E996F8674D}" sibTransId="{7B52CA79-429D-47F3-A90D-11886F0F59C4}"/>
    <dgm:cxn modelId="{53CCDD7C-5FDD-4AFF-A076-CBF5CE240351}" type="presOf" srcId="{518F53EB-1DCD-4387-9889-3C301E8DBA81}" destId="{B45222BB-66EA-4E70-87AF-EAC1177261B7}" srcOrd="0" destOrd="0" presId="urn:microsoft.com/office/officeart/2018/2/layout/IconVerticalSolidList"/>
    <dgm:cxn modelId="{143290B4-4C8F-47F6-9395-08496AD7CCFD}" srcId="{DF0CD1A5-2EC1-4214-BABF-6A5B4781448A}" destId="{A2966A13-E085-499C-B12C-465826906FA1}" srcOrd="1" destOrd="0" parTransId="{7814C356-4B66-49CF-9461-09FA14EA55A1}" sibTransId="{360D65F0-6AD6-46AC-A19D-741EC79FEFC1}"/>
    <dgm:cxn modelId="{A3D52CB9-6E2B-4F67-9279-D450DBF27061}" type="presOf" srcId="{C753DB94-E6A5-4F97-8DF6-26F3F5A07389}" destId="{AAC262AC-162D-4D88-BD43-B2E6278FCB04}" srcOrd="0" destOrd="0" presId="urn:microsoft.com/office/officeart/2018/2/layout/IconVerticalSolidList"/>
    <dgm:cxn modelId="{836A39D5-6CF9-48E1-8EEE-6D6D8F6FB341}" srcId="{EDEE045C-B7DF-472D-9419-9A34026C422D}" destId="{28DFFD19-C0F0-4A9A-A458-5AF10D30EA99}" srcOrd="0" destOrd="0" parTransId="{D45DA073-FB5A-4DB7-983A-817A2CC6D4DF}" sibTransId="{0EE36C69-95AE-4988-9D7A-6C55DF373E02}"/>
    <dgm:cxn modelId="{F7629DE6-3F83-4C2A-8063-2341B8B05F34}" srcId="{C753DB94-E6A5-4F97-8DF6-26F3F5A07389}" destId="{A1968AC0-4117-40A2-A783-2DB853138FE0}" srcOrd="0" destOrd="0" parTransId="{FE1DA569-A551-42AC-BE17-77A9A1F38A98}" sibTransId="{1305FB68-F11C-4493-A09B-3690591FFA56}"/>
    <dgm:cxn modelId="{6F6F92E9-62F3-4725-BA17-624D05D181AE}" srcId="{FFC632B5-C876-47AD-9BD5-0F806C74C9E4}" destId="{8E9FC71E-7A28-460B-B1F0-6AE7692140B6}" srcOrd="0" destOrd="0" parTransId="{67832EE2-4323-4A44-AF54-4CE784CB6106}" sibTransId="{B017E18B-9A86-45CD-9AF6-476FCE35B4F1}"/>
    <dgm:cxn modelId="{E8F89761-02A0-4DA5-864F-7FA326C38A25}" type="presParOf" srcId="{7E340DC3-D30B-444A-A512-F518458DE4B4}" destId="{EB27674B-F9B7-48CE-9FFA-B983B9A01B8A}" srcOrd="0" destOrd="0" presId="urn:microsoft.com/office/officeart/2018/2/layout/IconVerticalSolidList"/>
    <dgm:cxn modelId="{A067B8DB-E305-4A15-AEF5-79A4C9EDBFFF}" type="presParOf" srcId="{EB27674B-F9B7-48CE-9FFA-B983B9A01B8A}" destId="{50960574-2E5E-47A1-BD07-E43DFBA6B668}" srcOrd="0" destOrd="0" presId="urn:microsoft.com/office/officeart/2018/2/layout/IconVerticalSolidList"/>
    <dgm:cxn modelId="{34980989-B91F-4C97-8D4A-660E3073FC77}" type="presParOf" srcId="{EB27674B-F9B7-48CE-9FFA-B983B9A01B8A}" destId="{5BE190FC-8904-4DE5-8660-A1958B2067C6}" srcOrd="1" destOrd="0" presId="urn:microsoft.com/office/officeart/2018/2/layout/IconVerticalSolidList"/>
    <dgm:cxn modelId="{0E4D495B-B200-4D84-8CBF-36D079BA4B31}" type="presParOf" srcId="{EB27674B-F9B7-48CE-9FFA-B983B9A01B8A}" destId="{FF7A6C2F-5859-43CC-AA7B-BCC2FB40F834}" srcOrd="2" destOrd="0" presId="urn:microsoft.com/office/officeart/2018/2/layout/IconVerticalSolidList"/>
    <dgm:cxn modelId="{B7D046F0-916E-4C2B-9CCB-66EFFFFD78B8}" type="presParOf" srcId="{EB27674B-F9B7-48CE-9FFA-B983B9A01B8A}" destId="{D2FBFC18-F364-4572-B0BE-F49C183D2398}" srcOrd="3" destOrd="0" presId="urn:microsoft.com/office/officeart/2018/2/layout/IconVerticalSolidList"/>
    <dgm:cxn modelId="{BD4A0288-2F7C-47D7-A79D-9A5D209F6E98}" type="presParOf" srcId="{EB27674B-F9B7-48CE-9FFA-B983B9A01B8A}" destId="{B40154D0-7871-4700-8F3C-E11DBD3F6543}" srcOrd="4" destOrd="0" presId="urn:microsoft.com/office/officeart/2018/2/layout/IconVerticalSolidList"/>
    <dgm:cxn modelId="{0651758B-86B4-49CE-83DC-13B352FC078E}" type="presParOf" srcId="{7E340DC3-D30B-444A-A512-F518458DE4B4}" destId="{8392A620-A458-47C6-88FF-EBAED80799F8}" srcOrd="1" destOrd="0" presId="urn:microsoft.com/office/officeart/2018/2/layout/IconVerticalSolidList"/>
    <dgm:cxn modelId="{365557C5-261A-49AE-A9D5-BB9C67DF0034}" type="presParOf" srcId="{7E340DC3-D30B-444A-A512-F518458DE4B4}" destId="{A065DDCC-2594-4A3A-9247-4BDBA0D573D2}" srcOrd="2" destOrd="0" presId="urn:microsoft.com/office/officeart/2018/2/layout/IconVerticalSolidList"/>
    <dgm:cxn modelId="{23504646-B441-4E8E-B208-22081B49C4FB}" type="presParOf" srcId="{A065DDCC-2594-4A3A-9247-4BDBA0D573D2}" destId="{06E7F362-021F-4794-AF41-535D2EFC2350}" srcOrd="0" destOrd="0" presId="urn:microsoft.com/office/officeart/2018/2/layout/IconVerticalSolidList"/>
    <dgm:cxn modelId="{4B91E058-E731-4913-AF90-69A82556CC20}" type="presParOf" srcId="{A065DDCC-2594-4A3A-9247-4BDBA0D573D2}" destId="{43021B09-F288-4992-ACDA-4C53B532D465}" srcOrd="1" destOrd="0" presId="urn:microsoft.com/office/officeart/2018/2/layout/IconVerticalSolidList"/>
    <dgm:cxn modelId="{DB70306A-4AD5-42BD-BA19-71EA1DC847D1}" type="presParOf" srcId="{A065DDCC-2594-4A3A-9247-4BDBA0D573D2}" destId="{0FC0C2CA-2BC2-4A8B-ACE0-1777F7C82DF9}" srcOrd="2" destOrd="0" presId="urn:microsoft.com/office/officeart/2018/2/layout/IconVerticalSolidList"/>
    <dgm:cxn modelId="{6FE6D111-8084-4A42-ACA4-4654D4BBCEAA}" type="presParOf" srcId="{A065DDCC-2594-4A3A-9247-4BDBA0D573D2}" destId="{4B517286-AE71-4B90-B8A5-5FEADAA94F86}" srcOrd="3" destOrd="0" presId="urn:microsoft.com/office/officeart/2018/2/layout/IconVerticalSolidList"/>
    <dgm:cxn modelId="{244D65DF-80BA-402F-A33E-974EB49195F0}" type="presParOf" srcId="{A065DDCC-2594-4A3A-9247-4BDBA0D573D2}" destId="{D74BFFC5-4692-40B2-8A01-A75B01C82499}" srcOrd="4" destOrd="0" presId="urn:microsoft.com/office/officeart/2018/2/layout/IconVerticalSolidList"/>
    <dgm:cxn modelId="{8052553E-9C7E-450D-A0BE-074AEB315EF2}" type="presParOf" srcId="{7E340DC3-D30B-444A-A512-F518458DE4B4}" destId="{A345D14B-1567-430B-B15A-87CE3A4BF4AE}" srcOrd="3" destOrd="0" presId="urn:microsoft.com/office/officeart/2018/2/layout/IconVerticalSolidList"/>
    <dgm:cxn modelId="{05F4E6F4-D4E7-493F-B3A6-61D1DFCC90DC}" type="presParOf" srcId="{7E340DC3-D30B-444A-A512-F518458DE4B4}" destId="{F02942EA-B115-48DD-A43D-6C9720B419C3}" srcOrd="4" destOrd="0" presId="urn:microsoft.com/office/officeart/2018/2/layout/IconVerticalSolidList"/>
    <dgm:cxn modelId="{478473DC-A031-4215-B306-9595DD74A373}" type="presParOf" srcId="{F02942EA-B115-48DD-A43D-6C9720B419C3}" destId="{73F1E783-5D70-4040-BBAD-13C46905ED23}" srcOrd="0" destOrd="0" presId="urn:microsoft.com/office/officeart/2018/2/layout/IconVerticalSolidList"/>
    <dgm:cxn modelId="{B1400262-2335-4DCB-A312-E015C1ADECBF}" type="presParOf" srcId="{F02942EA-B115-48DD-A43D-6C9720B419C3}" destId="{A88A7EE3-2059-4C89-9CF0-EACB458F1062}" srcOrd="1" destOrd="0" presId="urn:microsoft.com/office/officeart/2018/2/layout/IconVerticalSolidList"/>
    <dgm:cxn modelId="{B0FCDA61-724A-4BE9-A2E8-E67537BD4F16}" type="presParOf" srcId="{F02942EA-B115-48DD-A43D-6C9720B419C3}" destId="{01ECB0A0-6C98-4918-9D19-56B92BE73DF8}" srcOrd="2" destOrd="0" presId="urn:microsoft.com/office/officeart/2018/2/layout/IconVerticalSolidList"/>
    <dgm:cxn modelId="{0EFEB370-670A-4460-B628-BBF4815C197C}" type="presParOf" srcId="{F02942EA-B115-48DD-A43D-6C9720B419C3}" destId="{AAC262AC-162D-4D88-BD43-B2E6278FCB04}" srcOrd="3" destOrd="0" presId="urn:microsoft.com/office/officeart/2018/2/layout/IconVerticalSolidList"/>
    <dgm:cxn modelId="{666ECCA3-10AE-42BC-83A6-4F6B714F00B0}" type="presParOf" srcId="{F02942EA-B115-48DD-A43D-6C9720B419C3}" destId="{7D71E5EB-CD3F-47D0-8530-042212028C37}" srcOrd="4" destOrd="0" presId="urn:microsoft.com/office/officeart/2018/2/layout/IconVerticalSolidList"/>
    <dgm:cxn modelId="{66258174-2B5D-4393-B0C2-EC61591E0186}" type="presParOf" srcId="{7E340DC3-D30B-444A-A512-F518458DE4B4}" destId="{DA44E8ED-D827-429C-8D52-F43417E7744E}" srcOrd="5" destOrd="0" presId="urn:microsoft.com/office/officeart/2018/2/layout/IconVerticalSolidList"/>
    <dgm:cxn modelId="{D2A3C3DC-FDD8-4DC5-BEA7-034C358B5302}" type="presParOf" srcId="{7E340DC3-D30B-444A-A512-F518458DE4B4}" destId="{F11182AE-FD9F-4005-9FF3-F63F6826E595}" srcOrd="6" destOrd="0" presId="urn:microsoft.com/office/officeart/2018/2/layout/IconVerticalSolidList"/>
    <dgm:cxn modelId="{9CC261BD-3304-4CFC-813C-CB922C297339}" type="presParOf" srcId="{F11182AE-FD9F-4005-9FF3-F63F6826E595}" destId="{53B90EC2-080B-4639-9050-FE6A9FF9812F}" srcOrd="0" destOrd="0" presId="urn:microsoft.com/office/officeart/2018/2/layout/IconVerticalSolidList"/>
    <dgm:cxn modelId="{F9B45AD6-DFEE-4DE3-8E28-D537BE9F040B}" type="presParOf" srcId="{F11182AE-FD9F-4005-9FF3-F63F6826E595}" destId="{4EE0BEAB-59B9-4752-882F-6C7ADEFBC366}" srcOrd="1" destOrd="0" presId="urn:microsoft.com/office/officeart/2018/2/layout/IconVerticalSolidList"/>
    <dgm:cxn modelId="{F87F0B33-6968-438D-9A10-EFFBA2D6C020}" type="presParOf" srcId="{F11182AE-FD9F-4005-9FF3-F63F6826E595}" destId="{CD191C5A-7795-4ACE-B614-674D3C0F6126}" srcOrd="2" destOrd="0" presId="urn:microsoft.com/office/officeart/2018/2/layout/IconVerticalSolidList"/>
    <dgm:cxn modelId="{FF484EF6-8720-4283-AB30-0FEA106E4DC9}" type="presParOf" srcId="{F11182AE-FD9F-4005-9FF3-F63F6826E595}" destId="{9E8D114F-15BB-4ADE-82EA-3447974B6AA7}" srcOrd="3" destOrd="0" presId="urn:microsoft.com/office/officeart/2018/2/layout/IconVerticalSolidList"/>
    <dgm:cxn modelId="{FF346EFB-9BD4-45A8-9D88-5725ACF93330}" type="presParOf" srcId="{F11182AE-FD9F-4005-9FF3-F63F6826E595}" destId="{B45222BB-66EA-4E70-87AF-EAC1177261B7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5E114B-34B9-42F7-A706-45D590FE0B22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D33891-09F8-42A7-823E-9B050EA9BA4B}">
      <dgm:prSet/>
      <dgm:spPr/>
      <dgm:t>
        <a:bodyPr/>
        <a:lstStyle/>
        <a:p>
          <a:r>
            <a:rPr lang="en-US"/>
            <a:t>Qualitative and quantitative data collection</a:t>
          </a:r>
        </a:p>
      </dgm:t>
    </dgm:pt>
    <dgm:pt modelId="{B921211B-1330-4555-91CE-C7B1B3CDDCBC}" type="parTrans" cxnId="{4E4E13A3-FD9B-4577-A90B-AEDBFF380B88}">
      <dgm:prSet/>
      <dgm:spPr/>
      <dgm:t>
        <a:bodyPr/>
        <a:lstStyle/>
        <a:p>
          <a:endParaRPr lang="en-US"/>
        </a:p>
      </dgm:t>
    </dgm:pt>
    <dgm:pt modelId="{80502E39-F259-4E2B-8C7A-17A60E8F3BC2}" type="sibTrans" cxnId="{4E4E13A3-FD9B-4577-A90B-AEDBFF380B88}">
      <dgm:prSet/>
      <dgm:spPr/>
      <dgm:t>
        <a:bodyPr/>
        <a:lstStyle/>
        <a:p>
          <a:endParaRPr lang="en-US"/>
        </a:p>
      </dgm:t>
    </dgm:pt>
    <dgm:pt modelId="{ED87F8CE-8A90-432F-89B0-49784F3C52D1}">
      <dgm:prSet/>
      <dgm:spPr/>
      <dgm:t>
        <a:bodyPr/>
        <a:lstStyle/>
        <a:p>
          <a:r>
            <a:rPr lang="en-US"/>
            <a:t>interview</a:t>
          </a:r>
        </a:p>
      </dgm:t>
    </dgm:pt>
    <dgm:pt modelId="{96575075-2404-4406-B5D4-02169F1366A7}" type="parTrans" cxnId="{36B998B2-34F0-4E62-A064-B8963C9F4491}">
      <dgm:prSet/>
      <dgm:spPr/>
      <dgm:t>
        <a:bodyPr/>
        <a:lstStyle/>
        <a:p>
          <a:endParaRPr lang="en-US"/>
        </a:p>
      </dgm:t>
    </dgm:pt>
    <dgm:pt modelId="{2222C5C5-1F31-4113-BCAA-C86CB6C28295}" type="sibTrans" cxnId="{36B998B2-34F0-4E62-A064-B8963C9F4491}">
      <dgm:prSet/>
      <dgm:spPr/>
      <dgm:t>
        <a:bodyPr/>
        <a:lstStyle/>
        <a:p>
          <a:endParaRPr lang="en-US"/>
        </a:p>
      </dgm:t>
    </dgm:pt>
    <dgm:pt modelId="{54B3FE73-57DC-46FC-B09E-10D8E983715F}">
      <dgm:prSet/>
      <dgm:spPr/>
      <dgm:t>
        <a:bodyPr/>
        <a:lstStyle/>
        <a:p>
          <a:r>
            <a:rPr lang="en-US"/>
            <a:t>observation (conversation recording and analysis, photographs and video-taping, role-playing)</a:t>
          </a:r>
        </a:p>
      </dgm:t>
    </dgm:pt>
    <dgm:pt modelId="{5D5576BF-0968-4C1C-ADF8-7CECCDC5B184}" type="parTrans" cxnId="{8D0BF162-EB51-49F1-8EE7-1D1E46324321}">
      <dgm:prSet/>
      <dgm:spPr/>
      <dgm:t>
        <a:bodyPr/>
        <a:lstStyle/>
        <a:p>
          <a:endParaRPr lang="en-US"/>
        </a:p>
      </dgm:t>
    </dgm:pt>
    <dgm:pt modelId="{A83602BC-289B-4B40-B8F3-7703E7130394}" type="sibTrans" cxnId="{8D0BF162-EB51-49F1-8EE7-1D1E46324321}">
      <dgm:prSet/>
      <dgm:spPr/>
      <dgm:t>
        <a:bodyPr/>
        <a:lstStyle/>
        <a:p>
          <a:endParaRPr lang="en-US"/>
        </a:p>
      </dgm:t>
    </dgm:pt>
    <dgm:pt modelId="{47BD41D3-B1E0-4C39-A93B-F97A9B1160D5}">
      <dgm:prSet/>
      <dgm:spPr/>
      <dgm:t>
        <a:bodyPr/>
        <a:lstStyle/>
        <a:p>
          <a:r>
            <a:rPr lang="en-US"/>
            <a:t>field work</a:t>
          </a:r>
        </a:p>
      </dgm:t>
    </dgm:pt>
    <dgm:pt modelId="{FB13503F-15D3-4C13-9292-46218374C5A3}" type="parTrans" cxnId="{B9988E46-70E0-49B3-8BA8-6A12A691F7E7}">
      <dgm:prSet/>
      <dgm:spPr/>
      <dgm:t>
        <a:bodyPr/>
        <a:lstStyle/>
        <a:p>
          <a:endParaRPr lang="en-US"/>
        </a:p>
      </dgm:t>
    </dgm:pt>
    <dgm:pt modelId="{1CA13DE6-CAF5-4925-9F1D-899ADE41C542}" type="sibTrans" cxnId="{B9988E46-70E0-49B3-8BA8-6A12A691F7E7}">
      <dgm:prSet/>
      <dgm:spPr/>
      <dgm:t>
        <a:bodyPr/>
        <a:lstStyle/>
        <a:p>
          <a:endParaRPr lang="en-US"/>
        </a:p>
      </dgm:t>
    </dgm:pt>
    <dgm:pt modelId="{CE0FCDF0-07ED-4FB8-895A-391A1E9EF63F}">
      <dgm:prSet/>
      <dgm:spPr/>
      <dgm:t>
        <a:bodyPr/>
        <a:lstStyle/>
        <a:p>
          <a:r>
            <a:rPr lang="en-US"/>
            <a:t>survey and questionnaire</a:t>
          </a:r>
        </a:p>
      </dgm:t>
    </dgm:pt>
    <dgm:pt modelId="{6834C939-ACA8-422D-8FCB-39F031BA80AC}" type="parTrans" cxnId="{7F528100-A02C-4070-B007-1173F9E6C330}">
      <dgm:prSet/>
      <dgm:spPr/>
      <dgm:t>
        <a:bodyPr/>
        <a:lstStyle/>
        <a:p>
          <a:endParaRPr lang="en-US"/>
        </a:p>
      </dgm:t>
    </dgm:pt>
    <dgm:pt modelId="{C43AEC92-F7D1-43D9-8B9F-FA2AB3A43FC6}" type="sibTrans" cxnId="{7F528100-A02C-4070-B007-1173F9E6C330}">
      <dgm:prSet/>
      <dgm:spPr/>
      <dgm:t>
        <a:bodyPr/>
        <a:lstStyle/>
        <a:p>
          <a:endParaRPr lang="en-US"/>
        </a:p>
      </dgm:t>
    </dgm:pt>
    <dgm:pt modelId="{7B574B4B-E7C1-4BB4-A08B-9634E549B529}">
      <dgm:prSet/>
      <dgm:spPr/>
      <dgm:t>
        <a:bodyPr/>
        <a:lstStyle/>
        <a:p>
          <a:r>
            <a:rPr lang="en-US"/>
            <a:t>Data analysis</a:t>
          </a:r>
        </a:p>
      </dgm:t>
    </dgm:pt>
    <dgm:pt modelId="{A7FBF5FA-0CFA-4082-BC97-2F34975EFD7C}" type="parTrans" cxnId="{D722F47D-3848-4210-B697-9343803F3133}">
      <dgm:prSet/>
      <dgm:spPr/>
      <dgm:t>
        <a:bodyPr/>
        <a:lstStyle/>
        <a:p>
          <a:endParaRPr lang="en-US"/>
        </a:p>
      </dgm:t>
    </dgm:pt>
    <dgm:pt modelId="{B78DA8E2-F60A-4043-8594-B55751347C54}" type="sibTrans" cxnId="{D722F47D-3848-4210-B697-9343803F3133}">
      <dgm:prSet/>
      <dgm:spPr/>
      <dgm:t>
        <a:bodyPr/>
        <a:lstStyle/>
        <a:p>
          <a:endParaRPr lang="en-US"/>
        </a:p>
      </dgm:t>
    </dgm:pt>
    <dgm:pt modelId="{B6CC2485-2C13-4C4A-9C51-ADFDDCD1708E}">
      <dgm:prSet/>
      <dgm:spPr/>
      <dgm:t>
        <a:bodyPr/>
        <a:lstStyle/>
        <a:p>
          <a:r>
            <a:rPr lang="en-US"/>
            <a:t>categorisation/classification</a:t>
          </a:r>
        </a:p>
      </dgm:t>
    </dgm:pt>
    <dgm:pt modelId="{60A8F7F3-5E58-4101-8FB6-353868B3D55C}" type="parTrans" cxnId="{512ED1CD-F426-44EF-8BA1-5AA35DF1F865}">
      <dgm:prSet/>
      <dgm:spPr/>
      <dgm:t>
        <a:bodyPr/>
        <a:lstStyle/>
        <a:p>
          <a:endParaRPr lang="en-US"/>
        </a:p>
      </dgm:t>
    </dgm:pt>
    <dgm:pt modelId="{DE1CA52D-4151-42AC-AA98-6E6674D42731}" type="sibTrans" cxnId="{512ED1CD-F426-44EF-8BA1-5AA35DF1F865}">
      <dgm:prSet/>
      <dgm:spPr/>
      <dgm:t>
        <a:bodyPr/>
        <a:lstStyle/>
        <a:p>
          <a:endParaRPr lang="en-US"/>
        </a:p>
      </dgm:t>
    </dgm:pt>
    <dgm:pt modelId="{5DE36DB5-4872-46B7-A12F-766EB3D01B71}">
      <dgm:prSet/>
      <dgm:spPr/>
      <dgm:t>
        <a:bodyPr/>
        <a:lstStyle/>
        <a:p>
          <a:r>
            <a:rPr lang="en-US"/>
            <a:t>quantitative data analysis</a:t>
          </a:r>
        </a:p>
      </dgm:t>
    </dgm:pt>
    <dgm:pt modelId="{8BC39608-BB1D-40BD-BE94-A0138A51C1C4}" type="parTrans" cxnId="{142A8704-4E37-40AD-B0CE-7EB73510DAA0}">
      <dgm:prSet/>
      <dgm:spPr/>
      <dgm:t>
        <a:bodyPr/>
        <a:lstStyle/>
        <a:p>
          <a:endParaRPr lang="en-US"/>
        </a:p>
      </dgm:t>
    </dgm:pt>
    <dgm:pt modelId="{AB5F1269-EFC1-44B8-A02B-FD11B956A7A5}" type="sibTrans" cxnId="{142A8704-4E37-40AD-B0CE-7EB73510DAA0}">
      <dgm:prSet/>
      <dgm:spPr/>
      <dgm:t>
        <a:bodyPr/>
        <a:lstStyle/>
        <a:p>
          <a:endParaRPr lang="en-US"/>
        </a:p>
      </dgm:t>
    </dgm:pt>
    <dgm:pt modelId="{26B1C3F1-2604-45E4-AF77-98E888333F98}">
      <dgm:prSet/>
      <dgm:spPr/>
      <dgm:t>
        <a:bodyPr/>
        <a:lstStyle/>
        <a:p>
          <a:r>
            <a:rPr lang="en-US"/>
            <a:t>Reasoning / Argumentation</a:t>
          </a:r>
        </a:p>
      </dgm:t>
    </dgm:pt>
    <dgm:pt modelId="{3B1F2691-246E-4BE9-A35C-FE2AD8B68DB8}" type="parTrans" cxnId="{171DA116-B099-43BD-90A5-74934AC3EEDD}">
      <dgm:prSet/>
      <dgm:spPr/>
      <dgm:t>
        <a:bodyPr/>
        <a:lstStyle/>
        <a:p>
          <a:endParaRPr lang="en-US"/>
        </a:p>
      </dgm:t>
    </dgm:pt>
    <dgm:pt modelId="{37713594-61DD-4E05-A96F-FBC9DDAC5008}" type="sibTrans" cxnId="{171DA116-B099-43BD-90A5-74934AC3EEDD}">
      <dgm:prSet/>
      <dgm:spPr/>
      <dgm:t>
        <a:bodyPr/>
        <a:lstStyle/>
        <a:p>
          <a:endParaRPr lang="en-US"/>
        </a:p>
      </dgm:t>
    </dgm:pt>
    <dgm:pt modelId="{ABE444F0-6F34-43A9-B1C6-E9A8E03E151A}">
      <dgm:prSet/>
      <dgm:spPr/>
      <dgm:t>
        <a:bodyPr/>
        <a:lstStyle/>
        <a:p>
          <a:r>
            <a:rPr lang="en-US"/>
            <a:t>deduction, induction, abduction</a:t>
          </a:r>
        </a:p>
      </dgm:t>
    </dgm:pt>
    <dgm:pt modelId="{E8060FF0-DC0D-4340-A51F-CFC7F72192E5}" type="parTrans" cxnId="{6100401A-8279-42BB-B6C0-8DD880F12968}">
      <dgm:prSet/>
      <dgm:spPr/>
      <dgm:t>
        <a:bodyPr/>
        <a:lstStyle/>
        <a:p>
          <a:endParaRPr lang="en-US"/>
        </a:p>
      </dgm:t>
    </dgm:pt>
    <dgm:pt modelId="{032CA083-85F1-4FE2-8D07-2C730044C36A}" type="sibTrans" cxnId="{6100401A-8279-42BB-B6C0-8DD880F12968}">
      <dgm:prSet/>
      <dgm:spPr/>
      <dgm:t>
        <a:bodyPr/>
        <a:lstStyle/>
        <a:p>
          <a:endParaRPr lang="en-US"/>
        </a:p>
      </dgm:t>
    </dgm:pt>
    <dgm:pt modelId="{657C5DD4-0952-46DA-BEF3-1FF5C1525678}" type="pres">
      <dgm:prSet presAssocID="{275E114B-34B9-42F7-A706-45D590FE0B22}" presName="Name0" presStyleCnt="0">
        <dgm:presLayoutVars>
          <dgm:dir/>
          <dgm:animLvl val="lvl"/>
          <dgm:resizeHandles val="exact"/>
        </dgm:presLayoutVars>
      </dgm:prSet>
      <dgm:spPr/>
    </dgm:pt>
    <dgm:pt modelId="{F2381628-01B4-4987-845A-94B8C698D7E7}" type="pres">
      <dgm:prSet presAssocID="{6CD33891-09F8-42A7-823E-9B050EA9BA4B}" presName="composite" presStyleCnt="0"/>
      <dgm:spPr/>
    </dgm:pt>
    <dgm:pt modelId="{F3705D74-484B-4F39-A509-3138DFCFF16E}" type="pres">
      <dgm:prSet presAssocID="{6CD33891-09F8-42A7-823E-9B050EA9BA4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507DE3E-8A55-426D-B361-1F5946B68D03}" type="pres">
      <dgm:prSet presAssocID="{6CD33891-09F8-42A7-823E-9B050EA9BA4B}" presName="desTx" presStyleLbl="alignAccFollowNode1" presStyleIdx="0" presStyleCnt="3">
        <dgm:presLayoutVars>
          <dgm:bulletEnabled val="1"/>
        </dgm:presLayoutVars>
      </dgm:prSet>
      <dgm:spPr/>
    </dgm:pt>
    <dgm:pt modelId="{DD9E1288-F215-4F24-BA45-CB20AE1660C3}" type="pres">
      <dgm:prSet presAssocID="{80502E39-F259-4E2B-8C7A-17A60E8F3BC2}" presName="space" presStyleCnt="0"/>
      <dgm:spPr/>
    </dgm:pt>
    <dgm:pt modelId="{CEAF9BA9-1835-4BCA-95B9-3E0F404C25C8}" type="pres">
      <dgm:prSet presAssocID="{7B574B4B-E7C1-4BB4-A08B-9634E549B529}" presName="composite" presStyleCnt="0"/>
      <dgm:spPr/>
    </dgm:pt>
    <dgm:pt modelId="{2B29438A-9799-47C0-BEA8-98B6047272B0}" type="pres">
      <dgm:prSet presAssocID="{7B574B4B-E7C1-4BB4-A08B-9634E549B52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B6472D63-802D-4808-A284-7A587A140226}" type="pres">
      <dgm:prSet presAssocID="{7B574B4B-E7C1-4BB4-A08B-9634E549B529}" presName="desTx" presStyleLbl="alignAccFollowNode1" presStyleIdx="1" presStyleCnt="3">
        <dgm:presLayoutVars>
          <dgm:bulletEnabled val="1"/>
        </dgm:presLayoutVars>
      </dgm:prSet>
      <dgm:spPr/>
    </dgm:pt>
    <dgm:pt modelId="{3BE1107F-8FC1-4C00-83BD-5CE4FF3589A7}" type="pres">
      <dgm:prSet presAssocID="{B78DA8E2-F60A-4043-8594-B55751347C54}" presName="space" presStyleCnt="0"/>
      <dgm:spPr/>
    </dgm:pt>
    <dgm:pt modelId="{6EF1743C-547E-460D-BC17-EAF01CE9E736}" type="pres">
      <dgm:prSet presAssocID="{26B1C3F1-2604-45E4-AF77-98E888333F98}" presName="composite" presStyleCnt="0"/>
      <dgm:spPr/>
    </dgm:pt>
    <dgm:pt modelId="{3675405E-05BE-4C1B-A662-38D0BCED1331}" type="pres">
      <dgm:prSet presAssocID="{26B1C3F1-2604-45E4-AF77-98E888333F9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D4240B4B-44E1-43FC-AAEF-13986A32345B}" type="pres">
      <dgm:prSet presAssocID="{26B1C3F1-2604-45E4-AF77-98E888333F9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7F528100-A02C-4070-B007-1173F9E6C330}" srcId="{6CD33891-09F8-42A7-823E-9B050EA9BA4B}" destId="{CE0FCDF0-07ED-4FB8-895A-391A1E9EF63F}" srcOrd="3" destOrd="0" parTransId="{6834C939-ACA8-422D-8FCB-39F031BA80AC}" sibTransId="{C43AEC92-F7D1-43D9-8B9F-FA2AB3A43FC6}"/>
    <dgm:cxn modelId="{142A8704-4E37-40AD-B0CE-7EB73510DAA0}" srcId="{7B574B4B-E7C1-4BB4-A08B-9634E549B529}" destId="{5DE36DB5-4872-46B7-A12F-766EB3D01B71}" srcOrd="1" destOrd="0" parTransId="{8BC39608-BB1D-40BD-BE94-A0138A51C1C4}" sibTransId="{AB5F1269-EFC1-44B8-A02B-FD11B956A7A5}"/>
    <dgm:cxn modelId="{171DA116-B099-43BD-90A5-74934AC3EEDD}" srcId="{275E114B-34B9-42F7-A706-45D590FE0B22}" destId="{26B1C3F1-2604-45E4-AF77-98E888333F98}" srcOrd="2" destOrd="0" parTransId="{3B1F2691-246E-4BE9-A35C-FE2AD8B68DB8}" sibTransId="{37713594-61DD-4E05-A96F-FBC9DDAC5008}"/>
    <dgm:cxn modelId="{B51FF519-20E0-4BD8-928D-8743A39CF9FA}" type="presOf" srcId="{ABE444F0-6F34-43A9-B1C6-E9A8E03E151A}" destId="{D4240B4B-44E1-43FC-AAEF-13986A32345B}" srcOrd="0" destOrd="0" presId="urn:microsoft.com/office/officeart/2005/8/layout/hList1"/>
    <dgm:cxn modelId="{6100401A-8279-42BB-B6C0-8DD880F12968}" srcId="{26B1C3F1-2604-45E4-AF77-98E888333F98}" destId="{ABE444F0-6F34-43A9-B1C6-E9A8E03E151A}" srcOrd="0" destOrd="0" parTransId="{E8060FF0-DC0D-4340-A51F-CFC7F72192E5}" sibTransId="{032CA083-85F1-4FE2-8D07-2C730044C36A}"/>
    <dgm:cxn modelId="{7F9C3929-0BBE-475D-8A5B-E9211069251B}" type="presOf" srcId="{CE0FCDF0-07ED-4FB8-895A-391A1E9EF63F}" destId="{5507DE3E-8A55-426D-B361-1F5946B68D03}" srcOrd="0" destOrd="3" presId="urn:microsoft.com/office/officeart/2005/8/layout/hList1"/>
    <dgm:cxn modelId="{4561E431-028F-4B06-81C0-36E78DC7BBF3}" type="presOf" srcId="{54B3FE73-57DC-46FC-B09E-10D8E983715F}" destId="{5507DE3E-8A55-426D-B361-1F5946B68D03}" srcOrd="0" destOrd="1" presId="urn:microsoft.com/office/officeart/2005/8/layout/hList1"/>
    <dgm:cxn modelId="{C86ED635-25BC-4DF1-9642-C8B1553A1E81}" type="presOf" srcId="{5DE36DB5-4872-46B7-A12F-766EB3D01B71}" destId="{B6472D63-802D-4808-A284-7A587A140226}" srcOrd="0" destOrd="1" presId="urn:microsoft.com/office/officeart/2005/8/layout/hList1"/>
    <dgm:cxn modelId="{B095F63A-BD26-43B5-8398-8A052954491F}" type="presOf" srcId="{ED87F8CE-8A90-432F-89B0-49784F3C52D1}" destId="{5507DE3E-8A55-426D-B361-1F5946B68D03}" srcOrd="0" destOrd="0" presId="urn:microsoft.com/office/officeart/2005/8/layout/hList1"/>
    <dgm:cxn modelId="{41205D5E-7566-48C6-8C42-30872AD6A10B}" type="presOf" srcId="{7B574B4B-E7C1-4BB4-A08B-9634E549B529}" destId="{2B29438A-9799-47C0-BEA8-98B6047272B0}" srcOrd="0" destOrd="0" presId="urn:microsoft.com/office/officeart/2005/8/layout/hList1"/>
    <dgm:cxn modelId="{8D0BF162-EB51-49F1-8EE7-1D1E46324321}" srcId="{6CD33891-09F8-42A7-823E-9B050EA9BA4B}" destId="{54B3FE73-57DC-46FC-B09E-10D8E983715F}" srcOrd="1" destOrd="0" parTransId="{5D5576BF-0968-4C1C-ADF8-7CECCDC5B184}" sibTransId="{A83602BC-289B-4B40-B8F3-7703E7130394}"/>
    <dgm:cxn modelId="{B9988E46-70E0-49B3-8BA8-6A12A691F7E7}" srcId="{6CD33891-09F8-42A7-823E-9B050EA9BA4B}" destId="{47BD41D3-B1E0-4C39-A93B-F97A9B1160D5}" srcOrd="2" destOrd="0" parTransId="{FB13503F-15D3-4C13-9292-46218374C5A3}" sibTransId="{1CA13DE6-CAF5-4925-9F1D-899ADE41C542}"/>
    <dgm:cxn modelId="{D722F47D-3848-4210-B697-9343803F3133}" srcId="{275E114B-34B9-42F7-A706-45D590FE0B22}" destId="{7B574B4B-E7C1-4BB4-A08B-9634E549B529}" srcOrd="1" destOrd="0" parTransId="{A7FBF5FA-0CFA-4082-BC97-2F34975EFD7C}" sibTransId="{B78DA8E2-F60A-4043-8594-B55751347C54}"/>
    <dgm:cxn modelId="{C118B587-2919-4BF9-826A-B1B4CE7996AD}" type="presOf" srcId="{47BD41D3-B1E0-4C39-A93B-F97A9B1160D5}" destId="{5507DE3E-8A55-426D-B361-1F5946B68D03}" srcOrd="0" destOrd="2" presId="urn:microsoft.com/office/officeart/2005/8/layout/hList1"/>
    <dgm:cxn modelId="{4E4E13A3-FD9B-4577-A90B-AEDBFF380B88}" srcId="{275E114B-34B9-42F7-A706-45D590FE0B22}" destId="{6CD33891-09F8-42A7-823E-9B050EA9BA4B}" srcOrd="0" destOrd="0" parTransId="{B921211B-1330-4555-91CE-C7B1B3CDDCBC}" sibTransId="{80502E39-F259-4E2B-8C7A-17A60E8F3BC2}"/>
    <dgm:cxn modelId="{5209D7AC-D718-49C1-B942-DC67CCD7D9DB}" type="presOf" srcId="{B6CC2485-2C13-4C4A-9C51-ADFDDCD1708E}" destId="{B6472D63-802D-4808-A284-7A587A140226}" srcOrd="0" destOrd="0" presId="urn:microsoft.com/office/officeart/2005/8/layout/hList1"/>
    <dgm:cxn modelId="{36B998B2-34F0-4E62-A064-B8963C9F4491}" srcId="{6CD33891-09F8-42A7-823E-9B050EA9BA4B}" destId="{ED87F8CE-8A90-432F-89B0-49784F3C52D1}" srcOrd="0" destOrd="0" parTransId="{96575075-2404-4406-B5D4-02169F1366A7}" sibTransId="{2222C5C5-1F31-4113-BCAA-C86CB6C28295}"/>
    <dgm:cxn modelId="{512ED1CD-F426-44EF-8BA1-5AA35DF1F865}" srcId="{7B574B4B-E7C1-4BB4-A08B-9634E549B529}" destId="{B6CC2485-2C13-4C4A-9C51-ADFDDCD1708E}" srcOrd="0" destOrd="0" parTransId="{60A8F7F3-5E58-4101-8FB6-353868B3D55C}" sibTransId="{DE1CA52D-4151-42AC-AA98-6E6674D42731}"/>
    <dgm:cxn modelId="{4C92D1F6-94D0-4D2C-85B1-7C72A762A56E}" type="presOf" srcId="{6CD33891-09F8-42A7-823E-9B050EA9BA4B}" destId="{F3705D74-484B-4F39-A509-3138DFCFF16E}" srcOrd="0" destOrd="0" presId="urn:microsoft.com/office/officeart/2005/8/layout/hList1"/>
    <dgm:cxn modelId="{647301F7-6037-4A62-9C8E-A76B9E83D81C}" type="presOf" srcId="{26B1C3F1-2604-45E4-AF77-98E888333F98}" destId="{3675405E-05BE-4C1B-A662-38D0BCED1331}" srcOrd="0" destOrd="0" presId="urn:microsoft.com/office/officeart/2005/8/layout/hList1"/>
    <dgm:cxn modelId="{7F2D8EF8-C771-4E26-98F8-F649B00FC1AF}" type="presOf" srcId="{275E114B-34B9-42F7-A706-45D590FE0B22}" destId="{657C5DD4-0952-46DA-BEF3-1FF5C1525678}" srcOrd="0" destOrd="0" presId="urn:microsoft.com/office/officeart/2005/8/layout/hList1"/>
    <dgm:cxn modelId="{430DD141-7EDD-419D-BE8A-A518B3FEB665}" type="presParOf" srcId="{657C5DD4-0952-46DA-BEF3-1FF5C1525678}" destId="{F2381628-01B4-4987-845A-94B8C698D7E7}" srcOrd="0" destOrd="0" presId="urn:microsoft.com/office/officeart/2005/8/layout/hList1"/>
    <dgm:cxn modelId="{52DE7996-345D-4D15-B990-92506081F9AE}" type="presParOf" srcId="{F2381628-01B4-4987-845A-94B8C698D7E7}" destId="{F3705D74-484B-4F39-A509-3138DFCFF16E}" srcOrd="0" destOrd="0" presId="urn:microsoft.com/office/officeart/2005/8/layout/hList1"/>
    <dgm:cxn modelId="{CD25BC4F-F7DF-447B-8A3D-B10AE2678773}" type="presParOf" srcId="{F2381628-01B4-4987-845A-94B8C698D7E7}" destId="{5507DE3E-8A55-426D-B361-1F5946B68D03}" srcOrd="1" destOrd="0" presId="urn:microsoft.com/office/officeart/2005/8/layout/hList1"/>
    <dgm:cxn modelId="{C0215E13-D289-4019-BEEE-18E32A6565A9}" type="presParOf" srcId="{657C5DD4-0952-46DA-BEF3-1FF5C1525678}" destId="{DD9E1288-F215-4F24-BA45-CB20AE1660C3}" srcOrd="1" destOrd="0" presId="urn:microsoft.com/office/officeart/2005/8/layout/hList1"/>
    <dgm:cxn modelId="{ACF5EF60-AC77-439F-B691-5E9F6C8B5B00}" type="presParOf" srcId="{657C5DD4-0952-46DA-BEF3-1FF5C1525678}" destId="{CEAF9BA9-1835-4BCA-95B9-3E0F404C25C8}" srcOrd="2" destOrd="0" presId="urn:microsoft.com/office/officeart/2005/8/layout/hList1"/>
    <dgm:cxn modelId="{8F1C6FBE-5F13-4926-89A3-A14E02C5AB10}" type="presParOf" srcId="{CEAF9BA9-1835-4BCA-95B9-3E0F404C25C8}" destId="{2B29438A-9799-47C0-BEA8-98B6047272B0}" srcOrd="0" destOrd="0" presId="urn:microsoft.com/office/officeart/2005/8/layout/hList1"/>
    <dgm:cxn modelId="{46C9D618-C8C6-4510-8C89-69A699223127}" type="presParOf" srcId="{CEAF9BA9-1835-4BCA-95B9-3E0F404C25C8}" destId="{B6472D63-802D-4808-A284-7A587A140226}" srcOrd="1" destOrd="0" presId="urn:microsoft.com/office/officeart/2005/8/layout/hList1"/>
    <dgm:cxn modelId="{B00D09EE-35B0-4808-A9C2-428984076C36}" type="presParOf" srcId="{657C5DD4-0952-46DA-BEF3-1FF5C1525678}" destId="{3BE1107F-8FC1-4C00-83BD-5CE4FF3589A7}" srcOrd="3" destOrd="0" presId="urn:microsoft.com/office/officeart/2005/8/layout/hList1"/>
    <dgm:cxn modelId="{CBAAD940-628E-47BE-AEB4-DC16CE970E19}" type="presParOf" srcId="{657C5DD4-0952-46DA-BEF3-1FF5C1525678}" destId="{6EF1743C-547E-460D-BC17-EAF01CE9E736}" srcOrd="4" destOrd="0" presId="urn:microsoft.com/office/officeart/2005/8/layout/hList1"/>
    <dgm:cxn modelId="{BAED02A5-0276-4E23-BAD1-F49E1EAB264F}" type="presParOf" srcId="{6EF1743C-547E-460D-BC17-EAF01CE9E736}" destId="{3675405E-05BE-4C1B-A662-38D0BCED1331}" srcOrd="0" destOrd="0" presId="urn:microsoft.com/office/officeart/2005/8/layout/hList1"/>
    <dgm:cxn modelId="{185FB3B1-27A8-4421-943C-8C6AD7602A3B}" type="presParOf" srcId="{6EF1743C-547E-460D-BC17-EAF01CE9E736}" destId="{D4240B4B-44E1-43FC-AAEF-13986A32345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7FE98CD-51C8-4BFA-834D-D51831E2232F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0A3E4A-1085-4B04-86EE-5694B34D30E5}">
      <dgm:prSet/>
      <dgm:spPr/>
      <dgm:t>
        <a:bodyPr/>
        <a:lstStyle/>
        <a:p>
          <a:r>
            <a:rPr lang="en-US"/>
            <a:t>Criticising</a:t>
          </a:r>
        </a:p>
      </dgm:t>
    </dgm:pt>
    <dgm:pt modelId="{C89B7ABD-0E17-4112-AE5B-0D244D646421}" type="parTrans" cxnId="{83B1D4F6-C479-4E59-AAA3-590E298978FE}">
      <dgm:prSet/>
      <dgm:spPr/>
      <dgm:t>
        <a:bodyPr/>
        <a:lstStyle/>
        <a:p>
          <a:endParaRPr lang="en-US"/>
        </a:p>
      </dgm:t>
    </dgm:pt>
    <dgm:pt modelId="{47618B56-1D6D-4370-B8AE-AF85A26794EF}" type="sibTrans" cxnId="{83B1D4F6-C479-4E59-AAA3-590E298978FE}">
      <dgm:prSet/>
      <dgm:spPr/>
      <dgm:t>
        <a:bodyPr/>
        <a:lstStyle/>
        <a:p>
          <a:endParaRPr lang="en-US"/>
        </a:p>
      </dgm:t>
    </dgm:pt>
    <dgm:pt modelId="{6702F4CD-F8AA-4D82-99C7-0F59C07FE961}">
      <dgm:prSet/>
      <dgm:spPr/>
      <dgm:t>
        <a:bodyPr/>
        <a:lstStyle/>
        <a:p>
          <a:r>
            <a:rPr lang="en-US"/>
            <a:t>Criticising evidence</a:t>
          </a:r>
        </a:p>
      </dgm:t>
    </dgm:pt>
    <dgm:pt modelId="{D7443106-E73D-4C78-800E-02AAA80F3BCD}" type="parTrans" cxnId="{A53D97B5-452D-4285-9DA3-2CCC9FCFED6B}">
      <dgm:prSet/>
      <dgm:spPr/>
      <dgm:t>
        <a:bodyPr/>
        <a:lstStyle/>
        <a:p>
          <a:endParaRPr lang="en-US"/>
        </a:p>
      </dgm:t>
    </dgm:pt>
    <dgm:pt modelId="{EB24D7F6-B7B2-46E7-ADBF-80AD3A365C14}" type="sibTrans" cxnId="{A53D97B5-452D-4285-9DA3-2CCC9FCFED6B}">
      <dgm:prSet/>
      <dgm:spPr/>
      <dgm:t>
        <a:bodyPr/>
        <a:lstStyle/>
        <a:p>
          <a:endParaRPr lang="en-US"/>
        </a:p>
      </dgm:t>
    </dgm:pt>
    <dgm:pt modelId="{A7CF6D48-5C78-4C46-8D4D-22D8CAD97AF0}">
      <dgm:prSet/>
      <dgm:spPr/>
      <dgm:t>
        <a:bodyPr/>
        <a:lstStyle/>
        <a:p>
          <a:r>
            <a:rPr lang="en-US"/>
            <a:t>Understanding</a:t>
          </a:r>
        </a:p>
      </dgm:t>
    </dgm:pt>
    <dgm:pt modelId="{25DE4B7A-C080-4396-A059-8B48D988ED95}" type="parTrans" cxnId="{3BA43B31-CBEA-4A52-B6F4-2FE6BF14E99B}">
      <dgm:prSet/>
      <dgm:spPr/>
      <dgm:t>
        <a:bodyPr/>
        <a:lstStyle/>
        <a:p>
          <a:endParaRPr lang="en-US"/>
        </a:p>
      </dgm:t>
    </dgm:pt>
    <dgm:pt modelId="{45B06106-FA86-4736-AF2B-DDE33B3A3B91}" type="sibTrans" cxnId="{3BA43B31-CBEA-4A52-B6F4-2FE6BF14E99B}">
      <dgm:prSet/>
      <dgm:spPr/>
      <dgm:t>
        <a:bodyPr/>
        <a:lstStyle/>
        <a:p>
          <a:endParaRPr lang="en-US"/>
        </a:p>
      </dgm:t>
    </dgm:pt>
    <dgm:pt modelId="{4F2D556A-7A7D-4161-99A5-1BBD8079CC0B}">
      <dgm:prSet/>
      <dgm:spPr/>
      <dgm:t>
        <a:bodyPr/>
        <a:lstStyle/>
        <a:p>
          <a:r>
            <a:rPr lang="en-US"/>
            <a:t>Understanding what is proved</a:t>
          </a:r>
        </a:p>
      </dgm:t>
    </dgm:pt>
    <dgm:pt modelId="{D4EC89A8-6EEC-402A-BDBD-82BB5957150A}" type="parTrans" cxnId="{D382BE6B-C0EA-423E-98B0-5C9FE9C1C85C}">
      <dgm:prSet/>
      <dgm:spPr/>
      <dgm:t>
        <a:bodyPr/>
        <a:lstStyle/>
        <a:p>
          <a:endParaRPr lang="en-US"/>
        </a:p>
      </dgm:t>
    </dgm:pt>
    <dgm:pt modelId="{00EB0813-4930-42ED-9AE4-BC3BC762FD8A}" type="sibTrans" cxnId="{D382BE6B-C0EA-423E-98B0-5C9FE9C1C85C}">
      <dgm:prSet/>
      <dgm:spPr/>
      <dgm:t>
        <a:bodyPr/>
        <a:lstStyle/>
        <a:p>
          <a:endParaRPr lang="en-US"/>
        </a:p>
      </dgm:t>
    </dgm:pt>
    <dgm:pt modelId="{2C94551A-5686-4309-8531-B1C9A1E84168}">
      <dgm:prSet/>
      <dgm:spPr/>
      <dgm:t>
        <a:bodyPr/>
        <a:lstStyle/>
        <a:p>
          <a:r>
            <a:rPr lang="en-US"/>
            <a:t>or not</a:t>
          </a:r>
        </a:p>
      </dgm:t>
    </dgm:pt>
    <dgm:pt modelId="{2B379B12-29FF-4FFF-8322-BE26E777A0CE}" type="parTrans" cxnId="{7E7C02A4-5294-4F91-A9CE-F131EF6E0995}">
      <dgm:prSet/>
      <dgm:spPr/>
      <dgm:t>
        <a:bodyPr/>
        <a:lstStyle/>
        <a:p>
          <a:endParaRPr lang="en-US"/>
        </a:p>
      </dgm:t>
    </dgm:pt>
    <dgm:pt modelId="{B2BC82EE-6174-49E1-9445-CD502E07C989}" type="sibTrans" cxnId="{7E7C02A4-5294-4F91-A9CE-F131EF6E0995}">
      <dgm:prSet/>
      <dgm:spPr/>
      <dgm:t>
        <a:bodyPr/>
        <a:lstStyle/>
        <a:p>
          <a:endParaRPr lang="en-US"/>
        </a:p>
      </dgm:t>
    </dgm:pt>
    <dgm:pt modelId="{9E32B42C-D16B-4806-93D1-03238D5CB89F}">
      <dgm:prSet/>
      <dgm:spPr/>
      <dgm:t>
        <a:bodyPr/>
        <a:lstStyle/>
        <a:p>
          <a:r>
            <a:rPr lang="en-US"/>
            <a:t>Suggesting</a:t>
          </a:r>
        </a:p>
      </dgm:t>
    </dgm:pt>
    <dgm:pt modelId="{9E7E4FD2-9AFE-4D7A-9B1F-A4B2CD3363BC}" type="parTrans" cxnId="{ACFF841D-1854-4DA9-A2A9-98DAAEC7DC81}">
      <dgm:prSet/>
      <dgm:spPr/>
      <dgm:t>
        <a:bodyPr/>
        <a:lstStyle/>
        <a:p>
          <a:endParaRPr lang="en-US"/>
        </a:p>
      </dgm:t>
    </dgm:pt>
    <dgm:pt modelId="{0DF5A2BB-53F8-4085-85D9-DCF24AC50C93}" type="sibTrans" cxnId="{ACFF841D-1854-4DA9-A2A9-98DAAEC7DC81}">
      <dgm:prSet/>
      <dgm:spPr/>
      <dgm:t>
        <a:bodyPr/>
        <a:lstStyle/>
        <a:p>
          <a:endParaRPr lang="en-US"/>
        </a:p>
      </dgm:t>
    </dgm:pt>
    <dgm:pt modelId="{42157226-AD82-4371-A4E3-58A694F9CB0E}">
      <dgm:prSet/>
      <dgm:spPr/>
      <dgm:t>
        <a:bodyPr/>
        <a:lstStyle/>
        <a:p>
          <a:r>
            <a:rPr lang="en-US"/>
            <a:t>Suggesting future work</a:t>
          </a:r>
        </a:p>
      </dgm:t>
    </dgm:pt>
    <dgm:pt modelId="{B925F0EA-3F45-4473-999C-47AE887BEB4D}" type="parTrans" cxnId="{2B654307-6714-4C1D-BC9D-DA612CC4229F}">
      <dgm:prSet/>
      <dgm:spPr/>
      <dgm:t>
        <a:bodyPr/>
        <a:lstStyle/>
        <a:p>
          <a:endParaRPr lang="en-US"/>
        </a:p>
      </dgm:t>
    </dgm:pt>
    <dgm:pt modelId="{4B739322-0B8C-4F0A-8275-91D6DF68417A}" type="sibTrans" cxnId="{2B654307-6714-4C1D-BC9D-DA612CC4229F}">
      <dgm:prSet/>
      <dgm:spPr/>
      <dgm:t>
        <a:bodyPr/>
        <a:lstStyle/>
        <a:p>
          <a:endParaRPr lang="en-US"/>
        </a:p>
      </dgm:t>
    </dgm:pt>
    <dgm:pt modelId="{9F189D0B-C9CD-4577-B09B-39E38681CBA6}" type="pres">
      <dgm:prSet presAssocID="{57FE98CD-51C8-4BFA-834D-D51831E2232F}" presName="Name0" presStyleCnt="0">
        <dgm:presLayoutVars>
          <dgm:dir/>
          <dgm:animLvl val="lvl"/>
          <dgm:resizeHandles val="exact"/>
        </dgm:presLayoutVars>
      </dgm:prSet>
      <dgm:spPr/>
    </dgm:pt>
    <dgm:pt modelId="{A43B6AA0-800D-4E38-A13C-499E598564C8}" type="pres">
      <dgm:prSet presAssocID="{F20A3E4A-1085-4B04-86EE-5694B34D30E5}" presName="linNode" presStyleCnt="0"/>
      <dgm:spPr/>
    </dgm:pt>
    <dgm:pt modelId="{C6986764-04A2-4211-9B7D-ADA5DE4F3C88}" type="pres">
      <dgm:prSet presAssocID="{F20A3E4A-1085-4B04-86EE-5694B34D30E5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546F64BF-373E-4E38-9984-BB89DAF789FC}" type="pres">
      <dgm:prSet presAssocID="{F20A3E4A-1085-4B04-86EE-5694B34D30E5}" presName="descendantText" presStyleLbl="alignAccFollowNode1" presStyleIdx="0" presStyleCnt="3">
        <dgm:presLayoutVars>
          <dgm:bulletEnabled/>
        </dgm:presLayoutVars>
      </dgm:prSet>
      <dgm:spPr/>
    </dgm:pt>
    <dgm:pt modelId="{8CD74966-93F8-4CE9-949C-8244C747379B}" type="pres">
      <dgm:prSet presAssocID="{47618B56-1D6D-4370-B8AE-AF85A26794EF}" presName="sp" presStyleCnt="0"/>
      <dgm:spPr/>
    </dgm:pt>
    <dgm:pt modelId="{298AD0DB-9E43-41CE-B45A-47677FAB3DE8}" type="pres">
      <dgm:prSet presAssocID="{A7CF6D48-5C78-4C46-8D4D-22D8CAD97AF0}" presName="linNode" presStyleCnt="0"/>
      <dgm:spPr/>
    </dgm:pt>
    <dgm:pt modelId="{6B78E0FD-3C92-45BB-A24C-56A6B6FE79F7}" type="pres">
      <dgm:prSet presAssocID="{A7CF6D48-5C78-4C46-8D4D-22D8CAD97AF0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4A286FCD-1C58-4324-AEE1-F299555C6A63}" type="pres">
      <dgm:prSet presAssocID="{A7CF6D48-5C78-4C46-8D4D-22D8CAD97AF0}" presName="descendantText" presStyleLbl="alignAccFollowNode1" presStyleIdx="1" presStyleCnt="3">
        <dgm:presLayoutVars>
          <dgm:bulletEnabled/>
        </dgm:presLayoutVars>
      </dgm:prSet>
      <dgm:spPr/>
    </dgm:pt>
    <dgm:pt modelId="{7921AD75-7DE8-4724-B174-0C6BD2FBD63D}" type="pres">
      <dgm:prSet presAssocID="{45B06106-FA86-4736-AF2B-DDE33B3A3B91}" presName="sp" presStyleCnt="0"/>
      <dgm:spPr/>
    </dgm:pt>
    <dgm:pt modelId="{EA14F22C-44D8-4D2E-9AD0-105B01530E9F}" type="pres">
      <dgm:prSet presAssocID="{9E32B42C-D16B-4806-93D1-03238D5CB89F}" presName="linNode" presStyleCnt="0"/>
      <dgm:spPr/>
    </dgm:pt>
    <dgm:pt modelId="{CE05AE7D-FD7A-41C8-93D1-4E39FB2FFC4D}" type="pres">
      <dgm:prSet presAssocID="{9E32B42C-D16B-4806-93D1-03238D5CB89F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F4B39288-2625-418E-BC68-A5BEE7587910}" type="pres">
      <dgm:prSet presAssocID="{9E32B42C-D16B-4806-93D1-03238D5CB89F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2B654307-6714-4C1D-BC9D-DA612CC4229F}" srcId="{9E32B42C-D16B-4806-93D1-03238D5CB89F}" destId="{42157226-AD82-4371-A4E3-58A694F9CB0E}" srcOrd="0" destOrd="0" parTransId="{B925F0EA-3F45-4473-999C-47AE887BEB4D}" sibTransId="{4B739322-0B8C-4F0A-8275-91D6DF68417A}"/>
    <dgm:cxn modelId="{ACFF841D-1854-4DA9-A2A9-98DAAEC7DC81}" srcId="{57FE98CD-51C8-4BFA-834D-D51831E2232F}" destId="{9E32B42C-D16B-4806-93D1-03238D5CB89F}" srcOrd="2" destOrd="0" parTransId="{9E7E4FD2-9AFE-4D7A-9B1F-A4B2CD3363BC}" sibTransId="{0DF5A2BB-53F8-4085-85D9-DCF24AC50C93}"/>
    <dgm:cxn modelId="{3BA43B31-CBEA-4A52-B6F4-2FE6BF14E99B}" srcId="{57FE98CD-51C8-4BFA-834D-D51831E2232F}" destId="{A7CF6D48-5C78-4C46-8D4D-22D8CAD97AF0}" srcOrd="1" destOrd="0" parTransId="{25DE4B7A-C080-4396-A059-8B48D988ED95}" sibTransId="{45B06106-FA86-4736-AF2B-DDE33B3A3B91}"/>
    <dgm:cxn modelId="{088FF762-38A3-4FE5-8623-99A819057071}" type="presOf" srcId="{2C94551A-5686-4309-8531-B1C9A1E84168}" destId="{4A286FCD-1C58-4324-AEE1-F299555C6A63}" srcOrd="0" destOrd="1" presId="urn:microsoft.com/office/officeart/2016/7/layout/VerticalSolidActionList"/>
    <dgm:cxn modelId="{B9086E64-F4DA-461C-B57D-A5A7F805E060}" type="presOf" srcId="{F20A3E4A-1085-4B04-86EE-5694B34D30E5}" destId="{C6986764-04A2-4211-9B7D-ADA5DE4F3C88}" srcOrd="0" destOrd="0" presId="urn:microsoft.com/office/officeart/2016/7/layout/VerticalSolidActionList"/>
    <dgm:cxn modelId="{D382BE6B-C0EA-423E-98B0-5C9FE9C1C85C}" srcId="{A7CF6D48-5C78-4C46-8D4D-22D8CAD97AF0}" destId="{4F2D556A-7A7D-4161-99A5-1BBD8079CC0B}" srcOrd="0" destOrd="0" parTransId="{D4EC89A8-6EEC-402A-BDBD-82BB5957150A}" sibTransId="{00EB0813-4930-42ED-9AE4-BC3BC762FD8A}"/>
    <dgm:cxn modelId="{00DC4075-5EC7-42F3-963C-BE20ACBD5866}" type="presOf" srcId="{9E32B42C-D16B-4806-93D1-03238D5CB89F}" destId="{CE05AE7D-FD7A-41C8-93D1-4E39FB2FFC4D}" srcOrd="0" destOrd="0" presId="urn:microsoft.com/office/officeart/2016/7/layout/VerticalSolidActionList"/>
    <dgm:cxn modelId="{53F42F5A-7EDF-4350-B772-56E3F518C517}" type="presOf" srcId="{6702F4CD-F8AA-4D82-99C7-0F59C07FE961}" destId="{546F64BF-373E-4E38-9984-BB89DAF789FC}" srcOrd="0" destOrd="0" presId="urn:microsoft.com/office/officeart/2016/7/layout/VerticalSolidActionList"/>
    <dgm:cxn modelId="{7E7C02A4-5294-4F91-A9CE-F131EF6E0995}" srcId="{4F2D556A-7A7D-4161-99A5-1BBD8079CC0B}" destId="{2C94551A-5686-4309-8531-B1C9A1E84168}" srcOrd="0" destOrd="0" parTransId="{2B379B12-29FF-4FFF-8322-BE26E777A0CE}" sibTransId="{B2BC82EE-6174-49E1-9445-CD502E07C989}"/>
    <dgm:cxn modelId="{A53D97B5-452D-4285-9DA3-2CCC9FCFED6B}" srcId="{F20A3E4A-1085-4B04-86EE-5694B34D30E5}" destId="{6702F4CD-F8AA-4D82-99C7-0F59C07FE961}" srcOrd="0" destOrd="0" parTransId="{D7443106-E73D-4C78-800E-02AAA80F3BCD}" sibTransId="{EB24D7F6-B7B2-46E7-ADBF-80AD3A365C14}"/>
    <dgm:cxn modelId="{4C4C11CE-ED67-4B58-B954-37CA6AB727ED}" type="presOf" srcId="{57FE98CD-51C8-4BFA-834D-D51831E2232F}" destId="{9F189D0B-C9CD-4577-B09B-39E38681CBA6}" srcOrd="0" destOrd="0" presId="urn:microsoft.com/office/officeart/2016/7/layout/VerticalSolidActionList"/>
    <dgm:cxn modelId="{77CE14CF-7497-45AE-A452-06FFF11168E3}" type="presOf" srcId="{4F2D556A-7A7D-4161-99A5-1BBD8079CC0B}" destId="{4A286FCD-1C58-4324-AEE1-F299555C6A63}" srcOrd="0" destOrd="0" presId="urn:microsoft.com/office/officeart/2016/7/layout/VerticalSolidActionList"/>
    <dgm:cxn modelId="{98310DEB-B835-48D0-9E93-8C961FD690FC}" type="presOf" srcId="{42157226-AD82-4371-A4E3-58A694F9CB0E}" destId="{F4B39288-2625-418E-BC68-A5BEE7587910}" srcOrd="0" destOrd="0" presId="urn:microsoft.com/office/officeart/2016/7/layout/VerticalSolidActionList"/>
    <dgm:cxn modelId="{05B768F6-A57D-413C-A534-F614D640FFE2}" type="presOf" srcId="{A7CF6D48-5C78-4C46-8D4D-22D8CAD97AF0}" destId="{6B78E0FD-3C92-45BB-A24C-56A6B6FE79F7}" srcOrd="0" destOrd="0" presId="urn:microsoft.com/office/officeart/2016/7/layout/VerticalSolidActionList"/>
    <dgm:cxn modelId="{83B1D4F6-C479-4E59-AAA3-590E298978FE}" srcId="{57FE98CD-51C8-4BFA-834D-D51831E2232F}" destId="{F20A3E4A-1085-4B04-86EE-5694B34D30E5}" srcOrd="0" destOrd="0" parTransId="{C89B7ABD-0E17-4112-AE5B-0D244D646421}" sibTransId="{47618B56-1D6D-4370-B8AE-AF85A26794EF}"/>
    <dgm:cxn modelId="{B09689E9-D0BF-49DE-AE17-54F76172F558}" type="presParOf" srcId="{9F189D0B-C9CD-4577-B09B-39E38681CBA6}" destId="{A43B6AA0-800D-4E38-A13C-499E598564C8}" srcOrd="0" destOrd="0" presId="urn:microsoft.com/office/officeart/2016/7/layout/VerticalSolidActionList"/>
    <dgm:cxn modelId="{D318C1B3-90F0-47A7-836A-70016BCF4AF4}" type="presParOf" srcId="{A43B6AA0-800D-4E38-A13C-499E598564C8}" destId="{C6986764-04A2-4211-9B7D-ADA5DE4F3C88}" srcOrd="0" destOrd="0" presId="urn:microsoft.com/office/officeart/2016/7/layout/VerticalSolidActionList"/>
    <dgm:cxn modelId="{D924C205-52CC-4FDF-8E0D-73676D1C0887}" type="presParOf" srcId="{A43B6AA0-800D-4E38-A13C-499E598564C8}" destId="{546F64BF-373E-4E38-9984-BB89DAF789FC}" srcOrd="1" destOrd="0" presId="urn:microsoft.com/office/officeart/2016/7/layout/VerticalSolidActionList"/>
    <dgm:cxn modelId="{6379D8D6-50BF-418B-9B02-26F2A1462D26}" type="presParOf" srcId="{9F189D0B-C9CD-4577-B09B-39E38681CBA6}" destId="{8CD74966-93F8-4CE9-949C-8244C747379B}" srcOrd="1" destOrd="0" presId="urn:microsoft.com/office/officeart/2016/7/layout/VerticalSolidActionList"/>
    <dgm:cxn modelId="{7686D0B6-D4B2-4371-A41B-10BB720B13AA}" type="presParOf" srcId="{9F189D0B-C9CD-4577-B09B-39E38681CBA6}" destId="{298AD0DB-9E43-41CE-B45A-47677FAB3DE8}" srcOrd="2" destOrd="0" presId="urn:microsoft.com/office/officeart/2016/7/layout/VerticalSolidActionList"/>
    <dgm:cxn modelId="{6C6D763E-4771-4E45-BB44-338290DB503C}" type="presParOf" srcId="{298AD0DB-9E43-41CE-B45A-47677FAB3DE8}" destId="{6B78E0FD-3C92-45BB-A24C-56A6B6FE79F7}" srcOrd="0" destOrd="0" presId="urn:microsoft.com/office/officeart/2016/7/layout/VerticalSolidActionList"/>
    <dgm:cxn modelId="{BC71C1B4-591A-4A73-8018-5111279025CC}" type="presParOf" srcId="{298AD0DB-9E43-41CE-B45A-47677FAB3DE8}" destId="{4A286FCD-1C58-4324-AEE1-F299555C6A63}" srcOrd="1" destOrd="0" presId="urn:microsoft.com/office/officeart/2016/7/layout/VerticalSolidActionList"/>
    <dgm:cxn modelId="{397E0565-B6BE-4A36-AF0A-F014989874EC}" type="presParOf" srcId="{9F189D0B-C9CD-4577-B09B-39E38681CBA6}" destId="{7921AD75-7DE8-4724-B174-0C6BD2FBD63D}" srcOrd="3" destOrd="0" presId="urn:microsoft.com/office/officeart/2016/7/layout/VerticalSolidActionList"/>
    <dgm:cxn modelId="{FD2D9369-3284-49B5-A68D-1E56379A3976}" type="presParOf" srcId="{9F189D0B-C9CD-4577-B09B-39E38681CBA6}" destId="{EA14F22C-44D8-4D2E-9AD0-105B01530E9F}" srcOrd="4" destOrd="0" presId="urn:microsoft.com/office/officeart/2016/7/layout/VerticalSolidActionList"/>
    <dgm:cxn modelId="{BA562251-71A6-4154-9C9C-FD1120BE9C7B}" type="presParOf" srcId="{EA14F22C-44D8-4D2E-9AD0-105B01530E9F}" destId="{CE05AE7D-FD7A-41C8-93D1-4E39FB2FFC4D}" srcOrd="0" destOrd="0" presId="urn:microsoft.com/office/officeart/2016/7/layout/VerticalSolidActionList"/>
    <dgm:cxn modelId="{8E7AEE9C-8DE8-4F54-9FC5-0CAEDC1CEF51}" type="presParOf" srcId="{EA14F22C-44D8-4D2E-9AD0-105B01530E9F}" destId="{F4B39288-2625-418E-BC68-A5BEE758791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C102814-5206-48B7-8BB3-4A54C516E0A0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020D949-5E89-4EEC-BB87-8F7C48DBF8E2}">
      <dgm:prSet/>
      <dgm:spPr/>
      <dgm:t>
        <a:bodyPr/>
        <a:lstStyle/>
        <a:p>
          <a:r>
            <a:rPr lang="en-GB"/>
            <a:t>Criticism</a:t>
          </a:r>
          <a:endParaRPr lang="en-US"/>
        </a:p>
      </dgm:t>
    </dgm:pt>
    <dgm:pt modelId="{FE43E234-6BAC-4520-9612-A1F71C775D3A}" type="parTrans" cxnId="{7529948A-CC18-40B5-B541-E2DCF68F801A}">
      <dgm:prSet/>
      <dgm:spPr/>
      <dgm:t>
        <a:bodyPr/>
        <a:lstStyle/>
        <a:p>
          <a:endParaRPr lang="en-US"/>
        </a:p>
      </dgm:t>
    </dgm:pt>
    <dgm:pt modelId="{CC9F18F0-D7B9-42F1-8296-53513BC2EFA2}" type="sibTrans" cxnId="{7529948A-CC18-40B5-B541-E2DCF68F801A}">
      <dgm:prSet/>
      <dgm:spPr/>
      <dgm:t>
        <a:bodyPr/>
        <a:lstStyle/>
        <a:p>
          <a:endParaRPr lang="en-US"/>
        </a:p>
      </dgm:t>
    </dgm:pt>
    <dgm:pt modelId="{7DB2E30C-2AA2-431C-A7CE-F9D2067947BA}">
      <dgm:prSet/>
      <dgm:spPr/>
      <dgm:t>
        <a:bodyPr/>
        <a:lstStyle/>
        <a:p>
          <a:r>
            <a:rPr lang="en-GB"/>
            <a:t>honest, balanced</a:t>
          </a:r>
          <a:endParaRPr lang="en-US"/>
        </a:p>
      </dgm:t>
    </dgm:pt>
    <dgm:pt modelId="{3A705C77-48E4-4B35-863F-A19BDD3A4D99}" type="parTrans" cxnId="{03D5DF1B-AE4A-4C12-9A97-486DE3645EF4}">
      <dgm:prSet/>
      <dgm:spPr/>
      <dgm:t>
        <a:bodyPr/>
        <a:lstStyle/>
        <a:p>
          <a:endParaRPr lang="en-US"/>
        </a:p>
      </dgm:t>
    </dgm:pt>
    <dgm:pt modelId="{6A7DB3EC-C5C9-45CD-B213-91B848C69ABB}" type="sibTrans" cxnId="{03D5DF1B-AE4A-4C12-9A97-486DE3645EF4}">
      <dgm:prSet/>
      <dgm:spPr/>
      <dgm:t>
        <a:bodyPr/>
        <a:lstStyle/>
        <a:p>
          <a:endParaRPr lang="en-US"/>
        </a:p>
      </dgm:t>
    </dgm:pt>
    <dgm:pt modelId="{B829092E-97A8-41C0-8E5A-F597A2E6AC34}">
      <dgm:prSet/>
      <dgm:spPr/>
      <dgm:t>
        <a:bodyPr/>
        <a:lstStyle/>
        <a:p>
          <a:r>
            <a:rPr lang="en-GB"/>
            <a:t>reasoned judgment</a:t>
          </a:r>
          <a:endParaRPr lang="en-US"/>
        </a:p>
      </dgm:t>
    </dgm:pt>
    <dgm:pt modelId="{14632DCC-525E-4E17-B5DF-00A44FDEDAD4}" type="parTrans" cxnId="{B0ECD811-0D17-4477-8213-6470B4CA1CDC}">
      <dgm:prSet/>
      <dgm:spPr/>
      <dgm:t>
        <a:bodyPr/>
        <a:lstStyle/>
        <a:p>
          <a:endParaRPr lang="en-US"/>
        </a:p>
      </dgm:t>
    </dgm:pt>
    <dgm:pt modelId="{E5001BBF-CF3B-40B7-9C0E-F2E71A3D80B0}" type="sibTrans" cxnId="{B0ECD811-0D17-4477-8213-6470B4CA1CDC}">
      <dgm:prSet/>
      <dgm:spPr/>
      <dgm:t>
        <a:bodyPr/>
        <a:lstStyle/>
        <a:p>
          <a:endParaRPr lang="en-US"/>
        </a:p>
      </dgm:t>
    </dgm:pt>
    <dgm:pt modelId="{889A279E-32B8-482D-BB78-D3068E6B6536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735775D5-ABB9-44C2-9297-E40C1C7990A7}" type="parTrans" cxnId="{83F072FA-C2E2-4F91-A146-C1CC259675C4}">
      <dgm:prSet/>
      <dgm:spPr/>
      <dgm:t>
        <a:bodyPr/>
        <a:lstStyle/>
        <a:p>
          <a:endParaRPr lang="en-US"/>
        </a:p>
      </dgm:t>
    </dgm:pt>
    <dgm:pt modelId="{8F9CD765-22DA-40DC-B181-8020A3C307ED}" type="sibTrans" cxnId="{83F072FA-C2E2-4F91-A146-C1CC259675C4}">
      <dgm:prSet/>
      <dgm:spPr/>
      <dgm:t>
        <a:bodyPr/>
        <a:lstStyle/>
        <a:p>
          <a:endParaRPr lang="en-US"/>
        </a:p>
      </dgm:t>
    </dgm:pt>
    <dgm:pt modelId="{B02A0B76-E8CB-4627-B218-1C2E85910F97}">
      <dgm:prSet/>
      <dgm:spPr/>
      <dgm:t>
        <a:bodyPr/>
        <a:lstStyle/>
        <a:p>
          <a:r>
            <a:rPr lang="en-GB"/>
            <a:t>for scrutiny</a:t>
          </a:r>
          <a:endParaRPr lang="en-US"/>
        </a:p>
      </dgm:t>
    </dgm:pt>
    <dgm:pt modelId="{70950A61-5B9C-4835-99DA-79C20AE00FFB}" type="parTrans" cxnId="{CCD30675-5EED-4F05-B9D0-02C87DC982F9}">
      <dgm:prSet/>
      <dgm:spPr/>
      <dgm:t>
        <a:bodyPr/>
        <a:lstStyle/>
        <a:p>
          <a:endParaRPr lang="en-US"/>
        </a:p>
      </dgm:t>
    </dgm:pt>
    <dgm:pt modelId="{05C66C89-A3AC-4B83-9FEF-830D1743A324}" type="sibTrans" cxnId="{CCD30675-5EED-4F05-B9D0-02C87DC982F9}">
      <dgm:prSet/>
      <dgm:spPr/>
      <dgm:t>
        <a:bodyPr/>
        <a:lstStyle/>
        <a:p>
          <a:endParaRPr lang="en-US"/>
        </a:p>
      </dgm:t>
    </dgm:pt>
    <dgm:pt modelId="{AFF1F394-304F-403B-B6E0-280386C6AFEF}">
      <dgm:prSet/>
      <dgm:spPr/>
      <dgm:t>
        <a:bodyPr/>
        <a:lstStyle/>
        <a:p>
          <a:r>
            <a:rPr lang="en-GB"/>
            <a:t>so others may use</a:t>
          </a:r>
          <a:endParaRPr lang="en-US"/>
        </a:p>
      </dgm:t>
    </dgm:pt>
    <dgm:pt modelId="{0497168A-D5F4-4732-985F-EE8750CA1F6E}" type="parTrans" cxnId="{2B823119-FBBE-47D7-8CED-714EC35393FF}">
      <dgm:prSet/>
      <dgm:spPr/>
      <dgm:t>
        <a:bodyPr/>
        <a:lstStyle/>
        <a:p>
          <a:endParaRPr lang="en-US"/>
        </a:p>
      </dgm:t>
    </dgm:pt>
    <dgm:pt modelId="{DFF3F44A-CCA5-49F2-9F96-86FFB4F94F98}" type="sibTrans" cxnId="{2B823119-FBBE-47D7-8CED-714EC35393FF}">
      <dgm:prSet/>
      <dgm:spPr/>
      <dgm:t>
        <a:bodyPr/>
        <a:lstStyle/>
        <a:p>
          <a:endParaRPr lang="en-US"/>
        </a:p>
      </dgm:t>
    </dgm:pt>
    <dgm:pt modelId="{8A399DB5-082F-4221-9F11-424A1A88A5C4}">
      <dgm:prSet/>
      <dgm:spPr/>
      <dgm:t>
        <a:bodyPr/>
        <a:lstStyle/>
        <a:p>
          <a:r>
            <a:rPr lang="en-GB"/>
            <a:t>your work</a:t>
          </a:r>
          <a:endParaRPr lang="en-US"/>
        </a:p>
      </dgm:t>
    </dgm:pt>
    <dgm:pt modelId="{67D9F826-810A-4859-A0A2-BEE6D7F6F9DD}" type="parTrans" cxnId="{824DC7E9-0283-4938-9B57-AD3B88566E00}">
      <dgm:prSet/>
      <dgm:spPr/>
      <dgm:t>
        <a:bodyPr/>
        <a:lstStyle/>
        <a:p>
          <a:endParaRPr lang="en-US"/>
        </a:p>
      </dgm:t>
    </dgm:pt>
    <dgm:pt modelId="{34470C6A-1E96-4D3D-AA4D-4045F7E73363}" type="sibTrans" cxnId="{824DC7E9-0283-4938-9B57-AD3B88566E00}">
      <dgm:prSet/>
      <dgm:spPr/>
      <dgm:t>
        <a:bodyPr/>
        <a:lstStyle/>
        <a:p>
          <a:endParaRPr lang="en-US"/>
        </a:p>
      </dgm:t>
    </dgm:pt>
    <dgm:pt modelId="{07FF294A-B550-4A05-8180-62DAB5878E0F}" type="pres">
      <dgm:prSet presAssocID="{8C102814-5206-48B7-8BB3-4A54C516E0A0}" presName="linear" presStyleCnt="0">
        <dgm:presLayoutVars>
          <dgm:animLvl val="lvl"/>
          <dgm:resizeHandles val="exact"/>
        </dgm:presLayoutVars>
      </dgm:prSet>
      <dgm:spPr/>
    </dgm:pt>
    <dgm:pt modelId="{A1AB01D2-C338-45DC-A661-AAD6F0053963}" type="pres">
      <dgm:prSet presAssocID="{B020D949-5E89-4EEC-BB87-8F7C48DBF8E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A889A52-D898-4B25-968E-553DC64AA8F2}" type="pres">
      <dgm:prSet presAssocID="{B020D949-5E89-4EEC-BB87-8F7C48DBF8E2}" presName="childText" presStyleLbl="revTx" presStyleIdx="0" presStyleCnt="2">
        <dgm:presLayoutVars>
          <dgm:bulletEnabled val="1"/>
        </dgm:presLayoutVars>
      </dgm:prSet>
      <dgm:spPr/>
    </dgm:pt>
    <dgm:pt modelId="{53E15076-54D9-4705-A8AD-911B8B74EAD6}" type="pres">
      <dgm:prSet presAssocID="{889A279E-32B8-482D-BB78-D3068E6B653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1F3BCEE-AB27-4CD1-B110-7DE7D3644F39}" type="pres">
      <dgm:prSet presAssocID="{889A279E-32B8-482D-BB78-D3068E6B653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83FBC02-6E2F-4EBC-9C91-8670B65736A4}" type="presOf" srcId="{AFF1F394-304F-403B-B6E0-280386C6AFEF}" destId="{31F3BCEE-AB27-4CD1-B110-7DE7D3644F39}" srcOrd="0" destOrd="1" presId="urn:microsoft.com/office/officeart/2005/8/layout/vList2"/>
    <dgm:cxn modelId="{5CC00006-26CA-490A-B89D-D7BE3B5648D2}" type="presOf" srcId="{B02A0B76-E8CB-4627-B218-1C2E85910F97}" destId="{31F3BCEE-AB27-4CD1-B110-7DE7D3644F39}" srcOrd="0" destOrd="0" presId="urn:microsoft.com/office/officeart/2005/8/layout/vList2"/>
    <dgm:cxn modelId="{B0ECD811-0D17-4477-8213-6470B4CA1CDC}" srcId="{B020D949-5E89-4EEC-BB87-8F7C48DBF8E2}" destId="{B829092E-97A8-41C0-8E5A-F597A2E6AC34}" srcOrd="1" destOrd="0" parTransId="{14632DCC-525E-4E17-B5DF-00A44FDEDAD4}" sibTransId="{E5001BBF-CF3B-40B7-9C0E-F2E71A3D80B0}"/>
    <dgm:cxn modelId="{2B823119-FBBE-47D7-8CED-714EC35393FF}" srcId="{889A279E-32B8-482D-BB78-D3068E6B6536}" destId="{AFF1F394-304F-403B-B6E0-280386C6AFEF}" srcOrd="1" destOrd="0" parTransId="{0497168A-D5F4-4732-985F-EE8750CA1F6E}" sibTransId="{DFF3F44A-CCA5-49F2-9F96-86FFB4F94F98}"/>
    <dgm:cxn modelId="{03D5DF1B-AE4A-4C12-9A97-486DE3645EF4}" srcId="{B020D949-5E89-4EEC-BB87-8F7C48DBF8E2}" destId="{7DB2E30C-2AA2-431C-A7CE-F9D2067947BA}" srcOrd="0" destOrd="0" parTransId="{3A705C77-48E4-4B35-863F-A19BDD3A4D99}" sibTransId="{6A7DB3EC-C5C9-45CD-B213-91B848C69ABB}"/>
    <dgm:cxn modelId="{BA9BB92F-A2EB-40BC-8790-951C2E7E1CA4}" type="presOf" srcId="{B829092E-97A8-41C0-8E5A-F597A2E6AC34}" destId="{EA889A52-D898-4B25-968E-553DC64AA8F2}" srcOrd="0" destOrd="1" presId="urn:microsoft.com/office/officeart/2005/8/layout/vList2"/>
    <dgm:cxn modelId="{9702A860-A8C8-42FC-8D3A-F2D1FDA39F02}" type="presOf" srcId="{8C102814-5206-48B7-8BB3-4A54C516E0A0}" destId="{07FF294A-B550-4A05-8180-62DAB5878E0F}" srcOrd="0" destOrd="0" presId="urn:microsoft.com/office/officeart/2005/8/layout/vList2"/>
    <dgm:cxn modelId="{D94B4E50-069A-4031-97BB-537C5ED37DBE}" type="presOf" srcId="{8A399DB5-082F-4221-9F11-424A1A88A5C4}" destId="{31F3BCEE-AB27-4CD1-B110-7DE7D3644F39}" srcOrd="0" destOrd="2" presId="urn:microsoft.com/office/officeart/2005/8/layout/vList2"/>
    <dgm:cxn modelId="{06F29772-1A57-4C09-804B-FA52359DA0E9}" type="presOf" srcId="{889A279E-32B8-482D-BB78-D3068E6B6536}" destId="{53E15076-54D9-4705-A8AD-911B8B74EAD6}" srcOrd="0" destOrd="0" presId="urn:microsoft.com/office/officeart/2005/8/layout/vList2"/>
    <dgm:cxn modelId="{CCD30675-5EED-4F05-B9D0-02C87DC982F9}" srcId="{889A279E-32B8-482D-BB78-D3068E6B6536}" destId="{B02A0B76-E8CB-4627-B218-1C2E85910F97}" srcOrd="0" destOrd="0" parTransId="{70950A61-5B9C-4835-99DA-79C20AE00FFB}" sibTransId="{05C66C89-A3AC-4B83-9FEF-830D1743A324}"/>
    <dgm:cxn modelId="{F9C22B5A-B2F9-4989-8146-6BCF874B9C18}" type="presOf" srcId="{B020D949-5E89-4EEC-BB87-8F7C48DBF8E2}" destId="{A1AB01D2-C338-45DC-A661-AAD6F0053963}" srcOrd="0" destOrd="0" presId="urn:microsoft.com/office/officeart/2005/8/layout/vList2"/>
    <dgm:cxn modelId="{DA483C80-8D57-4299-9E70-AFA2C73179FE}" type="presOf" srcId="{7DB2E30C-2AA2-431C-A7CE-F9D2067947BA}" destId="{EA889A52-D898-4B25-968E-553DC64AA8F2}" srcOrd="0" destOrd="0" presId="urn:microsoft.com/office/officeart/2005/8/layout/vList2"/>
    <dgm:cxn modelId="{7529948A-CC18-40B5-B541-E2DCF68F801A}" srcId="{8C102814-5206-48B7-8BB3-4A54C516E0A0}" destId="{B020D949-5E89-4EEC-BB87-8F7C48DBF8E2}" srcOrd="0" destOrd="0" parTransId="{FE43E234-6BAC-4520-9612-A1F71C775D3A}" sibTransId="{CC9F18F0-D7B9-42F1-8296-53513BC2EFA2}"/>
    <dgm:cxn modelId="{824DC7E9-0283-4938-9B57-AD3B88566E00}" srcId="{889A279E-32B8-482D-BB78-D3068E6B6536}" destId="{8A399DB5-082F-4221-9F11-424A1A88A5C4}" srcOrd="2" destOrd="0" parTransId="{67D9F826-810A-4859-A0A2-BEE6D7F6F9DD}" sibTransId="{34470C6A-1E96-4D3D-AA4D-4045F7E73363}"/>
    <dgm:cxn modelId="{83F072FA-C2E2-4F91-A146-C1CC259675C4}" srcId="{8C102814-5206-48B7-8BB3-4A54C516E0A0}" destId="{889A279E-32B8-482D-BB78-D3068E6B6536}" srcOrd="1" destOrd="0" parTransId="{735775D5-ABB9-44C2-9297-E40C1C7990A7}" sibTransId="{8F9CD765-22DA-40DC-B181-8020A3C307ED}"/>
    <dgm:cxn modelId="{4691F0B8-6ED1-4AFB-9E17-CAA5D0A2293A}" type="presParOf" srcId="{07FF294A-B550-4A05-8180-62DAB5878E0F}" destId="{A1AB01D2-C338-45DC-A661-AAD6F0053963}" srcOrd="0" destOrd="0" presId="urn:microsoft.com/office/officeart/2005/8/layout/vList2"/>
    <dgm:cxn modelId="{DFF904F1-4779-4BD8-8E66-211222901E3D}" type="presParOf" srcId="{07FF294A-B550-4A05-8180-62DAB5878E0F}" destId="{EA889A52-D898-4B25-968E-553DC64AA8F2}" srcOrd="1" destOrd="0" presId="urn:microsoft.com/office/officeart/2005/8/layout/vList2"/>
    <dgm:cxn modelId="{330BEA0D-7B08-4FC0-9AB7-3B843889742B}" type="presParOf" srcId="{07FF294A-B550-4A05-8180-62DAB5878E0F}" destId="{53E15076-54D9-4705-A8AD-911B8B74EAD6}" srcOrd="2" destOrd="0" presId="urn:microsoft.com/office/officeart/2005/8/layout/vList2"/>
    <dgm:cxn modelId="{BEF76BEC-4552-4674-B0CC-0A97EC6591EC}" type="presParOf" srcId="{07FF294A-B550-4A05-8180-62DAB5878E0F}" destId="{31F3BCEE-AB27-4CD1-B110-7DE7D3644F3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AA340-1A7B-4410-BEA8-33C9426D1444}">
      <dsp:nvSpPr>
        <dsp:cNvPr id="0" name=""/>
        <dsp:cNvSpPr/>
      </dsp:nvSpPr>
      <dsp:spPr>
        <a:xfrm>
          <a:off x="0" y="3160"/>
          <a:ext cx="5906327" cy="11184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A4B62-5B34-40AE-B695-9B91FD23F6AA}">
      <dsp:nvSpPr>
        <dsp:cNvPr id="0" name=""/>
        <dsp:cNvSpPr/>
      </dsp:nvSpPr>
      <dsp:spPr>
        <a:xfrm>
          <a:off x="338320" y="254803"/>
          <a:ext cx="615729" cy="6151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FFEB7F-EE88-44FE-9020-6EEEA9D7A3C6}">
      <dsp:nvSpPr>
        <dsp:cNvPr id="0" name=""/>
        <dsp:cNvSpPr/>
      </dsp:nvSpPr>
      <dsp:spPr>
        <a:xfrm>
          <a:off x="1292370" y="3160"/>
          <a:ext cx="4117411" cy="1398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957" tIns="147957" rIns="147957" bIns="1479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Basic research is experimental or theoretical work undertaken primarily to acquire new knowledge of the underlying foundation of phenomena and observable facts, without any particular application or use in view</a:t>
          </a:r>
          <a:endParaRPr lang="en-US" sz="1400" kern="1200"/>
        </a:p>
      </dsp:txBody>
      <dsp:txXfrm>
        <a:off x="1292370" y="3160"/>
        <a:ext cx="4117411" cy="1398019"/>
      </dsp:txXfrm>
    </dsp:sp>
    <dsp:sp modelId="{B9FC9ADD-6111-4BD0-9C46-410C16E93332}">
      <dsp:nvSpPr>
        <dsp:cNvPr id="0" name=""/>
        <dsp:cNvSpPr/>
      </dsp:nvSpPr>
      <dsp:spPr>
        <a:xfrm>
          <a:off x="0" y="1644312"/>
          <a:ext cx="5906327" cy="11184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D5097-3D0C-4BA9-8916-AEE1494DE964}">
      <dsp:nvSpPr>
        <dsp:cNvPr id="0" name=""/>
        <dsp:cNvSpPr/>
      </dsp:nvSpPr>
      <dsp:spPr>
        <a:xfrm>
          <a:off x="338320" y="1895956"/>
          <a:ext cx="615729" cy="6151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39F04-4083-4473-8B19-103C1FA696C0}">
      <dsp:nvSpPr>
        <dsp:cNvPr id="0" name=""/>
        <dsp:cNvSpPr/>
      </dsp:nvSpPr>
      <dsp:spPr>
        <a:xfrm>
          <a:off x="1292370" y="1644312"/>
          <a:ext cx="4117411" cy="1398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957" tIns="147957" rIns="147957" bIns="1479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Applied research is also original investigation undertaken in order to acquire new knowledge. It is, however, directed primarily towards a specific practical aim or objective </a:t>
          </a:r>
          <a:endParaRPr lang="en-US" sz="1400" kern="1200"/>
        </a:p>
      </dsp:txBody>
      <dsp:txXfrm>
        <a:off x="1292370" y="1644312"/>
        <a:ext cx="4117411" cy="1398019"/>
      </dsp:txXfrm>
    </dsp:sp>
    <dsp:sp modelId="{CF9C3DF4-6147-45E3-BB8C-902DD245162B}">
      <dsp:nvSpPr>
        <dsp:cNvPr id="0" name=""/>
        <dsp:cNvSpPr/>
      </dsp:nvSpPr>
      <dsp:spPr>
        <a:xfrm>
          <a:off x="0" y="3285465"/>
          <a:ext cx="5906327" cy="11184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85C411-BD3E-4E5C-A0BA-298C2A3C28C0}">
      <dsp:nvSpPr>
        <dsp:cNvPr id="0" name=""/>
        <dsp:cNvSpPr/>
      </dsp:nvSpPr>
      <dsp:spPr>
        <a:xfrm>
          <a:off x="338651" y="3537109"/>
          <a:ext cx="615729" cy="6151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2261B-86A2-498E-B322-E2EB36A5EBF7}">
      <dsp:nvSpPr>
        <dsp:cNvPr id="0" name=""/>
        <dsp:cNvSpPr/>
      </dsp:nvSpPr>
      <dsp:spPr>
        <a:xfrm>
          <a:off x="1293032" y="3285465"/>
          <a:ext cx="4117411" cy="1398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957" tIns="147957" rIns="147957" bIns="14795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Experimental development is systematic work, drawing on existing knowledge gained from research and/or practical experience, which is directed to producing new materials, products or devices, to installing new processes, systems and services, or to improving substantially those already produced or installed</a:t>
          </a:r>
          <a:endParaRPr lang="en-US" sz="1400" kern="1200"/>
        </a:p>
      </dsp:txBody>
      <dsp:txXfrm>
        <a:off x="1293032" y="3285465"/>
        <a:ext cx="4117411" cy="13980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58320C-681E-41C5-88C3-A960854DB030}">
      <dsp:nvSpPr>
        <dsp:cNvPr id="0" name=""/>
        <dsp:cNvSpPr/>
      </dsp:nvSpPr>
      <dsp:spPr>
        <a:xfrm>
          <a:off x="0" y="53047"/>
          <a:ext cx="5906327" cy="1079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b="1" kern="1200"/>
            <a:t>Research</a:t>
          </a:r>
          <a:r>
            <a:rPr lang="en-GB" sz="4500" kern="1200"/>
            <a:t>:</a:t>
          </a:r>
          <a:endParaRPr lang="en-US" sz="4500" kern="1200"/>
        </a:p>
      </dsp:txBody>
      <dsp:txXfrm>
        <a:off x="52688" y="105735"/>
        <a:ext cx="5800951" cy="973949"/>
      </dsp:txXfrm>
    </dsp:sp>
    <dsp:sp modelId="{A5D39FD9-7582-4961-97DA-FEB6BA1F8394}">
      <dsp:nvSpPr>
        <dsp:cNvPr id="0" name=""/>
        <dsp:cNvSpPr/>
      </dsp:nvSpPr>
      <dsp:spPr>
        <a:xfrm>
          <a:off x="0" y="1132372"/>
          <a:ext cx="5906327" cy="1210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57150" rIns="320040" bIns="57150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Discovery of </a:t>
          </a:r>
          <a:endParaRPr lang="en-US" sz="3500" kern="1200"/>
        </a:p>
        <a:p>
          <a:pPr marL="571500" lvl="2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new knowledge</a:t>
          </a:r>
          <a:endParaRPr lang="en-US" sz="3500" kern="1200"/>
        </a:p>
      </dsp:txBody>
      <dsp:txXfrm>
        <a:off x="0" y="1132372"/>
        <a:ext cx="5906327" cy="1210949"/>
      </dsp:txXfrm>
    </dsp:sp>
    <dsp:sp modelId="{3BC6BAB0-6B10-4315-903E-3FBA8B1D534D}">
      <dsp:nvSpPr>
        <dsp:cNvPr id="0" name=""/>
        <dsp:cNvSpPr/>
      </dsp:nvSpPr>
      <dsp:spPr>
        <a:xfrm>
          <a:off x="0" y="2343322"/>
          <a:ext cx="5906327" cy="1079325"/>
        </a:xfrm>
        <a:prstGeom prst="roundRect">
          <a:avLst/>
        </a:prstGeom>
        <a:solidFill>
          <a:schemeClr val="accent5">
            <a:hueOff val="20796183"/>
            <a:satOff val="-568"/>
            <a:lumOff val="-313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b="1" kern="1200"/>
            <a:t>Investigation</a:t>
          </a:r>
          <a:r>
            <a:rPr lang="en-GB" sz="4500" kern="1200"/>
            <a:t>:	</a:t>
          </a:r>
          <a:endParaRPr lang="en-US" sz="4500" kern="1200"/>
        </a:p>
      </dsp:txBody>
      <dsp:txXfrm>
        <a:off x="52688" y="2396010"/>
        <a:ext cx="5800951" cy="973949"/>
      </dsp:txXfrm>
    </dsp:sp>
    <dsp:sp modelId="{2060277E-A7F4-43CE-B88B-0D9014A64DF0}">
      <dsp:nvSpPr>
        <dsp:cNvPr id="0" name=""/>
        <dsp:cNvSpPr/>
      </dsp:nvSpPr>
      <dsp:spPr>
        <a:xfrm>
          <a:off x="0" y="3422647"/>
          <a:ext cx="5906327" cy="1210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57150" rIns="320040" bIns="57150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Recovery of </a:t>
          </a:r>
          <a:endParaRPr lang="en-US" sz="3500" kern="1200"/>
        </a:p>
        <a:p>
          <a:pPr marL="571500" lvl="2" indent="-285750" algn="l" defTabSz="1555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500" kern="1200"/>
            <a:t>existing knowledge</a:t>
          </a:r>
          <a:endParaRPr lang="en-US" sz="3500" kern="1200"/>
        </a:p>
      </dsp:txBody>
      <dsp:txXfrm>
        <a:off x="0" y="3422647"/>
        <a:ext cx="5906327" cy="12109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1B815E-0A7C-4685-823A-546C9F064BD1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715A7-7314-4BDA-B4A4-2CEE21558EF7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CCB0C-8D81-4D6B-B0F5-9B5123E112F3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Not inspiration</a:t>
          </a:r>
        </a:p>
      </dsp:txBody>
      <dsp:txXfrm>
        <a:off x="1546215" y="572"/>
        <a:ext cx="4360112" cy="1338714"/>
      </dsp:txXfrm>
    </dsp:sp>
    <dsp:sp modelId="{9FAB76DC-7B5C-478A-855B-18043ED4E033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406CF-8CDA-4E84-9F06-0925AAC07F8A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B9386-A90B-4694-9E07-4D0AAE8E87A8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Pattern of Activities</a:t>
          </a:r>
        </a:p>
      </dsp:txBody>
      <dsp:txXfrm>
        <a:off x="1546215" y="1673965"/>
        <a:ext cx="4360112" cy="1338714"/>
      </dsp:txXfrm>
    </dsp:sp>
    <dsp:sp modelId="{CA0ED5D1-2D94-47E5-B279-D8B82F5162C2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91618-5483-4E5C-B042-7D56E7F6F222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882B3-328F-4256-8422-7B38B6DC045F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Plan</a:t>
          </a:r>
        </a:p>
      </dsp:txBody>
      <dsp:txXfrm>
        <a:off x="1546215" y="3347358"/>
        <a:ext cx="4360112" cy="13387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9FA57-4103-40F4-8B72-FB7EEF0D9556}">
      <dsp:nvSpPr>
        <dsp:cNvPr id="0" name=""/>
        <dsp:cNvSpPr/>
      </dsp:nvSpPr>
      <dsp:spPr>
        <a:xfrm>
          <a:off x="0" y="330022"/>
          <a:ext cx="5497286" cy="1918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6650" tIns="437388" rIns="42665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Investigate research area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Define research question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Determine research method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Plan execution</a:t>
          </a:r>
        </a:p>
      </dsp:txBody>
      <dsp:txXfrm>
        <a:off x="0" y="330022"/>
        <a:ext cx="5497286" cy="1918350"/>
      </dsp:txXfrm>
    </dsp:sp>
    <dsp:sp modelId="{F0D696DC-F493-4CC6-A3DE-A19D314D957C}">
      <dsp:nvSpPr>
        <dsp:cNvPr id="0" name=""/>
        <dsp:cNvSpPr/>
      </dsp:nvSpPr>
      <dsp:spPr>
        <a:xfrm>
          <a:off x="274864" y="20062"/>
          <a:ext cx="384810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49" tIns="0" rIns="145449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Proposal</a:t>
          </a:r>
          <a:endParaRPr lang="en-US" sz="2100" kern="1200" dirty="0"/>
        </a:p>
      </dsp:txBody>
      <dsp:txXfrm>
        <a:off x="305126" y="50324"/>
        <a:ext cx="3787576" cy="559396"/>
      </dsp:txXfrm>
    </dsp:sp>
    <dsp:sp modelId="{FAC2487D-0EBB-40A0-9A0B-886A18C0AB59}">
      <dsp:nvSpPr>
        <dsp:cNvPr id="0" name=""/>
        <dsp:cNvSpPr/>
      </dsp:nvSpPr>
      <dsp:spPr>
        <a:xfrm>
          <a:off x="0" y="2671732"/>
          <a:ext cx="5497286" cy="158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6650" tIns="437388" rIns="42665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Execute plan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Evaluate evidence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Communicate results</a:t>
          </a:r>
        </a:p>
      </dsp:txBody>
      <dsp:txXfrm>
        <a:off x="0" y="2671732"/>
        <a:ext cx="5497286" cy="1587600"/>
      </dsp:txXfrm>
    </dsp:sp>
    <dsp:sp modelId="{AEA0DDAF-CC04-4256-945E-F482BBDAB382}">
      <dsp:nvSpPr>
        <dsp:cNvPr id="0" name=""/>
        <dsp:cNvSpPr/>
      </dsp:nvSpPr>
      <dsp:spPr>
        <a:xfrm>
          <a:off x="500005" y="2385658"/>
          <a:ext cx="384810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449" tIns="0" rIns="145449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Project</a:t>
          </a:r>
          <a:endParaRPr lang="en-US" sz="2100" kern="1200"/>
        </a:p>
      </dsp:txBody>
      <dsp:txXfrm>
        <a:off x="530267" y="2415920"/>
        <a:ext cx="3787576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2118B-F5C7-4165-8A99-0906A8346E83}">
      <dsp:nvSpPr>
        <dsp:cNvPr id="0" name=""/>
        <dsp:cNvSpPr/>
      </dsp:nvSpPr>
      <dsp:spPr>
        <a:xfrm>
          <a:off x="0" y="1945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46673-DFC0-41CB-B50A-002EDA3EFC51}">
      <dsp:nvSpPr>
        <dsp:cNvPr id="0" name=""/>
        <dsp:cNvSpPr/>
      </dsp:nvSpPr>
      <dsp:spPr>
        <a:xfrm>
          <a:off x="298217" y="223759"/>
          <a:ext cx="542213" cy="5422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5F3F2-18B9-42F4-BA15-EE3B0F7A37D4}">
      <dsp:nvSpPr>
        <dsp:cNvPr id="0" name=""/>
        <dsp:cNvSpPr/>
      </dsp:nvSpPr>
      <dsp:spPr>
        <a:xfrm>
          <a:off x="1138648" y="1945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Area of INTEREST</a:t>
          </a:r>
        </a:p>
      </dsp:txBody>
      <dsp:txXfrm>
        <a:off x="1138648" y="1945"/>
        <a:ext cx="4767679" cy="985843"/>
      </dsp:txXfrm>
    </dsp:sp>
    <dsp:sp modelId="{E05076F7-7E76-4FB7-803D-D332FABD0A7C}">
      <dsp:nvSpPr>
        <dsp:cNvPr id="0" name=""/>
        <dsp:cNvSpPr/>
      </dsp:nvSpPr>
      <dsp:spPr>
        <a:xfrm>
          <a:off x="0" y="1234249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9CFDA0-5C84-40F9-A52B-C6E7C6F928DA}">
      <dsp:nvSpPr>
        <dsp:cNvPr id="0" name=""/>
        <dsp:cNvSpPr/>
      </dsp:nvSpPr>
      <dsp:spPr>
        <a:xfrm>
          <a:off x="298217" y="1456063"/>
          <a:ext cx="542213" cy="5422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2FDB54-3F32-4B16-BB57-5EF70852A580}">
      <dsp:nvSpPr>
        <dsp:cNvPr id="0" name=""/>
        <dsp:cNvSpPr/>
      </dsp:nvSpPr>
      <dsp:spPr>
        <a:xfrm>
          <a:off x="1138648" y="1234249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Need knowledge</a:t>
          </a:r>
        </a:p>
      </dsp:txBody>
      <dsp:txXfrm>
        <a:off x="1138648" y="1234249"/>
        <a:ext cx="4767679" cy="985843"/>
      </dsp:txXfrm>
    </dsp:sp>
    <dsp:sp modelId="{FB0FF863-E245-42C0-985E-EFEB59AAA7A8}">
      <dsp:nvSpPr>
        <dsp:cNvPr id="0" name=""/>
        <dsp:cNvSpPr/>
      </dsp:nvSpPr>
      <dsp:spPr>
        <a:xfrm>
          <a:off x="0" y="2466552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4A9473-2DBC-4417-B585-A86397F04C2E}">
      <dsp:nvSpPr>
        <dsp:cNvPr id="0" name=""/>
        <dsp:cNvSpPr/>
      </dsp:nvSpPr>
      <dsp:spPr>
        <a:xfrm>
          <a:off x="298217" y="2688367"/>
          <a:ext cx="542213" cy="5422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973BE-CB74-45BC-814C-D871CF1BC481}">
      <dsp:nvSpPr>
        <dsp:cNvPr id="0" name=""/>
        <dsp:cNvSpPr/>
      </dsp:nvSpPr>
      <dsp:spPr>
        <a:xfrm>
          <a:off x="1138648" y="2466552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Investigate</a:t>
          </a:r>
        </a:p>
      </dsp:txBody>
      <dsp:txXfrm>
        <a:off x="1138648" y="2466552"/>
        <a:ext cx="4767679" cy="985843"/>
      </dsp:txXfrm>
    </dsp:sp>
    <dsp:sp modelId="{F491A57D-8734-43D6-8C24-7950E0338680}">
      <dsp:nvSpPr>
        <dsp:cNvPr id="0" name=""/>
        <dsp:cNvSpPr/>
      </dsp:nvSpPr>
      <dsp:spPr>
        <a:xfrm>
          <a:off x="0" y="3698856"/>
          <a:ext cx="5906327" cy="985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1FB72B-A8AF-4D69-B7F4-344F86176713}">
      <dsp:nvSpPr>
        <dsp:cNvPr id="0" name=""/>
        <dsp:cNvSpPr/>
      </dsp:nvSpPr>
      <dsp:spPr>
        <a:xfrm>
          <a:off x="298217" y="3920671"/>
          <a:ext cx="542213" cy="5422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027A7-3307-4BBF-8E18-90801B0BE980}">
      <dsp:nvSpPr>
        <dsp:cNvPr id="0" name=""/>
        <dsp:cNvSpPr/>
      </dsp:nvSpPr>
      <dsp:spPr>
        <a:xfrm>
          <a:off x="1138648" y="3698856"/>
          <a:ext cx="4767679" cy="98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335" tIns="104335" rIns="104335" bIns="10433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Critically appraise</a:t>
          </a:r>
        </a:p>
      </dsp:txBody>
      <dsp:txXfrm>
        <a:off x="1138648" y="3698856"/>
        <a:ext cx="4767679" cy="9858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507EF-B46A-46F9-958C-C9C075AA67EB}">
      <dsp:nvSpPr>
        <dsp:cNvPr id="0" name=""/>
        <dsp:cNvSpPr/>
      </dsp:nvSpPr>
      <dsp:spPr>
        <a:xfrm>
          <a:off x="0" y="561322"/>
          <a:ext cx="5906327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Refines/scopes the question</a:t>
          </a:r>
        </a:p>
      </dsp:txBody>
      <dsp:txXfrm>
        <a:off x="28100" y="589422"/>
        <a:ext cx="5850127" cy="519439"/>
      </dsp:txXfrm>
    </dsp:sp>
    <dsp:sp modelId="{5CCB3A52-25F7-4D10-A988-1FA8D70A4699}">
      <dsp:nvSpPr>
        <dsp:cNvPr id="0" name=""/>
        <dsp:cNvSpPr/>
      </dsp:nvSpPr>
      <dsp:spPr>
        <a:xfrm>
          <a:off x="0" y="1136962"/>
          <a:ext cx="5906327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and sets the </a:t>
          </a:r>
          <a:r>
            <a:rPr lang="en-US" sz="1900" b="1" kern="1200"/>
            <a:t>AIM</a:t>
          </a:r>
          <a:endParaRPr lang="en-US" sz="1900" kern="1200"/>
        </a:p>
      </dsp:txBody>
      <dsp:txXfrm>
        <a:off x="0" y="1136962"/>
        <a:ext cx="5906327" cy="397440"/>
      </dsp:txXfrm>
    </dsp:sp>
    <dsp:sp modelId="{C132363F-2D62-42B9-948F-A386EEF3A370}">
      <dsp:nvSpPr>
        <dsp:cNvPr id="0" name=""/>
        <dsp:cNvSpPr/>
      </dsp:nvSpPr>
      <dsp:spPr>
        <a:xfrm>
          <a:off x="0" y="1534402"/>
          <a:ext cx="5906327" cy="575639"/>
        </a:xfrm>
        <a:prstGeom prst="roundRect">
          <a:avLst/>
        </a:prstGeom>
        <a:solidFill>
          <a:schemeClr val="accent5">
            <a:hueOff val="6932061"/>
            <a:satOff val="-189"/>
            <a:lumOff val="-104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Leads to the intermediate </a:t>
          </a:r>
          <a:r>
            <a:rPr lang="en-US" sz="2400" b="1" kern="1200"/>
            <a:t>OBJECTIVES</a:t>
          </a:r>
          <a:endParaRPr lang="en-US" sz="2400" kern="1200"/>
        </a:p>
      </dsp:txBody>
      <dsp:txXfrm>
        <a:off x="28100" y="1562502"/>
        <a:ext cx="5850127" cy="519439"/>
      </dsp:txXfrm>
    </dsp:sp>
    <dsp:sp modelId="{7D7CD02A-CB97-4111-9AF2-7DC85149F553}">
      <dsp:nvSpPr>
        <dsp:cNvPr id="0" name=""/>
        <dsp:cNvSpPr/>
      </dsp:nvSpPr>
      <dsp:spPr>
        <a:xfrm>
          <a:off x="0" y="2179162"/>
          <a:ext cx="5906327" cy="575639"/>
        </a:xfrm>
        <a:prstGeom prst="roundRect">
          <a:avLst/>
        </a:prstGeom>
        <a:solidFill>
          <a:schemeClr val="accent5">
            <a:hueOff val="13864123"/>
            <a:satOff val="-379"/>
            <a:lumOff val="-2092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Determines the work you do</a:t>
          </a:r>
        </a:p>
      </dsp:txBody>
      <dsp:txXfrm>
        <a:off x="28100" y="2207262"/>
        <a:ext cx="5850127" cy="519439"/>
      </dsp:txXfrm>
    </dsp:sp>
    <dsp:sp modelId="{59028EAF-0245-4728-AE29-FFA9CEF8ACE0}">
      <dsp:nvSpPr>
        <dsp:cNvPr id="0" name=""/>
        <dsp:cNvSpPr/>
      </dsp:nvSpPr>
      <dsp:spPr>
        <a:xfrm>
          <a:off x="0" y="2754802"/>
          <a:ext cx="5906327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and defines when you finish</a:t>
          </a:r>
        </a:p>
      </dsp:txBody>
      <dsp:txXfrm>
        <a:off x="0" y="2754802"/>
        <a:ext cx="5906327" cy="397440"/>
      </dsp:txXfrm>
    </dsp:sp>
    <dsp:sp modelId="{0FC9AD0E-C0A3-4AB0-B291-17BBE145CCA6}">
      <dsp:nvSpPr>
        <dsp:cNvPr id="0" name=""/>
        <dsp:cNvSpPr/>
      </dsp:nvSpPr>
      <dsp:spPr>
        <a:xfrm>
          <a:off x="0" y="3152242"/>
          <a:ext cx="5906327" cy="575639"/>
        </a:xfrm>
        <a:prstGeom prst="roundRect">
          <a:avLst/>
        </a:prstGeom>
        <a:solidFill>
          <a:schemeClr val="accent5">
            <a:hueOff val="20796183"/>
            <a:satOff val="-568"/>
            <a:lumOff val="-313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Something capable of proof</a:t>
          </a:r>
        </a:p>
      </dsp:txBody>
      <dsp:txXfrm>
        <a:off x="28100" y="3180342"/>
        <a:ext cx="5850127" cy="519439"/>
      </dsp:txXfrm>
    </dsp:sp>
    <dsp:sp modelId="{F1CA79C7-C6A7-4802-9574-569B5DC131B4}">
      <dsp:nvSpPr>
        <dsp:cNvPr id="0" name=""/>
        <dsp:cNvSpPr/>
      </dsp:nvSpPr>
      <dsp:spPr>
        <a:xfrm>
          <a:off x="0" y="3727882"/>
          <a:ext cx="5906327" cy="397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or otherwise</a:t>
          </a:r>
        </a:p>
      </dsp:txBody>
      <dsp:txXfrm>
        <a:off x="0" y="3727882"/>
        <a:ext cx="5906327" cy="3974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60574-2E5E-47A1-BD07-E43DFBA6B668}">
      <dsp:nvSpPr>
        <dsp:cNvPr id="0" name=""/>
        <dsp:cNvSpPr/>
      </dsp:nvSpPr>
      <dsp:spPr>
        <a:xfrm>
          <a:off x="0" y="4231"/>
          <a:ext cx="5906327" cy="9848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190FC-8904-4DE5-8660-A1958B2067C6}">
      <dsp:nvSpPr>
        <dsp:cNvPr id="0" name=""/>
        <dsp:cNvSpPr/>
      </dsp:nvSpPr>
      <dsp:spPr>
        <a:xfrm>
          <a:off x="297926" y="225829"/>
          <a:ext cx="541684" cy="5416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BFC18-F364-4572-B0BE-F49C183D2398}">
      <dsp:nvSpPr>
        <dsp:cNvPr id="0" name=""/>
        <dsp:cNvSpPr/>
      </dsp:nvSpPr>
      <dsp:spPr>
        <a:xfrm>
          <a:off x="1137536" y="4231"/>
          <a:ext cx="2657847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Case study</a:t>
          </a:r>
        </a:p>
      </dsp:txBody>
      <dsp:txXfrm>
        <a:off x="1137536" y="4231"/>
        <a:ext cx="2657847" cy="984880"/>
      </dsp:txXfrm>
    </dsp:sp>
    <dsp:sp modelId="{B40154D0-7871-4700-8F3C-E11DBD3F6543}">
      <dsp:nvSpPr>
        <dsp:cNvPr id="0" name=""/>
        <dsp:cNvSpPr/>
      </dsp:nvSpPr>
      <dsp:spPr>
        <a:xfrm>
          <a:off x="3795384" y="4231"/>
          <a:ext cx="2109831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investigates a contemporary phenomenon within its real-life context</a:t>
          </a:r>
        </a:p>
      </dsp:txBody>
      <dsp:txXfrm>
        <a:off x="3795384" y="4231"/>
        <a:ext cx="2109831" cy="984880"/>
      </dsp:txXfrm>
    </dsp:sp>
    <dsp:sp modelId="{06E7F362-021F-4794-AF41-535D2EFC2350}">
      <dsp:nvSpPr>
        <dsp:cNvPr id="0" name=""/>
        <dsp:cNvSpPr/>
      </dsp:nvSpPr>
      <dsp:spPr>
        <a:xfrm>
          <a:off x="0" y="1235332"/>
          <a:ext cx="5906327" cy="9848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21B09-F288-4992-ACDA-4C53B532D465}">
      <dsp:nvSpPr>
        <dsp:cNvPr id="0" name=""/>
        <dsp:cNvSpPr/>
      </dsp:nvSpPr>
      <dsp:spPr>
        <a:xfrm>
          <a:off x="297926" y="1456930"/>
          <a:ext cx="541684" cy="5416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17286-AE71-4B90-B8A5-5FEADAA94F86}">
      <dsp:nvSpPr>
        <dsp:cNvPr id="0" name=""/>
        <dsp:cNvSpPr/>
      </dsp:nvSpPr>
      <dsp:spPr>
        <a:xfrm>
          <a:off x="1137536" y="1235332"/>
          <a:ext cx="2657847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Action research</a:t>
          </a:r>
        </a:p>
      </dsp:txBody>
      <dsp:txXfrm>
        <a:off x="1137536" y="1235332"/>
        <a:ext cx="2657847" cy="984880"/>
      </dsp:txXfrm>
    </dsp:sp>
    <dsp:sp modelId="{D74BFFC5-4692-40B2-8A01-A75B01C82499}">
      <dsp:nvSpPr>
        <dsp:cNvPr id="0" name=""/>
        <dsp:cNvSpPr/>
      </dsp:nvSpPr>
      <dsp:spPr>
        <a:xfrm>
          <a:off x="3795384" y="1235332"/>
          <a:ext cx="2109831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interacts with the object system of study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combines a substantive act with a research procedure </a:t>
          </a:r>
        </a:p>
      </dsp:txBody>
      <dsp:txXfrm>
        <a:off x="3795384" y="1235332"/>
        <a:ext cx="2109831" cy="984880"/>
      </dsp:txXfrm>
    </dsp:sp>
    <dsp:sp modelId="{73F1E783-5D70-4040-BBAD-13C46905ED23}">
      <dsp:nvSpPr>
        <dsp:cNvPr id="0" name=""/>
        <dsp:cNvSpPr/>
      </dsp:nvSpPr>
      <dsp:spPr>
        <a:xfrm>
          <a:off x="0" y="2466432"/>
          <a:ext cx="5906327" cy="9848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8A7EE3-2059-4C89-9CF0-EACB458F1062}">
      <dsp:nvSpPr>
        <dsp:cNvPr id="0" name=""/>
        <dsp:cNvSpPr/>
      </dsp:nvSpPr>
      <dsp:spPr>
        <a:xfrm>
          <a:off x="297926" y="2688030"/>
          <a:ext cx="541684" cy="5416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262AC-162D-4D88-BD43-B2E6278FCB04}">
      <dsp:nvSpPr>
        <dsp:cNvPr id="0" name=""/>
        <dsp:cNvSpPr/>
      </dsp:nvSpPr>
      <dsp:spPr>
        <a:xfrm>
          <a:off x="1137536" y="2466432"/>
          <a:ext cx="2657847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Ethnographic research</a:t>
          </a:r>
        </a:p>
      </dsp:txBody>
      <dsp:txXfrm>
        <a:off x="1137536" y="2466432"/>
        <a:ext cx="2657847" cy="984880"/>
      </dsp:txXfrm>
    </dsp:sp>
    <dsp:sp modelId="{7D71E5EB-CD3F-47D0-8530-042212028C37}">
      <dsp:nvSpPr>
        <dsp:cNvPr id="0" name=""/>
        <dsp:cNvSpPr/>
      </dsp:nvSpPr>
      <dsp:spPr>
        <a:xfrm>
          <a:off x="3795384" y="2466432"/>
          <a:ext cx="2109831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deals with what people do rather than say they do</a:t>
          </a:r>
        </a:p>
      </dsp:txBody>
      <dsp:txXfrm>
        <a:off x="3795384" y="2466432"/>
        <a:ext cx="2109831" cy="984880"/>
      </dsp:txXfrm>
    </dsp:sp>
    <dsp:sp modelId="{53B90EC2-080B-4639-9050-FE6A9FF9812F}">
      <dsp:nvSpPr>
        <dsp:cNvPr id="0" name=""/>
        <dsp:cNvSpPr/>
      </dsp:nvSpPr>
      <dsp:spPr>
        <a:xfrm>
          <a:off x="0" y="3697532"/>
          <a:ext cx="5906327" cy="9848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0BEAB-59B9-4752-882F-6C7ADEFBC366}">
      <dsp:nvSpPr>
        <dsp:cNvPr id="0" name=""/>
        <dsp:cNvSpPr/>
      </dsp:nvSpPr>
      <dsp:spPr>
        <a:xfrm>
          <a:off x="297926" y="3919131"/>
          <a:ext cx="541684" cy="5416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D114F-15BB-4ADE-82EA-3447974B6AA7}">
      <dsp:nvSpPr>
        <dsp:cNvPr id="0" name=""/>
        <dsp:cNvSpPr/>
      </dsp:nvSpPr>
      <dsp:spPr>
        <a:xfrm>
          <a:off x="1137536" y="3697532"/>
          <a:ext cx="2657847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Grounded theory- an inductive, theory discovery methodology”</a:t>
          </a:r>
        </a:p>
      </dsp:txBody>
      <dsp:txXfrm>
        <a:off x="1137536" y="3697532"/>
        <a:ext cx="2657847" cy="984880"/>
      </dsp:txXfrm>
    </dsp:sp>
    <dsp:sp modelId="{B45222BB-66EA-4E70-87AF-EAC1177261B7}">
      <dsp:nvSpPr>
        <dsp:cNvPr id="0" name=""/>
        <dsp:cNvSpPr/>
      </dsp:nvSpPr>
      <dsp:spPr>
        <a:xfrm>
          <a:off x="3795384" y="3697532"/>
          <a:ext cx="2109831" cy="98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233" tIns="104233" rIns="104233" bIns="10423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generates the theory from the research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develops theory from data systematically gathered and analysed</a:t>
          </a:r>
        </a:p>
      </dsp:txBody>
      <dsp:txXfrm>
        <a:off x="3795384" y="3697532"/>
        <a:ext cx="2109831" cy="9848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05D74-484B-4F39-A509-3138DFCFF16E}">
      <dsp:nvSpPr>
        <dsp:cNvPr id="0" name=""/>
        <dsp:cNvSpPr/>
      </dsp:nvSpPr>
      <dsp:spPr>
        <a:xfrm>
          <a:off x="3298" y="421243"/>
          <a:ext cx="3215580" cy="589773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Qualitative and quantitative data collection</a:t>
          </a:r>
        </a:p>
      </dsp:txBody>
      <dsp:txXfrm>
        <a:off x="3298" y="421243"/>
        <a:ext cx="3215580" cy="589773"/>
      </dsp:txXfrm>
    </dsp:sp>
    <dsp:sp modelId="{5507DE3E-8A55-426D-B361-1F5946B68D03}">
      <dsp:nvSpPr>
        <dsp:cNvPr id="0" name=""/>
        <dsp:cNvSpPr/>
      </dsp:nvSpPr>
      <dsp:spPr>
        <a:xfrm>
          <a:off x="3298" y="1011017"/>
          <a:ext cx="3215580" cy="19324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interview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observation (conversation recording and analysis, photographs and video-taping, role-playing)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field work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survey and questionnaire</a:t>
          </a:r>
        </a:p>
      </dsp:txBody>
      <dsp:txXfrm>
        <a:off x="3298" y="1011017"/>
        <a:ext cx="3215580" cy="1932480"/>
      </dsp:txXfrm>
    </dsp:sp>
    <dsp:sp modelId="{2B29438A-9799-47C0-BEA8-98B6047272B0}">
      <dsp:nvSpPr>
        <dsp:cNvPr id="0" name=""/>
        <dsp:cNvSpPr/>
      </dsp:nvSpPr>
      <dsp:spPr>
        <a:xfrm>
          <a:off x="3669059" y="421243"/>
          <a:ext cx="3215580" cy="589773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939188"/>
                <a:satOff val="-4386"/>
                <a:lumOff val="-2843"/>
                <a:alphaOff val="0"/>
                <a:tint val="98000"/>
                <a:lumMod val="102000"/>
              </a:schemeClr>
              <a:schemeClr val="accent2">
                <a:hueOff val="-1939188"/>
                <a:satOff val="-4386"/>
                <a:lumOff val="-284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939188"/>
              <a:satOff val="-4386"/>
              <a:lumOff val="-28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Data analysis</a:t>
          </a:r>
        </a:p>
      </dsp:txBody>
      <dsp:txXfrm>
        <a:off x="3669059" y="421243"/>
        <a:ext cx="3215580" cy="589773"/>
      </dsp:txXfrm>
    </dsp:sp>
    <dsp:sp modelId="{B6472D63-802D-4808-A284-7A587A140226}">
      <dsp:nvSpPr>
        <dsp:cNvPr id="0" name=""/>
        <dsp:cNvSpPr/>
      </dsp:nvSpPr>
      <dsp:spPr>
        <a:xfrm>
          <a:off x="3669059" y="1011017"/>
          <a:ext cx="3215580" cy="1932480"/>
        </a:xfrm>
        <a:prstGeom prst="rect">
          <a:avLst/>
        </a:prstGeom>
        <a:solidFill>
          <a:schemeClr val="accent2">
            <a:tint val="40000"/>
            <a:alpha val="90000"/>
            <a:hueOff val="-1618612"/>
            <a:satOff val="-5766"/>
            <a:lumOff val="-69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618612"/>
              <a:satOff val="-5766"/>
              <a:lumOff val="-6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categorisation/classification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quantitative data analysis</a:t>
          </a:r>
        </a:p>
      </dsp:txBody>
      <dsp:txXfrm>
        <a:off x="3669059" y="1011017"/>
        <a:ext cx="3215580" cy="1932480"/>
      </dsp:txXfrm>
    </dsp:sp>
    <dsp:sp modelId="{3675405E-05BE-4C1B-A662-38D0BCED1331}">
      <dsp:nvSpPr>
        <dsp:cNvPr id="0" name=""/>
        <dsp:cNvSpPr/>
      </dsp:nvSpPr>
      <dsp:spPr>
        <a:xfrm>
          <a:off x="7334821" y="421243"/>
          <a:ext cx="3215580" cy="589773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78375"/>
                <a:satOff val="-8771"/>
                <a:lumOff val="-5686"/>
                <a:alphaOff val="0"/>
                <a:tint val="98000"/>
                <a:lumMod val="102000"/>
              </a:schemeClr>
              <a:schemeClr val="accent2">
                <a:hueOff val="-3878375"/>
                <a:satOff val="-8771"/>
                <a:lumOff val="-568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878375"/>
              <a:satOff val="-8771"/>
              <a:lumOff val="-5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Reasoning / Argumentation</a:t>
          </a:r>
        </a:p>
      </dsp:txBody>
      <dsp:txXfrm>
        <a:off x="7334821" y="421243"/>
        <a:ext cx="3215580" cy="589773"/>
      </dsp:txXfrm>
    </dsp:sp>
    <dsp:sp modelId="{D4240B4B-44E1-43FC-AAEF-13986A32345B}">
      <dsp:nvSpPr>
        <dsp:cNvPr id="0" name=""/>
        <dsp:cNvSpPr/>
      </dsp:nvSpPr>
      <dsp:spPr>
        <a:xfrm>
          <a:off x="7334821" y="1011017"/>
          <a:ext cx="3215580" cy="1932480"/>
        </a:xfrm>
        <a:prstGeom prst="rect">
          <a:avLst/>
        </a:prstGeom>
        <a:solidFill>
          <a:schemeClr val="accent2">
            <a:tint val="40000"/>
            <a:alpha val="90000"/>
            <a:hueOff val="-3237223"/>
            <a:satOff val="-11531"/>
            <a:lumOff val="-139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3237223"/>
              <a:satOff val="-11531"/>
              <a:lumOff val="-13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deduction, induction, abduction</a:t>
          </a:r>
        </a:p>
      </dsp:txBody>
      <dsp:txXfrm>
        <a:off x="7334821" y="1011017"/>
        <a:ext cx="3215580" cy="19324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F64BF-373E-4E38-9984-BB89DAF789FC}">
      <dsp:nvSpPr>
        <dsp:cNvPr id="0" name=""/>
        <dsp:cNvSpPr/>
      </dsp:nvSpPr>
      <dsp:spPr>
        <a:xfrm>
          <a:off x="1181265" y="1464"/>
          <a:ext cx="4725062" cy="15011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79" tIns="381303" rIns="91679" bIns="3813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Criticising evidence</a:t>
          </a:r>
        </a:p>
      </dsp:txBody>
      <dsp:txXfrm>
        <a:off x="1181265" y="1464"/>
        <a:ext cx="4725062" cy="1501190"/>
      </dsp:txXfrm>
    </dsp:sp>
    <dsp:sp modelId="{C6986764-04A2-4211-9B7D-ADA5DE4F3C88}">
      <dsp:nvSpPr>
        <dsp:cNvPr id="0" name=""/>
        <dsp:cNvSpPr/>
      </dsp:nvSpPr>
      <dsp:spPr>
        <a:xfrm>
          <a:off x="0" y="1464"/>
          <a:ext cx="1181265" cy="15011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2509" tIns="148284" rIns="62509" bIns="14828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Criticising</a:t>
          </a:r>
        </a:p>
      </dsp:txBody>
      <dsp:txXfrm>
        <a:off x="0" y="1464"/>
        <a:ext cx="1181265" cy="1501190"/>
      </dsp:txXfrm>
    </dsp:sp>
    <dsp:sp modelId="{4A286FCD-1C58-4324-AEE1-F299555C6A63}">
      <dsp:nvSpPr>
        <dsp:cNvPr id="0" name=""/>
        <dsp:cNvSpPr/>
      </dsp:nvSpPr>
      <dsp:spPr>
        <a:xfrm>
          <a:off x="1181265" y="1592727"/>
          <a:ext cx="4725062" cy="1501190"/>
        </a:xfrm>
        <a:prstGeom prst="rect">
          <a:avLst/>
        </a:prstGeom>
        <a:solidFill>
          <a:schemeClr val="accent2">
            <a:tint val="40000"/>
            <a:alpha val="90000"/>
            <a:hueOff val="-1618612"/>
            <a:satOff val="-5766"/>
            <a:lumOff val="-695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1618612"/>
              <a:satOff val="-5766"/>
              <a:lumOff val="-6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79" tIns="381303" rIns="91679" bIns="381303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Understanding what is proved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or not</a:t>
          </a:r>
        </a:p>
      </dsp:txBody>
      <dsp:txXfrm>
        <a:off x="1181265" y="1592727"/>
        <a:ext cx="4725062" cy="1501190"/>
      </dsp:txXfrm>
    </dsp:sp>
    <dsp:sp modelId="{6B78E0FD-3C92-45BB-A24C-56A6B6FE79F7}">
      <dsp:nvSpPr>
        <dsp:cNvPr id="0" name=""/>
        <dsp:cNvSpPr/>
      </dsp:nvSpPr>
      <dsp:spPr>
        <a:xfrm>
          <a:off x="0" y="1592727"/>
          <a:ext cx="1181265" cy="1501190"/>
        </a:xfrm>
        <a:prstGeom prst="rect">
          <a:avLst/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 w="15875" cap="rnd" cmpd="sng" algn="ctr">
          <a:solidFill>
            <a:schemeClr val="accent2">
              <a:hueOff val="-1939188"/>
              <a:satOff val="-4386"/>
              <a:lumOff val="-28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2509" tIns="148284" rIns="62509" bIns="14828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Understanding</a:t>
          </a:r>
        </a:p>
      </dsp:txBody>
      <dsp:txXfrm>
        <a:off x="0" y="1592727"/>
        <a:ext cx="1181265" cy="1501190"/>
      </dsp:txXfrm>
    </dsp:sp>
    <dsp:sp modelId="{F4B39288-2625-418E-BC68-A5BEE7587910}">
      <dsp:nvSpPr>
        <dsp:cNvPr id="0" name=""/>
        <dsp:cNvSpPr/>
      </dsp:nvSpPr>
      <dsp:spPr>
        <a:xfrm>
          <a:off x="1181265" y="3183989"/>
          <a:ext cx="4725062" cy="1501190"/>
        </a:xfrm>
        <a:prstGeom prst="rect">
          <a:avLst/>
        </a:prstGeom>
        <a:solidFill>
          <a:schemeClr val="accent2">
            <a:tint val="40000"/>
            <a:alpha val="90000"/>
            <a:hueOff val="-3237223"/>
            <a:satOff val="-11531"/>
            <a:lumOff val="-139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3237223"/>
              <a:satOff val="-11531"/>
              <a:lumOff val="-13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679" tIns="381303" rIns="91679" bIns="38130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Suggesting future work</a:t>
          </a:r>
        </a:p>
      </dsp:txBody>
      <dsp:txXfrm>
        <a:off x="1181265" y="3183989"/>
        <a:ext cx="4725062" cy="1501190"/>
      </dsp:txXfrm>
    </dsp:sp>
    <dsp:sp modelId="{CE05AE7D-FD7A-41C8-93D1-4E39FB2FFC4D}">
      <dsp:nvSpPr>
        <dsp:cNvPr id="0" name=""/>
        <dsp:cNvSpPr/>
      </dsp:nvSpPr>
      <dsp:spPr>
        <a:xfrm>
          <a:off x="0" y="3183989"/>
          <a:ext cx="1181265" cy="1501190"/>
        </a:xfrm>
        <a:prstGeom prst="rect">
          <a:avLst/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15875" cap="rnd" cmpd="sng" algn="ctr">
          <a:solidFill>
            <a:schemeClr val="accent2">
              <a:hueOff val="-3878375"/>
              <a:satOff val="-8771"/>
              <a:lumOff val="-5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2509" tIns="148284" rIns="62509" bIns="14828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Suggesting</a:t>
          </a:r>
        </a:p>
      </dsp:txBody>
      <dsp:txXfrm>
        <a:off x="0" y="3183989"/>
        <a:ext cx="1181265" cy="15011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B01D2-C338-45DC-A661-AAD6F0053963}">
      <dsp:nvSpPr>
        <dsp:cNvPr id="0" name=""/>
        <dsp:cNvSpPr/>
      </dsp:nvSpPr>
      <dsp:spPr>
        <a:xfrm>
          <a:off x="0" y="38422"/>
          <a:ext cx="5906327" cy="959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Criticism</a:t>
          </a:r>
          <a:endParaRPr lang="en-US" sz="4000" kern="1200"/>
        </a:p>
      </dsp:txBody>
      <dsp:txXfrm>
        <a:off x="46834" y="85256"/>
        <a:ext cx="5812659" cy="865732"/>
      </dsp:txXfrm>
    </dsp:sp>
    <dsp:sp modelId="{EA889A52-D898-4B25-968E-553DC64AA8F2}">
      <dsp:nvSpPr>
        <dsp:cNvPr id="0" name=""/>
        <dsp:cNvSpPr/>
      </dsp:nvSpPr>
      <dsp:spPr>
        <a:xfrm>
          <a:off x="0" y="997822"/>
          <a:ext cx="5906327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honest, balanced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reasoned judgment</a:t>
          </a:r>
          <a:endParaRPr lang="en-US" sz="3100" kern="1200"/>
        </a:p>
      </dsp:txBody>
      <dsp:txXfrm>
        <a:off x="0" y="997822"/>
        <a:ext cx="5906327" cy="1076400"/>
      </dsp:txXfrm>
    </dsp:sp>
    <dsp:sp modelId="{53E15076-54D9-4705-A8AD-911B8B74EAD6}">
      <dsp:nvSpPr>
        <dsp:cNvPr id="0" name=""/>
        <dsp:cNvSpPr/>
      </dsp:nvSpPr>
      <dsp:spPr>
        <a:xfrm>
          <a:off x="0" y="2074222"/>
          <a:ext cx="5906327" cy="959400"/>
        </a:xfrm>
        <a:prstGeom prst="roundRect">
          <a:avLst/>
        </a:prstGeom>
        <a:solidFill>
          <a:schemeClr val="accent5">
            <a:hueOff val="20796183"/>
            <a:satOff val="-568"/>
            <a:lumOff val="-3138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Communication</a:t>
          </a:r>
          <a:endParaRPr lang="en-US" sz="4000" kern="1200"/>
        </a:p>
      </dsp:txBody>
      <dsp:txXfrm>
        <a:off x="46834" y="2121056"/>
        <a:ext cx="5812659" cy="865732"/>
      </dsp:txXfrm>
    </dsp:sp>
    <dsp:sp modelId="{31F3BCEE-AB27-4CD1-B110-7DE7D3644F39}">
      <dsp:nvSpPr>
        <dsp:cNvPr id="0" name=""/>
        <dsp:cNvSpPr/>
      </dsp:nvSpPr>
      <dsp:spPr>
        <a:xfrm>
          <a:off x="0" y="3033622"/>
          <a:ext cx="5906327" cy="1614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6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for scrutiny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so others may use</a:t>
          </a:r>
          <a:endParaRPr lang="en-US" sz="3100" kern="120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kern="1200"/>
            <a:t>your work</a:t>
          </a:r>
          <a:endParaRPr lang="en-US" sz="3100" kern="1200"/>
        </a:p>
      </dsp:txBody>
      <dsp:txXfrm>
        <a:off x="0" y="3033622"/>
        <a:ext cx="5906327" cy="16145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1B28E-0B7F-40D0-AF9B-7772FBF996A5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B86B2-FD98-4CD9-8168-C1CCB64D1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248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EA3E6AC-B834-46B3-A9FC-2D191085F85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8102" y="4686499"/>
            <a:ext cx="4939560" cy="443984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081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323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964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937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018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22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95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926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592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614135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00897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449680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67600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4381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74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569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 2 (approaches to research)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 Holland adapted from Professor John Rees (UWTSD)</a:t>
            </a:r>
          </a:p>
        </p:txBody>
      </p:sp>
    </p:spTree>
    <p:extLst>
      <p:ext uri="{BB962C8B-B14F-4D97-AF65-F5344CB8AC3E}">
        <p14:creationId xmlns:p14="http://schemas.microsoft.com/office/powerpoint/2010/main" val="4047260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FRASCATI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and experimental development (R&amp;D) comprise creative work undertaken on a systematic basis in order to increase the stock of knowledge, including knowledge of man, culture and society, and the use of this stock of knowledge to devise new applications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8190" y="5467695"/>
            <a:ext cx="7587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dirty="0">
                <a:solidFill>
                  <a:srgbClr val="00B0F0"/>
                </a:solidFill>
                <a:latin typeface="Arial"/>
              </a:rPr>
              <a:t>FRASCATI MANUAL 2002 – ISBN 92-64-19903-9 – © OECD 2002, p.30</a:t>
            </a:r>
            <a:endParaRPr lang="en-GB" dirty="0">
              <a:solidFill>
                <a:srgbClr val="00B0F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850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dirty="0"/>
              <a:t>FRASCATI Definitions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ACFBB71-147A-F8DB-A35E-33151904C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6557277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32855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5364" name="Text Box 2">
            <a:extLst>
              <a:ext uri="{FF2B5EF4-FFF2-40B4-BE49-F238E27FC236}">
                <a16:creationId xmlns:a16="http://schemas.microsoft.com/office/drawing/2014/main" id="{9424DFFE-993F-EED1-C174-DCEE6F9AC2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275790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7519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86559" y="4134191"/>
            <a:ext cx="3518452" cy="21859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Research is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	an orderly process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186559" y="862549"/>
            <a:ext cx="4777237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Research acquires valid evidence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335046" y="2272931"/>
            <a:ext cx="396691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Research is self-critical</a:t>
            </a:r>
          </a:p>
        </p:txBody>
      </p:sp>
      <p:graphicFrame>
        <p:nvGraphicFramePr>
          <p:cNvPr id="17416" name="Text Box 3">
            <a:extLst>
              <a:ext uri="{FF2B5EF4-FFF2-40B4-BE49-F238E27FC236}">
                <a16:creationId xmlns:a16="http://schemas.microsoft.com/office/drawing/2014/main" id="{E599B45D-0FA2-1091-3088-BDCCF9855A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1751753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5445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b="1" dirty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342900" lvl="0" indent="-342900" algn="just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the ability to critically analyse and research complex industry-related problems and/or systems. This includes development of appropriate system requirements for work-based projects.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8DC0F4-76EC-4928-B389-C9FEDA3416A3}" type="slidenum">
              <a:rPr lang="en-GB">
                <a:latin typeface="Garamond"/>
              </a:rPr>
              <a:pPr>
                <a:spcAft>
                  <a:spcPts val="600"/>
                </a:spcAft>
              </a:pPr>
              <a:t>6</a:t>
            </a:fld>
            <a:endParaRPr lang="en-GB">
              <a:latin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3990379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342900" lvl="0" indent="-342900" algn="just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Review and implement appropriate research methods for investigating a problem relevant to the employer.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Communicate an in-depth understanding of the problem on the context of the organisation’s needs and current research.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 resources appropriately including collaboration with experts within the organisation.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678331" y="5915888"/>
            <a:ext cx="1062155" cy="4905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32D2D4F-B262-4018-8594-6B1FE2F875A5}" type="slidenum">
              <a:rPr lang="en-GB">
                <a:latin typeface="Garamond"/>
              </a:rPr>
              <a:pPr>
                <a:spcAft>
                  <a:spcPts val="600"/>
                </a:spcAft>
              </a:pPr>
              <a:t>7</a:t>
            </a:fld>
            <a:endParaRPr lang="en-GB">
              <a:latin typeface="Garamond"/>
            </a:endParaRPr>
          </a:p>
        </p:txBody>
      </p:sp>
    </p:spTree>
    <p:extLst>
      <p:ext uri="{BB962C8B-B14F-4D97-AF65-F5344CB8AC3E}">
        <p14:creationId xmlns:p14="http://schemas.microsoft.com/office/powerpoint/2010/main" val="28015169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544" y="188641"/>
            <a:ext cx="8229600" cy="777875"/>
          </a:xfrm>
        </p:spPr>
        <p:txBody>
          <a:bodyPr/>
          <a:lstStyle/>
          <a:p>
            <a:r>
              <a:rPr lang="en-GB" b="1" dirty="0"/>
              <a:t>The Research Process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1774135" y="2227816"/>
            <a:ext cx="2069307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685926" y="482441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600701" y="19034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3575051" y="387826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907780" y="3066147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600701" y="2479677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Design and Creation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610226" y="33893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5565776" y="4064001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5565776" y="4738689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5519739" y="5729289"/>
            <a:ext cx="166345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591176" y="1042988"/>
            <a:ext cx="143986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7491413" y="1042989"/>
            <a:ext cx="143986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9336088" y="1042988"/>
            <a:ext cx="119492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Data 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7491413" y="20796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7491413" y="2979739"/>
            <a:ext cx="153443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7491413" y="3698876"/>
            <a:ext cx="1439862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Question-naires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7535863" y="47339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9156699" y="2616996"/>
            <a:ext cx="1574658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9156699" y="3969544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>
                <a:solidFill>
                  <a:srgbClr val="FF0000"/>
                </a:solidFill>
                <a:latin typeface="Arial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777429" y="6309321"/>
            <a:ext cx="842302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996600"/>
                </a:solidFill>
                <a:latin typeface="Arial"/>
              </a:rPr>
              <a:t>(After Oates, 2006, p33)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3105434" y="2882090"/>
            <a:ext cx="789488" cy="251152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764783" y="3434278"/>
            <a:ext cx="1130139" cy="1390136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3125789" y="4554539"/>
            <a:ext cx="809625" cy="809625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5375920" y="1042988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7248128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9120336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631504" y="1065709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2279576" y="1042989"/>
            <a:ext cx="288032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  <a:latin typeface="Arial"/>
              </a:rPr>
              <a:t>What to do, how to do it?</a:t>
            </a:r>
          </a:p>
        </p:txBody>
      </p:sp>
    </p:spTree>
    <p:extLst>
      <p:ext uri="{BB962C8B-B14F-4D97-AF65-F5344CB8AC3E}">
        <p14:creationId xmlns:p14="http://schemas.microsoft.com/office/powerpoint/2010/main" val="3919964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1" y="381000"/>
            <a:ext cx="469106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hangingPunct="0"/>
            <a:r>
              <a:rPr lang="en-US" sz="4400" b="1">
                <a:solidFill>
                  <a:srgbClr val="000000"/>
                </a:solidFill>
                <a:latin typeface="Arial"/>
              </a:rPr>
              <a:t>Research Stages</a:t>
            </a:r>
          </a:p>
        </p:txBody>
      </p:sp>
      <p:grpSp>
        <p:nvGrpSpPr>
          <p:cNvPr id="18436" name="Group 4"/>
          <p:cNvGrpSpPr>
            <a:grpSpLocks/>
          </p:cNvGrpSpPr>
          <p:nvPr/>
        </p:nvGrpSpPr>
        <p:grpSpPr bwMode="auto">
          <a:xfrm flipV="1">
            <a:off x="2800383" y="2996952"/>
            <a:ext cx="381000" cy="1752600"/>
            <a:chOff x="288" y="1344"/>
            <a:chExt cx="240" cy="1104"/>
          </a:xfrm>
        </p:grpSpPr>
        <p:sp>
          <p:nvSpPr>
            <p:cNvPr id="18437" name="AutoShape 5"/>
            <p:cNvSpPr>
              <a:spLocks noChangeArrowheads="1"/>
            </p:cNvSpPr>
            <p:nvPr/>
          </p:nvSpPr>
          <p:spPr bwMode="auto">
            <a:xfrm>
              <a:off x="288" y="1344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8" name="AutoShape 6"/>
            <p:cNvSpPr>
              <a:spLocks noChangeArrowheads="1"/>
            </p:cNvSpPr>
            <p:nvPr/>
          </p:nvSpPr>
          <p:spPr bwMode="auto">
            <a:xfrm>
              <a:off x="288" y="1728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9" name="AutoShape 7"/>
            <p:cNvSpPr>
              <a:spLocks noChangeArrowheads="1"/>
            </p:cNvSpPr>
            <p:nvPr/>
          </p:nvSpPr>
          <p:spPr bwMode="auto">
            <a:xfrm>
              <a:off x="288" y="2112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8440" name="Group 8"/>
          <p:cNvGrpSpPr>
            <a:grpSpLocks/>
          </p:cNvGrpSpPr>
          <p:nvPr/>
        </p:nvGrpSpPr>
        <p:grpSpPr bwMode="auto">
          <a:xfrm>
            <a:off x="8986095" y="2996952"/>
            <a:ext cx="381000" cy="1752600"/>
            <a:chOff x="5040" y="1392"/>
            <a:chExt cx="240" cy="1104"/>
          </a:xfrm>
        </p:grpSpPr>
        <p:sp>
          <p:nvSpPr>
            <p:cNvPr id="18441" name="AutoShape 9"/>
            <p:cNvSpPr>
              <a:spLocks noChangeArrowheads="1"/>
            </p:cNvSpPr>
            <p:nvPr/>
          </p:nvSpPr>
          <p:spPr bwMode="auto">
            <a:xfrm>
              <a:off x="5040" y="1392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2" name="AutoShape 10"/>
            <p:cNvSpPr>
              <a:spLocks noChangeArrowheads="1"/>
            </p:cNvSpPr>
            <p:nvPr/>
          </p:nvSpPr>
          <p:spPr bwMode="auto">
            <a:xfrm>
              <a:off x="5040" y="1776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3" name="AutoShape 11"/>
            <p:cNvSpPr>
              <a:spLocks noChangeArrowheads="1"/>
            </p:cNvSpPr>
            <p:nvPr/>
          </p:nvSpPr>
          <p:spPr bwMode="auto">
            <a:xfrm>
              <a:off x="5040" y="2160"/>
              <a:ext cx="240" cy="336"/>
            </a:xfrm>
            <a:prstGeom prst="upArrow">
              <a:avLst>
                <a:gd name="adj1" fmla="val 50000"/>
                <a:gd name="adj2" fmla="val 3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</p:grpSp>
      <p:graphicFrame>
        <p:nvGraphicFramePr>
          <p:cNvPr id="18445" name="Text Box 3">
            <a:extLst>
              <a:ext uri="{FF2B5EF4-FFF2-40B4-BE49-F238E27FC236}">
                <a16:creationId xmlns:a16="http://schemas.microsoft.com/office/drawing/2014/main" id="{1EEB244D-536C-6B7C-8B10-BA16814F68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9163724"/>
              </p:ext>
            </p:extLst>
          </p:nvPr>
        </p:nvGraphicFramePr>
        <p:xfrm>
          <a:off x="3287486" y="1589314"/>
          <a:ext cx="5497286" cy="4279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7352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556591" y="1741714"/>
            <a:ext cx="3518452" cy="41177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Research Area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		- Research Question</a:t>
            </a:r>
          </a:p>
        </p:txBody>
      </p:sp>
      <p:graphicFrame>
        <p:nvGraphicFramePr>
          <p:cNvPr id="19461" name="Text Box 3">
            <a:extLst>
              <a:ext uri="{FF2B5EF4-FFF2-40B4-BE49-F238E27FC236}">
                <a16:creationId xmlns:a16="http://schemas.microsoft.com/office/drawing/2014/main" id="{120A5405-9630-6FCC-7509-9DA583421F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419292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5094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556591" y="1741714"/>
            <a:ext cx="3518452" cy="41177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The Hypothesis</a:t>
            </a:r>
          </a:p>
        </p:txBody>
      </p:sp>
      <p:graphicFrame>
        <p:nvGraphicFramePr>
          <p:cNvPr id="20485" name="Text Box 3">
            <a:extLst>
              <a:ext uri="{FF2B5EF4-FFF2-40B4-BE49-F238E27FC236}">
                <a16:creationId xmlns:a16="http://schemas.microsoft.com/office/drawing/2014/main" id="{6062FAB2-3B78-B70F-FFCB-9E914933E0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879495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0766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451515" y="1734857"/>
            <a:ext cx="3765483" cy="33882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Research Method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6008068" y="978993"/>
            <a:ext cx="5365218" cy="4900014"/>
          </a:xfrm>
          <a:prstGeom prst="rect">
            <a:avLst/>
          </a:prstGeo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/>
              <a:t>Each </a:t>
            </a:r>
            <a:r>
              <a:rPr lang="en-US" sz="2000" b="1"/>
              <a:t>objective</a:t>
            </a:r>
            <a:r>
              <a:rPr lang="en-US" sz="2000"/>
              <a:t> requires activities</a:t>
            </a:r>
          </a:p>
          <a:p>
            <a:pPr marL="1028700" lvl="1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/>
              <a:t>Valid evidence gathering techniques</a:t>
            </a:r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/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/>
              <a:t>Leads to </a:t>
            </a:r>
            <a:r>
              <a:rPr lang="en-US" sz="2000" b="1"/>
              <a:t>research method</a:t>
            </a:r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/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/>
              <a:t>Approved valid patterns of activities</a:t>
            </a:r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/>
          </a:p>
          <a:p>
            <a:pPr marL="571500" indent="-5715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/>
              <a:t>Activities produce deliverables</a:t>
            </a:r>
          </a:p>
        </p:txBody>
      </p:sp>
    </p:spTree>
    <p:extLst>
      <p:ext uri="{BB962C8B-B14F-4D97-AF65-F5344CB8AC3E}">
        <p14:creationId xmlns:p14="http://schemas.microsoft.com/office/powerpoint/2010/main" val="4019963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dirty="0"/>
              <a:t>Research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22533D-F421-4019-6F7E-82738F5234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58921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78018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6824CE-083D-4ED5-94A5-655345BB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785D83B-2124-40CD-9E29-811BC2B7C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8C04B1-2CE0-92BF-BB6F-5DE953BEF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90264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9680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/>
              <a:t>Experiments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/>
              <a:t>Experimentation can be based on </a:t>
            </a:r>
          </a:p>
          <a:p>
            <a:pPr lvl="1"/>
            <a:r>
              <a:rPr lang="en-GB" sz="2000"/>
              <a:t>Design and build</a:t>
            </a:r>
          </a:p>
          <a:p>
            <a:pPr lvl="1"/>
            <a:r>
              <a:rPr lang="en-GB" sz="2000"/>
              <a:t>Simulations</a:t>
            </a:r>
          </a:p>
          <a:p>
            <a:pPr lvl="1"/>
            <a:r>
              <a:rPr lang="en-GB" sz="2000"/>
              <a:t>Survey</a:t>
            </a:r>
          </a:p>
          <a:p>
            <a:pPr lvl="1"/>
            <a:r>
              <a:rPr lang="en-GB" sz="2000"/>
              <a:t>Situational observation</a:t>
            </a:r>
          </a:p>
          <a:p>
            <a:pPr lvl="1"/>
            <a:r>
              <a:rPr lang="en-GB" sz="2000"/>
              <a:t>Data analysis from existing data</a:t>
            </a:r>
          </a:p>
          <a:p>
            <a:pPr lvl="1"/>
            <a:r>
              <a:rPr lang="en-GB" sz="2000"/>
              <a:t>Inferencing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3284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/>
              <a:t>Likely Types of Project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/>
              <a:t>For many technical programmes</a:t>
            </a:r>
          </a:p>
          <a:p>
            <a:pPr lvl="1"/>
            <a:r>
              <a:rPr lang="en-GB" sz="2000"/>
              <a:t>Design and build</a:t>
            </a:r>
          </a:p>
          <a:p>
            <a:pPr lvl="1"/>
            <a:r>
              <a:rPr lang="en-GB" sz="2000"/>
              <a:t>Experiment</a:t>
            </a:r>
          </a:p>
          <a:p>
            <a:r>
              <a:rPr lang="en-GB" sz="2000"/>
              <a:t>Also commonplace:</a:t>
            </a:r>
          </a:p>
          <a:p>
            <a:pPr lvl="1"/>
            <a:r>
              <a:rPr lang="en-GB" sz="2000"/>
              <a:t>Simulation</a:t>
            </a:r>
          </a:p>
          <a:p>
            <a:pPr lvl="1"/>
            <a:r>
              <a:rPr lang="en-GB" sz="2000"/>
              <a:t>Survey</a:t>
            </a:r>
          </a:p>
          <a:p>
            <a:pPr lvl="1"/>
            <a:r>
              <a:rPr lang="en-GB" sz="2000"/>
              <a:t>Case study</a:t>
            </a:r>
          </a:p>
          <a:p>
            <a:r>
              <a:rPr lang="en-GB" sz="2000"/>
              <a:t>If employer-based, need to ensure level is appropriate (supervisor will advise)</a:t>
            </a:r>
          </a:p>
        </p:txBody>
      </p:sp>
    </p:spTree>
    <p:extLst>
      <p:ext uri="{BB962C8B-B14F-4D97-AF65-F5344CB8AC3E}">
        <p14:creationId xmlns:p14="http://schemas.microsoft.com/office/powerpoint/2010/main" val="1092404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451515" y="1734857"/>
            <a:ext cx="3765483" cy="33882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Planning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			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 dirty="0">
              <a:solidFill>
                <a:srgbClr val="FEFEFE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b="1" dirty="0">
              <a:solidFill>
                <a:srgbClr val="FEFEFE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solidFill>
                  <a:srgbClr val="FEFEFE"/>
                </a:solidFill>
                <a:latin typeface="+mj-lt"/>
                <a:ea typeface="+mj-ea"/>
                <a:cs typeface="+mj-cs"/>
              </a:rPr>
              <a:t>Execution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6008068" y="978993"/>
            <a:ext cx="5365218" cy="4900014"/>
          </a:xfrm>
          <a:prstGeom prst="rect">
            <a:avLst/>
          </a:prstGeo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/>
              <a:t>Use of resources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/>
              <a:t>	through time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000" dirty="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2000" dirty="0"/>
              <a:t>	Just Do It</a:t>
            </a:r>
          </a:p>
        </p:txBody>
      </p:sp>
    </p:spTree>
    <p:extLst>
      <p:ext uri="{BB962C8B-B14F-4D97-AF65-F5344CB8AC3E}">
        <p14:creationId xmlns:p14="http://schemas.microsoft.com/office/powerpoint/2010/main" val="3208720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7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0728" name="Rectangle 74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9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556591" y="1741714"/>
            <a:ext cx="3518452" cy="41177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EFEFE"/>
                </a:solidFill>
                <a:latin typeface="+mj-lt"/>
                <a:ea typeface="+mj-ea"/>
                <a:cs typeface="+mj-cs"/>
              </a:rPr>
              <a:t>Evaluation</a:t>
            </a:r>
          </a:p>
        </p:txBody>
      </p:sp>
      <p:graphicFrame>
        <p:nvGraphicFramePr>
          <p:cNvPr id="30730" name="Text Box 3">
            <a:extLst>
              <a:ext uri="{FF2B5EF4-FFF2-40B4-BE49-F238E27FC236}">
                <a16:creationId xmlns:a16="http://schemas.microsoft.com/office/drawing/2014/main" id="{5EA361AE-F008-E49C-D39E-AFC68C9256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692876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41194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0" name="Freeform 6">
            <a:extLst>
              <a:ext uri="{FF2B5EF4-FFF2-40B4-BE49-F238E27FC236}">
                <a16:creationId xmlns:a16="http://schemas.microsoft.com/office/drawing/2014/main" id="{B9D93730-8C7D-423D-9137-597B5FA65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1751" name="Rectangle 73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52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1753" name="Text Box 2">
            <a:extLst>
              <a:ext uri="{FF2B5EF4-FFF2-40B4-BE49-F238E27FC236}">
                <a16:creationId xmlns:a16="http://schemas.microsoft.com/office/drawing/2014/main" id="{590EA25E-1C8A-5D35-EC81-25F6D8BBE4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7921712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7593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44</TotalTime>
  <Words>647</Words>
  <Application>Microsoft Office PowerPoint</Application>
  <PresentationFormat>Widescreen</PresentationFormat>
  <Paragraphs>151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Century Gothic</vt:lpstr>
      <vt:lpstr>Garamond</vt:lpstr>
      <vt:lpstr>Symbol</vt:lpstr>
      <vt:lpstr>Times New Roman</vt:lpstr>
      <vt:lpstr>Wingdings 2</vt:lpstr>
      <vt:lpstr>Quotable</vt:lpstr>
      <vt:lpstr>Research Methods 2 (approaches to research)</vt:lpstr>
      <vt:lpstr>FRASCATI Definitions</vt:lpstr>
      <vt:lpstr>FRASCATI Definitions</vt:lpstr>
      <vt:lpstr>PowerPoint Presentation</vt:lpstr>
      <vt:lpstr>PowerPoint Presentation</vt:lpstr>
      <vt:lpstr>AIM</vt:lpstr>
      <vt:lpstr>Learning Outcomes</vt:lpstr>
      <vt:lpstr>The Research Process</vt:lpstr>
      <vt:lpstr>PowerPoint Presentation</vt:lpstr>
      <vt:lpstr>PowerPoint Presentation</vt:lpstr>
      <vt:lpstr>PowerPoint Presentation</vt:lpstr>
      <vt:lpstr>PowerPoint Presentation</vt:lpstr>
      <vt:lpstr>Research Methods</vt:lpstr>
      <vt:lpstr>Research Methods</vt:lpstr>
      <vt:lpstr>Experiments</vt:lpstr>
      <vt:lpstr>Likely Types of Project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Rees</dc:creator>
  <cp:lastModifiedBy>Beverley Holland</cp:lastModifiedBy>
  <cp:revision>4</cp:revision>
  <dcterms:created xsi:type="dcterms:W3CDTF">2019-10-15T14:54:08Z</dcterms:created>
  <dcterms:modified xsi:type="dcterms:W3CDTF">2022-05-24T08:54:34Z</dcterms:modified>
</cp:coreProperties>
</file>