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20" d="100"/>
          <a:sy n="120" d="100"/>
        </p:scale>
        <p:origin x="-1312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printerSettings" Target="printerSettings/printerSettings1.bin"/><Relationship Id="rId8" Type="http://schemas.openxmlformats.org/officeDocument/2006/relationships/presProps" Target="presProps.xml"/><Relationship Id="rId9" Type="http://schemas.openxmlformats.org/officeDocument/2006/relationships/viewProps" Target="viewProps.xml"/><Relationship Id="rId10" Type="http://schemas.openxmlformats.org/officeDocument/2006/relationships/theme" Target="theme/theme1.xml"/><Relationship Id="rId1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91C63-AB79-E444-A197-EF52613766A9}" type="datetimeFigureOut">
              <a:rPr lang="en-US" smtClean="0"/>
              <a:t>30/12/18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0C1DD-8BFD-3B49-A7C7-79A7A69E22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91C63-AB79-E444-A197-EF52613766A9}" type="datetimeFigureOut">
              <a:rPr lang="en-US" smtClean="0"/>
              <a:t>30/12/18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0C1DD-8BFD-3B49-A7C7-79A7A69E22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91C63-AB79-E444-A197-EF52613766A9}" type="datetimeFigureOut">
              <a:rPr lang="en-US" smtClean="0"/>
              <a:t>30/12/18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0C1DD-8BFD-3B49-A7C7-79A7A69E22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91C63-AB79-E444-A197-EF52613766A9}" type="datetimeFigureOut">
              <a:rPr lang="en-US" smtClean="0"/>
              <a:t>30/12/18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0C1DD-8BFD-3B49-A7C7-79A7A69E22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91C63-AB79-E444-A197-EF52613766A9}" type="datetimeFigureOut">
              <a:rPr lang="en-US" smtClean="0"/>
              <a:t>30/12/18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0C1DD-8BFD-3B49-A7C7-79A7A69E22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91C63-AB79-E444-A197-EF52613766A9}" type="datetimeFigureOut">
              <a:rPr lang="en-US" smtClean="0"/>
              <a:t>30/12/18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0C1DD-8BFD-3B49-A7C7-79A7A69E22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91C63-AB79-E444-A197-EF52613766A9}" type="datetimeFigureOut">
              <a:rPr lang="en-US" smtClean="0"/>
              <a:t>30/12/18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0C1DD-8BFD-3B49-A7C7-79A7A69E22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91C63-AB79-E444-A197-EF52613766A9}" type="datetimeFigureOut">
              <a:rPr lang="en-US" smtClean="0"/>
              <a:t>30/12/18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0C1DD-8BFD-3B49-A7C7-79A7A69E22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91C63-AB79-E444-A197-EF52613766A9}" type="datetimeFigureOut">
              <a:rPr lang="en-US" smtClean="0"/>
              <a:t>30/12/18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0C1DD-8BFD-3B49-A7C7-79A7A69E22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91C63-AB79-E444-A197-EF52613766A9}" type="datetimeFigureOut">
              <a:rPr lang="en-US" smtClean="0"/>
              <a:t>30/12/18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0C1DD-8BFD-3B49-A7C7-79A7A69E22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91C63-AB79-E444-A197-EF52613766A9}" type="datetimeFigureOut">
              <a:rPr lang="en-US" smtClean="0"/>
              <a:t>30/12/18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0C1DD-8BFD-3B49-A7C7-79A7A69E22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091C63-AB79-E444-A197-EF52613766A9}" type="datetimeFigureOut">
              <a:rPr lang="en-US" smtClean="0"/>
              <a:t>30/12/18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50C1DD-8BFD-3B49-A7C7-79A7A69E22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sv.uio.no/sai/english/research/projects/overheating/news/2017/waste-workshop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Humans and waste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Human waste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73759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a waste! 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Rubbish is probably the most visible expression of the </a:t>
            </a:r>
            <a:r>
              <a:rPr lang="en-US" dirty="0" err="1"/>
              <a:t>Anthropocene</a:t>
            </a:r>
            <a:r>
              <a:rPr lang="en-US" dirty="0" smtClean="0"/>
              <a:t>. (Rubbish that doesn’t decay produced by </a:t>
            </a:r>
            <a:r>
              <a:rPr lang="en-US" i="1" dirty="0" smtClean="0"/>
              <a:t>homo </a:t>
            </a:r>
            <a:r>
              <a:rPr lang="en-US" i="1" dirty="0" err="1" smtClean="0"/>
              <a:t>consumens</a:t>
            </a:r>
            <a:r>
              <a:rPr lang="en-US" i="1" dirty="0" smtClean="0"/>
              <a:t> </a:t>
            </a:r>
            <a:r>
              <a:rPr lang="en-US" dirty="0" smtClean="0"/>
              <a:t>(Deane-Drummond 2018))</a:t>
            </a:r>
            <a:endParaRPr lang="en-US" dirty="0"/>
          </a:p>
          <a:p>
            <a:r>
              <a:rPr lang="en-US" dirty="0" smtClean="0"/>
              <a:t>Waste is an unintended consequence of modernity, and it is now overwhelming. </a:t>
            </a:r>
          </a:p>
          <a:p>
            <a:r>
              <a:rPr lang="en-US" dirty="0" smtClean="0"/>
              <a:t>‘Fresh </a:t>
            </a:r>
            <a:r>
              <a:rPr lang="en-US" dirty="0"/>
              <a:t>K</a:t>
            </a:r>
            <a:r>
              <a:rPr lang="en-US" dirty="0" smtClean="0"/>
              <a:t>ills’ in US was the largest human-made structure in the world (2,200 acres</a:t>
            </a:r>
            <a:r>
              <a:rPr lang="en-US" smtClean="0"/>
              <a:t>) until 2001.</a:t>
            </a:r>
            <a:endParaRPr lang="en-US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Etymology of ‘waste’:</a:t>
            </a:r>
          </a:p>
          <a:p>
            <a:pPr lvl="1"/>
            <a:r>
              <a:rPr lang="en-US" dirty="0" smtClean="0"/>
              <a:t>French: to ruin, to abandon,  desolate, uncultivated</a:t>
            </a:r>
          </a:p>
          <a:p>
            <a:pPr lvl="1"/>
            <a:r>
              <a:rPr lang="en-US" dirty="0" smtClean="0"/>
              <a:t>Germanic: to ravage, wilderness</a:t>
            </a:r>
          </a:p>
          <a:p>
            <a:pPr marL="0" indent="0">
              <a:buNone/>
            </a:pPr>
            <a:r>
              <a:rPr lang="en-US" dirty="0" smtClean="0"/>
              <a:t>Now waste is something extra or unused/able.</a:t>
            </a:r>
          </a:p>
          <a:p>
            <a:r>
              <a:rPr lang="en-US" dirty="0" smtClean="0"/>
              <a:t>‘It’s a waste’ means it can’t be used.</a:t>
            </a:r>
          </a:p>
          <a:p>
            <a:r>
              <a:rPr lang="en-US" dirty="0" smtClean="0"/>
              <a:t>Focus on ‘use’/resource</a:t>
            </a:r>
            <a:endParaRPr lang="en-US" dirty="0"/>
          </a:p>
        </p:txBody>
      </p:sp>
      <p:pic>
        <p:nvPicPr>
          <p:cNvPr id="7" name="Picture 6" descr="have-you-ever-looked-at-a-box-of-raisins-and-thought-what-a-waste-they-could-have-been-wine-40fc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4866217"/>
            <a:ext cx="3903737" cy="2732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1747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Waste and people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 smtClean="0"/>
              <a:t>Eriksen</a:t>
            </a:r>
            <a:r>
              <a:rPr lang="en-US" dirty="0" smtClean="0"/>
              <a:t> sees parallels between how we treat waste and some people.</a:t>
            </a:r>
          </a:p>
          <a:p>
            <a:r>
              <a:rPr lang="en-US" dirty="0" smtClean="0"/>
              <a:t>Refugees, prisoners, slum dwellers, poor consumers are all ‘unwanted excess’ and are discarded, rejected, dumped, considered polluting</a:t>
            </a:r>
          </a:p>
          <a:p>
            <a:r>
              <a:rPr lang="en-US" dirty="0"/>
              <a:t>Waste </a:t>
            </a:r>
            <a:r>
              <a:rPr lang="en-US" dirty="0" smtClean="0"/>
              <a:t>pickers/disposable people </a:t>
            </a:r>
            <a:r>
              <a:rPr lang="mr-IN" dirty="0"/>
              <a:t>–</a:t>
            </a:r>
            <a:r>
              <a:rPr lang="en-US" dirty="0"/>
              <a:t> low </a:t>
            </a:r>
            <a:r>
              <a:rPr lang="en-US" dirty="0" smtClean="0"/>
              <a:t>status, low wages, zero hours</a:t>
            </a:r>
            <a:endParaRPr lang="en-US" dirty="0"/>
          </a:p>
        </p:txBody>
      </p:sp>
      <p:pic>
        <p:nvPicPr>
          <p:cNvPr id="5" name="Content Placeholder 4" descr="_103482877_homeless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20" r="2492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5621429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Rethinking waste management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If 80% of waste can be recycled, then its meaning must change. Waste is a precious resource.</a:t>
            </a:r>
          </a:p>
          <a:p>
            <a:r>
              <a:rPr lang="en-US" dirty="0" err="1" smtClean="0"/>
              <a:t>Furniss</a:t>
            </a:r>
            <a:r>
              <a:rPr lang="en-US" dirty="0" smtClean="0"/>
              <a:t> shows the skill of dump workers in Cairo.</a:t>
            </a:r>
          </a:p>
          <a:p>
            <a:r>
              <a:rPr lang="en-US" dirty="0" smtClean="0"/>
              <a:t>Knowles shows how sorting bottles in Ethiopia is lucrative.</a:t>
            </a:r>
          </a:p>
          <a:p>
            <a:r>
              <a:rPr lang="en-US" dirty="0" smtClean="0"/>
              <a:t>Sanchez </a:t>
            </a:r>
            <a:r>
              <a:rPr lang="mr-IN" dirty="0" smtClean="0"/>
              <a:t>–</a:t>
            </a:r>
            <a:r>
              <a:rPr lang="en-US" dirty="0" smtClean="0"/>
              <a:t> scrap workers in India are ingenious.</a:t>
            </a:r>
          </a:p>
        </p:txBody>
      </p:sp>
      <p:pic>
        <p:nvPicPr>
          <p:cNvPr id="5" name="Content Placeholder 4" descr="animals-business-fly-money-stik-money-bgrn68_low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310" b="1431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146736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smtClean="0"/>
              <a:t>Deane-Drummond, C. 2018 Rivers at the end of the end of nature in Rivers of the </a:t>
            </a:r>
            <a:r>
              <a:rPr lang="en-US" dirty="0" err="1" smtClean="0"/>
              <a:t>Anthropocene</a:t>
            </a:r>
            <a:r>
              <a:rPr lang="en-US" dirty="0" smtClean="0"/>
              <a:t> </a:t>
            </a:r>
            <a:r>
              <a:rPr lang="en-US" dirty="0" err="1" smtClean="0"/>
              <a:t>OpenAccess</a:t>
            </a:r>
            <a:r>
              <a:rPr lang="en-US" dirty="0" smtClean="0"/>
              <a:t> Press</a:t>
            </a:r>
          </a:p>
          <a:p>
            <a:r>
              <a:rPr lang="en-US" dirty="0" err="1" smtClean="0"/>
              <a:t>Eriksen</a:t>
            </a:r>
            <a:r>
              <a:rPr lang="en-US" dirty="0" smtClean="0"/>
              <a:t>, T. H. 2013 </a:t>
            </a:r>
            <a:r>
              <a:rPr lang="en-US" i="1" dirty="0" smtClean="0"/>
              <a:t>Anthropologists to study humanity’s biggest crises </a:t>
            </a:r>
            <a:r>
              <a:rPr lang="en-US" dirty="0" smtClean="0"/>
              <a:t>[online</a:t>
            </a:r>
            <a:r>
              <a:rPr lang="en-US" dirty="0"/>
              <a:t>] available at https://</a:t>
            </a:r>
            <a:r>
              <a:rPr lang="en-US" dirty="0" err="1"/>
              <a:t>www.sv.uio.no</a:t>
            </a:r>
            <a:r>
              <a:rPr lang="en-US" dirty="0"/>
              <a:t>/</a:t>
            </a:r>
            <a:r>
              <a:rPr lang="en-US" dirty="0" err="1"/>
              <a:t>sai</a:t>
            </a:r>
            <a:r>
              <a:rPr lang="en-US" dirty="0"/>
              <a:t>/</a:t>
            </a:r>
            <a:r>
              <a:rPr lang="en-US" dirty="0" err="1"/>
              <a:t>english</a:t>
            </a:r>
            <a:r>
              <a:rPr lang="en-US" dirty="0"/>
              <a:t>/research/projects/overheating/news/2017/</a:t>
            </a:r>
            <a:r>
              <a:rPr lang="en-US" dirty="0" err="1"/>
              <a:t>thomas-interview.html</a:t>
            </a:r>
            <a:endParaRPr lang="en-US" dirty="0" smtClean="0"/>
          </a:p>
          <a:p>
            <a:r>
              <a:rPr lang="en-US" dirty="0" err="1" smtClean="0"/>
              <a:t>Furniss</a:t>
            </a:r>
            <a:r>
              <a:rPr lang="en-US" dirty="0" smtClean="0"/>
              <a:t>, J. 2017 Overflowing landfills, unwanted humans, and a new anthropology of waste [online</a:t>
            </a:r>
            <a:r>
              <a:rPr lang="en-US" dirty="0"/>
              <a:t>] available at https://</a:t>
            </a:r>
            <a:r>
              <a:rPr lang="en-US" dirty="0" err="1"/>
              <a:t>www.sv.uio.no</a:t>
            </a:r>
            <a:r>
              <a:rPr lang="en-US" dirty="0"/>
              <a:t>/</a:t>
            </a:r>
            <a:r>
              <a:rPr lang="en-US" dirty="0" err="1"/>
              <a:t>sai</a:t>
            </a:r>
            <a:r>
              <a:rPr lang="en-US" dirty="0"/>
              <a:t>/</a:t>
            </a:r>
            <a:r>
              <a:rPr lang="en-US" dirty="0" err="1"/>
              <a:t>english</a:t>
            </a:r>
            <a:r>
              <a:rPr lang="en-US" dirty="0"/>
              <a:t>/research/projects/overheating/news/2017/waste-</a:t>
            </a:r>
            <a:r>
              <a:rPr lang="en-US" dirty="0" err="1"/>
              <a:t>workshop.html</a:t>
            </a:r>
            <a:r>
              <a:rPr lang="en-US" dirty="0"/>
              <a:t> </a:t>
            </a:r>
            <a:endParaRPr lang="en-US" dirty="0" smtClean="0"/>
          </a:p>
          <a:p>
            <a:r>
              <a:rPr lang="en-US" dirty="0" smtClean="0"/>
              <a:t>Knowles, C. </a:t>
            </a:r>
            <a:r>
              <a:rPr lang="en-US" dirty="0"/>
              <a:t>2017 Overflowing landfills, unwanted humans, and a new anthropology of waste [online] available at </a:t>
            </a:r>
            <a:r>
              <a:rPr lang="en-US" dirty="0">
                <a:hlinkClick r:id="rId2"/>
              </a:rPr>
              <a:t>https://www.sv.uio.no/sai/english/research/projects/overheating/news/2017/waste-workshop.html</a:t>
            </a:r>
            <a:r>
              <a:rPr lang="en-US" dirty="0"/>
              <a:t> </a:t>
            </a:r>
            <a:endParaRPr lang="en-US" dirty="0" smtClean="0"/>
          </a:p>
          <a:p>
            <a:r>
              <a:rPr lang="en-US" dirty="0"/>
              <a:t>Sanchez, A. 2017 Overflowing landfills, unwanted humans, and a new anthropology of waste [online] available at https://</a:t>
            </a:r>
            <a:r>
              <a:rPr lang="en-US" dirty="0" err="1"/>
              <a:t>www.sv.uio.no</a:t>
            </a:r>
            <a:r>
              <a:rPr lang="en-US" dirty="0"/>
              <a:t>/</a:t>
            </a:r>
            <a:r>
              <a:rPr lang="en-US" dirty="0" err="1"/>
              <a:t>sai</a:t>
            </a:r>
            <a:r>
              <a:rPr lang="en-US" dirty="0"/>
              <a:t>/</a:t>
            </a:r>
            <a:r>
              <a:rPr lang="en-US" dirty="0" err="1"/>
              <a:t>english</a:t>
            </a:r>
            <a:r>
              <a:rPr lang="en-US" dirty="0"/>
              <a:t>/research/projects/overheating/news/2017/waste-</a:t>
            </a:r>
            <a:r>
              <a:rPr lang="en-US" dirty="0" err="1"/>
              <a:t>workshop.html</a:t>
            </a:r>
            <a:r>
              <a:rPr lang="en-US" dirty="0"/>
              <a:t> </a:t>
            </a:r>
            <a:r>
              <a:rPr lang="en-US" dirty="0" smtClean="0"/>
              <a:t> 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2359474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39</TotalTime>
  <Words>431</Words>
  <Application>Microsoft Macintosh PowerPoint</Application>
  <PresentationFormat>On-screen Show (4:3)</PresentationFormat>
  <Paragraphs>27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Black</vt:lpstr>
      <vt:lpstr>Humans and waste</vt:lpstr>
      <vt:lpstr>What a waste! </vt:lpstr>
      <vt:lpstr>Waste and people </vt:lpstr>
      <vt:lpstr>Rethinking waste management</vt:lpstr>
      <vt:lpstr>References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Humans and waste</dc:title>
  <dc:creator>Luci Attala</dc:creator>
  <cp:lastModifiedBy>Luci Attala</cp:lastModifiedBy>
  <cp:revision>4</cp:revision>
  <dcterms:created xsi:type="dcterms:W3CDTF">2018-12-30T16:48:00Z</dcterms:created>
  <dcterms:modified xsi:type="dcterms:W3CDTF">2018-12-30T17:27:46Z</dcterms:modified>
</cp:coreProperties>
</file>