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2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A991A2-9EE8-4A22-865F-BE42FFC95202}" v="35" dt="2025-10-10T16:03:49.1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69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Asim Majeed (2319372)" userId="8c5cef83-99e0-4373-965c-8baf9f5e795c" providerId="ADAL" clId="{BA0E7806-6352-4B0E-BB7A-4109C8F7A5BF}"/>
    <pc:docChg chg="undo custSel modSld">
      <pc:chgData name="Muhammad Asim Majeed (2319372)" userId="8c5cef83-99e0-4373-965c-8baf9f5e795c" providerId="ADAL" clId="{BA0E7806-6352-4B0E-BB7A-4109C8F7A5BF}" dt="2025-10-10T16:03:31.169" v="277"/>
      <pc:docMkLst>
        <pc:docMk/>
      </pc:docMkLst>
      <pc:sldChg chg="addSp delSp modSp mod modMedia setBg delAnim setClrOvrMap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56"/>
        </pc:sldMkLst>
        <pc:spChg chg="mod">
          <ac:chgData name="Muhammad Asim Majeed (2319372)" userId="8c5cef83-99e0-4373-965c-8baf9f5e795c" providerId="ADAL" clId="{BA0E7806-6352-4B0E-BB7A-4109C8F7A5BF}" dt="2025-10-10T15:58:41.619" v="217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5:58:41.619" v="217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45:57.257" v="74" actId="26606"/>
          <ac:spMkLst>
            <pc:docMk/>
            <pc:sldMk cId="0" sldId="256"/>
            <ac:spMk id="12" creationId="{6BAB8189-D27D-423E-B154-5E4DFD3F5045}"/>
          </ac:spMkLst>
        </pc:spChg>
        <pc:spChg chg="add del">
          <ac:chgData name="Muhammad Asim Majeed (2319372)" userId="8c5cef83-99e0-4373-965c-8baf9f5e795c" providerId="ADAL" clId="{BA0E7806-6352-4B0E-BB7A-4109C8F7A5BF}" dt="2025-10-10T15:45:57.257" v="74" actId="26606"/>
          <ac:spMkLst>
            <pc:docMk/>
            <pc:sldMk cId="0" sldId="256"/>
            <ac:spMk id="18" creationId="{7DD20243-46C6-46E5-A705-B67ADDC8886B}"/>
          </ac:spMkLst>
        </pc:spChg>
        <pc:spChg chg="add del">
          <ac:chgData name="Muhammad Asim Majeed (2319372)" userId="8c5cef83-99e0-4373-965c-8baf9f5e795c" providerId="ADAL" clId="{BA0E7806-6352-4B0E-BB7A-4109C8F7A5BF}" dt="2025-10-10T15:45:57.257" v="74" actId="26606"/>
          <ac:spMkLst>
            <pc:docMk/>
            <pc:sldMk cId="0" sldId="256"/>
            <ac:spMk id="20" creationId="{052BEFF1-896C-45B1-B02C-96A6A1BC389A}"/>
          </ac:spMkLst>
        </pc:spChg>
        <pc:spChg chg="add del">
          <ac:chgData name="Muhammad Asim Majeed (2319372)" userId="8c5cef83-99e0-4373-965c-8baf9f5e795c" providerId="ADAL" clId="{BA0E7806-6352-4B0E-BB7A-4109C8F7A5BF}" dt="2025-10-10T15:42:55.185" v="44" actId="26606"/>
          <ac:spMkLst>
            <pc:docMk/>
            <pc:sldMk cId="0" sldId="256"/>
            <ac:spMk id="21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5:45:57.257" v="74" actId="26606"/>
          <ac:spMkLst>
            <pc:docMk/>
            <pc:sldMk cId="0" sldId="256"/>
            <ac:spMk id="22" creationId="{BB237A14-61B1-4C00-A670-5D8D68A8668E}"/>
          </ac:spMkLst>
        </pc:spChg>
        <pc:spChg chg="add del">
          <ac:chgData name="Muhammad Asim Majeed (2319372)" userId="8c5cef83-99e0-4373-965c-8baf9f5e795c" providerId="ADAL" clId="{BA0E7806-6352-4B0E-BB7A-4109C8F7A5BF}" dt="2025-10-10T15:42:55.185" v="44" actId="26606"/>
          <ac:spMkLst>
            <pc:docMk/>
            <pc:sldMk cId="0" sldId="256"/>
            <ac:spMk id="23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5:45:57.257" v="74" actId="26606"/>
          <ac:spMkLst>
            <pc:docMk/>
            <pc:sldMk cId="0" sldId="256"/>
            <ac:spMk id="24" creationId="{8598F259-6F54-47A3-8D13-1603D786A328}"/>
          </ac:spMkLst>
        </pc:spChg>
        <pc:spChg chg="add del">
          <ac:chgData name="Muhammad Asim Majeed (2319372)" userId="8c5cef83-99e0-4373-965c-8baf9f5e795c" providerId="ADAL" clId="{BA0E7806-6352-4B0E-BB7A-4109C8F7A5BF}" dt="2025-10-10T15:42:55.185" v="44" actId="26606"/>
          <ac:spMkLst>
            <pc:docMk/>
            <pc:sldMk cId="0" sldId="256"/>
            <ac:spMk id="25" creationId="{081E4A58-353D-44AE-B2FC-2A74E2E400F7}"/>
          </ac:spMkLst>
        </pc:spChg>
        <pc:spChg chg="add del">
          <ac:chgData name="Muhammad Asim Majeed (2319372)" userId="8c5cef83-99e0-4373-965c-8baf9f5e795c" providerId="ADAL" clId="{BA0E7806-6352-4B0E-BB7A-4109C8F7A5BF}" dt="2025-10-10T15:45:57.257" v="74" actId="26606"/>
          <ac:spMkLst>
            <pc:docMk/>
            <pc:sldMk cId="0" sldId="256"/>
            <ac:spMk id="26" creationId="{0BA768A8-4FED-4ED8-9E46-6BE72188ECD2}"/>
          </ac:spMkLst>
        </pc:spChg>
        <pc:spChg chg="add del">
          <ac:chgData name="Muhammad Asim Majeed (2319372)" userId="8c5cef83-99e0-4373-965c-8baf9f5e795c" providerId="ADAL" clId="{BA0E7806-6352-4B0E-BB7A-4109C8F7A5BF}" dt="2025-10-10T15:42:31.274" v="39" actId="26606"/>
          <ac:spMkLst>
            <pc:docMk/>
            <pc:sldMk cId="0" sldId="256"/>
            <ac:spMk id="30" creationId="{081EA652-8C6A-4E69-BEB9-170809474553}"/>
          </ac:spMkLst>
        </pc:spChg>
        <pc:spChg chg="add del">
          <ac:chgData name="Muhammad Asim Majeed (2319372)" userId="8c5cef83-99e0-4373-965c-8baf9f5e795c" providerId="ADAL" clId="{BA0E7806-6352-4B0E-BB7A-4109C8F7A5BF}" dt="2025-10-10T15:41:25.965" v="35" actId="26606"/>
          <ac:spMkLst>
            <pc:docMk/>
            <pc:sldMk cId="0" sldId="256"/>
            <ac:spMk id="31" creationId="{716F42E0-28DF-4093-AFC5-CA01F54C8897}"/>
          </ac:spMkLst>
        </pc:spChg>
        <pc:spChg chg="add del">
          <ac:chgData name="Muhammad Asim Majeed (2319372)" userId="8c5cef83-99e0-4373-965c-8baf9f5e795c" providerId="ADAL" clId="{BA0E7806-6352-4B0E-BB7A-4109C8F7A5BF}" dt="2025-10-10T15:42:02.903" v="37" actId="26606"/>
          <ac:spMkLst>
            <pc:docMk/>
            <pc:sldMk cId="0" sldId="256"/>
            <ac:spMk id="32" creationId="{59A309A7-1751-4ABE-A3C1-EEC40366AD89}"/>
          </ac:spMkLst>
        </pc:spChg>
        <pc:spChg chg="add del">
          <ac:chgData name="Muhammad Asim Majeed (2319372)" userId="8c5cef83-99e0-4373-965c-8baf9f5e795c" providerId="ADAL" clId="{BA0E7806-6352-4B0E-BB7A-4109C8F7A5BF}" dt="2025-10-10T15:41:25.965" v="35" actId="26606"/>
          <ac:spMkLst>
            <pc:docMk/>
            <pc:sldMk cId="0" sldId="256"/>
            <ac:spMk id="33" creationId="{4063B759-00FC-46D1-9898-8E8625268FAF}"/>
          </ac:spMkLst>
        </pc:spChg>
        <pc:spChg chg="add del">
          <ac:chgData name="Muhammad Asim Majeed (2319372)" userId="8c5cef83-99e0-4373-965c-8baf9f5e795c" providerId="ADAL" clId="{BA0E7806-6352-4B0E-BB7A-4109C8F7A5BF}" dt="2025-10-10T15:42:02.903" v="37" actId="26606"/>
          <ac:spMkLst>
            <pc:docMk/>
            <pc:sldMk cId="0" sldId="256"/>
            <ac:spMk id="34" creationId="{967D8EB6-EAE1-4F9C-B398-83321E287204}"/>
          </ac:spMkLst>
        </pc:spChg>
        <pc:spChg chg="add del">
          <ac:chgData name="Muhammad Asim Majeed (2319372)" userId="8c5cef83-99e0-4373-965c-8baf9f5e795c" providerId="ADAL" clId="{BA0E7806-6352-4B0E-BB7A-4109C8F7A5BF}" dt="2025-10-10T15:41:25.965" v="35" actId="26606"/>
          <ac:spMkLst>
            <pc:docMk/>
            <pc:sldMk cId="0" sldId="256"/>
            <ac:spMk id="35" creationId="{D5B012D8-7F27-4758-9AC6-C889B154BD73}"/>
          </ac:spMkLst>
        </pc:spChg>
        <pc:spChg chg="add del">
          <ac:chgData name="Muhammad Asim Majeed (2319372)" userId="8c5cef83-99e0-4373-965c-8baf9f5e795c" providerId="ADAL" clId="{BA0E7806-6352-4B0E-BB7A-4109C8F7A5BF}" dt="2025-10-10T15:42:31.274" v="39" actId="26606"/>
          <ac:spMkLst>
            <pc:docMk/>
            <pc:sldMk cId="0" sldId="256"/>
            <ac:spMk id="37" creationId="{5298780A-33B9-4EA2-8F67-DE68AD62841B}"/>
          </ac:spMkLst>
        </pc:spChg>
        <pc:spChg chg="add del">
          <ac:chgData name="Muhammad Asim Majeed (2319372)" userId="8c5cef83-99e0-4373-965c-8baf9f5e795c" providerId="ADAL" clId="{BA0E7806-6352-4B0E-BB7A-4109C8F7A5BF}" dt="2025-10-10T15:42:31.274" v="39" actId="26606"/>
          <ac:spMkLst>
            <pc:docMk/>
            <pc:sldMk cId="0" sldId="256"/>
            <ac:spMk id="38" creationId="{7F488E8B-4E1E-4402-8935-D4E6C02615C7}"/>
          </ac:spMkLst>
        </pc:spChg>
        <pc:spChg chg="add del">
          <ac:chgData name="Muhammad Asim Majeed (2319372)" userId="8c5cef83-99e0-4373-965c-8baf9f5e795c" providerId="ADAL" clId="{BA0E7806-6352-4B0E-BB7A-4109C8F7A5BF}" dt="2025-10-10T15:42:39.755" v="41" actId="26606"/>
          <ac:spMkLst>
            <pc:docMk/>
            <pc:sldMk cId="0" sldId="256"/>
            <ac:spMk id="42" creationId="{88853921-7BC9-4BDE-ACAB-133C683C82D6}"/>
          </ac:spMkLst>
        </pc:spChg>
        <pc:spChg chg="add del">
          <ac:chgData name="Muhammad Asim Majeed (2319372)" userId="8c5cef83-99e0-4373-965c-8baf9f5e795c" providerId="ADAL" clId="{BA0E7806-6352-4B0E-BB7A-4109C8F7A5BF}" dt="2025-10-10T15:42:39.755" v="41" actId="26606"/>
          <ac:spMkLst>
            <pc:docMk/>
            <pc:sldMk cId="0" sldId="256"/>
            <ac:spMk id="44" creationId="{09192968-3AE7-4470-A61C-97294BB92731}"/>
          </ac:spMkLst>
        </pc:spChg>
        <pc:spChg chg="add del">
          <ac:chgData name="Muhammad Asim Majeed (2319372)" userId="8c5cef83-99e0-4373-965c-8baf9f5e795c" providerId="ADAL" clId="{BA0E7806-6352-4B0E-BB7A-4109C8F7A5BF}" dt="2025-10-10T15:42:39.755" v="41" actId="26606"/>
          <ac:spMkLst>
            <pc:docMk/>
            <pc:sldMk cId="0" sldId="256"/>
            <ac:spMk id="45" creationId="{C3C0D90E-074A-4F52-9B11-B52BEF4BCBE5}"/>
          </ac:spMkLst>
        </pc:spChg>
        <pc:spChg chg="add del">
          <ac:chgData name="Muhammad Asim Majeed (2319372)" userId="8c5cef83-99e0-4373-965c-8baf9f5e795c" providerId="ADAL" clId="{BA0E7806-6352-4B0E-BB7A-4109C8F7A5BF}" dt="2025-10-10T15:42:39.755" v="41" actId="26606"/>
          <ac:spMkLst>
            <pc:docMk/>
            <pc:sldMk cId="0" sldId="256"/>
            <ac:spMk id="46" creationId="{3AB72E55-43E4-4356-BFE8-E2102CB0B505}"/>
          </ac:spMkLst>
        </pc:spChg>
        <pc:spChg chg="add del">
          <ac:chgData name="Muhammad Asim Majeed (2319372)" userId="8c5cef83-99e0-4373-965c-8baf9f5e795c" providerId="ADAL" clId="{BA0E7806-6352-4B0E-BB7A-4109C8F7A5BF}" dt="2025-10-10T15:42:39.755" v="41" actId="26606"/>
          <ac:spMkLst>
            <pc:docMk/>
            <pc:sldMk cId="0" sldId="256"/>
            <ac:spMk id="47" creationId="{CABBD4C1-E6F8-46F6-8152-A8A97490BF4D}"/>
          </ac:spMkLst>
        </pc:spChg>
        <pc:spChg chg="add del">
          <ac:chgData name="Muhammad Asim Majeed (2319372)" userId="8c5cef83-99e0-4373-965c-8baf9f5e795c" providerId="ADAL" clId="{BA0E7806-6352-4B0E-BB7A-4109C8F7A5BF}" dt="2025-10-10T15:42:39.755" v="41" actId="26606"/>
          <ac:spMkLst>
            <pc:docMk/>
            <pc:sldMk cId="0" sldId="256"/>
            <ac:spMk id="48" creationId="{83BA5EF5-1FE9-4BF9-83BB-269BCDDF6156}"/>
          </ac:spMkLst>
        </pc:spChg>
        <pc:spChg chg="add del">
          <ac:chgData name="Muhammad Asim Majeed (2319372)" userId="8c5cef83-99e0-4373-965c-8baf9f5e795c" providerId="ADAL" clId="{BA0E7806-6352-4B0E-BB7A-4109C8F7A5BF}" dt="2025-10-10T15:45:59.786" v="76" actId="26606"/>
          <ac:spMkLst>
            <pc:docMk/>
            <pc:sldMk cId="0" sldId="256"/>
            <ac:spMk id="49" creationId="{6BAB8189-D27D-423E-B154-5E4DFD3F5045}"/>
          </ac:spMkLst>
        </pc:spChg>
        <pc:spChg chg="add del">
          <ac:chgData name="Muhammad Asim Majeed (2319372)" userId="8c5cef83-99e0-4373-965c-8baf9f5e795c" providerId="ADAL" clId="{BA0E7806-6352-4B0E-BB7A-4109C8F7A5BF}" dt="2025-10-10T15:42:55.099" v="43" actId="26606"/>
          <ac:spMkLst>
            <pc:docMk/>
            <pc:sldMk cId="0" sldId="256"/>
            <ac:spMk id="50" creationId="{C2554CA6-288E-4202-BC52-2E5A8F0C0AED}"/>
          </ac:spMkLst>
        </pc:spChg>
        <pc:spChg chg="add del">
          <ac:chgData name="Muhammad Asim Majeed (2319372)" userId="8c5cef83-99e0-4373-965c-8baf9f5e795c" providerId="ADAL" clId="{BA0E7806-6352-4B0E-BB7A-4109C8F7A5BF}" dt="2025-10-10T15:42:55.099" v="43" actId="26606"/>
          <ac:spMkLst>
            <pc:docMk/>
            <pc:sldMk cId="0" sldId="256"/>
            <ac:spMk id="51" creationId="{B10BB131-AC8E-4A8E-A5D1-36260F720C3B}"/>
          </ac:spMkLst>
        </pc:spChg>
        <pc:spChg chg="add del">
          <ac:chgData name="Muhammad Asim Majeed (2319372)" userId="8c5cef83-99e0-4373-965c-8baf9f5e795c" providerId="ADAL" clId="{BA0E7806-6352-4B0E-BB7A-4109C8F7A5BF}" dt="2025-10-10T15:42:55.099" v="43" actId="26606"/>
          <ac:spMkLst>
            <pc:docMk/>
            <pc:sldMk cId="0" sldId="256"/>
            <ac:spMk id="52" creationId="{5B7778FC-632E-4DCA-A7CB-0D7731CCF970}"/>
          </ac:spMkLst>
        </pc:spChg>
        <pc:spChg chg="add del">
          <ac:chgData name="Muhammad Asim Majeed (2319372)" userId="8c5cef83-99e0-4373-965c-8baf9f5e795c" providerId="ADAL" clId="{BA0E7806-6352-4B0E-BB7A-4109C8F7A5BF}" dt="2025-10-10T15:42:55.099" v="43" actId="26606"/>
          <ac:spMkLst>
            <pc:docMk/>
            <pc:sldMk cId="0" sldId="256"/>
            <ac:spMk id="53" creationId="{FA23A907-97FB-4A8F-880A-DD77401C4296}"/>
          </ac:spMkLst>
        </pc:spChg>
        <pc:spChg chg="add del">
          <ac:chgData name="Muhammad Asim Majeed (2319372)" userId="8c5cef83-99e0-4373-965c-8baf9f5e795c" providerId="ADAL" clId="{BA0E7806-6352-4B0E-BB7A-4109C8F7A5BF}" dt="2025-10-10T15:44:13.285" v="45" actId="26606"/>
          <ac:spMkLst>
            <pc:docMk/>
            <pc:sldMk cId="0" sldId="256"/>
            <ac:spMk id="55" creationId="{DEE2AD96-B495-4E06-9291-B71706F728CB}"/>
          </ac:spMkLst>
        </pc:spChg>
        <pc:spChg chg="del">
          <ac:chgData name="Muhammad Asim Majeed (2319372)" userId="8c5cef83-99e0-4373-965c-8baf9f5e795c" providerId="ADAL" clId="{BA0E7806-6352-4B0E-BB7A-4109C8F7A5BF}" dt="2025-10-10T15:44:13.285" v="45" actId="26606"/>
          <ac:spMkLst>
            <pc:docMk/>
            <pc:sldMk cId="0" sldId="256"/>
            <ac:spMk id="56" creationId="{53CF6D67-C5A8-4ADD-9E8E-1E38CA1D3166}"/>
          </ac:spMkLst>
        </pc:spChg>
        <pc:spChg chg="add del">
          <ac:chgData name="Muhammad Asim Majeed (2319372)" userId="8c5cef83-99e0-4373-965c-8baf9f5e795c" providerId="ADAL" clId="{BA0E7806-6352-4B0E-BB7A-4109C8F7A5BF}" dt="2025-10-10T15:44:13.285" v="45" actId="26606"/>
          <ac:spMkLst>
            <pc:docMk/>
            <pc:sldMk cId="0" sldId="256"/>
            <ac:spMk id="57" creationId="{86909FA0-B515-4681-B7A8-FA281D133B94}"/>
          </ac:spMkLst>
        </pc:spChg>
        <pc:spChg chg="add del">
          <ac:chgData name="Muhammad Asim Majeed (2319372)" userId="8c5cef83-99e0-4373-965c-8baf9f5e795c" providerId="ADAL" clId="{BA0E7806-6352-4B0E-BB7A-4109C8F7A5BF}" dt="2025-10-10T15:44:13.285" v="45" actId="26606"/>
          <ac:spMkLst>
            <pc:docMk/>
            <pc:sldMk cId="0" sldId="256"/>
            <ac:spMk id="58" creationId="{21C9FE86-FCC3-4A31-AA1C-C882262B7FE7}"/>
          </ac:spMkLst>
        </pc:spChg>
        <pc:spChg chg="add">
          <ac:chgData name="Muhammad Asim Majeed (2319372)" userId="8c5cef83-99e0-4373-965c-8baf9f5e795c" providerId="ADAL" clId="{BA0E7806-6352-4B0E-BB7A-4109C8F7A5BF}" dt="2025-10-10T15:42:55.185" v="44" actId="26606"/>
          <ac:spMkLst>
            <pc:docMk/>
            <pc:sldMk cId="0" sldId="256"/>
            <ac:spMk id="59" creationId="{7D96243B-ECED-4B71-8E06-AE9A285EAD20}"/>
          </ac:spMkLst>
        </pc:spChg>
        <pc:spChg chg="add del">
          <ac:chgData name="Muhammad Asim Majeed (2319372)" userId="8c5cef83-99e0-4373-965c-8baf9f5e795c" providerId="ADAL" clId="{BA0E7806-6352-4B0E-BB7A-4109C8F7A5BF}" dt="2025-10-10T15:44:13.285" v="45" actId="26606"/>
          <ac:spMkLst>
            <pc:docMk/>
            <pc:sldMk cId="0" sldId="256"/>
            <ac:spMk id="60" creationId="{A09989E4-EFDC-4A90-A633-E0525FB4139E}"/>
          </ac:spMkLst>
        </pc:spChg>
        <pc:spChg chg="add del">
          <ac:chgData name="Muhammad Asim Majeed (2319372)" userId="8c5cef83-99e0-4373-965c-8baf9f5e795c" providerId="ADAL" clId="{BA0E7806-6352-4B0E-BB7A-4109C8F7A5BF}" dt="2025-10-10T15:45:59.786" v="76" actId="26606"/>
          <ac:spMkLst>
            <pc:docMk/>
            <pc:sldMk cId="0" sldId="256"/>
            <ac:spMk id="62" creationId="{7DD20243-46C6-46E5-A705-B67ADDC8886B}"/>
          </ac:spMkLst>
        </pc:spChg>
        <pc:spChg chg="add del">
          <ac:chgData name="Muhammad Asim Majeed (2319372)" userId="8c5cef83-99e0-4373-965c-8baf9f5e795c" providerId="ADAL" clId="{BA0E7806-6352-4B0E-BB7A-4109C8F7A5BF}" dt="2025-10-10T15:45:59.786" v="76" actId="26606"/>
          <ac:spMkLst>
            <pc:docMk/>
            <pc:sldMk cId="0" sldId="256"/>
            <ac:spMk id="63" creationId="{052BEFF1-896C-45B1-B02C-96A6A1BC389A}"/>
          </ac:spMkLst>
        </pc:spChg>
        <pc:spChg chg="add del">
          <ac:chgData name="Muhammad Asim Majeed (2319372)" userId="8c5cef83-99e0-4373-965c-8baf9f5e795c" providerId="ADAL" clId="{BA0E7806-6352-4B0E-BB7A-4109C8F7A5BF}" dt="2025-10-10T15:45:59.786" v="76" actId="26606"/>
          <ac:spMkLst>
            <pc:docMk/>
            <pc:sldMk cId="0" sldId="256"/>
            <ac:spMk id="64" creationId="{BB237A14-61B1-4C00-A670-5D8D68A8668E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6"/>
            <ac:spMk id="65" creationId="{DEE2AD96-B495-4E06-9291-B71706F728CB}"/>
          </ac:spMkLst>
        </pc:spChg>
        <pc:spChg chg="add del">
          <ac:chgData name="Muhammad Asim Majeed (2319372)" userId="8c5cef83-99e0-4373-965c-8baf9f5e795c" providerId="ADAL" clId="{BA0E7806-6352-4B0E-BB7A-4109C8F7A5BF}" dt="2025-10-10T15:45:59.786" v="76" actId="26606"/>
          <ac:spMkLst>
            <pc:docMk/>
            <pc:sldMk cId="0" sldId="256"/>
            <ac:spMk id="66" creationId="{8598F259-6F54-47A3-8D13-1603D786A328}"/>
          </ac:spMkLst>
        </pc:spChg>
        <pc:spChg chg="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6"/>
            <ac:spMk id="67" creationId="{53CF6D67-C5A8-4ADD-9E8E-1E38CA1D3166}"/>
          </ac:spMkLst>
        </pc:spChg>
        <pc:spChg chg="add del">
          <ac:chgData name="Muhammad Asim Majeed (2319372)" userId="8c5cef83-99e0-4373-965c-8baf9f5e795c" providerId="ADAL" clId="{BA0E7806-6352-4B0E-BB7A-4109C8F7A5BF}" dt="2025-10-10T15:45:59.786" v="76" actId="26606"/>
          <ac:spMkLst>
            <pc:docMk/>
            <pc:sldMk cId="0" sldId="256"/>
            <ac:spMk id="68" creationId="{0BA768A8-4FED-4ED8-9E46-6BE72188ECD2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6"/>
            <ac:spMk id="69" creationId="{86909FA0-B515-4681-B7A8-FA281D133B94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6"/>
            <ac:spMk id="71" creationId="{21C9FE86-FCC3-4A31-AA1C-C882262B7FE7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6"/>
            <ac:spMk id="73" creationId="{7D96243B-ECED-4B71-8E06-AE9A285EAD20}"/>
          </ac:spMkLst>
        </pc:spChg>
        <pc:spChg chg="add del">
          <ac:chgData name="Muhammad Asim Majeed (2319372)" userId="8c5cef83-99e0-4373-965c-8baf9f5e795c" providerId="ADAL" clId="{BA0E7806-6352-4B0E-BB7A-4109C8F7A5BF}" dt="2025-10-10T15:46:12.593" v="78" actId="26606"/>
          <ac:spMkLst>
            <pc:docMk/>
            <pc:sldMk cId="0" sldId="256"/>
            <ac:spMk id="74" creationId="{6BAB8189-D27D-423E-B154-5E4DFD3F5045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6"/>
            <ac:spMk id="75" creationId="{A09989E4-EFDC-4A90-A633-E0525FB4139E}"/>
          </ac:spMkLst>
        </pc:spChg>
        <pc:spChg chg="add del">
          <ac:chgData name="Muhammad Asim Majeed (2319372)" userId="8c5cef83-99e0-4373-965c-8baf9f5e795c" providerId="ADAL" clId="{BA0E7806-6352-4B0E-BB7A-4109C8F7A5BF}" dt="2025-10-10T15:46:12.593" v="78" actId="26606"/>
          <ac:spMkLst>
            <pc:docMk/>
            <pc:sldMk cId="0" sldId="256"/>
            <ac:spMk id="78" creationId="{7DD20243-46C6-46E5-A705-B67ADDC8886B}"/>
          </ac:spMkLst>
        </pc:spChg>
        <pc:spChg chg="add del">
          <ac:chgData name="Muhammad Asim Majeed (2319372)" userId="8c5cef83-99e0-4373-965c-8baf9f5e795c" providerId="ADAL" clId="{BA0E7806-6352-4B0E-BB7A-4109C8F7A5BF}" dt="2025-10-10T15:46:12.593" v="78" actId="26606"/>
          <ac:spMkLst>
            <pc:docMk/>
            <pc:sldMk cId="0" sldId="256"/>
            <ac:spMk id="79" creationId="{74171A0C-99A8-498E-9F1F-86C734DB8FD8}"/>
          </ac:spMkLst>
        </pc:spChg>
        <pc:spChg chg="add del">
          <ac:chgData name="Muhammad Asim Majeed (2319372)" userId="8c5cef83-99e0-4373-965c-8baf9f5e795c" providerId="ADAL" clId="{BA0E7806-6352-4B0E-BB7A-4109C8F7A5BF}" dt="2025-10-10T15:46:12.593" v="78" actId="26606"/>
          <ac:spMkLst>
            <pc:docMk/>
            <pc:sldMk cId="0" sldId="256"/>
            <ac:spMk id="80" creationId="{270BDA80-627C-422A-AFFD-B7F1DC0F7734}"/>
          </ac:spMkLst>
        </pc:spChg>
        <pc:spChg chg="add del">
          <ac:chgData name="Muhammad Asim Majeed (2319372)" userId="8c5cef83-99e0-4373-965c-8baf9f5e795c" providerId="ADAL" clId="{BA0E7806-6352-4B0E-BB7A-4109C8F7A5BF}" dt="2025-10-10T15:52:21.298" v="81"/>
          <ac:spMkLst>
            <pc:docMk/>
            <pc:sldMk cId="0" sldId="256"/>
            <ac:spMk id="84" creationId="{4C6C9A81-EBD8-4A7D-BE1B-7520E2A46FCD}"/>
          </ac:spMkLst>
        </pc:spChg>
        <pc:spChg chg="add del">
          <ac:chgData name="Muhammad Asim Majeed (2319372)" userId="8c5cef83-99e0-4373-965c-8baf9f5e795c" providerId="ADAL" clId="{BA0E7806-6352-4B0E-BB7A-4109C8F7A5BF}" dt="2025-10-10T15:52:21.298" v="81"/>
          <ac:spMkLst>
            <pc:docMk/>
            <pc:sldMk cId="0" sldId="256"/>
            <ac:spMk id="87" creationId="{1CFBC036-F1E2-42B1-B205-11560583B5BB}"/>
          </ac:spMkLst>
        </pc:spChg>
        <pc:spChg chg="add del">
          <ac:chgData name="Muhammad Asim Majeed (2319372)" userId="8c5cef83-99e0-4373-965c-8baf9f5e795c" providerId="ADAL" clId="{BA0E7806-6352-4B0E-BB7A-4109C8F7A5BF}" dt="2025-10-10T15:52:21.298" v="81"/>
          <ac:spMkLst>
            <pc:docMk/>
            <pc:sldMk cId="0" sldId="256"/>
            <ac:spMk id="88" creationId="{BCCA001F-96BC-4B90-8E8E-C57A71CBEC54}"/>
          </ac:spMkLst>
        </pc:spChg>
        <pc:spChg chg="add del">
          <ac:chgData name="Muhammad Asim Majeed (2319372)" userId="8c5cef83-99e0-4373-965c-8baf9f5e795c" providerId="ADAL" clId="{BA0E7806-6352-4B0E-BB7A-4109C8F7A5BF}" dt="2025-10-10T15:52:21.298" v="81"/>
          <ac:spMkLst>
            <pc:docMk/>
            <pc:sldMk cId="0" sldId="256"/>
            <ac:spMk id="89" creationId="{76249615-E479-4FED-952F-F16BADB21007}"/>
          </ac:spMkLst>
        </pc:spChg>
        <pc:spChg chg="add del">
          <ac:chgData name="Muhammad Asim Majeed (2319372)" userId="8c5cef83-99e0-4373-965c-8baf9f5e795c" providerId="ADAL" clId="{BA0E7806-6352-4B0E-BB7A-4109C8F7A5BF}" dt="2025-10-10T15:52:21.298" v="81"/>
          <ac:spMkLst>
            <pc:docMk/>
            <pc:sldMk cId="0" sldId="256"/>
            <ac:spMk id="90" creationId="{1E866DA6-165C-4E69-93E5-E701B6B9224E}"/>
          </ac:spMkLst>
        </pc:spChg>
        <pc:spChg chg="add del">
          <ac:chgData name="Muhammad Asim Majeed (2319372)" userId="8c5cef83-99e0-4373-965c-8baf9f5e795c" providerId="ADAL" clId="{BA0E7806-6352-4B0E-BB7A-4109C8F7A5BF}" dt="2025-10-10T15:52:21.298" v="81"/>
          <ac:spMkLst>
            <pc:docMk/>
            <pc:sldMk cId="0" sldId="256"/>
            <ac:spMk id="91" creationId="{2E26EE37-584B-42B5-A4D3-878F365D6FFB}"/>
          </ac:spMkLst>
        </pc:spChg>
        <pc:spChg chg="add del">
          <ac:chgData name="Muhammad Asim Majeed (2319372)" userId="8c5cef83-99e0-4373-965c-8baf9f5e795c" providerId="ADAL" clId="{BA0E7806-6352-4B0E-BB7A-4109C8F7A5BF}" dt="2025-10-10T15:57:42.355" v="196" actId="26606"/>
          <ac:spMkLst>
            <pc:docMk/>
            <pc:sldMk cId="0" sldId="256"/>
            <ac:spMk id="95" creationId="{079CE317-680B-449C-A423-71C1FE069B4C}"/>
          </ac:spMkLst>
        </pc:spChg>
        <pc:spChg chg="add del">
          <ac:chgData name="Muhammad Asim Majeed (2319372)" userId="8c5cef83-99e0-4373-965c-8baf9f5e795c" providerId="ADAL" clId="{BA0E7806-6352-4B0E-BB7A-4109C8F7A5BF}" dt="2025-10-10T15:57:28.636" v="193" actId="26606"/>
          <ac:spMkLst>
            <pc:docMk/>
            <pc:sldMk cId="0" sldId="256"/>
            <ac:spMk id="111" creationId="{079CE317-680B-449C-A423-71C1FE069B4C}"/>
          </ac:spMkLst>
        </pc:spChg>
        <pc:spChg chg="add del">
          <ac:chgData name="Muhammad Asim Majeed (2319372)" userId="8c5cef83-99e0-4373-965c-8baf9f5e795c" providerId="ADAL" clId="{BA0E7806-6352-4B0E-BB7A-4109C8F7A5BF}" dt="2025-10-10T15:57:42.184" v="195" actId="26606"/>
          <ac:spMkLst>
            <pc:docMk/>
            <pc:sldMk cId="0" sldId="256"/>
            <ac:spMk id="123" creationId="{079CE317-680B-449C-A423-71C1FE069B4C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56"/>
            <ac:spMk id="126" creationId="{079CE317-680B-449C-A423-71C1FE069B4C}"/>
          </ac:spMkLst>
        </pc:spChg>
        <pc:grpChg chg="add del">
          <ac:chgData name="Muhammad Asim Majeed (2319372)" userId="8c5cef83-99e0-4373-965c-8baf9f5e795c" providerId="ADAL" clId="{BA0E7806-6352-4B0E-BB7A-4109C8F7A5BF}" dt="2025-10-10T15:57:42.355" v="196" actId="26606"/>
          <ac:grpSpMkLst>
            <pc:docMk/>
            <pc:sldMk cId="0" sldId="256"/>
            <ac:grpSpMk id="9" creationId="{DDA34B8A-FA8D-4E16-AD72-7B60B1C2582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56"/>
            <ac:grpSpMk id="96" creationId="{15FF890B-3CE7-403A-AECE-2DE04FC7AF80}"/>
          </ac:grpSpMkLst>
        </pc:grpChg>
        <pc:grpChg chg="add del">
          <ac:chgData name="Muhammad Asim Majeed (2319372)" userId="8c5cef83-99e0-4373-965c-8baf9f5e795c" providerId="ADAL" clId="{BA0E7806-6352-4B0E-BB7A-4109C8F7A5BF}" dt="2025-10-10T15:57:28.636" v="193" actId="26606"/>
          <ac:grpSpMkLst>
            <pc:docMk/>
            <pc:sldMk cId="0" sldId="256"/>
            <ac:grpSpMk id="100" creationId="{DDA34B8A-FA8D-4E16-AD72-7B60B1C2582A}"/>
          </ac:grpSpMkLst>
        </pc:grpChg>
        <pc:grpChg chg="add del">
          <ac:chgData name="Muhammad Asim Majeed (2319372)" userId="8c5cef83-99e0-4373-965c-8baf9f5e795c" providerId="ADAL" clId="{BA0E7806-6352-4B0E-BB7A-4109C8F7A5BF}" dt="2025-10-10T15:57:42.184" v="195" actId="26606"/>
          <ac:grpSpMkLst>
            <pc:docMk/>
            <pc:sldMk cId="0" sldId="256"/>
            <ac:grpSpMk id="113" creationId="{DDA34B8A-FA8D-4E16-AD72-7B60B1C2582A}"/>
          </ac:grpSpMkLst>
        </pc:gr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56"/>
            <ac:grpSpMk id="125" creationId="{DDA34B8A-FA8D-4E16-AD72-7B60B1C2582A}"/>
          </ac:grpSpMkLst>
        </pc:grpChg>
        <pc:picChg chg="add mod">
          <ac:chgData name="Muhammad Asim Majeed (2319372)" userId="8c5cef83-99e0-4373-965c-8baf9f5e795c" providerId="ADAL" clId="{BA0E7806-6352-4B0E-BB7A-4109C8F7A5BF}" dt="2025-10-10T15:58:41.619" v="217" actId="26606"/>
          <ac:picMkLst>
            <pc:docMk/>
            <pc:sldMk cId="0" sldId="256"/>
            <ac:picMk id="7" creationId="{2976E401-0EED-2098-4986-81DDF4CAAFEB}"/>
          </ac:picMkLst>
        </pc:picChg>
        <pc:picChg chg="add del">
          <ac:chgData name="Muhammad Asim Majeed (2319372)" userId="8c5cef83-99e0-4373-965c-8baf9f5e795c" providerId="ADAL" clId="{BA0E7806-6352-4B0E-BB7A-4109C8F7A5BF}" dt="2025-10-10T15:45:57.257" v="74" actId="26606"/>
          <ac:picMkLst>
            <pc:docMk/>
            <pc:sldMk cId="0" sldId="256"/>
            <ac:picMk id="14" creationId="{3122E102-9E03-43D3-B783-795507F4D189}"/>
          </ac:picMkLst>
        </pc:picChg>
        <pc:picChg chg="add del">
          <ac:chgData name="Muhammad Asim Majeed (2319372)" userId="8c5cef83-99e0-4373-965c-8baf9f5e795c" providerId="ADAL" clId="{BA0E7806-6352-4B0E-BB7A-4109C8F7A5BF}" dt="2025-10-10T15:45:57.257" v="74" actId="26606"/>
          <ac:picMkLst>
            <pc:docMk/>
            <pc:sldMk cId="0" sldId="256"/>
            <ac:picMk id="16" creationId="{6AF0C8C1-0967-4B1A-9850-8B4AF2F3F3AC}"/>
          </ac:picMkLst>
        </pc:picChg>
        <pc:picChg chg="add del mod">
          <ac:chgData name="Muhammad Asim Majeed (2319372)" userId="8c5cef83-99e0-4373-965c-8baf9f5e795c" providerId="ADAL" clId="{BA0E7806-6352-4B0E-BB7A-4109C8F7A5BF}" dt="2025-10-10T15:41:25.965" v="35" actId="26606"/>
          <ac:picMkLst>
            <pc:docMk/>
            <pc:sldMk cId="0" sldId="256"/>
            <ac:picMk id="27" creationId="{220B9508-373B-4200-6FB9-804FB8194A83}"/>
          </ac:picMkLst>
        </pc:picChg>
        <pc:picChg chg="add del">
          <ac:chgData name="Muhammad Asim Majeed (2319372)" userId="8c5cef83-99e0-4373-965c-8baf9f5e795c" providerId="ADAL" clId="{BA0E7806-6352-4B0E-BB7A-4109C8F7A5BF}" dt="2025-10-10T15:45:59.786" v="76" actId="26606"/>
          <ac:picMkLst>
            <pc:docMk/>
            <pc:sldMk cId="0" sldId="256"/>
            <ac:picMk id="28" creationId="{2753EF2A-E126-4B21-AC3D-7BF4258F6DFF}"/>
          </ac:picMkLst>
        </pc:picChg>
        <pc:picChg chg="add del">
          <ac:chgData name="Muhammad Asim Majeed (2319372)" userId="8c5cef83-99e0-4373-965c-8baf9f5e795c" providerId="ADAL" clId="{BA0E7806-6352-4B0E-BB7A-4109C8F7A5BF}" dt="2025-10-10T15:42:02.903" v="37" actId="26606"/>
          <ac:picMkLst>
            <pc:docMk/>
            <pc:sldMk cId="0" sldId="256"/>
            <ac:picMk id="29" creationId="{98D807B3-D18E-5ED8-8146-38B4875C57EF}"/>
          </ac:picMkLst>
        </pc:picChg>
        <pc:picChg chg="add del">
          <ac:chgData name="Muhammad Asim Majeed (2319372)" userId="8c5cef83-99e0-4373-965c-8baf9f5e795c" providerId="ADAL" clId="{BA0E7806-6352-4B0E-BB7A-4109C8F7A5BF}" dt="2025-10-10T15:45:59.786" v="76" actId="26606"/>
          <ac:picMkLst>
            <pc:docMk/>
            <pc:sldMk cId="0" sldId="256"/>
            <ac:picMk id="61" creationId="{6AF0C8C1-0967-4B1A-9850-8B4AF2F3F3AC}"/>
          </ac:picMkLst>
        </pc:picChg>
        <pc:picChg chg="add del">
          <ac:chgData name="Muhammad Asim Majeed (2319372)" userId="8c5cef83-99e0-4373-965c-8baf9f5e795c" providerId="ADAL" clId="{BA0E7806-6352-4B0E-BB7A-4109C8F7A5BF}" dt="2025-10-10T15:46:12.593" v="78" actId="26606"/>
          <ac:picMkLst>
            <pc:docMk/>
            <pc:sldMk cId="0" sldId="256"/>
            <ac:picMk id="70" creationId="{2753EF2A-E126-4B21-AC3D-7BF4258F6DFF}"/>
          </ac:picMkLst>
        </pc:picChg>
        <pc:picChg chg="add del">
          <ac:chgData name="Muhammad Asim Majeed (2319372)" userId="8c5cef83-99e0-4373-965c-8baf9f5e795c" providerId="ADAL" clId="{BA0E7806-6352-4B0E-BB7A-4109C8F7A5BF}" dt="2025-10-10T15:46:12.593" v="78" actId="26606"/>
          <ac:picMkLst>
            <pc:docMk/>
            <pc:sldMk cId="0" sldId="256"/>
            <ac:picMk id="72" creationId="{3BBC4FB4-19BD-4626-A293-D8411F0E28CC}"/>
          </ac:picMkLst>
        </pc:picChg>
        <pc:picChg chg="add del">
          <ac:chgData name="Muhammad Asim Majeed (2319372)" userId="8c5cef83-99e0-4373-965c-8baf9f5e795c" providerId="ADAL" clId="{BA0E7806-6352-4B0E-BB7A-4109C8F7A5BF}" dt="2025-10-10T15:46:12.593" v="78" actId="26606"/>
          <ac:picMkLst>
            <pc:docMk/>
            <pc:sldMk cId="0" sldId="256"/>
            <ac:picMk id="76" creationId="{3122E102-9E03-43D3-B783-795507F4D189}"/>
          </ac:picMkLst>
        </pc:picChg>
        <pc:picChg chg="add del">
          <ac:chgData name="Muhammad Asim Majeed (2319372)" userId="8c5cef83-99e0-4373-965c-8baf9f5e795c" providerId="ADAL" clId="{BA0E7806-6352-4B0E-BB7A-4109C8F7A5BF}" dt="2025-10-10T15:46:12.593" v="78" actId="26606"/>
          <ac:picMkLst>
            <pc:docMk/>
            <pc:sldMk cId="0" sldId="256"/>
            <ac:picMk id="77" creationId="{6AF0C8C1-0967-4B1A-9850-8B4AF2F3F3AC}"/>
          </ac:picMkLst>
        </pc:picChg>
        <pc:picChg chg="del">
          <ac:chgData name="Muhammad Asim Majeed (2319372)" userId="8c5cef83-99e0-4373-965c-8baf9f5e795c" providerId="ADAL" clId="{BA0E7806-6352-4B0E-BB7A-4109C8F7A5BF}" dt="2025-10-10T15:52:21.298" v="81"/>
          <ac:picMkLst>
            <pc:docMk/>
            <pc:sldMk cId="0" sldId="256"/>
            <ac:picMk id="82" creationId="{BED40652-2041-40A8-BD19-217432266812}"/>
          </ac:picMkLst>
        </pc:picChg>
        <pc:picChg chg="add del">
          <ac:chgData name="Muhammad Asim Majeed (2319372)" userId="8c5cef83-99e0-4373-965c-8baf9f5e795c" providerId="ADAL" clId="{BA0E7806-6352-4B0E-BB7A-4109C8F7A5BF}" dt="2025-10-10T15:52:21.298" v="81"/>
          <ac:picMkLst>
            <pc:docMk/>
            <pc:sldMk cId="0" sldId="256"/>
            <ac:picMk id="83" creationId="{3F9E3962-D4A6-4AE1-88E9-74BCE5EB88F5}"/>
          </ac:picMkLst>
        </pc:picChg>
        <pc:picChg chg="del">
          <ac:chgData name="Muhammad Asim Majeed (2319372)" userId="8c5cef83-99e0-4373-965c-8baf9f5e795c" providerId="ADAL" clId="{BA0E7806-6352-4B0E-BB7A-4109C8F7A5BF}" dt="2025-10-10T15:52:21.298" v="81"/>
          <ac:picMkLst>
            <pc:docMk/>
            <pc:sldMk cId="0" sldId="256"/>
            <ac:picMk id="85" creationId="{79C71F41-5AA1-428C-A1E3-0BD5A769116D}"/>
          </ac:picMkLst>
        </pc:picChg>
        <pc:picChg chg="del">
          <ac:chgData name="Muhammad Asim Majeed (2319372)" userId="8c5cef83-99e0-4373-965c-8baf9f5e795c" providerId="ADAL" clId="{BA0E7806-6352-4B0E-BB7A-4109C8F7A5BF}" dt="2025-10-10T15:52:21.298" v="81"/>
          <ac:picMkLst>
            <pc:docMk/>
            <pc:sldMk cId="0" sldId="256"/>
            <ac:picMk id="86" creationId="{8AA17048-7FB7-46CB-B99B-8D9D66ECA5B6}"/>
          </ac:picMkLst>
        </pc:picChg>
        <pc:cxnChg chg="add del">
          <ac:chgData name="Muhammad Asim Majeed (2319372)" userId="8c5cef83-99e0-4373-965c-8baf9f5e795c" providerId="ADAL" clId="{BA0E7806-6352-4B0E-BB7A-4109C8F7A5BF}" dt="2025-10-10T15:42:31.274" v="39" actId="26606"/>
          <ac:cxnSpMkLst>
            <pc:docMk/>
            <pc:sldMk cId="0" sldId="256"/>
            <ac:cxnSpMk id="36" creationId="{23AAC9B5-8015-485C-ACF9-A750390E9A5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57"/>
        </pc:sldMkLst>
        <pc:spChg chg="mod">
          <ac:chgData name="Muhammad Asim Majeed (2319372)" userId="8c5cef83-99e0-4373-965c-8baf9f5e795c" providerId="ADAL" clId="{BA0E7806-6352-4B0E-BB7A-4109C8F7A5BF}" dt="2025-10-10T15:59:31.738" v="232" actId="26606"/>
          <ac:spMkLst>
            <pc:docMk/>
            <pc:sldMk cId="0" sldId="257"/>
            <ac:spMk id="2" creationId="{00000000-0000-0000-0000-000000000000}"/>
          </ac:spMkLst>
        </pc:spChg>
        <pc:spChg chg="add del mod">
          <ac:chgData name="Muhammad Asim Majeed (2319372)" userId="8c5cef83-99e0-4373-965c-8baf9f5e795c" providerId="ADAL" clId="{BA0E7806-6352-4B0E-BB7A-4109C8F7A5BF}" dt="2025-10-10T15:59:31.738" v="232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9:02.430" v="219" actId="26606"/>
          <ac:spMkLst>
            <pc:docMk/>
            <pc:sldMk cId="0" sldId="257"/>
            <ac:spMk id="5" creationId="{C8643778-7F6C-4E8D-84D1-D5CDB9928191}"/>
          </ac:spMkLst>
        </pc:spChg>
        <pc:spChg chg="add del">
          <ac:chgData name="Muhammad Asim Majeed (2319372)" userId="8c5cef83-99e0-4373-965c-8baf9f5e795c" providerId="ADAL" clId="{BA0E7806-6352-4B0E-BB7A-4109C8F7A5BF}" dt="2025-10-10T15:59:02.430" v="219" actId="26606"/>
          <ac:spMkLst>
            <pc:docMk/>
            <pc:sldMk cId="0" sldId="257"/>
            <ac:spMk id="6" creationId="{1D22F88D-6907-48AF-B024-346E855E0D96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57"/>
            <ac:spMk id="8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9:06.562" v="223" actId="26606"/>
          <ac:spMkLst>
            <pc:docMk/>
            <pc:sldMk cId="0" sldId="257"/>
            <ac:spMk id="9" creationId="{94C52C56-BEF2-4E22-8C8E-A7AC96B03A72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57"/>
            <ac:spMk id="10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59:06.562" v="223" actId="26606"/>
          <ac:spMkLst>
            <pc:docMk/>
            <pc:sldMk cId="0" sldId="257"/>
            <ac:spMk id="11" creationId="{42285737-90EE-47DC-AC80-8AE156B11969}"/>
          </ac:spMkLst>
        </pc:spChg>
        <pc:spChg chg="add del">
          <ac:chgData name="Muhammad Asim Majeed (2319372)" userId="8c5cef83-99e0-4373-965c-8baf9f5e795c" providerId="ADAL" clId="{BA0E7806-6352-4B0E-BB7A-4109C8F7A5BF}" dt="2025-10-10T15:59:04.867" v="221" actId="26606"/>
          <ac:spMkLst>
            <pc:docMk/>
            <pc:sldMk cId="0" sldId="257"/>
            <ac:spMk id="21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59:04.867" v="221" actId="26606"/>
          <ac:spMkLst>
            <pc:docMk/>
            <pc:sldMk cId="0" sldId="257"/>
            <ac:spMk id="22" creationId="{08751D95-C333-4DEB-90B4-1EAC9A91DCA3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7"/>
            <ac:spMk id="25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7"/>
            <ac:spMk id="27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7"/>
            <ac:spMk id="29" creationId="{081E4A58-353D-44AE-B2FC-2A74E2E400F7}"/>
          </ac:spMkLst>
        </pc:spChg>
        <pc:spChg chg="add del">
          <ac:chgData name="Muhammad Asim Majeed (2319372)" userId="8c5cef83-99e0-4373-965c-8baf9f5e795c" providerId="ADAL" clId="{BA0E7806-6352-4B0E-BB7A-4109C8F7A5BF}" dt="2025-10-10T15:59:15.231" v="225" actId="26606"/>
          <ac:spMkLst>
            <pc:docMk/>
            <pc:sldMk cId="0" sldId="257"/>
            <ac:spMk id="39" creationId="{C8643778-7F6C-4E8D-84D1-D5CDB9928191}"/>
          </ac:spMkLst>
        </pc:spChg>
        <pc:spChg chg="add del">
          <ac:chgData name="Muhammad Asim Majeed (2319372)" userId="8c5cef83-99e0-4373-965c-8baf9f5e795c" providerId="ADAL" clId="{BA0E7806-6352-4B0E-BB7A-4109C8F7A5BF}" dt="2025-10-10T15:59:15.231" v="225" actId="26606"/>
          <ac:spMkLst>
            <pc:docMk/>
            <pc:sldMk cId="0" sldId="257"/>
            <ac:spMk id="40" creationId="{1D22F88D-6907-48AF-B024-346E855E0D96}"/>
          </ac:spMkLst>
        </pc:spChg>
        <pc:spChg chg="add del">
          <ac:chgData name="Muhammad Asim Majeed (2319372)" userId="8c5cef83-99e0-4373-965c-8baf9f5e795c" providerId="ADAL" clId="{BA0E7806-6352-4B0E-BB7A-4109C8F7A5BF}" dt="2025-10-10T15:59:15.231" v="225" actId="26606"/>
          <ac:spMkLst>
            <pc:docMk/>
            <pc:sldMk cId="0" sldId="257"/>
            <ac:spMk id="48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9:26.372" v="229" actId="26606"/>
          <ac:spMkLst>
            <pc:docMk/>
            <pc:sldMk cId="0" sldId="257"/>
            <ac:spMk id="52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59:26.372" v="229" actId="26606"/>
          <ac:spMkLst>
            <pc:docMk/>
            <pc:sldMk cId="0" sldId="257"/>
            <ac:spMk id="53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59:26.372" v="229" actId="26606"/>
          <ac:spMkLst>
            <pc:docMk/>
            <pc:sldMk cId="0" sldId="257"/>
            <ac:spMk id="58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9:31.672" v="231" actId="26606"/>
          <ac:spMkLst>
            <pc:docMk/>
            <pc:sldMk cId="0" sldId="257"/>
            <ac:spMk id="60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59:31.672" v="231" actId="26606"/>
          <ac:spMkLst>
            <pc:docMk/>
            <pc:sldMk cId="0" sldId="257"/>
            <ac:spMk id="61" creationId="{08751D95-C333-4DEB-90B4-1EAC9A91DCA3}"/>
          </ac:spMkLst>
        </pc:spChg>
        <pc:spChg chg="add del">
          <ac:chgData name="Muhammad Asim Majeed (2319372)" userId="8c5cef83-99e0-4373-965c-8baf9f5e795c" providerId="ADAL" clId="{BA0E7806-6352-4B0E-BB7A-4109C8F7A5BF}" dt="2025-10-10T15:59:31.672" v="231" actId="26606"/>
          <ac:spMkLst>
            <pc:docMk/>
            <pc:sldMk cId="0" sldId="257"/>
            <ac:spMk id="69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57"/>
            <ac:spMk id="71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57"/>
            <ac:spMk id="72" creationId="{B1BDB70B-F0E6-4867-818F-C582494FB6D6}"/>
          </ac:spMkLst>
        </pc:spChg>
        <pc:spChg chg="add">
          <ac:chgData name="Muhammad Asim Majeed (2319372)" userId="8c5cef83-99e0-4373-965c-8baf9f5e795c" providerId="ADAL" clId="{BA0E7806-6352-4B0E-BB7A-4109C8F7A5BF}" dt="2025-10-10T15:59:31.738" v="232" actId="26606"/>
          <ac:spMkLst>
            <pc:docMk/>
            <pc:sldMk cId="0" sldId="257"/>
            <ac:spMk id="77" creationId="{00000000-0000-0000-0000-000000000000}"/>
          </ac:spMkLst>
        </pc:spChg>
        <pc:grpChg chg="add del">
          <ac:chgData name="Muhammad Asim Majeed (2319372)" userId="8c5cef83-99e0-4373-965c-8baf9f5e795c" providerId="ADAL" clId="{BA0E7806-6352-4B0E-BB7A-4109C8F7A5BF}" dt="2025-10-10T15:59:02.430" v="219" actId="26606"/>
          <ac:grpSpMkLst>
            <pc:docMk/>
            <pc:sldMk cId="0" sldId="257"/>
            <ac:grpSpMk id="7" creationId="{F3842748-48B5-4DD0-A06A-A31C74024A99}"/>
          </ac:grpSpMkLst>
        </pc:gr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57"/>
            <ac:grpSpMk id="12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5:59:04.867" v="221" actId="26606"/>
          <ac:grpSpMkLst>
            <pc:docMk/>
            <pc:sldMk cId="0" sldId="257"/>
            <ac:grpSpMk id="23" creationId="{FBBA7535-3851-431E-BDA9-B4F6C1201291}"/>
          </ac:grpSpMkLst>
        </pc:grpChg>
        <pc:grpChg chg="add del">
          <ac:chgData name="Muhammad Asim Majeed (2319372)" userId="8c5cef83-99e0-4373-965c-8baf9f5e795c" providerId="ADAL" clId="{BA0E7806-6352-4B0E-BB7A-4109C8F7A5BF}" dt="2025-10-10T15:59:06.562" v="223" actId="26606"/>
          <ac:grpSpMkLst>
            <pc:docMk/>
            <pc:sldMk cId="0" sldId="257"/>
            <ac:grpSpMk id="34" creationId="{B57BDC17-F1B3-455F-BBF1-680AA1F25C06}"/>
          </ac:grpSpMkLst>
        </pc:grpChg>
        <pc:grpChg chg="add del">
          <ac:chgData name="Muhammad Asim Majeed (2319372)" userId="8c5cef83-99e0-4373-965c-8baf9f5e795c" providerId="ADAL" clId="{BA0E7806-6352-4B0E-BB7A-4109C8F7A5BF}" dt="2025-10-10T15:59:15.231" v="225" actId="26606"/>
          <ac:grpSpMkLst>
            <pc:docMk/>
            <pc:sldMk cId="0" sldId="257"/>
            <ac:grpSpMk id="41" creationId="{F3842748-48B5-4DD0-A06A-A31C74024A99}"/>
          </ac:grpSpMkLst>
        </pc:grpChg>
        <pc:grpChg chg="add del">
          <ac:chgData name="Muhammad Asim Majeed (2319372)" userId="8c5cef83-99e0-4373-965c-8baf9f5e795c" providerId="ADAL" clId="{BA0E7806-6352-4B0E-BB7A-4109C8F7A5BF}" dt="2025-10-10T15:59:26.372" v="229" actId="26606"/>
          <ac:grpSpMkLst>
            <pc:docMk/>
            <pc:sldMk cId="0" sldId="257"/>
            <ac:grpSpMk id="54" creationId="{1E52C707-F508-47B5-8864-8CC3EE0F030B}"/>
          </ac:grpSpMkLst>
        </pc:grpChg>
        <pc:grpChg chg="add del">
          <ac:chgData name="Muhammad Asim Majeed (2319372)" userId="8c5cef83-99e0-4373-965c-8baf9f5e795c" providerId="ADAL" clId="{BA0E7806-6352-4B0E-BB7A-4109C8F7A5BF}" dt="2025-10-10T15:59:31.672" v="231" actId="26606"/>
          <ac:grpSpMkLst>
            <pc:docMk/>
            <pc:sldMk cId="0" sldId="257"/>
            <ac:grpSpMk id="62" creationId="{FBBA7535-3851-431E-BDA9-B4F6C1201291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57"/>
            <ac:grpSpMk id="73" creationId="{1E52C707-F508-47B5-8864-8CC3EE0F030B}"/>
          </ac:grpSpMkLst>
        </pc:grpChg>
        <pc:graphicFrameChg chg="add del">
          <ac:chgData name="Muhammad Asim Majeed (2319372)" userId="8c5cef83-99e0-4373-965c-8baf9f5e795c" providerId="ADAL" clId="{BA0E7806-6352-4B0E-BB7A-4109C8F7A5BF}" dt="2025-10-10T15:59:06.562" v="223" actId="26606"/>
          <ac:graphicFrameMkLst>
            <pc:docMk/>
            <pc:sldMk cId="0" sldId="257"/>
            <ac:graphicFrameMk id="37" creationId="{4190E347-BB2A-CD67-31D2-E7CA6D425DFA}"/>
          </ac:graphicFrameMkLst>
        </pc:graphicFrameChg>
        <pc:graphicFrameChg chg="add del">
          <ac:chgData name="Muhammad Asim Majeed (2319372)" userId="8c5cef83-99e0-4373-965c-8baf9f5e795c" providerId="ADAL" clId="{BA0E7806-6352-4B0E-BB7A-4109C8F7A5BF}" dt="2025-10-10T15:59:22.545" v="227" actId="26606"/>
          <ac:graphicFrameMkLst>
            <pc:docMk/>
            <pc:sldMk cId="0" sldId="257"/>
            <ac:graphicFrameMk id="50" creationId="{FD7A5664-C6D3-C69D-FC7D-29E45F4F01CC}"/>
          </ac:graphicFrameMkLst>
        </pc:graphicFrame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57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58"/>
        </pc:sldMkLst>
        <pc:spChg chg="mod">
          <ac:chgData name="Muhammad Asim Majeed (2319372)" userId="8c5cef83-99e0-4373-965c-8baf9f5e795c" providerId="ADAL" clId="{BA0E7806-6352-4B0E-BB7A-4109C8F7A5BF}" dt="2025-10-10T15:59:41.697" v="233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5:59:41.697" v="233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58"/>
            <ac:spMk id="7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58"/>
            <ac:spMk id="8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58"/>
            <ac:spMk id="9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58"/>
            <ac:spMk id="10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8"/>
            <ac:spMk id="14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8"/>
            <ac:spMk id="15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8"/>
            <ac:spMk id="16" creationId="{081E4A58-353D-44AE-B2FC-2A74E2E400F7}"/>
          </ac:spMkLst>
        </pc:s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58"/>
            <ac:grpSpMk id="11" creationId="{1E52C707-F508-47B5-8864-8CC3EE0F030B}"/>
          </ac:grpSpMkLst>
        </pc:gr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58"/>
            <ac:grpSpMk id="12" creationId="{3086C462-37F4-494D-8292-CCB95221CC1A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58"/>
            <ac:cxnSpMk id="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59"/>
        </pc:sldMkLst>
        <pc:spChg chg="mod">
          <ac:chgData name="Muhammad Asim Majeed (2319372)" userId="8c5cef83-99e0-4373-965c-8baf9f5e795c" providerId="ADAL" clId="{BA0E7806-6352-4B0E-BB7A-4109C8F7A5BF}" dt="2025-10-10T15:59:47.091" v="234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5:59:47.091" v="234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59"/>
            <ac:spMk id="5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59"/>
            <ac:spMk id="6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9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59"/>
            <ac:spMk id="9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9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59"/>
            <ac:spMk id="11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59"/>
            <ac:spMk id="12" creationId="{081E4A58-353D-44AE-B2FC-2A74E2E400F7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59"/>
            <ac:grpSpMk id="7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59"/>
            <ac:grpSpMk id="19" creationId="{1E52C707-F508-47B5-8864-8CC3EE0F030B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59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60"/>
        </pc:sldMkLst>
        <pc:spChg chg="mod">
          <ac:chgData name="Muhammad Asim Majeed (2319372)" userId="8c5cef83-99e0-4373-965c-8baf9f5e795c" providerId="ADAL" clId="{BA0E7806-6352-4B0E-BB7A-4109C8F7A5BF}" dt="2025-10-10T15:59:51.364" v="235" actId="26606"/>
          <ac:spMkLst>
            <pc:docMk/>
            <pc:sldMk cId="0" sldId="260"/>
            <ac:spMk id="2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0"/>
            <ac:spMk id="16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0"/>
            <ac:spMk id="17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0"/>
            <ac:spMk id="18" creationId="{081E4A58-353D-44AE-B2FC-2A74E2E400F7}"/>
          </ac:spMkLst>
        </pc:spChg>
        <pc:spChg chg="add mod">
          <ac:chgData name="Muhammad Asim Majeed (2319372)" userId="8c5cef83-99e0-4373-965c-8baf9f5e795c" providerId="ADAL" clId="{BA0E7806-6352-4B0E-BB7A-4109C8F7A5BF}" dt="2025-10-10T15:59:51.364" v="235" actId="26606"/>
          <ac:spMkLst>
            <pc:docMk/>
            <pc:sldMk cId="0" sldId="260"/>
            <ac:spMk id="19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0"/>
            <ac:spMk id="21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0"/>
            <ac:spMk id="22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0"/>
            <ac:spMk id="24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0"/>
            <ac:spMk id="26" creationId="{F0C81A57-9CD5-461B-8FFE-4A8CB6CFBE01}"/>
          </ac:spMkLst>
        </pc:s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0"/>
            <ac:grpSpMk id="23" creationId="{1E52C707-F508-47B5-8864-8CC3EE0F030B}"/>
          </ac:grpSpMkLst>
        </pc:gr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0"/>
            <ac:grpSpMk id="28" creationId="{3086C462-37F4-494D-8292-CCB95221CC1A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0"/>
            <ac:cxnSpMk id="32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61"/>
        </pc:sldMkLst>
        <pc:spChg chg="mod">
          <ac:chgData name="Muhammad Asim Majeed (2319372)" userId="8c5cef83-99e0-4373-965c-8baf9f5e795c" providerId="ADAL" clId="{BA0E7806-6352-4B0E-BB7A-4109C8F7A5BF}" dt="2025-10-10T15:59:55.273" v="236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5:59:55.273" v="236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1"/>
            <ac:spMk id="5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1"/>
            <ac:spMk id="6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1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1"/>
            <ac:spMk id="9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1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1"/>
            <ac:spMk id="11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1"/>
            <ac:spMk id="12" creationId="{081E4A58-353D-44AE-B2FC-2A74E2E400F7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1"/>
            <ac:grpSpMk id="7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1"/>
            <ac:grpSpMk id="19" creationId="{1E52C707-F508-47B5-8864-8CC3EE0F030B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1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3:31.169" v="277"/>
        <pc:sldMkLst>
          <pc:docMk/>
          <pc:sldMk cId="0" sldId="262"/>
        </pc:sldMkLst>
        <pc:spChg chg="mod">
          <ac:chgData name="Muhammad Asim Majeed (2319372)" userId="8c5cef83-99e0-4373-965c-8baf9f5e795c" providerId="ADAL" clId="{BA0E7806-6352-4B0E-BB7A-4109C8F7A5BF}" dt="2025-10-10T16:00:04.934" v="241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6:00:04.934" v="241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2"/>
            <ac:spMk id="5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2"/>
            <ac:spMk id="6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2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6:00:02.790" v="238" actId="26606"/>
          <ac:spMkLst>
            <pc:docMk/>
            <pc:sldMk cId="0" sldId="262"/>
            <ac:spMk id="9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2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6:00:02.790" v="238" actId="26606"/>
          <ac:spMkLst>
            <pc:docMk/>
            <pc:sldMk cId="0" sldId="262"/>
            <ac:spMk id="11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2"/>
            <ac:spMk id="12" creationId="{081E4A58-353D-44AE-B2FC-2A74E2E400F7}"/>
          </ac:spMkLst>
        </pc:spChg>
        <pc:spChg chg="add del">
          <ac:chgData name="Muhammad Asim Majeed (2319372)" userId="8c5cef83-99e0-4373-965c-8baf9f5e795c" providerId="ADAL" clId="{BA0E7806-6352-4B0E-BB7A-4109C8F7A5BF}" dt="2025-10-10T16:03:31.169" v="277"/>
          <ac:spMkLst>
            <pc:docMk/>
            <pc:sldMk cId="0" sldId="262"/>
            <ac:spMk id="20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6:03:31.169" v="277"/>
          <ac:spMkLst>
            <pc:docMk/>
            <pc:sldMk cId="0" sldId="262"/>
            <ac:spMk id="21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6:00:04.887" v="240" actId="26606"/>
          <ac:spMkLst>
            <pc:docMk/>
            <pc:sldMk cId="0" sldId="262"/>
            <ac:spMk id="24" creationId="{C8643778-7F6C-4E8D-84D1-D5CDB9928191}"/>
          </ac:spMkLst>
        </pc:spChg>
        <pc:spChg chg="add del">
          <ac:chgData name="Muhammad Asim Majeed (2319372)" userId="8c5cef83-99e0-4373-965c-8baf9f5e795c" providerId="ADAL" clId="{BA0E7806-6352-4B0E-BB7A-4109C8F7A5BF}" dt="2025-10-10T16:00:04.887" v="240" actId="26606"/>
          <ac:spMkLst>
            <pc:docMk/>
            <pc:sldMk cId="0" sldId="262"/>
            <ac:spMk id="25" creationId="{1D22F88D-6907-48AF-B024-346E855E0D96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2"/>
            <ac:spMk id="34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2"/>
            <ac:spMk id="35" creationId="{B1BDB70B-F0E6-4867-818F-C582494FB6D6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2"/>
            <ac:grpSpMk id="7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0:02.790" v="238" actId="26606"/>
          <ac:grpSpMkLst>
            <pc:docMk/>
            <pc:sldMk cId="0" sldId="262"/>
            <ac:grpSpMk id="19" creationId="{1E52C707-F508-47B5-8864-8CC3EE0F030B}"/>
          </ac:grpSpMkLst>
        </pc:grpChg>
        <pc:grpChg chg="add del">
          <ac:chgData name="Muhammad Asim Majeed (2319372)" userId="8c5cef83-99e0-4373-965c-8baf9f5e795c" providerId="ADAL" clId="{BA0E7806-6352-4B0E-BB7A-4109C8F7A5BF}" dt="2025-10-10T16:03:31.169" v="277"/>
          <ac:grpSpMkLst>
            <pc:docMk/>
            <pc:sldMk cId="0" sldId="262"/>
            <ac:grpSpMk id="22" creationId="{1E52C707-F508-47B5-8864-8CC3EE0F030B}"/>
          </ac:grpSpMkLst>
        </pc:grpChg>
        <pc:grpChg chg="add del">
          <ac:chgData name="Muhammad Asim Majeed (2319372)" userId="8c5cef83-99e0-4373-965c-8baf9f5e795c" providerId="ADAL" clId="{BA0E7806-6352-4B0E-BB7A-4109C8F7A5BF}" dt="2025-10-10T16:00:04.887" v="240" actId="26606"/>
          <ac:grpSpMkLst>
            <pc:docMk/>
            <pc:sldMk cId="0" sldId="262"/>
            <ac:grpSpMk id="26" creationId="{F3842748-48B5-4DD0-A06A-A31C74024A99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2"/>
            <ac:grpSpMk id="36" creationId="{1E52C707-F508-47B5-8864-8CC3EE0F030B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2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63"/>
        </pc:sldMkLst>
        <pc:spChg chg="mod">
          <ac:chgData name="Muhammad Asim Majeed (2319372)" userId="8c5cef83-99e0-4373-965c-8baf9f5e795c" providerId="ADAL" clId="{BA0E7806-6352-4B0E-BB7A-4109C8F7A5BF}" dt="2025-10-10T16:00:10.094" v="242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6:00:10.094" v="242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4:15.186" v="162" actId="26606"/>
          <ac:spMkLst>
            <pc:docMk/>
            <pc:sldMk cId="0" sldId="263"/>
            <ac:spMk id="5" creationId="{8F3CF990-ACB8-443A-BB74-D36EC8A00B02}"/>
          </ac:spMkLst>
        </pc:spChg>
        <pc:spChg chg="add del">
          <ac:chgData name="Muhammad Asim Majeed (2319372)" userId="8c5cef83-99e0-4373-965c-8baf9f5e795c" providerId="ADAL" clId="{BA0E7806-6352-4B0E-BB7A-4109C8F7A5BF}" dt="2025-10-10T15:54:15.186" v="162" actId="26606"/>
          <ac:spMkLst>
            <pc:docMk/>
            <pc:sldMk cId="0" sldId="263"/>
            <ac:spMk id="6" creationId="{2601900C-265D-4146-A578-477541E3DF28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3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3"/>
            <ac:spMk id="9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3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3"/>
            <ac:spMk id="11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3"/>
            <ac:spMk id="12" creationId="{081E4A58-353D-44AE-B2FC-2A74E2E400F7}"/>
          </ac:spMkLst>
        </pc:spChg>
        <pc:spChg chg="add del">
          <ac:chgData name="Muhammad Asim Majeed (2319372)" userId="8c5cef83-99e0-4373-965c-8baf9f5e795c" providerId="ADAL" clId="{BA0E7806-6352-4B0E-BB7A-4109C8F7A5BF}" dt="2025-10-10T15:54:15.186" v="162" actId="26606"/>
          <ac:spMkLst>
            <pc:docMk/>
            <pc:sldMk cId="0" sldId="263"/>
            <ac:spMk id="14" creationId="{65F94F98-3A57-49AA-838E-91AAF600B6EE}"/>
          </ac:spMkLst>
        </pc:spChg>
        <pc:spChg chg="add del">
          <ac:chgData name="Muhammad Asim Majeed (2319372)" userId="8c5cef83-99e0-4373-965c-8baf9f5e795c" providerId="ADAL" clId="{BA0E7806-6352-4B0E-BB7A-4109C8F7A5BF}" dt="2025-10-10T15:54:15.186" v="162" actId="26606"/>
          <ac:spMkLst>
            <pc:docMk/>
            <pc:sldMk cId="0" sldId="263"/>
            <ac:spMk id="18" creationId="{41F8C064-2DC5-4758-B49C-76BFF64052AF}"/>
          </ac:spMkLst>
        </pc:spChg>
        <pc:spChg chg="add del">
          <ac:chgData name="Muhammad Asim Majeed (2319372)" userId="8c5cef83-99e0-4373-965c-8baf9f5e795c" providerId="ADAL" clId="{BA0E7806-6352-4B0E-BB7A-4109C8F7A5BF}" dt="2025-10-10T15:54:15.186" v="162" actId="26606"/>
          <ac:spMkLst>
            <pc:docMk/>
            <pc:sldMk cId="0" sldId="263"/>
            <ac:spMk id="20" creationId="{FBD68200-BC03-4015-860B-CD5C30CD76B8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3"/>
            <ac:spMk id="21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54:15.186" v="162" actId="26606"/>
          <ac:spMkLst>
            <pc:docMk/>
            <pc:sldMk cId="0" sldId="263"/>
            <ac:spMk id="22" creationId="{A0B5529D-5CAA-4BF2-B5C9-34705E7661F9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3"/>
            <ac:spMk id="23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54:15.186" v="162" actId="26606"/>
          <ac:spMkLst>
            <pc:docMk/>
            <pc:sldMk cId="0" sldId="263"/>
            <ac:spMk id="24" creationId="{332A6F87-AC28-4AA8-B8A6-AEBC67BD0D64}"/>
          </ac:spMkLst>
        </pc:spChg>
        <pc:spChg chg="add del">
          <ac:chgData name="Muhammad Asim Majeed (2319372)" userId="8c5cef83-99e0-4373-965c-8baf9f5e795c" providerId="ADAL" clId="{BA0E7806-6352-4B0E-BB7A-4109C8F7A5BF}" dt="2025-10-10T15:54:23.114" v="165"/>
          <ac:spMkLst>
            <pc:docMk/>
            <pc:sldMk cId="0" sldId="263"/>
            <ac:spMk id="26" creationId="{441B7737-E3D8-47F4-8B54-7529C7A83642}"/>
          </ac:spMkLst>
        </pc:spChg>
        <pc:spChg chg="add del">
          <ac:chgData name="Muhammad Asim Majeed (2319372)" userId="8c5cef83-99e0-4373-965c-8baf9f5e795c" providerId="ADAL" clId="{BA0E7806-6352-4B0E-BB7A-4109C8F7A5BF}" dt="2025-10-10T15:54:23.114" v="165"/>
          <ac:spMkLst>
            <pc:docMk/>
            <pc:sldMk cId="0" sldId="263"/>
            <ac:spMk id="27" creationId="{5CDAD12E-853D-4E20-9104-7129A3BF0D47}"/>
          </ac:spMkLst>
        </pc:spChg>
        <pc:spChg chg="add del">
          <ac:chgData name="Muhammad Asim Majeed (2319372)" userId="8c5cef83-99e0-4373-965c-8baf9f5e795c" providerId="ADAL" clId="{BA0E7806-6352-4B0E-BB7A-4109C8F7A5BF}" dt="2025-10-10T15:54:23.114" v="165"/>
          <ac:spMkLst>
            <pc:docMk/>
            <pc:sldMk cId="0" sldId="263"/>
            <ac:spMk id="30" creationId="{AC1E939A-6A69-42AE-8471-3AD3A74AD78A}"/>
          </ac:spMkLst>
        </pc:spChg>
        <pc:spChg chg="add del">
          <ac:chgData name="Muhammad Asim Majeed (2319372)" userId="8c5cef83-99e0-4373-965c-8baf9f5e795c" providerId="ADAL" clId="{BA0E7806-6352-4B0E-BB7A-4109C8F7A5BF}" dt="2025-10-10T15:54:23.114" v="165"/>
          <ac:spMkLst>
            <pc:docMk/>
            <pc:sldMk cId="0" sldId="263"/>
            <ac:spMk id="31" creationId="{A0B5529D-5CAA-4BF2-B5C9-34705E7661F9}"/>
          </ac:spMkLst>
        </pc:spChg>
        <pc:spChg chg="add del">
          <ac:chgData name="Muhammad Asim Majeed (2319372)" userId="8c5cef83-99e0-4373-965c-8baf9f5e795c" providerId="ADAL" clId="{BA0E7806-6352-4B0E-BB7A-4109C8F7A5BF}" dt="2025-10-10T15:54:23.114" v="165"/>
          <ac:spMkLst>
            <pc:docMk/>
            <pc:sldMk cId="0" sldId="263"/>
            <ac:spMk id="32" creationId="{4B7BAF6C-CC6F-4F1B-AB92-3ABDF1D44541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3"/>
            <ac:grpSpMk id="15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3"/>
            <ac:grpSpMk id="25" creationId="{1E52C707-F508-47B5-8864-8CC3EE0F030B}"/>
          </ac:grpSpMkLst>
        </pc:grpChg>
        <pc:picChg chg="add del">
          <ac:chgData name="Muhammad Asim Majeed (2319372)" userId="8c5cef83-99e0-4373-965c-8baf9f5e795c" providerId="ADAL" clId="{BA0E7806-6352-4B0E-BB7A-4109C8F7A5BF}" dt="2025-10-10T15:54:15.186" v="162" actId="26606"/>
          <ac:picMkLst>
            <pc:docMk/>
            <pc:sldMk cId="0" sldId="263"/>
            <ac:picMk id="16" creationId="{7185CF21-0594-48C0-9F3E-254D6BCE9D9B}"/>
          </ac:picMkLst>
        </pc:picChg>
        <pc:picChg chg="add del">
          <ac:chgData name="Muhammad Asim Majeed (2319372)" userId="8c5cef83-99e0-4373-965c-8baf9f5e795c" providerId="ADAL" clId="{BA0E7806-6352-4B0E-BB7A-4109C8F7A5BF}" dt="2025-10-10T15:54:23.114" v="165"/>
          <ac:picMkLst>
            <pc:docMk/>
            <pc:sldMk cId="0" sldId="263"/>
            <ac:picMk id="28" creationId="{3DA59AFC-4552-4608-9A63-AFBBC2C02976}"/>
          </ac:picMkLst>
        </pc:picChg>
        <pc:picChg chg="add del">
          <ac:chgData name="Muhammad Asim Majeed (2319372)" userId="8c5cef83-99e0-4373-965c-8baf9f5e795c" providerId="ADAL" clId="{BA0E7806-6352-4B0E-BB7A-4109C8F7A5BF}" dt="2025-10-10T15:54:23.114" v="165"/>
          <ac:picMkLst>
            <pc:docMk/>
            <pc:sldMk cId="0" sldId="263"/>
            <ac:picMk id="29" creationId="{7185CF21-0594-48C0-9F3E-254D6BCE9D9B}"/>
          </ac:picMkLst>
        </pc:pic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3"/>
            <ac:cxnSpMk id="19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3:31.169" v="277"/>
        <pc:sldMkLst>
          <pc:docMk/>
          <pc:sldMk cId="0" sldId="264"/>
        </pc:sldMkLst>
        <pc:spChg chg="mod">
          <ac:chgData name="Muhammad Asim Majeed (2319372)" userId="8c5cef83-99e0-4373-965c-8baf9f5e795c" providerId="ADAL" clId="{BA0E7806-6352-4B0E-BB7A-4109C8F7A5BF}" dt="2025-10-10T16:00:17.178" v="243" actId="26606"/>
          <ac:spMkLst>
            <pc:docMk/>
            <pc:sldMk cId="0" sldId="264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6:00:17.178" v="243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4"/>
            <ac:spMk id="5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4"/>
            <ac:spMk id="6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4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4"/>
            <ac:spMk id="9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4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4"/>
            <ac:spMk id="11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4"/>
            <ac:spMk id="12" creationId="{081E4A58-353D-44AE-B2FC-2A74E2E400F7}"/>
          </ac:spMkLst>
        </pc:spChg>
        <pc:spChg chg="add del">
          <ac:chgData name="Muhammad Asim Majeed (2319372)" userId="8c5cef83-99e0-4373-965c-8baf9f5e795c" providerId="ADAL" clId="{BA0E7806-6352-4B0E-BB7A-4109C8F7A5BF}" dt="2025-10-10T16:03:31.169" v="277"/>
          <ac:spMkLst>
            <pc:docMk/>
            <pc:sldMk cId="0" sldId="264"/>
            <ac:spMk id="23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6:03:31.169" v="277"/>
          <ac:spMkLst>
            <pc:docMk/>
            <pc:sldMk cId="0" sldId="264"/>
            <ac:spMk id="24" creationId="{B1BDB70B-F0E6-4867-818F-C582494FB6D6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4"/>
            <ac:grpSpMk id="7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4"/>
            <ac:grpSpMk id="19" creationId="{1E52C707-F508-47B5-8864-8CC3EE0F030B}"/>
          </ac:grpSpMkLst>
        </pc:grpChg>
        <pc:grpChg chg="add del">
          <ac:chgData name="Muhammad Asim Majeed (2319372)" userId="8c5cef83-99e0-4373-965c-8baf9f5e795c" providerId="ADAL" clId="{BA0E7806-6352-4B0E-BB7A-4109C8F7A5BF}" dt="2025-10-10T16:03:31.169" v="277"/>
          <ac:grpSpMkLst>
            <pc:docMk/>
            <pc:sldMk cId="0" sldId="264"/>
            <ac:grpSpMk id="25" creationId="{1E52C707-F508-47B5-8864-8CC3EE0F030B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4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47.068" v="265" actId="20577"/>
        <pc:sldMkLst>
          <pc:docMk/>
          <pc:sldMk cId="0" sldId="265"/>
        </pc:sldMkLst>
        <pc:spChg chg="mod">
          <ac:chgData name="Muhammad Asim Majeed (2319372)" userId="8c5cef83-99e0-4373-965c-8baf9f5e795c" providerId="ADAL" clId="{BA0E7806-6352-4B0E-BB7A-4109C8F7A5BF}" dt="2025-10-10T16:00:22.705" v="244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6:01:47.068" v="265" actId="20577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5"/>
            <ac:spMk id="5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5"/>
            <ac:spMk id="6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5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5"/>
            <ac:spMk id="9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5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5"/>
            <ac:spMk id="11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5"/>
            <ac:spMk id="12" creationId="{081E4A58-353D-44AE-B2FC-2A74E2E400F7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5"/>
            <ac:grpSpMk id="7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5"/>
            <ac:grpSpMk id="19" creationId="{1E52C707-F508-47B5-8864-8CC3EE0F030B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5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2:07.108" v="268" actId="20577"/>
        <pc:sldMkLst>
          <pc:docMk/>
          <pc:sldMk cId="0" sldId="266"/>
        </pc:sldMkLst>
        <pc:spChg chg="mod">
          <ac:chgData name="Muhammad Asim Majeed (2319372)" userId="8c5cef83-99e0-4373-965c-8baf9f5e795c" providerId="ADAL" clId="{BA0E7806-6352-4B0E-BB7A-4109C8F7A5BF}" dt="2025-10-10T16:00:27.654" v="245" actId="26606"/>
          <ac:spMkLst>
            <pc:docMk/>
            <pc:sldMk cId="0" sldId="266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6:02:07.108" v="268" actId="20577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2:47.251" v="98"/>
          <ac:spMkLst>
            <pc:docMk/>
            <pc:sldMk cId="0" sldId="266"/>
            <ac:spMk id="5" creationId="{F63C748C-967B-4A7B-A90F-3EDD0F485AC6}"/>
          </ac:spMkLst>
        </pc:spChg>
        <pc:spChg chg="add del">
          <ac:chgData name="Muhammad Asim Majeed (2319372)" userId="8c5cef83-99e0-4373-965c-8baf9f5e795c" providerId="ADAL" clId="{BA0E7806-6352-4B0E-BB7A-4109C8F7A5BF}" dt="2025-10-10T15:52:47.251" v="98"/>
          <ac:spMkLst>
            <pc:docMk/>
            <pc:sldMk cId="0" sldId="266"/>
            <ac:spMk id="6" creationId="{C0143637-4934-44E4-B909-BAF1E7B27972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6"/>
            <ac:spMk id="7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6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6"/>
            <ac:spMk id="9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6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6"/>
            <ac:spMk id="12" creationId="{081E4A58-353D-44AE-B2FC-2A74E2E400F7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6"/>
            <ac:spMk id="19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6"/>
            <ac:spMk id="20" creationId="{B1BDB70B-F0E6-4867-818F-C582494FB6D6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6"/>
            <ac:grpSpMk id="11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6"/>
            <ac:grpSpMk id="21" creationId="{1E52C707-F508-47B5-8864-8CC3EE0F030B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6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2:23.452" v="272" actId="20577"/>
        <pc:sldMkLst>
          <pc:docMk/>
          <pc:sldMk cId="0" sldId="267"/>
        </pc:sldMkLst>
        <pc:spChg chg="mod">
          <ac:chgData name="Muhammad Asim Majeed (2319372)" userId="8c5cef83-99e0-4373-965c-8baf9f5e795c" providerId="ADAL" clId="{BA0E7806-6352-4B0E-BB7A-4109C8F7A5BF}" dt="2025-10-10T16:00:31.796" v="246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Muhammad Asim Majeed (2319372)" userId="8c5cef83-99e0-4373-965c-8baf9f5e795c" providerId="ADAL" clId="{BA0E7806-6352-4B0E-BB7A-4109C8F7A5BF}" dt="2025-10-10T16:02:23.452" v="272" actId="20577"/>
          <ac:spMkLst>
            <pc:docMk/>
            <pc:sldMk cId="0" sldId="267"/>
            <ac:spMk id="3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7"/>
            <ac:spMk id="5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7"/>
            <ac:spMk id="6" creationId="{F0C81A57-9CD5-461B-8FFE-4A8CB6CFBE01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7"/>
            <ac:spMk id="8" creationId="{907EF6B7-1338-4443-8C46-6A318D952DFD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7"/>
            <ac:spMk id="9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7"/>
            <ac:spMk id="10" creationId="{DAAE4CDD-124C-4DCF-9584-B6033B545DD5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7"/>
            <ac:spMk id="11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7"/>
            <ac:spMk id="12" creationId="{081E4A58-353D-44AE-B2FC-2A74E2E400F7}"/>
          </ac:spMkLst>
        </pc:s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7"/>
            <ac:grpSpMk id="7" creationId="{3086C462-37F4-494D-8292-CCB95221CC1A}"/>
          </ac:grpSpMkLst>
        </pc:gr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7"/>
            <ac:grpSpMk id="19" creationId="{1E52C707-F508-47B5-8864-8CC3EE0F030B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7"/>
            <ac:cxnSpMk id="16" creationId="{AD23B2CD-009B-425A-9616-1E1AD1D5AB46}"/>
          </ac:cxnSpMkLst>
        </pc:cxnChg>
      </pc:sldChg>
      <pc:sldChg chg="addSp delSp modSp mod setBg delDesignElem">
        <pc:chgData name="Muhammad Asim Majeed (2319372)" userId="8c5cef83-99e0-4373-965c-8baf9f5e795c" providerId="ADAL" clId="{BA0E7806-6352-4B0E-BB7A-4109C8F7A5BF}" dt="2025-10-10T16:01:00.741" v="261"/>
        <pc:sldMkLst>
          <pc:docMk/>
          <pc:sldMk cId="0" sldId="268"/>
        </pc:sldMkLst>
        <pc:spChg chg="mod">
          <ac:chgData name="Muhammad Asim Majeed (2319372)" userId="8c5cef83-99e0-4373-965c-8baf9f5e795c" providerId="ADAL" clId="{BA0E7806-6352-4B0E-BB7A-4109C8F7A5BF}" dt="2025-10-10T16:00:38.663" v="247" actId="26606"/>
          <ac:spMkLst>
            <pc:docMk/>
            <pc:sldMk cId="0" sldId="268"/>
            <ac:spMk id="2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8"/>
            <ac:spMk id="18" creationId="{389575E1-3389-451A-A5F7-27854C25C599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8"/>
            <ac:spMk id="19" creationId="{A53CCC5C-D88E-40FB-B30B-23DCDBD01D37}"/>
          </ac:spMkLst>
        </pc:spChg>
        <pc:spChg chg="add del">
          <ac:chgData name="Muhammad Asim Majeed (2319372)" userId="8c5cef83-99e0-4373-965c-8baf9f5e795c" providerId="ADAL" clId="{BA0E7806-6352-4B0E-BB7A-4109C8F7A5BF}" dt="2025-10-10T15:45:24.824" v="59"/>
          <ac:spMkLst>
            <pc:docMk/>
            <pc:sldMk cId="0" sldId="268"/>
            <ac:spMk id="20" creationId="{081E4A58-353D-44AE-B2FC-2A74E2E400F7}"/>
          </ac:spMkLst>
        </pc:spChg>
        <pc:spChg chg="add mod">
          <ac:chgData name="Muhammad Asim Majeed (2319372)" userId="8c5cef83-99e0-4373-965c-8baf9f5e795c" providerId="ADAL" clId="{BA0E7806-6352-4B0E-BB7A-4109C8F7A5BF}" dt="2025-10-10T16:00:38.663" v="247" actId="26606"/>
          <ac:spMkLst>
            <pc:docMk/>
            <pc:sldMk cId="0" sldId="268"/>
            <ac:spMk id="21" creationId="{00000000-0000-0000-0000-000000000000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8"/>
            <ac:spMk id="23" creationId="{E03BF673-8C68-4092-BF1B-53C57EFEC21F}"/>
          </ac:spMkLst>
        </pc:spChg>
        <pc:spChg chg="add del">
          <ac:chgData name="Muhammad Asim Majeed (2319372)" userId="8c5cef83-99e0-4373-965c-8baf9f5e795c" providerId="ADAL" clId="{BA0E7806-6352-4B0E-BB7A-4109C8F7A5BF}" dt="2025-10-10T16:01:00.741" v="261"/>
          <ac:spMkLst>
            <pc:docMk/>
            <pc:sldMk cId="0" sldId="268"/>
            <ac:spMk id="24" creationId="{B1BDB70B-F0E6-4867-818F-C582494FB6D6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8"/>
            <ac:spMk id="26" creationId="{B219AE65-9B94-44EA-BEF3-EF4BFA169C81}"/>
          </ac:spMkLst>
        </pc:spChg>
        <pc:spChg chg="add del">
          <ac:chgData name="Muhammad Asim Majeed (2319372)" userId="8c5cef83-99e0-4373-965c-8baf9f5e795c" providerId="ADAL" clId="{BA0E7806-6352-4B0E-BB7A-4109C8F7A5BF}" dt="2025-10-10T15:58:12.657" v="210"/>
          <ac:spMkLst>
            <pc:docMk/>
            <pc:sldMk cId="0" sldId="268"/>
            <ac:spMk id="28" creationId="{F0C81A57-9CD5-461B-8FFE-4A8CB6CFBE01}"/>
          </ac:spMkLst>
        </pc:spChg>
        <pc:grpChg chg="add del">
          <ac:chgData name="Muhammad Asim Majeed (2319372)" userId="8c5cef83-99e0-4373-965c-8baf9f5e795c" providerId="ADAL" clId="{BA0E7806-6352-4B0E-BB7A-4109C8F7A5BF}" dt="2025-10-10T16:01:00.741" v="261"/>
          <ac:grpSpMkLst>
            <pc:docMk/>
            <pc:sldMk cId="0" sldId="268"/>
            <ac:grpSpMk id="25" creationId="{1E52C707-F508-47B5-8864-8CC3EE0F030B}"/>
          </ac:grpSpMkLst>
        </pc:grpChg>
        <pc:grpChg chg="add del">
          <ac:chgData name="Muhammad Asim Majeed (2319372)" userId="8c5cef83-99e0-4373-965c-8baf9f5e795c" providerId="ADAL" clId="{BA0E7806-6352-4B0E-BB7A-4109C8F7A5BF}" dt="2025-10-10T15:58:12.657" v="210"/>
          <ac:grpSpMkLst>
            <pc:docMk/>
            <pc:sldMk cId="0" sldId="268"/>
            <ac:grpSpMk id="30" creationId="{3086C462-37F4-494D-8292-CCB95221CC1A}"/>
          </ac:grpSpMkLst>
        </pc:grpChg>
        <pc:cxnChg chg="add del">
          <ac:chgData name="Muhammad Asim Majeed (2319372)" userId="8c5cef83-99e0-4373-965c-8baf9f5e795c" providerId="ADAL" clId="{BA0E7806-6352-4B0E-BB7A-4109C8F7A5BF}" dt="2025-10-10T15:58:12.657" v="210"/>
          <ac:cxnSpMkLst>
            <pc:docMk/>
            <pc:sldMk cId="0" sldId="268"/>
            <ac:cxnSpMk id="34" creationId="{AD23B2CD-009B-425A-9616-1E1AD1D5AB46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2070421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170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782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80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648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083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35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20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55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084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2778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416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0222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8178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2749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935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351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31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3" r:id="rId1"/>
    <p:sldLayoutId id="2147484124" r:id="rId2"/>
    <p:sldLayoutId id="2147484125" r:id="rId3"/>
    <p:sldLayoutId id="2147484126" r:id="rId4"/>
    <p:sldLayoutId id="2147484127" r:id="rId5"/>
    <p:sldLayoutId id="2147484128" r:id="rId6"/>
    <p:sldLayoutId id="2147484129" r:id="rId7"/>
    <p:sldLayoutId id="2147484130" r:id="rId8"/>
    <p:sldLayoutId id="2147484131" r:id="rId9"/>
    <p:sldLayoutId id="2147484132" r:id="rId10"/>
    <p:sldLayoutId id="2147484133" r:id="rId11"/>
    <p:sldLayoutId id="2147484134" r:id="rId12"/>
    <p:sldLayoutId id="2147484135" r:id="rId13"/>
    <p:sldLayoutId id="2147484136" r:id="rId14"/>
    <p:sldLayoutId id="2147484137" r:id="rId15"/>
    <p:sldLayoutId id="2147484138" r:id="rId16"/>
    <p:sldLayoutId id="214748413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3233" y="685800"/>
            <a:ext cx="1924934" cy="55380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900" b="0" i="0"/>
              <a:t>Recruiting the Right Talent for Business Transformation Projects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36195" y="612057"/>
            <a:ext cx="5364456" cy="37534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/>
              <a:buChar char="•"/>
            </a:pPr>
            <a:r>
              <a:rPr lang="en-US"/>
              <a:t>Company: Mobile Extra Ltd., Birmingham</a:t>
            </a:r>
          </a:p>
          <a:p>
            <a:pPr indent="-228600" algn="l">
              <a:buFont typeface="Arial"/>
              <a:buChar char="•"/>
            </a:pPr>
            <a:r>
              <a:rPr lang="en-US"/>
              <a:t>Prepared by: MUHAMMAD ASIM MAJEED</a:t>
            </a:r>
          </a:p>
          <a:p>
            <a:pPr indent="-228600" algn="l">
              <a:buFont typeface="Arial"/>
              <a:buChar char="•"/>
            </a:pPr>
            <a:r>
              <a:rPr lang="en-US"/>
              <a:t>Role: HR Assistant</a:t>
            </a:r>
          </a:p>
          <a:p>
            <a:pPr indent="-228600" algn="l">
              <a:buFont typeface="Arial"/>
              <a:buChar char="•"/>
            </a:pPr>
            <a:r>
              <a:rPr lang="en-US"/>
              <a:t>Module Code &amp; Title: Developing and Managing Individuals and Teams (LCLM5002_BIRM) </a:t>
            </a:r>
          </a:p>
          <a:p>
            <a:pPr indent="-228600" algn="l">
              <a:buFont typeface="Arial"/>
              <a:buChar char="•"/>
            </a:pPr>
            <a:r>
              <a:rPr lang="en-US"/>
              <a:t>Lecturer’s Name: Doreen Nyaa Amundam </a:t>
            </a:r>
          </a:p>
          <a:p>
            <a:pPr indent="-228600" algn="l">
              <a:buFont typeface="Arial"/>
              <a:buChar char="•"/>
            </a:pPr>
            <a:r>
              <a:rPr lang="en-US"/>
              <a:t>Date: October 2025  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2976E401-0EED-2098-4986-81DDF4CAAF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74430" y="4553084"/>
            <a:ext cx="1685977" cy="168597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Table of Contents</a:t>
            </a:r>
          </a:p>
        </p:txBody>
      </p:sp>
      <p:sp>
        <p:nvSpPr>
          <p:cNvPr id="77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/>
              <a:t>1. Company Overview</a:t>
            </a:r>
          </a:p>
          <a:p>
            <a:r>
              <a:rPr lang="en-GB" sz="1700"/>
              <a:t>2. Recruitment Process Overview</a:t>
            </a:r>
          </a:p>
          <a:p>
            <a:r>
              <a:rPr lang="en-GB" sz="1700"/>
              <a:t>3. Job Analysis</a:t>
            </a:r>
          </a:p>
          <a:p>
            <a:r>
              <a:rPr lang="en-GB" sz="1700"/>
              <a:t>4. Job Description &amp; Person Specification</a:t>
            </a:r>
          </a:p>
          <a:p>
            <a:r>
              <a:rPr lang="en-GB" sz="1700"/>
              <a:t>5. Interview Type 1 – Structured Interview</a:t>
            </a:r>
          </a:p>
          <a:p>
            <a:r>
              <a:rPr lang="en-GB" sz="1700"/>
              <a:t>6. Interview Type 2 – Panel Interview</a:t>
            </a:r>
          </a:p>
          <a:p>
            <a:r>
              <a:rPr lang="en-GB" sz="1700"/>
              <a:t>7. Interview Type 3 – Behavioural Interview</a:t>
            </a:r>
          </a:p>
          <a:p>
            <a:r>
              <a:rPr lang="en-GB" sz="1700"/>
              <a:t>8. Questioning Techniques</a:t>
            </a:r>
          </a:p>
          <a:p>
            <a:r>
              <a:rPr lang="en-GB" sz="1700"/>
              <a:t>9. Comparison: Face-to-Face vs Online Interview</a:t>
            </a:r>
          </a:p>
          <a:p>
            <a:r>
              <a:rPr lang="en-GB" sz="1700"/>
              <a:t>10. Conclusion</a:t>
            </a:r>
          </a:p>
          <a:p>
            <a:r>
              <a:rPr lang="en-GB" sz="1700"/>
              <a:t>11.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Introduction: About Mobile Extra Ltd.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/>
              <a:t>Mobile Extra Ltd. is a Birmingham-based mobile retail and technology solutions company established in 2010. </a:t>
            </a:r>
          </a:p>
          <a:p>
            <a:r>
              <a:rPr lang="en-GB" sz="1700"/>
              <a:t>The firm sells smartphones, accessories, and repair services. </a:t>
            </a:r>
          </a:p>
          <a:p>
            <a:r>
              <a:rPr lang="en-GB" sz="1700"/>
              <a:t>The company is undergoing a digital transformation to expand into e-commerce, improve internal systems, and enhance customer experience.</a:t>
            </a:r>
          </a:p>
          <a:p>
            <a:r>
              <a:rPr lang="en-GB" sz="1700"/>
              <a:t>Recruitment focus: Hiring a Digital Transformation Project Manager to lead this initiative.</a:t>
            </a:r>
          </a:p>
          <a:p>
            <a:r>
              <a:rPr lang="en-GB" sz="1700"/>
              <a:t>(CIPD, 2023; Mobile Extra Ltd.,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Steps in the 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1. Workforce Planning – Identify new digital roles.</a:t>
            </a:r>
          </a:p>
          <a:p>
            <a:pPr>
              <a:lnSpc>
                <a:spcPct val="90000"/>
              </a:lnSpc>
            </a:pPr>
            <a:r>
              <a:rPr lang="en-GB" sz="1600"/>
              <a:t>2. Job Analysis – Define key functions of new positions.</a:t>
            </a:r>
          </a:p>
          <a:p>
            <a:pPr>
              <a:lnSpc>
                <a:spcPct val="90000"/>
              </a:lnSpc>
            </a:pPr>
            <a:r>
              <a:rPr lang="en-GB" sz="1600"/>
              <a:t>3. Job Description &amp; Person Specification – Establish criteria.</a:t>
            </a:r>
          </a:p>
          <a:p>
            <a:pPr>
              <a:lnSpc>
                <a:spcPct val="90000"/>
              </a:lnSpc>
            </a:pPr>
            <a:r>
              <a:rPr lang="en-GB" sz="1600"/>
              <a:t>4. Sourcing Candidates – Internal and external recruitment.</a:t>
            </a:r>
          </a:p>
          <a:p>
            <a:pPr>
              <a:lnSpc>
                <a:spcPct val="90000"/>
              </a:lnSpc>
            </a:pPr>
            <a:r>
              <a:rPr lang="en-GB" sz="1600"/>
              <a:t>5. Screening &amp; Shortlisting – Match qualifications to job criteria.</a:t>
            </a:r>
          </a:p>
          <a:p>
            <a:pPr>
              <a:lnSpc>
                <a:spcPct val="90000"/>
              </a:lnSpc>
            </a:pPr>
            <a:r>
              <a:rPr lang="en-GB" sz="1600"/>
              <a:t>6. Interview &amp; Assessment – Evaluate technical and behavioural skills.</a:t>
            </a:r>
          </a:p>
          <a:p>
            <a:pPr>
              <a:lnSpc>
                <a:spcPct val="90000"/>
              </a:lnSpc>
            </a:pPr>
            <a:r>
              <a:rPr lang="en-GB" sz="1600"/>
              <a:t>7. Selection &amp; Job Offer – Choose best-fit candidate.</a:t>
            </a:r>
          </a:p>
          <a:p>
            <a:pPr>
              <a:lnSpc>
                <a:spcPct val="90000"/>
              </a:lnSpc>
            </a:pPr>
            <a:r>
              <a:rPr lang="en-GB" sz="1600"/>
              <a:t>8. Onboarding – Integrate new hire.</a:t>
            </a:r>
          </a:p>
          <a:p>
            <a:pPr>
              <a:lnSpc>
                <a:spcPct val="90000"/>
              </a:lnSpc>
            </a:pPr>
            <a:r>
              <a:rPr lang="en-GB" sz="1600"/>
              <a:t>(Armstrong &amp; Taylor, 2020)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400">
                <a:solidFill>
                  <a:schemeClr val="tx2"/>
                </a:solidFill>
              </a:rPr>
              <a:t>Job Analysis for Digital Transformation Project</a:t>
            </a:r>
          </a:p>
        </p:txBody>
      </p:sp>
      <p:sp>
        <p:nvSpPr>
          <p:cNvPr id="19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/>
              <a:t>Purpose: Identify core skills and tasks for the Digital Transformation Project Manager.</a:t>
            </a:r>
          </a:p>
          <a:p>
            <a:r>
              <a:rPr lang="en-GB" sz="1700"/>
              <a:t>Key Tasks:</a:t>
            </a:r>
          </a:p>
          <a:p>
            <a:r>
              <a:rPr lang="en-GB" sz="1700"/>
              <a:t>• Lead e-commerce platform development.</a:t>
            </a:r>
          </a:p>
          <a:p>
            <a:r>
              <a:rPr lang="en-GB" sz="1700"/>
              <a:t>• Manage system integration and IT upgrades.</a:t>
            </a:r>
          </a:p>
          <a:p>
            <a:r>
              <a:rPr lang="en-GB" sz="1700"/>
              <a:t>• Coordinate cross-department communication.</a:t>
            </a:r>
          </a:p>
          <a:p>
            <a:r>
              <a:rPr lang="en-GB" sz="1700"/>
              <a:t>• Report progress to senior leadership.</a:t>
            </a:r>
          </a:p>
          <a:p>
            <a:r>
              <a:rPr lang="en-GB" sz="1700"/>
              <a:t>Outcome: Clarifies required competencies.</a:t>
            </a:r>
          </a:p>
          <a:p>
            <a:r>
              <a:rPr lang="en-GB" sz="1700"/>
              <a:t>(Dessler,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Job Description &amp;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/>
              <a:t>Job Title: Digital Transformation Project Manager</a:t>
            </a:r>
          </a:p>
          <a:p>
            <a:r>
              <a:rPr lang="en-GB" sz="1700"/>
              <a:t>Job Description.</a:t>
            </a:r>
          </a:p>
          <a:p>
            <a:r>
              <a:rPr lang="en-GB" sz="1700"/>
              <a:t>• Plan and execute digital upgrade projects.</a:t>
            </a:r>
          </a:p>
          <a:p>
            <a:r>
              <a:rPr lang="en-GB" sz="1700"/>
              <a:t>• Manage budgets, risks, and timelines.</a:t>
            </a:r>
          </a:p>
          <a:p>
            <a:r>
              <a:rPr lang="en-GB" sz="1700"/>
              <a:t>• Collaborate with vendors and IT teams.</a:t>
            </a:r>
          </a:p>
          <a:p>
            <a:r>
              <a:rPr lang="en-GB" sz="1700"/>
              <a:t>Person Specification.</a:t>
            </a:r>
          </a:p>
          <a:p>
            <a:r>
              <a:rPr lang="en-GB" sz="1700"/>
              <a:t>• Degree in IT or Business Management.</a:t>
            </a:r>
          </a:p>
          <a:p>
            <a:r>
              <a:rPr lang="en-GB" sz="1700"/>
              <a:t>• 5+ years in digital or change management.</a:t>
            </a:r>
          </a:p>
          <a:p>
            <a:r>
              <a:rPr lang="en-GB" sz="1700"/>
              <a:t>• Strong analytical and communication skills.</a:t>
            </a:r>
          </a:p>
          <a:p>
            <a:r>
              <a:rPr lang="en-GB" sz="1700"/>
              <a:t>(Ulrich, 2019)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Interview Type 1: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/>
              <a:t>Features- Predetermined, standardized questions for fairness.</a:t>
            </a:r>
          </a:p>
          <a:p>
            <a:r>
              <a:rPr lang="en-GB" sz="1700"/>
              <a:t>Advantages- High reliability, reduced bias.</a:t>
            </a:r>
          </a:p>
          <a:p>
            <a:r>
              <a:rPr lang="en-GB" sz="1700"/>
              <a:t>Disadvantages- Limited flexibility.</a:t>
            </a:r>
          </a:p>
          <a:p>
            <a:r>
              <a:rPr lang="en-GB" sz="1700"/>
              <a:t>Example Question- “Describe your experience managing a digital system upgrade project.”</a:t>
            </a:r>
          </a:p>
          <a:p>
            <a:r>
              <a:rPr lang="en-GB" sz="1700"/>
              <a:t>(CIPD, 2022)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Interview Type 2: 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/>
              <a:t>Features- Conducted by HR Manager, IT Director, and Transformation Lead.</a:t>
            </a:r>
          </a:p>
          <a:p>
            <a:r>
              <a:rPr lang="en-GB" sz="1700"/>
              <a:t>Advantages- Balanced decision-making.</a:t>
            </a:r>
          </a:p>
          <a:p>
            <a:r>
              <a:rPr lang="en-GB" sz="1700"/>
              <a:t>Disadvantages- Can intimidate candidates.</a:t>
            </a:r>
          </a:p>
          <a:p>
            <a:r>
              <a:rPr lang="en-GB" sz="1700"/>
              <a:t>Example Question-“How would you ensure stakeholder buy-in during a major process change?”</a:t>
            </a:r>
          </a:p>
          <a:p>
            <a:r>
              <a:rPr lang="en-GB" sz="1700"/>
              <a:t>(Anderson, 2021)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Interview Type 3: Behavioural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/>
              <a:t>Approach- Past behaviour predicts future performance.</a:t>
            </a:r>
          </a:p>
          <a:p>
            <a:r>
              <a:rPr lang="en-GB" sz="1700"/>
              <a:t>Advantages- Reveals real-world experience.</a:t>
            </a:r>
          </a:p>
          <a:p>
            <a:r>
              <a:rPr lang="en-GB" sz="1700"/>
              <a:t>Disadvantages- Relies on recall.</a:t>
            </a:r>
          </a:p>
          <a:p>
            <a:r>
              <a:rPr lang="en-GB" sz="1700"/>
              <a:t>Example Question- “Tell me about a time you faced resistance during a transformation project.”</a:t>
            </a:r>
          </a:p>
          <a:p>
            <a:r>
              <a:rPr lang="en-GB" sz="1700"/>
              <a:t>(SHRM, 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 Probing – Deepens understanding of experience.</a:t>
            </a:r>
          </a:p>
          <a:p>
            <a:r>
              <a:rPr lang="en-GB" sz="1700" dirty="0"/>
              <a:t> Socratic – Encourages reflective reasoning.</a:t>
            </a:r>
          </a:p>
          <a:p>
            <a:r>
              <a:rPr lang="en-GB" sz="1700" dirty="0"/>
              <a:t> Situational – Tests hypothetical thinking.</a:t>
            </a:r>
          </a:p>
          <a:p>
            <a:r>
              <a:rPr lang="en-GB" sz="1700" dirty="0"/>
              <a:t> Leading – Used sparingly to confirm understanding.</a:t>
            </a:r>
          </a:p>
          <a:p>
            <a:r>
              <a:rPr lang="en-GB" sz="1700" dirty="0"/>
              <a:t>Most appropriate for Mobile Extra: Probing and Situational questioning.</a:t>
            </a:r>
          </a:p>
          <a:p>
            <a:r>
              <a:rPr lang="en-GB" sz="1700" dirty="0"/>
              <a:t>(Armstrong &amp; Taylor, 2020)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Comparison: 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Face-to-Face.</a:t>
            </a:r>
          </a:p>
          <a:p>
            <a:r>
              <a:rPr lang="en-GB" sz="1700" dirty="0"/>
              <a:t> Builds rapport and observes body language.</a:t>
            </a:r>
          </a:p>
          <a:p>
            <a:r>
              <a:rPr lang="en-GB" sz="1700" dirty="0"/>
              <a:t> Best for final interviews.</a:t>
            </a:r>
          </a:p>
          <a:p>
            <a:r>
              <a:rPr lang="en-GB" sz="1700" dirty="0"/>
              <a:t>Online.</a:t>
            </a:r>
          </a:p>
          <a:p>
            <a:r>
              <a:rPr lang="en-GB" sz="1700" dirty="0"/>
              <a:t> Flexible, cost-effective, suitable for initial screening.</a:t>
            </a:r>
          </a:p>
          <a:p>
            <a:r>
              <a:rPr lang="en-GB" sz="1700" dirty="0"/>
              <a:t>Recommendation. Use hybrid approach – online pre-screening, in-person final selection.</a:t>
            </a:r>
          </a:p>
          <a:p>
            <a:r>
              <a:rPr lang="en-GB" sz="1700" dirty="0"/>
              <a:t>(SHRM, 2023; CIPD, 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 Recruitment is vital for Mobile Extra’s transformation success.</a:t>
            </a:r>
          </a:p>
          <a:p>
            <a:r>
              <a:rPr lang="en-GB" sz="1700" dirty="0"/>
              <a:t> Structured and behavioural interviews ensure objectivity.</a:t>
            </a:r>
          </a:p>
          <a:p>
            <a:r>
              <a:rPr lang="en-GB" sz="1700" dirty="0"/>
              <a:t> Probing and situational questioning best assess adaptability.</a:t>
            </a:r>
          </a:p>
          <a:p>
            <a:r>
              <a:rPr lang="en-GB" sz="1700" dirty="0"/>
              <a:t> Hybrid interview model combines efficiency with engagement.</a:t>
            </a:r>
          </a:p>
          <a:p>
            <a:r>
              <a:rPr lang="en-GB" sz="1700" dirty="0"/>
              <a:t>(Armstrong &amp; Taylor, 2020)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7009" y="1072609"/>
            <a:ext cx="2281168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21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anchor="ctr">
            <a:normAutofit/>
          </a:bodyPr>
          <a:lstStyle/>
          <a:p>
            <a:r>
              <a:rPr lang="en-GB" sz="1600"/>
              <a:t>Armstrong, M., &amp; Taylor, S. (2020). Armstrong’s Handbook of Human Resource Management Practice. Kogan Page.</a:t>
            </a:r>
          </a:p>
          <a:p>
            <a:r>
              <a:rPr lang="en-GB" sz="1600"/>
              <a:t>CIPD. (2022). Recruitment and Selection Factsheet.</a:t>
            </a:r>
          </a:p>
          <a:p>
            <a:r>
              <a:rPr lang="en-GB" sz="1600"/>
              <a:t>CIPD. (2023). Business Transformation: HR’s Strategic Role.</a:t>
            </a:r>
          </a:p>
          <a:p>
            <a:r>
              <a:rPr lang="en-GB" sz="1600"/>
              <a:t>Dessler, G. (2020). Human Resource Management. Pearson.</a:t>
            </a:r>
          </a:p>
          <a:p>
            <a:r>
              <a:rPr lang="en-GB" sz="1600"/>
              <a:t>SHRM. (2023). Virtual Interviewing Best Practices.</a:t>
            </a:r>
          </a:p>
          <a:p>
            <a:r>
              <a:rPr lang="en-GB" sz="1600"/>
              <a:t>Ulrich, D. (2019). HR Champions. Harvard Press.</a:t>
            </a:r>
          </a:p>
          <a:p>
            <a:r>
              <a:rPr lang="en-GB" sz="1600"/>
              <a:t>Anderson, V. (2021). Interviewing Techniques in HR. Routledge.</a:t>
            </a:r>
          </a:p>
          <a:p>
            <a:r>
              <a:rPr lang="en-GB" sz="1600"/>
              <a:t>Mobile Extra Ltd. (2024). Company Profile and Digital Transformation Overview.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24b76aef5f2e33c9e7486c7a8dfaa4f9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cf03f6b4e87683b0deedc7e866c88ae6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D586A9B9-A9D7-4A84-9A79-D5DD0A7090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23C8A1D-0C16-450E-B677-E208D28C0C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80B85B0-B81E-4DD4-836F-9C6A05BA3E54}">
  <ds:schemaRefs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schemas.microsoft.com/office/infopath/2007/PartnerControls"/>
    <ds:schemaRef ds:uri="0085e1a2-9cbf-4b92-866b-21f3c89040b6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72</TotalTime>
  <Words>824</Words>
  <Application>Microsoft Office PowerPoint</Application>
  <PresentationFormat>On-screen Show (4:3)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Corbel</vt:lpstr>
      <vt:lpstr>Parallax</vt:lpstr>
      <vt:lpstr>Recruiting the Right Talent for Business Transformation Projects</vt:lpstr>
      <vt:lpstr>Table of Contents</vt:lpstr>
      <vt:lpstr>Introduction: About Mobile Extra Ltd.</vt:lpstr>
      <vt:lpstr>Steps in the Recruitment Process</vt:lpstr>
      <vt:lpstr>Job Analysis for Digital Transformation Project</vt:lpstr>
      <vt:lpstr>Job Description &amp; Person Specification</vt:lpstr>
      <vt:lpstr>Interview Type 1: Structured Interview</vt:lpstr>
      <vt:lpstr>Interview Type 2: Panel Interview</vt:lpstr>
      <vt:lpstr>Interview Type 3: Behavioural Interview</vt:lpstr>
      <vt:lpstr>Questioning Techniques</vt:lpstr>
      <vt:lpstr>Comparison: 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Muhammad Asim Majeed (2319372)</cp:lastModifiedBy>
  <cp:revision>2</cp:revision>
  <dcterms:created xsi:type="dcterms:W3CDTF">2013-01-27T09:14:16Z</dcterms:created>
  <dcterms:modified xsi:type="dcterms:W3CDTF">2025-10-10T16:03:54Z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