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312" r:id="rId2"/>
    <p:sldId id="400" r:id="rId3"/>
    <p:sldId id="381" r:id="rId4"/>
    <p:sldId id="270" r:id="rId5"/>
    <p:sldId id="503" r:id="rId6"/>
    <p:sldId id="397" r:id="rId7"/>
    <p:sldId id="398" r:id="rId8"/>
    <p:sldId id="399" r:id="rId9"/>
    <p:sldId id="402" r:id="rId10"/>
    <p:sldId id="408" r:id="rId11"/>
    <p:sldId id="504" r:id="rId12"/>
    <p:sldId id="483" r:id="rId13"/>
    <p:sldId id="451" r:id="rId14"/>
    <p:sldId id="452" r:id="rId15"/>
    <p:sldId id="453" r:id="rId16"/>
    <p:sldId id="454" r:id="rId17"/>
    <p:sldId id="455" r:id="rId18"/>
    <p:sldId id="456" r:id="rId19"/>
    <p:sldId id="457" r:id="rId20"/>
    <p:sldId id="458" r:id="rId21"/>
    <p:sldId id="459" r:id="rId22"/>
    <p:sldId id="460" r:id="rId23"/>
    <p:sldId id="461" r:id="rId24"/>
    <p:sldId id="388" r:id="rId25"/>
    <p:sldId id="412" r:id="rId26"/>
    <p:sldId id="462" r:id="rId27"/>
    <p:sldId id="463" r:id="rId28"/>
    <p:sldId id="465" r:id="rId29"/>
    <p:sldId id="466" r:id="rId30"/>
    <p:sldId id="467" r:id="rId31"/>
    <p:sldId id="468" r:id="rId32"/>
    <p:sldId id="469" r:id="rId33"/>
    <p:sldId id="470" r:id="rId34"/>
    <p:sldId id="471" r:id="rId35"/>
    <p:sldId id="472" r:id="rId36"/>
    <p:sldId id="473" r:id="rId37"/>
    <p:sldId id="474" r:id="rId38"/>
    <p:sldId id="389" r:id="rId39"/>
    <p:sldId id="413" r:id="rId40"/>
    <p:sldId id="369" r:id="rId41"/>
    <p:sldId id="484" r:id="rId42"/>
    <p:sldId id="390" r:id="rId43"/>
    <p:sldId id="485" r:id="rId44"/>
    <p:sldId id="486" r:id="rId45"/>
    <p:sldId id="487" r:id="rId46"/>
    <p:sldId id="488" r:id="rId47"/>
    <p:sldId id="489" r:id="rId48"/>
    <p:sldId id="490" r:id="rId49"/>
    <p:sldId id="491" r:id="rId50"/>
    <p:sldId id="492" r:id="rId51"/>
    <p:sldId id="493" r:id="rId52"/>
    <p:sldId id="494" r:id="rId53"/>
    <p:sldId id="495" r:id="rId54"/>
    <p:sldId id="496" r:id="rId55"/>
    <p:sldId id="498" r:id="rId56"/>
    <p:sldId id="499" r:id="rId57"/>
    <p:sldId id="500" r:id="rId58"/>
    <p:sldId id="501" r:id="rId59"/>
    <p:sldId id="502" r:id="rId60"/>
    <p:sldId id="505" r:id="rId61"/>
    <p:sldId id="310" r:id="rId62"/>
    <p:sldId id="411" r:id="rId63"/>
    <p:sldId id="403" r:id="rId64"/>
    <p:sldId id="417" r:id="rId65"/>
    <p:sldId id="416" r:id="rId66"/>
    <p:sldId id="418" r:id="rId67"/>
    <p:sldId id="405" r:id="rId68"/>
    <p:sldId id="419" r:id="rId69"/>
    <p:sldId id="406" r:id="rId70"/>
    <p:sldId id="420" r:id="rId71"/>
    <p:sldId id="407" r:id="rId72"/>
    <p:sldId id="286" r:id="rId73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6F6"/>
    <a:srgbClr val="00D0F6"/>
    <a:srgbClr val="F8FF00"/>
    <a:srgbClr val="93D01F"/>
    <a:srgbClr val="FFFFFF"/>
    <a:srgbClr val="FFFC00"/>
    <a:srgbClr val="00B4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4843"/>
    <p:restoredTop sz="94648"/>
  </p:normalViewPr>
  <p:slideViewPr>
    <p:cSldViewPr snapToGrid="0" snapToObjects="1">
      <p:cViewPr varScale="1">
        <p:scale>
          <a:sx n="93" d="100"/>
          <a:sy n="93" d="100"/>
        </p:scale>
        <p:origin x="216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6C1970-9B95-4F54-9A0F-DC4157FEEBA7}" type="doc">
      <dgm:prSet loTypeId="urn:microsoft.com/office/officeart/2008/layout/LinedLis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622A73C-6AB3-4DE5-9255-99EDD6887959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dau</a:t>
          </a:r>
          <a:r>
            <a:rPr lang="en-US" sz="4000" dirty="0">
              <a:latin typeface="+mn-lt"/>
              <a:ea typeface="Kai" pitchFamily="2" charset="-122"/>
            </a:rPr>
            <a:t> </a:t>
          </a:r>
          <a:r>
            <a:rPr lang="en-US" sz="4000" dirty="0" err="1">
              <a:latin typeface="+mn-lt"/>
              <a:ea typeface="Kai" pitchFamily="2" charset="-122"/>
            </a:rPr>
            <a:t>ddeg</a:t>
          </a:r>
          <a:r>
            <a:rPr lang="en-US" sz="4000" dirty="0">
              <a:latin typeface="+mn-lt"/>
              <a:ea typeface="Kai" pitchFamily="2" charset="-122"/>
            </a:rPr>
            <a:t> tri</a:t>
          </a:r>
        </a:p>
      </dgm:t>
    </dgm:pt>
    <dgm:pt modelId="{DB9FBFDB-F27C-4197-BA9F-4024E485F648}" type="parTrans" cxnId="{E4C101CB-E112-4C16-A89C-39C7ECDD340C}">
      <dgm:prSet/>
      <dgm:spPr/>
      <dgm:t>
        <a:bodyPr/>
        <a:lstStyle/>
        <a:p>
          <a:endParaRPr lang="en-US"/>
        </a:p>
      </dgm:t>
    </dgm:pt>
    <dgm:pt modelId="{9B261982-54CD-499C-A42E-42B3FF8A0B76}" type="sibTrans" cxnId="{E4C101CB-E112-4C16-A89C-39C7ECDD340C}">
      <dgm:prSet/>
      <dgm:spPr/>
      <dgm:t>
        <a:bodyPr/>
        <a:lstStyle/>
        <a:p>
          <a:endParaRPr lang="en-US"/>
        </a:p>
      </dgm:t>
    </dgm:pt>
    <dgm:pt modelId="{E53DE68F-AC68-4907-8EB4-AAC0B3EDFC8A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pum</a:t>
          </a:r>
          <a:r>
            <a:rPr lang="en-US" sz="4000" dirty="0">
              <a:latin typeface="+mn-lt"/>
              <a:ea typeface="Kai" pitchFamily="2" charset="-122"/>
            </a:rPr>
            <a:t> deg </a:t>
          </a:r>
          <a:r>
            <a:rPr lang="en-US" sz="4000" dirty="0" err="1">
              <a:latin typeface="+mn-lt"/>
              <a:ea typeface="Kai" pitchFamily="2" charset="-122"/>
            </a:rPr>
            <a:t>dau</a:t>
          </a:r>
          <a:r>
            <a:rPr lang="en-US" sz="4000" dirty="0">
              <a:latin typeface="+mn-lt"/>
              <a:ea typeface="Kai" pitchFamily="2" charset="-122"/>
            </a:rPr>
            <a:t> </a:t>
          </a:r>
        </a:p>
      </dgm:t>
    </dgm:pt>
    <dgm:pt modelId="{285F34C0-6244-4395-ABBA-A84E5399DEB7}" type="parTrans" cxnId="{2622EC54-7268-4C08-9B24-CE6AC20F497D}">
      <dgm:prSet/>
      <dgm:spPr/>
      <dgm:t>
        <a:bodyPr/>
        <a:lstStyle/>
        <a:p>
          <a:endParaRPr lang="en-US"/>
        </a:p>
      </dgm:t>
    </dgm:pt>
    <dgm:pt modelId="{AEAEA452-F1A2-4925-90BF-4B62F681B8E9}" type="sibTrans" cxnId="{2622EC54-7268-4C08-9B24-CE6AC20F497D}">
      <dgm:prSet/>
      <dgm:spPr/>
      <dgm:t>
        <a:bodyPr/>
        <a:lstStyle/>
        <a:p>
          <a:endParaRPr lang="en-US"/>
        </a:p>
      </dgm:t>
    </dgm:pt>
    <dgm:pt modelId="{5E18EFAD-9F1B-4ABC-9E82-D419BF7DA6F6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chwe</a:t>
          </a:r>
          <a:r>
            <a:rPr lang="en-US" sz="4000" dirty="0">
              <a:latin typeface="+mn-lt"/>
              <a:ea typeface="Kai" pitchFamily="2" charset="-122"/>
            </a:rPr>
            <a:t> deg saith</a:t>
          </a:r>
        </a:p>
      </dgm:t>
    </dgm:pt>
    <dgm:pt modelId="{4A29B5A0-0BE5-404B-93B9-5AFA61CB70F5}" type="parTrans" cxnId="{818F2D9D-6001-44C9-8247-F1F49EF20EFB}">
      <dgm:prSet/>
      <dgm:spPr/>
      <dgm:t>
        <a:bodyPr/>
        <a:lstStyle/>
        <a:p>
          <a:endParaRPr lang="en-US"/>
        </a:p>
      </dgm:t>
    </dgm:pt>
    <dgm:pt modelId="{87E351AC-6407-433B-BDFA-F85FA8FFD24B}" type="sibTrans" cxnId="{818F2D9D-6001-44C9-8247-F1F49EF20EFB}">
      <dgm:prSet/>
      <dgm:spPr/>
      <dgm:t>
        <a:bodyPr/>
        <a:lstStyle/>
        <a:p>
          <a:endParaRPr lang="en-US"/>
        </a:p>
      </dgm:t>
    </dgm:pt>
    <dgm:pt modelId="{02EC4925-BFBF-44C9-A9CA-33A71BCF729E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naw</a:t>
          </a:r>
          <a:r>
            <a:rPr lang="en-US" sz="4000" dirty="0">
              <a:latin typeface="+mn-lt"/>
              <a:ea typeface="Kai" pitchFamily="2" charset="-122"/>
            </a:rPr>
            <a:t> deg un</a:t>
          </a:r>
        </a:p>
      </dgm:t>
    </dgm:pt>
    <dgm:pt modelId="{A2F3E901-814A-4096-B16D-36F2C495EF08}" type="parTrans" cxnId="{BEE7291C-2317-4594-BB22-B4ECF74224D4}">
      <dgm:prSet/>
      <dgm:spPr/>
      <dgm:t>
        <a:bodyPr/>
        <a:lstStyle/>
        <a:p>
          <a:endParaRPr lang="en-US"/>
        </a:p>
      </dgm:t>
    </dgm:pt>
    <dgm:pt modelId="{BC253D9E-546D-4F07-B918-B48EC7064397}" type="sibTrans" cxnId="{BEE7291C-2317-4594-BB22-B4ECF74224D4}">
      <dgm:prSet/>
      <dgm:spPr/>
      <dgm:t>
        <a:bodyPr/>
        <a:lstStyle/>
        <a:p>
          <a:endParaRPr lang="en-US"/>
        </a:p>
      </dgm:t>
    </dgm:pt>
    <dgm:pt modelId="{98C755DB-57B6-4732-9E0D-9F5B2AF60E39}">
      <dgm:prSet custT="1"/>
      <dgm:spPr/>
      <dgm:t>
        <a:bodyPr/>
        <a:lstStyle/>
        <a:p>
          <a:r>
            <a:rPr lang="en-US" sz="4000" dirty="0" err="1">
              <a:latin typeface="+mn-lt"/>
              <a:ea typeface="KaiTi" panose="02010609060101010101" pitchFamily="49" charset="-122"/>
            </a:rPr>
            <a:t>wyth</a:t>
          </a:r>
          <a:r>
            <a:rPr lang="en-US" sz="4000" dirty="0">
              <a:latin typeface="+mn-lt"/>
              <a:ea typeface="KaiTi" panose="02010609060101010101" pitchFamily="49" charset="-122"/>
            </a:rPr>
            <a:t> deg </a:t>
          </a:r>
          <a:r>
            <a:rPr lang="en-US" sz="4000" dirty="0" err="1">
              <a:latin typeface="+mn-lt"/>
              <a:ea typeface="KaiTi" panose="02010609060101010101" pitchFamily="49" charset="-122"/>
            </a:rPr>
            <a:t>pedwar</a:t>
          </a:r>
          <a:r>
            <a:rPr lang="en-US" sz="4000" dirty="0">
              <a:latin typeface="+mn-lt"/>
              <a:ea typeface="KaiTi" panose="02010609060101010101" pitchFamily="49" charset="-122"/>
            </a:rPr>
            <a:t> </a:t>
          </a:r>
        </a:p>
      </dgm:t>
    </dgm:pt>
    <dgm:pt modelId="{6D60F1D8-9720-4BDC-A289-AE7BED915B09}" type="parTrans" cxnId="{5A59E07B-27F5-4806-B0BC-C9DDCF141880}">
      <dgm:prSet/>
      <dgm:spPr/>
      <dgm:t>
        <a:bodyPr/>
        <a:lstStyle/>
        <a:p>
          <a:endParaRPr lang="en-US"/>
        </a:p>
      </dgm:t>
    </dgm:pt>
    <dgm:pt modelId="{4FC00E41-3E37-4C79-94FC-C2004E3D89C9}" type="sibTrans" cxnId="{5A59E07B-27F5-4806-B0BC-C9DDCF141880}">
      <dgm:prSet/>
      <dgm:spPr/>
      <dgm:t>
        <a:bodyPr/>
        <a:lstStyle/>
        <a:p>
          <a:endParaRPr lang="en-US"/>
        </a:p>
      </dgm:t>
    </dgm:pt>
    <dgm:pt modelId="{C021A5FE-B20A-3740-AE69-893D98CC021B}" type="pres">
      <dgm:prSet presAssocID="{356C1970-9B95-4F54-9A0F-DC4157FEEBA7}" presName="vert0" presStyleCnt="0">
        <dgm:presLayoutVars>
          <dgm:dir/>
          <dgm:animOne val="branch"/>
          <dgm:animLvl val="lvl"/>
        </dgm:presLayoutVars>
      </dgm:prSet>
      <dgm:spPr/>
    </dgm:pt>
    <dgm:pt modelId="{DCEC36B5-00E8-F44B-9F5E-880F8A10DDCA}" type="pres">
      <dgm:prSet presAssocID="{7622A73C-6AB3-4DE5-9255-99EDD6887959}" presName="thickLine" presStyleLbl="alignNode1" presStyleIdx="0" presStyleCnt="5"/>
      <dgm:spPr/>
    </dgm:pt>
    <dgm:pt modelId="{AF7D9488-60A1-AA4E-BF07-164FDA99EDD2}" type="pres">
      <dgm:prSet presAssocID="{7622A73C-6AB3-4DE5-9255-99EDD6887959}" presName="horz1" presStyleCnt="0"/>
      <dgm:spPr/>
    </dgm:pt>
    <dgm:pt modelId="{8287DC6C-AA5F-3042-A982-55355264351B}" type="pres">
      <dgm:prSet presAssocID="{7622A73C-6AB3-4DE5-9255-99EDD6887959}" presName="tx1" presStyleLbl="revTx" presStyleIdx="0" presStyleCnt="5"/>
      <dgm:spPr/>
    </dgm:pt>
    <dgm:pt modelId="{5A89A67B-79A0-B041-9B75-8866F59B5D25}" type="pres">
      <dgm:prSet presAssocID="{7622A73C-6AB3-4DE5-9255-99EDD6887959}" presName="vert1" presStyleCnt="0"/>
      <dgm:spPr/>
    </dgm:pt>
    <dgm:pt modelId="{D31CFF25-564B-4448-B793-AE765437DF11}" type="pres">
      <dgm:prSet presAssocID="{E53DE68F-AC68-4907-8EB4-AAC0B3EDFC8A}" presName="thickLine" presStyleLbl="alignNode1" presStyleIdx="1" presStyleCnt="5"/>
      <dgm:spPr/>
    </dgm:pt>
    <dgm:pt modelId="{8460255C-C11A-5D4E-B5B1-FDE6D053F21E}" type="pres">
      <dgm:prSet presAssocID="{E53DE68F-AC68-4907-8EB4-AAC0B3EDFC8A}" presName="horz1" presStyleCnt="0"/>
      <dgm:spPr/>
    </dgm:pt>
    <dgm:pt modelId="{4238A1E5-F4CE-6243-A645-9BA98643B00F}" type="pres">
      <dgm:prSet presAssocID="{E53DE68F-AC68-4907-8EB4-AAC0B3EDFC8A}" presName="tx1" presStyleLbl="revTx" presStyleIdx="1" presStyleCnt="5"/>
      <dgm:spPr/>
    </dgm:pt>
    <dgm:pt modelId="{E209C93B-3AE5-3545-B540-E08DA8FAF3D0}" type="pres">
      <dgm:prSet presAssocID="{E53DE68F-AC68-4907-8EB4-AAC0B3EDFC8A}" presName="vert1" presStyleCnt="0"/>
      <dgm:spPr/>
    </dgm:pt>
    <dgm:pt modelId="{06E7599F-AAFF-D14E-BC05-DF44F61423D9}" type="pres">
      <dgm:prSet presAssocID="{5E18EFAD-9F1B-4ABC-9E82-D419BF7DA6F6}" presName="thickLine" presStyleLbl="alignNode1" presStyleIdx="2" presStyleCnt="5"/>
      <dgm:spPr/>
    </dgm:pt>
    <dgm:pt modelId="{78B8B4B1-63AE-E248-B53E-31087FCAF43A}" type="pres">
      <dgm:prSet presAssocID="{5E18EFAD-9F1B-4ABC-9E82-D419BF7DA6F6}" presName="horz1" presStyleCnt="0"/>
      <dgm:spPr/>
    </dgm:pt>
    <dgm:pt modelId="{745AAC89-FE37-D145-A7C8-CD524E850D59}" type="pres">
      <dgm:prSet presAssocID="{5E18EFAD-9F1B-4ABC-9E82-D419BF7DA6F6}" presName="tx1" presStyleLbl="revTx" presStyleIdx="2" presStyleCnt="5"/>
      <dgm:spPr/>
    </dgm:pt>
    <dgm:pt modelId="{D6102BDD-015C-0746-B759-1B695D6A1E2B}" type="pres">
      <dgm:prSet presAssocID="{5E18EFAD-9F1B-4ABC-9E82-D419BF7DA6F6}" presName="vert1" presStyleCnt="0"/>
      <dgm:spPr/>
    </dgm:pt>
    <dgm:pt modelId="{4960019A-13C1-CE40-807B-F05F6102E29D}" type="pres">
      <dgm:prSet presAssocID="{02EC4925-BFBF-44C9-A9CA-33A71BCF729E}" presName="thickLine" presStyleLbl="alignNode1" presStyleIdx="3" presStyleCnt="5"/>
      <dgm:spPr/>
    </dgm:pt>
    <dgm:pt modelId="{C823911A-4ADC-5443-99FF-24F5F7F9759C}" type="pres">
      <dgm:prSet presAssocID="{02EC4925-BFBF-44C9-A9CA-33A71BCF729E}" presName="horz1" presStyleCnt="0"/>
      <dgm:spPr/>
    </dgm:pt>
    <dgm:pt modelId="{5A621F08-E29A-EC41-BE41-7F22692FD838}" type="pres">
      <dgm:prSet presAssocID="{02EC4925-BFBF-44C9-A9CA-33A71BCF729E}" presName="tx1" presStyleLbl="revTx" presStyleIdx="3" presStyleCnt="5"/>
      <dgm:spPr/>
    </dgm:pt>
    <dgm:pt modelId="{6F19D028-663C-E144-8D74-003848CCC691}" type="pres">
      <dgm:prSet presAssocID="{02EC4925-BFBF-44C9-A9CA-33A71BCF729E}" presName="vert1" presStyleCnt="0"/>
      <dgm:spPr/>
    </dgm:pt>
    <dgm:pt modelId="{22EE3D91-06D8-434B-97B6-3FF08D09D1D0}" type="pres">
      <dgm:prSet presAssocID="{98C755DB-57B6-4732-9E0D-9F5B2AF60E39}" presName="thickLine" presStyleLbl="alignNode1" presStyleIdx="4" presStyleCnt="5"/>
      <dgm:spPr/>
    </dgm:pt>
    <dgm:pt modelId="{1541427E-F8D7-0E47-A841-E948C5571B44}" type="pres">
      <dgm:prSet presAssocID="{98C755DB-57B6-4732-9E0D-9F5B2AF60E39}" presName="horz1" presStyleCnt="0"/>
      <dgm:spPr/>
    </dgm:pt>
    <dgm:pt modelId="{46A6ADE1-5045-4D4C-B5EF-E6DDDDB537BF}" type="pres">
      <dgm:prSet presAssocID="{98C755DB-57B6-4732-9E0D-9F5B2AF60E39}" presName="tx1" presStyleLbl="revTx" presStyleIdx="4" presStyleCnt="5"/>
      <dgm:spPr/>
    </dgm:pt>
    <dgm:pt modelId="{54A0D59E-5BAC-6E49-98CB-99707A8FC46A}" type="pres">
      <dgm:prSet presAssocID="{98C755DB-57B6-4732-9E0D-9F5B2AF60E39}" presName="vert1" presStyleCnt="0"/>
      <dgm:spPr/>
    </dgm:pt>
  </dgm:ptLst>
  <dgm:cxnLst>
    <dgm:cxn modelId="{BEE7291C-2317-4594-BB22-B4ECF74224D4}" srcId="{356C1970-9B95-4F54-9A0F-DC4157FEEBA7}" destId="{02EC4925-BFBF-44C9-A9CA-33A71BCF729E}" srcOrd="3" destOrd="0" parTransId="{A2F3E901-814A-4096-B16D-36F2C495EF08}" sibTransId="{BC253D9E-546D-4F07-B918-B48EC7064397}"/>
    <dgm:cxn modelId="{8B400C37-DD54-A148-8374-242FEFB138A6}" type="presOf" srcId="{5E18EFAD-9F1B-4ABC-9E82-D419BF7DA6F6}" destId="{745AAC89-FE37-D145-A7C8-CD524E850D59}" srcOrd="0" destOrd="0" presId="urn:microsoft.com/office/officeart/2008/layout/LinedList"/>
    <dgm:cxn modelId="{44D76D43-CBD0-1E42-A0E7-0EC8368FC677}" type="presOf" srcId="{E53DE68F-AC68-4907-8EB4-AAC0B3EDFC8A}" destId="{4238A1E5-F4CE-6243-A645-9BA98643B00F}" srcOrd="0" destOrd="0" presId="urn:microsoft.com/office/officeart/2008/layout/LinedList"/>
    <dgm:cxn modelId="{2622EC54-7268-4C08-9B24-CE6AC20F497D}" srcId="{356C1970-9B95-4F54-9A0F-DC4157FEEBA7}" destId="{E53DE68F-AC68-4907-8EB4-AAC0B3EDFC8A}" srcOrd="1" destOrd="0" parTransId="{285F34C0-6244-4395-ABBA-A84E5399DEB7}" sibTransId="{AEAEA452-F1A2-4925-90BF-4B62F681B8E9}"/>
    <dgm:cxn modelId="{5BA2F162-24E3-0446-B2F1-5200BB96B8E7}" type="presOf" srcId="{02EC4925-BFBF-44C9-A9CA-33A71BCF729E}" destId="{5A621F08-E29A-EC41-BE41-7F22692FD838}" srcOrd="0" destOrd="0" presId="urn:microsoft.com/office/officeart/2008/layout/LinedList"/>
    <dgm:cxn modelId="{5A59E07B-27F5-4806-B0BC-C9DDCF141880}" srcId="{356C1970-9B95-4F54-9A0F-DC4157FEEBA7}" destId="{98C755DB-57B6-4732-9E0D-9F5B2AF60E39}" srcOrd="4" destOrd="0" parTransId="{6D60F1D8-9720-4BDC-A289-AE7BED915B09}" sibTransId="{4FC00E41-3E37-4C79-94FC-C2004E3D89C9}"/>
    <dgm:cxn modelId="{818F2D9D-6001-44C9-8247-F1F49EF20EFB}" srcId="{356C1970-9B95-4F54-9A0F-DC4157FEEBA7}" destId="{5E18EFAD-9F1B-4ABC-9E82-D419BF7DA6F6}" srcOrd="2" destOrd="0" parTransId="{4A29B5A0-0BE5-404B-93B9-5AFA61CB70F5}" sibTransId="{87E351AC-6407-433B-BDFA-F85FA8FFD24B}"/>
    <dgm:cxn modelId="{33D463AE-CD9C-FF49-AFCC-2CB2467ED059}" type="presOf" srcId="{7622A73C-6AB3-4DE5-9255-99EDD6887959}" destId="{8287DC6C-AA5F-3042-A982-55355264351B}" srcOrd="0" destOrd="0" presId="urn:microsoft.com/office/officeart/2008/layout/LinedList"/>
    <dgm:cxn modelId="{641929C6-5C21-EB4C-B440-86DFB9CEDECE}" type="presOf" srcId="{356C1970-9B95-4F54-9A0F-DC4157FEEBA7}" destId="{C021A5FE-B20A-3740-AE69-893D98CC021B}" srcOrd="0" destOrd="0" presId="urn:microsoft.com/office/officeart/2008/layout/LinedList"/>
    <dgm:cxn modelId="{E4C101CB-E112-4C16-A89C-39C7ECDD340C}" srcId="{356C1970-9B95-4F54-9A0F-DC4157FEEBA7}" destId="{7622A73C-6AB3-4DE5-9255-99EDD6887959}" srcOrd="0" destOrd="0" parTransId="{DB9FBFDB-F27C-4197-BA9F-4024E485F648}" sibTransId="{9B261982-54CD-499C-A42E-42B3FF8A0B76}"/>
    <dgm:cxn modelId="{706D64EA-4B24-8D43-BBC4-535407F95D14}" type="presOf" srcId="{98C755DB-57B6-4732-9E0D-9F5B2AF60E39}" destId="{46A6ADE1-5045-4D4C-B5EF-E6DDDDB537BF}" srcOrd="0" destOrd="0" presId="urn:microsoft.com/office/officeart/2008/layout/LinedList"/>
    <dgm:cxn modelId="{9DDD6A2C-BEE2-684F-992F-33C6E03361E1}" type="presParOf" srcId="{C021A5FE-B20A-3740-AE69-893D98CC021B}" destId="{DCEC36B5-00E8-F44B-9F5E-880F8A10DDCA}" srcOrd="0" destOrd="0" presId="urn:microsoft.com/office/officeart/2008/layout/LinedList"/>
    <dgm:cxn modelId="{47A3E28C-B73D-064D-BED1-E44E4BC2F90B}" type="presParOf" srcId="{C021A5FE-B20A-3740-AE69-893D98CC021B}" destId="{AF7D9488-60A1-AA4E-BF07-164FDA99EDD2}" srcOrd="1" destOrd="0" presId="urn:microsoft.com/office/officeart/2008/layout/LinedList"/>
    <dgm:cxn modelId="{AF06C7D0-C628-1641-A818-5191106057A3}" type="presParOf" srcId="{AF7D9488-60A1-AA4E-BF07-164FDA99EDD2}" destId="{8287DC6C-AA5F-3042-A982-55355264351B}" srcOrd="0" destOrd="0" presId="urn:microsoft.com/office/officeart/2008/layout/LinedList"/>
    <dgm:cxn modelId="{620AB528-03C3-C54A-954E-79D5E6362B18}" type="presParOf" srcId="{AF7D9488-60A1-AA4E-BF07-164FDA99EDD2}" destId="{5A89A67B-79A0-B041-9B75-8866F59B5D25}" srcOrd="1" destOrd="0" presId="urn:microsoft.com/office/officeart/2008/layout/LinedList"/>
    <dgm:cxn modelId="{3DC7B528-A769-A743-8C21-3CC42A195CE8}" type="presParOf" srcId="{C021A5FE-B20A-3740-AE69-893D98CC021B}" destId="{D31CFF25-564B-4448-B793-AE765437DF11}" srcOrd="2" destOrd="0" presId="urn:microsoft.com/office/officeart/2008/layout/LinedList"/>
    <dgm:cxn modelId="{71CB55A5-DB24-B74E-AB3F-59C88F338859}" type="presParOf" srcId="{C021A5FE-B20A-3740-AE69-893D98CC021B}" destId="{8460255C-C11A-5D4E-B5B1-FDE6D053F21E}" srcOrd="3" destOrd="0" presId="urn:microsoft.com/office/officeart/2008/layout/LinedList"/>
    <dgm:cxn modelId="{5E561969-B846-EF4F-9EAF-32B23B28B129}" type="presParOf" srcId="{8460255C-C11A-5D4E-B5B1-FDE6D053F21E}" destId="{4238A1E5-F4CE-6243-A645-9BA98643B00F}" srcOrd="0" destOrd="0" presId="urn:microsoft.com/office/officeart/2008/layout/LinedList"/>
    <dgm:cxn modelId="{31ECCF6D-851A-BA43-B4C8-7556E7D65605}" type="presParOf" srcId="{8460255C-C11A-5D4E-B5B1-FDE6D053F21E}" destId="{E209C93B-3AE5-3545-B540-E08DA8FAF3D0}" srcOrd="1" destOrd="0" presId="urn:microsoft.com/office/officeart/2008/layout/LinedList"/>
    <dgm:cxn modelId="{014E5BC5-A961-564A-971B-2392A492927C}" type="presParOf" srcId="{C021A5FE-B20A-3740-AE69-893D98CC021B}" destId="{06E7599F-AAFF-D14E-BC05-DF44F61423D9}" srcOrd="4" destOrd="0" presId="urn:microsoft.com/office/officeart/2008/layout/LinedList"/>
    <dgm:cxn modelId="{1DA8AAFD-C535-344F-BD98-129A07331CD2}" type="presParOf" srcId="{C021A5FE-B20A-3740-AE69-893D98CC021B}" destId="{78B8B4B1-63AE-E248-B53E-31087FCAF43A}" srcOrd="5" destOrd="0" presId="urn:microsoft.com/office/officeart/2008/layout/LinedList"/>
    <dgm:cxn modelId="{AEFF1DD3-97A5-A546-9FC1-B2EDE3A2CDA1}" type="presParOf" srcId="{78B8B4B1-63AE-E248-B53E-31087FCAF43A}" destId="{745AAC89-FE37-D145-A7C8-CD524E850D59}" srcOrd="0" destOrd="0" presId="urn:microsoft.com/office/officeart/2008/layout/LinedList"/>
    <dgm:cxn modelId="{FF6B3DC9-2EE8-6247-B6D2-9E70F13D910D}" type="presParOf" srcId="{78B8B4B1-63AE-E248-B53E-31087FCAF43A}" destId="{D6102BDD-015C-0746-B759-1B695D6A1E2B}" srcOrd="1" destOrd="0" presId="urn:microsoft.com/office/officeart/2008/layout/LinedList"/>
    <dgm:cxn modelId="{E039EA7C-5CFA-144B-9C77-00762E71A27D}" type="presParOf" srcId="{C021A5FE-B20A-3740-AE69-893D98CC021B}" destId="{4960019A-13C1-CE40-807B-F05F6102E29D}" srcOrd="6" destOrd="0" presId="urn:microsoft.com/office/officeart/2008/layout/LinedList"/>
    <dgm:cxn modelId="{C2DE24D0-ACA4-D847-BE1C-AE80E4329C36}" type="presParOf" srcId="{C021A5FE-B20A-3740-AE69-893D98CC021B}" destId="{C823911A-4ADC-5443-99FF-24F5F7F9759C}" srcOrd="7" destOrd="0" presId="urn:microsoft.com/office/officeart/2008/layout/LinedList"/>
    <dgm:cxn modelId="{F00AEA0B-2BA0-F947-A04E-A702F895FC1A}" type="presParOf" srcId="{C823911A-4ADC-5443-99FF-24F5F7F9759C}" destId="{5A621F08-E29A-EC41-BE41-7F22692FD838}" srcOrd="0" destOrd="0" presId="urn:microsoft.com/office/officeart/2008/layout/LinedList"/>
    <dgm:cxn modelId="{80CCD197-9FB3-5D48-AC91-9A21B074BDE7}" type="presParOf" srcId="{C823911A-4ADC-5443-99FF-24F5F7F9759C}" destId="{6F19D028-663C-E144-8D74-003848CCC691}" srcOrd="1" destOrd="0" presId="urn:microsoft.com/office/officeart/2008/layout/LinedList"/>
    <dgm:cxn modelId="{D20D3283-6644-2A41-8B11-4931DAD2A7DE}" type="presParOf" srcId="{C021A5FE-B20A-3740-AE69-893D98CC021B}" destId="{22EE3D91-06D8-434B-97B6-3FF08D09D1D0}" srcOrd="8" destOrd="0" presId="urn:microsoft.com/office/officeart/2008/layout/LinedList"/>
    <dgm:cxn modelId="{98657A16-86E9-A243-B629-7FD4546FF359}" type="presParOf" srcId="{C021A5FE-B20A-3740-AE69-893D98CC021B}" destId="{1541427E-F8D7-0E47-A841-E948C5571B44}" srcOrd="9" destOrd="0" presId="urn:microsoft.com/office/officeart/2008/layout/LinedList"/>
    <dgm:cxn modelId="{B3A38476-04E8-C743-BDBA-F3FBBF4AB07A}" type="presParOf" srcId="{1541427E-F8D7-0E47-A841-E948C5571B44}" destId="{46A6ADE1-5045-4D4C-B5EF-E6DDDDB537BF}" srcOrd="0" destOrd="0" presId="urn:microsoft.com/office/officeart/2008/layout/LinedList"/>
    <dgm:cxn modelId="{3D659F0D-C1AB-B54B-8C2D-B34D55D6EFCB}" type="presParOf" srcId="{1541427E-F8D7-0E47-A841-E948C5571B44}" destId="{54A0D59E-5BAC-6E49-98CB-99707A8FC4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6C1970-9B95-4F54-9A0F-DC4157FEEBA7}" type="doc">
      <dgm:prSet loTypeId="urn:microsoft.com/office/officeart/2008/layout/LinedLis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622A73C-6AB3-4DE5-9255-99EDD6887959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二十三</a:t>
          </a:r>
          <a:endParaRPr lang="en-US" sz="4000" dirty="0">
            <a:latin typeface="+mn-lt"/>
            <a:ea typeface="Kai" pitchFamily="2" charset="-122"/>
          </a:endParaRPr>
        </a:p>
      </dgm:t>
    </dgm:pt>
    <dgm:pt modelId="{DB9FBFDB-F27C-4197-BA9F-4024E485F648}" type="parTrans" cxnId="{E4C101CB-E112-4C16-A89C-39C7ECDD340C}">
      <dgm:prSet/>
      <dgm:spPr/>
      <dgm:t>
        <a:bodyPr/>
        <a:lstStyle/>
        <a:p>
          <a:endParaRPr lang="en-US"/>
        </a:p>
      </dgm:t>
    </dgm:pt>
    <dgm:pt modelId="{9B261982-54CD-499C-A42E-42B3FF8A0B76}" type="sibTrans" cxnId="{E4C101CB-E112-4C16-A89C-39C7ECDD340C}">
      <dgm:prSet/>
      <dgm:spPr/>
      <dgm:t>
        <a:bodyPr/>
        <a:lstStyle/>
        <a:p>
          <a:endParaRPr lang="en-US"/>
        </a:p>
      </dgm:t>
    </dgm:pt>
    <dgm:pt modelId="{E53DE68F-AC68-4907-8EB4-AAC0B3EDFC8A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五十二</a:t>
          </a:r>
          <a:endParaRPr lang="en-US" sz="4000" dirty="0">
            <a:latin typeface="+mn-lt"/>
            <a:ea typeface="Kai" pitchFamily="2" charset="-122"/>
          </a:endParaRPr>
        </a:p>
      </dgm:t>
    </dgm:pt>
    <dgm:pt modelId="{285F34C0-6244-4395-ABBA-A84E5399DEB7}" type="parTrans" cxnId="{2622EC54-7268-4C08-9B24-CE6AC20F497D}">
      <dgm:prSet/>
      <dgm:spPr/>
      <dgm:t>
        <a:bodyPr/>
        <a:lstStyle/>
        <a:p>
          <a:endParaRPr lang="en-US"/>
        </a:p>
      </dgm:t>
    </dgm:pt>
    <dgm:pt modelId="{AEAEA452-F1A2-4925-90BF-4B62F681B8E9}" type="sibTrans" cxnId="{2622EC54-7268-4C08-9B24-CE6AC20F497D}">
      <dgm:prSet/>
      <dgm:spPr/>
      <dgm:t>
        <a:bodyPr/>
        <a:lstStyle/>
        <a:p>
          <a:endParaRPr lang="en-US"/>
        </a:p>
      </dgm:t>
    </dgm:pt>
    <dgm:pt modelId="{5E18EFAD-9F1B-4ABC-9E82-D419BF7DA6F6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六十七</a:t>
          </a:r>
          <a:endParaRPr lang="en-US" sz="4000" dirty="0">
            <a:latin typeface="+mn-lt"/>
            <a:ea typeface="Kai" pitchFamily="2" charset="-122"/>
          </a:endParaRPr>
        </a:p>
      </dgm:t>
    </dgm:pt>
    <dgm:pt modelId="{4A29B5A0-0BE5-404B-93B9-5AFA61CB70F5}" type="parTrans" cxnId="{818F2D9D-6001-44C9-8247-F1F49EF20EFB}">
      <dgm:prSet/>
      <dgm:spPr/>
      <dgm:t>
        <a:bodyPr/>
        <a:lstStyle/>
        <a:p>
          <a:endParaRPr lang="en-US"/>
        </a:p>
      </dgm:t>
    </dgm:pt>
    <dgm:pt modelId="{87E351AC-6407-433B-BDFA-F85FA8FFD24B}" type="sibTrans" cxnId="{818F2D9D-6001-44C9-8247-F1F49EF20EFB}">
      <dgm:prSet/>
      <dgm:spPr/>
      <dgm:t>
        <a:bodyPr/>
        <a:lstStyle/>
        <a:p>
          <a:endParaRPr lang="en-US"/>
        </a:p>
      </dgm:t>
    </dgm:pt>
    <dgm:pt modelId="{02EC4925-BFBF-44C9-A9CA-33A71BCF729E}">
      <dgm:prSet custT="1"/>
      <dgm:spPr/>
      <dgm:t>
        <a:bodyPr/>
        <a:lstStyle/>
        <a:p>
          <a:r>
            <a:rPr lang="en-US" sz="4000" dirty="0" err="1">
              <a:latin typeface="+mn-lt"/>
              <a:ea typeface="Kai" pitchFamily="2" charset="-122"/>
            </a:rPr>
            <a:t>九十一</a:t>
          </a:r>
          <a:endParaRPr lang="en-US" sz="4000" dirty="0">
            <a:latin typeface="+mn-lt"/>
            <a:ea typeface="Kai" pitchFamily="2" charset="-122"/>
          </a:endParaRPr>
        </a:p>
      </dgm:t>
    </dgm:pt>
    <dgm:pt modelId="{A2F3E901-814A-4096-B16D-36F2C495EF08}" type="parTrans" cxnId="{BEE7291C-2317-4594-BB22-B4ECF74224D4}">
      <dgm:prSet/>
      <dgm:spPr/>
      <dgm:t>
        <a:bodyPr/>
        <a:lstStyle/>
        <a:p>
          <a:endParaRPr lang="en-US"/>
        </a:p>
      </dgm:t>
    </dgm:pt>
    <dgm:pt modelId="{BC253D9E-546D-4F07-B918-B48EC7064397}" type="sibTrans" cxnId="{BEE7291C-2317-4594-BB22-B4ECF74224D4}">
      <dgm:prSet/>
      <dgm:spPr/>
      <dgm:t>
        <a:bodyPr/>
        <a:lstStyle/>
        <a:p>
          <a:endParaRPr lang="en-US"/>
        </a:p>
      </dgm:t>
    </dgm:pt>
    <dgm:pt modelId="{98C755DB-57B6-4732-9E0D-9F5B2AF60E39}">
      <dgm:prSet custT="1"/>
      <dgm:spPr/>
      <dgm:t>
        <a:bodyPr/>
        <a:lstStyle/>
        <a:p>
          <a:r>
            <a:rPr lang="en-US" sz="4000" dirty="0" err="1">
              <a:latin typeface="+mn-lt"/>
              <a:ea typeface="KaiTi" panose="02010609060101010101" pitchFamily="49" charset="-122"/>
            </a:rPr>
            <a:t>八十四</a:t>
          </a:r>
          <a:endParaRPr lang="en-US" sz="4000" dirty="0">
            <a:latin typeface="+mn-lt"/>
            <a:ea typeface="KaiTi" panose="02010609060101010101" pitchFamily="49" charset="-122"/>
          </a:endParaRPr>
        </a:p>
      </dgm:t>
    </dgm:pt>
    <dgm:pt modelId="{6D60F1D8-9720-4BDC-A289-AE7BED915B09}" type="parTrans" cxnId="{5A59E07B-27F5-4806-B0BC-C9DDCF141880}">
      <dgm:prSet/>
      <dgm:spPr/>
      <dgm:t>
        <a:bodyPr/>
        <a:lstStyle/>
        <a:p>
          <a:endParaRPr lang="en-US"/>
        </a:p>
      </dgm:t>
    </dgm:pt>
    <dgm:pt modelId="{4FC00E41-3E37-4C79-94FC-C2004E3D89C9}" type="sibTrans" cxnId="{5A59E07B-27F5-4806-B0BC-C9DDCF141880}">
      <dgm:prSet/>
      <dgm:spPr/>
      <dgm:t>
        <a:bodyPr/>
        <a:lstStyle/>
        <a:p>
          <a:endParaRPr lang="en-US"/>
        </a:p>
      </dgm:t>
    </dgm:pt>
    <dgm:pt modelId="{C021A5FE-B20A-3740-AE69-893D98CC021B}" type="pres">
      <dgm:prSet presAssocID="{356C1970-9B95-4F54-9A0F-DC4157FEEBA7}" presName="vert0" presStyleCnt="0">
        <dgm:presLayoutVars>
          <dgm:dir/>
          <dgm:animOne val="branch"/>
          <dgm:animLvl val="lvl"/>
        </dgm:presLayoutVars>
      </dgm:prSet>
      <dgm:spPr/>
    </dgm:pt>
    <dgm:pt modelId="{DCEC36B5-00E8-F44B-9F5E-880F8A10DDCA}" type="pres">
      <dgm:prSet presAssocID="{7622A73C-6AB3-4DE5-9255-99EDD6887959}" presName="thickLine" presStyleLbl="alignNode1" presStyleIdx="0" presStyleCnt="5"/>
      <dgm:spPr/>
    </dgm:pt>
    <dgm:pt modelId="{AF7D9488-60A1-AA4E-BF07-164FDA99EDD2}" type="pres">
      <dgm:prSet presAssocID="{7622A73C-6AB3-4DE5-9255-99EDD6887959}" presName="horz1" presStyleCnt="0"/>
      <dgm:spPr/>
    </dgm:pt>
    <dgm:pt modelId="{8287DC6C-AA5F-3042-A982-55355264351B}" type="pres">
      <dgm:prSet presAssocID="{7622A73C-6AB3-4DE5-9255-99EDD6887959}" presName="tx1" presStyleLbl="revTx" presStyleIdx="0" presStyleCnt="5"/>
      <dgm:spPr/>
    </dgm:pt>
    <dgm:pt modelId="{5A89A67B-79A0-B041-9B75-8866F59B5D25}" type="pres">
      <dgm:prSet presAssocID="{7622A73C-6AB3-4DE5-9255-99EDD6887959}" presName="vert1" presStyleCnt="0"/>
      <dgm:spPr/>
    </dgm:pt>
    <dgm:pt modelId="{D31CFF25-564B-4448-B793-AE765437DF11}" type="pres">
      <dgm:prSet presAssocID="{E53DE68F-AC68-4907-8EB4-AAC0B3EDFC8A}" presName="thickLine" presStyleLbl="alignNode1" presStyleIdx="1" presStyleCnt="5"/>
      <dgm:spPr/>
    </dgm:pt>
    <dgm:pt modelId="{8460255C-C11A-5D4E-B5B1-FDE6D053F21E}" type="pres">
      <dgm:prSet presAssocID="{E53DE68F-AC68-4907-8EB4-AAC0B3EDFC8A}" presName="horz1" presStyleCnt="0"/>
      <dgm:spPr/>
    </dgm:pt>
    <dgm:pt modelId="{4238A1E5-F4CE-6243-A645-9BA98643B00F}" type="pres">
      <dgm:prSet presAssocID="{E53DE68F-AC68-4907-8EB4-AAC0B3EDFC8A}" presName="tx1" presStyleLbl="revTx" presStyleIdx="1" presStyleCnt="5"/>
      <dgm:spPr/>
    </dgm:pt>
    <dgm:pt modelId="{E209C93B-3AE5-3545-B540-E08DA8FAF3D0}" type="pres">
      <dgm:prSet presAssocID="{E53DE68F-AC68-4907-8EB4-AAC0B3EDFC8A}" presName="vert1" presStyleCnt="0"/>
      <dgm:spPr/>
    </dgm:pt>
    <dgm:pt modelId="{06E7599F-AAFF-D14E-BC05-DF44F61423D9}" type="pres">
      <dgm:prSet presAssocID="{5E18EFAD-9F1B-4ABC-9E82-D419BF7DA6F6}" presName="thickLine" presStyleLbl="alignNode1" presStyleIdx="2" presStyleCnt="5"/>
      <dgm:spPr/>
    </dgm:pt>
    <dgm:pt modelId="{78B8B4B1-63AE-E248-B53E-31087FCAF43A}" type="pres">
      <dgm:prSet presAssocID="{5E18EFAD-9F1B-4ABC-9E82-D419BF7DA6F6}" presName="horz1" presStyleCnt="0"/>
      <dgm:spPr/>
    </dgm:pt>
    <dgm:pt modelId="{745AAC89-FE37-D145-A7C8-CD524E850D59}" type="pres">
      <dgm:prSet presAssocID="{5E18EFAD-9F1B-4ABC-9E82-D419BF7DA6F6}" presName="tx1" presStyleLbl="revTx" presStyleIdx="2" presStyleCnt="5"/>
      <dgm:spPr/>
    </dgm:pt>
    <dgm:pt modelId="{D6102BDD-015C-0746-B759-1B695D6A1E2B}" type="pres">
      <dgm:prSet presAssocID="{5E18EFAD-9F1B-4ABC-9E82-D419BF7DA6F6}" presName="vert1" presStyleCnt="0"/>
      <dgm:spPr/>
    </dgm:pt>
    <dgm:pt modelId="{4960019A-13C1-CE40-807B-F05F6102E29D}" type="pres">
      <dgm:prSet presAssocID="{02EC4925-BFBF-44C9-A9CA-33A71BCF729E}" presName="thickLine" presStyleLbl="alignNode1" presStyleIdx="3" presStyleCnt="5"/>
      <dgm:spPr/>
    </dgm:pt>
    <dgm:pt modelId="{C823911A-4ADC-5443-99FF-24F5F7F9759C}" type="pres">
      <dgm:prSet presAssocID="{02EC4925-BFBF-44C9-A9CA-33A71BCF729E}" presName="horz1" presStyleCnt="0"/>
      <dgm:spPr/>
    </dgm:pt>
    <dgm:pt modelId="{5A621F08-E29A-EC41-BE41-7F22692FD838}" type="pres">
      <dgm:prSet presAssocID="{02EC4925-BFBF-44C9-A9CA-33A71BCF729E}" presName="tx1" presStyleLbl="revTx" presStyleIdx="3" presStyleCnt="5"/>
      <dgm:spPr/>
    </dgm:pt>
    <dgm:pt modelId="{6F19D028-663C-E144-8D74-003848CCC691}" type="pres">
      <dgm:prSet presAssocID="{02EC4925-BFBF-44C9-A9CA-33A71BCF729E}" presName="vert1" presStyleCnt="0"/>
      <dgm:spPr/>
    </dgm:pt>
    <dgm:pt modelId="{22EE3D91-06D8-434B-97B6-3FF08D09D1D0}" type="pres">
      <dgm:prSet presAssocID="{98C755DB-57B6-4732-9E0D-9F5B2AF60E39}" presName="thickLine" presStyleLbl="alignNode1" presStyleIdx="4" presStyleCnt="5"/>
      <dgm:spPr/>
    </dgm:pt>
    <dgm:pt modelId="{1541427E-F8D7-0E47-A841-E948C5571B44}" type="pres">
      <dgm:prSet presAssocID="{98C755DB-57B6-4732-9E0D-9F5B2AF60E39}" presName="horz1" presStyleCnt="0"/>
      <dgm:spPr/>
    </dgm:pt>
    <dgm:pt modelId="{46A6ADE1-5045-4D4C-B5EF-E6DDDDB537BF}" type="pres">
      <dgm:prSet presAssocID="{98C755DB-57B6-4732-9E0D-9F5B2AF60E39}" presName="tx1" presStyleLbl="revTx" presStyleIdx="4" presStyleCnt="5"/>
      <dgm:spPr/>
    </dgm:pt>
    <dgm:pt modelId="{54A0D59E-5BAC-6E49-98CB-99707A8FC46A}" type="pres">
      <dgm:prSet presAssocID="{98C755DB-57B6-4732-9E0D-9F5B2AF60E39}" presName="vert1" presStyleCnt="0"/>
      <dgm:spPr/>
    </dgm:pt>
  </dgm:ptLst>
  <dgm:cxnLst>
    <dgm:cxn modelId="{BEE7291C-2317-4594-BB22-B4ECF74224D4}" srcId="{356C1970-9B95-4F54-9A0F-DC4157FEEBA7}" destId="{02EC4925-BFBF-44C9-A9CA-33A71BCF729E}" srcOrd="3" destOrd="0" parTransId="{A2F3E901-814A-4096-B16D-36F2C495EF08}" sibTransId="{BC253D9E-546D-4F07-B918-B48EC7064397}"/>
    <dgm:cxn modelId="{8B400C37-DD54-A148-8374-242FEFB138A6}" type="presOf" srcId="{5E18EFAD-9F1B-4ABC-9E82-D419BF7DA6F6}" destId="{745AAC89-FE37-D145-A7C8-CD524E850D59}" srcOrd="0" destOrd="0" presId="urn:microsoft.com/office/officeart/2008/layout/LinedList"/>
    <dgm:cxn modelId="{44D76D43-CBD0-1E42-A0E7-0EC8368FC677}" type="presOf" srcId="{E53DE68F-AC68-4907-8EB4-AAC0B3EDFC8A}" destId="{4238A1E5-F4CE-6243-A645-9BA98643B00F}" srcOrd="0" destOrd="0" presId="urn:microsoft.com/office/officeart/2008/layout/LinedList"/>
    <dgm:cxn modelId="{2622EC54-7268-4C08-9B24-CE6AC20F497D}" srcId="{356C1970-9B95-4F54-9A0F-DC4157FEEBA7}" destId="{E53DE68F-AC68-4907-8EB4-AAC0B3EDFC8A}" srcOrd="1" destOrd="0" parTransId="{285F34C0-6244-4395-ABBA-A84E5399DEB7}" sibTransId="{AEAEA452-F1A2-4925-90BF-4B62F681B8E9}"/>
    <dgm:cxn modelId="{5BA2F162-24E3-0446-B2F1-5200BB96B8E7}" type="presOf" srcId="{02EC4925-BFBF-44C9-A9CA-33A71BCF729E}" destId="{5A621F08-E29A-EC41-BE41-7F22692FD838}" srcOrd="0" destOrd="0" presId="urn:microsoft.com/office/officeart/2008/layout/LinedList"/>
    <dgm:cxn modelId="{5A59E07B-27F5-4806-B0BC-C9DDCF141880}" srcId="{356C1970-9B95-4F54-9A0F-DC4157FEEBA7}" destId="{98C755DB-57B6-4732-9E0D-9F5B2AF60E39}" srcOrd="4" destOrd="0" parTransId="{6D60F1D8-9720-4BDC-A289-AE7BED915B09}" sibTransId="{4FC00E41-3E37-4C79-94FC-C2004E3D89C9}"/>
    <dgm:cxn modelId="{818F2D9D-6001-44C9-8247-F1F49EF20EFB}" srcId="{356C1970-9B95-4F54-9A0F-DC4157FEEBA7}" destId="{5E18EFAD-9F1B-4ABC-9E82-D419BF7DA6F6}" srcOrd="2" destOrd="0" parTransId="{4A29B5A0-0BE5-404B-93B9-5AFA61CB70F5}" sibTransId="{87E351AC-6407-433B-BDFA-F85FA8FFD24B}"/>
    <dgm:cxn modelId="{33D463AE-CD9C-FF49-AFCC-2CB2467ED059}" type="presOf" srcId="{7622A73C-6AB3-4DE5-9255-99EDD6887959}" destId="{8287DC6C-AA5F-3042-A982-55355264351B}" srcOrd="0" destOrd="0" presId="urn:microsoft.com/office/officeart/2008/layout/LinedList"/>
    <dgm:cxn modelId="{641929C6-5C21-EB4C-B440-86DFB9CEDECE}" type="presOf" srcId="{356C1970-9B95-4F54-9A0F-DC4157FEEBA7}" destId="{C021A5FE-B20A-3740-AE69-893D98CC021B}" srcOrd="0" destOrd="0" presId="urn:microsoft.com/office/officeart/2008/layout/LinedList"/>
    <dgm:cxn modelId="{E4C101CB-E112-4C16-A89C-39C7ECDD340C}" srcId="{356C1970-9B95-4F54-9A0F-DC4157FEEBA7}" destId="{7622A73C-6AB3-4DE5-9255-99EDD6887959}" srcOrd="0" destOrd="0" parTransId="{DB9FBFDB-F27C-4197-BA9F-4024E485F648}" sibTransId="{9B261982-54CD-499C-A42E-42B3FF8A0B76}"/>
    <dgm:cxn modelId="{706D64EA-4B24-8D43-BBC4-535407F95D14}" type="presOf" srcId="{98C755DB-57B6-4732-9E0D-9F5B2AF60E39}" destId="{46A6ADE1-5045-4D4C-B5EF-E6DDDDB537BF}" srcOrd="0" destOrd="0" presId="urn:microsoft.com/office/officeart/2008/layout/LinedList"/>
    <dgm:cxn modelId="{9DDD6A2C-BEE2-684F-992F-33C6E03361E1}" type="presParOf" srcId="{C021A5FE-B20A-3740-AE69-893D98CC021B}" destId="{DCEC36B5-00E8-F44B-9F5E-880F8A10DDCA}" srcOrd="0" destOrd="0" presId="urn:microsoft.com/office/officeart/2008/layout/LinedList"/>
    <dgm:cxn modelId="{47A3E28C-B73D-064D-BED1-E44E4BC2F90B}" type="presParOf" srcId="{C021A5FE-B20A-3740-AE69-893D98CC021B}" destId="{AF7D9488-60A1-AA4E-BF07-164FDA99EDD2}" srcOrd="1" destOrd="0" presId="urn:microsoft.com/office/officeart/2008/layout/LinedList"/>
    <dgm:cxn modelId="{AF06C7D0-C628-1641-A818-5191106057A3}" type="presParOf" srcId="{AF7D9488-60A1-AA4E-BF07-164FDA99EDD2}" destId="{8287DC6C-AA5F-3042-A982-55355264351B}" srcOrd="0" destOrd="0" presId="urn:microsoft.com/office/officeart/2008/layout/LinedList"/>
    <dgm:cxn modelId="{620AB528-03C3-C54A-954E-79D5E6362B18}" type="presParOf" srcId="{AF7D9488-60A1-AA4E-BF07-164FDA99EDD2}" destId="{5A89A67B-79A0-B041-9B75-8866F59B5D25}" srcOrd="1" destOrd="0" presId="urn:microsoft.com/office/officeart/2008/layout/LinedList"/>
    <dgm:cxn modelId="{3DC7B528-A769-A743-8C21-3CC42A195CE8}" type="presParOf" srcId="{C021A5FE-B20A-3740-AE69-893D98CC021B}" destId="{D31CFF25-564B-4448-B793-AE765437DF11}" srcOrd="2" destOrd="0" presId="urn:microsoft.com/office/officeart/2008/layout/LinedList"/>
    <dgm:cxn modelId="{71CB55A5-DB24-B74E-AB3F-59C88F338859}" type="presParOf" srcId="{C021A5FE-B20A-3740-AE69-893D98CC021B}" destId="{8460255C-C11A-5D4E-B5B1-FDE6D053F21E}" srcOrd="3" destOrd="0" presId="urn:microsoft.com/office/officeart/2008/layout/LinedList"/>
    <dgm:cxn modelId="{5E561969-B846-EF4F-9EAF-32B23B28B129}" type="presParOf" srcId="{8460255C-C11A-5D4E-B5B1-FDE6D053F21E}" destId="{4238A1E5-F4CE-6243-A645-9BA98643B00F}" srcOrd="0" destOrd="0" presId="urn:microsoft.com/office/officeart/2008/layout/LinedList"/>
    <dgm:cxn modelId="{31ECCF6D-851A-BA43-B4C8-7556E7D65605}" type="presParOf" srcId="{8460255C-C11A-5D4E-B5B1-FDE6D053F21E}" destId="{E209C93B-3AE5-3545-B540-E08DA8FAF3D0}" srcOrd="1" destOrd="0" presId="urn:microsoft.com/office/officeart/2008/layout/LinedList"/>
    <dgm:cxn modelId="{014E5BC5-A961-564A-971B-2392A492927C}" type="presParOf" srcId="{C021A5FE-B20A-3740-AE69-893D98CC021B}" destId="{06E7599F-AAFF-D14E-BC05-DF44F61423D9}" srcOrd="4" destOrd="0" presId="urn:microsoft.com/office/officeart/2008/layout/LinedList"/>
    <dgm:cxn modelId="{1DA8AAFD-C535-344F-BD98-129A07331CD2}" type="presParOf" srcId="{C021A5FE-B20A-3740-AE69-893D98CC021B}" destId="{78B8B4B1-63AE-E248-B53E-31087FCAF43A}" srcOrd="5" destOrd="0" presId="urn:microsoft.com/office/officeart/2008/layout/LinedList"/>
    <dgm:cxn modelId="{AEFF1DD3-97A5-A546-9FC1-B2EDE3A2CDA1}" type="presParOf" srcId="{78B8B4B1-63AE-E248-B53E-31087FCAF43A}" destId="{745AAC89-FE37-D145-A7C8-CD524E850D59}" srcOrd="0" destOrd="0" presId="urn:microsoft.com/office/officeart/2008/layout/LinedList"/>
    <dgm:cxn modelId="{FF6B3DC9-2EE8-6247-B6D2-9E70F13D910D}" type="presParOf" srcId="{78B8B4B1-63AE-E248-B53E-31087FCAF43A}" destId="{D6102BDD-015C-0746-B759-1B695D6A1E2B}" srcOrd="1" destOrd="0" presId="urn:microsoft.com/office/officeart/2008/layout/LinedList"/>
    <dgm:cxn modelId="{E039EA7C-5CFA-144B-9C77-00762E71A27D}" type="presParOf" srcId="{C021A5FE-B20A-3740-AE69-893D98CC021B}" destId="{4960019A-13C1-CE40-807B-F05F6102E29D}" srcOrd="6" destOrd="0" presId="urn:microsoft.com/office/officeart/2008/layout/LinedList"/>
    <dgm:cxn modelId="{C2DE24D0-ACA4-D847-BE1C-AE80E4329C36}" type="presParOf" srcId="{C021A5FE-B20A-3740-AE69-893D98CC021B}" destId="{C823911A-4ADC-5443-99FF-24F5F7F9759C}" srcOrd="7" destOrd="0" presId="urn:microsoft.com/office/officeart/2008/layout/LinedList"/>
    <dgm:cxn modelId="{F00AEA0B-2BA0-F947-A04E-A702F895FC1A}" type="presParOf" srcId="{C823911A-4ADC-5443-99FF-24F5F7F9759C}" destId="{5A621F08-E29A-EC41-BE41-7F22692FD838}" srcOrd="0" destOrd="0" presId="urn:microsoft.com/office/officeart/2008/layout/LinedList"/>
    <dgm:cxn modelId="{80CCD197-9FB3-5D48-AC91-9A21B074BDE7}" type="presParOf" srcId="{C823911A-4ADC-5443-99FF-24F5F7F9759C}" destId="{6F19D028-663C-E144-8D74-003848CCC691}" srcOrd="1" destOrd="0" presId="urn:microsoft.com/office/officeart/2008/layout/LinedList"/>
    <dgm:cxn modelId="{D20D3283-6644-2A41-8B11-4931DAD2A7DE}" type="presParOf" srcId="{C021A5FE-B20A-3740-AE69-893D98CC021B}" destId="{22EE3D91-06D8-434B-97B6-3FF08D09D1D0}" srcOrd="8" destOrd="0" presId="urn:microsoft.com/office/officeart/2008/layout/LinedList"/>
    <dgm:cxn modelId="{98657A16-86E9-A243-B629-7FD4546FF359}" type="presParOf" srcId="{C021A5FE-B20A-3740-AE69-893D98CC021B}" destId="{1541427E-F8D7-0E47-A841-E948C5571B44}" srcOrd="9" destOrd="0" presId="urn:microsoft.com/office/officeart/2008/layout/LinedList"/>
    <dgm:cxn modelId="{B3A38476-04E8-C743-BDBA-F3FBBF4AB07A}" type="presParOf" srcId="{1541427E-F8D7-0E47-A841-E948C5571B44}" destId="{46A6ADE1-5045-4D4C-B5EF-E6DDDDB537BF}" srcOrd="0" destOrd="0" presId="urn:microsoft.com/office/officeart/2008/layout/LinedList"/>
    <dgm:cxn modelId="{3D659F0D-C1AB-B54B-8C2D-B34D55D6EFCB}" type="presParOf" srcId="{1541427E-F8D7-0E47-A841-E948C5571B44}" destId="{54A0D59E-5BAC-6E49-98CB-99707A8FC4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C36B5-00E8-F44B-9F5E-880F8A10DDCA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87DC6C-AA5F-3042-A982-55355264351B}">
      <dsp:nvSpPr>
        <dsp:cNvPr id="0" name=""/>
        <dsp:cNvSpPr/>
      </dsp:nvSpPr>
      <dsp:spPr>
        <a:xfrm>
          <a:off x="0" y="660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dau</a:t>
          </a:r>
          <a:r>
            <a:rPr lang="en-US" sz="4000" kern="1200" dirty="0">
              <a:latin typeface="+mn-lt"/>
              <a:ea typeface="Kai" pitchFamily="2" charset="-122"/>
            </a:rPr>
            <a:t> </a:t>
          </a:r>
          <a:r>
            <a:rPr lang="en-US" sz="4000" kern="1200" dirty="0" err="1">
              <a:latin typeface="+mn-lt"/>
              <a:ea typeface="Kai" pitchFamily="2" charset="-122"/>
            </a:rPr>
            <a:t>ddeg</a:t>
          </a:r>
          <a:r>
            <a:rPr lang="en-US" sz="4000" kern="1200" dirty="0">
              <a:latin typeface="+mn-lt"/>
              <a:ea typeface="Kai" pitchFamily="2" charset="-122"/>
            </a:rPr>
            <a:t> tri</a:t>
          </a:r>
        </a:p>
      </dsp:txBody>
      <dsp:txXfrm>
        <a:off x="0" y="660"/>
        <a:ext cx="6188689" cy="1081603"/>
      </dsp:txXfrm>
    </dsp:sp>
    <dsp:sp modelId="{D31CFF25-564B-4448-B793-AE765437DF11}">
      <dsp:nvSpPr>
        <dsp:cNvPr id="0" name=""/>
        <dsp:cNvSpPr/>
      </dsp:nvSpPr>
      <dsp:spPr>
        <a:xfrm>
          <a:off x="0" y="108226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85696"/>
                <a:satOff val="5075"/>
                <a:lumOff val="2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85696"/>
                <a:satOff val="5075"/>
                <a:lumOff val="2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85696"/>
                <a:satOff val="5075"/>
                <a:lumOff val="2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85696"/>
              <a:satOff val="5075"/>
              <a:lumOff val="2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238A1E5-F4CE-6243-A645-9BA98643B00F}">
      <dsp:nvSpPr>
        <dsp:cNvPr id="0" name=""/>
        <dsp:cNvSpPr/>
      </dsp:nvSpPr>
      <dsp:spPr>
        <a:xfrm>
          <a:off x="0" y="1082263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pum</a:t>
          </a:r>
          <a:r>
            <a:rPr lang="en-US" sz="4000" kern="1200" dirty="0">
              <a:latin typeface="+mn-lt"/>
              <a:ea typeface="Kai" pitchFamily="2" charset="-122"/>
            </a:rPr>
            <a:t> deg </a:t>
          </a:r>
          <a:r>
            <a:rPr lang="en-US" sz="4000" kern="1200" dirty="0" err="1">
              <a:latin typeface="+mn-lt"/>
              <a:ea typeface="Kai" pitchFamily="2" charset="-122"/>
            </a:rPr>
            <a:t>dau</a:t>
          </a:r>
          <a:r>
            <a:rPr lang="en-US" sz="4000" kern="1200" dirty="0">
              <a:latin typeface="+mn-lt"/>
              <a:ea typeface="Kai" pitchFamily="2" charset="-122"/>
            </a:rPr>
            <a:t> </a:t>
          </a:r>
        </a:p>
      </dsp:txBody>
      <dsp:txXfrm>
        <a:off x="0" y="1082263"/>
        <a:ext cx="6188689" cy="1081603"/>
      </dsp:txXfrm>
    </dsp:sp>
    <dsp:sp modelId="{06E7599F-AAFF-D14E-BC05-DF44F61423D9}">
      <dsp:nvSpPr>
        <dsp:cNvPr id="0" name=""/>
        <dsp:cNvSpPr/>
      </dsp:nvSpPr>
      <dsp:spPr>
        <a:xfrm>
          <a:off x="0" y="2163866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71392"/>
                <a:satOff val="10150"/>
                <a:lumOff val="411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71392"/>
                <a:satOff val="10150"/>
                <a:lumOff val="411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71392"/>
                <a:satOff val="10150"/>
                <a:lumOff val="411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71392"/>
              <a:satOff val="10150"/>
              <a:lumOff val="411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45AAC89-FE37-D145-A7C8-CD524E850D59}">
      <dsp:nvSpPr>
        <dsp:cNvPr id="0" name=""/>
        <dsp:cNvSpPr/>
      </dsp:nvSpPr>
      <dsp:spPr>
        <a:xfrm>
          <a:off x="0" y="2163866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chwe</a:t>
          </a:r>
          <a:r>
            <a:rPr lang="en-US" sz="4000" kern="1200" dirty="0">
              <a:latin typeface="+mn-lt"/>
              <a:ea typeface="Kai" pitchFamily="2" charset="-122"/>
            </a:rPr>
            <a:t> deg saith</a:t>
          </a:r>
        </a:p>
      </dsp:txBody>
      <dsp:txXfrm>
        <a:off x="0" y="2163866"/>
        <a:ext cx="6188689" cy="1081603"/>
      </dsp:txXfrm>
    </dsp:sp>
    <dsp:sp modelId="{4960019A-13C1-CE40-807B-F05F6102E29D}">
      <dsp:nvSpPr>
        <dsp:cNvPr id="0" name=""/>
        <dsp:cNvSpPr/>
      </dsp:nvSpPr>
      <dsp:spPr>
        <a:xfrm>
          <a:off x="0" y="3245469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557089"/>
                <a:satOff val="15226"/>
                <a:lumOff val="617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557089"/>
                <a:satOff val="15226"/>
                <a:lumOff val="617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557089"/>
                <a:satOff val="15226"/>
                <a:lumOff val="617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557089"/>
              <a:satOff val="15226"/>
              <a:lumOff val="61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621F08-E29A-EC41-BE41-7F22692FD838}">
      <dsp:nvSpPr>
        <dsp:cNvPr id="0" name=""/>
        <dsp:cNvSpPr/>
      </dsp:nvSpPr>
      <dsp:spPr>
        <a:xfrm>
          <a:off x="0" y="3245469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naw</a:t>
          </a:r>
          <a:r>
            <a:rPr lang="en-US" sz="4000" kern="1200" dirty="0">
              <a:latin typeface="+mn-lt"/>
              <a:ea typeface="Kai" pitchFamily="2" charset="-122"/>
            </a:rPr>
            <a:t> deg un</a:t>
          </a:r>
        </a:p>
      </dsp:txBody>
      <dsp:txXfrm>
        <a:off x="0" y="3245469"/>
        <a:ext cx="6188689" cy="1081603"/>
      </dsp:txXfrm>
    </dsp:sp>
    <dsp:sp modelId="{22EE3D91-06D8-434B-97B6-3FF08D09D1D0}">
      <dsp:nvSpPr>
        <dsp:cNvPr id="0" name=""/>
        <dsp:cNvSpPr/>
      </dsp:nvSpPr>
      <dsp:spPr>
        <a:xfrm>
          <a:off x="0" y="432707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742785"/>
                <a:satOff val="20301"/>
                <a:lumOff val="82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742785"/>
              <a:satOff val="20301"/>
              <a:lumOff val="82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6A6ADE1-5045-4D4C-B5EF-E6DDDDB537BF}">
      <dsp:nvSpPr>
        <dsp:cNvPr id="0" name=""/>
        <dsp:cNvSpPr/>
      </dsp:nvSpPr>
      <dsp:spPr>
        <a:xfrm>
          <a:off x="0" y="4327072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Ti" panose="02010609060101010101" pitchFamily="49" charset="-122"/>
            </a:rPr>
            <a:t>wyth</a:t>
          </a:r>
          <a:r>
            <a:rPr lang="en-US" sz="4000" kern="1200" dirty="0">
              <a:latin typeface="+mn-lt"/>
              <a:ea typeface="KaiTi" panose="02010609060101010101" pitchFamily="49" charset="-122"/>
            </a:rPr>
            <a:t> deg </a:t>
          </a:r>
          <a:r>
            <a:rPr lang="en-US" sz="4000" kern="1200" dirty="0" err="1">
              <a:latin typeface="+mn-lt"/>
              <a:ea typeface="KaiTi" panose="02010609060101010101" pitchFamily="49" charset="-122"/>
            </a:rPr>
            <a:t>pedwar</a:t>
          </a:r>
          <a:r>
            <a:rPr lang="en-US" sz="4000" kern="1200" dirty="0">
              <a:latin typeface="+mn-lt"/>
              <a:ea typeface="KaiTi" panose="02010609060101010101" pitchFamily="49" charset="-122"/>
            </a:rPr>
            <a:t> </a:t>
          </a:r>
        </a:p>
      </dsp:txBody>
      <dsp:txXfrm>
        <a:off x="0" y="4327072"/>
        <a:ext cx="6188689" cy="10816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C36B5-00E8-F44B-9F5E-880F8A10DDCA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87DC6C-AA5F-3042-A982-55355264351B}">
      <dsp:nvSpPr>
        <dsp:cNvPr id="0" name=""/>
        <dsp:cNvSpPr/>
      </dsp:nvSpPr>
      <dsp:spPr>
        <a:xfrm>
          <a:off x="0" y="660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二十三</a:t>
          </a:r>
          <a:endParaRPr lang="en-US" sz="4000" kern="1200" dirty="0">
            <a:latin typeface="+mn-lt"/>
            <a:ea typeface="Kai" pitchFamily="2" charset="-122"/>
          </a:endParaRPr>
        </a:p>
      </dsp:txBody>
      <dsp:txXfrm>
        <a:off x="0" y="660"/>
        <a:ext cx="6188689" cy="1081603"/>
      </dsp:txXfrm>
    </dsp:sp>
    <dsp:sp modelId="{D31CFF25-564B-4448-B793-AE765437DF11}">
      <dsp:nvSpPr>
        <dsp:cNvPr id="0" name=""/>
        <dsp:cNvSpPr/>
      </dsp:nvSpPr>
      <dsp:spPr>
        <a:xfrm>
          <a:off x="0" y="108226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185696"/>
                <a:satOff val="5075"/>
                <a:lumOff val="2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85696"/>
                <a:satOff val="5075"/>
                <a:lumOff val="2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85696"/>
                <a:satOff val="5075"/>
                <a:lumOff val="2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185696"/>
              <a:satOff val="5075"/>
              <a:lumOff val="205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238A1E5-F4CE-6243-A645-9BA98643B00F}">
      <dsp:nvSpPr>
        <dsp:cNvPr id="0" name=""/>
        <dsp:cNvSpPr/>
      </dsp:nvSpPr>
      <dsp:spPr>
        <a:xfrm>
          <a:off x="0" y="1082263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五十二</a:t>
          </a:r>
          <a:endParaRPr lang="en-US" sz="4000" kern="1200" dirty="0">
            <a:latin typeface="+mn-lt"/>
            <a:ea typeface="Kai" pitchFamily="2" charset="-122"/>
          </a:endParaRPr>
        </a:p>
      </dsp:txBody>
      <dsp:txXfrm>
        <a:off x="0" y="1082263"/>
        <a:ext cx="6188689" cy="1081603"/>
      </dsp:txXfrm>
    </dsp:sp>
    <dsp:sp modelId="{06E7599F-AAFF-D14E-BC05-DF44F61423D9}">
      <dsp:nvSpPr>
        <dsp:cNvPr id="0" name=""/>
        <dsp:cNvSpPr/>
      </dsp:nvSpPr>
      <dsp:spPr>
        <a:xfrm>
          <a:off x="0" y="2163866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371392"/>
                <a:satOff val="10150"/>
                <a:lumOff val="411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71392"/>
                <a:satOff val="10150"/>
                <a:lumOff val="411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71392"/>
                <a:satOff val="10150"/>
                <a:lumOff val="411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371392"/>
              <a:satOff val="10150"/>
              <a:lumOff val="411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45AAC89-FE37-D145-A7C8-CD524E850D59}">
      <dsp:nvSpPr>
        <dsp:cNvPr id="0" name=""/>
        <dsp:cNvSpPr/>
      </dsp:nvSpPr>
      <dsp:spPr>
        <a:xfrm>
          <a:off x="0" y="2163866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六十七</a:t>
          </a:r>
          <a:endParaRPr lang="en-US" sz="4000" kern="1200" dirty="0">
            <a:latin typeface="+mn-lt"/>
            <a:ea typeface="Kai" pitchFamily="2" charset="-122"/>
          </a:endParaRPr>
        </a:p>
      </dsp:txBody>
      <dsp:txXfrm>
        <a:off x="0" y="2163866"/>
        <a:ext cx="6188689" cy="1081603"/>
      </dsp:txXfrm>
    </dsp:sp>
    <dsp:sp modelId="{4960019A-13C1-CE40-807B-F05F6102E29D}">
      <dsp:nvSpPr>
        <dsp:cNvPr id="0" name=""/>
        <dsp:cNvSpPr/>
      </dsp:nvSpPr>
      <dsp:spPr>
        <a:xfrm>
          <a:off x="0" y="3245469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557089"/>
                <a:satOff val="15226"/>
                <a:lumOff val="617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557089"/>
                <a:satOff val="15226"/>
                <a:lumOff val="617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557089"/>
                <a:satOff val="15226"/>
                <a:lumOff val="617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557089"/>
              <a:satOff val="15226"/>
              <a:lumOff val="61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A621F08-E29A-EC41-BE41-7F22692FD838}">
      <dsp:nvSpPr>
        <dsp:cNvPr id="0" name=""/>
        <dsp:cNvSpPr/>
      </dsp:nvSpPr>
      <dsp:spPr>
        <a:xfrm>
          <a:off x="0" y="3245469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" pitchFamily="2" charset="-122"/>
            </a:rPr>
            <a:t>九十一</a:t>
          </a:r>
          <a:endParaRPr lang="en-US" sz="4000" kern="1200" dirty="0">
            <a:latin typeface="+mn-lt"/>
            <a:ea typeface="Kai" pitchFamily="2" charset="-122"/>
          </a:endParaRPr>
        </a:p>
      </dsp:txBody>
      <dsp:txXfrm>
        <a:off x="0" y="3245469"/>
        <a:ext cx="6188689" cy="1081603"/>
      </dsp:txXfrm>
    </dsp:sp>
    <dsp:sp modelId="{22EE3D91-06D8-434B-97B6-3FF08D09D1D0}">
      <dsp:nvSpPr>
        <dsp:cNvPr id="0" name=""/>
        <dsp:cNvSpPr/>
      </dsp:nvSpPr>
      <dsp:spPr>
        <a:xfrm>
          <a:off x="0" y="432707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742785"/>
                <a:satOff val="20301"/>
                <a:lumOff val="82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742785"/>
                <a:satOff val="20301"/>
                <a:lumOff val="82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742785"/>
              <a:satOff val="20301"/>
              <a:lumOff val="82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6A6ADE1-5045-4D4C-B5EF-E6DDDDB537BF}">
      <dsp:nvSpPr>
        <dsp:cNvPr id="0" name=""/>
        <dsp:cNvSpPr/>
      </dsp:nvSpPr>
      <dsp:spPr>
        <a:xfrm>
          <a:off x="0" y="4327072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+mn-lt"/>
              <a:ea typeface="KaiTi" panose="02010609060101010101" pitchFamily="49" charset="-122"/>
            </a:rPr>
            <a:t>八十四</a:t>
          </a:r>
          <a:endParaRPr lang="en-US" sz="4000" kern="1200" dirty="0">
            <a:latin typeface="+mn-lt"/>
            <a:ea typeface="KaiTi" panose="02010609060101010101" pitchFamily="49" charset="-122"/>
          </a:endParaRPr>
        </a:p>
      </dsp:txBody>
      <dsp:txXfrm>
        <a:off x="0" y="4327072"/>
        <a:ext cx="6188689" cy="1081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December 2,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December 2,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December 2,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5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5.png"/><Relationship Id="rId5" Type="http://schemas.openxmlformats.org/officeDocument/2006/relationships/image" Target="../media/image13.png"/><Relationship Id="rId4" Type="http://schemas.openxmlformats.org/officeDocument/2006/relationships/image" Target="../media/image12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5.png"/><Relationship Id="rId5" Type="http://schemas.openxmlformats.org/officeDocument/2006/relationships/image" Target="../media/image15.png"/><Relationship Id="rId4" Type="http://schemas.openxmlformats.org/officeDocument/2006/relationships/image" Target="../media/image14.gi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69831&amp;picture=happy-boy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69831&amp;picture=happy-boy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Chinese_American_girl.jpg" TargetMode="External"/><Relationship Id="rId4" Type="http://schemas.openxmlformats.org/officeDocument/2006/relationships/image" Target="../media/image17.jp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Chinese_American_girl.jpg" TargetMode="External"/><Relationship Id="rId4" Type="http://schemas.openxmlformats.org/officeDocument/2006/relationships/image" Target="../media/image17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5.png"/><Relationship Id="rId5" Type="http://schemas.openxmlformats.org/officeDocument/2006/relationships/hyperlink" Target="https://www.publicdomainpictures.net/view-image.php?image=196833&amp;picture=central-african-man" TargetMode="External"/><Relationship Id="rId4" Type="http://schemas.openxmlformats.org/officeDocument/2006/relationships/image" Target="../media/image18.jp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5.png"/><Relationship Id="rId5" Type="http://schemas.openxmlformats.org/officeDocument/2006/relationships/hyperlink" Target="https://www.publicdomainpictures.net/view-image.php?image=196833&amp;picture=central-african-man" TargetMode="External"/><Relationship Id="rId4" Type="http://schemas.openxmlformats.org/officeDocument/2006/relationships/image" Target="../media/image18.jp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man-wearing-eyeglasses-and-smiling-769768/" TargetMode="External"/><Relationship Id="rId4" Type="http://schemas.openxmlformats.org/officeDocument/2006/relationships/image" Target="../media/image19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man-wearing-eyeglasses-and-smiling-769768/" TargetMode="External"/><Relationship Id="rId4" Type="http://schemas.openxmlformats.org/officeDocument/2006/relationships/image" Target="../media/image19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5.png"/><Relationship Id="rId5" Type="http://schemas.openxmlformats.org/officeDocument/2006/relationships/hyperlink" Target="https://pixnio.com/people/female-women/portrait-woman-fashion-face-pretty-attractive-eyes" TargetMode="External"/><Relationship Id="rId4" Type="http://schemas.openxmlformats.org/officeDocument/2006/relationships/image" Target="../media/image20.jp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5.png"/><Relationship Id="rId5" Type="http://schemas.openxmlformats.org/officeDocument/2006/relationships/hyperlink" Target="https://pixnio.com/people/female-women/portrait-woman-fashion-face-pretty-attractive-eyes" TargetMode="External"/><Relationship Id="rId4" Type="http://schemas.openxmlformats.org/officeDocument/2006/relationships/image" Target="../media/image20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woman-wearing-brown-bucket-cap-732425/" TargetMode="External"/><Relationship Id="rId4" Type="http://schemas.openxmlformats.org/officeDocument/2006/relationships/image" Target="../media/image21.jpe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woman-wearing-brown-bucket-cap-732425/" TargetMode="External"/><Relationship Id="rId4" Type="http://schemas.openxmlformats.org/officeDocument/2006/relationships/image" Target="../media/image21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5.png"/><Relationship Id="rId5" Type="http://schemas.openxmlformats.org/officeDocument/2006/relationships/hyperlink" Target="https://pixabay.com/en/new-year-s-day-wallpaper-sylvester-972298/" TargetMode="External"/><Relationship Id="rId4" Type="http://schemas.openxmlformats.org/officeDocument/2006/relationships/image" Target="../media/image22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5.png"/><Relationship Id="rId5" Type="http://schemas.openxmlformats.org/officeDocument/2006/relationships/hyperlink" Target="https://pixabay.com/en/new-year-s-day-wallpaper-sylvester-972298/" TargetMode="External"/><Relationship Id="rId4" Type="http://schemas.openxmlformats.org/officeDocument/2006/relationships/image" Target="../media/image22.jp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Gorymdaith_Genedlaethol_G%C5%B5yl_Dewi,_2009_%E2%80%93_National_St_David's_Day_Parade,_2009.jpg" TargetMode="External"/><Relationship Id="rId4" Type="http://schemas.openxmlformats.org/officeDocument/2006/relationships/image" Target="../media/image23.jp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Gorymdaith_Genedlaethol_G%C5%B5yl_Dewi,_2009_%E2%80%93_National_St_David's_Day_Parade,_2009.jpg" TargetMode="External"/><Relationship Id="rId4" Type="http://schemas.openxmlformats.org/officeDocument/2006/relationships/image" Target="../media/image23.jp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5.png"/><Relationship Id="rId5" Type="http://schemas.openxmlformats.org/officeDocument/2006/relationships/hyperlink" Target="https://www.goodfreephotos.com/Free-Stock-Photos/ornament-christmas-bells.jpg.php" TargetMode="External"/><Relationship Id="rId4" Type="http://schemas.openxmlformats.org/officeDocument/2006/relationships/image" Target="../media/image24.jp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5.png"/><Relationship Id="rId5" Type="http://schemas.openxmlformats.org/officeDocument/2006/relationships/hyperlink" Target="https://www.goodfreephotos.com/Free-Stock-Photos/ornament-christmas-bells.jpg.php" TargetMode="External"/><Relationship Id="rId4" Type="http://schemas.openxmlformats.org/officeDocument/2006/relationships/image" Target="../media/image24.jp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22567/three-dimensional-men-jigsaw-pieces-teamwork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6.mp4"/><Relationship Id="rId1" Type="http://schemas.microsoft.com/office/2007/relationships/media" Target="../media/media46.mp4"/><Relationship Id="rId4" Type="http://schemas.openxmlformats.org/officeDocument/2006/relationships/image" Target="../media/image26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://www.zhaohuati.com/get/151867567216840.html" TargetMode="External"/><Relationship Id="rId7" Type="http://schemas.openxmlformats.org/officeDocument/2006/relationships/hyperlink" Target="http://splgum.deviantart.com/art/Chinese-Spring-Rolls-158838764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g"/><Relationship Id="rId5" Type="http://schemas.openxmlformats.org/officeDocument/2006/relationships/hyperlink" Target="https://www.understandingreligion.org.uk/p/chinese-new-year/" TargetMode="External"/><Relationship Id="rId4" Type="http://schemas.openxmlformats.org/officeDocument/2006/relationships/image" Target="../media/image28.jpg"/><Relationship Id="rId9" Type="http://schemas.openxmlformats.org/officeDocument/2006/relationships/hyperlink" Target="https://creativecommons.org/licenses/by-nc/3.0/" TargetMode="Externa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7.mp4"/><Relationship Id="rId1" Type="http://schemas.microsoft.com/office/2007/relationships/media" Target="../media/media47.mp4"/><Relationship Id="rId4" Type="http://schemas.openxmlformats.org/officeDocument/2006/relationships/image" Target="../media/image30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adgetdan/5592119274" TargetMode="Externa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zh.wikipedia.org/wiki/File:Qingtuan.jpg" TargetMode="External"/><Relationship Id="rId4" Type="http://schemas.openxmlformats.org/officeDocument/2006/relationships/image" Target="../media/image32.jp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8.mp4"/><Relationship Id="rId1" Type="http://schemas.microsoft.com/office/2007/relationships/media" Target="../media/media48.mp4"/><Relationship Id="rId4" Type="http://schemas.openxmlformats.org/officeDocument/2006/relationships/image" Target="../media/image33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zh-hans/%E8%B3%BD%E9%BE%8D%E8%88%9F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pixabay.com/zh/photos/%E6%B1%A4%E5%9C%86-%E7%B2%BD%E5%AD%90-%E7%B3%AF%E7%B1%B3-%E4%BC%A0%E7%BB%9F-%E4%B8%AD%E5%9B%BD-1438663/" TargetMode="External"/><Relationship Id="rId4" Type="http://schemas.openxmlformats.org/officeDocument/2006/relationships/image" Target="../media/image35.jp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9.mp4"/><Relationship Id="rId1" Type="http://schemas.microsoft.com/office/2007/relationships/media" Target="../media/media49.mp4"/><Relationship Id="rId4" Type="http://schemas.openxmlformats.org/officeDocument/2006/relationships/image" Target="../media/image36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oon_Cakes.jpg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flickr.com/photos/21202718@N00/15185038535/" TargetMode="External"/><Relationship Id="rId4" Type="http://schemas.openxmlformats.org/officeDocument/2006/relationships/image" Target="../media/image38.jp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alendar on table">
            <a:extLst>
              <a:ext uri="{FF2B5EF4-FFF2-40B4-BE49-F238E27FC236}">
                <a16:creationId xmlns:a16="http://schemas.microsoft.com/office/drawing/2014/main" id="{E8E6A685-B765-724A-820B-B05A4813DB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EC4AFB-F765-2941-8E93-67F5A3359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8024" y="2193634"/>
            <a:ext cx="6746217" cy="2075012"/>
          </a:xfrm>
        </p:spPr>
        <p:txBody>
          <a:bodyPr>
            <a:noAutofit/>
          </a:bodyPr>
          <a:lstStyle/>
          <a:p>
            <a:r>
              <a:rPr lang="en-CN" sz="4800">
                <a:latin typeface="Kaiti TC" panose="02010600040101010101" pitchFamily="2" charset="-120"/>
                <a:ea typeface="Kaiti TC" panose="02010600040101010101" pitchFamily="2" charset="-120"/>
              </a:rPr>
              <a:t>数字和日期</a:t>
            </a:r>
            <a:br>
              <a:rPr lang="en-GB" sz="4800" dirty="0"/>
            </a:br>
            <a:r>
              <a:rPr lang="en-GB" sz="4800" dirty="0" err="1"/>
              <a:t>rhifau</a:t>
            </a:r>
            <a:r>
              <a:rPr lang="en-US" sz="4800" dirty="0"/>
              <a:t> </a:t>
            </a:r>
            <a:r>
              <a:rPr lang="en-GB" sz="4800" dirty="0"/>
              <a:t>a</a:t>
            </a:r>
            <a:r>
              <a:rPr lang="en-US" sz="4800" dirty="0"/>
              <a:t> </a:t>
            </a:r>
            <a:r>
              <a:rPr lang="en-GB" sz="4800" dirty="0" err="1"/>
              <a:t>dyddiadau</a:t>
            </a:r>
            <a:br>
              <a:rPr lang="en-GB" sz="4800" dirty="0"/>
            </a:br>
            <a:r>
              <a:rPr lang="en-CN" sz="4800"/>
              <a:t>numbers and dates</a:t>
            </a:r>
            <a:endParaRPr lang="en-CN" sz="4800" dirty="0"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00221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4CA1620-2C02-4B4E-97C8-06FCE85EE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57DE79-27F8-4881-BE3B-5321D180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B733608-1322-485D-B942-B827E6997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3527" y="954724"/>
            <a:ext cx="10904945" cy="3364228"/>
            <a:chOff x="643527" y="954724"/>
            <a:chExt cx="10904945" cy="3364228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7975F1CD-7143-447F-AC1A-8D3EA46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501A6B8C-11DF-404A-89DD-354DA4C1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14D1F65C-CD34-4E1F-8743-D3879A871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0">
              <a:extLst>
                <a:ext uri="{FF2B5EF4-FFF2-40B4-BE49-F238E27FC236}">
                  <a16:creationId xmlns:a16="http://schemas.microsoft.com/office/drawing/2014/main" id="{E5C58F66-1B6C-4935-9BB4-583D612CD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4">
              <a:extLst>
                <a:ext uri="{FF2B5EF4-FFF2-40B4-BE49-F238E27FC236}">
                  <a16:creationId xmlns:a16="http://schemas.microsoft.com/office/drawing/2014/main" id="{F41F116D-556B-4BC2-9DCD-46DA7CCC0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7">
              <a:extLst>
                <a:ext uri="{FF2B5EF4-FFF2-40B4-BE49-F238E27FC236}">
                  <a16:creationId xmlns:a16="http://schemas.microsoft.com/office/drawing/2014/main" id="{DE46F0F4-2435-4BDC-A92C-EB1360880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1A5DD4-EC9D-0F4C-9C28-C0030A375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14" y="1334791"/>
            <a:ext cx="6911974" cy="2803071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/>
            <a:r>
              <a:rPr lang="en-US" sz="5600" spc="-100"/>
              <a:t>Challenge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EB0C9-63C6-D045-9494-2BB59C37C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014" y="4437899"/>
            <a:ext cx="6911974" cy="990143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tx2">
                    <a:lumMod val="90000"/>
                  </a:schemeClr>
                </a:solidFill>
              </a:rPr>
              <a:t>Can you write down 1 to 10 in Chinese characters? </a:t>
            </a: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085AB271-571D-4C19-9FCC-C760834A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226" y="359229"/>
            <a:ext cx="805544" cy="12191999"/>
          </a:xfrm>
          <a:custGeom>
            <a:avLst/>
            <a:gdLst>
              <a:gd name="connsiteX0" fmla="*/ 0 w 1214924"/>
              <a:gd name="connsiteY0" fmla="*/ 12191999 h 12191999"/>
              <a:gd name="connsiteX1" fmla="*/ 32 w 1214924"/>
              <a:gd name="connsiteY1" fmla="*/ 12166053 h 12191999"/>
              <a:gd name="connsiteX2" fmla="*/ 59979 w 1214924"/>
              <a:gd name="connsiteY2" fmla="*/ 9224089 h 12191999"/>
              <a:gd name="connsiteX3" fmla="*/ 120877 w 1214924"/>
              <a:gd name="connsiteY3" fmla="*/ 8004225 h 12191999"/>
              <a:gd name="connsiteX4" fmla="*/ 59979 w 1214924"/>
              <a:gd name="connsiteY4" fmla="*/ 7211315 h 12191999"/>
              <a:gd name="connsiteX5" fmla="*/ 59979 w 1214924"/>
              <a:gd name="connsiteY5" fmla="*/ 6601383 h 12191999"/>
              <a:gd name="connsiteX6" fmla="*/ 59979 w 1214924"/>
              <a:gd name="connsiteY6" fmla="*/ 5015562 h 12191999"/>
              <a:gd name="connsiteX7" fmla="*/ 120877 w 1214924"/>
              <a:gd name="connsiteY7" fmla="*/ 3185768 h 12191999"/>
              <a:gd name="connsiteX8" fmla="*/ 74847 w 1214924"/>
              <a:gd name="connsiteY8" fmla="*/ 4714 h 12191999"/>
              <a:gd name="connsiteX9" fmla="*/ 74778 w 1214924"/>
              <a:gd name="connsiteY9" fmla="*/ 0 h 12191999"/>
              <a:gd name="connsiteX10" fmla="*/ 1214924 w 1214924"/>
              <a:gd name="connsiteY10" fmla="*/ 0 h 12191999"/>
              <a:gd name="connsiteX11" fmla="*/ 1214924 w 1214924"/>
              <a:gd name="connsiteY11" fmla="*/ 12191999 h 12191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4924" h="12191999">
                <a:moveTo>
                  <a:pt x="0" y="12191999"/>
                </a:moveTo>
                <a:lnTo>
                  <a:pt x="32" y="12166053"/>
                </a:lnTo>
                <a:cubicBezTo>
                  <a:pt x="2886" y="11339787"/>
                  <a:pt x="14305" y="10367710"/>
                  <a:pt x="59979" y="9224089"/>
                </a:cubicBezTo>
                <a:cubicBezTo>
                  <a:pt x="120877" y="8004225"/>
                  <a:pt x="120877" y="8004225"/>
                  <a:pt x="120877" y="8004225"/>
                </a:cubicBezTo>
                <a:cubicBezTo>
                  <a:pt x="120877" y="7760253"/>
                  <a:pt x="59979" y="7516280"/>
                  <a:pt x="59979" y="7211315"/>
                </a:cubicBezTo>
                <a:cubicBezTo>
                  <a:pt x="59979" y="6906349"/>
                  <a:pt x="59979" y="6662377"/>
                  <a:pt x="59979" y="6601383"/>
                </a:cubicBezTo>
                <a:cubicBezTo>
                  <a:pt x="59979" y="5015562"/>
                  <a:pt x="59979" y="5015562"/>
                  <a:pt x="59979" y="5015562"/>
                </a:cubicBezTo>
                <a:cubicBezTo>
                  <a:pt x="120877" y="3185768"/>
                  <a:pt x="120877" y="3185768"/>
                  <a:pt x="120877" y="3185768"/>
                </a:cubicBezTo>
                <a:cubicBezTo>
                  <a:pt x="98040" y="1607571"/>
                  <a:pt x="83767" y="621197"/>
                  <a:pt x="74847" y="4714"/>
                </a:cubicBezTo>
                <a:lnTo>
                  <a:pt x="74778" y="0"/>
                </a:lnTo>
                <a:lnTo>
                  <a:pt x="1214924" y="0"/>
                </a:lnTo>
                <a:lnTo>
                  <a:pt x="1214924" y="12191999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121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4A330C2-6499-A34E-8F30-9207B94DA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Check</a:t>
            </a:r>
            <a:endParaRPr lang="en-CN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13CA5A-1055-BB40-AE4D-475F770B4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815312"/>
            <a:ext cx="10728325" cy="322737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CN" sz="10000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一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二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三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四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92D050"/>
                </a:solidFill>
                <a:latin typeface="Kai" pitchFamily="2" charset="-122"/>
                <a:ea typeface="Kai" pitchFamily="2" charset="-122"/>
              </a:rPr>
              <a:t>五</a:t>
            </a:r>
            <a:endParaRPr lang="en-US" altLang="zh-CN" sz="10000" dirty="0">
              <a:solidFill>
                <a:srgbClr val="92D050"/>
              </a:solidFill>
              <a:latin typeface="Kai" pitchFamily="2" charset="-122"/>
              <a:ea typeface="Kai" pitchFamily="2" charset="-122"/>
            </a:endParaRPr>
          </a:p>
          <a:p>
            <a:pPr marL="0" indent="0" algn="ctr">
              <a:buNone/>
            </a:pPr>
            <a:r>
              <a:rPr lang="zh-CN" altLang="en-US" sz="1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六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七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八</a:t>
            </a:r>
            <a:r>
              <a:rPr lang="zh-CN" altLang="en-US" sz="10000" dirty="0">
                <a:solidFill>
                  <a:schemeClr val="tx1"/>
                </a:solidFill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92D050"/>
                </a:solidFill>
                <a:latin typeface="Kai" pitchFamily="2" charset="-122"/>
                <a:ea typeface="Kai" pitchFamily="2" charset="-122"/>
              </a:rPr>
              <a:t>九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十</a:t>
            </a:r>
            <a:endParaRPr lang="en-CN" sz="1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20325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Tones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9CE15-56A2-804D-BFCE-A085CF2EA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43262"/>
            <a:ext cx="10728322" cy="1642737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rhifau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deg </a:t>
            </a:r>
            <a:br>
              <a:rPr lang="en-CN" dirty="0"/>
            </a:br>
            <a:r>
              <a:rPr lang="en-US" dirty="0"/>
              <a:t>numbers within ten </a:t>
            </a:r>
            <a:br>
              <a:rPr lang="en-CN" dirty="0"/>
            </a:br>
            <a:endParaRPr lang="en-CN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FF482B2-632D-DF4A-AE09-24F45BA802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5194" t="23859" r="5194"/>
          <a:stretch/>
        </p:blipFill>
        <p:spPr>
          <a:xfrm>
            <a:off x="0" y="1754866"/>
            <a:ext cx="12192000" cy="5103134"/>
          </a:xfrm>
        </p:spPr>
      </p:pic>
      <p:pic>
        <p:nvPicPr>
          <p:cNvPr id="3" name="23 Church Road 57" descr="23 Church Road 57">
            <a:hlinkClick r:id="" action="ppaction://media"/>
            <a:extLst>
              <a:ext uri="{FF2B5EF4-FFF2-40B4-BE49-F238E27FC236}">
                <a16:creationId xmlns:a16="http://schemas.microsoft.com/office/drawing/2014/main" id="{871F1AD1-AC78-4641-89F3-70EB25AA31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99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8CA450B-B5D2-B744-AE57-5E5A49977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993032"/>
          </a:xfrm>
        </p:spPr>
        <p:txBody>
          <a:bodyPr/>
          <a:lstStyle/>
          <a:p>
            <a:pPr algn="ctr"/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deg </a:t>
            </a:r>
            <a:br>
              <a:rPr lang="en-CN" dirty="0"/>
            </a:br>
            <a:r>
              <a:rPr lang="en-US" dirty="0"/>
              <a:t>numbers after ten</a:t>
            </a:r>
            <a:endParaRPr lang="en-CN" dirty="0"/>
          </a:p>
        </p:txBody>
      </p:sp>
      <p:pic>
        <p:nvPicPr>
          <p:cNvPr id="6" name="Content Placeholder 5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2F09CE3-558D-F248-B22B-6EEE0C89C5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6612"/>
          <a:stretch/>
        </p:blipFill>
        <p:spPr>
          <a:xfrm>
            <a:off x="1146634" y="1918010"/>
            <a:ext cx="9898731" cy="4600471"/>
          </a:xfrm>
        </p:spPr>
      </p:pic>
      <p:pic>
        <p:nvPicPr>
          <p:cNvPr id="2" name="23 Church Road 58" descr="23 Church Road 58">
            <a:hlinkClick r:id="" action="ppaction://media"/>
            <a:extLst>
              <a:ext uri="{FF2B5EF4-FFF2-40B4-BE49-F238E27FC236}">
                <a16:creationId xmlns:a16="http://schemas.microsoft.com/office/drawing/2014/main" id="{E73916FC-AF2C-234E-A4C6-A22855A5B6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549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EEB0869-F1BD-564E-8931-4ECEDE9FA4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b="8060"/>
          <a:stretch/>
        </p:blipFill>
        <p:spPr>
          <a:xfrm>
            <a:off x="-1" y="962926"/>
            <a:ext cx="12192001" cy="4932147"/>
          </a:xfrm>
        </p:spPr>
      </p:pic>
      <p:pic>
        <p:nvPicPr>
          <p:cNvPr id="2" name="23 Church Road 59" descr="23 Church Road 59">
            <a:hlinkClick r:id="" action="ppaction://media"/>
            <a:extLst>
              <a:ext uri="{FF2B5EF4-FFF2-40B4-BE49-F238E27FC236}">
                <a16:creationId xmlns:a16="http://schemas.microsoft.com/office/drawing/2014/main" id="{C19B354B-805E-8747-A03A-3D42B67EF3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011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7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5F7447B3-08DA-4524-A4BE-94A33E2F9B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A2387-E3CE-EE45-B909-3115406AE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 dirty="0"/>
              <a:t>What have you noticed? </a:t>
            </a:r>
            <a:endParaRPr lang="en-US" sz="5600" spc="-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71930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A7FAC-AEB4-A147-AC25-1FDB8B23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987467" cy="5510138"/>
          </a:xfrm>
        </p:spPr>
        <p:txBody>
          <a:bodyPr>
            <a:normAutofit/>
          </a:bodyPr>
          <a:lstStyle/>
          <a:p>
            <a:r>
              <a:rPr lang="en-CN" dirty="0"/>
              <a:t>Challenge 2</a:t>
            </a:r>
            <a:br>
              <a:rPr lang="en-CN" dirty="0"/>
            </a:br>
            <a:br>
              <a:rPr lang="en-CN" dirty="0"/>
            </a:br>
            <a:r>
              <a:rPr lang="en-CN" dirty="0"/>
              <a:t>Write down these numbers in Chinese characters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408F3B-43CD-43B6-880B-77D3208742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9578095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9668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A7FAC-AEB4-A147-AC25-1FDB8B23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987467" cy="5510138"/>
          </a:xfrm>
        </p:spPr>
        <p:txBody>
          <a:bodyPr>
            <a:normAutofit/>
          </a:bodyPr>
          <a:lstStyle/>
          <a:p>
            <a:r>
              <a:rPr lang="en-CN" dirty="0"/>
              <a:t>Challenge 2</a:t>
            </a:r>
            <a:br>
              <a:rPr lang="en-CN" dirty="0"/>
            </a:br>
            <a:br>
              <a:rPr lang="en-CN" dirty="0"/>
            </a:br>
            <a:r>
              <a:rPr lang="en-CN" dirty="0"/>
              <a:t>Write down these numbers in Chinese characters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408F3B-43CD-43B6-880B-77D3208742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1859865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23 Church Road 60" descr="23 Church Road 60">
            <a:hlinkClick r:id="" action="ppaction://media"/>
            <a:extLst>
              <a:ext uri="{FF2B5EF4-FFF2-40B4-BE49-F238E27FC236}">
                <a16:creationId xmlns:a16="http://schemas.microsoft.com/office/drawing/2014/main" id="{E5AC1C0D-FD1C-AC43-B2B5-269ADB87E3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44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</a:t>
            </a:r>
            <a:r>
              <a:rPr lang="en-US" dirty="0" err="1">
                <a:ea typeface="KaiTi" panose="02010609060101010101" pitchFamily="49" charset="-122"/>
              </a:rPr>
              <a:t>Ionawr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00B0F0"/>
                </a:solidFill>
                <a:latin typeface="+mn-lt"/>
              </a:rPr>
              <a:t>yī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3 Church Road 61" descr="23 Church Road 61">
            <a:hlinkClick r:id="" action="ppaction://media"/>
            <a:extLst>
              <a:ext uri="{FF2B5EF4-FFF2-40B4-BE49-F238E27FC236}">
                <a16:creationId xmlns:a16="http://schemas.microsoft.com/office/drawing/2014/main" id="{3B08931C-B449-3245-BC9D-059CC29C6E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72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</a:t>
            </a:r>
            <a:r>
              <a:rPr lang="en-US" dirty="0" err="1">
                <a:ea typeface="KaiTi" panose="02010609060101010101" pitchFamily="49" charset="-122"/>
              </a:rPr>
              <a:t>Chwefror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èr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3 Church Road 62" descr="23 Church Road 62">
            <a:hlinkClick r:id="" action="ppaction://media"/>
            <a:extLst>
              <a:ext uri="{FF2B5EF4-FFF2-40B4-BE49-F238E27FC236}">
                <a16:creationId xmlns:a16="http://schemas.microsoft.com/office/drawing/2014/main" id="{6EA70723-18DA-5A4C-8DF9-FB7B527A07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38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Mawrth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00B0F0"/>
                </a:solidFill>
                <a:latin typeface="+mn-lt"/>
              </a:rPr>
              <a:t>sān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1" descr="21 Church Road 11">
            <a:hlinkClick r:id="" action="ppaction://media"/>
            <a:extLst>
              <a:ext uri="{FF2B5EF4-FFF2-40B4-BE49-F238E27FC236}">
                <a16:creationId xmlns:a16="http://schemas.microsoft.com/office/drawing/2014/main" id="{0DB56129-6217-A64A-899A-DE3292E2F4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3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>
                <a:solidFill>
                  <a:schemeClr val="bg1"/>
                </a:solidFill>
                <a:ea typeface="KaiTi" panose="02010609060101010101" pitchFamily="49" charset="-122"/>
              </a:rPr>
              <a:t> </a:t>
            </a:r>
            <a:r>
              <a:rPr lang="en-US" altLang="zh-CN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altLang="zh-CN" dirty="0">
                <a:ea typeface="KaiTi" panose="02010609060101010101" pitchFamily="49" charset="-122"/>
              </a:rPr>
              <a:t> </a:t>
            </a:r>
            <a:r>
              <a:rPr lang="en-US" altLang="zh-CN" dirty="0" err="1">
                <a:ea typeface="KaiTi" panose="02010609060101010101" pitchFamily="49" charset="-122"/>
              </a:rPr>
              <a:t>Ebrill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sì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2" descr="21 Church Road 12">
            <a:hlinkClick r:id="" action="ppaction://media"/>
            <a:extLst>
              <a:ext uri="{FF2B5EF4-FFF2-40B4-BE49-F238E27FC236}">
                <a16:creationId xmlns:a16="http://schemas.microsoft.com/office/drawing/2014/main" id="{5BCF6A39-6279-714F-A1E7-2BD51EB9B9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15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>
                <a:solidFill>
                  <a:schemeClr val="bg1"/>
                </a:solidFill>
                <a:ea typeface="KaiTi" panose="02010609060101010101" pitchFamily="49" charset="-122"/>
              </a:rPr>
              <a:t> </a:t>
            </a:r>
            <a:r>
              <a:rPr lang="en-US" altLang="zh-CN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altLang="zh-CN" dirty="0">
                <a:ea typeface="KaiTi" panose="02010609060101010101" pitchFamily="49" charset="-122"/>
              </a:rPr>
              <a:t> Mai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>
                <a:solidFill>
                  <a:srgbClr val="00B050"/>
                </a:solidFill>
                <a:latin typeface="+mn-lt"/>
              </a:rPr>
              <a:t>wǔ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3" descr="21 Church Road 13">
            <a:hlinkClick r:id="" action="ppaction://media"/>
            <a:extLst>
              <a:ext uri="{FF2B5EF4-FFF2-40B4-BE49-F238E27FC236}">
                <a16:creationId xmlns:a16="http://schemas.microsoft.com/office/drawing/2014/main" id="{4F1C59D6-DE0E-8847-A6A4-D44A4CEAD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71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 dirty="0">
                <a:solidFill>
                  <a:schemeClr val="bg1"/>
                </a:solidFill>
                <a:ea typeface="KaiTi" panose="02010609060101010101" pitchFamily="49" charset="-122"/>
              </a:rPr>
              <a:t> </a:t>
            </a:r>
            <a:r>
              <a:rPr lang="en-US" altLang="zh-CN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altLang="zh-CN" dirty="0">
                <a:ea typeface="KaiTi" panose="02010609060101010101" pitchFamily="49" charset="-122"/>
              </a:rPr>
              <a:t> </a:t>
            </a:r>
            <a:r>
              <a:rPr lang="en-US" altLang="zh-CN" dirty="0" err="1">
                <a:ea typeface="KaiTi" panose="02010609060101010101" pitchFamily="49" charset="-122"/>
              </a:rPr>
              <a:t>Mehefin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FF0000"/>
                </a:solidFill>
                <a:latin typeface="+mn-lt"/>
              </a:rPr>
              <a:t>liù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4" descr="21 Church Road 14">
            <a:hlinkClick r:id="" action="ppaction://media"/>
            <a:extLst>
              <a:ext uri="{FF2B5EF4-FFF2-40B4-BE49-F238E27FC236}">
                <a16:creationId xmlns:a16="http://schemas.microsoft.com/office/drawing/2014/main" id="{4291AC97-428A-D140-9462-6D09D6305C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24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</a:t>
            </a:r>
            <a:r>
              <a:rPr lang="en-US" dirty="0" err="1">
                <a:ea typeface="KaiTi" panose="02010609060101010101" pitchFamily="49" charset="-122"/>
              </a:rPr>
              <a:t>Gorffennaf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00B0F0"/>
                </a:solidFill>
                <a:latin typeface="+mn-lt"/>
              </a:rPr>
              <a:t>qī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5" descr="21 Church Road 15">
            <a:hlinkClick r:id="" action="ppaction://media"/>
            <a:extLst>
              <a:ext uri="{FF2B5EF4-FFF2-40B4-BE49-F238E27FC236}">
                <a16:creationId xmlns:a16="http://schemas.microsoft.com/office/drawing/2014/main" id="{08B2B64F-BEF5-F544-9609-902B93AE67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031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</a:t>
            </a:r>
            <a:r>
              <a:rPr lang="en-US" dirty="0" err="1">
                <a:ea typeface="KaiTi" panose="02010609060101010101" pitchFamily="49" charset="-122"/>
              </a:rPr>
              <a:t>Awst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00B0F0"/>
                </a:solidFill>
                <a:latin typeface="+mn-lt"/>
              </a:rPr>
              <a:t>bā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6" name="21 Church Road 11" descr="21 Church Road 11">
            <a:hlinkClick r:id="" action="ppaction://media"/>
            <a:extLst>
              <a:ext uri="{FF2B5EF4-FFF2-40B4-BE49-F238E27FC236}">
                <a16:creationId xmlns:a16="http://schemas.microsoft.com/office/drawing/2014/main" id="{F28012A7-F667-0F4D-A13F-1D04ECA85C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Medi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>
                <a:solidFill>
                  <a:srgbClr val="00B0F0"/>
                </a:solidFill>
                <a:latin typeface="+mn-lt"/>
              </a:rPr>
              <a:t>jiǔ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3" descr="21 Church Road 13">
            <a:hlinkClick r:id="" action="ppaction://media"/>
            <a:extLst>
              <a:ext uri="{FF2B5EF4-FFF2-40B4-BE49-F238E27FC236}">
                <a16:creationId xmlns:a16="http://schemas.microsoft.com/office/drawing/2014/main" id="{B48555E7-91FD-A343-BE6A-6C1CEE0B0C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891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Hydref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FFC000"/>
                </a:solidFill>
                <a:latin typeface="+mn-lt"/>
              </a:rPr>
              <a:t>shí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4" descr="21 Church Road 14">
            <a:hlinkClick r:id="" action="ppaction://media"/>
            <a:extLst>
              <a:ext uri="{FF2B5EF4-FFF2-40B4-BE49-F238E27FC236}">
                <a16:creationId xmlns:a16="http://schemas.microsoft.com/office/drawing/2014/main" id="{A604616B-CD30-754B-B557-698205220B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21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</a:t>
            </a:r>
            <a:r>
              <a:rPr lang="en-US" dirty="0" err="1">
                <a:ea typeface="KaiTi" panose="02010609060101010101" pitchFamily="49" charset="-122"/>
              </a:rPr>
              <a:t>Tachwedd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US" sz="20000" dirty="0" err="1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FFC000"/>
                </a:solidFill>
                <a:latin typeface="+mn-lt"/>
              </a:rPr>
              <a:t>shí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  </a:t>
            </a:r>
            <a:r>
              <a:rPr lang="zh-CN" altLang="en-US" dirty="0">
                <a:solidFill>
                  <a:srgbClr val="FFC000"/>
                </a:solidFill>
                <a:latin typeface="+mn-lt"/>
              </a:rPr>
              <a:t> </a:t>
            </a:r>
            <a:r>
              <a:rPr lang="en-US" altLang="zh-CN" dirty="0" err="1">
                <a:solidFill>
                  <a:srgbClr val="00B0F0"/>
                </a:solidFill>
                <a:latin typeface="+mn-lt"/>
              </a:rPr>
              <a:t>yī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5" descr="21 Church Road 15">
            <a:hlinkClick r:id="" action="ppaction://media"/>
            <a:extLst>
              <a:ext uri="{FF2B5EF4-FFF2-40B4-BE49-F238E27FC236}">
                <a16:creationId xmlns:a16="http://schemas.microsoft.com/office/drawing/2014/main" id="{42C5C7B8-9DDB-8841-B378-856B03DED9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7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  <a:ea typeface="KaiTi" panose="02010609060101010101" pitchFamily="49" charset="-122"/>
              </a:rPr>
              <a:t>Mis</a:t>
            </a:r>
            <a:r>
              <a:rPr lang="en-US" dirty="0">
                <a:ea typeface="KaiTi" panose="02010609060101010101" pitchFamily="49" charset="-122"/>
              </a:rPr>
              <a:t> </a:t>
            </a:r>
            <a:r>
              <a:rPr lang="en-US" dirty="0" err="1">
                <a:ea typeface="KaiTi" panose="02010609060101010101" pitchFamily="49" charset="-122"/>
              </a:rPr>
              <a:t>Rhagfyr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US" sz="20000" dirty="0" err="1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FFC000"/>
                </a:solidFill>
                <a:latin typeface="+mn-lt"/>
              </a:rPr>
              <a:t>shí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èr</a:t>
            </a:r>
            <a:r>
              <a:rPr lang="en-US" altLang="zh-CN" dirty="0">
                <a:solidFill>
                  <a:srgbClr val="FFC000"/>
                </a:solidFill>
                <a:latin typeface="+mn-lt"/>
              </a:rPr>
              <a:t>           </a:t>
            </a:r>
            <a:r>
              <a:rPr lang="en-US" altLang="zh-CN" dirty="0" err="1">
                <a:solidFill>
                  <a:srgbClr val="FF0000"/>
                </a:solidFill>
                <a:latin typeface="+mn-lt"/>
              </a:rPr>
              <a:t>yuè</a:t>
            </a:r>
            <a:endParaRPr lang="en-US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21 Church Road 16" descr="21 Church Road 16">
            <a:hlinkClick r:id="" action="ppaction://media"/>
            <a:extLst>
              <a:ext uri="{FF2B5EF4-FFF2-40B4-BE49-F238E27FC236}">
                <a16:creationId xmlns:a16="http://schemas.microsoft.com/office/drawing/2014/main" id="{74F45A3A-D9A6-774E-98AD-4F02BD4DAD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521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Content Placeholder 27" descr="Flip calendar with solid fill">
            <a:extLst>
              <a:ext uri="{FF2B5EF4-FFF2-40B4-BE49-F238E27FC236}">
                <a16:creationId xmlns:a16="http://schemas.microsoft.com/office/drawing/2014/main" id="{EAE9DDF7-A7F0-4549-A211-B766A9D0C5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55305" y="4560534"/>
            <a:ext cx="3015989" cy="2303333"/>
          </a:xfrm>
          <a:prstGeom prst="rect">
            <a:avLst/>
          </a:prstGeom>
        </p:spPr>
      </p:pic>
      <p:pic>
        <p:nvPicPr>
          <p:cNvPr id="74" name="Content Placeholder 27" descr="Flip calendar with solid fill">
            <a:extLst>
              <a:ext uri="{FF2B5EF4-FFF2-40B4-BE49-F238E27FC236}">
                <a16:creationId xmlns:a16="http://schemas.microsoft.com/office/drawing/2014/main" id="{BA5EAD5D-A1D0-2B40-A3A6-9E550E0965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39023" y="4570095"/>
            <a:ext cx="3015989" cy="2303333"/>
          </a:xfrm>
          <a:prstGeom prst="rect">
            <a:avLst/>
          </a:prstGeom>
        </p:spPr>
      </p:pic>
      <p:pic>
        <p:nvPicPr>
          <p:cNvPr id="73" name="Content Placeholder 27" descr="Flip calendar with solid fill">
            <a:extLst>
              <a:ext uri="{FF2B5EF4-FFF2-40B4-BE49-F238E27FC236}">
                <a16:creationId xmlns:a16="http://schemas.microsoft.com/office/drawing/2014/main" id="{6844F0E1-894A-3F42-B56B-E6C4602AC7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86660" y="4564602"/>
            <a:ext cx="3015989" cy="2303333"/>
          </a:xfrm>
          <a:prstGeom prst="rect">
            <a:avLst/>
          </a:prstGeom>
        </p:spPr>
      </p:pic>
      <p:pic>
        <p:nvPicPr>
          <p:cNvPr id="72" name="Content Placeholder 27" descr="Flip calendar with solid fill">
            <a:extLst>
              <a:ext uri="{FF2B5EF4-FFF2-40B4-BE49-F238E27FC236}">
                <a16:creationId xmlns:a16="http://schemas.microsoft.com/office/drawing/2014/main" id="{21D07D34-8A22-9043-B2E0-E944DF7932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0647" y="4538604"/>
            <a:ext cx="3015989" cy="2303333"/>
          </a:xfrm>
          <a:prstGeom prst="rect">
            <a:avLst/>
          </a:prstGeom>
        </p:spPr>
      </p:pic>
      <p:pic>
        <p:nvPicPr>
          <p:cNvPr id="71" name="Content Placeholder 27" descr="Flip calendar with solid fill">
            <a:extLst>
              <a:ext uri="{FF2B5EF4-FFF2-40B4-BE49-F238E27FC236}">
                <a16:creationId xmlns:a16="http://schemas.microsoft.com/office/drawing/2014/main" id="{7BC3D785-05FC-FF40-B7B5-B8AC0BAFE7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77454" y="2409970"/>
            <a:ext cx="3015989" cy="2303333"/>
          </a:xfrm>
          <a:prstGeom prst="rect">
            <a:avLst/>
          </a:prstGeom>
        </p:spPr>
      </p:pic>
      <p:pic>
        <p:nvPicPr>
          <p:cNvPr id="70" name="Content Placeholder 27" descr="Flip calendar with solid fill">
            <a:extLst>
              <a:ext uri="{FF2B5EF4-FFF2-40B4-BE49-F238E27FC236}">
                <a16:creationId xmlns:a16="http://schemas.microsoft.com/office/drawing/2014/main" id="{96EF1347-6DC6-1248-AF44-CC777291DA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24502" y="2400412"/>
            <a:ext cx="3015989" cy="2303333"/>
          </a:xfrm>
          <a:prstGeom prst="rect">
            <a:avLst/>
          </a:prstGeom>
        </p:spPr>
      </p:pic>
      <p:pic>
        <p:nvPicPr>
          <p:cNvPr id="69" name="Content Placeholder 27" descr="Flip calendar with solid fill">
            <a:extLst>
              <a:ext uri="{FF2B5EF4-FFF2-40B4-BE49-F238E27FC236}">
                <a16:creationId xmlns:a16="http://schemas.microsoft.com/office/drawing/2014/main" id="{B9D7368D-7FB4-C24C-9E6E-33FD750A3B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286661" y="2409971"/>
            <a:ext cx="3015989" cy="2303333"/>
          </a:xfrm>
          <a:prstGeom prst="rect">
            <a:avLst/>
          </a:prstGeom>
        </p:spPr>
      </p:pic>
      <p:pic>
        <p:nvPicPr>
          <p:cNvPr id="68" name="Content Placeholder 27" descr="Flip calendar with solid fill">
            <a:extLst>
              <a:ext uri="{FF2B5EF4-FFF2-40B4-BE49-F238E27FC236}">
                <a16:creationId xmlns:a16="http://schemas.microsoft.com/office/drawing/2014/main" id="{8A748A3E-D1AD-544B-AEF9-AABA762F2C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0706" y="2409973"/>
            <a:ext cx="3015989" cy="2303333"/>
          </a:xfrm>
          <a:prstGeom prst="rect">
            <a:avLst/>
          </a:prstGeom>
        </p:spPr>
      </p:pic>
      <p:pic>
        <p:nvPicPr>
          <p:cNvPr id="67" name="Content Placeholder 27" descr="Flip calendar with solid fill">
            <a:extLst>
              <a:ext uri="{FF2B5EF4-FFF2-40B4-BE49-F238E27FC236}">
                <a16:creationId xmlns:a16="http://schemas.microsoft.com/office/drawing/2014/main" id="{F74F2368-97D6-3C4A-A221-8C15004724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77455" y="106640"/>
            <a:ext cx="3015989" cy="2303333"/>
          </a:xfrm>
          <a:prstGeom prst="rect">
            <a:avLst/>
          </a:prstGeom>
        </p:spPr>
      </p:pic>
      <p:pic>
        <p:nvPicPr>
          <p:cNvPr id="66" name="Content Placeholder 27" descr="Flip calendar with solid fill">
            <a:extLst>
              <a:ext uri="{FF2B5EF4-FFF2-40B4-BE49-F238E27FC236}">
                <a16:creationId xmlns:a16="http://schemas.microsoft.com/office/drawing/2014/main" id="{7FE5B46D-F4BE-1F4E-9C0D-D71653AC2F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11639" y="122700"/>
            <a:ext cx="3015989" cy="2303333"/>
          </a:xfrm>
          <a:prstGeom prst="rect">
            <a:avLst/>
          </a:prstGeom>
        </p:spPr>
      </p:pic>
      <p:pic>
        <p:nvPicPr>
          <p:cNvPr id="28" name="Content Placeholder 27" descr="Flip calendar with solid fill">
            <a:extLst>
              <a:ext uri="{FF2B5EF4-FFF2-40B4-BE49-F238E27FC236}">
                <a16:creationId xmlns:a16="http://schemas.microsoft.com/office/drawing/2014/main" id="{DF9A63AA-D839-5E4B-9820-260A87AD0E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1851" y="122702"/>
            <a:ext cx="3015989" cy="2303333"/>
          </a:xfr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81B0C8DE-9435-5D42-807D-812C3BA1B69A}"/>
              </a:ext>
            </a:extLst>
          </p:cNvPr>
          <p:cNvSpPr txBox="1"/>
          <p:nvPr/>
        </p:nvSpPr>
        <p:spPr>
          <a:xfrm>
            <a:off x="971888" y="1167729"/>
            <a:ext cx="2124632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一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 err="1">
                <a:solidFill>
                  <a:schemeClr val="bg1"/>
                </a:solidFill>
              </a:rPr>
              <a:t>Ionawr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DC2D47A-026B-D44F-8370-EE84B1FFE0DB}"/>
              </a:ext>
            </a:extLst>
          </p:cNvPr>
          <p:cNvSpPr txBox="1"/>
          <p:nvPr/>
        </p:nvSpPr>
        <p:spPr>
          <a:xfrm>
            <a:off x="6362960" y="1167729"/>
            <a:ext cx="2129166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三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>
                <a:solidFill>
                  <a:schemeClr val="bg1"/>
                </a:solidFill>
              </a:rPr>
              <a:t>Mawrth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7B8018F-308F-ED42-ACFD-986305A05772}"/>
              </a:ext>
            </a:extLst>
          </p:cNvPr>
          <p:cNvSpPr txBox="1"/>
          <p:nvPr/>
        </p:nvSpPr>
        <p:spPr>
          <a:xfrm>
            <a:off x="9128774" y="1149800"/>
            <a:ext cx="2129167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四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 err="1">
                <a:solidFill>
                  <a:schemeClr val="bg1"/>
                </a:solidFill>
              </a:rPr>
              <a:t>Ebrill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5517DC2-E491-8048-8C17-931380A619F0}"/>
              </a:ext>
            </a:extLst>
          </p:cNvPr>
          <p:cNvSpPr txBox="1"/>
          <p:nvPr/>
        </p:nvSpPr>
        <p:spPr>
          <a:xfrm>
            <a:off x="971887" y="3429000"/>
            <a:ext cx="2108560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五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>
                <a:solidFill>
                  <a:schemeClr val="bg1"/>
                </a:solidFill>
              </a:rPr>
              <a:t>Mai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CBF6088D-8708-F24C-8E24-D3054C68BDD5}"/>
              </a:ext>
            </a:extLst>
          </p:cNvPr>
          <p:cNvSpPr txBox="1"/>
          <p:nvPr/>
        </p:nvSpPr>
        <p:spPr>
          <a:xfrm>
            <a:off x="971887" y="5557631"/>
            <a:ext cx="2130828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九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>
                <a:solidFill>
                  <a:schemeClr val="bg1"/>
                </a:solidFill>
              </a:rPr>
              <a:t>Medi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3214704-C756-8C41-BBF8-6832ABDBE56E}"/>
              </a:ext>
            </a:extLst>
          </p:cNvPr>
          <p:cNvSpPr txBox="1"/>
          <p:nvPr/>
        </p:nvSpPr>
        <p:spPr>
          <a:xfrm>
            <a:off x="3713130" y="3454998"/>
            <a:ext cx="2143064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六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 err="1">
                <a:solidFill>
                  <a:schemeClr val="bg1"/>
                </a:solidFill>
              </a:rPr>
              <a:t>Mehefin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997D241-F789-4948-9E1D-10AAEB787308}"/>
              </a:ext>
            </a:extLst>
          </p:cNvPr>
          <p:cNvSpPr txBox="1"/>
          <p:nvPr/>
        </p:nvSpPr>
        <p:spPr>
          <a:xfrm>
            <a:off x="3731059" y="5575559"/>
            <a:ext cx="2142582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十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>
                <a:solidFill>
                  <a:schemeClr val="bg1"/>
                </a:solidFill>
              </a:rPr>
              <a:t>Hydref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0B7CEB6-218A-C64C-9077-3E260C04C124}"/>
              </a:ext>
            </a:extLst>
          </p:cNvPr>
          <p:cNvSpPr txBox="1"/>
          <p:nvPr/>
        </p:nvSpPr>
        <p:spPr>
          <a:xfrm>
            <a:off x="6368897" y="3429377"/>
            <a:ext cx="2123229" cy="96949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七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200" dirty="0">
                <a:solidFill>
                  <a:srgbClr val="FF0000"/>
                </a:solidFill>
              </a:rPr>
              <a:t>Mis </a:t>
            </a:r>
            <a:r>
              <a:rPr lang="en-US" altLang="zh-CN" sz="2200" dirty="0" err="1">
                <a:solidFill>
                  <a:schemeClr val="bg1"/>
                </a:solidFill>
              </a:rPr>
              <a:t>Gorffennaf</a:t>
            </a:r>
            <a:endParaRPr lang="en-CN" sz="2200" dirty="0">
              <a:solidFill>
                <a:schemeClr val="bg1"/>
              </a:solidFill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7F202910-4327-4F41-A191-3E83797F9120}"/>
              </a:ext>
            </a:extLst>
          </p:cNvPr>
          <p:cNvSpPr txBox="1"/>
          <p:nvPr/>
        </p:nvSpPr>
        <p:spPr>
          <a:xfrm>
            <a:off x="6385960" y="5590948"/>
            <a:ext cx="2106166" cy="98488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十一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300" dirty="0">
                <a:solidFill>
                  <a:srgbClr val="FF0000"/>
                </a:solidFill>
              </a:rPr>
              <a:t>Mis </a:t>
            </a:r>
            <a:r>
              <a:rPr lang="en-US" altLang="zh-CN" sz="2300" dirty="0" err="1">
                <a:solidFill>
                  <a:schemeClr val="bg1"/>
                </a:solidFill>
              </a:rPr>
              <a:t>Tachwedd</a:t>
            </a:r>
            <a:endParaRPr lang="en-CN" sz="2300" dirty="0">
              <a:solidFill>
                <a:schemeClr val="bg1"/>
              </a:solidFill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F784486-F298-644E-9E0E-B8FC3DBB2B11}"/>
              </a:ext>
            </a:extLst>
          </p:cNvPr>
          <p:cNvSpPr txBox="1"/>
          <p:nvPr/>
        </p:nvSpPr>
        <p:spPr>
          <a:xfrm>
            <a:off x="9125819" y="3452684"/>
            <a:ext cx="2132122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八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 err="1">
                <a:solidFill>
                  <a:schemeClr val="bg1"/>
                </a:solidFill>
              </a:rPr>
              <a:t>Awst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B3CC16AA-FC43-0E4B-8E80-4641F31A9C90}"/>
              </a:ext>
            </a:extLst>
          </p:cNvPr>
          <p:cNvSpPr txBox="1"/>
          <p:nvPr/>
        </p:nvSpPr>
        <p:spPr>
          <a:xfrm>
            <a:off x="9104461" y="5590948"/>
            <a:ext cx="2133581" cy="1000274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CN" sz="3500" dirty="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十二</a:t>
            </a:r>
            <a:r>
              <a:rPr lang="en-CN" sz="35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</a:p>
          <a:p>
            <a:pPr algn="ctr"/>
            <a:r>
              <a:rPr lang="en-US" altLang="zh-CN" sz="2400" dirty="0">
                <a:solidFill>
                  <a:srgbClr val="FF0000"/>
                </a:solidFill>
              </a:rPr>
              <a:t>Mis </a:t>
            </a:r>
            <a:r>
              <a:rPr lang="en-US" altLang="zh-CN" sz="2400" dirty="0" err="1">
                <a:solidFill>
                  <a:schemeClr val="bg1"/>
                </a:solidFill>
              </a:rPr>
              <a:t>Rhagfyr</a:t>
            </a:r>
            <a:endParaRPr lang="en-CN" sz="2400" dirty="0">
              <a:solidFill>
                <a:schemeClr val="bg1"/>
              </a:solidFill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92AA9682-C98A-5341-82DF-4316A9B898EB}"/>
              </a:ext>
            </a:extLst>
          </p:cNvPr>
          <p:cNvSpPr txBox="1"/>
          <p:nvPr/>
        </p:nvSpPr>
        <p:spPr>
          <a:xfrm>
            <a:off x="1730286" y="567563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Jan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B7F888B-DE78-8F4A-B711-EBA4AB5FB6E2}"/>
              </a:ext>
            </a:extLst>
          </p:cNvPr>
          <p:cNvGrpSpPr/>
          <p:nvPr/>
        </p:nvGrpSpPr>
        <p:grpSpPr>
          <a:xfrm>
            <a:off x="3297667" y="122701"/>
            <a:ext cx="3015989" cy="2303333"/>
            <a:chOff x="3297667" y="122701"/>
            <a:chExt cx="3015989" cy="2303333"/>
          </a:xfrm>
        </p:grpSpPr>
        <p:pic>
          <p:nvPicPr>
            <p:cNvPr id="65" name="Content Placeholder 27" descr="Flip calendar with solid fill">
              <a:extLst>
                <a:ext uri="{FF2B5EF4-FFF2-40B4-BE49-F238E27FC236}">
                  <a16:creationId xmlns:a16="http://schemas.microsoft.com/office/drawing/2014/main" id="{F1041341-BE08-8346-B52C-2E3FB1C37E9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297667" y="122701"/>
              <a:ext cx="3015989" cy="2303333"/>
            </a:xfrm>
            <a:prstGeom prst="rect">
              <a:avLst/>
            </a:prstGeom>
          </p:spPr>
        </p:pic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B5AF09F3-15EA-B249-ACDA-CCB8A00BFA8D}"/>
                </a:ext>
              </a:extLst>
            </p:cNvPr>
            <p:cNvSpPr txBox="1"/>
            <p:nvPr/>
          </p:nvSpPr>
          <p:spPr>
            <a:xfrm>
              <a:off x="3748986" y="1167729"/>
              <a:ext cx="2113349" cy="1000274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CN" sz="3500" dirty="0">
                  <a:solidFill>
                    <a:schemeClr val="bg1"/>
                  </a:solidFill>
                  <a:latin typeface="Kai" pitchFamily="2" charset="-122"/>
                  <a:ea typeface="Kai" pitchFamily="2" charset="-122"/>
                </a:rPr>
                <a:t>二</a:t>
              </a:r>
              <a:r>
                <a:rPr lang="en-CN" sz="3500" dirty="0">
                  <a:solidFill>
                    <a:srgbClr val="FF0000"/>
                  </a:solidFill>
                  <a:latin typeface="Kai" pitchFamily="2" charset="-122"/>
                  <a:ea typeface="Kai" pitchFamily="2" charset="-122"/>
                </a:rPr>
                <a:t>月</a:t>
              </a:r>
            </a:p>
            <a:p>
              <a:pPr algn="ctr"/>
              <a:r>
                <a:rPr lang="en-US" altLang="zh-CN" sz="2400" dirty="0">
                  <a:solidFill>
                    <a:srgbClr val="FF0000"/>
                  </a:solidFill>
                </a:rPr>
                <a:t>Mis </a:t>
              </a:r>
              <a:r>
                <a:rPr lang="en-US" altLang="zh-CN" sz="2400" dirty="0" err="1">
                  <a:solidFill>
                    <a:schemeClr val="bg1"/>
                  </a:solidFill>
                </a:rPr>
                <a:t>Chwefror</a:t>
              </a:r>
              <a:endParaRPr lang="en-CN" sz="2400" dirty="0">
                <a:solidFill>
                  <a:schemeClr val="bg1"/>
                </a:solidFill>
              </a:endParaRP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15806396-ABF3-4A47-803C-20F418F7547B}"/>
                </a:ext>
              </a:extLst>
            </p:cNvPr>
            <p:cNvSpPr txBox="1"/>
            <p:nvPr/>
          </p:nvSpPr>
          <p:spPr>
            <a:xfrm>
              <a:off x="4480311" y="556429"/>
              <a:ext cx="77096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CN" sz="2000" b="1" dirty="0">
                  <a:solidFill>
                    <a:schemeClr val="bg1"/>
                  </a:solidFill>
                </a:rPr>
                <a:t>Feb</a:t>
              </a:r>
            </a:p>
          </p:txBody>
        </p:sp>
      </p:grpSp>
      <p:sp>
        <p:nvSpPr>
          <p:cNvPr id="78" name="TextBox 77">
            <a:extLst>
              <a:ext uri="{FF2B5EF4-FFF2-40B4-BE49-F238E27FC236}">
                <a16:creationId xmlns:a16="http://schemas.microsoft.com/office/drawing/2014/main" id="{022429DF-9D31-EB40-AB4B-9E2071771AC8}"/>
              </a:ext>
            </a:extLst>
          </p:cNvPr>
          <p:cNvSpPr txBox="1"/>
          <p:nvPr/>
        </p:nvSpPr>
        <p:spPr>
          <a:xfrm>
            <a:off x="7110073" y="565988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Mar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63F1D3B1-456C-504F-968B-6EAC32D85893}"/>
              </a:ext>
            </a:extLst>
          </p:cNvPr>
          <p:cNvSpPr txBox="1"/>
          <p:nvPr/>
        </p:nvSpPr>
        <p:spPr>
          <a:xfrm>
            <a:off x="9875889" y="565988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Apr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FF332E7-6813-8543-B95A-28A8E11FC0E4}"/>
              </a:ext>
            </a:extLst>
          </p:cNvPr>
          <p:cNvSpPr txBox="1"/>
          <p:nvPr/>
        </p:nvSpPr>
        <p:spPr>
          <a:xfrm>
            <a:off x="1707276" y="2862772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May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6EF95946-CAE1-1348-A9FF-8A7262DAC32A}"/>
              </a:ext>
            </a:extLst>
          </p:cNvPr>
          <p:cNvSpPr txBox="1"/>
          <p:nvPr/>
        </p:nvSpPr>
        <p:spPr>
          <a:xfrm>
            <a:off x="4473231" y="2859762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Jun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2524B9CD-5DD2-1045-A0AE-CE0262B8E4A0}"/>
              </a:ext>
            </a:extLst>
          </p:cNvPr>
          <p:cNvSpPr txBox="1"/>
          <p:nvPr/>
        </p:nvSpPr>
        <p:spPr>
          <a:xfrm>
            <a:off x="7091452" y="2859762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Jul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2BC037E6-6D8E-3C44-92D8-F6BF461B4DBA}"/>
              </a:ext>
            </a:extLst>
          </p:cNvPr>
          <p:cNvSpPr txBox="1"/>
          <p:nvPr/>
        </p:nvSpPr>
        <p:spPr>
          <a:xfrm>
            <a:off x="9851738" y="2885088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Aug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1CA1F6E9-B947-1D41-932E-392643604ECB}"/>
              </a:ext>
            </a:extLst>
          </p:cNvPr>
          <p:cNvSpPr txBox="1"/>
          <p:nvPr/>
        </p:nvSpPr>
        <p:spPr>
          <a:xfrm>
            <a:off x="1692911" y="4993721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Sep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358CCEFB-D5B4-5740-8F0A-3679F56BCE4E}"/>
              </a:ext>
            </a:extLst>
          </p:cNvPr>
          <p:cNvSpPr txBox="1"/>
          <p:nvPr/>
        </p:nvSpPr>
        <p:spPr>
          <a:xfrm>
            <a:off x="4473231" y="5036146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Oct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8AFB7DB9-7A37-C54F-B410-E724644A8DF1}"/>
              </a:ext>
            </a:extLst>
          </p:cNvPr>
          <p:cNvSpPr txBox="1"/>
          <p:nvPr/>
        </p:nvSpPr>
        <p:spPr>
          <a:xfrm>
            <a:off x="7125434" y="5012269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Nov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3F2E69F5-203F-BB4D-9585-48065DFA61A7}"/>
              </a:ext>
            </a:extLst>
          </p:cNvPr>
          <p:cNvSpPr txBox="1"/>
          <p:nvPr/>
        </p:nvSpPr>
        <p:spPr>
          <a:xfrm>
            <a:off x="9851738" y="5012269"/>
            <a:ext cx="7709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2000" b="1" dirty="0">
                <a:solidFill>
                  <a:schemeClr val="bg1"/>
                </a:solidFill>
              </a:rPr>
              <a:t>Dec</a:t>
            </a:r>
          </a:p>
        </p:txBody>
      </p:sp>
      <p:pic>
        <p:nvPicPr>
          <p:cNvPr id="3" name="23 Church Road 63" descr="23 Church Road 63">
            <a:hlinkClick r:id="" action="ppaction://media"/>
            <a:extLst>
              <a:ext uri="{FF2B5EF4-FFF2-40B4-BE49-F238E27FC236}">
                <a16:creationId xmlns:a16="http://schemas.microsoft.com/office/drawing/2014/main" id="{D1F43A95-25D1-9B4F-94EA-B4CF056D66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4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9AFE4FED-5232-954A-9F83-22CCAA6447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335" y="1282668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0000"/>
                </a:solidFill>
              </a:rPr>
              <a:t>yuè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53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月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mis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month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CAF1A79-0DCF-414F-BC03-4763864F91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723" y="1379565"/>
            <a:ext cx="4287224" cy="3609465"/>
          </a:xfrm>
          <a:prstGeom prst="rect">
            <a:avLst/>
          </a:prstGeom>
        </p:spPr>
      </p:pic>
      <p:pic>
        <p:nvPicPr>
          <p:cNvPr id="2" name="21 Church Road 21" descr="21 Church Road 21">
            <a:hlinkClick r:id="" action="ppaction://media"/>
            <a:extLst>
              <a:ext uri="{FF2B5EF4-FFF2-40B4-BE49-F238E27FC236}">
                <a16:creationId xmlns:a16="http://schemas.microsoft.com/office/drawing/2014/main" id="{FD47294C-91B6-5348-8535-21979CF1D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863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Ionawr</a:t>
            </a:r>
            <a:r>
              <a:rPr lang="en-US" dirty="0">
                <a:ea typeface="KaiTi" panose="02010609060101010101" pitchFamily="49" charset="-122"/>
              </a:rPr>
              <a:t> 1af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00B0F0"/>
                </a:solidFill>
              </a:rPr>
              <a:t>yī</a:t>
            </a:r>
            <a:r>
              <a:rPr lang="en-US" altLang="zh-CN" dirty="0">
                <a:solidFill>
                  <a:srgbClr val="FFC000"/>
                </a:solidFill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   </a:t>
            </a:r>
            <a:r>
              <a:rPr lang="en-US" altLang="zh-CN" dirty="0" err="1">
                <a:solidFill>
                  <a:srgbClr val="00B0F0"/>
                </a:solidFill>
              </a:rPr>
              <a:t>yī</a:t>
            </a:r>
            <a:r>
              <a:rPr lang="en-US" altLang="zh-CN" dirty="0">
                <a:solidFill>
                  <a:srgbClr val="FF0000"/>
                </a:solidFill>
              </a:rPr>
              <a:t>       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23 Church Road 64" descr="23 Church Road 64">
            <a:hlinkClick r:id="" action="ppaction://media"/>
            <a:extLst>
              <a:ext uri="{FF2B5EF4-FFF2-40B4-BE49-F238E27FC236}">
                <a16:creationId xmlns:a16="http://schemas.microsoft.com/office/drawing/2014/main" id="{26DA60C7-B8F9-9147-B42D-6ACD3675B4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11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Chwefror</a:t>
            </a:r>
            <a:r>
              <a:rPr lang="en-US" dirty="0">
                <a:ea typeface="KaiTi" panose="02010609060101010101" pitchFamily="49" charset="-122"/>
              </a:rPr>
              <a:t> 3ydd  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二月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FF0000"/>
                </a:solidFill>
              </a:rPr>
              <a:t>èr</a:t>
            </a:r>
            <a:r>
              <a:rPr lang="en-US" altLang="zh-CN" dirty="0">
                <a:solidFill>
                  <a:srgbClr val="FFC000"/>
                </a:solidFill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  </a:t>
            </a:r>
            <a:r>
              <a:rPr lang="en-US" dirty="0" err="1">
                <a:solidFill>
                  <a:srgbClr val="00B0F0"/>
                </a:solidFill>
              </a:rPr>
              <a:t>sān</a:t>
            </a:r>
            <a:r>
              <a:rPr lang="en-US" altLang="zh-CN" dirty="0">
                <a:solidFill>
                  <a:srgbClr val="FF0000"/>
                </a:solidFill>
              </a:rPr>
              <a:t>       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23 Church Road 65" descr="23 Church Road 65">
            <a:hlinkClick r:id="" action="ppaction://media"/>
            <a:extLst>
              <a:ext uri="{FF2B5EF4-FFF2-40B4-BE49-F238E27FC236}">
                <a16:creationId xmlns:a16="http://schemas.microsoft.com/office/drawing/2014/main" id="{0F4AFAAE-9786-C440-A2AB-7BB95D72F8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26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a typeface="KaiTi" panose="02010609060101010101" pitchFamily="49" charset="-122"/>
              </a:rPr>
              <a:t>Mawrth 6ed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月六号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00B0F0"/>
                </a:solidFill>
              </a:rPr>
              <a:t>sān</a:t>
            </a:r>
            <a:r>
              <a:rPr lang="en-US" altLang="zh-CN" dirty="0">
                <a:solidFill>
                  <a:srgbClr val="FFC000"/>
                </a:solidFill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  </a:t>
            </a:r>
            <a:r>
              <a:rPr lang="en-US" dirty="0" err="1">
                <a:solidFill>
                  <a:srgbClr val="FF0000"/>
                </a:solidFill>
              </a:rPr>
              <a:t>liù</a:t>
            </a:r>
            <a:r>
              <a:rPr lang="en-US" altLang="zh-CN" dirty="0">
                <a:solidFill>
                  <a:srgbClr val="FF0000"/>
                </a:solidFill>
              </a:rPr>
              <a:t>       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23 Church Road 66" descr="23 Church Road 66">
            <a:hlinkClick r:id="" action="ppaction://media"/>
            <a:extLst>
              <a:ext uri="{FF2B5EF4-FFF2-40B4-BE49-F238E27FC236}">
                <a16:creationId xmlns:a16="http://schemas.microsoft.com/office/drawing/2014/main" id="{B294DEDC-423A-7E40-A38A-5AEF77ACDE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183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Ebrill</a:t>
            </a:r>
            <a:r>
              <a:rPr lang="en-US" dirty="0">
                <a:ea typeface="KaiTi" panose="02010609060101010101" pitchFamily="49" charset="-122"/>
              </a:rPr>
              <a:t> 9fed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926080"/>
            <a:ext cx="10058400" cy="393192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四月</a:t>
            </a:r>
            <a:r>
              <a:rPr lang="en-CN" sz="2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altLang="zh-CN" dirty="0" err="1">
                <a:solidFill>
                  <a:srgbClr val="FF0000"/>
                </a:solidFill>
              </a:rPr>
              <a:t>sì</a:t>
            </a:r>
            <a:r>
              <a:rPr lang="en-US" altLang="zh-CN" dirty="0">
                <a:solidFill>
                  <a:srgbClr val="FFC000"/>
                </a:solidFill>
              </a:rPr>
              <a:t>   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  </a:t>
            </a:r>
            <a:r>
              <a:rPr lang="en-US" dirty="0">
                <a:solidFill>
                  <a:srgbClr val="00B050"/>
                </a:solidFill>
              </a:rPr>
              <a:t>jiǔ</a:t>
            </a:r>
            <a:r>
              <a:rPr lang="en-US" altLang="zh-CN" dirty="0">
                <a:solidFill>
                  <a:srgbClr val="FF0000"/>
                </a:solidFill>
              </a:rPr>
              <a:t>       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3" name="23 Church Road 67" descr="23 Church Road 67">
            <a:hlinkClick r:id="" action="ppaction://media"/>
            <a:extLst>
              <a:ext uri="{FF2B5EF4-FFF2-40B4-BE49-F238E27FC236}">
                <a16:creationId xmlns:a16="http://schemas.microsoft.com/office/drawing/2014/main" id="{526FD7FC-40D7-134D-BCAB-79DCC18D4B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6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a typeface="KaiTi" panose="02010609060101010101" pitchFamily="49" charset="-122"/>
              </a:rPr>
              <a:t>Mai 12fed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13501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00B050"/>
                </a:solidFill>
              </a:rPr>
              <a:t>wǔ</a:t>
            </a:r>
            <a:r>
              <a:rPr lang="en-US" altLang="zh-CN" dirty="0">
                <a:solidFill>
                  <a:srgbClr val="FFC000"/>
                </a:solidFill>
              </a:rPr>
              <a:t>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       </a:t>
            </a:r>
            <a:r>
              <a:rPr lang="en-US" dirty="0" err="1">
                <a:solidFill>
                  <a:srgbClr val="FF0000"/>
                </a:solidFill>
              </a:rPr>
              <a:t>èr</a:t>
            </a:r>
            <a:r>
              <a:rPr lang="en-US" altLang="zh-CN" dirty="0">
                <a:solidFill>
                  <a:srgbClr val="FF0000"/>
                </a:solidFill>
              </a:rPr>
              <a:t>    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6" name="23 Church Road 68" descr="23 Church Road 68">
            <a:hlinkClick r:id="" action="ppaction://media"/>
            <a:extLst>
              <a:ext uri="{FF2B5EF4-FFF2-40B4-BE49-F238E27FC236}">
                <a16:creationId xmlns:a16="http://schemas.microsoft.com/office/drawing/2014/main" id="{DB1477D8-324C-314C-B56D-8E76701E7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1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3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Mehefin</a:t>
            </a:r>
            <a:r>
              <a:rPr lang="en-US" dirty="0">
                <a:ea typeface="KaiTi" panose="02010609060101010101" pitchFamily="49" charset="-122"/>
              </a:rPr>
              <a:t> 15fed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六月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err="1">
                <a:solidFill>
                  <a:srgbClr val="FF0000"/>
                </a:solidFill>
              </a:rPr>
              <a:t>liù</a:t>
            </a:r>
            <a:r>
              <a:rPr lang="en-US" altLang="zh-CN" dirty="0">
                <a:solidFill>
                  <a:srgbClr val="FFC000"/>
                </a:solidFill>
              </a:rPr>
              <a:t>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      </a:t>
            </a:r>
            <a:r>
              <a:rPr lang="en-US" dirty="0" err="1">
                <a:solidFill>
                  <a:srgbClr val="00B050"/>
                </a:solidFill>
              </a:rPr>
              <a:t>wǔ</a:t>
            </a:r>
            <a:r>
              <a:rPr lang="en-US" altLang="zh-CN" dirty="0">
                <a:solidFill>
                  <a:srgbClr val="FF0000"/>
                </a:solidFill>
              </a:rPr>
              <a:t>    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6" name="23 Church Road 69" descr="23 Church Road 69">
            <a:hlinkClick r:id="" action="ppaction://media"/>
            <a:extLst>
              <a:ext uri="{FF2B5EF4-FFF2-40B4-BE49-F238E27FC236}">
                <a16:creationId xmlns:a16="http://schemas.microsoft.com/office/drawing/2014/main" id="{CF8F9D77-50E1-5046-B1FF-F8D6EBB860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79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482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Gorffennaf</a:t>
            </a:r>
            <a:r>
              <a:rPr lang="en-US" dirty="0">
                <a:ea typeface="KaiTi" panose="02010609060101010101" pitchFamily="49" charset="-122"/>
              </a:rPr>
              <a:t> 18fed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1066800" y="2057400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qī</a:t>
            </a:r>
            <a:r>
              <a:rPr lang="en-US" altLang="zh-CN" dirty="0">
                <a:solidFill>
                  <a:srgbClr val="FFC000"/>
                </a:solidFill>
              </a:rPr>
              <a:t> 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      </a:t>
            </a:r>
            <a:r>
              <a:rPr lang="en-US" dirty="0" err="1">
                <a:solidFill>
                  <a:srgbClr val="00B0F0"/>
                </a:solidFill>
              </a:rPr>
              <a:t>bā</a:t>
            </a:r>
            <a:r>
              <a:rPr lang="en-US" altLang="zh-CN" dirty="0">
                <a:solidFill>
                  <a:srgbClr val="FF0000"/>
                </a:solidFill>
              </a:rPr>
              <a:t>    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6" name="23 Church Road 70" descr="23 Church Road 70">
            <a:hlinkClick r:id="" action="ppaction://media"/>
            <a:extLst>
              <a:ext uri="{FF2B5EF4-FFF2-40B4-BE49-F238E27FC236}">
                <a16:creationId xmlns:a16="http://schemas.microsoft.com/office/drawing/2014/main" id="{847D9E73-6D6E-3743-A031-C3B453B3A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530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Awst</a:t>
            </a:r>
            <a:r>
              <a:rPr lang="en-US" dirty="0">
                <a:ea typeface="KaiTi" panose="02010609060101010101" pitchFamily="49" charset="-122"/>
              </a:rPr>
              <a:t> 21ain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月二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845288" y="2014194"/>
            <a:ext cx="1050142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 err="1">
                <a:solidFill>
                  <a:srgbClr val="00B0F0"/>
                </a:solidFill>
              </a:rPr>
              <a:t>bā</a:t>
            </a:r>
            <a:r>
              <a:rPr lang="en-US" altLang="zh-CN" dirty="0">
                <a:solidFill>
                  <a:srgbClr val="FFC000"/>
                </a:solidFill>
              </a:rPr>
              <a:t>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</a:t>
            </a:r>
            <a:r>
              <a:rPr lang="en-US" altLang="zh-CN" dirty="0" err="1">
                <a:solidFill>
                  <a:srgbClr val="FF0000"/>
                </a:solidFill>
              </a:rPr>
              <a:t>èr</a:t>
            </a:r>
            <a:r>
              <a:rPr lang="en-US" altLang="zh-CN" dirty="0">
                <a:solidFill>
                  <a:srgbClr val="FF0000"/>
                </a:solidFill>
              </a:rPr>
              <a:t>   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  </a:t>
            </a:r>
            <a:r>
              <a:rPr lang="en-US" dirty="0" err="1">
                <a:solidFill>
                  <a:srgbClr val="00B0F0"/>
                </a:solidFill>
              </a:rPr>
              <a:t>yī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7" name="23 Church Road 71" descr="23 Church Road 71">
            <a:hlinkClick r:id="" action="ppaction://media"/>
            <a:extLst>
              <a:ext uri="{FF2B5EF4-FFF2-40B4-BE49-F238E27FC236}">
                <a16:creationId xmlns:a16="http://schemas.microsoft.com/office/drawing/2014/main" id="{0450EFD5-093F-CB49-8C50-141848129D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04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6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a typeface="KaiTi" panose="02010609060101010101" pitchFamily="49" charset="-122"/>
              </a:rPr>
              <a:t>Medi 24ain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月二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845288" y="2014194"/>
            <a:ext cx="1050142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00B050"/>
                </a:solidFill>
              </a:rPr>
              <a:t>jiǔ</a:t>
            </a:r>
            <a:r>
              <a:rPr lang="en-US" altLang="zh-CN" dirty="0">
                <a:solidFill>
                  <a:srgbClr val="FFC000"/>
                </a:solidFill>
              </a:rPr>
              <a:t>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</a:t>
            </a:r>
            <a:r>
              <a:rPr lang="en-US" altLang="zh-CN" dirty="0" err="1">
                <a:solidFill>
                  <a:srgbClr val="FF0000"/>
                </a:solidFill>
              </a:rPr>
              <a:t>èr</a:t>
            </a:r>
            <a:r>
              <a:rPr lang="en-US" altLang="zh-CN" dirty="0">
                <a:solidFill>
                  <a:srgbClr val="FF0000"/>
                </a:solidFill>
              </a:rPr>
              <a:t>   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  </a:t>
            </a:r>
            <a:r>
              <a:rPr lang="en-US" altLang="zh-CN" dirty="0" err="1">
                <a:solidFill>
                  <a:srgbClr val="FF0000"/>
                </a:solidFill>
              </a:rPr>
              <a:t>sì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6" name="23 Church Road 72" descr="23 Church Road 72">
            <a:hlinkClick r:id="" action="ppaction://media"/>
            <a:extLst>
              <a:ext uri="{FF2B5EF4-FFF2-40B4-BE49-F238E27FC236}">
                <a16:creationId xmlns:a16="http://schemas.microsoft.com/office/drawing/2014/main" id="{FDE54156-16F8-954A-A398-754F69D11E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51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5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a typeface="KaiTi" panose="02010609060101010101" pitchFamily="49" charset="-122"/>
              </a:rPr>
              <a:t>Hydref 27ain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月二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845288" y="2014194"/>
            <a:ext cx="1050142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 err="1">
                <a:solidFill>
                  <a:srgbClr val="FFC000"/>
                </a:solidFill>
              </a:rPr>
              <a:t>shí</a:t>
            </a:r>
            <a:r>
              <a:rPr lang="en-US" altLang="zh-CN" dirty="0">
                <a:solidFill>
                  <a:srgbClr val="FFC000"/>
                </a:solidFill>
              </a:rPr>
              <a:t> 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</a:t>
            </a:r>
            <a:r>
              <a:rPr lang="en-US" altLang="zh-CN" dirty="0" err="1">
                <a:solidFill>
                  <a:srgbClr val="FF0000"/>
                </a:solidFill>
              </a:rPr>
              <a:t>èr</a:t>
            </a:r>
            <a:r>
              <a:rPr lang="en-US" altLang="zh-CN" dirty="0">
                <a:solidFill>
                  <a:srgbClr val="FF0000"/>
                </a:solidFill>
              </a:rPr>
              <a:t>   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>
                <a:solidFill>
                  <a:srgbClr val="00B05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  </a:t>
            </a:r>
            <a:r>
              <a:rPr lang="en-US" altLang="zh-CN" dirty="0" err="1">
                <a:solidFill>
                  <a:srgbClr val="00B0F0"/>
                </a:solidFill>
              </a:rPr>
              <a:t>qī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6" name="21 Church Road 17" descr="21 Church Road 17">
            <a:hlinkClick r:id="" action="ppaction://media"/>
            <a:extLst>
              <a:ext uri="{FF2B5EF4-FFF2-40B4-BE49-F238E27FC236}">
                <a16:creationId xmlns:a16="http://schemas.microsoft.com/office/drawing/2014/main" id="{B3CC495C-0125-C141-97EF-503A33263C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21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5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Tachwedd</a:t>
            </a:r>
            <a:r>
              <a:rPr lang="en-US" dirty="0">
                <a:ea typeface="KaiTi" panose="02010609060101010101" pitchFamily="49" charset="-122"/>
              </a:rPr>
              <a:t> 30ain 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845288" y="2014194"/>
            <a:ext cx="1050142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 err="1">
                <a:solidFill>
                  <a:srgbClr val="FFC000"/>
                </a:solidFill>
              </a:rPr>
              <a:t>shí</a:t>
            </a:r>
            <a:r>
              <a:rPr lang="en-US" altLang="zh-CN" dirty="0">
                <a:solidFill>
                  <a:srgbClr val="FFC000"/>
                </a:solidFill>
              </a:rPr>
              <a:t>     </a:t>
            </a:r>
            <a:r>
              <a:rPr lang="en-US" altLang="zh-CN" dirty="0" err="1">
                <a:solidFill>
                  <a:srgbClr val="00B0F0"/>
                </a:solidFill>
              </a:rPr>
              <a:t>yī</a:t>
            </a:r>
            <a:r>
              <a:rPr lang="en-US" altLang="zh-CN" dirty="0">
                <a:solidFill>
                  <a:srgbClr val="FFC000"/>
                </a:solidFill>
              </a:rPr>
              <a:t>  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 </a:t>
            </a:r>
            <a:r>
              <a:rPr lang="en-US" altLang="zh-CN" dirty="0" err="1">
                <a:solidFill>
                  <a:srgbClr val="00B0F0"/>
                </a:solidFill>
              </a:rPr>
              <a:t>sān</a:t>
            </a:r>
            <a:r>
              <a:rPr lang="en-US" altLang="zh-CN" dirty="0">
                <a:solidFill>
                  <a:srgbClr val="00B0F0"/>
                </a:solidFill>
              </a:rPr>
              <a:t>  </a:t>
            </a:r>
            <a:r>
              <a:rPr lang="en-US" altLang="zh-CN" dirty="0">
                <a:solidFill>
                  <a:srgbClr val="FF0000"/>
                </a:solidFill>
              </a:rPr>
              <a:t> 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 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6" name="21 Church Road 18" descr="21 Church Road 18">
            <a:hlinkClick r:id="" action="ppaction://media"/>
            <a:extLst>
              <a:ext uri="{FF2B5EF4-FFF2-40B4-BE49-F238E27FC236}">
                <a16:creationId xmlns:a16="http://schemas.microsoft.com/office/drawing/2014/main" id="{2BCA2AAC-C176-0A43-B366-2C2C967B4F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99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06AE-0EF6-924D-8D2F-DC3DB99A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>
                <a:ea typeface="KaiTi" panose="02010609060101010101" pitchFamily="49" charset="-122"/>
              </a:rPr>
              <a:t>Rhagfyr</a:t>
            </a:r>
            <a:r>
              <a:rPr lang="en-US" dirty="0">
                <a:ea typeface="KaiTi" panose="02010609060101010101" pitchFamily="49" charset="-122"/>
              </a:rPr>
              <a:t> 31ain</a:t>
            </a:r>
            <a:endParaRPr lang="en-CN" dirty="0">
              <a:ea typeface="KaiTi" panose="02010609060101010101" pitchFamily="49" charset="-122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8CE40D-FFEB-B64B-B61C-4A8A014DA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472206"/>
            <a:ext cx="10058400" cy="2432729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二月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20000" dirty="0">
                <a:solidFill>
                  <a:srgbClr val="FFC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CN" sz="2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9933F-2DE4-A84E-BE10-65602C99EDB9}"/>
              </a:ext>
            </a:extLst>
          </p:cNvPr>
          <p:cNvSpPr txBox="1">
            <a:spLocks/>
          </p:cNvSpPr>
          <p:nvPr/>
        </p:nvSpPr>
        <p:spPr>
          <a:xfrm>
            <a:off x="543146" y="2014194"/>
            <a:ext cx="11105707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80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zh-CN" altLang="en-US" dirty="0">
                <a:solidFill>
                  <a:srgbClr val="FF0000"/>
                </a:solidFill>
              </a:rPr>
              <a:t> </a:t>
            </a:r>
            <a:r>
              <a:rPr lang="zh-CN" altLang="en-US" dirty="0">
                <a:solidFill>
                  <a:srgbClr val="00B050"/>
                </a:solidFill>
              </a:rPr>
              <a:t> </a:t>
            </a:r>
            <a:r>
              <a:rPr lang="en-US" altLang="zh-CN" dirty="0" err="1">
                <a:solidFill>
                  <a:srgbClr val="FFC000"/>
                </a:solidFill>
              </a:rPr>
              <a:t>shí</a:t>
            </a:r>
            <a:r>
              <a:rPr lang="en-US" altLang="zh-CN" dirty="0">
                <a:solidFill>
                  <a:srgbClr val="FFC000"/>
                </a:solidFill>
              </a:rPr>
              <a:t>   </a:t>
            </a:r>
            <a:r>
              <a:rPr lang="en-US" altLang="zh-CN" dirty="0" err="1">
                <a:solidFill>
                  <a:srgbClr val="FF0000"/>
                </a:solidFill>
              </a:rPr>
              <a:t>èr</a:t>
            </a:r>
            <a:r>
              <a:rPr lang="en-US" altLang="zh-CN" dirty="0">
                <a:solidFill>
                  <a:srgbClr val="FFC000"/>
                </a:solidFill>
              </a:rPr>
              <a:t>  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>
                <a:solidFill>
                  <a:srgbClr val="FF0000"/>
                </a:solidFill>
              </a:rPr>
              <a:t>   </a:t>
            </a:r>
            <a:r>
              <a:rPr lang="en-US" altLang="zh-CN" dirty="0" err="1">
                <a:solidFill>
                  <a:srgbClr val="00B0F0"/>
                </a:solidFill>
              </a:rPr>
              <a:t>sān</a:t>
            </a:r>
            <a:r>
              <a:rPr lang="en-US" altLang="zh-CN" dirty="0">
                <a:solidFill>
                  <a:srgbClr val="00B0F0"/>
                </a:solidFill>
              </a:rPr>
              <a:t>  </a:t>
            </a:r>
            <a:r>
              <a:rPr lang="en-US" altLang="zh-CN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C000"/>
                </a:solidFill>
              </a:rPr>
              <a:t>shí</a:t>
            </a:r>
            <a:r>
              <a:rPr lang="en-US" dirty="0">
                <a:solidFill>
                  <a:srgbClr val="00B050"/>
                </a:solidFill>
              </a:rPr>
              <a:t>    </a:t>
            </a:r>
            <a:r>
              <a:rPr lang="en-US" dirty="0" err="1">
                <a:solidFill>
                  <a:srgbClr val="00B0F0"/>
                </a:solidFill>
              </a:rPr>
              <a:t>yī</a:t>
            </a:r>
            <a:r>
              <a:rPr lang="en-US" dirty="0">
                <a:solidFill>
                  <a:srgbClr val="00B0F0"/>
                </a:solidFill>
              </a:rPr>
              <a:t>  </a:t>
            </a:r>
            <a:r>
              <a:rPr lang="en-US" dirty="0">
                <a:solidFill>
                  <a:srgbClr val="00B050"/>
                </a:solidFill>
              </a:rPr>
              <a:t>  </a:t>
            </a:r>
            <a:r>
              <a:rPr lang="en-US" altLang="zh-CN" dirty="0" err="1">
                <a:solidFill>
                  <a:srgbClr val="FF0000"/>
                </a:solidFill>
              </a:rPr>
              <a:t>hào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E6B836-F69A-234C-BC81-9CA92554FEF8}"/>
              </a:ext>
            </a:extLst>
          </p:cNvPr>
          <p:cNvSpPr txBox="1"/>
          <p:nvPr/>
        </p:nvSpPr>
        <p:spPr>
          <a:xfrm>
            <a:off x="7974419" y="-119084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CN" dirty="0"/>
          </a:p>
        </p:txBody>
      </p:sp>
      <p:pic>
        <p:nvPicPr>
          <p:cNvPr id="7" name="21 Church Road 20" descr="21 Church Road 20">
            <a:hlinkClick r:id="" action="ppaction://media"/>
            <a:extLst>
              <a:ext uri="{FF2B5EF4-FFF2-40B4-BE49-F238E27FC236}">
                <a16:creationId xmlns:a16="http://schemas.microsoft.com/office/drawing/2014/main" id="{CF0758BF-AB5F-DB4B-A52A-4F381670B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7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7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 build="p"/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DD4FF7E-CF7F-0247-B6E1-1E7501CFCC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703329"/>
              </p:ext>
            </p:extLst>
          </p:nvPr>
        </p:nvGraphicFramePr>
        <p:xfrm>
          <a:off x="0" y="-1"/>
          <a:ext cx="12191998" cy="6935816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741714">
                  <a:extLst>
                    <a:ext uri="{9D8B030D-6E8A-4147-A177-3AD203B41FA5}">
                      <a16:colId xmlns:a16="http://schemas.microsoft.com/office/drawing/2014/main" val="183624916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158059283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894532021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802658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30123559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734909755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100885716"/>
                    </a:ext>
                  </a:extLst>
                </a:gridCol>
              </a:tblGrid>
              <a:tr h="1043103">
                <a:tc>
                  <a:txBody>
                    <a:bodyPr/>
                    <a:lstStyle/>
                    <a:p>
                      <a:pPr algn="ctr"/>
                      <a:endParaRPr lang="en-CN" sz="2500" b="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CN" sz="2500" b="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CN" sz="2500" b="0" dirty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CN" sz="2500" b="0">
                        <a:latin typeface="Kai" pitchFamily="2" charset="-122"/>
                        <a:ea typeface="Kai" pitchFamily="2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N" sz="2500" b="0" dirty="0">
                          <a:latin typeface="Kai" pitchFamily="2" charset="-122"/>
                          <a:ea typeface="Kai" pitchFamily="2" charset="-122"/>
                        </a:rPr>
                        <a:t>一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r>
                        <a:rPr lang="en-US" sz="2500" b="0" dirty="0">
                          <a:solidFill>
                            <a:schemeClr val="bg1"/>
                          </a:solidFill>
                          <a:latin typeface="Avenir Next" panose="020B0503020202020204" pitchFamily="34" charset="0"/>
                          <a:ea typeface="Kai" pitchFamily="2" charset="-122"/>
                        </a:rPr>
                        <a:t>(</a:t>
                      </a:r>
                      <a:r>
                        <a:rPr lang="en-US" sz="2500" b="0" dirty="0" err="1">
                          <a:solidFill>
                            <a:srgbClr val="FF0000"/>
                          </a:solidFill>
                          <a:latin typeface="Avenir Next" panose="020B0503020202020204" pitchFamily="34" charset="0"/>
                          <a:ea typeface="Kai" pitchFamily="2" charset="-122"/>
                        </a:rPr>
                        <a:t>hào</a:t>
                      </a:r>
                      <a:r>
                        <a:rPr lang="en-US" sz="2500" b="0" dirty="0">
                          <a:solidFill>
                            <a:schemeClr val="bg1"/>
                          </a:solidFill>
                          <a:latin typeface="Avenir Next" panose="020B0503020202020204" pitchFamily="34" charset="0"/>
                          <a:ea typeface="Kai" pitchFamily="2" charset="-122"/>
                        </a:rPr>
                        <a:t>)</a:t>
                      </a:r>
                      <a:endParaRPr lang="en-CN" sz="2500" b="0" dirty="0">
                        <a:solidFill>
                          <a:schemeClr val="bg1"/>
                        </a:solidFill>
                        <a:latin typeface="Avenir Next" panose="020B0503020202020204" pitchFamily="34" charset="0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b="0" dirty="0">
                          <a:latin typeface="+mn-lt"/>
                          <a:ea typeface="Kai" pitchFamily="2" charset="-122"/>
                        </a:rPr>
                        <a:t>cyntaf</a:t>
                      </a:r>
                    </a:p>
                    <a:p>
                      <a:pPr algn="ctr"/>
                      <a:r>
                        <a:rPr lang="en-CN" sz="2000" b="0" dirty="0">
                          <a:latin typeface="+mn-lt"/>
                          <a:ea typeface="Kai" pitchFamily="2" charset="-122"/>
                        </a:rPr>
                        <a:t>first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N" sz="2500" b="0" dirty="0">
                          <a:latin typeface="Kai" pitchFamily="2" charset="-122"/>
                          <a:ea typeface="Kai" pitchFamily="2" charset="-122"/>
                        </a:rPr>
                        <a:t>二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</a:p>
                    <a:p>
                      <a:pPr algn="ctr"/>
                      <a:r>
                        <a:rPr lang="en-CN" sz="2000" b="0" dirty="0">
                          <a:latin typeface="+mn-lt"/>
                          <a:ea typeface="Kai" pitchFamily="2" charset="-122"/>
                        </a:rPr>
                        <a:t>ail</a:t>
                      </a:r>
                    </a:p>
                    <a:p>
                      <a:pPr algn="ctr"/>
                      <a:r>
                        <a:rPr lang="en-CN" sz="2000" b="0" dirty="0">
                          <a:latin typeface="+mn-lt"/>
                          <a:ea typeface="Kai" pitchFamily="2" charset="-122"/>
                        </a:rPr>
                        <a:t>second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N" sz="2500" b="0" dirty="0">
                          <a:latin typeface="Kai" pitchFamily="2" charset="-122"/>
                          <a:ea typeface="Kai" pitchFamily="2" charset="-122"/>
                        </a:rPr>
                        <a:t>三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</a:p>
                    <a:p>
                      <a:pPr algn="ctr"/>
                      <a:r>
                        <a:rPr lang="en-CN" sz="2000" b="0" dirty="0">
                          <a:latin typeface="+mn-lt"/>
                          <a:ea typeface="Kai" pitchFamily="2" charset="-122"/>
                        </a:rPr>
                        <a:t>trydydd</a:t>
                      </a:r>
                    </a:p>
                    <a:p>
                      <a:pPr algn="ctr"/>
                      <a:r>
                        <a:rPr lang="en-CN" sz="2000" b="0" dirty="0">
                          <a:latin typeface="+mn-lt"/>
                          <a:ea typeface="Kai" pitchFamily="2" charset="-122"/>
                        </a:rPr>
                        <a:t>third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9173775"/>
                  </a:ext>
                </a:extLst>
              </a:tr>
              <a:tr h="1043103">
                <a:tc>
                  <a:txBody>
                    <a:bodyPr/>
                    <a:lstStyle/>
                    <a:p>
                      <a:pPr algn="ctr"/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四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pedwerydd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fourth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五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pumed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fifth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六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chweched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sixth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七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seithfed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seventh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八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wythfed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eighth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九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nawfed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ninth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degfed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tenth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2112648"/>
                  </a:ext>
                </a:extLst>
              </a:tr>
              <a:tr h="133693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十一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US" sz="2000" dirty="0">
                          <a:latin typeface="+mn-lt"/>
                          <a:ea typeface="Kai" pitchFamily="2" charset="-122"/>
                        </a:rPr>
                        <a:t>unfed</a:t>
                      </a: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 ar ddeg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eleventh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十二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deuddegfed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twelfth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十三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trydydd ar ddeg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thirteenth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十四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pedwerydd ar ddeg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fourteenth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十五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pymthegfed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fifteenth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十六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unfed ar bymtheg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sixteenth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十七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ail ar bymtheg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seventeenth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5703011"/>
                  </a:ext>
                </a:extLst>
              </a:tr>
              <a:tr h="135428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十八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deunawfed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eighteenth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十九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pedwerdd ar bymetheg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nineteenth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ugeinfed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twentieth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二十一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unfed ar hugain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first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二十二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ail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second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二十三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trydydd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third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二十四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pedwerydd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forth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3699883"/>
                  </a:ext>
                </a:extLst>
              </a:tr>
              <a:tr h="199805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二十五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pumed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fifth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二十六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chweched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sixth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二十七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seithfed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seventh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二十八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wythfed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eighth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二十九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nawfed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twenty ninth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三十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degfed ar hugain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thirtieth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CN" sz="2500" dirty="0">
                          <a:latin typeface="Kai" pitchFamily="2" charset="-122"/>
                          <a:ea typeface="Kai" pitchFamily="2" charset="-122"/>
                        </a:rPr>
                        <a:t>三十一</a:t>
                      </a:r>
                      <a:r>
                        <a:rPr lang="en-CN" sz="2500" b="0" dirty="0">
                          <a:solidFill>
                            <a:srgbClr val="FF0000"/>
                          </a:solidFill>
                          <a:latin typeface="Kai" pitchFamily="2" charset="-122"/>
                          <a:ea typeface="Kai" pitchFamily="2" charset="-122"/>
                        </a:rPr>
                        <a:t>号</a:t>
                      </a:r>
                      <a:endParaRPr lang="en-CN" sz="2500" dirty="0">
                        <a:latin typeface="Kai" pitchFamily="2" charset="-122"/>
                        <a:ea typeface="Kai" pitchFamily="2" charset="-122"/>
                      </a:endParaRP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unfed ar ddeg ar hugain</a:t>
                      </a:r>
                    </a:p>
                    <a:p>
                      <a:pPr algn="ctr"/>
                      <a:r>
                        <a:rPr lang="en-CN" sz="2000" dirty="0">
                          <a:latin typeface="+mn-lt"/>
                          <a:ea typeface="Kai" pitchFamily="2" charset="-122"/>
                        </a:rPr>
                        <a:t>thirty first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863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1163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0000"/>
                </a:solidFill>
              </a:rPr>
              <a:t>hào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53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号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dyddiad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C870E7-EA56-EE45-920C-EB5A789FBB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2459" y="1179728"/>
            <a:ext cx="3810000" cy="381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EDFC51-9E4C-E847-8DB5-4E9FDA28AC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584" y="995339"/>
            <a:ext cx="4541587" cy="4541587"/>
          </a:xfrm>
          <a:prstGeom prst="rect">
            <a:avLst/>
          </a:prstGeom>
        </p:spPr>
      </p:pic>
      <p:pic>
        <p:nvPicPr>
          <p:cNvPr id="2" name="21 Church Road 22" descr="21 Church Road 22">
            <a:hlinkClick r:id="" action="ppaction://media"/>
            <a:extLst>
              <a:ext uri="{FF2B5EF4-FFF2-40B4-BE49-F238E27FC236}">
                <a16:creationId xmlns:a16="http://schemas.microsoft.com/office/drawing/2014/main" id="{9A85CE0D-9709-4F4E-91BC-8743CC84C2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4D9A1A-074F-7C4A-888D-AD7A7137E3BE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0B617D-6277-9645-9F6F-E2D6A0D4242B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414CFBCF-DA93-C54F-B2F8-60C2CE63E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zh-CN" dirty="0"/>
              <a:t>sentence builder 1a </a:t>
            </a:r>
            <a:endParaRPr lang="en-CN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0D219F-D287-BB44-A0D0-52406EAC5FB5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01E73E4-C99D-5D4C-8DF3-E4371CCC0F7D}"/>
              </a:ext>
            </a:extLst>
          </p:cNvPr>
          <p:cNvSpPr/>
          <p:nvPr/>
        </p:nvSpPr>
        <p:spPr>
          <a:xfrm>
            <a:off x="5134515" y="3085324"/>
            <a:ext cx="1333081" cy="9034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21E61F79-30FB-5C41-A6EB-D9EC5CC86A70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CB155EF-D28C-D34A-AC5E-767D9A09FE84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CE8EB87-9DDC-414C-93B5-23B34B6B71D1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6C96628-768B-444B-8F7C-70CFF8F9FDF8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8B24FF-F092-3A4E-B0ED-46D5533A6C3A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15EAE68-1A3E-954C-8831-DF72D1ABC9A9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E970687-7895-724F-9842-3593D7410A7B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94A1450-D238-8C40-BDFC-82CDA6C8999A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051C661-C230-7446-B4B5-A5B059811E9E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pic>
        <p:nvPicPr>
          <p:cNvPr id="2" name="21 Church Road 23" descr="21 Church Road 23">
            <a:hlinkClick r:id="" action="ppaction://media"/>
            <a:extLst>
              <a:ext uri="{FF2B5EF4-FFF2-40B4-BE49-F238E27FC236}">
                <a16:creationId xmlns:a16="http://schemas.microsoft.com/office/drawing/2014/main" id="{AB95242A-4E16-4E4D-9FA3-18FBEAF0C3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01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4D9A1A-074F-7C4A-888D-AD7A7137E3BE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0B617D-6277-9645-9F6F-E2D6A0D4242B}"/>
              </a:ext>
            </a:extLst>
          </p:cNvPr>
          <p:cNvSpPr txBox="1"/>
          <p:nvPr/>
        </p:nvSpPr>
        <p:spPr>
          <a:xfrm>
            <a:off x="11269577" y="3234828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414CFBCF-DA93-C54F-B2F8-60C2CE63E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zh-CN" dirty="0"/>
              <a:t>sentence builder 1a </a:t>
            </a:r>
            <a:endParaRPr lang="en-CN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0D219F-D287-BB44-A0D0-52406EAC5FB5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01E73E4-C99D-5D4C-8DF3-E4371CCC0F7D}"/>
              </a:ext>
            </a:extLst>
          </p:cNvPr>
          <p:cNvSpPr/>
          <p:nvPr/>
        </p:nvSpPr>
        <p:spPr>
          <a:xfrm>
            <a:off x="5134515" y="3085324"/>
            <a:ext cx="1333081" cy="9034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21E61F79-30FB-5C41-A6EB-D9EC5CC86A70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CB155EF-D28C-D34A-AC5E-767D9A09FE84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CE8EB87-9DDC-414C-93B5-23B34B6B71D1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6C96628-768B-444B-8F7C-70CFF8F9FDF8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48B24FF-F092-3A4E-B0ED-46D5533A6C3A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15EAE68-1A3E-954C-8831-DF72D1ABC9A9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94A1450-D238-8C40-BDFC-82CDA6C8999A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051C661-C230-7446-B4B5-A5B059811E9E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55D954-9325-A04F-B0E6-C9DA1BC76970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pic>
        <p:nvPicPr>
          <p:cNvPr id="2" name="25A Church Road 5" descr="25A Church Road 5">
            <a:hlinkClick r:id="" action="ppaction://media"/>
            <a:extLst>
              <a:ext uri="{FF2B5EF4-FFF2-40B4-BE49-F238E27FC236}">
                <a16:creationId xmlns:a16="http://schemas.microsoft.com/office/drawing/2014/main" id="{0D3D62EF-23D8-0749-A3AE-FA5D966743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Happy Boy Free Stock Photo - Public Domain Pictures">
            <a:extLst>
              <a:ext uri="{FF2B5EF4-FFF2-40B4-BE49-F238E27FC236}">
                <a16:creationId xmlns:a16="http://schemas.microsoft.com/office/drawing/2014/main" id="{1CB83C6E-95CF-0443-98C9-6120C92049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136" r="22137" b="1"/>
          <a:stretch/>
        </p:blipFill>
        <p:spPr>
          <a:xfrm>
            <a:off x="4705391" y="22966"/>
            <a:ext cx="2781215" cy="280329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752522" y="1093304"/>
            <a:ext cx="2067339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Mai 8fed</a:t>
            </a:r>
          </a:p>
        </p:txBody>
      </p:sp>
    </p:spTree>
    <p:extLst>
      <p:ext uri="{BB962C8B-B14F-4D97-AF65-F5344CB8AC3E}">
        <p14:creationId xmlns:p14="http://schemas.microsoft.com/office/powerpoint/2010/main" val="386869109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Happy Boy Free Stock Photo - Public Domain Pictures">
            <a:extLst>
              <a:ext uri="{FF2B5EF4-FFF2-40B4-BE49-F238E27FC236}">
                <a16:creationId xmlns:a16="http://schemas.microsoft.com/office/drawing/2014/main" id="{1CB83C6E-95CF-0443-98C9-6120C92049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136" r="22137" b="1"/>
          <a:stretch/>
        </p:blipFill>
        <p:spPr>
          <a:xfrm>
            <a:off x="4705391" y="22966"/>
            <a:ext cx="2781215" cy="280329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336129" y="3429000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752522" y="1093304"/>
            <a:ext cx="2067339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Mai 8fed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82A29B-12C4-7B41-9DED-D5D1A9A08043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7BAF9D-7908-4E42-8718-297793B636B8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E7A103-0953-2143-916B-F65B372701D3}"/>
              </a:ext>
            </a:extLst>
          </p:cNvPr>
          <p:cNvSpPr/>
          <p:nvPr/>
        </p:nvSpPr>
        <p:spPr>
          <a:xfrm>
            <a:off x="6205185" y="2934643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wǔ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five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9D221-5311-9F47-9450-5487D948BB5B}"/>
              </a:ext>
            </a:extLst>
          </p:cNvPr>
          <p:cNvSpPr/>
          <p:nvPr/>
        </p:nvSpPr>
        <p:spPr>
          <a:xfrm>
            <a:off x="8788321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bā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eight</a:t>
            </a:r>
          </a:p>
        </p:txBody>
      </p:sp>
    </p:spTree>
    <p:extLst>
      <p:ext uri="{BB962C8B-B14F-4D97-AF65-F5344CB8AC3E}">
        <p14:creationId xmlns:p14="http://schemas.microsoft.com/office/powerpoint/2010/main" val="263805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Mehefin</a:t>
            </a:r>
            <a:r>
              <a:rPr lang="en-US" sz="2800" dirty="0">
                <a:solidFill>
                  <a:schemeClr val="bg1"/>
                </a:solidFill>
              </a:rPr>
              <a:t> 12fed</a:t>
            </a:r>
          </a:p>
        </p:txBody>
      </p:sp>
      <p:pic>
        <p:nvPicPr>
          <p:cNvPr id="16" name="Content Placeholder 4" descr="File:Chinese American girl.jpg - Wikimedia Commons">
            <a:extLst>
              <a:ext uri="{FF2B5EF4-FFF2-40B4-BE49-F238E27FC236}">
                <a16:creationId xmlns:a16="http://schemas.microsoft.com/office/drawing/2014/main" id="{687491D8-BAF0-D545-9C86-5464D22A32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057" r="1" b="9308"/>
          <a:stretch/>
        </p:blipFill>
        <p:spPr>
          <a:xfrm>
            <a:off x="4470036" y="115187"/>
            <a:ext cx="2625192" cy="2646037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2F4490D-7C70-C04B-90DF-8FB8859DA905}"/>
              </a:ext>
            </a:extLst>
          </p:cNvPr>
          <p:cNvSpPr txBox="1"/>
          <p:nvPr/>
        </p:nvSpPr>
        <p:spPr>
          <a:xfrm>
            <a:off x="8292974" y="6882506"/>
            <a:ext cx="3899026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5" tooltip="https://commons.wikimedia.org/wiki/File:Chinese_American_girl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  <p:pic>
        <p:nvPicPr>
          <p:cNvPr id="3" name="21 Church Road 23" descr="21 Church Road 23">
            <a:hlinkClick r:id="" action="ppaction://media"/>
            <a:extLst>
              <a:ext uri="{FF2B5EF4-FFF2-40B4-BE49-F238E27FC236}">
                <a16:creationId xmlns:a16="http://schemas.microsoft.com/office/drawing/2014/main" id="{BDE31FC5-3DE4-B54A-9AC6-B3E2E4129D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62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336129" y="3429000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82A29B-12C4-7B41-9DED-D5D1A9A08043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7BAF9D-7908-4E42-8718-297793B636B8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E7A103-0953-2143-916B-F65B372701D3}"/>
              </a:ext>
            </a:extLst>
          </p:cNvPr>
          <p:cNvSpPr/>
          <p:nvPr/>
        </p:nvSpPr>
        <p:spPr>
          <a:xfrm>
            <a:off x="6205185" y="2934643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liù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six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9D221-5311-9F47-9450-5487D948BB5B}"/>
              </a:ext>
            </a:extLst>
          </p:cNvPr>
          <p:cNvSpPr/>
          <p:nvPr/>
        </p:nvSpPr>
        <p:spPr>
          <a:xfrm>
            <a:off x="8788321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shí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èr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十二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twelve</a:t>
            </a:r>
          </a:p>
        </p:txBody>
      </p:sp>
      <p:pic>
        <p:nvPicPr>
          <p:cNvPr id="20" name="Content Placeholder 4" descr="File:Chinese American girl.jpg - Wikimedia Commons">
            <a:extLst>
              <a:ext uri="{FF2B5EF4-FFF2-40B4-BE49-F238E27FC236}">
                <a16:creationId xmlns:a16="http://schemas.microsoft.com/office/drawing/2014/main" id="{61F59877-CE45-4B48-B4ED-38F5E53DF3D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057" r="1" b="9308"/>
          <a:stretch/>
        </p:blipFill>
        <p:spPr>
          <a:xfrm>
            <a:off x="4470036" y="115187"/>
            <a:ext cx="2625192" cy="2646037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08869E4-FF62-5E4C-ADBC-692F1C7E0694}"/>
              </a:ext>
            </a:extLst>
          </p:cNvPr>
          <p:cNvSpPr txBox="1"/>
          <p:nvPr/>
        </p:nvSpPr>
        <p:spPr>
          <a:xfrm>
            <a:off x="8292974" y="6882506"/>
            <a:ext cx="3899026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5" tooltip="https://commons.wikimedia.org/wiki/File:Chinese_American_girl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4B39019-8D2B-E041-A34A-4AA111F70ACF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Mehefin</a:t>
            </a:r>
            <a:r>
              <a:rPr lang="en-US" sz="2800" dirty="0">
                <a:solidFill>
                  <a:schemeClr val="bg1"/>
                </a:solidFill>
              </a:rPr>
              <a:t> 12fed</a:t>
            </a:r>
          </a:p>
        </p:txBody>
      </p:sp>
      <p:pic>
        <p:nvPicPr>
          <p:cNvPr id="2" name="25A Church Road 6" descr="25A Church Road 6">
            <a:hlinkClick r:id="" action="ppaction://media"/>
            <a:extLst>
              <a:ext uri="{FF2B5EF4-FFF2-40B4-BE49-F238E27FC236}">
                <a16:creationId xmlns:a16="http://schemas.microsoft.com/office/drawing/2014/main" id="{BD049B7B-AA4A-5B4C-867A-2350AFC229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59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8" grpId="0" animBg="1"/>
      <p:bldP spid="19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Tachwedd</a:t>
            </a:r>
            <a:r>
              <a:rPr lang="en-US" sz="2800" dirty="0">
                <a:solidFill>
                  <a:schemeClr val="bg1"/>
                </a:solidFill>
              </a:rPr>
              <a:t> 20fed</a:t>
            </a:r>
          </a:p>
        </p:txBody>
      </p:sp>
      <p:pic>
        <p:nvPicPr>
          <p:cNvPr id="18" name="Content Placeholder 29" descr="Central African Man Free Stock Photo - Public Domain Pictures">
            <a:extLst>
              <a:ext uri="{FF2B5EF4-FFF2-40B4-BE49-F238E27FC236}">
                <a16:creationId xmlns:a16="http://schemas.microsoft.com/office/drawing/2014/main" id="{93226E2E-0E9F-8049-AE5A-AC9AC3E3AB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795" r="14797" b="2"/>
          <a:stretch/>
        </p:blipFill>
        <p:spPr>
          <a:xfrm>
            <a:off x="4559853" y="93144"/>
            <a:ext cx="2728150" cy="2749812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3" name="21 Church Road 23" descr="21 Church Road 23">
            <a:hlinkClick r:id="" action="ppaction://media"/>
            <a:extLst>
              <a:ext uri="{FF2B5EF4-FFF2-40B4-BE49-F238E27FC236}">
                <a16:creationId xmlns:a16="http://schemas.microsoft.com/office/drawing/2014/main" id="{F2010472-BA64-6446-8AE6-A70F778085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65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336129" y="3429000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82A29B-12C4-7B41-9DED-D5D1A9A08043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7BAF9D-7908-4E42-8718-297793B636B8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E7A103-0953-2143-916B-F65B372701D3}"/>
              </a:ext>
            </a:extLst>
          </p:cNvPr>
          <p:cNvSpPr/>
          <p:nvPr/>
        </p:nvSpPr>
        <p:spPr>
          <a:xfrm>
            <a:off x="6205185" y="2934643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shí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yī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十一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eleven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9D221-5311-9F47-9450-5487D948BB5B}"/>
              </a:ext>
            </a:extLst>
          </p:cNvPr>
          <p:cNvSpPr/>
          <p:nvPr/>
        </p:nvSpPr>
        <p:spPr>
          <a:xfrm>
            <a:off x="8788321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èr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shí</a:t>
            </a:r>
            <a:endParaRPr lang="en-US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twenty</a:t>
            </a:r>
          </a:p>
        </p:txBody>
      </p:sp>
      <p:pic>
        <p:nvPicPr>
          <p:cNvPr id="23" name="Content Placeholder 29" descr="Central African Man Free Stock Photo - Public Domain Pictures">
            <a:extLst>
              <a:ext uri="{FF2B5EF4-FFF2-40B4-BE49-F238E27FC236}">
                <a16:creationId xmlns:a16="http://schemas.microsoft.com/office/drawing/2014/main" id="{8DA3878B-A4FC-4943-B3AF-3CA934A381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795" r="14797" b="2"/>
          <a:stretch/>
        </p:blipFill>
        <p:spPr>
          <a:xfrm>
            <a:off x="4559853" y="52039"/>
            <a:ext cx="2728150" cy="2749812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8D6694B-E76B-B842-9DCE-F4710DFAA286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Tachwedd</a:t>
            </a:r>
            <a:r>
              <a:rPr lang="en-US" sz="2800" dirty="0">
                <a:solidFill>
                  <a:schemeClr val="bg1"/>
                </a:solidFill>
              </a:rPr>
              <a:t> 20fed</a:t>
            </a:r>
          </a:p>
        </p:txBody>
      </p:sp>
      <p:pic>
        <p:nvPicPr>
          <p:cNvPr id="2" name="25A Church Road 7" descr="25A Church Road 7">
            <a:hlinkClick r:id="" action="ppaction://media"/>
            <a:extLst>
              <a:ext uri="{FF2B5EF4-FFF2-40B4-BE49-F238E27FC236}">
                <a16:creationId xmlns:a16="http://schemas.microsoft.com/office/drawing/2014/main" id="{21145A47-E7DA-AC4F-B315-AD1794CD6D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67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8" grpId="0" animBg="1"/>
      <p:bldP spid="19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Medi </a:t>
            </a:r>
            <a:r>
              <a:rPr lang="en-US" altLang="zh-CN" sz="2800" dirty="0">
                <a:solidFill>
                  <a:schemeClr val="bg1"/>
                </a:solidFill>
              </a:rPr>
              <a:t>22ain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19" name="Picture 18" descr="Man Wearing Eyeglasses And Smiling · Free Stock Photo">
            <a:extLst>
              <a:ext uri="{FF2B5EF4-FFF2-40B4-BE49-F238E27FC236}">
                <a16:creationId xmlns:a16="http://schemas.microsoft.com/office/drawing/2014/main" id="{82E3AAC9-58F2-C841-A9FE-2B5100F40F0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485" r="2" b="22236"/>
          <a:stretch/>
        </p:blipFill>
        <p:spPr>
          <a:xfrm>
            <a:off x="4630492" y="86859"/>
            <a:ext cx="2635063" cy="2655986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3" name="21 Church Road 23" descr="21 Church Road 23">
            <a:hlinkClick r:id="" action="ppaction://media"/>
            <a:extLst>
              <a:ext uri="{FF2B5EF4-FFF2-40B4-BE49-F238E27FC236}">
                <a16:creationId xmlns:a16="http://schemas.microsoft.com/office/drawing/2014/main" id="{A12B894B-60D5-7440-A298-CE0DB2E4DF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710348" y="347439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562644" y="2959313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82A29B-12C4-7B41-9DED-D5D1A9A08043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7BAF9D-7908-4E42-8718-297793B636B8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E7A103-0953-2143-916B-F65B372701D3}"/>
              </a:ext>
            </a:extLst>
          </p:cNvPr>
          <p:cNvSpPr/>
          <p:nvPr/>
        </p:nvSpPr>
        <p:spPr>
          <a:xfrm>
            <a:off x="6205185" y="2934643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jiǔ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nine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9D221-5311-9F47-9450-5487D948BB5B}"/>
              </a:ext>
            </a:extLst>
          </p:cNvPr>
          <p:cNvSpPr/>
          <p:nvPr/>
        </p:nvSpPr>
        <p:spPr>
          <a:xfrm>
            <a:off x="8740616" y="2940165"/>
            <a:ext cx="1748643" cy="1297173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èr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shí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èr</a:t>
            </a:r>
            <a:endParaRPr lang="en-US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二十二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twenty</a:t>
            </a:r>
            <a:r>
              <a:rPr lang="zh-CN" altLang="en-US" dirty="0">
                <a:solidFill>
                  <a:schemeClr val="bg1"/>
                </a:solidFill>
                <a:ea typeface="KaiTi" panose="02010609060101010101" pitchFamily="49" charset="-122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" panose="02010609060101010101" pitchFamily="49" charset="-122"/>
              </a:rPr>
              <a:t>two</a:t>
            </a:r>
            <a:endParaRPr lang="en-US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pic>
        <p:nvPicPr>
          <p:cNvPr id="20" name="Picture 19" descr="Man Wearing Eyeglasses And Smiling · Free Stock Photo">
            <a:extLst>
              <a:ext uri="{FF2B5EF4-FFF2-40B4-BE49-F238E27FC236}">
                <a16:creationId xmlns:a16="http://schemas.microsoft.com/office/drawing/2014/main" id="{2AD9733C-34EB-644A-99C4-18CA6B0DEDD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485" r="2" b="22236"/>
          <a:stretch/>
        </p:blipFill>
        <p:spPr>
          <a:xfrm>
            <a:off x="4636508" y="98644"/>
            <a:ext cx="2635063" cy="2655986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F84D48E-D2DF-674D-B90E-7529902D0DE2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Medi </a:t>
            </a:r>
            <a:r>
              <a:rPr lang="en-US" altLang="zh-CN" sz="2800" dirty="0">
                <a:solidFill>
                  <a:schemeClr val="bg1"/>
                </a:solidFill>
              </a:rPr>
              <a:t>22ain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2" name="25A Church Road 8" descr="25A Church Road 8">
            <a:hlinkClick r:id="" action="ppaction://media"/>
            <a:extLst>
              <a:ext uri="{FF2B5EF4-FFF2-40B4-BE49-F238E27FC236}">
                <a16:creationId xmlns:a16="http://schemas.microsoft.com/office/drawing/2014/main" id="{0F292A3B-2AE7-8C49-A365-FF0C155C1F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91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8" grpId="0" animBg="1"/>
      <p:bldP spid="19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Mai 30</a:t>
            </a:r>
            <a:r>
              <a:rPr lang="en-US" altLang="zh-CN" sz="2800" dirty="0">
                <a:solidFill>
                  <a:schemeClr val="bg1"/>
                </a:solidFill>
              </a:rPr>
              <a:t>ain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16" name="Content Placeholder 4" descr="Free picture: portrait, woman, fashion, face, pretty ...">
            <a:extLst>
              <a:ext uri="{FF2B5EF4-FFF2-40B4-BE49-F238E27FC236}">
                <a16:creationId xmlns:a16="http://schemas.microsoft.com/office/drawing/2014/main" id="{698ADE2D-BCDC-044B-A970-4A8286716C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735" r="2" b="23986"/>
          <a:stretch/>
        </p:blipFill>
        <p:spPr>
          <a:xfrm>
            <a:off x="4547071" y="0"/>
            <a:ext cx="2850295" cy="2872927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3" name="21 Church Road 23" descr="21 Church Road 23">
            <a:hlinkClick r:id="" action="ppaction://media"/>
            <a:extLst>
              <a:ext uri="{FF2B5EF4-FFF2-40B4-BE49-F238E27FC236}">
                <a16:creationId xmlns:a16="http://schemas.microsoft.com/office/drawing/2014/main" id="{B1EFF996-297F-754B-A200-F3F8C8338A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02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342302" y="347439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64888" y="2941687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82A29B-12C4-7B41-9DED-D5D1A9A08043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7BAF9D-7908-4E42-8718-297793B636B8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E7A103-0953-2143-916B-F65B372701D3}"/>
              </a:ext>
            </a:extLst>
          </p:cNvPr>
          <p:cNvSpPr/>
          <p:nvPr/>
        </p:nvSpPr>
        <p:spPr>
          <a:xfrm>
            <a:off x="6205185" y="2934643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wǔ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five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9D221-5311-9F47-9450-5487D948BB5B}"/>
              </a:ext>
            </a:extLst>
          </p:cNvPr>
          <p:cNvSpPr/>
          <p:nvPr/>
        </p:nvSpPr>
        <p:spPr>
          <a:xfrm>
            <a:off x="8740617" y="2940165"/>
            <a:ext cx="1288566" cy="1297173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sān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shí</a:t>
            </a:r>
            <a:endParaRPr lang="en-US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thirty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3A6FEF2-5903-5F43-BD25-A61FB885A734}"/>
              </a:ext>
            </a:extLst>
          </p:cNvPr>
          <p:cNvSpPr txBox="1"/>
          <p:nvPr/>
        </p:nvSpPr>
        <p:spPr>
          <a:xfrm>
            <a:off x="7528436" y="1206440"/>
            <a:ext cx="2902226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Mai 30</a:t>
            </a:r>
            <a:r>
              <a:rPr lang="en-US" altLang="zh-CN" sz="2800" dirty="0">
                <a:solidFill>
                  <a:schemeClr val="bg1"/>
                </a:solidFill>
              </a:rPr>
              <a:t>ain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23" name="Content Placeholder 4" descr="Free picture: portrait, woman, fashion, face, pretty ...">
            <a:extLst>
              <a:ext uri="{FF2B5EF4-FFF2-40B4-BE49-F238E27FC236}">
                <a16:creationId xmlns:a16="http://schemas.microsoft.com/office/drawing/2014/main" id="{0F04D713-7127-224F-A334-6A6A57BE59B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735" r="2" b="23986"/>
          <a:stretch/>
        </p:blipFill>
        <p:spPr>
          <a:xfrm>
            <a:off x="4547071" y="0"/>
            <a:ext cx="2850295" cy="2872927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2" name="25A Church Road 9" descr="25A Church Road 9">
            <a:hlinkClick r:id="" action="ppaction://media"/>
            <a:extLst>
              <a:ext uri="{FF2B5EF4-FFF2-40B4-BE49-F238E27FC236}">
                <a16:creationId xmlns:a16="http://schemas.microsoft.com/office/drawing/2014/main" id="{51F7762D-5B49-A34F-B3DE-4631BD075F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1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8" grpId="0" animBg="1"/>
      <p:bldP spid="19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8787901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115225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FC2229-9D58-BC41-BD1B-0E17A1F3D402}"/>
              </a:ext>
            </a:extLst>
          </p:cNvPr>
          <p:cNvSpPr txBox="1"/>
          <p:nvPr/>
        </p:nvSpPr>
        <p:spPr>
          <a:xfrm>
            <a:off x="7528435" y="1206440"/>
            <a:ext cx="3225703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Gorffennaf</a:t>
            </a:r>
            <a:r>
              <a:rPr lang="en-US" sz="2800" dirty="0">
                <a:solidFill>
                  <a:schemeClr val="bg1"/>
                </a:solidFill>
              </a:rPr>
              <a:t> 31</a:t>
            </a:r>
            <a:r>
              <a:rPr lang="en-US" altLang="zh-CN" sz="2800" dirty="0">
                <a:solidFill>
                  <a:schemeClr val="bg1"/>
                </a:solidFill>
              </a:rPr>
              <a:t>ain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17" name="Picture 16" descr="Woman Wearing Brown Bucket Cap · Free Stock Photo">
            <a:extLst>
              <a:ext uri="{FF2B5EF4-FFF2-40B4-BE49-F238E27FC236}">
                <a16:creationId xmlns:a16="http://schemas.microsoft.com/office/drawing/2014/main" id="{84C7DA62-D440-EB40-806E-D1BA0EFD0C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839" r="-2" b="14587"/>
          <a:stretch/>
        </p:blipFill>
        <p:spPr>
          <a:xfrm>
            <a:off x="4559853" y="116680"/>
            <a:ext cx="2681449" cy="270274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pic>
        <p:nvPicPr>
          <p:cNvPr id="3" name="21 Church Road 23" descr="21 Church Road 23">
            <a:hlinkClick r:id="" action="ppaction://media"/>
            <a:extLst>
              <a:ext uri="{FF2B5EF4-FFF2-40B4-BE49-F238E27FC236}">
                <a16:creationId xmlns:a16="http://schemas.microsoft.com/office/drawing/2014/main" id="{2C687433-895C-D74F-A8EE-0AD54DE9C9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093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6F83F861-BCB8-904E-9FD3-E174913F1519}"/>
              </a:ext>
            </a:extLst>
          </p:cNvPr>
          <p:cNvSpPr/>
          <p:nvPr/>
        </p:nvSpPr>
        <p:spPr>
          <a:xfrm>
            <a:off x="2027112" y="2944091"/>
            <a:ext cx="1154351" cy="1227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de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的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’s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680571" y="3487109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788A8C4-9A9A-4E49-A283-9EF5A60629AF}"/>
              </a:ext>
            </a:extLst>
          </p:cNvPr>
          <p:cNvSpPr/>
          <p:nvPr/>
        </p:nvSpPr>
        <p:spPr>
          <a:xfrm>
            <a:off x="3299501" y="2944091"/>
            <a:ext cx="1260352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shēngrì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生日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</a:rPr>
              <a:t>birthday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4630492" y="291967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C9ACBD9-0FF5-1742-9F11-DDFFB29827E0}"/>
              </a:ext>
            </a:extLst>
          </p:cNvPr>
          <p:cNvSpPr/>
          <p:nvPr/>
        </p:nvSpPr>
        <p:spPr>
          <a:xfrm>
            <a:off x="378297" y="227470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E7A2CDA-3D4F-874F-B9AD-F4BB50CEFAC7}"/>
              </a:ext>
            </a:extLst>
          </p:cNvPr>
          <p:cNvSpPr/>
          <p:nvPr/>
        </p:nvSpPr>
        <p:spPr>
          <a:xfrm>
            <a:off x="378297" y="93473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B57FE3A-D27A-7841-9E49-7877F288AEE9}"/>
              </a:ext>
            </a:extLst>
          </p:cNvPr>
          <p:cNvSpPr/>
          <p:nvPr/>
        </p:nvSpPr>
        <p:spPr>
          <a:xfrm>
            <a:off x="378297" y="364278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F66567-BA4C-9845-BB6C-20B71E23EA04}"/>
              </a:ext>
            </a:extLst>
          </p:cNvPr>
          <p:cNvSpPr/>
          <p:nvPr/>
        </p:nvSpPr>
        <p:spPr>
          <a:xfrm>
            <a:off x="378297" y="501085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7528436" y="2941688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10547088" y="2959313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82A29B-12C4-7B41-9DED-D5D1A9A08043}"/>
              </a:ext>
            </a:extLst>
          </p:cNvPr>
          <p:cNvSpPr/>
          <p:nvPr/>
        </p:nvSpPr>
        <p:spPr>
          <a:xfrm>
            <a:off x="6210256" y="2944090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7BAF9D-7908-4E42-8718-297793B636B8}"/>
              </a:ext>
            </a:extLst>
          </p:cNvPr>
          <p:cNvSpPr/>
          <p:nvPr/>
        </p:nvSpPr>
        <p:spPr>
          <a:xfrm>
            <a:off x="8768830" y="2977787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200" dirty="0">
                <a:solidFill>
                  <a:schemeClr val="bg1"/>
                </a:solidFill>
                <a:ea typeface="KaiTi" panose="02010609060101010101" pitchFamily="49" charset="-122"/>
              </a:rPr>
              <a:t>number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E7A103-0953-2143-916B-F65B372701D3}"/>
              </a:ext>
            </a:extLst>
          </p:cNvPr>
          <p:cNvSpPr/>
          <p:nvPr/>
        </p:nvSpPr>
        <p:spPr>
          <a:xfrm>
            <a:off x="6205185" y="2934643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qī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seven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29D221-5311-9F47-9450-5487D948BB5B}"/>
              </a:ext>
            </a:extLst>
          </p:cNvPr>
          <p:cNvSpPr/>
          <p:nvPr/>
        </p:nvSpPr>
        <p:spPr>
          <a:xfrm>
            <a:off x="8740617" y="2940165"/>
            <a:ext cx="1748642" cy="1297173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sān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shí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GB" altLang="zh-CN" dirty="0" err="1">
                <a:solidFill>
                  <a:schemeClr val="bg1"/>
                </a:solidFill>
              </a:rPr>
              <a:t>yī</a:t>
            </a:r>
            <a:endParaRPr lang="en-US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三十一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thirty one</a:t>
            </a:r>
          </a:p>
        </p:txBody>
      </p:sp>
      <p:pic>
        <p:nvPicPr>
          <p:cNvPr id="20" name="Picture 19" descr="Woman Wearing Brown Bucket Cap · Free Stock Photo">
            <a:extLst>
              <a:ext uri="{FF2B5EF4-FFF2-40B4-BE49-F238E27FC236}">
                <a16:creationId xmlns:a16="http://schemas.microsoft.com/office/drawing/2014/main" id="{0D415F88-5150-B64C-9C70-1DDA6E204CC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839" r="-2" b="14587"/>
          <a:stretch/>
        </p:blipFill>
        <p:spPr>
          <a:xfrm>
            <a:off x="4731709" y="137614"/>
            <a:ext cx="2681449" cy="270274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84F0CF5-A274-C049-A910-C10B68398056}"/>
              </a:ext>
            </a:extLst>
          </p:cNvPr>
          <p:cNvSpPr txBox="1"/>
          <p:nvPr/>
        </p:nvSpPr>
        <p:spPr>
          <a:xfrm>
            <a:off x="7528435" y="1206440"/>
            <a:ext cx="3225703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Gorffennaf</a:t>
            </a:r>
            <a:r>
              <a:rPr lang="en-US" sz="2800" dirty="0">
                <a:solidFill>
                  <a:schemeClr val="bg1"/>
                </a:solidFill>
              </a:rPr>
              <a:t> 31</a:t>
            </a:r>
            <a:r>
              <a:rPr lang="en-US" altLang="zh-CN" sz="2800" dirty="0">
                <a:solidFill>
                  <a:schemeClr val="bg1"/>
                </a:solidFill>
              </a:rPr>
              <a:t>ain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2" name="25A Church Road 10" descr="25A Church Road 10">
            <a:hlinkClick r:id="" action="ppaction://media"/>
            <a:extLst>
              <a:ext uri="{FF2B5EF4-FFF2-40B4-BE49-F238E27FC236}">
                <a16:creationId xmlns:a16="http://schemas.microsoft.com/office/drawing/2014/main" id="{52E3C7E7-89B1-3345-9BB1-55170EB26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34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8" grpId="0" animBg="1"/>
      <p:bldP spid="19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3071233" y="290621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4708825" y="291842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7842613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6328719" y="2939286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9504406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pic>
        <p:nvPicPr>
          <p:cNvPr id="16" name="Content Placeholder 6" descr="New Year'S Day Wallpaper Sylvester · Free image on Pixabay">
            <a:extLst>
              <a:ext uri="{FF2B5EF4-FFF2-40B4-BE49-F238E27FC236}">
                <a16:creationId xmlns:a16="http://schemas.microsoft.com/office/drawing/2014/main" id="{9B344540-0D4B-6345-819A-A6D6C69FF5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8603" r="11562" b="-1"/>
          <a:stretch/>
        </p:blipFill>
        <p:spPr>
          <a:xfrm>
            <a:off x="4388097" y="117457"/>
            <a:ext cx="2735359" cy="2771219"/>
          </a:xfrm>
          <a:custGeom>
            <a:avLst/>
            <a:gdLst/>
            <a:ahLst/>
            <a:cxnLst/>
            <a:rect l="l" t="t" r="r" b="b"/>
            <a:pathLst>
              <a:path w="3250128" h="3292737">
                <a:moveTo>
                  <a:pt x="1512795" y="8"/>
                </a:moveTo>
                <a:cubicBezTo>
                  <a:pt x="1537825" y="105"/>
                  <a:pt x="1559931" y="1205"/>
                  <a:pt x="1578253" y="3179"/>
                </a:cubicBezTo>
                <a:lnTo>
                  <a:pt x="2018318" y="50876"/>
                </a:lnTo>
                <a:cubicBezTo>
                  <a:pt x="2266951" y="79824"/>
                  <a:pt x="2496734" y="194298"/>
                  <a:pt x="2630313" y="308772"/>
                </a:cubicBezTo>
                <a:cubicBezTo>
                  <a:pt x="2802569" y="395285"/>
                  <a:pt x="2936474" y="586404"/>
                  <a:pt x="3080128" y="834760"/>
                </a:cubicBezTo>
                <a:cubicBezTo>
                  <a:pt x="3214033" y="1083445"/>
                  <a:pt x="3319011" y="1647591"/>
                  <a:pt x="3194532" y="2154500"/>
                </a:cubicBezTo>
                <a:cubicBezTo>
                  <a:pt x="3166256" y="2250224"/>
                  <a:pt x="2926723" y="2622922"/>
                  <a:pt x="2793144" y="2785423"/>
                </a:cubicBezTo>
                <a:cubicBezTo>
                  <a:pt x="2649814" y="2947923"/>
                  <a:pt x="2458058" y="3091345"/>
                  <a:pt x="2152223" y="3235095"/>
                </a:cubicBezTo>
                <a:cubicBezTo>
                  <a:pt x="1654956" y="3378517"/>
                  <a:pt x="1195715" y="3225227"/>
                  <a:pt x="832028" y="3091345"/>
                </a:cubicBezTo>
                <a:cubicBezTo>
                  <a:pt x="468666" y="2919305"/>
                  <a:pt x="286985" y="2718646"/>
                  <a:pt x="182006" y="2412725"/>
                </a:cubicBezTo>
                <a:cubicBezTo>
                  <a:pt x="124479" y="2221606"/>
                  <a:pt x="0" y="1934434"/>
                  <a:pt x="0" y="1791341"/>
                </a:cubicBezTo>
                <a:cubicBezTo>
                  <a:pt x="0" y="1408775"/>
                  <a:pt x="76703" y="1092984"/>
                  <a:pt x="353937" y="682128"/>
                </a:cubicBezTo>
                <a:cubicBezTo>
                  <a:pt x="440065" y="538706"/>
                  <a:pt x="660422" y="352522"/>
                  <a:pt x="851854" y="189692"/>
                </a:cubicBezTo>
                <a:cubicBezTo>
                  <a:pt x="1019072" y="47792"/>
                  <a:pt x="1337583" y="-671"/>
                  <a:pt x="1512795" y="8"/>
                </a:cubicBezTo>
                <a:close/>
              </a:path>
            </a:pathLst>
          </a:custGeom>
        </p:spPr>
      </p:pic>
      <p:pic>
        <p:nvPicPr>
          <p:cNvPr id="2" name="25A Church Road 11" descr="25A Church Road 11">
            <a:hlinkClick r:id="" action="ppaction://media"/>
            <a:extLst>
              <a:ext uri="{FF2B5EF4-FFF2-40B4-BE49-F238E27FC236}">
                <a16:creationId xmlns:a16="http://schemas.microsoft.com/office/drawing/2014/main" id="{0E148275-6EB7-6A4F-A0B7-9ADFB4CB1E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62A5AB0-510E-1040-87D6-5305EE63109F}"/>
              </a:ext>
            </a:extLst>
          </p:cNvPr>
          <p:cNvSpPr/>
          <p:nvPr/>
        </p:nvSpPr>
        <p:spPr>
          <a:xfrm>
            <a:off x="621138" y="1378921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yuán</a:t>
            </a:r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dàn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元旦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New Year’s Day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BCAD23F-043D-024B-A63D-5AD209CC8307}"/>
              </a:ext>
            </a:extLst>
          </p:cNvPr>
          <p:cNvSpPr/>
          <p:nvPr/>
        </p:nvSpPr>
        <p:spPr>
          <a:xfrm>
            <a:off x="621138" y="2926617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hèngdàwèi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圣大卫日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Saint David’s 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6E9F0B-7852-3B49-9E40-E62585BC4F8F}"/>
              </a:ext>
            </a:extLst>
          </p:cNvPr>
          <p:cNvSpPr/>
          <p:nvPr/>
        </p:nvSpPr>
        <p:spPr>
          <a:xfrm>
            <a:off x="621138" y="4474313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hèngdànjié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圣诞节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Christmas</a:t>
            </a:r>
          </a:p>
        </p:txBody>
      </p:sp>
    </p:spTree>
    <p:extLst>
      <p:ext uri="{BB962C8B-B14F-4D97-AF65-F5344CB8AC3E}">
        <p14:creationId xmlns:p14="http://schemas.microsoft.com/office/powerpoint/2010/main" val="22931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0811926" y="3429000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3071233" y="290621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4708825" y="291842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7842613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6328719" y="2939286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9504406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pic>
        <p:nvPicPr>
          <p:cNvPr id="16" name="Content Placeholder 6" descr="New Year'S Day Wallpaper Sylvester · Free image on Pixabay">
            <a:extLst>
              <a:ext uri="{FF2B5EF4-FFF2-40B4-BE49-F238E27FC236}">
                <a16:creationId xmlns:a16="http://schemas.microsoft.com/office/drawing/2014/main" id="{9B344540-0D4B-6345-819A-A6D6C69FF55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8603" r="11562" b="-1"/>
          <a:stretch/>
        </p:blipFill>
        <p:spPr>
          <a:xfrm>
            <a:off x="4388097" y="117457"/>
            <a:ext cx="2735359" cy="2771219"/>
          </a:xfrm>
          <a:custGeom>
            <a:avLst/>
            <a:gdLst/>
            <a:ahLst/>
            <a:cxnLst/>
            <a:rect l="l" t="t" r="r" b="b"/>
            <a:pathLst>
              <a:path w="3250128" h="3292737">
                <a:moveTo>
                  <a:pt x="1512795" y="8"/>
                </a:moveTo>
                <a:cubicBezTo>
                  <a:pt x="1537825" y="105"/>
                  <a:pt x="1559931" y="1205"/>
                  <a:pt x="1578253" y="3179"/>
                </a:cubicBezTo>
                <a:lnTo>
                  <a:pt x="2018318" y="50876"/>
                </a:lnTo>
                <a:cubicBezTo>
                  <a:pt x="2266951" y="79824"/>
                  <a:pt x="2496734" y="194298"/>
                  <a:pt x="2630313" y="308772"/>
                </a:cubicBezTo>
                <a:cubicBezTo>
                  <a:pt x="2802569" y="395285"/>
                  <a:pt x="2936474" y="586404"/>
                  <a:pt x="3080128" y="834760"/>
                </a:cubicBezTo>
                <a:cubicBezTo>
                  <a:pt x="3214033" y="1083445"/>
                  <a:pt x="3319011" y="1647591"/>
                  <a:pt x="3194532" y="2154500"/>
                </a:cubicBezTo>
                <a:cubicBezTo>
                  <a:pt x="3166256" y="2250224"/>
                  <a:pt x="2926723" y="2622922"/>
                  <a:pt x="2793144" y="2785423"/>
                </a:cubicBezTo>
                <a:cubicBezTo>
                  <a:pt x="2649814" y="2947923"/>
                  <a:pt x="2458058" y="3091345"/>
                  <a:pt x="2152223" y="3235095"/>
                </a:cubicBezTo>
                <a:cubicBezTo>
                  <a:pt x="1654956" y="3378517"/>
                  <a:pt x="1195715" y="3225227"/>
                  <a:pt x="832028" y="3091345"/>
                </a:cubicBezTo>
                <a:cubicBezTo>
                  <a:pt x="468666" y="2919305"/>
                  <a:pt x="286985" y="2718646"/>
                  <a:pt x="182006" y="2412725"/>
                </a:cubicBezTo>
                <a:cubicBezTo>
                  <a:pt x="124479" y="2221606"/>
                  <a:pt x="0" y="1934434"/>
                  <a:pt x="0" y="1791341"/>
                </a:cubicBezTo>
                <a:cubicBezTo>
                  <a:pt x="0" y="1408775"/>
                  <a:pt x="76703" y="1092984"/>
                  <a:pt x="353937" y="682128"/>
                </a:cubicBezTo>
                <a:cubicBezTo>
                  <a:pt x="440065" y="538706"/>
                  <a:pt x="660422" y="352522"/>
                  <a:pt x="851854" y="189692"/>
                </a:cubicBezTo>
                <a:cubicBezTo>
                  <a:pt x="1019072" y="47792"/>
                  <a:pt x="1337583" y="-671"/>
                  <a:pt x="1512795" y="8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A3202BB-61F1-1349-9DB4-961B7F6E1025}"/>
              </a:ext>
            </a:extLst>
          </p:cNvPr>
          <p:cNvSpPr/>
          <p:nvPr/>
        </p:nvSpPr>
        <p:spPr>
          <a:xfrm>
            <a:off x="4695039" y="291548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yī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one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48DB30-45D1-D046-9F6C-0C0C5B42F2B6}"/>
              </a:ext>
            </a:extLst>
          </p:cNvPr>
          <p:cNvSpPr/>
          <p:nvPr/>
        </p:nvSpPr>
        <p:spPr>
          <a:xfrm>
            <a:off x="7850870" y="2920138"/>
            <a:ext cx="1260352" cy="1297173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</a:rPr>
              <a:t>yī</a:t>
            </a:r>
            <a:endParaRPr lang="en-US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one</a:t>
            </a:r>
          </a:p>
        </p:txBody>
      </p:sp>
      <p:pic>
        <p:nvPicPr>
          <p:cNvPr id="2" name="25A Church Road 12" descr="25A Church Road 12">
            <a:hlinkClick r:id="" action="ppaction://media"/>
            <a:extLst>
              <a:ext uri="{FF2B5EF4-FFF2-40B4-BE49-F238E27FC236}">
                <a16:creationId xmlns:a16="http://schemas.microsoft.com/office/drawing/2014/main" id="{EC3354E8-622F-D04A-81A1-33C5394448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CEAABDC-CEA5-1A42-BD76-62E14E2DADB6}"/>
              </a:ext>
            </a:extLst>
          </p:cNvPr>
          <p:cNvSpPr/>
          <p:nvPr/>
        </p:nvSpPr>
        <p:spPr>
          <a:xfrm>
            <a:off x="621138" y="1378921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yuán</a:t>
            </a:r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dàn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元旦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New Year’s Day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0BE739B-1E0D-044D-BD3B-489722DDF46F}"/>
              </a:ext>
            </a:extLst>
          </p:cNvPr>
          <p:cNvSpPr/>
          <p:nvPr/>
        </p:nvSpPr>
        <p:spPr>
          <a:xfrm>
            <a:off x="621138" y="2926617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hèngdàwèi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圣大卫日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Saint David’s 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AED063-E74C-D547-910A-BF9D26115F5D}"/>
              </a:ext>
            </a:extLst>
          </p:cNvPr>
          <p:cNvSpPr/>
          <p:nvPr/>
        </p:nvSpPr>
        <p:spPr>
          <a:xfrm>
            <a:off x="621138" y="4474313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hèngdànjié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圣诞节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Christmas</a:t>
            </a:r>
          </a:p>
        </p:txBody>
      </p:sp>
    </p:spTree>
    <p:extLst>
      <p:ext uri="{BB962C8B-B14F-4D97-AF65-F5344CB8AC3E}">
        <p14:creationId xmlns:p14="http://schemas.microsoft.com/office/powerpoint/2010/main" val="2870439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 animBg="1"/>
      <p:bldP spid="11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3071233" y="290621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4708825" y="291842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7842613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6328719" y="2939286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9504406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pic>
        <p:nvPicPr>
          <p:cNvPr id="10" name="Content Placeholder 4" descr="File:Gorymdaith Genedlaethol Gŵyl Dewi, 2009 – National St ...">
            <a:extLst>
              <a:ext uri="{FF2B5EF4-FFF2-40B4-BE49-F238E27FC236}">
                <a16:creationId xmlns:a16="http://schemas.microsoft.com/office/drawing/2014/main" id="{B6AFA1A1-2C58-FB45-915A-BEDE82F07C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862" b="44659"/>
          <a:stretch/>
        </p:blipFill>
        <p:spPr>
          <a:xfrm>
            <a:off x="4497111" y="75082"/>
            <a:ext cx="2823550" cy="2783412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1CE6ACB-8F0E-2848-8374-0C8674A5DC68}"/>
              </a:ext>
            </a:extLst>
          </p:cNvPr>
          <p:cNvSpPr txBox="1"/>
          <p:nvPr/>
        </p:nvSpPr>
        <p:spPr>
          <a:xfrm>
            <a:off x="10898177" y="7032929"/>
            <a:ext cx="1279406" cy="41549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5" tooltip="https://en.wikipedia.org/wiki/File:Gorymdaith_Genedlaethol_G%C5%B5yl_Dewi,_2009_%E2%80%93_National_St_David's_Day_Parade,_2009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  <p:pic>
        <p:nvPicPr>
          <p:cNvPr id="2" name="25A Church Road 13" descr="25A Church Road 13">
            <a:hlinkClick r:id="" action="ppaction://media"/>
            <a:extLst>
              <a:ext uri="{FF2B5EF4-FFF2-40B4-BE49-F238E27FC236}">
                <a16:creationId xmlns:a16="http://schemas.microsoft.com/office/drawing/2014/main" id="{931F59BF-8433-CE40-A5B6-F4879A3A99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C7EB8E58-759E-BC48-A4D0-FD5A36EFE661}"/>
              </a:ext>
            </a:extLst>
          </p:cNvPr>
          <p:cNvSpPr/>
          <p:nvPr/>
        </p:nvSpPr>
        <p:spPr>
          <a:xfrm>
            <a:off x="621138" y="1378921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yuán</a:t>
            </a:r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dàn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元旦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New Year’s Day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24CB44-B5D5-EB47-9D07-728D7A61E3C7}"/>
              </a:ext>
            </a:extLst>
          </p:cNvPr>
          <p:cNvSpPr/>
          <p:nvPr/>
        </p:nvSpPr>
        <p:spPr>
          <a:xfrm>
            <a:off x="621138" y="2926617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hèngdàwèi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圣大卫日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Saint David’s 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2BDB02E-EB8E-1E4E-982C-D2C3BBFC9E6D}"/>
              </a:ext>
            </a:extLst>
          </p:cNvPr>
          <p:cNvSpPr/>
          <p:nvPr/>
        </p:nvSpPr>
        <p:spPr>
          <a:xfrm>
            <a:off x="621138" y="4474313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hèngdànjié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圣诞节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Christmas</a:t>
            </a:r>
          </a:p>
        </p:txBody>
      </p:sp>
    </p:spTree>
    <p:extLst>
      <p:ext uri="{BB962C8B-B14F-4D97-AF65-F5344CB8AC3E}">
        <p14:creationId xmlns:p14="http://schemas.microsoft.com/office/powerpoint/2010/main" val="137276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0811926" y="3429000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3071233" y="290621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4708825" y="291842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7842613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6328719" y="2939286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9504406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3202BB-61F1-1349-9DB4-961B7F6E1025}"/>
              </a:ext>
            </a:extLst>
          </p:cNvPr>
          <p:cNvSpPr/>
          <p:nvPr/>
        </p:nvSpPr>
        <p:spPr>
          <a:xfrm>
            <a:off x="4695039" y="291548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sān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three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48DB30-45D1-D046-9F6C-0C0C5B42F2B6}"/>
              </a:ext>
            </a:extLst>
          </p:cNvPr>
          <p:cNvSpPr/>
          <p:nvPr/>
        </p:nvSpPr>
        <p:spPr>
          <a:xfrm>
            <a:off x="7850870" y="2920138"/>
            <a:ext cx="1260352" cy="1297173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</a:rPr>
              <a:t>yī</a:t>
            </a:r>
            <a:endParaRPr lang="en-US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one</a:t>
            </a:r>
          </a:p>
        </p:txBody>
      </p:sp>
      <p:pic>
        <p:nvPicPr>
          <p:cNvPr id="17" name="Content Placeholder 4" descr="File:Gorymdaith Genedlaethol Gŵyl Dewi, 2009 – National St ...">
            <a:extLst>
              <a:ext uri="{FF2B5EF4-FFF2-40B4-BE49-F238E27FC236}">
                <a16:creationId xmlns:a16="http://schemas.microsoft.com/office/drawing/2014/main" id="{6762FC58-D575-FA49-AB0A-E1AC8B143A1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862" b="44659"/>
          <a:stretch/>
        </p:blipFill>
        <p:spPr>
          <a:xfrm>
            <a:off x="4497111" y="75082"/>
            <a:ext cx="2823550" cy="2783412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9747F80-9CE9-E843-BDC7-43D449AABFCB}"/>
              </a:ext>
            </a:extLst>
          </p:cNvPr>
          <p:cNvSpPr txBox="1"/>
          <p:nvPr/>
        </p:nvSpPr>
        <p:spPr>
          <a:xfrm>
            <a:off x="10916778" y="6902036"/>
            <a:ext cx="1279406" cy="41549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5" tooltip="https://en.wikipedia.org/wiki/File:Gorymdaith_Genedlaethol_G%C5%B5yl_Dewi,_2009_%E2%80%93_National_St_David's_Day_Parade,_2009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  <p:pic>
        <p:nvPicPr>
          <p:cNvPr id="2" name="25A Church Road 14" descr="25A Church Road 14">
            <a:hlinkClick r:id="" action="ppaction://media"/>
            <a:extLst>
              <a:ext uri="{FF2B5EF4-FFF2-40B4-BE49-F238E27FC236}">
                <a16:creationId xmlns:a16="http://schemas.microsoft.com/office/drawing/2014/main" id="{B09B3F2C-CE62-BC43-972F-140265AEDA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C9C9055-CFFD-C841-967A-D3597D08571D}"/>
              </a:ext>
            </a:extLst>
          </p:cNvPr>
          <p:cNvSpPr/>
          <p:nvPr/>
        </p:nvSpPr>
        <p:spPr>
          <a:xfrm>
            <a:off x="621138" y="1378921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yuán</a:t>
            </a:r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dàn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元旦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New Year’s Day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868FDE0-B6A4-9443-A4E0-D21106B2D510}"/>
              </a:ext>
            </a:extLst>
          </p:cNvPr>
          <p:cNvSpPr/>
          <p:nvPr/>
        </p:nvSpPr>
        <p:spPr>
          <a:xfrm>
            <a:off x="621138" y="2926617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hèngdàwèi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圣大卫日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Saint David’s 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8D5FE5-FEE9-6245-B63A-CFB3921839FD}"/>
              </a:ext>
            </a:extLst>
          </p:cNvPr>
          <p:cNvSpPr/>
          <p:nvPr/>
        </p:nvSpPr>
        <p:spPr>
          <a:xfrm>
            <a:off x="621138" y="4474313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hèngdànjié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圣诞节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Christmas</a:t>
            </a:r>
          </a:p>
        </p:txBody>
      </p:sp>
    </p:spTree>
    <p:extLst>
      <p:ext uri="{BB962C8B-B14F-4D97-AF65-F5344CB8AC3E}">
        <p14:creationId xmlns:p14="http://schemas.microsoft.com/office/powerpoint/2010/main" val="147457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5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 animBg="1"/>
      <p:bldP spid="11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1051943" y="3176091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？</a:t>
            </a:r>
            <a:endParaRPr lang="en-CN" sz="4000" dirty="0"/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3071233" y="290621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4708825" y="291842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7842613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9504406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pic>
        <p:nvPicPr>
          <p:cNvPr id="13" name="Content Placeholder 4" descr="Ornament Christmas Bells image - Free stock photo - Public ...">
            <a:extLst>
              <a:ext uri="{FF2B5EF4-FFF2-40B4-BE49-F238E27FC236}">
                <a16:creationId xmlns:a16="http://schemas.microsoft.com/office/drawing/2014/main" id="{3F851B04-61AF-744C-8542-A9003AD9B1D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336" r="27776" b="-3"/>
          <a:stretch/>
        </p:blipFill>
        <p:spPr>
          <a:xfrm>
            <a:off x="4774878" y="170220"/>
            <a:ext cx="2602487" cy="2636605"/>
          </a:xfrm>
          <a:custGeom>
            <a:avLst/>
            <a:gdLst/>
            <a:ahLst/>
            <a:cxnLst/>
            <a:rect l="l" t="t" r="r" b="b"/>
            <a:pathLst>
              <a:path w="3250128" h="3292737">
                <a:moveTo>
                  <a:pt x="1512795" y="8"/>
                </a:moveTo>
                <a:cubicBezTo>
                  <a:pt x="1537825" y="105"/>
                  <a:pt x="1559931" y="1205"/>
                  <a:pt x="1578253" y="3179"/>
                </a:cubicBezTo>
                <a:lnTo>
                  <a:pt x="2018318" y="50876"/>
                </a:lnTo>
                <a:cubicBezTo>
                  <a:pt x="2266951" y="79824"/>
                  <a:pt x="2496734" y="194298"/>
                  <a:pt x="2630313" y="308772"/>
                </a:cubicBezTo>
                <a:cubicBezTo>
                  <a:pt x="2802569" y="395285"/>
                  <a:pt x="2936474" y="586404"/>
                  <a:pt x="3080128" y="834760"/>
                </a:cubicBezTo>
                <a:cubicBezTo>
                  <a:pt x="3214033" y="1083445"/>
                  <a:pt x="3319011" y="1647591"/>
                  <a:pt x="3194532" y="2154500"/>
                </a:cubicBezTo>
                <a:cubicBezTo>
                  <a:pt x="3166256" y="2250224"/>
                  <a:pt x="2926723" y="2622922"/>
                  <a:pt x="2793144" y="2785423"/>
                </a:cubicBezTo>
                <a:cubicBezTo>
                  <a:pt x="2649814" y="2947923"/>
                  <a:pt x="2458058" y="3091345"/>
                  <a:pt x="2152223" y="3235095"/>
                </a:cubicBezTo>
                <a:cubicBezTo>
                  <a:pt x="1654956" y="3378517"/>
                  <a:pt x="1195715" y="3225227"/>
                  <a:pt x="832028" y="3091345"/>
                </a:cubicBezTo>
                <a:cubicBezTo>
                  <a:pt x="468666" y="2919305"/>
                  <a:pt x="286985" y="2718646"/>
                  <a:pt x="182006" y="2412725"/>
                </a:cubicBezTo>
                <a:cubicBezTo>
                  <a:pt x="124479" y="2221606"/>
                  <a:pt x="0" y="1934434"/>
                  <a:pt x="0" y="1791341"/>
                </a:cubicBezTo>
                <a:cubicBezTo>
                  <a:pt x="0" y="1408775"/>
                  <a:pt x="76703" y="1092984"/>
                  <a:pt x="353937" y="682128"/>
                </a:cubicBezTo>
                <a:cubicBezTo>
                  <a:pt x="440065" y="538706"/>
                  <a:pt x="660422" y="352522"/>
                  <a:pt x="851854" y="189692"/>
                </a:cubicBezTo>
                <a:cubicBezTo>
                  <a:pt x="1019072" y="47792"/>
                  <a:pt x="1337583" y="-671"/>
                  <a:pt x="1512795" y="8"/>
                </a:cubicBez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172D0FB-3387-B649-8903-AAC14A83649E}"/>
              </a:ext>
            </a:extLst>
          </p:cNvPr>
          <p:cNvSpPr/>
          <p:nvPr/>
        </p:nvSpPr>
        <p:spPr>
          <a:xfrm>
            <a:off x="6246603" y="2939286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pic>
        <p:nvPicPr>
          <p:cNvPr id="2" name="21 Church Road 24" descr="21 Church Road 24">
            <a:hlinkClick r:id="" action="ppaction://media"/>
            <a:extLst>
              <a:ext uri="{FF2B5EF4-FFF2-40B4-BE49-F238E27FC236}">
                <a16:creationId xmlns:a16="http://schemas.microsoft.com/office/drawing/2014/main" id="{9C1AC659-318A-7D4C-853B-76417F15B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7735B18-7E85-D54E-AEB0-3BB7132B2BDE}"/>
              </a:ext>
            </a:extLst>
          </p:cNvPr>
          <p:cNvSpPr/>
          <p:nvPr/>
        </p:nvSpPr>
        <p:spPr>
          <a:xfrm>
            <a:off x="621138" y="1378921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yuán</a:t>
            </a:r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dàn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元旦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New Year’s Day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EADA822-6117-FE4A-9C3A-47364A3B3108}"/>
              </a:ext>
            </a:extLst>
          </p:cNvPr>
          <p:cNvSpPr/>
          <p:nvPr/>
        </p:nvSpPr>
        <p:spPr>
          <a:xfrm>
            <a:off x="621138" y="2926617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hèngdàwèi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圣大卫日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Saint David’s 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B510F0-9F62-0E42-9854-DD473781902A}"/>
              </a:ext>
            </a:extLst>
          </p:cNvPr>
          <p:cNvSpPr/>
          <p:nvPr/>
        </p:nvSpPr>
        <p:spPr>
          <a:xfrm>
            <a:off x="621138" y="4474313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hèngdànjié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圣诞节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Christmas</a:t>
            </a:r>
          </a:p>
        </p:txBody>
      </p:sp>
    </p:spTree>
    <p:extLst>
      <p:ext uri="{BB962C8B-B14F-4D97-AF65-F5344CB8AC3E}">
        <p14:creationId xmlns:p14="http://schemas.microsoft.com/office/powerpoint/2010/main" val="359275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Box 66">
            <a:extLst>
              <a:ext uri="{FF2B5EF4-FFF2-40B4-BE49-F238E27FC236}">
                <a16:creationId xmlns:a16="http://schemas.microsoft.com/office/drawing/2014/main" id="{6FABA0CC-62D4-064B-BA51-97F05D1B5601}"/>
              </a:ext>
            </a:extLst>
          </p:cNvPr>
          <p:cNvSpPr txBox="1"/>
          <p:nvPr/>
        </p:nvSpPr>
        <p:spPr>
          <a:xfrm>
            <a:off x="10811926" y="3429000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/>
              <a:t>。</a:t>
            </a:r>
            <a:endParaRPr lang="en-CN" sz="4000" dirty="0"/>
          </a:p>
        </p:txBody>
      </p:sp>
      <p:sp>
        <p:nvSpPr>
          <p:cNvPr id="69" name="Right Arrow 68">
            <a:extLst>
              <a:ext uri="{FF2B5EF4-FFF2-40B4-BE49-F238E27FC236}">
                <a16:creationId xmlns:a16="http://schemas.microsoft.com/office/drawing/2014/main" id="{F30019E8-0E67-5148-859F-7DABBEED22BA}"/>
              </a:ext>
            </a:extLst>
          </p:cNvPr>
          <p:cNvSpPr/>
          <p:nvPr/>
        </p:nvSpPr>
        <p:spPr>
          <a:xfrm>
            <a:off x="3071233" y="2906215"/>
            <a:ext cx="1465507" cy="1252358"/>
          </a:xfrm>
          <a:prstGeom prst="rightArrow">
            <a:avLst>
              <a:gd name="adj1" fmla="val 100000"/>
              <a:gd name="adj2" fmla="val 4704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是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to be</a:t>
            </a:r>
            <a:endParaRPr lang="en-CN" dirty="0">
              <a:solidFill>
                <a:schemeClr val="bg1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D6FE4174-A974-414A-B786-70F6D60B7FBA}"/>
              </a:ext>
            </a:extLst>
          </p:cNvPr>
          <p:cNvSpPr/>
          <p:nvPr/>
        </p:nvSpPr>
        <p:spPr>
          <a:xfrm>
            <a:off x="4708825" y="291842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9273796-2DC9-724B-BAA0-DB46C7DF9A73}"/>
              </a:ext>
            </a:extLst>
          </p:cNvPr>
          <p:cNvSpPr/>
          <p:nvPr/>
        </p:nvSpPr>
        <p:spPr>
          <a:xfrm>
            <a:off x="7842613" y="2964954"/>
            <a:ext cx="1268609" cy="1252357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7F0FA90-8D98-C14B-BE87-421BF18877B5}"/>
              </a:ext>
            </a:extLst>
          </p:cNvPr>
          <p:cNvSpPr/>
          <p:nvPr/>
        </p:nvSpPr>
        <p:spPr>
          <a:xfrm>
            <a:off x="6246603" y="2939286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yuè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月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month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54CEA15-73D6-8348-8C0F-43B6160B4906}"/>
              </a:ext>
            </a:extLst>
          </p:cNvPr>
          <p:cNvSpPr/>
          <p:nvPr/>
        </p:nvSpPr>
        <p:spPr>
          <a:xfrm>
            <a:off x="9504406" y="2952119"/>
            <a:ext cx="1154352" cy="127802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hào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号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date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3202BB-61F1-1349-9DB4-961B7F6E1025}"/>
              </a:ext>
            </a:extLst>
          </p:cNvPr>
          <p:cNvSpPr/>
          <p:nvPr/>
        </p:nvSpPr>
        <p:spPr>
          <a:xfrm>
            <a:off x="4695039" y="2915482"/>
            <a:ext cx="1260352" cy="1252357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shí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èr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十二</a:t>
            </a:r>
            <a:r>
              <a: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twelve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448DB30-45D1-D046-9F6C-0C0C5B42F2B6}"/>
              </a:ext>
            </a:extLst>
          </p:cNvPr>
          <p:cNvSpPr/>
          <p:nvPr/>
        </p:nvSpPr>
        <p:spPr>
          <a:xfrm>
            <a:off x="7636239" y="2920138"/>
            <a:ext cx="1714999" cy="1297173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èr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shí</a:t>
            </a:r>
            <a:r>
              <a:rPr lang="zh-CN" alt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wǔ</a:t>
            </a:r>
            <a:r>
              <a:rPr lang="en-US" dirty="0">
                <a:solidFill>
                  <a:schemeClr val="bg1"/>
                </a:solidFill>
              </a:rPr>
              <a:t> </a:t>
            </a:r>
            <a:endParaRPr lang="en-CN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二十五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" panose="02010609060101010101" pitchFamily="49" charset="-122"/>
              </a:rPr>
              <a:t>twenty</a:t>
            </a:r>
            <a:r>
              <a:rPr lang="zh-CN" altLang="en-US" dirty="0">
                <a:solidFill>
                  <a:schemeClr val="bg1"/>
                </a:solidFill>
                <a:ea typeface="KaiTi" panose="02010609060101010101" pitchFamily="49" charset="-122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" panose="02010609060101010101" pitchFamily="49" charset="-122"/>
              </a:rPr>
              <a:t>five</a:t>
            </a:r>
            <a:endParaRPr lang="en-US" dirty="0">
              <a:solidFill>
                <a:schemeClr val="bg1"/>
              </a:solidFill>
              <a:ea typeface="KaiTi" panose="02010609060101010101" pitchFamily="49" charset="-122"/>
            </a:endParaRPr>
          </a:p>
        </p:txBody>
      </p:sp>
      <p:pic>
        <p:nvPicPr>
          <p:cNvPr id="13" name="Content Placeholder 4" descr="Ornament Christmas Bells image - Free stock photo - Public ...">
            <a:extLst>
              <a:ext uri="{FF2B5EF4-FFF2-40B4-BE49-F238E27FC236}">
                <a16:creationId xmlns:a16="http://schemas.microsoft.com/office/drawing/2014/main" id="{E651B5BB-59F1-7B43-92E3-04BF472097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336" r="27776" b="-3"/>
          <a:stretch/>
        </p:blipFill>
        <p:spPr>
          <a:xfrm>
            <a:off x="4833999" y="186109"/>
            <a:ext cx="2524002" cy="2557092"/>
          </a:xfrm>
          <a:custGeom>
            <a:avLst/>
            <a:gdLst/>
            <a:ahLst/>
            <a:cxnLst/>
            <a:rect l="l" t="t" r="r" b="b"/>
            <a:pathLst>
              <a:path w="3250128" h="3292737">
                <a:moveTo>
                  <a:pt x="1512795" y="8"/>
                </a:moveTo>
                <a:cubicBezTo>
                  <a:pt x="1537825" y="105"/>
                  <a:pt x="1559931" y="1205"/>
                  <a:pt x="1578253" y="3179"/>
                </a:cubicBezTo>
                <a:lnTo>
                  <a:pt x="2018318" y="50876"/>
                </a:lnTo>
                <a:cubicBezTo>
                  <a:pt x="2266951" y="79824"/>
                  <a:pt x="2496734" y="194298"/>
                  <a:pt x="2630313" y="308772"/>
                </a:cubicBezTo>
                <a:cubicBezTo>
                  <a:pt x="2802569" y="395285"/>
                  <a:pt x="2936474" y="586404"/>
                  <a:pt x="3080128" y="834760"/>
                </a:cubicBezTo>
                <a:cubicBezTo>
                  <a:pt x="3214033" y="1083445"/>
                  <a:pt x="3319011" y="1647591"/>
                  <a:pt x="3194532" y="2154500"/>
                </a:cubicBezTo>
                <a:cubicBezTo>
                  <a:pt x="3166256" y="2250224"/>
                  <a:pt x="2926723" y="2622922"/>
                  <a:pt x="2793144" y="2785423"/>
                </a:cubicBezTo>
                <a:cubicBezTo>
                  <a:pt x="2649814" y="2947923"/>
                  <a:pt x="2458058" y="3091345"/>
                  <a:pt x="2152223" y="3235095"/>
                </a:cubicBezTo>
                <a:cubicBezTo>
                  <a:pt x="1654956" y="3378517"/>
                  <a:pt x="1195715" y="3225227"/>
                  <a:pt x="832028" y="3091345"/>
                </a:cubicBezTo>
                <a:cubicBezTo>
                  <a:pt x="468666" y="2919305"/>
                  <a:pt x="286985" y="2718646"/>
                  <a:pt x="182006" y="2412725"/>
                </a:cubicBezTo>
                <a:cubicBezTo>
                  <a:pt x="124479" y="2221606"/>
                  <a:pt x="0" y="1934434"/>
                  <a:pt x="0" y="1791341"/>
                </a:cubicBezTo>
                <a:cubicBezTo>
                  <a:pt x="0" y="1408775"/>
                  <a:pt x="76703" y="1092984"/>
                  <a:pt x="353937" y="682128"/>
                </a:cubicBezTo>
                <a:cubicBezTo>
                  <a:pt x="440065" y="538706"/>
                  <a:pt x="660422" y="352522"/>
                  <a:pt x="851854" y="189692"/>
                </a:cubicBezTo>
                <a:cubicBezTo>
                  <a:pt x="1019072" y="47792"/>
                  <a:pt x="1337583" y="-671"/>
                  <a:pt x="1512795" y="8"/>
                </a:cubicBezTo>
                <a:close/>
              </a:path>
            </a:pathLst>
          </a:cu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F411805-7D66-4F46-BECC-5954B473FF2F}"/>
              </a:ext>
            </a:extLst>
          </p:cNvPr>
          <p:cNvSpPr/>
          <p:nvPr/>
        </p:nvSpPr>
        <p:spPr>
          <a:xfrm>
            <a:off x="621138" y="1378921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yuán</a:t>
            </a:r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  <a:ea typeface="Kaiti TC" panose="02010600040101010101" pitchFamily="2" charset="-120"/>
              </a:rPr>
              <a:t>dàn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元旦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New Year’s Day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B223A2-0786-2849-838A-88B922CC0417}"/>
              </a:ext>
            </a:extLst>
          </p:cNvPr>
          <p:cNvSpPr/>
          <p:nvPr/>
        </p:nvSpPr>
        <p:spPr>
          <a:xfrm>
            <a:off x="621138" y="2926617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hèngdàwèi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圣大卫日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Saint David’s Day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954B97-9909-DD4B-BC23-147B9AF53873}"/>
              </a:ext>
            </a:extLst>
          </p:cNvPr>
          <p:cNvSpPr/>
          <p:nvPr/>
        </p:nvSpPr>
        <p:spPr>
          <a:xfrm>
            <a:off x="621138" y="4474313"/>
            <a:ext cx="2278009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</a:rPr>
              <a:t>S</a:t>
            </a:r>
            <a:r>
              <a:rPr lang="en-US" dirty="0" err="1">
                <a:solidFill>
                  <a:schemeClr val="bg1"/>
                </a:solidFill>
              </a:rPr>
              <a:t>hèngdànjié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圣诞节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Christmas</a:t>
            </a:r>
          </a:p>
        </p:txBody>
      </p:sp>
      <p:pic>
        <p:nvPicPr>
          <p:cNvPr id="2" name="21 Church Road 25" descr="21 Church Road 25">
            <a:hlinkClick r:id="" action="ppaction://media"/>
            <a:extLst>
              <a:ext uri="{FF2B5EF4-FFF2-40B4-BE49-F238E27FC236}">
                <a16:creationId xmlns:a16="http://schemas.microsoft.com/office/drawing/2014/main" id="{70906202-E4DA-9849-904E-6D8915C25A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671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" grpId="0" animBg="1"/>
      <p:bldP spid="11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5F7447B3-08DA-4524-A4BE-94A33E2F9B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A2387-E3CE-EE45-B909-3115406AE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 dirty="0"/>
              <a:t>What have you noticed? </a:t>
            </a:r>
            <a:endParaRPr lang="en-US" sz="5600" spc="-1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2847967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ree dimensional men with jigsaw pieces as teamwork. - ID ...">
            <a:extLst>
              <a:ext uri="{FF2B5EF4-FFF2-40B4-BE49-F238E27FC236}">
                <a16:creationId xmlns:a16="http://schemas.microsoft.com/office/drawing/2014/main" id="{6E422FC7-9A91-C141-A800-55752E5B3F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227" b="9656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26D48-74A1-DD45-819E-6A68C4D68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Teamwork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6602050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65095-A9F8-444E-8AD6-A7B7EA5D2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Trilingual  poster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ABFC9-0E69-654B-9092-8D5DE32480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You are going to design a trilingual poster to compare the date format in Welsh, Chinese and English.  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You need to: 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1. include 12 months in Welsh, Chinese and English. 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2. show the similarity in the date formats in Welsh, Chinese and English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3. show the alternative format in Welsh and English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You may refer to the handout and the sample poster </a:t>
            </a:r>
            <a:endParaRPr lang="en-C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641062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0CF6A-7927-E741-8D9F-FAC4D2E37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Traditional Chinese Festivals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A59DF-1B4C-7D47-A55C-3E4DF8E7E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CN" sz="2400" dirty="0">
                <a:solidFill>
                  <a:schemeClr val="tx1"/>
                </a:solidFill>
              </a:rPr>
              <a:t>Spring Festival (</a:t>
            </a:r>
            <a:r>
              <a:rPr lang="en-CN" sz="2400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春</a:t>
            </a:r>
            <a:r>
              <a:rPr lang="en-CN" sz="24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节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Chūn</a:t>
            </a:r>
            <a:r>
              <a:rPr lang="en-US" altLang="zh-CN" sz="2400" dirty="0" err="1">
                <a:solidFill>
                  <a:srgbClr val="FFFF00"/>
                </a:solidFill>
              </a:rPr>
              <a:t>jié</a:t>
            </a:r>
            <a:r>
              <a:rPr lang="en-CN" sz="2400" dirty="0">
                <a:solidFill>
                  <a:schemeClr val="tx1"/>
                </a:solidFill>
              </a:rPr>
              <a:t>) a.k.a. Chinese New Year </a:t>
            </a:r>
          </a:p>
          <a:p>
            <a:r>
              <a:rPr lang="en-CN" sz="2400" dirty="0">
                <a:solidFill>
                  <a:schemeClr val="tx1"/>
                </a:solidFill>
              </a:rPr>
              <a:t>Qingming Festival (</a:t>
            </a:r>
            <a:r>
              <a:rPr lang="en-CN" sz="2400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清</a:t>
            </a:r>
            <a:r>
              <a:rPr lang="en-CN" sz="24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明节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Qīng</a:t>
            </a:r>
            <a:r>
              <a:rPr lang="en-US" altLang="zh-CN" sz="2400" dirty="0" err="1">
                <a:solidFill>
                  <a:srgbClr val="FFFF00"/>
                </a:solidFill>
              </a:rPr>
              <a:t>míngjié</a:t>
            </a:r>
            <a:r>
              <a:rPr lang="en-CN" sz="2400" dirty="0">
                <a:solidFill>
                  <a:schemeClr val="tx1"/>
                </a:solidFill>
              </a:rPr>
              <a:t>) a.k.a. Tomb Sweeping Festival</a:t>
            </a:r>
          </a:p>
          <a:p>
            <a:r>
              <a:rPr lang="en-CN" sz="2400" dirty="0">
                <a:solidFill>
                  <a:schemeClr val="tx1"/>
                </a:solidFill>
              </a:rPr>
              <a:t>Dragon Boat Festival (</a:t>
            </a:r>
            <a:r>
              <a:rPr lang="en-CN" sz="2400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端</a:t>
            </a:r>
            <a:r>
              <a:rPr lang="en-CN" sz="2400" dirty="0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午</a:t>
            </a:r>
            <a:r>
              <a:rPr lang="en-CN" sz="24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节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Duān</a:t>
            </a:r>
            <a:r>
              <a:rPr lang="en-US" altLang="zh-CN" sz="2400" dirty="0" err="1">
                <a:solidFill>
                  <a:srgbClr val="00B050"/>
                </a:solidFill>
              </a:rPr>
              <a:t>wǔ</a:t>
            </a:r>
            <a:r>
              <a:rPr lang="en-US" altLang="zh-CN" sz="2400" dirty="0" err="1">
                <a:solidFill>
                  <a:srgbClr val="FFFF00"/>
                </a:solidFill>
              </a:rPr>
              <a:t>jié</a:t>
            </a:r>
            <a:r>
              <a:rPr lang="en-CN" sz="2400" dirty="0">
                <a:solidFill>
                  <a:schemeClr val="tx1"/>
                </a:solidFill>
              </a:rPr>
              <a:t>) </a:t>
            </a:r>
          </a:p>
          <a:p>
            <a:r>
              <a:rPr lang="en-CN" sz="2400" dirty="0">
                <a:solidFill>
                  <a:schemeClr val="tx1"/>
                </a:solidFill>
              </a:rPr>
              <a:t>Mid-Autumn Festival (</a:t>
            </a:r>
            <a:r>
              <a:rPr lang="en-CN" sz="2400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中秋</a:t>
            </a:r>
            <a:r>
              <a:rPr lang="en-CN" sz="24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节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 err="1">
                <a:solidFill>
                  <a:srgbClr val="00D0F6"/>
                </a:solidFill>
              </a:rPr>
              <a:t>Zhōngqiū</a:t>
            </a:r>
            <a:r>
              <a:rPr lang="en-US" altLang="zh-CN" sz="2400" dirty="0" err="1">
                <a:solidFill>
                  <a:srgbClr val="FFFF00"/>
                </a:solidFill>
              </a:rPr>
              <a:t>jié</a:t>
            </a:r>
            <a:r>
              <a:rPr lang="en-CN" sz="2400" dirty="0">
                <a:solidFill>
                  <a:schemeClr val="tx1"/>
                </a:solidFill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9036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05F1B-C5FB-A647-88A1-B1517C2C9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yt5s.com-Spring Festival and its colourful traditions (Hello China #31)-(480p)" descr="yt5s.com-Spring Festival and its colourful traditions (Hello China #31)-(480p)">
            <a:hlinkClick r:id="" action="ppaction://media"/>
            <a:extLst>
              <a:ext uri="{FF2B5EF4-FFF2-40B4-BE49-F238E27FC236}">
                <a16:creationId xmlns:a16="http://schemas.microsoft.com/office/drawing/2014/main" id="{A3779D71-AD26-8E4D-96C4-D184F226DD2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4000" y="843"/>
            <a:ext cx="9144000" cy="6857157"/>
          </a:xfrm>
        </p:spPr>
      </p:pic>
    </p:spTree>
    <p:extLst>
      <p:ext uri="{BB962C8B-B14F-4D97-AF65-F5344CB8AC3E}">
        <p14:creationId xmlns:p14="http://schemas.microsoft.com/office/powerpoint/2010/main" val="231293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9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0CF6A-7927-E741-8D9F-FAC4D2E37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6923812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altLang="zh-CN" sz="2000" dirty="0" err="1">
                <a:solidFill>
                  <a:srgbClr val="00D0F6"/>
                </a:solidFill>
                <a:latin typeface="+mn-lt"/>
              </a:rPr>
              <a:t>Chūn</a:t>
            </a:r>
            <a:r>
              <a:rPr lang="en-US" altLang="zh-CN" sz="2000" dirty="0" err="1">
                <a:solidFill>
                  <a:srgbClr val="FFFF00"/>
                </a:solidFill>
                <a:latin typeface="+mn-lt"/>
              </a:rPr>
              <a:t>jié</a:t>
            </a:r>
            <a:r>
              <a:rPr lang="zh-CN" altLang="en-US" dirty="0">
                <a:solidFill>
                  <a:srgbClr val="FFFF00"/>
                </a:solidFill>
              </a:rPr>
              <a:t> </a:t>
            </a:r>
            <a:r>
              <a:rPr lang="en-US" altLang="zh-CN" dirty="0">
                <a:solidFill>
                  <a:srgbClr val="FFFF00"/>
                </a:solidFill>
              </a:rPr>
              <a:t> </a:t>
            </a:r>
            <a:br>
              <a:rPr lang="en-US" altLang="zh-CN" dirty="0">
                <a:solidFill>
                  <a:srgbClr val="FFFF00"/>
                </a:solidFill>
              </a:rPr>
            </a:br>
            <a:r>
              <a:rPr lang="zh-CN" altLang="en-US" sz="3500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春</a:t>
            </a:r>
            <a:r>
              <a:rPr lang="zh-CN" altLang="en-US" sz="3500" dirty="0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  <a:t>节</a:t>
            </a:r>
            <a:br>
              <a:rPr lang="en-US" altLang="zh-CN" sz="3500" dirty="0">
                <a:solidFill>
                  <a:srgbClr val="FFFC00"/>
                </a:solidFill>
                <a:latin typeface="Kai" pitchFamily="2" charset="-122"/>
                <a:ea typeface="Kai" pitchFamily="2" charset="-122"/>
              </a:rPr>
            </a:br>
            <a:r>
              <a:rPr lang="en-US" altLang="zh-CN" sz="2000" dirty="0">
                <a:solidFill>
                  <a:srgbClr val="00D0F6"/>
                </a:solidFill>
                <a:latin typeface="+mn-lt"/>
                <a:ea typeface="Kai" pitchFamily="2" charset="-122"/>
              </a:rPr>
              <a:t>Spring</a:t>
            </a:r>
            <a:r>
              <a:rPr lang="zh-CN" altLang="en-US" sz="2000" dirty="0">
                <a:solidFill>
                  <a:srgbClr val="FFFC00"/>
                </a:solidFill>
                <a:latin typeface="+mn-lt"/>
                <a:ea typeface="Kai" pitchFamily="2" charset="-122"/>
              </a:rPr>
              <a:t> </a:t>
            </a:r>
            <a:r>
              <a:rPr lang="en-US" altLang="zh-CN" sz="2000" dirty="0">
                <a:solidFill>
                  <a:srgbClr val="FFFC00"/>
                </a:solidFill>
                <a:latin typeface="+mn-lt"/>
                <a:ea typeface="Kai" pitchFamily="2" charset="-122"/>
              </a:rPr>
              <a:t>festival</a:t>
            </a:r>
            <a:endParaRPr lang="en-CN" sz="2000" dirty="0">
              <a:latin typeface="+mn-lt"/>
            </a:endParaRPr>
          </a:p>
        </p:txBody>
      </p:sp>
      <p:pic>
        <p:nvPicPr>
          <p:cNvPr id="30" name="Picture 29" descr="万万没想到，这些地方的春节习俗竟如此">
            <a:extLst>
              <a:ext uri="{FF2B5EF4-FFF2-40B4-BE49-F238E27FC236}">
                <a16:creationId xmlns:a16="http://schemas.microsoft.com/office/drawing/2014/main" id="{6335F923-7543-4D46-8D5A-DBE375D57B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130" r="-5" b="16423"/>
          <a:stretch/>
        </p:blipFill>
        <p:spPr>
          <a:xfrm>
            <a:off x="8443996" y="10"/>
            <a:ext cx="3748011" cy="2285990"/>
          </a:xfrm>
          <a:custGeom>
            <a:avLst/>
            <a:gdLst/>
            <a:ahLst/>
            <a:cxnLst/>
            <a:rect l="l" t="t" r="r" b="b"/>
            <a:pathLst>
              <a:path w="3748011" h="2286000">
                <a:moveTo>
                  <a:pt x="21" y="0"/>
                </a:moveTo>
                <a:lnTo>
                  <a:pt x="3748011" y="0"/>
                </a:lnTo>
                <a:lnTo>
                  <a:pt x="3748011" y="2286000"/>
                </a:lnTo>
                <a:lnTo>
                  <a:pt x="3327" y="2286000"/>
                </a:lnTo>
                <a:lnTo>
                  <a:pt x="4926" y="2126823"/>
                </a:lnTo>
                <a:cubicBezTo>
                  <a:pt x="11396" y="1451611"/>
                  <a:pt x="13780" y="883826"/>
                  <a:pt x="6295" y="578784"/>
                </a:cubicBezTo>
                <a:cubicBezTo>
                  <a:pt x="2471" y="473789"/>
                  <a:pt x="473" y="331149"/>
                  <a:pt x="0" y="158333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A59DF-1B4C-7D47-A55C-3E4DF8E7E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9" y="2109228"/>
            <a:ext cx="6923813" cy="4454858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</a:rPr>
              <a:t>the first day of the first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CN" dirty="0">
                <a:solidFill>
                  <a:schemeClr val="tx1"/>
                </a:solidFill>
              </a:rPr>
              <a:t>lunar </a:t>
            </a:r>
            <a:r>
              <a:rPr lang="en-CN">
                <a:solidFill>
                  <a:schemeClr val="tx1"/>
                </a:solidFill>
              </a:rPr>
              <a:t>month </a:t>
            </a:r>
            <a:endParaRPr lang="en-GB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农历一月初一</a:t>
            </a:r>
            <a:r>
              <a:rPr lang="en-GB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KaiTi" panose="02010609060101010101" pitchFamily="49" charset="-122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yī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yuè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chū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yī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)</a:t>
            </a:r>
            <a:endParaRPr lang="en-CN" dirty="0">
              <a:solidFill>
                <a:schemeClr val="tx1"/>
              </a:solidFill>
              <a:ea typeface="KaiTi" panose="02010609060101010101" pitchFamily="49" charset="-122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二月</a:t>
            </a:r>
            <a:r>
              <a:rPr lang="en-CN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一</a:t>
            </a:r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号</a:t>
            </a:r>
            <a:r>
              <a:rPr lang="zh-CN" altLang="en-US" dirty="0">
                <a:solidFill>
                  <a:schemeClr val="tx1"/>
                </a:solidFill>
                <a:ea typeface="Kai" pitchFamily="2" charset="-122"/>
              </a:rPr>
              <a:t>（</a:t>
            </a:r>
            <a:r>
              <a:rPr lang="en-US" altLang="zh-CN" dirty="0">
                <a:solidFill>
                  <a:schemeClr val="tx1"/>
                </a:solidFill>
                <a:ea typeface="Kai" pitchFamily="2" charset="-122"/>
              </a:rPr>
              <a:t>in</a:t>
            </a:r>
            <a:r>
              <a:rPr lang="zh-CN" altLang="en-US" dirty="0">
                <a:solidFill>
                  <a:schemeClr val="tx1"/>
                </a:solidFill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ea typeface="Kai" pitchFamily="2" charset="-122"/>
              </a:rPr>
              <a:t>2022</a:t>
            </a:r>
            <a:r>
              <a:rPr lang="zh-CN" altLang="en-US" dirty="0">
                <a:solidFill>
                  <a:schemeClr val="tx1"/>
                </a:solidFill>
                <a:ea typeface="Kai" pitchFamily="2" charset="-122"/>
              </a:rPr>
              <a:t>）</a:t>
            </a:r>
            <a:endParaRPr lang="en-CN" dirty="0">
              <a:solidFill>
                <a:schemeClr val="tx1"/>
              </a:solidFill>
              <a:ea typeface="Kai" pitchFamily="2" charset="-122"/>
            </a:endParaRP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lion and dragon dances </a:t>
            </a: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Chinese New Year Eve meal</a:t>
            </a: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spring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roll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 （</a:t>
            </a:r>
            <a:r>
              <a:rPr lang="zh-CN" altLang="en-US" dirty="0">
                <a:solidFill>
                  <a:srgbClr val="00D0F6"/>
                </a:solidFill>
                <a:latin typeface="Avenir Next" panose="020B0503020202020204" pitchFamily="34" charset="0"/>
                <a:ea typeface="Kai" pitchFamily="2" charset="-122"/>
              </a:rPr>
              <a:t>春</a:t>
            </a:r>
            <a:r>
              <a:rPr lang="zh-CN" altLang="en-US" dirty="0">
                <a:solidFill>
                  <a:srgbClr val="93D01F"/>
                </a:solidFill>
                <a:latin typeface="Avenir Next" panose="020B0503020202020204" pitchFamily="34" charset="0"/>
                <a:ea typeface="Kai" pitchFamily="2" charset="-122"/>
              </a:rPr>
              <a:t>卷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 err="1">
                <a:solidFill>
                  <a:srgbClr val="00D0F6"/>
                </a:solidFill>
                <a:latin typeface="Avenir Next" panose="020B0503020202020204" pitchFamily="34" charset="0"/>
                <a:ea typeface="Kai" pitchFamily="2" charset="-122"/>
              </a:rPr>
              <a:t>chūn</a:t>
            </a:r>
            <a:r>
              <a:rPr lang="en-US" altLang="zh-CN" dirty="0" err="1">
                <a:solidFill>
                  <a:srgbClr val="93D01F"/>
                </a:solidFill>
                <a:latin typeface="Avenir Next" panose="020B0503020202020204" pitchFamily="34" charset="0"/>
                <a:ea typeface="Kai" pitchFamily="2" charset="-122"/>
              </a:rPr>
              <a:t>juǎn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）</a:t>
            </a:r>
            <a:endParaRPr lang="en-CN" dirty="0">
              <a:solidFill>
                <a:schemeClr val="tx1"/>
              </a:solidFill>
              <a:latin typeface="Avenir Next" panose="020B0503020202020204" pitchFamily="34" charset="0"/>
              <a:ea typeface="Kai" pitchFamily="2" charset="-122"/>
            </a:endParaRP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Chinese New Year gala </a:t>
            </a: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firecrackers and fireworks </a:t>
            </a: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writing couplets </a:t>
            </a:r>
          </a:p>
          <a:p>
            <a:pPr>
              <a:lnSpc>
                <a:spcPct val="110000"/>
              </a:lnSpc>
            </a:pPr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visit relatives</a:t>
            </a:r>
          </a:p>
        </p:txBody>
      </p:sp>
      <p:pic>
        <p:nvPicPr>
          <p:cNvPr id="26" name="Picture 25" descr="Chinese New Year">
            <a:extLst>
              <a:ext uri="{FF2B5EF4-FFF2-40B4-BE49-F238E27FC236}">
                <a16:creationId xmlns:a16="http://schemas.microsoft.com/office/drawing/2014/main" id="{5336D822-DF49-1B43-A195-2FF41D87BAE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0399" b="24147"/>
          <a:stretch/>
        </p:blipFill>
        <p:spPr>
          <a:xfrm>
            <a:off x="8420100" y="2286000"/>
            <a:ext cx="3771899" cy="2286000"/>
          </a:xfrm>
          <a:custGeom>
            <a:avLst/>
            <a:gdLst/>
            <a:ahLst/>
            <a:cxnLst/>
            <a:rect l="l" t="t" r="r" b="b"/>
            <a:pathLst>
              <a:path w="3771899" h="2286000">
                <a:moveTo>
                  <a:pt x="27215" y="0"/>
                </a:moveTo>
                <a:lnTo>
                  <a:pt x="3771899" y="0"/>
                </a:lnTo>
                <a:lnTo>
                  <a:pt x="3771899" y="2286000"/>
                </a:lnTo>
                <a:lnTo>
                  <a:pt x="0" y="2286000"/>
                </a:lnTo>
                <a:lnTo>
                  <a:pt x="2934" y="2033425"/>
                </a:lnTo>
                <a:cubicBezTo>
                  <a:pt x="10807" y="1380314"/>
                  <a:pt x="20022" y="689365"/>
                  <a:pt x="26515" y="69660"/>
                </a:cubicBezTo>
                <a:close/>
              </a:path>
            </a:pathLst>
          </a:custGeom>
        </p:spPr>
      </p:pic>
      <p:pic>
        <p:nvPicPr>
          <p:cNvPr id="35" name="Picture 34" descr="Chinese Spring Rolls by splgum on DeviantArt">
            <a:extLst>
              <a:ext uri="{FF2B5EF4-FFF2-40B4-BE49-F238E27FC236}">
                <a16:creationId xmlns:a16="http://schemas.microsoft.com/office/drawing/2014/main" id="{FA03054A-8201-1A4F-AE30-6A32CA2E8A4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9170" r="3" b="3"/>
          <a:stretch/>
        </p:blipFill>
        <p:spPr>
          <a:xfrm>
            <a:off x="8407320" y="4572000"/>
            <a:ext cx="3784670" cy="2286000"/>
          </a:xfrm>
          <a:custGeom>
            <a:avLst/>
            <a:gdLst/>
            <a:ahLst/>
            <a:cxnLst/>
            <a:rect l="l" t="t" r="r" b="b"/>
            <a:pathLst>
              <a:path w="3784670" h="2286000">
                <a:moveTo>
                  <a:pt x="12771" y="0"/>
                </a:moveTo>
                <a:lnTo>
                  <a:pt x="3784670" y="0"/>
                </a:lnTo>
                <a:lnTo>
                  <a:pt x="3784670" y="2286000"/>
                </a:lnTo>
                <a:lnTo>
                  <a:pt x="11249" y="2286000"/>
                </a:lnTo>
                <a:lnTo>
                  <a:pt x="8465" y="2243991"/>
                </a:lnTo>
                <a:cubicBezTo>
                  <a:pt x="-5426" y="1964083"/>
                  <a:pt x="-306" y="1169519"/>
                  <a:pt x="10116" y="228458"/>
                </a:cubicBezTo>
                <a:close/>
              </a:path>
            </a:pathLst>
          </a:cu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5F0F5D41-D1D4-364E-926D-7866420C78CC}"/>
              </a:ext>
            </a:extLst>
          </p:cNvPr>
          <p:cNvSpPr txBox="1"/>
          <p:nvPr/>
        </p:nvSpPr>
        <p:spPr>
          <a:xfrm>
            <a:off x="9727864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understandingreligion.org.uk/p/chinese-new-yea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312C36F-466F-7F4F-89A7-53B074B6A10F}"/>
              </a:ext>
            </a:extLst>
          </p:cNvPr>
          <p:cNvSpPr txBox="1"/>
          <p:nvPr/>
        </p:nvSpPr>
        <p:spPr>
          <a:xfrm>
            <a:off x="7089125" y="6870700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://www.zhaohuati.com/get/151867567216840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CA0CDFB-2504-B944-A679-04A875FD9E04}"/>
              </a:ext>
            </a:extLst>
          </p:cNvPr>
          <p:cNvSpPr txBox="1"/>
          <p:nvPr/>
        </p:nvSpPr>
        <p:spPr>
          <a:xfrm>
            <a:off x="4612289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7" tooltip="http://splgum.deviantart.com/art/Chinese-Spring-Rolls-15883876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61486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D1D8E-C6CB-3041-94CB-1FA2BCA5B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2" descr="2">
            <a:hlinkClick r:id="" action="ppaction://media"/>
            <a:extLst>
              <a:ext uri="{FF2B5EF4-FFF2-40B4-BE49-F238E27FC236}">
                <a16:creationId xmlns:a16="http://schemas.microsoft.com/office/drawing/2014/main" id="{461E1455-61CE-204B-8EED-2C60B320B46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11598" y="0"/>
            <a:ext cx="9145125" cy="6858000"/>
          </a:xfrm>
        </p:spPr>
      </p:pic>
    </p:spTree>
    <p:extLst>
      <p:ext uri="{BB962C8B-B14F-4D97-AF65-F5344CB8AC3E}">
        <p14:creationId xmlns:p14="http://schemas.microsoft.com/office/powerpoint/2010/main" val="262326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0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5A7E019-CB6B-4722-A3E6-A9C72AC77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F4FC39-1ACF-4ED9-8F0E-C9837184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0CF6A-7927-E741-8D9F-FAC4D2E37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00" y="619200"/>
            <a:ext cx="6923812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altLang="zh-CN" sz="2000" dirty="0" err="1">
                <a:solidFill>
                  <a:srgbClr val="00D0F6"/>
                </a:solidFill>
                <a:latin typeface="+mn-lt"/>
              </a:rPr>
              <a:t>Qīng</a:t>
            </a:r>
            <a:r>
              <a:rPr lang="en-US" altLang="zh-CN" sz="2000" dirty="0" err="1">
                <a:solidFill>
                  <a:srgbClr val="FFFF00"/>
                </a:solidFill>
                <a:latin typeface="+mn-lt"/>
              </a:rPr>
              <a:t>míngjié</a:t>
            </a:r>
            <a:br>
              <a:rPr lang="en-CN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</a:br>
            <a:r>
              <a:rPr lang="en-CN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清</a:t>
            </a:r>
            <a:r>
              <a:rPr lang="en-CN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明节</a:t>
            </a:r>
            <a:br>
              <a:rPr lang="en-CN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</a:br>
            <a:r>
              <a:rPr lang="en-US" altLang="zh-CN" sz="2000" dirty="0">
                <a:solidFill>
                  <a:srgbClr val="00D0F6"/>
                </a:solidFill>
                <a:latin typeface="+mn-lt"/>
              </a:rPr>
              <a:t>Clear </a:t>
            </a:r>
            <a:r>
              <a:rPr lang="en-US" altLang="zh-CN" sz="2000" dirty="0">
                <a:solidFill>
                  <a:srgbClr val="FFFF00"/>
                </a:solidFill>
                <a:latin typeface="+mn-lt"/>
              </a:rPr>
              <a:t>Bright</a:t>
            </a:r>
            <a:r>
              <a:rPr lang="en-US" altLang="zh-CN" sz="2000" dirty="0">
                <a:solidFill>
                  <a:srgbClr val="00D0F6"/>
                </a:solidFill>
                <a:latin typeface="+mn-lt"/>
              </a:rPr>
              <a:t> </a:t>
            </a:r>
            <a:r>
              <a:rPr lang="en-US" altLang="zh-CN" sz="2000" dirty="0">
                <a:solidFill>
                  <a:srgbClr val="FFFF00"/>
                </a:solidFill>
                <a:latin typeface="+mn-lt"/>
              </a:rPr>
              <a:t>Festival</a:t>
            </a:r>
            <a:r>
              <a:rPr lang="en-US" altLang="zh-CN" sz="2000" dirty="0">
                <a:solidFill>
                  <a:srgbClr val="00D0F6"/>
                </a:solidFill>
                <a:latin typeface="+mn-lt"/>
              </a:rPr>
              <a:t> </a:t>
            </a:r>
            <a:endParaRPr lang="en-CN" sz="2000" dirty="0">
              <a:latin typeface="+mn-lt"/>
            </a:endParaRPr>
          </a:p>
        </p:txBody>
      </p:sp>
      <p:pic>
        <p:nvPicPr>
          <p:cNvPr id="16" name="Picture 15" descr="Qing Ming Jie @ Babaoshan Revolutionary Cemetery | Today ...">
            <a:extLst>
              <a:ext uri="{FF2B5EF4-FFF2-40B4-BE49-F238E27FC236}">
                <a16:creationId xmlns:a16="http://schemas.microsoft.com/office/drawing/2014/main" id="{E75EF428-8790-0149-9A39-208BEF3738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96" r="8174" b="-3"/>
          <a:stretch/>
        </p:blipFill>
        <p:spPr>
          <a:xfrm>
            <a:off x="4" y="5"/>
            <a:ext cx="3813557" cy="3249613"/>
          </a:xfrm>
          <a:custGeom>
            <a:avLst/>
            <a:gdLst/>
            <a:ahLst/>
            <a:cxnLst/>
            <a:rect l="l" t="t" r="r" b="b"/>
            <a:pathLst>
              <a:path w="3008928" h="3249613">
                <a:moveTo>
                  <a:pt x="0" y="0"/>
                </a:moveTo>
                <a:lnTo>
                  <a:pt x="3004565" y="0"/>
                </a:lnTo>
                <a:lnTo>
                  <a:pt x="3004599" y="3068"/>
                </a:lnTo>
                <a:cubicBezTo>
                  <a:pt x="3012646" y="873735"/>
                  <a:pt x="3000173" y="2260308"/>
                  <a:pt x="3007918" y="3158934"/>
                </a:cubicBezTo>
                <a:lnTo>
                  <a:pt x="3008928" y="3249613"/>
                </a:lnTo>
                <a:lnTo>
                  <a:pt x="0" y="32496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A59DF-1B4C-7D47-A55C-3E4DF8E7E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200" y="2541600"/>
            <a:ext cx="6923813" cy="3216273"/>
          </a:xfrm>
        </p:spPr>
        <p:txBody>
          <a:bodyPr>
            <a:normAutofit/>
          </a:bodyPr>
          <a:lstStyle/>
          <a:p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四月四号</a:t>
            </a:r>
            <a:r>
              <a:rPr lang="en-US" dirty="0">
                <a:solidFill>
                  <a:srgbClr val="FFFFFF"/>
                </a:solidFill>
                <a:latin typeface="Kai" pitchFamily="2" charset="-122"/>
                <a:ea typeface="Kai" pitchFamily="2" charset="-122"/>
              </a:rPr>
              <a:t> or </a:t>
            </a:r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四月</a:t>
            </a:r>
            <a:r>
              <a:rPr lang="en-CN" dirty="0">
                <a:solidFill>
                  <a:srgbClr val="93D01F"/>
                </a:solidFill>
                <a:latin typeface="Kai" pitchFamily="2" charset="-122"/>
                <a:ea typeface="Kai" pitchFamily="2" charset="-122"/>
              </a:rPr>
              <a:t>五</a:t>
            </a:r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号</a:t>
            </a:r>
            <a:endParaRPr lang="en-CN" dirty="0">
              <a:solidFill>
                <a:schemeClr val="tx1"/>
              </a:solidFill>
              <a:latin typeface="Avenir Next" panose="020B0503020202020204" pitchFamily="34" charset="0"/>
              <a:ea typeface="Kai" pitchFamily="2" charset="-122"/>
            </a:endParaRPr>
          </a:p>
          <a:p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visit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graves</a:t>
            </a:r>
          </a:p>
          <a:p>
            <a:r>
              <a:rPr 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clean the gravestones and offer prayers </a:t>
            </a:r>
          </a:p>
          <a:p>
            <a:r>
              <a:rPr lang="en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green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dumpling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（</a:t>
            </a:r>
            <a:r>
              <a:rPr lang="zh-CN" altLang="en-US" dirty="0">
                <a:solidFill>
                  <a:srgbClr val="00D0F6"/>
                </a:solidFill>
                <a:latin typeface="Avenir Next" panose="020B0503020202020204" pitchFamily="34" charset="0"/>
                <a:ea typeface="Kai" pitchFamily="2" charset="-122"/>
              </a:rPr>
              <a:t>青</a:t>
            </a:r>
            <a:r>
              <a:rPr lang="zh-CN" altLang="en-US" dirty="0">
                <a:solidFill>
                  <a:srgbClr val="FFFC00"/>
                </a:solidFill>
                <a:latin typeface="Avenir Next" panose="020B0503020202020204" pitchFamily="34" charset="0"/>
                <a:ea typeface="Kai" pitchFamily="2" charset="-122"/>
              </a:rPr>
              <a:t>团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 err="1">
                <a:solidFill>
                  <a:srgbClr val="00D0F6"/>
                </a:solidFill>
                <a:latin typeface="Avenir Next" panose="020B0503020202020204" pitchFamily="34" charset="0"/>
                <a:ea typeface="Kai" pitchFamily="2" charset="-122"/>
              </a:rPr>
              <a:t>qīng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 err="1">
                <a:solidFill>
                  <a:srgbClr val="FFFC00"/>
                </a:solidFill>
                <a:latin typeface="Avenir Next" panose="020B0503020202020204" pitchFamily="34" charset="0"/>
                <a:ea typeface="Kai" pitchFamily="2" charset="-122"/>
              </a:rPr>
              <a:t>tuán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）</a:t>
            </a:r>
            <a:endParaRPr lang="en-US" dirty="0">
              <a:solidFill>
                <a:schemeClr val="tx1"/>
              </a:solidFill>
              <a:latin typeface="Avenir Next" panose="020B0503020202020204" pitchFamily="34" charset="0"/>
              <a:ea typeface="Kai" pitchFamily="2" charset="-122"/>
            </a:endParaRPr>
          </a:p>
          <a:p>
            <a:r>
              <a:rPr 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spring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outing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and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picnic </a:t>
            </a:r>
          </a:p>
          <a:p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kite flying </a:t>
            </a:r>
          </a:p>
        </p:txBody>
      </p:sp>
      <p:pic>
        <p:nvPicPr>
          <p:cNvPr id="12" name="Picture 11" descr="File:Qingtuan.jpg - 维基百科，自由的百科全书">
            <a:extLst>
              <a:ext uri="{FF2B5EF4-FFF2-40B4-BE49-F238E27FC236}">
                <a16:creationId xmlns:a16="http://schemas.microsoft.com/office/drawing/2014/main" id="{B13F2756-BD9E-364F-BAF1-A056E87184C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324" r="23111" b="-1"/>
          <a:stretch/>
        </p:blipFill>
        <p:spPr>
          <a:xfrm>
            <a:off x="-3" y="3249608"/>
            <a:ext cx="3854210" cy="3608388"/>
          </a:xfrm>
          <a:custGeom>
            <a:avLst/>
            <a:gdLst/>
            <a:ahLst/>
            <a:cxnLst/>
            <a:rect l="l" t="t" r="r" b="b"/>
            <a:pathLst>
              <a:path w="3041003" h="3608388">
                <a:moveTo>
                  <a:pt x="0" y="3608388"/>
                </a:moveTo>
                <a:lnTo>
                  <a:pt x="3008928" y="3608388"/>
                </a:lnTo>
                <a:lnTo>
                  <a:pt x="3010299" y="3485156"/>
                </a:lnTo>
                <a:cubicBezTo>
                  <a:pt x="3013149" y="3282573"/>
                  <a:pt x="3017474" y="3115716"/>
                  <a:pt x="3023912" y="3000268"/>
                </a:cubicBezTo>
                <a:cubicBezTo>
                  <a:pt x="3054432" y="2589788"/>
                  <a:pt x="3039172" y="1392554"/>
                  <a:pt x="3016282" y="240930"/>
                </a:cubicBezTo>
                <a:lnTo>
                  <a:pt x="3011292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50883E5-635B-ED40-BCBA-AE9B5F6AC213}"/>
              </a:ext>
            </a:extLst>
          </p:cNvPr>
          <p:cNvSpPr txBox="1"/>
          <p:nvPr/>
        </p:nvSpPr>
        <p:spPr>
          <a:xfrm>
            <a:off x="9585197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zh.wikipedia.org/wiki/File:Qingtuan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4443E76-ABDA-234B-A370-BB717DAA02D5}"/>
              </a:ext>
            </a:extLst>
          </p:cNvPr>
          <p:cNvSpPr txBox="1"/>
          <p:nvPr/>
        </p:nvSpPr>
        <p:spPr>
          <a:xfrm>
            <a:off x="6946458" y="6870700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s://www.flickr.com/photos/gadgetdan/559211927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8985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08FE6-B4C1-F044-BA98-3A793495A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3" descr="3">
            <a:hlinkClick r:id="" action="ppaction://media"/>
            <a:extLst>
              <a:ext uri="{FF2B5EF4-FFF2-40B4-BE49-F238E27FC236}">
                <a16:creationId xmlns:a16="http://schemas.microsoft.com/office/drawing/2014/main" id="{4E36917F-A4E0-1148-AABB-38A865D2216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0464" y="25537"/>
            <a:ext cx="9111071" cy="6832463"/>
          </a:xfrm>
        </p:spPr>
      </p:pic>
    </p:spTree>
    <p:extLst>
      <p:ext uri="{BB962C8B-B14F-4D97-AF65-F5344CB8AC3E}">
        <p14:creationId xmlns:p14="http://schemas.microsoft.com/office/powerpoint/2010/main" val="344586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3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5A7E019-CB6B-4722-A3E6-A9C72AC77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F4FC39-1ACF-4ED9-8F0E-C9837184B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0CF6A-7927-E741-8D9F-FAC4D2E37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00" y="619200"/>
            <a:ext cx="6923812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altLang="zh-CN" sz="2000" dirty="0" err="1">
                <a:solidFill>
                  <a:srgbClr val="00D0F6"/>
                </a:solidFill>
                <a:latin typeface="+mn-lt"/>
              </a:rPr>
              <a:t>Duān</a:t>
            </a:r>
            <a:r>
              <a:rPr lang="en-US" altLang="zh-CN" sz="2000" dirty="0" err="1">
                <a:solidFill>
                  <a:srgbClr val="00B050"/>
                </a:solidFill>
                <a:latin typeface="+mn-lt"/>
              </a:rPr>
              <a:t>wǔ</a:t>
            </a:r>
            <a:r>
              <a:rPr lang="en-US" altLang="zh-CN" sz="2000" dirty="0" err="1">
                <a:solidFill>
                  <a:srgbClr val="FFFF00"/>
                </a:solidFill>
                <a:latin typeface="+mn-lt"/>
              </a:rPr>
              <a:t>jié</a:t>
            </a:r>
            <a:br>
              <a:rPr lang="en-CN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</a:br>
            <a:r>
              <a:rPr lang="en-CN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端</a:t>
            </a:r>
            <a:r>
              <a:rPr lang="en-CN" dirty="0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午</a:t>
            </a:r>
            <a:r>
              <a:rPr lang="en-CN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节</a:t>
            </a:r>
            <a:br>
              <a:rPr lang="en-CN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</a:br>
            <a:r>
              <a:rPr lang="en-US" altLang="zh-CN" sz="2000" dirty="0">
                <a:solidFill>
                  <a:srgbClr val="00D0F6"/>
                </a:solidFill>
              </a:rPr>
              <a:t>Beginning</a:t>
            </a:r>
            <a:r>
              <a:rPr lang="zh-CN" altLang="en-US" sz="2000" dirty="0">
                <a:solidFill>
                  <a:srgbClr val="00D0F6"/>
                </a:solidFill>
              </a:rPr>
              <a:t> </a:t>
            </a:r>
            <a:r>
              <a:rPr lang="en-US" altLang="zh-CN" sz="2000" dirty="0">
                <a:solidFill>
                  <a:srgbClr val="00B050"/>
                </a:solidFill>
              </a:rPr>
              <a:t>Fifth Month </a:t>
            </a:r>
            <a:r>
              <a:rPr lang="en-US" altLang="zh-CN" sz="2000" dirty="0">
                <a:solidFill>
                  <a:srgbClr val="FFFF00"/>
                </a:solidFill>
              </a:rPr>
              <a:t>Festival</a:t>
            </a:r>
            <a:endParaRPr lang="en-CN" sz="2000" dirty="0">
              <a:solidFill>
                <a:srgbClr val="FFFF00"/>
              </a:solidFill>
            </a:endParaRPr>
          </a:p>
        </p:txBody>
      </p:sp>
      <p:pic>
        <p:nvPicPr>
          <p:cNvPr id="5" name="Picture 4" descr="赛龙舟 - 维基百科，自由的百科全书">
            <a:extLst>
              <a:ext uri="{FF2B5EF4-FFF2-40B4-BE49-F238E27FC236}">
                <a16:creationId xmlns:a16="http://schemas.microsoft.com/office/drawing/2014/main" id="{B37DCBF3-7A80-FE46-BD34-254072263E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1370" b="-3"/>
          <a:stretch/>
        </p:blipFill>
        <p:spPr>
          <a:xfrm>
            <a:off x="4" y="5"/>
            <a:ext cx="3813557" cy="3249613"/>
          </a:xfrm>
          <a:custGeom>
            <a:avLst/>
            <a:gdLst/>
            <a:ahLst/>
            <a:cxnLst/>
            <a:rect l="l" t="t" r="r" b="b"/>
            <a:pathLst>
              <a:path w="3008928" h="3249613">
                <a:moveTo>
                  <a:pt x="0" y="0"/>
                </a:moveTo>
                <a:lnTo>
                  <a:pt x="3004565" y="0"/>
                </a:lnTo>
                <a:lnTo>
                  <a:pt x="3004599" y="3068"/>
                </a:lnTo>
                <a:cubicBezTo>
                  <a:pt x="3012646" y="873735"/>
                  <a:pt x="3000173" y="2260308"/>
                  <a:pt x="3007918" y="3158934"/>
                </a:cubicBezTo>
                <a:lnTo>
                  <a:pt x="3008928" y="3249613"/>
                </a:lnTo>
                <a:lnTo>
                  <a:pt x="0" y="32496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A59DF-1B4C-7D47-A55C-3E4DF8E7E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200" y="2541600"/>
            <a:ext cx="6923813" cy="3216273"/>
          </a:xfrm>
        </p:spPr>
        <p:txBody>
          <a:bodyPr>
            <a:normAutofit/>
          </a:bodyPr>
          <a:lstStyle/>
          <a:p>
            <a:r>
              <a:rPr lang="en-CN" dirty="0">
                <a:solidFill>
                  <a:schemeClr val="tx1"/>
                </a:solidFill>
              </a:rPr>
              <a:t>the fifth day of the fifth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CN">
                <a:solidFill>
                  <a:schemeClr val="tx1"/>
                </a:solidFill>
              </a:rPr>
              <a:t>lunar month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农历五月初五</a:t>
            </a:r>
            <a:r>
              <a:rPr lang="en-GB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KaiTi" panose="02010609060101010101" pitchFamily="49" charset="-122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wǔ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yuè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chū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wǔ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)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CN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六月</a:t>
            </a:r>
            <a:r>
              <a:rPr lang="en-CN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三</a:t>
            </a:r>
            <a:r>
              <a:rPr lang="en-CN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号</a:t>
            </a:r>
            <a:r>
              <a:rPr lang="zh-CN" altLang="en-US" dirty="0">
                <a:solidFill>
                  <a:schemeClr val="tx1"/>
                </a:solidFill>
                <a:latin typeface="+mj-lt"/>
                <a:ea typeface="Kai" pitchFamily="2" charset="-122"/>
              </a:rPr>
              <a:t>（</a:t>
            </a:r>
            <a:r>
              <a:rPr lang="en-US" altLang="zh-CN" dirty="0">
                <a:solidFill>
                  <a:schemeClr val="tx1"/>
                </a:solidFill>
                <a:latin typeface="+mj-lt"/>
                <a:ea typeface="Kai" pitchFamily="2" charset="-122"/>
              </a:rPr>
              <a:t>in</a:t>
            </a:r>
            <a:r>
              <a:rPr lang="zh-CN" altLang="en-US" dirty="0">
                <a:solidFill>
                  <a:schemeClr val="tx1"/>
                </a:solidFill>
                <a:latin typeface="+mj-lt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+mj-lt"/>
                <a:ea typeface="Kai" pitchFamily="2" charset="-122"/>
              </a:rPr>
              <a:t>2022</a:t>
            </a:r>
            <a:r>
              <a:rPr lang="zh-CN" altLang="en-US" dirty="0">
                <a:solidFill>
                  <a:schemeClr val="tx1"/>
                </a:solidFill>
                <a:latin typeface="+mj-lt"/>
                <a:ea typeface="Kai" pitchFamily="2" charset="-122"/>
              </a:rPr>
              <a:t>）</a:t>
            </a:r>
            <a:endParaRPr lang="en-CN">
              <a:solidFill>
                <a:schemeClr val="tx1"/>
              </a:solidFill>
              <a:latin typeface="+mj-lt"/>
              <a:ea typeface="Kai" pitchFamily="2" charset="-122"/>
            </a:endParaRPr>
          </a:p>
          <a:p>
            <a:r>
              <a:rPr lang="en-CN">
                <a:solidFill>
                  <a:schemeClr val="tx1"/>
                </a:solidFill>
              </a:rPr>
              <a:t>dragon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boat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racing</a:t>
            </a:r>
          </a:p>
          <a:p>
            <a:r>
              <a:rPr lang="en-US" dirty="0">
                <a:solidFill>
                  <a:schemeClr val="tx1"/>
                </a:solidFill>
              </a:rPr>
              <a:t>zongzi</a:t>
            </a:r>
            <a:r>
              <a:rPr lang="zh-CN" altLang="en-US" dirty="0">
                <a:solidFill>
                  <a:schemeClr val="tx1"/>
                </a:solidFill>
              </a:rPr>
              <a:t> （</a:t>
            </a:r>
            <a:r>
              <a:rPr lang="zh-CN" altLang="en-US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粽</a:t>
            </a:r>
            <a:r>
              <a:rPr lang="zh-CN" altLang="en-US" dirty="0">
                <a:solidFill>
                  <a:schemeClr val="bg2">
                    <a:lumMod val="25000"/>
                    <a:lumOff val="75000"/>
                  </a:schemeClr>
                </a:solidFill>
                <a:latin typeface="Kai" pitchFamily="2" charset="-122"/>
                <a:ea typeface="Kai" pitchFamily="2" charset="-122"/>
              </a:rPr>
              <a:t>子 </a:t>
            </a:r>
            <a:r>
              <a:rPr lang="en-US" altLang="zh-CN" dirty="0" err="1">
                <a:solidFill>
                  <a:srgbClr val="FF0000"/>
                </a:solidFill>
                <a:latin typeface="Avenir Next" panose="020B0503020202020204" pitchFamily="34" charset="0"/>
                <a:ea typeface="Kai" pitchFamily="2" charset="-122"/>
              </a:rPr>
              <a:t>zòng</a:t>
            </a:r>
            <a:r>
              <a:rPr lang="en-US" altLang="zh-CN" dirty="0" err="1">
                <a:solidFill>
                  <a:schemeClr val="bg2">
                    <a:lumMod val="25000"/>
                    <a:lumOff val="75000"/>
                  </a:schemeClr>
                </a:solidFill>
                <a:latin typeface="Avenir Next" panose="020B0503020202020204" pitchFamily="34" charset="0"/>
                <a:ea typeface="Kai" pitchFamily="2" charset="-122"/>
              </a:rPr>
              <a:t>z</a:t>
            </a:r>
            <a:r>
              <a:rPr lang="en-CN" altLang="zh-CN" dirty="0">
                <a:solidFill>
                  <a:schemeClr val="bg2">
                    <a:lumMod val="25000"/>
                    <a:lumOff val="75000"/>
                  </a:schemeClr>
                </a:solidFill>
                <a:latin typeface="Avenir Next" panose="020B0503020202020204" pitchFamily="34" charset="0"/>
                <a:ea typeface="Kai" pitchFamily="2" charset="-122"/>
              </a:rPr>
              <a:t>i</a:t>
            </a:r>
            <a:r>
              <a:rPr lang="zh-CN" altLang="en-US" dirty="0">
                <a:solidFill>
                  <a:schemeClr val="tx1"/>
                </a:solidFill>
              </a:rPr>
              <a:t>）</a:t>
            </a:r>
            <a:endParaRPr lang="en-CN" dirty="0">
              <a:solidFill>
                <a:schemeClr val="tx1"/>
              </a:solidFill>
            </a:endParaRPr>
          </a:p>
          <a:p>
            <a:endParaRPr lang="en-CN" dirty="0">
              <a:solidFill>
                <a:schemeClr val="tx1"/>
              </a:solidFill>
            </a:endParaRPr>
          </a:p>
        </p:txBody>
      </p:sp>
      <p:pic>
        <p:nvPicPr>
          <p:cNvPr id="8" name="Picture 7" descr="汤圆 粽子 糯米 - Pixabay上的免费照片">
            <a:extLst>
              <a:ext uri="{FF2B5EF4-FFF2-40B4-BE49-F238E27FC236}">
                <a16:creationId xmlns:a16="http://schemas.microsoft.com/office/drawing/2014/main" id="{EA8FA1B0-5C0E-5648-8D49-8C26F72F183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091" r="800"/>
          <a:stretch/>
        </p:blipFill>
        <p:spPr>
          <a:xfrm>
            <a:off x="-3" y="3249608"/>
            <a:ext cx="3854210" cy="3608388"/>
          </a:xfrm>
          <a:custGeom>
            <a:avLst/>
            <a:gdLst/>
            <a:ahLst/>
            <a:cxnLst/>
            <a:rect l="l" t="t" r="r" b="b"/>
            <a:pathLst>
              <a:path w="3041003" h="3608388">
                <a:moveTo>
                  <a:pt x="0" y="3608388"/>
                </a:moveTo>
                <a:lnTo>
                  <a:pt x="3008928" y="3608388"/>
                </a:lnTo>
                <a:lnTo>
                  <a:pt x="3010299" y="3485156"/>
                </a:lnTo>
                <a:cubicBezTo>
                  <a:pt x="3013149" y="3282573"/>
                  <a:pt x="3017474" y="3115716"/>
                  <a:pt x="3023912" y="3000268"/>
                </a:cubicBezTo>
                <a:cubicBezTo>
                  <a:pt x="3054432" y="2589788"/>
                  <a:pt x="3039172" y="1392554"/>
                  <a:pt x="3016282" y="240930"/>
                </a:cubicBezTo>
                <a:lnTo>
                  <a:pt x="3011292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DA4121-F77B-414E-94BA-2A28C5B5AAAC}"/>
              </a:ext>
            </a:extLst>
          </p:cNvPr>
          <p:cNvSpPr txBox="1"/>
          <p:nvPr/>
        </p:nvSpPr>
        <p:spPr>
          <a:xfrm>
            <a:off x="9585197" y="6857996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s://zh.wikipedia.org/zh-hans/%E8%B3%BD%E9%BE%8D%E8%88%9F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486004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0B0F6-4BC9-B443-B0D1-3CA6B67F0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4" descr="4">
            <a:hlinkClick r:id="" action="ppaction://media"/>
            <a:extLst>
              <a:ext uri="{FF2B5EF4-FFF2-40B4-BE49-F238E27FC236}">
                <a16:creationId xmlns:a16="http://schemas.microsoft.com/office/drawing/2014/main" id="{0B042262-4857-EA44-BB05-6E44DF73A5A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2321" y="0"/>
            <a:ext cx="9123680" cy="6841918"/>
          </a:xfrm>
        </p:spPr>
      </p:pic>
    </p:spTree>
    <p:extLst>
      <p:ext uri="{BB962C8B-B14F-4D97-AF65-F5344CB8AC3E}">
        <p14:creationId xmlns:p14="http://schemas.microsoft.com/office/powerpoint/2010/main" val="342635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506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AD20DD8-226D-4D62-BAB2-1EAF04DE1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4F658C5-46DB-4BC3-8ADD-1792C219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0CF6A-7927-E741-8D9F-FAC4D2E37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US" altLang="zh-CN" sz="2000" dirty="0" err="1">
                <a:solidFill>
                  <a:srgbClr val="00D0F6"/>
                </a:solidFill>
                <a:latin typeface="+mn-lt"/>
              </a:rPr>
              <a:t>Zhōngqiū</a:t>
            </a:r>
            <a:r>
              <a:rPr lang="en-US" altLang="zh-CN" sz="2000" dirty="0" err="1">
                <a:solidFill>
                  <a:srgbClr val="FFFF00"/>
                </a:solidFill>
                <a:latin typeface="+mn-lt"/>
              </a:rPr>
              <a:t>jié</a:t>
            </a:r>
            <a:br>
              <a:rPr lang="en-CN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</a:br>
            <a:r>
              <a:rPr lang="en-CN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中秋</a:t>
            </a:r>
            <a:r>
              <a:rPr lang="en-CN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节</a:t>
            </a:r>
            <a:br>
              <a:rPr lang="en-CN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</a:br>
            <a:r>
              <a:rPr lang="en-US" altLang="zh-CN" sz="2000" dirty="0">
                <a:solidFill>
                  <a:srgbClr val="00C6F6"/>
                </a:solidFill>
                <a:latin typeface="+mn-lt"/>
                <a:ea typeface="Kai" pitchFamily="2" charset="-122"/>
              </a:rPr>
              <a:t>M</a:t>
            </a:r>
            <a:r>
              <a:rPr lang="en-CN" altLang="zh-CN" sz="2000" dirty="0">
                <a:solidFill>
                  <a:srgbClr val="00C6F6"/>
                </a:solidFill>
                <a:latin typeface="+mn-lt"/>
                <a:ea typeface="Kai" pitchFamily="2" charset="-122"/>
              </a:rPr>
              <a:t>id Autumn </a:t>
            </a:r>
            <a:r>
              <a:rPr lang="en-CN" altLang="zh-CN" sz="2000" dirty="0">
                <a:solidFill>
                  <a:srgbClr val="FFFF00"/>
                </a:solidFill>
                <a:latin typeface="+mn-lt"/>
                <a:ea typeface="Kai" pitchFamily="2" charset="-122"/>
              </a:rPr>
              <a:t>Festival</a:t>
            </a:r>
            <a:endParaRPr lang="en-CN" sz="2000" dirty="0">
              <a:solidFill>
                <a:srgbClr val="FFFF0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A59DF-1B4C-7D47-A55C-3E4DF8E7E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427190"/>
          </a:xfrm>
        </p:spPr>
        <p:txBody>
          <a:bodyPr>
            <a:normAutofit/>
          </a:bodyPr>
          <a:lstStyle/>
          <a:p>
            <a:r>
              <a:rPr lang="en-CN" dirty="0">
                <a:solidFill>
                  <a:schemeClr val="tx1"/>
                </a:solidFill>
              </a:rPr>
              <a:t>the fifteenth day of the eighth lunar </a:t>
            </a:r>
            <a:r>
              <a:rPr lang="en-CN">
                <a:solidFill>
                  <a:schemeClr val="tx1"/>
                </a:solidFill>
              </a:rPr>
              <a:t>month 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农历八月十五</a:t>
            </a:r>
            <a:r>
              <a:rPr lang="en-GB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KaiTi" panose="02010609060101010101" pitchFamily="49" charset="-122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tx1"/>
                </a:solidFill>
              </a:rPr>
              <a:t>bā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yuè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shí</a:t>
            </a:r>
            <a:r>
              <a:rPr lang="zh-CN" altLang="en-US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wǔ</a:t>
            </a:r>
            <a:r>
              <a:rPr lang="en-GB" dirty="0">
                <a:solidFill>
                  <a:schemeClr val="tx1"/>
                </a:solidFill>
                <a:ea typeface="KaiTi" panose="02010609060101010101" pitchFamily="49" charset="-122"/>
                <a:cs typeface="Arial" panose="020B0604020202020204" pitchFamily="34" charset="0"/>
              </a:rPr>
              <a:t>)</a:t>
            </a:r>
            <a:endParaRPr lang="en-CN" dirty="0">
              <a:solidFill>
                <a:schemeClr val="tx1"/>
              </a:solidFill>
            </a:endParaRPr>
          </a:p>
          <a:p>
            <a:r>
              <a:rPr lang="en-CN" dirty="0">
                <a:solidFill>
                  <a:srgbClr val="93D01F"/>
                </a:solidFill>
                <a:latin typeface="Kai" pitchFamily="2" charset="-122"/>
                <a:ea typeface="Kai" pitchFamily="2" charset="-122"/>
              </a:rPr>
              <a:t>九</a:t>
            </a:r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  <a:r>
              <a:rPr lang="en-CN" dirty="0">
                <a:solidFill>
                  <a:srgbClr val="F8FF00"/>
                </a:solidFill>
                <a:latin typeface="Kai" pitchFamily="2" charset="-122"/>
                <a:ea typeface="Kai" pitchFamily="2" charset="-122"/>
              </a:rPr>
              <a:t>十</a:t>
            </a:r>
            <a:r>
              <a:rPr lang="en-CN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号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（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in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 </a:t>
            </a:r>
            <a:r>
              <a:rPr lang="en-US" altLang="zh-CN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2022</a:t>
            </a:r>
            <a:r>
              <a:rPr lang="zh-CN" altLang="en-US" dirty="0">
                <a:solidFill>
                  <a:schemeClr val="tx1"/>
                </a:solidFill>
                <a:latin typeface="Avenir Next" panose="020B0503020202020204" pitchFamily="34" charset="0"/>
                <a:ea typeface="Kai" pitchFamily="2" charset="-122"/>
              </a:rPr>
              <a:t>）</a:t>
            </a:r>
            <a:endParaRPr lang="en-CN" dirty="0">
              <a:solidFill>
                <a:schemeClr val="tx1"/>
              </a:solidFill>
              <a:latin typeface="Kai" pitchFamily="2" charset="-122"/>
              <a:ea typeface="Kai" pitchFamily="2" charset="-122"/>
            </a:endParaRPr>
          </a:p>
          <a:p>
            <a:r>
              <a:rPr lang="en-CN" dirty="0">
                <a:solidFill>
                  <a:schemeClr val="tx1"/>
                </a:solidFill>
              </a:rPr>
              <a:t>family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reunion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endParaRPr lang="en-US" altLang="zh-CN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moon</a:t>
            </a:r>
            <a:r>
              <a:rPr lang="zh-CN" altLang="en-US" dirty="0">
                <a:solidFill>
                  <a:schemeClr val="tx1"/>
                </a:solidFill>
              </a:rPr>
              <a:t> </a:t>
            </a:r>
            <a:r>
              <a:rPr lang="en-US" altLang="zh-CN" dirty="0">
                <a:solidFill>
                  <a:schemeClr val="tx1"/>
                </a:solidFill>
              </a:rPr>
              <a:t>watching</a:t>
            </a:r>
          </a:p>
          <a:p>
            <a:r>
              <a:rPr lang="en-US" dirty="0">
                <a:solidFill>
                  <a:schemeClr val="tx1"/>
                </a:solidFill>
              </a:rPr>
              <a:t>mooncake</a:t>
            </a:r>
            <a:r>
              <a:rPr lang="zh-CN" altLang="en-US" dirty="0">
                <a:solidFill>
                  <a:schemeClr val="tx1"/>
                </a:solidFill>
              </a:rPr>
              <a:t> （</a:t>
            </a:r>
            <a:r>
              <a:rPr lang="zh-CN" altLang="en-US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月</a:t>
            </a:r>
            <a:r>
              <a:rPr lang="zh-CN" altLang="en-US" dirty="0">
                <a:solidFill>
                  <a:schemeClr val="bg2">
                    <a:lumMod val="25000"/>
                    <a:lumOff val="75000"/>
                  </a:schemeClr>
                </a:solidFill>
                <a:latin typeface="Kai" pitchFamily="2" charset="-122"/>
                <a:ea typeface="Kai" pitchFamily="2" charset="-122"/>
              </a:rPr>
              <a:t>饼</a:t>
            </a:r>
            <a:r>
              <a:rPr lang="zh-CN" altLang="en-US" dirty="0">
                <a:solidFill>
                  <a:schemeClr val="tx1"/>
                </a:solidFill>
                <a:latin typeface="Kai" pitchFamily="2" charset="-122"/>
                <a:ea typeface="Kai" pitchFamily="2" charset="-122"/>
              </a:rPr>
              <a:t> </a:t>
            </a:r>
            <a:r>
              <a:rPr lang="en-US" altLang="zh-CN" dirty="0" err="1">
                <a:solidFill>
                  <a:srgbClr val="FF0000"/>
                </a:solidFill>
              </a:rPr>
              <a:t>yuè</a:t>
            </a:r>
            <a:r>
              <a:rPr lang="en-US" altLang="zh-CN" dirty="0" err="1">
                <a:solidFill>
                  <a:schemeClr val="bg2">
                    <a:lumMod val="25000"/>
                    <a:lumOff val="75000"/>
                  </a:schemeClr>
                </a:solidFill>
              </a:rPr>
              <a:t>bing</a:t>
            </a:r>
            <a:r>
              <a:rPr lang="zh-CN" altLang="en-US" dirty="0">
                <a:solidFill>
                  <a:schemeClr val="tx1"/>
                </a:solidFill>
              </a:rPr>
              <a:t>）</a:t>
            </a:r>
            <a:endParaRPr lang="en-CN" dirty="0">
              <a:solidFill>
                <a:schemeClr val="tx1"/>
              </a:solidFill>
            </a:endParaRPr>
          </a:p>
        </p:txBody>
      </p:sp>
      <p:pic>
        <p:nvPicPr>
          <p:cNvPr id="17" name="Picture 16" descr="File:Moon Cakes.jpg - Wikimedia Commons">
            <a:extLst>
              <a:ext uri="{FF2B5EF4-FFF2-40B4-BE49-F238E27FC236}">
                <a16:creationId xmlns:a16="http://schemas.microsoft.com/office/drawing/2014/main" id="{416042BB-387C-B84D-9726-8AE15146E6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599" r="-2" b="-2"/>
          <a:stretch/>
        </p:blipFill>
        <p:spPr>
          <a:xfrm>
            <a:off x="6288276" y="10"/>
            <a:ext cx="5903725" cy="3427190"/>
          </a:xfrm>
          <a:custGeom>
            <a:avLst/>
            <a:gdLst/>
            <a:ahLst/>
            <a:cxnLst/>
            <a:rect l="l" t="t" r="r" b="b"/>
            <a:pathLst>
              <a:path w="5903725" h="3427200">
                <a:moveTo>
                  <a:pt x="17547" y="0"/>
                </a:moveTo>
                <a:lnTo>
                  <a:pt x="5903725" y="0"/>
                </a:lnTo>
                <a:lnTo>
                  <a:pt x="5903725" y="3427200"/>
                </a:lnTo>
                <a:lnTo>
                  <a:pt x="41642" y="3427200"/>
                </a:lnTo>
                <a:lnTo>
                  <a:pt x="34002" y="3033799"/>
                </a:lnTo>
                <a:cubicBezTo>
                  <a:pt x="8141" y="1703374"/>
                  <a:pt x="-15687" y="415221"/>
                  <a:pt x="13203" y="42009"/>
                </a:cubicBezTo>
                <a:close/>
              </a:path>
            </a:pathLst>
          </a:custGeom>
        </p:spPr>
      </p:pic>
      <p:pic>
        <p:nvPicPr>
          <p:cNvPr id="21" name="Picture 20" descr="Shine On ,Shine On Harvest Moon | Full moon tonight …in ...">
            <a:extLst>
              <a:ext uri="{FF2B5EF4-FFF2-40B4-BE49-F238E27FC236}">
                <a16:creationId xmlns:a16="http://schemas.microsoft.com/office/drawing/2014/main" id="{EAC79999-B43B-1742-94DF-DDE48CDAB79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9067" r="-1" b="17039"/>
          <a:stretch/>
        </p:blipFill>
        <p:spPr>
          <a:xfrm>
            <a:off x="6329918" y="3427200"/>
            <a:ext cx="5862082" cy="3430800"/>
          </a:xfrm>
          <a:custGeom>
            <a:avLst/>
            <a:gdLst/>
            <a:ahLst/>
            <a:cxnLst/>
            <a:rect l="l" t="t" r="r" b="b"/>
            <a:pathLst>
              <a:path w="5862082" h="3430800">
                <a:moveTo>
                  <a:pt x="0" y="0"/>
                </a:moveTo>
                <a:lnTo>
                  <a:pt x="5862082" y="0"/>
                </a:lnTo>
                <a:lnTo>
                  <a:pt x="5862082" y="3430800"/>
                </a:lnTo>
                <a:lnTo>
                  <a:pt x="15574" y="3430800"/>
                </a:lnTo>
                <a:lnTo>
                  <a:pt x="15542" y="3272467"/>
                </a:lnTo>
                <a:cubicBezTo>
                  <a:pt x="16280" y="3099651"/>
                  <a:pt x="19396" y="2957011"/>
                  <a:pt x="25362" y="2852016"/>
                </a:cubicBezTo>
                <a:cubicBezTo>
                  <a:pt x="43523" y="2377506"/>
                  <a:pt x="24435" y="1267222"/>
                  <a:pt x="2054" y="105785"/>
                </a:cubicBezTo>
                <a:close/>
              </a:path>
            </a:pathLst>
          </a:cu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373FADC-6866-B84E-B4C0-55B7DB869403}"/>
              </a:ext>
            </a:extLst>
          </p:cNvPr>
          <p:cNvSpPr txBox="1"/>
          <p:nvPr/>
        </p:nvSpPr>
        <p:spPr>
          <a:xfrm>
            <a:off x="9585197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s://commons.wikimedia.org/wiki/File:Moon_Cakes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17ADD66-8A2F-E043-ABFE-EA463D2DC58D}"/>
              </a:ext>
            </a:extLst>
          </p:cNvPr>
          <p:cNvSpPr txBox="1"/>
          <p:nvPr/>
        </p:nvSpPr>
        <p:spPr>
          <a:xfrm>
            <a:off x="6803790" y="6870700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flickr.com/photos/21202718@N00/1518503853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69232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Homework</a:t>
            </a:r>
            <a:endParaRPr lang="en-US" sz="5600" spc="-10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2278</TotalTime>
  <Words>1736</Words>
  <Application>Microsoft Macintosh PowerPoint</Application>
  <PresentationFormat>Widescreen</PresentationFormat>
  <Paragraphs>968</Paragraphs>
  <Slides>72</Slides>
  <Notes>0</Notes>
  <HiddenSlides>0</HiddenSlides>
  <MMClips>54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81" baseType="lpstr">
      <vt:lpstr>Kai</vt:lpstr>
      <vt:lpstr>KaiTi</vt:lpstr>
      <vt:lpstr>Kaiti TC</vt:lpstr>
      <vt:lpstr>Arial</vt:lpstr>
      <vt:lpstr>Avenir Next</vt:lpstr>
      <vt:lpstr>Avenir Next LT Pro</vt:lpstr>
      <vt:lpstr>Sagona Book</vt:lpstr>
      <vt:lpstr>The Hand Extrablack</vt:lpstr>
      <vt:lpstr>BlobVTI</vt:lpstr>
      <vt:lpstr>数字和日期 rhifau a dyddiadau numbers and dates</vt:lpstr>
      <vt:lpstr>Challenge </vt:lpstr>
      <vt:lpstr>Check</vt:lpstr>
      <vt:lpstr>Tones and colours </vt:lpstr>
      <vt:lpstr>For example</vt:lpstr>
      <vt:lpstr>rhifau o fewn deg  numbers within ten  </vt:lpstr>
      <vt:lpstr>rhifau ar ôl deg  numbers after ten</vt:lpstr>
      <vt:lpstr>PowerPoint Presentation</vt:lpstr>
      <vt:lpstr>What have you noticed? </vt:lpstr>
      <vt:lpstr>Challenge 2  Write down these numbers in Chinese characters </vt:lpstr>
      <vt:lpstr>Challenge 2  Write down these numbers in Chinese characters </vt:lpstr>
      <vt:lpstr>Mis Ionawr</vt:lpstr>
      <vt:lpstr>Mis Chwefror</vt:lpstr>
      <vt:lpstr>Mis Mawrth</vt:lpstr>
      <vt:lpstr> Mis Ebrill</vt:lpstr>
      <vt:lpstr> Mis Mai</vt:lpstr>
      <vt:lpstr> Mis Mehefin</vt:lpstr>
      <vt:lpstr>Mis Gorffennaf</vt:lpstr>
      <vt:lpstr>Mis Awst</vt:lpstr>
      <vt:lpstr>Mis Medi</vt:lpstr>
      <vt:lpstr>Mis Hydref</vt:lpstr>
      <vt:lpstr>Mis Tachwedd</vt:lpstr>
      <vt:lpstr>Mis Rhagfyr</vt:lpstr>
      <vt:lpstr>PowerPoint Presentation</vt:lpstr>
      <vt:lpstr>PowerPoint Presentation</vt:lpstr>
      <vt:lpstr>Ionawr 1af</vt:lpstr>
      <vt:lpstr>Chwefror 3ydd  </vt:lpstr>
      <vt:lpstr>Mawrth 6ed</vt:lpstr>
      <vt:lpstr>Ebrill 9fed</vt:lpstr>
      <vt:lpstr>Mai 12fed</vt:lpstr>
      <vt:lpstr>Mehefin 15fed</vt:lpstr>
      <vt:lpstr>Gorffennaf 18fed</vt:lpstr>
      <vt:lpstr>Awst 21ain</vt:lpstr>
      <vt:lpstr>Medi 24ain</vt:lpstr>
      <vt:lpstr>Hydref 27ain</vt:lpstr>
      <vt:lpstr>Tachwedd 30ain </vt:lpstr>
      <vt:lpstr>Rhagfyr 31ain</vt:lpstr>
      <vt:lpstr>PowerPoint Presentation</vt:lpstr>
      <vt:lpstr>PowerPoint Presentation</vt:lpstr>
      <vt:lpstr>sentence builder 1a </vt:lpstr>
      <vt:lpstr>sentence builder 1a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have you noticed? </vt:lpstr>
      <vt:lpstr>Teamwork</vt:lpstr>
      <vt:lpstr>Trilingual  poster</vt:lpstr>
      <vt:lpstr>Traditional Chinese Festivals</vt:lpstr>
      <vt:lpstr>PowerPoint Presentation</vt:lpstr>
      <vt:lpstr>Chūnjié   春节 Spring festival</vt:lpstr>
      <vt:lpstr>PowerPoint Presentation</vt:lpstr>
      <vt:lpstr>Qīngmíngjié 清明节 Clear Bright Festival </vt:lpstr>
      <vt:lpstr>PowerPoint Presentation</vt:lpstr>
      <vt:lpstr>Duānwǔjié 端午节 Beginning Fifth Month Festival</vt:lpstr>
      <vt:lpstr>PowerPoint Presentation</vt:lpstr>
      <vt:lpstr>Zhōngqiūjié 中秋节 Mid Autumn Festival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55</cp:revision>
  <dcterms:created xsi:type="dcterms:W3CDTF">2021-09-16T13:00:24Z</dcterms:created>
  <dcterms:modified xsi:type="dcterms:W3CDTF">2021-12-02T22:13:01Z</dcterms:modified>
</cp:coreProperties>
</file>