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0751" autoAdjust="0"/>
  </p:normalViewPr>
  <p:slideViewPr>
    <p:cSldViewPr snapToGrid="0" snapToObjects="1">
      <p:cViewPr varScale="1">
        <p:scale>
          <a:sx n="84" d="100"/>
          <a:sy n="84" d="100"/>
        </p:scale>
        <p:origin x="924" y="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6.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10.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11.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454442-A85A-45D2-BCC5-419D448FA9F6}"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BBF077E-373D-4784-86EA-E9932A083D27}">
      <dgm:prSet/>
      <dgm:spPr/>
      <dgm:t>
        <a:bodyPr/>
        <a:lstStyle/>
        <a:p>
          <a:r>
            <a:rPr lang="en-US"/>
            <a:t>• Core functions: Exposure notification, venue check-in, symptom reporting, test result delivery</a:t>
          </a:r>
        </a:p>
      </dgm:t>
    </dgm:pt>
    <dgm:pt modelId="{B7107242-A449-4EFB-9613-55A5F35A23B7}" type="parTrans" cxnId="{F4671D21-C59A-4B3C-B045-71CF73E8449A}">
      <dgm:prSet/>
      <dgm:spPr/>
      <dgm:t>
        <a:bodyPr/>
        <a:lstStyle/>
        <a:p>
          <a:endParaRPr lang="en-US"/>
        </a:p>
      </dgm:t>
    </dgm:pt>
    <dgm:pt modelId="{CFE00400-F699-46C9-B397-AAF1E9B1E1AB}" type="sibTrans" cxnId="{F4671D21-C59A-4B3C-B045-71CF73E8449A}">
      <dgm:prSet/>
      <dgm:spPr/>
      <dgm:t>
        <a:bodyPr/>
        <a:lstStyle/>
        <a:p>
          <a:endParaRPr lang="en-US"/>
        </a:p>
      </dgm:t>
    </dgm:pt>
    <dgm:pt modelId="{B129DB37-81B4-4B78-90FE-F3BA27C29C9E}">
      <dgm:prSet/>
      <dgm:spPr/>
      <dgm:t>
        <a:bodyPr/>
        <a:lstStyle/>
        <a:p>
          <a:r>
            <a:rPr lang="en-US"/>
            <a:t>• Available across England and Wales</a:t>
          </a:r>
        </a:p>
      </dgm:t>
    </dgm:pt>
    <dgm:pt modelId="{5E15618D-98C9-4811-9E2F-378F8AE05DE3}" type="parTrans" cxnId="{2358E234-18ED-4A68-AA92-831A2704CB69}">
      <dgm:prSet/>
      <dgm:spPr/>
      <dgm:t>
        <a:bodyPr/>
        <a:lstStyle/>
        <a:p>
          <a:endParaRPr lang="en-US"/>
        </a:p>
      </dgm:t>
    </dgm:pt>
    <dgm:pt modelId="{85578FE7-D089-4011-85CF-0D92DDDFED8A}" type="sibTrans" cxnId="{2358E234-18ED-4A68-AA92-831A2704CB69}">
      <dgm:prSet/>
      <dgm:spPr/>
      <dgm:t>
        <a:bodyPr/>
        <a:lstStyle/>
        <a:p>
          <a:endParaRPr lang="en-US"/>
        </a:p>
      </dgm:t>
    </dgm:pt>
    <dgm:pt modelId="{7F5F25B1-1919-4F2A-815A-74054715F1FC}">
      <dgm:prSet/>
      <dgm:spPr/>
      <dgm:t>
        <a:bodyPr/>
        <a:lstStyle/>
        <a:p>
          <a:r>
            <a:rPr lang="en-US"/>
            <a:t>• Over 28 million downloads (UK Government, 2022)</a:t>
          </a:r>
        </a:p>
      </dgm:t>
    </dgm:pt>
    <dgm:pt modelId="{E51C0938-CB42-4C80-812D-DEF3963F37E2}" type="parTrans" cxnId="{33271B4C-6D6A-422A-909D-0772DDB66D67}">
      <dgm:prSet/>
      <dgm:spPr/>
      <dgm:t>
        <a:bodyPr/>
        <a:lstStyle/>
        <a:p>
          <a:endParaRPr lang="en-US"/>
        </a:p>
      </dgm:t>
    </dgm:pt>
    <dgm:pt modelId="{D932FBFD-2EA4-4C88-8E2A-DD48C24A8706}" type="sibTrans" cxnId="{33271B4C-6D6A-422A-909D-0772DDB66D67}">
      <dgm:prSet/>
      <dgm:spPr/>
      <dgm:t>
        <a:bodyPr/>
        <a:lstStyle/>
        <a:p>
          <a:endParaRPr lang="en-US"/>
        </a:p>
      </dgm:t>
    </dgm:pt>
    <dgm:pt modelId="{A1856422-7899-404E-965D-DE6475A2AFE5}">
      <dgm:prSet/>
      <dgm:spPr/>
      <dgm:t>
        <a:bodyPr/>
        <a:lstStyle/>
        <a:p>
          <a:r>
            <a:rPr lang="en-US"/>
            <a:t>• Built on Apple-Google privacy-preserving framework</a:t>
          </a:r>
        </a:p>
      </dgm:t>
    </dgm:pt>
    <dgm:pt modelId="{6B575D60-6055-4668-B821-7DEE3FE3886F}" type="parTrans" cxnId="{7676B0CF-746B-4CA0-8958-E68DC4A8FA46}">
      <dgm:prSet/>
      <dgm:spPr/>
      <dgm:t>
        <a:bodyPr/>
        <a:lstStyle/>
        <a:p>
          <a:endParaRPr lang="en-US"/>
        </a:p>
      </dgm:t>
    </dgm:pt>
    <dgm:pt modelId="{AB21BFFA-B681-45A4-9A0A-8155995F12C4}" type="sibTrans" cxnId="{7676B0CF-746B-4CA0-8958-E68DC4A8FA46}">
      <dgm:prSet/>
      <dgm:spPr/>
      <dgm:t>
        <a:bodyPr/>
        <a:lstStyle/>
        <a:p>
          <a:endParaRPr lang="en-US"/>
        </a:p>
      </dgm:t>
    </dgm:pt>
    <dgm:pt modelId="{1D777EDC-6EC4-4E72-94BF-D29FBA7A977E}" type="pres">
      <dgm:prSet presAssocID="{06454442-A85A-45D2-BCC5-419D448FA9F6}" presName="root" presStyleCnt="0">
        <dgm:presLayoutVars>
          <dgm:dir/>
          <dgm:resizeHandles val="exact"/>
        </dgm:presLayoutVars>
      </dgm:prSet>
      <dgm:spPr/>
    </dgm:pt>
    <dgm:pt modelId="{20C29499-8E7E-443A-A32C-8A6DD1B198C9}" type="pres">
      <dgm:prSet presAssocID="{06454442-A85A-45D2-BCC5-419D448FA9F6}" presName="container" presStyleCnt="0">
        <dgm:presLayoutVars>
          <dgm:dir/>
          <dgm:resizeHandles val="exact"/>
        </dgm:presLayoutVars>
      </dgm:prSet>
      <dgm:spPr/>
    </dgm:pt>
    <dgm:pt modelId="{04D3CD59-101D-4147-BAE5-F5780DA962F5}" type="pres">
      <dgm:prSet presAssocID="{1BBF077E-373D-4784-86EA-E9932A083D27}" presName="compNode" presStyleCnt="0"/>
      <dgm:spPr/>
    </dgm:pt>
    <dgm:pt modelId="{536B501A-CC9B-4DE6-BD0E-F336D7E515BA}" type="pres">
      <dgm:prSet presAssocID="{1BBF077E-373D-4784-86EA-E9932A083D27}" presName="iconBgRect" presStyleLbl="bgShp" presStyleIdx="0" presStyleCnt="4"/>
      <dgm:spPr/>
    </dgm:pt>
    <dgm:pt modelId="{67CFD301-ACBD-49DC-8FAF-4A5EC6EC2126}" type="pres">
      <dgm:prSet presAssocID="{1BBF077E-373D-4784-86EA-E9932A083D2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V"/>
        </a:ext>
      </dgm:extLst>
    </dgm:pt>
    <dgm:pt modelId="{F516410A-2C26-421E-B608-164143BDB725}" type="pres">
      <dgm:prSet presAssocID="{1BBF077E-373D-4784-86EA-E9932A083D27}" presName="spaceRect" presStyleCnt="0"/>
      <dgm:spPr/>
    </dgm:pt>
    <dgm:pt modelId="{2AF10554-843C-4C48-9BCC-85E40515F113}" type="pres">
      <dgm:prSet presAssocID="{1BBF077E-373D-4784-86EA-E9932A083D27}" presName="textRect" presStyleLbl="revTx" presStyleIdx="0" presStyleCnt="4">
        <dgm:presLayoutVars>
          <dgm:chMax val="1"/>
          <dgm:chPref val="1"/>
        </dgm:presLayoutVars>
      </dgm:prSet>
      <dgm:spPr/>
    </dgm:pt>
    <dgm:pt modelId="{CBE03FDE-4804-4884-8100-6801030903D5}" type="pres">
      <dgm:prSet presAssocID="{CFE00400-F699-46C9-B397-AAF1E9B1E1AB}" presName="sibTrans" presStyleLbl="sibTrans2D1" presStyleIdx="0" presStyleCnt="0"/>
      <dgm:spPr/>
    </dgm:pt>
    <dgm:pt modelId="{CF42D3C3-7B3C-486F-B0A9-C6C1BCDF7F18}" type="pres">
      <dgm:prSet presAssocID="{B129DB37-81B4-4B78-90FE-F3BA27C29C9E}" presName="compNode" presStyleCnt="0"/>
      <dgm:spPr/>
    </dgm:pt>
    <dgm:pt modelId="{74BD2445-7D0E-4D96-8A5D-7628557E1068}" type="pres">
      <dgm:prSet presAssocID="{B129DB37-81B4-4B78-90FE-F3BA27C29C9E}" presName="iconBgRect" presStyleLbl="bgShp" presStyleIdx="1" presStyleCnt="4"/>
      <dgm:spPr/>
    </dgm:pt>
    <dgm:pt modelId="{015116EF-383C-4172-B605-BFCC96CF3CD7}" type="pres">
      <dgm:prSet presAssocID="{B129DB37-81B4-4B78-90FE-F3BA27C29C9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r"/>
        </a:ext>
      </dgm:extLst>
    </dgm:pt>
    <dgm:pt modelId="{ABA0CCFB-C4A7-488D-A8F5-169C59586F8A}" type="pres">
      <dgm:prSet presAssocID="{B129DB37-81B4-4B78-90FE-F3BA27C29C9E}" presName="spaceRect" presStyleCnt="0"/>
      <dgm:spPr/>
    </dgm:pt>
    <dgm:pt modelId="{62C040E0-D644-4AAB-B520-3C2A47F5DD30}" type="pres">
      <dgm:prSet presAssocID="{B129DB37-81B4-4B78-90FE-F3BA27C29C9E}" presName="textRect" presStyleLbl="revTx" presStyleIdx="1" presStyleCnt="4">
        <dgm:presLayoutVars>
          <dgm:chMax val="1"/>
          <dgm:chPref val="1"/>
        </dgm:presLayoutVars>
      </dgm:prSet>
      <dgm:spPr/>
    </dgm:pt>
    <dgm:pt modelId="{9E694A41-31AB-4BF8-AC72-F2CE184DD9F6}" type="pres">
      <dgm:prSet presAssocID="{85578FE7-D089-4011-85CF-0D92DDDFED8A}" presName="sibTrans" presStyleLbl="sibTrans2D1" presStyleIdx="0" presStyleCnt="0"/>
      <dgm:spPr/>
    </dgm:pt>
    <dgm:pt modelId="{6FE8E255-5891-430B-947F-0D1AA9D945F9}" type="pres">
      <dgm:prSet presAssocID="{7F5F25B1-1919-4F2A-815A-74054715F1FC}" presName="compNode" presStyleCnt="0"/>
      <dgm:spPr/>
    </dgm:pt>
    <dgm:pt modelId="{81DADB04-D155-43D7-AD37-A58753F698CE}" type="pres">
      <dgm:prSet presAssocID="{7F5F25B1-1919-4F2A-815A-74054715F1FC}" presName="iconBgRect" presStyleLbl="bgShp" presStyleIdx="2" presStyleCnt="4"/>
      <dgm:spPr/>
    </dgm:pt>
    <dgm:pt modelId="{3007C395-2823-4A59-9F92-8D12E280BA09}" type="pres">
      <dgm:prSet presAssocID="{7F5F25B1-1919-4F2A-815A-74054715F1F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yncing Cloud"/>
        </a:ext>
      </dgm:extLst>
    </dgm:pt>
    <dgm:pt modelId="{E67FA213-8428-4272-AEFD-848855242C39}" type="pres">
      <dgm:prSet presAssocID="{7F5F25B1-1919-4F2A-815A-74054715F1FC}" presName="spaceRect" presStyleCnt="0"/>
      <dgm:spPr/>
    </dgm:pt>
    <dgm:pt modelId="{0B0D2403-B897-4D67-89EA-7AB590E23081}" type="pres">
      <dgm:prSet presAssocID="{7F5F25B1-1919-4F2A-815A-74054715F1FC}" presName="textRect" presStyleLbl="revTx" presStyleIdx="2" presStyleCnt="4">
        <dgm:presLayoutVars>
          <dgm:chMax val="1"/>
          <dgm:chPref val="1"/>
        </dgm:presLayoutVars>
      </dgm:prSet>
      <dgm:spPr/>
    </dgm:pt>
    <dgm:pt modelId="{9C412ECF-E58E-4CDC-B870-D923DC4AA8FA}" type="pres">
      <dgm:prSet presAssocID="{D932FBFD-2EA4-4C88-8E2A-DD48C24A8706}" presName="sibTrans" presStyleLbl="sibTrans2D1" presStyleIdx="0" presStyleCnt="0"/>
      <dgm:spPr/>
    </dgm:pt>
    <dgm:pt modelId="{553B44DA-60D4-4872-A84C-3F748BDB98C1}" type="pres">
      <dgm:prSet presAssocID="{A1856422-7899-404E-965D-DE6475A2AFE5}" presName="compNode" presStyleCnt="0"/>
      <dgm:spPr/>
    </dgm:pt>
    <dgm:pt modelId="{2091D3BC-AA8E-4321-88C2-EDF60B321527}" type="pres">
      <dgm:prSet presAssocID="{A1856422-7899-404E-965D-DE6475A2AFE5}" presName="iconBgRect" presStyleLbl="bgShp" presStyleIdx="3" presStyleCnt="4"/>
      <dgm:spPr/>
    </dgm:pt>
    <dgm:pt modelId="{5FB3A442-5A4E-4567-B39B-768877B78AE6}" type="pres">
      <dgm:prSet presAssocID="{A1856422-7899-404E-965D-DE6475A2AFE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pple"/>
        </a:ext>
      </dgm:extLst>
    </dgm:pt>
    <dgm:pt modelId="{11CB30DB-8998-4DEC-81BD-F4E499A0C410}" type="pres">
      <dgm:prSet presAssocID="{A1856422-7899-404E-965D-DE6475A2AFE5}" presName="spaceRect" presStyleCnt="0"/>
      <dgm:spPr/>
    </dgm:pt>
    <dgm:pt modelId="{C2BB0172-C576-44D4-BF6C-7A11D48E0CA6}" type="pres">
      <dgm:prSet presAssocID="{A1856422-7899-404E-965D-DE6475A2AFE5}" presName="textRect" presStyleLbl="revTx" presStyleIdx="3" presStyleCnt="4">
        <dgm:presLayoutVars>
          <dgm:chMax val="1"/>
          <dgm:chPref val="1"/>
        </dgm:presLayoutVars>
      </dgm:prSet>
      <dgm:spPr/>
    </dgm:pt>
  </dgm:ptLst>
  <dgm:cxnLst>
    <dgm:cxn modelId="{F4671D21-C59A-4B3C-B045-71CF73E8449A}" srcId="{06454442-A85A-45D2-BCC5-419D448FA9F6}" destId="{1BBF077E-373D-4784-86EA-E9932A083D27}" srcOrd="0" destOrd="0" parTransId="{B7107242-A449-4EFB-9613-55A5F35A23B7}" sibTransId="{CFE00400-F699-46C9-B397-AAF1E9B1E1AB}"/>
    <dgm:cxn modelId="{2358E234-18ED-4A68-AA92-831A2704CB69}" srcId="{06454442-A85A-45D2-BCC5-419D448FA9F6}" destId="{B129DB37-81B4-4B78-90FE-F3BA27C29C9E}" srcOrd="1" destOrd="0" parTransId="{5E15618D-98C9-4811-9E2F-378F8AE05DE3}" sibTransId="{85578FE7-D089-4011-85CF-0D92DDDFED8A}"/>
    <dgm:cxn modelId="{47EB703E-E749-41BE-9838-D4BC0394C246}" type="presOf" srcId="{1BBF077E-373D-4784-86EA-E9932A083D27}" destId="{2AF10554-843C-4C48-9BCC-85E40515F113}" srcOrd="0" destOrd="0" presId="urn:microsoft.com/office/officeart/2018/2/layout/IconCircleList"/>
    <dgm:cxn modelId="{33271B4C-6D6A-422A-909D-0772DDB66D67}" srcId="{06454442-A85A-45D2-BCC5-419D448FA9F6}" destId="{7F5F25B1-1919-4F2A-815A-74054715F1FC}" srcOrd="2" destOrd="0" parTransId="{E51C0938-CB42-4C80-812D-DEF3963F37E2}" sibTransId="{D932FBFD-2EA4-4C88-8E2A-DD48C24A8706}"/>
    <dgm:cxn modelId="{FC412B58-6417-49BF-9C10-0349DCE38765}" type="presOf" srcId="{CFE00400-F699-46C9-B397-AAF1E9B1E1AB}" destId="{CBE03FDE-4804-4884-8100-6801030903D5}" srcOrd="0" destOrd="0" presId="urn:microsoft.com/office/officeart/2018/2/layout/IconCircleList"/>
    <dgm:cxn modelId="{3A3DC297-B5EE-449D-BACA-65615CC55BFB}" type="presOf" srcId="{85578FE7-D089-4011-85CF-0D92DDDFED8A}" destId="{9E694A41-31AB-4BF8-AC72-F2CE184DD9F6}" srcOrd="0" destOrd="0" presId="urn:microsoft.com/office/officeart/2018/2/layout/IconCircleList"/>
    <dgm:cxn modelId="{9C4712A2-1A9E-4208-8924-6FEEB74C16F3}" type="presOf" srcId="{7F5F25B1-1919-4F2A-815A-74054715F1FC}" destId="{0B0D2403-B897-4D67-89EA-7AB590E23081}" srcOrd="0" destOrd="0" presId="urn:microsoft.com/office/officeart/2018/2/layout/IconCircleList"/>
    <dgm:cxn modelId="{B878EBBE-45C3-4B59-A364-23FDF9D69A93}" type="presOf" srcId="{06454442-A85A-45D2-BCC5-419D448FA9F6}" destId="{1D777EDC-6EC4-4E72-94BF-D29FBA7A977E}" srcOrd="0" destOrd="0" presId="urn:microsoft.com/office/officeart/2018/2/layout/IconCircleList"/>
    <dgm:cxn modelId="{1C4647CA-13FA-43A7-AFC6-EB389DD35BD7}" type="presOf" srcId="{A1856422-7899-404E-965D-DE6475A2AFE5}" destId="{C2BB0172-C576-44D4-BF6C-7A11D48E0CA6}" srcOrd="0" destOrd="0" presId="urn:microsoft.com/office/officeart/2018/2/layout/IconCircleList"/>
    <dgm:cxn modelId="{7676B0CF-746B-4CA0-8958-E68DC4A8FA46}" srcId="{06454442-A85A-45D2-BCC5-419D448FA9F6}" destId="{A1856422-7899-404E-965D-DE6475A2AFE5}" srcOrd="3" destOrd="0" parTransId="{6B575D60-6055-4668-B821-7DEE3FE3886F}" sibTransId="{AB21BFFA-B681-45A4-9A0A-8155995F12C4}"/>
    <dgm:cxn modelId="{137D74D9-CF51-4277-8F33-140F3542A97C}" type="presOf" srcId="{B129DB37-81B4-4B78-90FE-F3BA27C29C9E}" destId="{62C040E0-D644-4AAB-B520-3C2A47F5DD30}" srcOrd="0" destOrd="0" presId="urn:microsoft.com/office/officeart/2018/2/layout/IconCircleList"/>
    <dgm:cxn modelId="{633183ED-D759-4B92-949F-3DDE94E70D7E}" type="presOf" srcId="{D932FBFD-2EA4-4C88-8E2A-DD48C24A8706}" destId="{9C412ECF-E58E-4CDC-B870-D923DC4AA8FA}" srcOrd="0" destOrd="0" presId="urn:microsoft.com/office/officeart/2018/2/layout/IconCircleList"/>
    <dgm:cxn modelId="{055E7707-F42A-472E-9964-538AD63CB3D5}" type="presParOf" srcId="{1D777EDC-6EC4-4E72-94BF-D29FBA7A977E}" destId="{20C29499-8E7E-443A-A32C-8A6DD1B198C9}" srcOrd="0" destOrd="0" presId="urn:microsoft.com/office/officeart/2018/2/layout/IconCircleList"/>
    <dgm:cxn modelId="{9BA439E0-A99D-4ADA-8D42-3DB091B1D559}" type="presParOf" srcId="{20C29499-8E7E-443A-A32C-8A6DD1B198C9}" destId="{04D3CD59-101D-4147-BAE5-F5780DA962F5}" srcOrd="0" destOrd="0" presId="urn:microsoft.com/office/officeart/2018/2/layout/IconCircleList"/>
    <dgm:cxn modelId="{C11D13D9-D298-40AB-9742-853778B42476}" type="presParOf" srcId="{04D3CD59-101D-4147-BAE5-F5780DA962F5}" destId="{536B501A-CC9B-4DE6-BD0E-F336D7E515BA}" srcOrd="0" destOrd="0" presId="urn:microsoft.com/office/officeart/2018/2/layout/IconCircleList"/>
    <dgm:cxn modelId="{16EB6425-F13C-4331-A93E-A323CD9E8F3C}" type="presParOf" srcId="{04D3CD59-101D-4147-BAE5-F5780DA962F5}" destId="{67CFD301-ACBD-49DC-8FAF-4A5EC6EC2126}" srcOrd="1" destOrd="0" presId="urn:microsoft.com/office/officeart/2018/2/layout/IconCircleList"/>
    <dgm:cxn modelId="{5640A2A9-A85A-42F4-9312-489128493FBC}" type="presParOf" srcId="{04D3CD59-101D-4147-BAE5-F5780DA962F5}" destId="{F516410A-2C26-421E-B608-164143BDB725}" srcOrd="2" destOrd="0" presId="urn:microsoft.com/office/officeart/2018/2/layout/IconCircleList"/>
    <dgm:cxn modelId="{ECE9D3C3-E60B-4FEB-A6BA-73FDA8C1C109}" type="presParOf" srcId="{04D3CD59-101D-4147-BAE5-F5780DA962F5}" destId="{2AF10554-843C-4C48-9BCC-85E40515F113}" srcOrd="3" destOrd="0" presId="urn:microsoft.com/office/officeart/2018/2/layout/IconCircleList"/>
    <dgm:cxn modelId="{85C3D3A1-0154-4CD2-85F1-B30194751F55}" type="presParOf" srcId="{20C29499-8E7E-443A-A32C-8A6DD1B198C9}" destId="{CBE03FDE-4804-4884-8100-6801030903D5}" srcOrd="1" destOrd="0" presId="urn:microsoft.com/office/officeart/2018/2/layout/IconCircleList"/>
    <dgm:cxn modelId="{1421E014-5B9B-488D-B420-8D091DDD6927}" type="presParOf" srcId="{20C29499-8E7E-443A-A32C-8A6DD1B198C9}" destId="{CF42D3C3-7B3C-486F-B0A9-C6C1BCDF7F18}" srcOrd="2" destOrd="0" presId="urn:microsoft.com/office/officeart/2018/2/layout/IconCircleList"/>
    <dgm:cxn modelId="{71ECA3DC-85A4-4799-9D46-3AEDDD95D3D6}" type="presParOf" srcId="{CF42D3C3-7B3C-486F-B0A9-C6C1BCDF7F18}" destId="{74BD2445-7D0E-4D96-8A5D-7628557E1068}" srcOrd="0" destOrd="0" presId="urn:microsoft.com/office/officeart/2018/2/layout/IconCircleList"/>
    <dgm:cxn modelId="{9C4CCDB3-90AF-45E2-89A0-D1EAE10A0D62}" type="presParOf" srcId="{CF42D3C3-7B3C-486F-B0A9-C6C1BCDF7F18}" destId="{015116EF-383C-4172-B605-BFCC96CF3CD7}" srcOrd="1" destOrd="0" presId="urn:microsoft.com/office/officeart/2018/2/layout/IconCircleList"/>
    <dgm:cxn modelId="{79448D82-DC59-40B8-9E91-6DCE0628A5C1}" type="presParOf" srcId="{CF42D3C3-7B3C-486F-B0A9-C6C1BCDF7F18}" destId="{ABA0CCFB-C4A7-488D-A8F5-169C59586F8A}" srcOrd="2" destOrd="0" presId="urn:microsoft.com/office/officeart/2018/2/layout/IconCircleList"/>
    <dgm:cxn modelId="{94A507D7-3042-4C05-9697-4F1D7200FE70}" type="presParOf" srcId="{CF42D3C3-7B3C-486F-B0A9-C6C1BCDF7F18}" destId="{62C040E0-D644-4AAB-B520-3C2A47F5DD30}" srcOrd="3" destOrd="0" presId="urn:microsoft.com/office/officeart/2018/2/layout/IconCircleList"/>
    <dgm:cxn modelId="{B73AF50B-1EDF-4072-9113-B1582DC68DAC}" type="presParOf" srcId="{20C29499-8E7E-443A-A32C-8A6DD1B198C9}" destId="{9E694A41-31AB-4BF8-AC72-F2CE184DD9F6}" srcOrd="3" destOrd="0" presId="urn:microsoft.com/office/officeart/2018/2/layout/IconCircleList"/>
    <dgm:cxn modelId="{F2ED0FDA-8CA5-4F0E-B25C-CF9F279E7078}" type="presParOf" srcId="{20C29499-8E7E-443A-A32C-8A6DD1B198C9}" destId="{6FE8E255-5891-430B-947F-0D1AA9D945F9}" srcOrd="4" destOrd="0" presId="urn:microsoft.com/office/officeart/2018/2/layout/IconCircleList"/>
    <dgm:cxn modelId="{C15943E7-8D34-4501-B2D0-7B1A5D8A63B3}" type="presParOf" srcId="{6FE8E255-5891-430B-947F-0D1AA9D945F9}" destId="{81DADB04-D155-43D7-AD37-A58753F698CE}" srcOrd="0" destOrd="0" presId="urn:microsoft.com/office/officeart/2018/2/layout/IconCircleList"/>
    <dgm:cxn modelId="{7D5AEC05-47B1-4D49-92C9-025724754DB8}" type="presParOf" srcId="{6FE8E255-5891-430B-947F-0D1AA9D945F9}" destId="{3007C395-2823-4A59-9F92-8D12E280BA09}" srcOrd="1" destOrd="0" presId="urn:microsoft.com/office/officeart/2018/2/layout/IconCircleList"/>
    <dgm:cxn modelId="{1405B34C-906A-4D1A-8792-D7B7428A560A}" type="presParOf" srcId="{6FE8E255-5891-430B-947F-0D1AA9D945F9}" destId="{E67FA213-8428-4272-AEFD-848855242C39}" srcOrd="2" destOrd="0" presId="urn:microsoft.com/office/officeart/2018/2/layout/IconCircleList"/>
    <dgm:cxn modelId="{8AA4D8D4-D1D3-41CC-8A6A-00E180FC155D}" type="presParOf" srcId="{6FE8E255-5891-430B-947F-0D1AA9D945F9}" destId="{0B0D2403-B897-4D67-89EA-7AB590E23081}" srcOrd="3" destOrd="0" presId="urn:microsoft.com/office/officeart/2018/2/layout/IconCircleList"/>
    <dgm:cxn modelId="{5395D97D-C438-4B76-BF62-AFA4FD07EC53}" type="presParOf" srcId="{20C29499-8E7E-443A-A32C-8A6DD1B198C9}" destId="{9C412ECF-E58E-4CDC-B870-D923DC4AA8FA}" srcOrd="5" destOrd="0" presId="urn:microsoft.com/office/officeart/2018/2/layout/IconCircleList"/>
    <dgm:cxn modelId="{739B6F75-CF74-4DC1-B2D0-F6B46BE4423A}" type="presParOf" srcId="{20C29499-8E7E-443A-A32C-8A6DD1B198C9}" destId="{553B44DA-60D4-4872-A84C-3F748BDB98C1}" srcOrd="6" destOrd="0" presId="urn:microsoft.com/office/officeart/2018/2/layout/IconCircleList"/>
    <dgm:cxn modelId="{ADFE60A1-8900-4DA4-86A4-0B588CEEFC75}" type="presParOf" srcId="{553B44DA-60D4-4872-A84C-3F748BDB98C1}" destId="{2091D3BC-AA8E-4321-88C2-EDF60B321527}" srcOrd="0" destOrd="0" presId="urn:microsoft.com/office/officeart/2018/2/layout/IconCircleList"/>
    <dgm:cxn modelId="{259E34F1-D48C-48AD-9C5A-6F0A62AA3852}" type="presParOf" srcId="{553B44DA-60D4-4872-A84C-3F748BDB98C1}" destId="{5FB3A442-5A4E-4567-B39B-768877B78AE6}" srcOrd="1" destOrd="0" presId="urn:microsoft.com/office/officeart/2018/2/layout/IconCircleList"/>
    <dgm:cxn modelId="{95CAD32F-00B7-43E6-A89B-C4289095DBC3}" type="presParOf" srcId="{553B44DA-60D4-4872-A84C-3F748BDB98C1}" destId="{11CB30DB-8998-4DEC-81BD-F4E499A0C410}" srcOrd="2" destOrd="0" presId="urn:microsoft.com/office/officeart/2018/2/layout/IconCircleList"/>
    <dgm:cxn modelId="{73DD27BF-C3AC-41DE-A8A0-264E71D6BFE3}" type="presParOf" srcId="{553B44DA-60D4-4872-A84C-3F748BDB98C1}" destId="{C2BB0172-C576-44D4-BF6C-7A11D48E0CA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16B994-1723-40FC-92E1-CA0E6AF1E268}"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F3C2A83-BA2F-4528-86BA-90FC4CCB6536}">
      <dgm:prSet/>
      <dgm:spPr/>
      <dgm:t>
        <a:bodyPr/>
        <a:lstStyle/>
        <a:p>
          <a:r>
            <a:rPr lang="en-US"/>
            <a:t>• Implementation: NHSX, Public Health England, and local authorities</a:t>
          </a:r>
        </a:p>
      </dgm:t>
    </dgm:pt>
    <dgm:pt modelId="{7DD2EA66-8842-460B-80E5-81A05BE7D595}" type="parTrans" cxnId="{B765B364-9881-42FA-AE1D-FB1BA02D976C}">
      <dgm:prSet/>
      <dgm:spPr/>
      <dgm:t>
        <a:bodyPr/>
        <a:lstStyle/>
        <a:p>
          <a:endParaRPr lang="en-US"/>
        </a:p>
      </dgm:t>
    </dgm:pt>
    <dgm:pt modelId="{6700FA11-57FD-4B71-8C65-3CAA18A688FD}" type="sibTrans" cxnId="{B765B364-9881-42FA-AE1D-FB1BA02D976C}">
      <dgm:prSet/>
      <dgm:spPr/>
      <dgm:t>
        <a:bodyPr/>
        <a:lstStyle/>
        <a:p>
          <a:endParaRPr lang="en-US"/>
        </a:p>
      </dgm:t>
    </dgm:pt>
    <dgm:pt modelId="{1ABD0643-7324-462C-91AB-29EFAFB9BCBE}">
      <dgm:prSet/>
      <dgm:spPr/>
      <dgm:t>
        <a:bodyPr/>
        <a:lstStyle/>
        <a:p>
          <a:r>
            <a:rPr lang="en-US"/>
            <a:t>• Pilot: Isle of Wight and London boroughs</a:t>
          </a:r>
        </a:p>
      </dgm:t>
    </dgm:pt>
    <dgm:pt modelId="{E9379D52-6CF9-4C66-821D-DD83F86D5598}" type="parTrans" cxnId="{99FBA58C-ECED-400D-9D63-C676759B5A7B}">
      <dgm:prSet/>
      <dgm:spPr/>
      <dgm:t>
        <a:bodyPr/>
        <a:lstStyle/>
        <a:p>
          <a:endParaRPr lang="en-US"/>
        </a:p>
      </dgm:t>
    </dgm:pt>
    <dgm:pt modelId="{54A14CBD-1CE5-4E30-97C7-D9D25B5B4443}" type="sibTrans" cxnId="{99FBA58C-ECED-400D-9D63-C676759B5A7B}">
      <dgm:prSet/>
      <dgm:spPr/>
      <dgm:t>
        <a:bodyPr/>
        <a:lstStyle/>
        <a:p>
          <a:endParaRPr lang="en-US"/>
        </a:p>
      </dgm:t>
    </dgm:pt>
    <dgm:pt modelId="{3A235866-AA76-43EE-A2AF-461B4C7F859F}">
      <dgm:prSet/>
      <dgm:spPr/>
      <dgm:t>
        <a:bodyPr/>
        <a:lstStyle/>
        <a:p>
          <a:r>
            <a:rPr lang="en-US"/>
            <a:t>• Integration with NHS Test &amp; Trace data systems</a:t>
          </a:r>
        </a:p>
      </dgm:t>
    </dgm:pt>
    <dgm:pt modelId="{DCACA639-247D-4F76-9A0B-783DE8F95162}" type="parTrans" cxnId="{0533AD32-4E03-4D84-A55F-CCA336926E2A}">
      <dgm:prSet/>
      <dgm:spPr/>
      <dgm:t>
        <a:bodyPr/>
        <a:lstStyle/>
        <a:p>
          <a:endParaRPr lang="en-US"/>
        </a:p>
      </dgm:t>
    </dgm:pt>
    <dgm:pt modelId="{9666AE2D-26BE-4DB1-B295-07FB2C0710A1}" type="sibTrans" cxnId="{0533AD32-4E03-4D84-A55F-CCA336926E2A}">
      <dgm:prSet/>
      <dgm:spPr/>
      <dgm:t>
        <a:bodyPr/>
        <a:lstStyle/>
        <a:p>
          <a:endParaRPr lang="en-US"/>
        </a:p>
      </dgm:t>
    </dgm:pt>
    <dgm:pt modelId="{215EAC25-A504-43B9-9243-2233C4AE7312}">
      <dgm:prSet/>
      <dgm:spPr/>
      <dgm:t>
        <a:bodyPr/>
        <a:lstStyle/>
        <a:p>
          <a:r>
            <a:rPr lang="en-US"/>
            <a:t>• Evidence: reduction in cases linked to app alerts (Wymant et al., 2021, Nature)</a:t>
          </a:r>
        </a:p>
      </dgm:t>
    </dgm:pt>
    <dgm:pt modelId="{EB9AB2FA-9F6D-4AD8-BE0E-A2375826C200}" type="parTrans" cxnId="{66CAC663-BA29-4EC8-9FF2-912B2360F989}">
      <dgm:prSet/>
      <dgm:spPr/>
      <dgm:t>
        <a:bodyPr/>
        <a:lstStyle/>
        <a:p>
          <a:endParaRPr lang="en-US"/>
        </a:p>
      </dgm:t>
    </dgm:pt>
    <dgm:pt modelId="{24101527-BA78-41CE-99F8-324FB722C063}" type="sibTrans" cxnId="{66CAC663-BA29-4EC8-9FF2-912B2360F989}">
      <dgm:prSet/>
      <dgm:spPr/>
      <dgm:t>
        <a:bodyPr/>
        <a:lstStyle/>
        <a:p>
          <a:endParaRPr lang="en-US"/>
        </a:p>
      </dgm:t>
    </dgm:pt>
    <dgm:pt modelId="{620F4884-5081-9641-981E-3475CDB7AB36}" type="pres">
      <dgm:prSet presAssocID="{AB16B994-1723-40FC-92E1-CA0E6AF1E268}" presName="diagram" presStyleCnt="0">
        <dgm:presLayoutVars>
          <dgm:dir/>
          <dgm:resizeHandles val="exact"/>
        </dgm:presLayoutVars>
      </dgm:prSet>
      <dgm:spPr/>
    </dgm:pt>
    <dgm:pt modelId="{87485A9F-57E1-AC42-ACE0-C0DA89E68C0B}" type="pres">
      <dgm:prSet presAssocID="{2F3C2A83-BA2F-4528-86BA-90FC4CCB6536}" presName="node" presStyleLbl="node1" presStyleIdx="0" presStyleCnt="4">
        <dgm:presLayoutVars>
          <dgm:bulletEnabled val="1"/>
        </dgm:presLayoutVars>
      </dgm:prSet>
      <dgm:spPr/>
    </dgm:pt>
    <dgm:pt modelId="{E689A6DB-4B5F-154D-8292-90520A7E78EB}" type="pres">
      <dgm:prSet presAssocID="{6700FA11-57FD-4B71-8C65-3CAA18A688FD}" presName="sibTrans" presStyleCnt="0"/>
      <dgm:spPr/>
    </dgm:pt>
    <dgm:pt modelId="{88C96103-1892-1544-8729-7148A014A82D}" type="pres">
      <dgm:prSet presAssocID="{1ABD0643-7324-462C-91AB-29EFAFB9BCBE}" presName="node" presStyleLbl="node1" presStyleIdx="1" presStyleCnt="4">
        <dgm:presLayoutVars>
          <dgm:bulletEnabled val="1"/>
        </dgm:presLayoutVars>
      </dgm:prSet>
      <dgm:spPr/>
    </dgm:pt>
    <dgm:pt modelId="{C29DDE18-EAAC-EF4D-AE77-14ADF7E4069B}" type="pres">
      <dgm:prSet presAssocID="{54A14CBD-1CE5-4E30-97C7-D9D25B5B4443}" presName="sibTrans" presStyleCnt="0"/>
      <dgm:spPr/>
    </dgm:pt>
    <dgm:pt modelId="{D33DF72C-2223-B344-9D2D-FC10B721C50C}" type="pres">
      <dgm:prSet presAssocID="{3A235866-AA76-43EE-A2AF-461B4C7F859F}" presName="node" presStyleLbl="node1" presStyleIdx="2" presStyleCnt="4">
        <dgm:presLayoutVars>
          <dgm:bulletEnabled val="1"/>
        </dgm:presLayoutVars>
      </dgm:prSet>
      <dgm:spPr/>
    </dgm:pt>
    <dgm:pt modelId="{4959A07A-6E9D-4A48-ACD8-E65D70AF5402}" type="pres">
      <dgm:prSet presAssocID="{9666AE2D-26BE-4DB1-B295-07FB2C0710A1}" presName="sibTrans" presStyleCnt="0"/>
      <dgm:spPr/>
    </dgm:pt>
    <dgm:pt modelId="{4FA81E6A-22A7-5342-9C6F-9D2B29005EBD}" type="pres">
      <dgm:prSet presAssocID="{215EAC25-A504-43B9-9243-2233C4AE7312}" presName="node" presStyleLbl="node1" presStyleIdx="3" presStyleCnt="4">
        <dgm:presLayoutVars>
          <dgm:bulletEnabled val="1"/>
        </dgm:presLayoutVars>
      </dgm:prSet>
      <dgm:spPr/>
    </dgm:pt>
  </dgm:ptLst>
  <dgm:cxnLst>
    <dgm:cxn modelId="{FB15261D-0E3A-FC4A-98AF-46506BA74CE3}" type="presOf" srcId="{2F3C2A83-BA2F-4528-86BA-90FC4CCB6536}" destId="{87485A9F-57E1-AC42-ACE0-C0DA89E68C0B}" srcOrd="0" destOrd="0" presId="urn:microsoft.com/office/officeart/2005/8/layout/default"/>
    <dgm:cxn modelId="{0533AD32-4E03-4D84-A55F-CCA336926E2A}" srcId="{AB16B994-1723-40FC-92E1-CA0E6AF1E268}" destId="{3A235866-AA76-43EE-A2AF-461B4C7F859F}" srcOrd="2" destOrd="0" parTransId="{DCACA639-247D-4F76-9A0B-783DE8F95162}" sibTransId="{9666AE2D-26BE-4DB1-B295-07FB2C0710A1}"/>
    <dgm:cxn modelId="{66CAC663-BA29-4EC8-9FF2-912B2360F989}" srcId="{AB16B994-1723-40FC-92E1-CA0E6AF1E268}" destId="{215EAC25-A504-43B9-9243-2233C4AE7312}" srcOrd="3" destOrd="0" parTransId="{EB9AB2FA-9F6D-4AD8-BE0E-A2375826C200}" sibTransId="{24101527-BA78-41CE-99F8-324FB722C063}"/>
    <dgm:cxn modelId="{B765B364-9881-42FA-AE1D-FB1BA02D976C}" srcId="{AB16B994-1723-40FC-92E1-CA0E6AF1E268}" destId="{2F3C2A83-BA2F-4528-86BA-90FC4CCB6536}" srcOrd="0" destOrd="0" parTransId="{7DD2EA66-8842-460B-80E5-81A05BE7D595}" sibTransId="{6700FA11-57FD-4B71-8C65-3CAA18A688FD}"/>
    <dgm:cxn modelId="{C139AF88-C109-0042-9BFC-E122A1BD54E7}" type="presOf" srcId="{1ABD0643-7324-462C-91AB-29EFAFB9BCBE}" destId="{88C96103-1892-1544-8729-7148A014A82D}" srcOrd="0" destOrd="0" presId="urn:microsoft.com/office/officeart/2005/8/layout/default"/>
    <dgm:cxn modelId="{99FBA58C-ECED-400D-9D63-C676759B5A7B}" srcId="{AB16B994-1723-40FC-92E1-CA0E6AF1E268}" destId="{1ABD0643-7324-462C-91AB-29EFAFB9BCBE}" srcOrd="1" destOrd="0" parTransId="{E9379D52-6CF9-4C66-821D-DD83F86D5598}" sibTransId="{54A14CBD-1CE5-4E30-97C7-D9D25B5B4443}"/>
    <dgm:cxn modelId="{FC412EA2-BA85-0742-9DCC-3CBE554D7D24}" type="presOf" srcId="{215EAC25-A504-43B9-9243-2233C4AE7312}" destId="{4FA81E6A-22A7-5342-9C6F-9D2B29005EBD}" srcOrd="0" destOrd="0" presId="urn:microsoft.com/office/officeart/2005/8/layout/default"/>
    <dgm:cxn modelId="{2E179CB2-89DD-6542-A271-F9DA3805074E}" type="presOf" srcId="{AB16B994-1723-40FC-92E1-CA0E6AF1E268}" destId="{620F4884-5081-9641-981E-3475CDB7AB36}" srcOrd="0" destOrd="0" presId="urn:microsoft.com/office/officeart/2005/8/layout/default"/>
    <dgm:cxn modelId="{96F0F8DE-6FEB-3348-8A57-D23BC19F8F72}" type="presOf" srcId="{3A235866-AA76-43EE-A2AF-461B4C7F859F}" destId="{D33DF72C-2223-B344-9D2D-FC10B721C50C}" srcOrd="0" destOrd="0" presId="urn:microsoft.com/office/officeart/2005/8/layout/default"/>
    <dgm:cxn modelId="{CB20A87E-E084-BA4C-B285-E9AE102F27B2}" type="presParOf" srcId="{620F4884-5081-9641-981E-3475CDB7AB36}" destId="{87485A9F-57E1-AC42-ACE0-C0DA89E68C0B}" srcOrd="0" destOrd="0" presId="urn:microsoft.com/office/officeart/2005/8/layout/default"/>
    <dgm:cxn modelId="{EAC651EF-DB07-464C-BEC5-2726ECB03D5F}" type="presParOf" srcId="{620F4884-5081-9641-981E-3475CDB7AB36}" destId="{E689A6DB-4B5F-154D-8292-90520A7E78EB}" srcOrd="1" destOrd="0" presId="urn:microsoft.com/office/officeart/2005/8/layout/default"/>
    <dgm:cxn modelId="{2C137E25-6DCC-0244-9F7B-4F2BCD724BD1}" type="presParOf" srcId="{620F4884-5081-9641-981E-3475CDB7AB36}" destId="{88C96103-1892-1544-8729-7148A014A82D}" srcOrd="2" destOrd="0" presId="urn:microsoft.com/office/officeart/2005/8/layout/default"/>
    <dgm:cxn modelId="{FAD41770-968B-EC4A-B908-3D4ADBC86B5E}" type="presParOf" srcId="{620F4884-5081-9641-981E-3475CDB7AB36}" destId="{C29DDE18-EAAC-EF4D-AE77-14ADF7E4069B}" srcOrd="3" destOrd="0" presId="urn:microsoft.com/office/officeart/2005/8/layout/default"/>
    <dgm:cxn modelId="{522F7291-6898-B74C-B446-37C07386D170}" type="presParOf" srcId="{620F4884-5081-9641-981E-3475CDB7AB36}" destId="{D33DF72C-2223-B344-9D2D-FC10B721C50C}" srcOrd="4" destOrd="0" presId="urn:microsoft.com/office/officeart/2005/8/layout/default"/>
    <dgm:cxn modelId="{44B9CDC3-C407-F048-830B-385067767258}" type="presParOf" srcId="{620F4884-5081-9641-981E-3475CDB7AB36}" destId="{4959A07A-6E9D-4A48-ACD8-E65D70AF5402}" srcOrd="5" destOrd="0" presId="urn:microsoft.com/office/officeart/2005/8/layout/default"/>
    <dgm:cxn modelId="{194F6850-B5BE-EF42-B79D-D10D98362A51}" type="presParOf" srcId="{620F4884-5081-9641-981E-3475CDB7AB36}" destId="{4FA81E6A-22A7-5342-9C6F-9D2B29005EB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3F89EE-CF63-433A-A98A-88E8C06C542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732353B-A292-4D1B-8271-00B7325AA112}">
      <dgm:prSet/>
      <dgm:spPr/>
      <dgm:t>
        <a:bodyPr/>
        <a:lstStyle/>
        <a:p>
          <a:pPr>
            <a:lnSpc>
              <a:spcPct val="100000"/>
            </a:lnSpc>
          </a:pPr>
          <a:r>
            <a:rPr lang="en-US"/>
            <a:t>• Supported overstretched public health teams</a:t>
          </a:r>
        </a:p>
      </dgm:t>
    </dgm:pt>
    <dgm:pt modelId="{14A153DF-1E36-48AC-AD51-6E648F0E0AE7}" type="parTrans" cxnId="{5290C707-CA07-435E-809B-2034186F6E57}">
      <dgm:prSet/>
      <dgm:spPr/>
      <dgm:t>
        <a:bodyPr/>
        <a:lstStyle/>
        <a:p>
          <a:endParaRPr lang="en-US"/>
        </a:p>
      </dgm:t>
    </dgm:pt>
    <dgm:pt modelId="{53034B51-4E55-4897-905E-3D70107B0932}" type="sibTrans" cxnId="{5290C707-CA07-435E-809B-2034186F6E57}">
      <dgm:prSet/>
      <dgm:spPr/>
      <dgm:t>
        <a:bodyPr/>
        <a:lstStyle/>
        <a:p>
          <a:endParaRPr lang="en-US"/>
        </a:p>
      </dgm:t>
    </dgm:pt>
    <dgm:pt modelId="{E40FC46D-4BCD-408B-A6A3-359D6A25F73A}">
      <dgm:prSet/>
      <dgm:spPr/>
      <dgm:t>
        <a:bodyPr/>
        <a:lstStyle/>
        <a:p>
          <a:pPr>
            <a:lnSpc>
              <a:spcPct val="100000"/>
            </a:lnSpc>
          </a:pPr>
          <a:r>
            <a:rPr lang="en-US"/>
            <a:t>• Automated exposure notifications</a:t>
          </a:r>
        </a:p>
      </dgm:t>
    </dgm:pt>
    <dgm:pt modelId="{E734E080-270C-4BAD-BB42-AE013C3FBC76}" type="parTrans" cxnId="{9040C665-BCEF-41FB-A4AC-78D9416DB04D}">
      <dgm:prSet/>
      <dgm:spPr/>
      <dgm:t>
        <a:bodyPr/>
        <a:lstStyle/>
        <a:p>
          <a:endParaRPr lang="en-US"/>
        </a:p>
      </dgm:t>
    </dgm:pt>
    <dgm:pt modelId="{C2E409A7-2B0E-494F-94AF-12790C84F4AD}" type="sibTrans" cxnId="{9040C665-BCEF-41FB-A4AC-78D9416DB04D}">
      <dgm:prSet/>
      <dgm:spPr/>
      <dgm:t>
        <a:bodyPr/>
        <a:lstStyle/>
        <a:p>
          <a:endParaRPr lang="en-US"/>
        </a:p>
      </dgm:t>
    </dgm:pt>
    <dgm:pt modelId="{096E569D-EEE6-4359-A495-FDE87AB348D5}">
      <dgm:prSet/>
      <dgm:spPr/>
      <dgm:t>
        <a:bodyPr/>
        <a:lstStyle/>
        <a:p>
          <a:pPr>
            <a:lnSpc>
              <a:spcPct val="100000"/>
            </a:lnSpc>
          </a:pPr>
          <a:r>
            <a:rPr lang="en-US"/>
            <a:t>• Reduced manual contact tracing burden</a:t>
          </a:r>
        </a:p>
      </dgm:t>
    </dgm:pt>
    <dgm:pt modelId="{BD187FFB-2033-4700-A7B5-B5D66709F595}" type="parTrans" cxnId="{8FBEE82D-EFC3-48BE-8B0F-B022235DD5A7}">
      <dgm:prSet/>
      <dgm:spPr/>
      <dgm:t>
        <a:bodyPr/>
        <a:lstStyle/>
        <a:p>
          <a:endParaRPr lang="en-US"/>
        </a:p>
      </dgm:t>
    </dgm:pt>
    <dgm:pt modelId="{7301BF48-933A-4A9F-9719-480171280846}" type="sibTrans" cxnId="{8FBEE82D-EFC3-48BE-8B0F-B022235DD5A7}">
      <dgm:prSet/>
      <dgm:spPr/>
      <dgm:t>
        <a:bodyPr/>
        <a:lstStyle/>
        <a:p>
          <a:endParaRPr lang="en-US"/>
        </a:p>
      </dgm:t>
    </dgm:pt>
    <dgm:pt modelId="{AFEDCAAC-858F-43DB-971D-BFFF0411F48F}">
      <dgm:prSet/>
      <dgm:spPr/>
      <dgm:t>
        <a:bodyPr/>
        <a:lstStyle/>
        <a:p>
          <a:pPr>
            <a:lnSpc>
              <a:spcPct val="100000"/>
            </a:lnSpc>
          </a:pPr>
          <a:r>
            <a:rPr lang="en-US"/>
            <a:t>• Increased need for digital literacy and data handling skills</a:t>
          </a:r>
        </a:p>
      </dgm:t>
    </dgm:pt>
    <dgm:pt modelId="{65824075-7FF2-469F-8159-8F9F1AEC40AB}" type="parTrans" cxnId="{0FDDBC12-8FAF-410C-8BCA-37E067860F50}">
      <dgm:prSet/>
      <dgm:spPr/>
      <dgm:t>
        <a:bodyPr/>
        <a:lstStyle/>
        <a:p>
          <a:endParaRPr lang="en-US"/>
        </a:p>
      </dgm:t>
    </dgm:pt>
    <dgm:pt modelId="{5C61E7CE-73FB-4CA8-8AE8-44DD5B345EB0}" type="sibTrans" cxnId="{0FDDBC12-8FAF-410C-8BCA-37E067860F50}">
      <dgm:prSet/>
      <dgm:spPr/>
      <dgm:t>
        <a:bodyPr/>
        <a:lstStyle/>
        <a:p>
          <a:endParaRPr lang="en-US"/>
        </a:p>
      </dgm:t>
    </dgm:pt>
    <dgm:pt modelId="{02C61081-F8D5-46F1-BC69-B9C776B30250}" type="pres">
      <dgm:prSet presAssocID="{A03F89EE-CF63-433A-A98A-88E8C06C5421}" presName="root" presStyleCnt="0">
        <dgm:presLayoutVars>
          <dgm:dir/>
          <dgm:resizeHandles val="exact"/>
        </dgm:presLayoutVars>
      </dgm:prSet>
      <dgm:spPr/>
    </dgm:pt>
    <dgm:pt modelId="{343B4F69-AD44-464F-956E-C61D6FE460F2}" type="pres">
      <dgm:prSet presAssocID="{3732353B-A292-4D1B-8271-00B7325AA112}" presName="compNode" presStyleCnt="0"/>
      <dgm:spPr/>
    </dgm:pt>
    <dgm:pt modelId="{EE88018C-6A1D-4955-8C9A-D6D70B925B8F}" type="pres">
      <dgm:prSet presAssocID="{3732353B-A292-4D1B-8271-00B7325AA112}" presName="bgRect" presStyleLbl="bgShp" presStyleIdx="0" presStyleCnt="4"/>
      <dgm:spPr/>
    </dgm:pt>
    <dgm:pt modelId="{8B73441B-8D03-40D6-B8B5-6BAEDD1556F1}" type="pres">
      <dgm:prSet presAssocID="{3732353B-A292-4D1B-8271-00B7325AA11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60B49B1A-1E1D-4C1E-8EB7-C799338C8242}" type="pres">
      <dgm:prSet presAssocID="{3732353B-A292-4D1B-8271-00B7325AA112}" presName="spaceRect" presStyleCnt="0"/>
      <dgm:spPr/>
    </dgm:pt>
    <dgm:pt modelId="{D53B324A-B7E9-4AF8-9C0C-AAE29A332BE6}" type="pres">
      <dgm:prSet presAssocID="{3732353B-A292-4D1B-8271-00B7325AA112}" presName="parTx" presStyleLbl="revTx" presStyleIdx="0" presStyleCnt="4">
        <dgm:presLayoutVars>
          <dgm:chMax val="0"/>
          <dgm:chPref val="0"/>
        </dgm:presLayoutVars>
      </dgm:prSet>
      <dgm:spPr/>
    </dgm:pt>
    <dgm:pt modelId="{76AD28B5-DFB7-4B56-93AB-483E4FB214CD}" type="pres">
      <dgm:prSet presAssocID="{53034B51-4E55-4897-905E-3D70107B0932}" presName="sibTrans" presStyleCnt="0"/>
      <dgm:spPr/>
    </dgm:pt>
    <dgm:pt modelId="{BFFB2AB5-2DA4-4A62-A2BB-D7F1AC319816}" type="pres">
      <dgm:prSet presAssocID="{E40FC46D-4BCD-408B-A6A3-359D6A25F73A}" presName="compNode" presStyleCnt="0"/>
      <dgm:spPr/>
    </dgm:pt>
    <dgm:pt modelId="{51C7AF44-208A-4A41-83EF-56FF31956D54}" type="pres">
      <dgm:prSet presAssocID="{E40FC46D-4BCD-408B-A6A3-359D6A25F73A}" presName="bgRect" presStyleLbl="bgShp" presStyleIdx="1" presStyleCnt="4"/>
      <dgm:spPr/>
    </dgm:pt>
    <dgm:pt modelId="{3C4BF708-4FBD-4C0A-9C76-D27ADEDD89C5}" type="pres">
      <dgm:prSet presAssocID="{E40FC46D-4BCD-408B-A6A3-359D6A25F73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ears"/>
        </a:ext>
      </dgm:extLst>
    </dgm:pt>
    <dgm:pt modelId="{C5492E89-DBB8-4E5C-AC58-04F9A91D527B}" type="pres">
      <dgm:prSet presAssocID="{E40FC46D-4BCD-408B-A6A3-359D6A25F73A}" presName="spaceRect" presStyleCnt="0"/>
      <dgm:spPr/>
    </dgm:pt>
    <dgm:pt modelId="{1C791CB6-5B45-4D7F-919A-FD35088B0764}" type="pres">
      <dgm:prSet presAssocID="{E40FC46D-4BCD-408B-A6A3-359D6A25F73A}" presName="parTx" presStyleLbl="revTx" presStyleIdx="1" presStyleCnt="4">
        <dgm:presLayoutVars>
          <dgm:chMax val="0"/>
          <dgm:chPref val="0"/>
        </dgm:presLayoutVars>
      </dgm:prSet>
      <dgm:spPr/>
    </dgm:pt>
    <dgm:pt modelId="{0B25DC87-4D99-4247-956F-D10D86159A63}" type="pres">
      <dgm:prSet presAssocID="{C2E409A7-2B0E-494F-94AF-12790C84F4AD}" presName="sibTrans" presStyleCnt="0"/>
      <dgm:spPr/>
    </dgm:pt>
    <dgm:pt modelId="{B0EBCAA4-89D7-4CDD-96FF-DAD2F48D2487}" type="pres">
      <dgm:prSet presAssocID="{096E569D-EEE6-4359-A495-FDE87AB348D5}" presName="compNode" presStyleCnt="0"/>
      <dgm:spPr/>
    </dgm:pt>
    <dgm:pt modelId="{0FB62689-3089-4619-AAC7-668696A13260}" type="pres">
      <dgm:prSet presAssocID="{096E569D-EEE6-4359-A495-FDE87AB348D5}" presName="bgRect" presStyleLbl="bgShp" presStyleIdx="2" presStyleCnt="4"/>
      <dgm:spPr/>
    </dgm:pt>
    <dgm:pt modelId="{508FFB49-0793-48FF-A123-CFCDE2AE1329}" type="pres">
      <dgm:prSet presAssocID="{096E569D-EEE6-4359-A495-FDE87AB348D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ument"/>
        </a:ext>
      </dgm:extLst>
    </dgm:pt>
    <dgm:pt modelId="{200216FE-4F23-4B29-9EB6-0810181759BB}" type="pres">
      <dgm:prSet presAssocID="{096E569D-EEE6-4359-A495-FDE87AB348D5}" presName="spaceRect" presStyleCnt="0"/>
      <dgm:spPr/>
    </dgm:pt>
    <dgm:pt modelId="{6AD306E5-3195-4FF2-B7BA-BBCF1ABC8A1A}" type="pres">
      <dgm:prSet presAssocID="{096E569D-EEE6-4359-A495-FDE87AB348D5}" presName="parTx" presStyleLbl="revTx" presStyleIdx="2" presStyleCnt="4">
        <dgm:presLayoutVars>
          <dgm:chMax val="0"/>
          <dgm:chPref val="0"/>
        </dgm:presLayoutVars>
      </dgm:prSet>
      <dgm:spPr/>
    </dgm:pt>
    <dgm:pt modelId="{53EED93E-D105-414C-BC80-F57785675BCE}" type="pres">
      <dgm:prSet presAssocID="{7301BF48-933A-4A9F-9719-480171280846}" presName="sibTrans" presStyleCnt="0"/>
      <dgm:spPr/>
    </dgm:pt>
    <dgm:pt modelId="{3DD6505F-68AE-4DEE-8909-769B15076B49}" type="pres">
      <dgm:prSet presAssocID="{AFEDCAAC-858F-43DB-971D-BFFF0411F48F}" presName="compNode" presStyleCnt="0"/>
      <dgm:spPr/>
    </dgm:pt>
    <dgm:pt modelId="{D4153D25-E8D3-4B2B-AABA-402747C3B9D0}" type="pres">
      <dgm:prSet presAssocID="{AFEDCAAC-858F-43DB-971D-BFFF0411F48F}" presName="bgRect" presStyleLbl="bgShp" presStyleIdx="3" presStyleCnt="4"/>
      <dgm:spPr/>
    </dgm:pt>
    <dgm:pt modelId="{14A82698-50B2-4FD1-A363-81E594A6FA04}" type="pres">
      <dgm:prSet presAssocID="{AFEDCAAC-858F-43DB-971D-BFFF0411F48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oks"/>
        </a:ext>
      </dgm:extLst>
    </dgm:pt>
    <dgm:pt modelId="{A876712D-A1D5-4BBF-81A4-166AF01FA7CB}" type="pres">
      <dgm:prSet presAssocID="{AFEDCAAC-858F-43DB-971D-BFFF0411F48F}" presName="spaceRect" presStyleCnt="0"/>
      <dgm:spPr/>
    </dgm:pt>
    <dgm:pt modelId="{53766DF5-13D3-47CD-9B97-4B07977827DB}" type="pres">
      <dgm:prSet presAssocID="{AFEDCAAC-858F-43DB-971D-BFFF0411F48F}" presName="parTx" presStyleLbl="revTx" presStyleIdx="3" presStyleCnt="4">
        <dgm:presLayoutVars>
          <dgm:chMax val="0"/>
          <dgm:chPref val="0"/>
        </dgm:presLayoutVars>
      </dgm:prSet>
      <dgm:spPr/>
    </dgm:pt>
  </dgm:ptLst>
  <dgm:cxnLst>
    <dgm:cxn modelId="{5290C707-CA07-435E-809B-2034186F6E57}" srcId="{A03F89EE-CF63-433A-A98A-88E8C06C5421}" destId="{3732353B-A292-4D1B-8271-00B7325AA112}" srcOrd="0" destOrd="0" parTransId="{14A153DF-1E36-48AC-AD51-6E648F0E0AE7}" sibTransId="{53034B51-4E55-4897-905E-3D70107B0932}"/>
    <dgm:cxn modelId="{0FDDBC12-8FAF-410C-8BCA-37E067860F50}" srcId="{A03F89EE-CF63-433A-A98A-88E8C06C5421}" destId="{AFEDCAAC-858F-43DB-971D-BFFF0411F48F}" srcOrd="3" destOrd="0" parTransId="{65824075-7FF2-469F-8159-8F9F1AEC40AB}" sibTransId="{5C61E7CE-73FB-4CA8-8AE8-44DD5B345EB0}"/>
    <dgm:cxn modelId="{6C2B7A20-BDB8-473A-B76F-19858651FA2D}" type="presOf" srcId="{AFEDCAAC-858F-43DB-971D-BFFF0411F48F}" destId="{53766DF5-13D3-47CD-9B97-4B07977827DB}" srcOrd="0" destOrd="0" presId="urn:microsoft.com/office/officeart/2018/2/layout/IconVerticalSolidList"/>
    <dgm:cxn modelId="{D2FDED26-F81D-4D6E-B858-41DF468F8112}" type="presOf" srcId="{3732353B-A292-4D1B-8271-00B7325AA112}" destId="{D53B324A-B7E9-4AF8-9C0C-AAE29A332BE6}" srcOrd="0" destOrd="0" presId="urn:microsoft.com/office/officeart/2018/2/layout/IconVerticalSolidList"/>
    <dgm:cxn modelId="{8FBEE82D-EFC3-48BE-8B0F-B022235DD5A7}" srcId="{A03F89EE-CF63-433A-A98A-88E8C06C5421}" destId="{096E569D-EEE6-4359-A495-FDE87AB348D5}" srcOrd="2" destOrd="0" parTransId="{BD187FFB-2033-4700-A7B5-B5D66709F595}" sibTransId="{7301BF48-933A-4A9F-9719-480171280846}"/>
    <dgm:cxn modelId="{DA008165-E456-4477-B6FE-48573DCCF1C3}" type="presOf" srcId="{096E569D-EEE6-4359-A495-FDE87AB348D5}" destId="{6AD306E5-3195-4FF2-B7BA-BBCF1ABC8A1A}" srcOrd="0" destOrd="0" presId="urn:microsoft.com/office/officeart/2018/2/layout/IconVerticalSolidList"/>
    <dgm:cxn modelId="{9040C665-BCEF-41FB-A4AC-78D9416DB04D}" srcId="{A03F89EE-CF63-433A-A98A-88E8C06C5421}" destId="{E40FC46D-4BCD-408B-A6A3-359D6A25F73A}" srcOrd="1" destOrd="0" parTransId="{E734E080-270C-4BAD-BB42-AE013C3FBC76}" sibTransId="{C2E409A7-2B0E-494F-94AF-12790C84F4AD}"/>
    <dgm:cxn modelId="{AE017B86-4D58-47E0-A078-05A49F459E84}" type="presOf" srcId="{E40FC46D-4BCD-408B-A6A3-359D6A25F73A}" destId="{1C791CB6-5B45-4D7F-919A-FD35088B0764}" srcOrd="0" destOrd="0" presId="urn:microsoft.com/office/officeart/2018/2/layout/IconVerticalSolidList"/>
    <dgm:cxn modelId="{9587C8F6-CF73-4827-B477-3D657A716AFA}" type="presOf" srcId="{A03F89EE-CF63-433A-A98A-88E8C06C5421}" destId="{02C61081-F8D5-46F1-BC69-B9C776B30250}" srcOrd="0" destOrd="0" presId="urn:microsoft.com/office/officeart/2018/2/layout/IconVerticalSolidList"/>
    <dgm:cxn modelId="{323717A5-BD15-4FF9-AA49-98FA0F6436D4}" type="presParOf" srcId="{02C61081-F8D5-46F1-BC69-B9C776B30250}" destId="{343B4F69-AD44-464F-956E-C61D6FE460F2}" srcOrd="0" destOrd="0" presId="urn:microsoft.com/office/officeart/2018/2/layout/IconVerticalSolidList"/>
    <dgm:cxn modelId="{E9DC5FB1-AF38-4C14-8750-D99FA2BE94BB}" type="presParOf" srcId="{343B4F69-AD44-464F-956E-C61D6FE460F2}" destId="{EE88018C-6A1D-4955-8C9A-D6D70B925B8F}" srcOrd="0" destOrd="0" presId="urn:microsoft.com/office/officeart/2018/2/layout/IconVerticalSolidList"/>
    <dgm:cxn modelId="{89734E4D-FA6E-4BCE-B878-7B630A0F89E2}" type="presParOf" srcId="{343B4F69-AD44-464F-956E-C61D6FE460F2}" destId="{8B73441B-8D03-40D6-B8B5-6BAEDD1556F1}" srcOrd="1" destOrd="0" presId="urn:microsoft.com/office/officeart/2018/2/layout/IconVerticalSolidList"/>
    <dgm:cxn modelId="{A24616D0-71AB-4228-8D61-07F853F6E06A}" type="presParOf" srcId="{343B4F69-AD44-464F-956E-C61D6FE460F2}" destId="{60B49B1A-1E1D-4C1E-8EB7-C799338C8242}" srcOrd="2" destOrd="0" presId="urn:microsoft.com/office/officeart/2018/2/layout/IconVerticalSolidList"/>
    <dgm:cxn modelId="{78EA8D6E-BCE5-4E64-9031-608C70266476}" type="presParOf" srcId="{343B4F69-AD44-464F-956E-C61D6FE460F2}" destId="{D53B324A-B7E9-4AF8-9C0C-AAE29A332BE6}" srcOrd="3" destOrd="0" presId="urn:microsoft.com/office/officeart/2018/2/layout/IconVerticalSolidList"/>
    <dgm:cxn modelId="{A82F1DB1-35DB-41E5-A63E-BD7C43B83BCE}" type="presParOf" srcId="{02C61081-F8D5-46F1-BC69-B9C776B30250}" destId="{76AD28B5-DFB7-4B56-93AB-483E4FB214CD}" srcOrd="1" destOrd="0" presId="urn:microsoft.com/office/officeart/2018/2/layout/IconVerticalSolidList"/>
    <dgm:cxn modelId="{09B8F73A-32FD-4EA4-8962-F323B4951EB1}" type="presParOf" srcId="{02C61081-F8D5-46F1-BC69-B9C776B30250}" destId="{BFFB2AB5-2DA4-4A62-A2BB-D7F1AC319816}" srcOrd="2" destOrd="0" presId="urn:microsoft.com/office/officeart/2018/2/layout/IconVerticalSolidList"/>
    <dgm:cxn modelId="{A0541B1F-2F21-41DE-BCD3-E3BE70F413F6}" type="presParOf" srcId="{BFFB2AB5-2DA4-4A62-A2BB-D7F1AC319816}" destId="{51C7AF44-208A-4A41-83EF-56FF31956D54}" srcOrd="0" destOrd="0" presId="urn:microsoft.com/office/officeart/2018/2/layout/IconVerticalSolidList"/>
    <dgm:cxn modelId="{3A965890-809F-4716-9113-46272CBC55F7}" type="presParOf" srcId="{BFFB2AB5-2DA4-4A62-A2BB-D7F1AC319816}" destId="{3C4BF708-4FBD-4C0A-9C76-D27ADEDD89C5}" srcOrd="1" destOrd="0" presId="urn:microsoft.com/office/officeart/2018/2/layout/IconVerticalSolidList"/>
    <dgm:cxn modelId="{062221AF-4235-4EC4-863B-75C2462AAC23}" type="presParOf" srcId="{BFFB2AB5-2DA4-4A62-A2BB-D7F1AC319816}" destId="{C5492E89-DBB8-4E5C-AC58-04F9A91D527B}" srcOrd="2" destOrd="0" presId="urn:microsoft.com/office/officeart/2018/2/layout/IconVerticalSolidList"/>
    <dgm:cxn modelId="{80313238-6CE6-413D-9D45-4C429891EE29}" type="presParOf" srcId="{BFFB2AB5-2DA4-4A62-A2BB-D7F1AC319816}" destId="{1C791CB6-5B45-4D7F-919A-FD35088B0764}" srcOrd="3" destOrd="0" presId="urn:microsoft.com/office/officeart/2018/2/layout/IconVerticalSolidList"/>
    <dgm:cxn modelId="{B76477BF-C89B-4661-A067-C6FD8CFA940D}" type="presParOf" srcId="{02C61081-F8D5-46F1-BC69-B9C776B30250}" destId="{0B25DC87-4D99-4247-956F-D10D86159A63}" srcOrd="3" destOrd="0" presId="urn:microsoft.com/office/officeart/2018/2/layout/IconVerticalSolidList"/>
    <dgm:cxn modelId="{1EDF8E60-8DFE-4B7D-8B2D-AC6F75D6E352}" type="presParOf" srcId="{02C61081-F8D5-46F1-BC69-B9C776B30250}" destId="{B0EBCAA4-89D7-4CDD-96FF-DAD2F48D2487}" srcOrd="4" destOrd="0" presId="urn:microsoft.com/office/officeart/2018/2/layout/IconVerticalSolidList"/>
    <dgm:cxn modelId="{1866EF85-4426-43F0-8F82-C4170CC13152}" type="presParOf" srcId="{B0EBCAA4-89D7-4CDD-96FF-DAD2F48D2487}" destId="{0FB62689-3089-4619-AAC7-668696A13260}" srcOrd="0" destOrd="0" presId="urn:microsoft.com/office/officeart/2018/2/layout/IconVerticalSolidList"/>
    <dgm:cxn modelId="{7B6CEF61-FC63-4EF7-B039-39D9AB779FA9}" type="presParOf" srcId="{B0EBCAA4-89D7-4CDD-96FF-DAD2F48D2487}" destId="{508FFB49-0793-48FF-A123-CFCDE2AE1329}" srcOrd="1" destOrd="0" presId="urn:microsoft.com/office/officeart/2018/2/layout/IconVerticalSolidList"/>
    <dgm:cxn modelId="{5827EA0D-5769-4411-A332-898076338B68}" type="presParOf" srcId="{B0EBCAA4-89D7-4CDD-96FF-DAD2F48D2487}" destId="{200216FE-4F23-4B29-9EB6-0810181759BB}" srcOrd="2" destOrd="0" presId="urn:microsoft.com/office/officeart/2018/2/layout/IconVerticalSolidList"/>
    <dgm:cxn modelId="{3FF41720-AABE-4302-8496-BCBA74A10463}" type="presParOf" srcId="{B0EBCAA4-89D7-4CDD-96FF-DAD2F48D2487}" destId="{6AD306E5-3195-4FF2-B7BA-BBCF1ABC8A1A}" srcOrd="3" destOrd="0" presId="urn:microsoft.com/office/officeart/2018/2/layout/IconVerticalSolidList"/>
    <dgm:cxn modelId="{9F20264A-CFF9-4A27-9941-7F1DC888459D}" type="presParOf" srcId="{02C61081-F8D5-46F1-BC69-B9C776B30250}" destId="{53EED93E-D105-414C-BC80-F57785675BCE}" srcOrd="5" destOrd="0" presId="urn:microsoft.com/office/officeart/2018/2/layout/IconVerticalSolidList"/>
    <dgm:cxn modelId="{2F5D3A25-0E56-46EF-9052-64A453AD18E4}" type="presParOf" srcId="{02C61081-F8D5-46F1-BC69-B9C776B30250}" destId="{3DD6505F-68AE-4DEE-8909-769B15076B49}" srcOrd="6" destOrd="0" presId="urn:microsoft.com/office/officeart/2018/2/layout/IconVerticalSolidList"/>
    <dgm:cxn modelId="{8B7CF39C-5783-4AC7-991F-B9D3155B5B1A}" type="presParOf" srcId="{3DD6505F-68AE-4DEE-8909-769B15076B49}" destId="{D4153D25-E8D3-4B2B-AABA-402747C3B9D0}" srcOrd="0" destOrd="0" presId="urn:microsoft.com/office/officeart/2018/2/layout/IconVerticalSolidList"/>
    <dgm:cxn modelId="{B99954A6-0D5B-46AE-8235-7013F0A85ED5}" type="presParOf" srcId="{3DD6505F-68AE-4DEE-8909-769B15076B49}" destId="{14A82698-50B2-4FD1-A363-81E594A6FA04}" srcOrd="1" destOrd="0" presId="urn:microsoft.com/office/officeart/2018/2/layout/IconVerticalSolidList"/>
    <dgm:cxn modelId="{B8C30F83-BA22-4F40-9EA2-2BD59CA8D042}" type="presParOf" srcId="{3DD6505F-68AE-4DEE-8909-769B15076B49}" destId="{A876712D-A1D5-4BBF-81A4-166AF01FA7CB}" srcOrd="2" destOrd="0" presId="urn:microsoft.com/office/officeart/2018/2/layout/IconVerticalSolidList"/>
    <dgm:cxn modelId="{C386B291-92F3-4C8B-A061-C3262A6BE555}" type="presParOf" srcId="{3DD6505F-68AE-4DEE-8909-769B15076B49}" destId="{53766DF5-13D3-47CD-9B97-4B07977827D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7B6B67-00F1-4B07-B873-C3C98CFD84E1}"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AA5B60DC-1602-48D1-B265-EF38F250D3A0}">
      <dgm:prSet/>
      <dgm:spPr/>
      <dgm:t>
        <a:bodyPr/>
        <a:lstStyle/>
        <a:p>
          <a:r>
            <a:rPr lang="en-US"/>
            <a:t>• Limited training on app-related data processes</a:t>
          </a:r>
        </a:p>
      </dgm:t>
    </dgm:pt>
    <dgm:pt modelId="{89A30EFB-0AC9-4244-9E81-0AA3A8A4BADD}" type="parTrans" cxnId="{B7DD1F75-C298-42FB-BE59-2B41509F53BB}">
      <dgm:prSet/>
      <dgm:spPr/>
      <dgm:t>
        <a:bodyPr/>
        <a:lstStyle/>
        <a:p>
          <a:endParaRPr lang="en-US"/>
        </a:p>
      </dgm:t>
    </dgm:pt>
    <dgm:pt modelId="{A007239F-B57A-4268-B5E9-33A85DD49DFA}" type="sibTrans" cxnId="{B7DD1F75-C298-42FB-BE59-2B41509F53BB}">
      <dgm:prSet/>
      <dgm:spPr/>
      <dgm:t>
        <a:bodyPr/>
        <a:lstStyle/>
        <a:p>
          <a:endParaRPr lang="en-US"/>
        </a:p>
      </dgm:t>
    </dgm:pt>
    <dgm:pt modelId="{D0EDFE67-EA39-430D-AEDB-047AAD2A2C9F}">
      <dgm:prSet/>
      <dgm:spPr/>
      <dgm:t>
        <a:bodyPr/>
        <a:lstStyle/>
        <a:p>
          <a:r>
            <a:rPr lang="en-US"/>
            <a:t>• Digital exclusion among staff</a:t>
          </a:r>
        </a:p>
      </dgm:t>
    </dgm:pt>
    <dgm:pt modelId="{B5ACBBCC-D850-4614-AD33-6129E8E4FD94}" type="parTrans" cxnId="{CF359B22-4AE8-4956-B8CB-7D524C0C9FA1}">
      <dgm:prSet/>
      <dgm:spPr/>
      <dgm:t>
        <a:bodyPr/>
        <a:lstStyle/>
        <a:p>
          <a:endParaRPr lang="en-US"/>
        </a:p>
      </dgm:t>
    </dgm:pt>
    <dgm:pt modelId="{6D842E7D-CA41-4F19-B53D-2DCFBDC8B779}" type="sibTrans" cxnId="{CF359B22-4AE8-4956-B8CB-7D524C0C9FA1}">
      <dgm:prSet/>
      <dgm:spPr/>
      <dgm:t>
        <a:bodyPr/>
        <a:lstStyle/>
        <a:p>
          <a:endParaRPr lang="en-US"/>
        </a:p>
      </dgm:t>
    </dgm:pt>
    <dgm:pt modelId="{CC2286C5-9DBD-4637-B3AA-3B0BFC0B5929}">
      <dgm:prSet/>
      <dgm:spPr/>
      <dgm:t>
        <a:bodyPr/>
        <a:lstStyle/>
        <a:p>
          <a:r>
            <a:rPr lang="en-US"/>
            <a:t>• Public skepticism affected staff morale</a:t>
          </a:r>
        </a:p>
      </dgm:t>
    </dgm:pt>
    <dgm:pt modelId="{366BDA0B-47C8-403A-898D-09B67B56FF61}" type="parTrans" cxnId="{2D177A43-EF58-4116-9C6B-6A39B005F2FE}">
      <dgm:prSet/>
      <dgm:spPr/>
      <dgm:t>
        <a:bodyPr/>
        <a:lstStyle/>
        <a:p>
          <a:endParaRPr lang="en-US"/>
        </a:p>
      </dgm:t>
    </dgm:pt>
    <dgm:pt modelId="{E8CED186-2F18-441E-AAFA-8ECDC5381231}" type="sibTrans" cxnId="{2D177A43-EF58-4116-9C6B-6A39B005F2FE}">
      <dgm:prSet/>
      <dgm:spPr/>
      <dgm:t>
        <a:bodyPr/>
        <a:lstStyle/>
        <a:p>
          <a:endParaRPr lang="en-US"/>
        </a:p>
      </dgm:t>
    </dgm:pt>
    <dgm:pt modelId="{82B38096-094B-4D05-B314-882AFCD895C7}">
      <dgm:prSet/>
      <dgm:spPr/>
      <dgm:t>
        <a:bodyPr/>
        <a:lstStyle/>
        <a:p>
          <a:r>
            <a:rPr lang="en-US"/>
            <a:t>• Importance of clear communication and upskilling</a:t>
          </a:r>
        </a:p>
      </dgm:t>
    </dgm:pt>
    <dgm:pt modelId="{F0D5F3B8-4A8C-484C-A119-DEFA7B9F1B44}" type="parTrans" cxnId="{B96DE6D5-1D39-48BA-B01B-FC150F7DDA25}">
      <dgm:prSet/>
      <dgm:spPr/>
      <dgm:t>
        <a:bodyPr/>
        <a:lstStyle/>
        <a:p>
          <a:endParaRPr lang="en-US"/>
        </a:p>
      </dgm:t>
    </dgm:pt>
    <dgm:pt modelId="{4EC45532-015E-43D2-B933-3685484933DD}" type="sibTrans" cxnId="{B96DE6D5-1D39-48BA-B01B-FC150F7DDA25}">
      <dgm:prSet/>
      <dgm:spPr/>
      <dgm:t>
        <a:bodyPr/>
        <a:lstStyle/>
        <a:p>
          <a:endParaRPr lang="en-US"/>
        </a:p>
      </dgm:t>
    </dgm:pt>
    <dgm:pt modelId="{0555D8D2-5CCD-444B-8587-BDBD5A495286}" type="pres">
      <dgm:prSet presAssocID="{237B6B67-00F1-4B07-B873-C3C98CFD84E1}" presName="diagram" presStyleCnt="0">
        <dgm:presLayoutVars>
          <dgm:dir/>
          <dgm:resizeHandles val="exact"/>
        </dgm:presLayoutVars>
      </dgm:prSet>
      <dgm:spPr/>
    </dgm:pt>
    <dgm:pt modelId="{4A4B3D33-CD5C-C448-A13C-8F5DACE593C9}" type="pres">
      <dgm:prSet presAssocID="{AA5B60DC-1602-48D1-B265-EF38F250D3A0}" presName="node" presStyleLbl="node1" presStyleIdx="0" presStyleCnt="4">
        <dgm:presLayoutVars>
          <dgm:bulletEnabled val="1"/>
        </dgm:presLayoutVars>
      </dgm:prSet>
      <dgm:spPr/>
    </dgm:pt>
    <dgm:pt modelId="{863B9BEC-7B6F-324C-946F-B1ECAEAA2845}" type="pres">
      <dgm:prSet presAssocID="{A007239F-B57A-4268-B5E9-33A85DD49DFA}" presName="sibTrans" presStyleCnt="0"/>
      <dgm:spPr/>
    </dgm:pt>
    <dgm:pt modelId="{755E0CE5-14CC-024D-8B20-C53F109EF112}" type="pres">
      <dgm:prSet presAssocID="{D0EDFE67-EA39-430D-AEDB-047AAD2A2C9F}" presName="node" presStyleLbl="node1" presStyleIdx="1" presStyleCnt="4">
        <dgm:presLayoutVars>
          <dgm:bulletEnabled val="1"/>
        </dgm:presLayoutVars>
      </dgm:prSet>
      <dgm:spPr/>
    </dgm:pt>
    <dgm:pt modelId="{057E78C6-8496-5947-839D-8551B38861AE}" type="pres">
      <dgm:prSet presAssocID="{6D842E7D-CA41-4F19-B53D-2DCFBDC8B779}" presName="sibTrans" presStyleCnt="0"/>
      <dgm:spPr/>
    </dgm:pt>
    <dgm:pt modelId="{4787C929-B85B-FF4A-B126-74E43E66EBCB}" type="pres">
      <dgm:prSet presAssocID="{CC2286C5-9DBD-4637-B3AA-3B0BFC0B5929}" presName="node" presStyleLbl="node1" presStyleIdx="2" presStyleCnt="4">
        <dgm:presLayoutVars>
          <dgm:bulletEnabled val="1"/>
        </dgm:presLayoutVars>
      </dgm:prSet>
      <dgm:spPr/>
    </dgm:pt>
    <dgm:pt modelId="{0BE5F334-A013-A34A-9DF1-C96EF77A01D2}" type="pres">
      <dgm:prSet presAssocID="{E8CED186-2F18-441E-AAFA-8ECDC5381231}" presName="sibTrans" presStyleCnt="0"/>
      <dgm:spPr/>
    </dgm:pt>
    <dgm:pt modelId="{BC6765DB-9CAC-B447-9BBE-1FD943C9DD47}" type="pres">
      <dgm:prSet presAssocID="{82B38096-094B-4D05-B314-882AFCD895C7}" presName="node" presStyleLbl="node1" presStyleIdx="3" presStyleCnt="4">
        <dgm:presLayoutVars>
          <dgm:bulletEnabled val="1"/>
        </dgm:presLayoutVars>
      </dgm:prSet>
      <dgm:spPr/>
    </dgm:pt>
  </dgm:ptLst>
  <dgm:cxnLst>
    <dgm:cxn modelId="{26424F1C-656B-464D-8B8A-627135967251}" type="presOf" srcId="{D0EDFE67-EA39-430D-AEDB-047AAD2A2C9F}" destId="{755E0CE5-14CC-024D-8B20-C53F109EF112}" srcOrd="0" destOrd="0" presId="urn:microsoft.com/office/officeart/2005/8/layout/default"/>
    <dgm:cxn modelId="{CF359B22-4AE8-4956-B8CB-7D524C0C9FA1}" srcId="{237B6B67-00F1-4B07-B873-C3C98CFD84E1}" destId="{D0EDFE67-EA39-430D-AEDB-047AAD2A2C9F}" srcOrd="1" destOrd="0" parTransId="{B5ACBBCC-D850-4614-AD33-6129E8E4FD94}" sibTransId="{6D842E7D-CA41-4F19-B53D-2DCFBDC8B779}"/>
    <dgm:cxn modelId="{D0974335-8BE3-DA4C-BD9E-C028522A007C}" type="presOf" srcId="{82B38096-094B-4D05-B314-882AFCD895C7}" destId="{BC6765DB-9CAC-B447-9BBE-1FD943C9DD47}" srcOrd="0" destOrd="0" presId="urn:microsoft.com/office/officeart/2005/8/layout/default"/>
    <dgm:cxn modelId="{2D177A43-EF58-4116-9C6B-6A39B005F2FE}" srcId="{237B6B67-00F1-4B07-B873-C3C98CFD84E1}" destId="{CC2286C5-9DBD-4637-B3AA-3B0BFC0B5929}" srcOrd="2" destOrd="0" parTransId="{366BDA0B-47C8-403A-898D-09B67B56FF61}" sibTransId="{E8CED186-2F18-441E-AAFA-8ECDC5381231}"/>
    <dgm:cxn modelId="{B7DD1F75-C298-42FB-BE59-2B41509F53BB}" srcId="{237B6B67-00F1-4B07-B873-C3C98CFD84E1}" destId="{AA5B60DC-1602-48D1-B265-EF38F250D3A0}" srcOrd="0" destOrd="0" parTransId="{89A30EFB-0AC9-4244-9E81-0AA3A8A4BADD}" sibTransId="{A007239F-B57A-4268-B5E9-33A85DD49DFA}"/>
    <dgm:cxn modelId="{F44F92A4-BBD8-B344-9C92-51124E93D821}" type="presOf" srcId="{237B6B67-00F1-4B07-B873-C3C98CFD84E1}" destId="{0555D8D2-5CCD-444B-8587-BDBD5A495286}" srcOrd="0" destOrd="0" presId="urn:microsoft.com/office/officeart/2005/8/layout/default"/>
    <dgm:cxn modelId="{B96DE6D5-1D39-48BA-B01B-FC150F7DDA25}" srcId="{237B6B67-00F1-4B07-B873-C3C98CFD84E1}" destId="{82B38096-094B-4D05-B314-882AFCD895C7}" srcOrd="3" destOrd="0" parTransId="{F0D5F3B8-4A8C-484C-A119-DEFA7B9F1B44}" sibTransId="{4EC45532-015E-43D2-B933-3685484933DD}"/>
    <dgm:cxn modelId="{8AEAEADA-7FE0-5140-9DDA-EF3291BDAB58}" type="presOf" srcId="{AA5B60DC-1602-48D1-B265-EF38F250D3A0}" destId="{4A4B3D33-CD5C-C448-A13C-8F5DACE593C9}" srcOrd="0" destOrd="0" presId="urn:microsoft.com/office/officeart/2005/8/layout/default"/>
    <dgm:cxn modelId="{508248E5-FA3D-AF45-9E4A-AEC10A6EF4FA}" type="presOf" srcId="{CC2286C5-9DBD-4637-B3AA-3B0BFC0B5929}" destId="{4787C929-B85B-FF4A-B126-74E43E66EBCB}" srcOrd="0" destOrd="0" presId="urn:microsoft.com/office/officeart/2005/8/layout/default"/>
    <dgm:cxn modelId="{E6537AB1-D2B4-C845-A405-02635001E087}" type="presParOf" srcId="{0555D8D2-5CCD-444B-8587-BDBD5A495286}" destId="{4A4B3D33-CD5C-C448-A13C-8F5DACE593C9}" srcOrd="0" destOrd="0" presId="urn:microsoft.com/office/officeart/2005/8/layout/default"/>
    <dgm:cxn modelId="{9E214B15-F534-4D41-A09D-222F2EE85D7C}" type="presParOf" srcId="{0555D8D2-5CCD-444B-8587-BDBD5A495286}" destId="{863B9BEC-7B6F-324C-946F-B1ECAEAA2845}" srcOrd="1" destOrd="0" presId="urn:microsoft.com/office/officeart/2005/8/layout/default"/>
    <dgm:cxn modelId="{CAB17DE3-355B-6F46-93FD-EA920FA15E45}" type="presParOf" srcId="{0555D8D2-5CCD-444B-8587-BDBD5A495286}" destId="{755E0CE5-14CC-024D-8B20-C53F109EF112}" srcOrd="2" destOrd="0" presId="urn:microsoft.com/office/officeart/2005/8/layout/default"/>
    <dgm:cxn modelId="{3B310E55-2E6B-2140-A5F2-41DAB6443B26}" type="presParOf" srcId="{0555D8D2-5CCD-444B-8587-BDBD5A495286}" destId="{057E78C6-8496-5947-839D-8551B38861AE}" srcOrd="3" destOrd="0" presId="urn:microsoft.com/office/officeart/2005/8/layout/default"/>
    <dgm:cxn modelId="{EC63E8BC-2D4C-3C43-8C76-1F532E43C176}" type="presParOf" srcId="{0555D8D2-5CCD-444B-8587-BDBD5A495286}" destId="{4787C929-B85B-FF4A-B126-74E43E66EBCB}" srcOrd="4" destOrd="0" presId="urn:microsoft.com/office/officeart/2005/8/layout/default"/>
    <dgm:cxn modelId="{A36827B3-2D94-084E-8395-DDE07C1FF638}" type="presParOf" srcId="{0555D8D2-5CCD-444B-8587-BDBD5A495286}" destId="{0BE5F334-A013-A34A-9DF1-C96EF77A01D2}" srcOrd="5" destOrd="0" presId="urn:microsoft.com/office/officeart/2005/8/layout/default"/>
    <dgm:cxn modelId="{F178B48E-DED0-474D-B2DB-9DD40FE2277A}" type="presParOf" srcId="{0555D8D2-5CCD-444B-8587-BDBD5A495286}" destId="{BC6765DB-9CAC-B447-9BBE-1FD943C9DD47}"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F44ABE-46D2-4F26-8E84-DA5E528518A6}" type="doc">
      <dgm:prSet loTypeId="urn:microsoft.com/office/officeart/2005/8/layout/cycle1" loCatId="cycle" qsTypeId="urn:microsoft.com/office/officeart/2005/8/quickstyle/simple4" qsCatId="simple" csTypeId="urn:microsoft.com/office/officeart/2005/8/colors/accent1_2" csCatId="accent1"/>
      <dgm:spPr/>
      <dgm:t>
        <a:bodyPr/>
        <a:lstStyle/>
        <a:p>
          <a:endParaRPr lang="en-US"/>
        </a:p>
      </dgm:t>
    </dgm:pt>
    <dgm:pt modelId="{C57F9AB7-BA58-49DD-B0BC-872D0ACC8690}">
      <dgm:prSet/>
      <dgm:spPr/>
      <dgm:t>
        <a:bodyPr/>
        <a:lstStyle/>
        <a:p>
          <a:r>
            <a:rPr lang="en-US"/>
            <a:t>• Real-time data improved outbreak response</a:t>
          </a:r>
        </a:p>
      </dgm:t>
    </dgm:pt>
    <dgm:pt modelId="{293BE009-F77A-4962-961D-896949C6C0B8}" type="parTrans" cxnId="{62322A01-95F0-4D94-81A3-54E93C154AD1}">
      <dgm:prSet/>
      <dgm:spPr/>
      <dgm:t>
        <a:bodyPr/>
        <a:lstStyle/>
        <a:p>
          <a:endParaRPr lang="en-US"/>
        </a:p>
      </dgm:t>
    </dgm:pt>
    <dgm:pt modelId="{26AC67B1-1F2D-45D1-8500-60493BE30538}" type="sibTrans" cxnId="{62322A01-95F0-4D94-81A3-54E93C154AD1}">
      <dgm:prSet/>
      <dgm:spPr/>
      <dgm:t>
        <a:bodyPr/>
        <a:lstStyle/>
        <a:p>
          <a:endParaRPr lang="en-US"/>
        </a:p>
      </dgm:t>
    </dgm:pt>
    <dgm:pt modelId="{31BEEE55-7F1B-48D7-A595-0E06BAC793B8}">
      <dgm:prSet/>
      <dgm:spPr/>
      <dgm:t>
        <a:bodyPr/>
        <a:lstStyle/>
        <a:p>
          <a:r>
            <a:rPr lang="en-US"/>
            <a:t>• Enabled faster test result communication</a:t>
          </a:r>
        </a:p>
      </dgm:t>
    </dgm:pt>
    <dgm:pt modelId="{D70B1E00-56EE-42C4-81EF-5E89681658FB}" type="parTrans" cxnId="{02BCF184-D42E-4B8D-A278-37C3B19C105B}">
      <dgm:prSet/>
      <dgm:spPr/>
      <dgm:t>
        <a:bodyPr/>
        <a:lstStyle/>
        <a:p>
          <a:endParaRPr lang="en-US"/>
        </a:p>
      </dgm:t>
    </dgm:pt>
    <dgm:pt modelId="{F51EBC51-DA23-41AD-AD68-2AAE868945AE}" type="sibTrans" cxnId="{02BCF184-D42E-4B8D-A278-37C3B19C105B}">
      <dgm:prSet/>
      <dgm:spPr/>
      <dgm:t>
        <a:bodyPr/>
        <a:lstStyle/>
        <a:p>
          <a:endParaRPr lang="en-US"/>
        </a:p>
      </dgm:t>
    </dgm:pt>
    <dgm:pt modelId="{5059A83B-B94D-4F92-9088-82E7BBAF144D}">
      <dgm:prSet/>
      <dgm:spPr/>
      <dgm:t>
        <a:bodyPr/>
        <a:lstStyle/>
        <a:p>
          <a:r>
            <a:rPr lang="en-US"/>
            <a:t>• Integrated public reporting and venue alerts</a:t>
          </a:r>
        </a:p>
      </dgm:t>
    </dgm:pt>
    <dgm:pt modelId="{2F2EB017-1CBD-41EA-8385-075FAAAAE72A}" type="parTrans" cxnId="{DEAFB53A-479E-4C98-936F-33CE031EEF5F}">
      <dgm:prSet/>
      <dgm:spPr/>
      <dgm:t>
        <a:bodyPr/>
        <a:lstStyle/>
        <a:p>
          <a:endParaRPr lang="en-US"/>
        </a:p>
      </dgm:t>
    </dgm:pt>
    <dgm:pt modelId="{2A9C4574-74A7-40D2-BAA8-7B0AB48CD577}" type="sibTrans" cxnId="{DEAFB53A-479E-4C98-936F-33CE031EEF5F}">
      <dgm:prSet/>
      <dgm:spPr/>
      <dgm:t>
        <a:bodyPr/>
        <a:lstStyle/>
        <a:p>
          <a:endParaRPr lang="en-US"/>
        </a:p>
      </dgm:t>
    </dgm:pt>
    <dgm:pt modelId="{020F87C5-324D-4D0C-BBC9-136D0EDDFCE6}">
      <dgm:prSet/>
      <dgm:spPr/>
      <dgm:t>
        <a:bodyPr/>
        <a:lstStyle/>
        <a:p>
          <a:r>
            <a:rPr lang="en-US"/>
            <a:t>• Enhanced efficiency but required strong infrastructure</a:t>
          </a:r>
        </a:p>
      </dgm:t>
    </dgm:pt>
    <dgm:pt modelId="{6442DEA4-9167-410E-80E4-7678C467D38E}" type="parTrans" cxnId="{45EBBB7E-AC70-4DCE-A4AC-8696E34DC0CB}">
      <dgm:prSet/>
      <dgm:spPr/>
      <dgm:t>
        <a:bodyPr/>
        <a:lstStyle/>
        <a:p>
          <a:endParaRPr lang="en-US"/>
        </a:p>
      </dgm:t>
    </dgm:pt>
    <dgm:pt modelId="{A4B4B4A1-CFBB-44D7-A263-00E2E62A54F1}" type="sibTrans" cxnId="{45EBBB7E-AC70-4DCE-A4AC-8696E34DC0CB}">
      <dgm:prSet/>
      <dgm:spPr/>
      <dgm:t>
        <a:bodyPr/>
        <a:lstStyle/>
        <a:p>
          <a:endParaRPr lang="en-US"/>
        </a:p>
      </dgm:t>
    </dgm:pt>
    <dgm:pt modelId="{F0E6BF1A-C970-1E48-AFDC-CD38603DC9DC}" type="pres">
      <dgm:prSet presAssocID="{3FF44ABE-46D2-4F26-8E84-DA5E528518A6}" presName="cycle" presStyleCnt="0">
        <dgm:presLayoutVars>
          <dgm:dir/>
          <dgm:resizeHandles val="exact"/>
        </dgm:presLayoutVars>
      </dgm:prSet>
      <dgm:spPr/>
    </dgm:pt>
    <dgm:pt modelId="{8D037BFB-0BCF-A14B-9056-506B329BB1AB}" type="pres">
      <dgm:prSet presAssocID="{C57F9AB7-BA58-49DD-B0BC-872D0ACC8690}" presName="dummy" presStyleCnt="0"/>
      <dgm:spPr/>
    </dgm:pt>
    <dgm:pt modelId="{5C2C5340-1F48-284E-9613-09CBB8FAAC23}" type="pres">
      <dgm:prSet presAssocID="{C57F9AB7-BA58-49DD-B0BC-872D0ACC8690}" presName="node" presStyleLbl="revTx" presStyleIdx="0" presStyleCnt="4">
        <dgm:presLayoutVars>
          <dgm:bulletEnabled val="1"/>
        </dgm:presLayoutVars>
      </dgm:prSet>
      <dgm:spPr/>
    </dgm:pt>
    <dgm:pt modelId="{E20BC014-8DE4-7F45-9A95-D9ED319D0F2F}" type="pres">
      <dgm:prSet presAssocID="{26AC67B1-1F2D-45D1-8500-60493BE30538}" presName="sibTrans" presStyleLbl="node1" presStyleIdx="0" presStyleCnt="4"/>
      <dgm:spPr/>
    </dgm:pt>
    <dgm:pt modelId="{8EB7F316-D79F-1146-8A44-ABEB486822DF}" type="pres">
      <dgm:prSet presAssocID="{31BEEE55-7F1B-48D7-A595-0E06BAC793B8}" presName="dummy" presStyleCnt="0"/>
      <dgm:spPr/>
    </dgm:pt>
    <dgm:pt modelId="{E56159FB-220B-DA4F-9E05-5B8E2AAAFDA5}" type="pres">
      <dgm:prSet presAssocID="{31BEEE55-7F1B-48D7-A595-0E06BAC793B8}" presName="node" presStyleLbl="revTx" presStyleIdx="1" presStyleCnt="4">
        <dgm:presLayoutVars>
          <dgm:bulletEnabled val="1"/>
        </dgm:presLayoutVars>
      </dgm:prSet>
      <dgm:spPr/>
    </dgm:pt>
    <dgm:pt modelId="{46865319-792C-924E-97ED-C0E67CFD60C4}" type="pres">
      <dgm:prSet presAssocID="{F51EBC51-DA23-41AD-AD68-2AAE868945AE}" presName="sibTrans" presStyleLbl="node1" presStyleIdx="1" presStyleCnt="4"/>
      <dgm:spPr/>
    </dgm:pt>
    <dgm:pt modelId="{4D036998-5752-9F4B-90E1-8F04B53CE809}" type="pres">
      <dgm:prSet presAssocID="{5059A83B-B94D-4F92-9088-82E7BBAF144D}" presName="dummy" presStyleCnt="0"/>
      <dgm:spPr/>
    </dgm:pt>
    <dgm:pt modelId="{2BB275A2-AEE9-CF47-A61A-D8C5EE8501AA}" type="pres">
      <dgm:prSet presAssocID="{5059A83B-B94D-4F92-9088-82E7BBAF144D}" presName="node" presStyleLbl="revTx" presStyleIdx="2" presStyleCnt="4">
        <dgm:presLayoutVars>
          <dgm:bulletEnabled val="1"/>
        </dgm:presLayoutVars>
      </dgm:prSet>
      <dgm:spPr/>
    </dgm:pt>
    <dgm:pt modelId="{F2CA29D6-C828-B94E-A08C-E853B22338EB}" type="pres">
      <dgm:prSet presAssocID="{2A9C4574-74A7-40D2-BAA8-7B0AB48CD577}" presName="sibTrans" presStyleLbl="node1" presStyleIdx="2" presStyleCnt="4"/>
      <dgm:spPr/>
    </dgm:pt>
    <dgm:pt modelId="{DFE7FA1A-DFCF-8940-A38D-DB83A7B7C4B2}" type="pres">
      <dgm:prSet presAssocID="{020F87C5-324D-4D0C-BBC9-136D0EDDFCE6}" presName="dummy" presStyleCnt="0"/>
      <dgm:spPr/>
    </dgm:pt>
    <dgm:pt modelId="{CC2EE601-6C18-D64B-882D-BD57DFAA2EB3}" type="pres">
      <dgm:prSet presAssocID="{020F87C5-324D-4D0C-BBC9-136D0EDDFCE6}" presName="node" presStyleLbl="revTx" presStyleIdx="3" presStyleCnt="4">
        <dgm:presLayoutVars>
          <dgm:bulletEnabled val="1"/>
        </dgm:presLayoutVars>
      </dgm:prSet>
      <dgm:spPr/>
    </dgm:pt>
    <dgm:pt modelId="{7D7FD35B-48A6-8A44-A553-03E2103AC51A}" type="pres">
      <dgm:prSet presAssocID="{A4B4B4A1-CFBB-44D7-A263-00E2E62A54F1}" presName="sibTrans" presStyleLbl="node1" presStyleIdx="3" presStyleCnt="4"/>
      <dgm:spPr/>
    </dgm:pt>
  </dgm:ptLst>
  <dgm:cxnLst>
    <dgm:cxn modelId="{DADA0101-93B3-0B48-B6EC-BC3A768E8348}" type="presOf" srcId="{C57F9AB7-BA58-49DD-B0BC-872D0ACC8690}" destId="{5C2C5340-1F48-284E-9613-09CBB8FAAC23}" srcOrd="0" destOrd="0" presId="urn:microsoft.com/office/officeart/2005/8/layout/cycle1"/>
    <dgm:cxn modelId="{62322A01-95F0-4D94-81A3-54E93C154AD1}" srcId="{3FF44ABE-46D2-4F26-8E84-DA5E528518A6}" destId="{C57F9AB7-BA58-49DD-B0BC-872D0ACC8690}" srcOrd="0" destOrd="0" parTransId="{293BE009-F77A-4962-961D-896949C6C0B8}" sibTransId="{26AC67B1-1F2D-45D1-8500-60493BE30538}"/>
    <dgm:cxn modelId="{48E0251F-D11D-8247-9C47-E063A1F3145B}" type="presOf" srcId="{26AC67B1-1F2D-45D1-8500-60493BE30538}" destId="{E20BC014-8DE4-7F45-9A95-D9ED319D0F2F}" srcOrd="0" destOrd="0" presId="urn:microsoft.com/office/officeart/2005/8/layout/cycle1"/>
    <dgm:cxn modelId="{4EDEED24-D4DA-D840-AAAC-A4466C932EA9}" type="presOf" srcId="{020F87C5-324D-4D0C-BBC9-136D0EDDFCE6}" destId="{CC2EE601-6C18-D64B-882D-BD57DFAA2EB3}" srcOrd="0" destOrd="0" presId="urn:microsoft.com/office/officeart/2005/8/layout/cycle1"/>
    <dgm:cxn modelId="{DEAFB53A-479E-4C98-936F-33CE031EEF5F}" srcId="{3FF44ABE-46D2-4F26-8E84-DA5E528518A6}" destId="{5059A83B-B94D-4F92-9088-82E7BBAF144D}" srcOrd="2" destOrd="0" parTransId="{2F2EB017-1CBD-41EA-8385-075FAAAAE72A}" sibTransId="{2A9C4574-74A7-40D2-BAA8-7B0AB48CD577}"/>
    <dgm:cxn modelId="{74E83561-8665-C74F-88A6-E6ED115EB5F1}" type="presOf" srcId="{F51EBC51-DA23-41AD-AD68-2AAE868945AE}" destId="{46865319-792C-924E-97ED-C0E67CFD60C4}" srcOrd="0" destOrd="0" presId="urn:microsoft.com/office/officeart/2005/8/layout/cycle1"/>
    <dgm:cxn modelId="{DC091D49-19EB-C942-8817-3B8CFC94DD35}" type="presOf" srcId="{A4B4B4A1-CFBB-44D7-A263-00E2E62A54F1}" destId="{7D7FD35B-48A6-8A44-A553-03E2103AC51A}" srcOrd="0" destOrd="0" presId="urn:microsoft.com/office/officeart/2005/8/layout/cycle1"/>
    <dgm:cxn modelId="{DB1ED972-8E31-B940-A997-66B435C9F97E}" type="presOf" srcId="{3FF44ABE-46D2-4F26-8E84-DA5E528518A6}" destId="{F0E6BF1A-C970-1E48-AFDC-CD38603DC9DC}" srcOrd="0" destOrd="0" presId="urn:microsoft.com/office/officeart/2005/8/layout/cycle1"/>
    <dgm:cxn modelId="{45EBBB7E-AC70-4DCE-A4AC-8696E34DC0CB}" srcId="{3FF44ABE-46D2-4F26-8E84-DA5E528518A6}" destId="{020F87C5-324D-4D0C-BBC9-136D0EDDFCE6}" srcOrd="3" destOrd="0" parTransId="{6442DEA4-9167-410E-80E4-7678C467D38E}" sibTransId="{A4B4B4A1-CFBB-44D7-A263-00E2E62A54F1}"/>
    <dgm:cxn modelId="{02BCF184-D42E-4B8D-A278-37C3B19C105B}" srcId="{3FF44ABE-46D2-4F26-8E84-DA5E528518A6}" destId="{31BEEE55-7F1B-48D7-A595-0E06BAC793B8}" srcOrd="1" destOrd="0" parTransId="{D70B1E00-56EE-42C4-81EF-5E89681658FB}" sibTransId="{F51EBC51-DA23-41AD-AD68-2AAE868945AE}"/>
    <dgm:cxn modelId="{0A29F18C-7535-3242-988D-E9CC16A668D0}" type="presOf" srcId="{5059A83B-B94D-4F92-9088-82E7BBAF144D}" destId="{2BB275A2-AEE9-CF47-A61A-D8C5EE8501AA}" srcOrd="0" destOrd="0" presId="urn:microsoft.com/office/officeart/2005/8/layout/cycle1"/>
    <dgm:cxn modelId="{4222D690-4E76-8142-9998-C2AE28633288}" type="presOf" srcId="{2A9C4574-74A7-40D2-BAA8-7B0AB48CD577}" destId="{F2CA29D6-C828-B94E-A08C-E853B22338EB}" srcOrd="0" destOrd="0" presId="urn:microsoft.com/office/officeart/2005/8/layout/cycle1"/>
    <dgm:cxn modelId="{06A751B2-66D5-9348-8CB5-88E369CED467}" type="presOf" srcId="{31BEEE55-7F1B-48D7-A595-0E06BAC793B8}" destId="{E56159FB-220B-DA4F-9E05-5B8E2AAAFDA5}" srcOrd="0" destOrd="0" presId="urn:microsoft.com/office/officeart/2005/8/layout/cycle1"/>
    <dgm:cxn modelId="{7397E04E-0B84-EB4D-AD29-1CFA4FDF0363}" type="presParOf" srcId="{F0E6BF1A-C970-1E48-AFDC-CD38603DC9DC}" destId="{8D037BFB-0BCF-A14B-9056-506B329BB1AB}" srcOrd="0" destOrd="0" presId="urn:microsoft.com/office/officeart/2005/8/layout/cycle1"/>
    <dgm:cxn modelId="{9E47642A-5722-6647-92EC-A5F8862A3BCC}" type="presParOf" srcId="{F0E6BF1A-C970-1E48-AFDC-CD38603DC9DC}" destId="{5C2C5340-1F48-284E-9613-09CBB8FAAC23}" srcOrd="1" destOrd="0" presId="urn:microsoft.com/office/officeart/2005/8/layout/cycle1"/>
    <dgm:cxn modelId="{04BDCC94-EEE4-E148-8062-52B0EC4E9071}" type="presParOf" srcId="{F0E6BF1A-C970-1E48-AFDC-CD38603DC9DC}" destId="{E20BC014-8DE4-7F45-9A95-D9ED319D0F2F}" srcOrd="2" destOrd="0" presId="urn:microsoft.com/office/officeart/2005/8/layout/cycle1"/>
    <dgm:cxn modelId="{6FA4F547-6DCC-9F4E-917E-23F92C2AF5F8}" type="presParOf" srcId="{F0E6BF1A-C970-1E48-AFDC-CD38603DC9DC}" destId="{8EB7F316-D79F-1146-8A44-ABEB486822DF}" srcOrd="3" destOrd="0" presId="urn:microsoft.com/office/officeart/2005/8/layout/cycle1"/>
    <dgm:cxn modelId="{FFB9A89F-6358-A64F-AE57-A3C44F4546BE}" type="presParOf" srcId="{F0E6BF1A-C970-1E48-AFDC-CD38603DC9DC}" destId="{E56159FB-220B-DA4F-9E05-5B8E2AAAFDA5}" srcOrd="4" destOrd="0" presId="urn:microsoft.com/office/officeart/2005/8/layout/cycle1"/>
    <dgm:cxn modelId="{F7172A7F-835B-5546-862A-D8793682A561}" type="presParOf" srcId="{F0E6BF1A-C970-1E48-AFDC-CD38603DC9DC}" destId="{46865319-792C-924E-97ED-C0E67CFD60C4}" srcOrd="5" destOrd="0" presId="urn:microsoft.com/office/officeart/2005/8/layout/cycle1"/>
    <dgm:cxn modelId="{1940FDCE-0FDD-FD48-9BCE-CF2FADE4379E}" type="presParOf" srcId="{F0E6BF1A-C970-1E48-AFDC-CD38603DC9DC}" destId="{4D036998-5752-9F4B-90E1-8F04B53CE809}" srcOrd="6" destOrd="0" presId="urn:microsoft.com/office/officeart/2005/8/layout/cycle1"/>
    <dgm:cxn modelId="{3D993916-4E4A-7A4B-AC7F-B78C4C9AA2BD}" type="presParOf" srcId="{F0E6BF1A-C970-1E48-AFDC-CD38603DC9DC}" destId="{2BB275A2-AEE9-CF47-A61A-D8C5EE8501AA}" srcOrd="7" destOrd="0" presId="urn:microsoft.com/office/officeart/2005/8/layout/cycle1"/>
    <dgm:cxn modelId="{2FD31983-F666-6A4C-A2EE-DE83E87B9251}" type="presParOf" srcId="{F0E6BF1A-C970-1E48-AFDC-CD38603DC9DC}" destId="{F2CA29D6-C828-B94E-A08C-E853B22338EB}" srcOrd="8" destOrd="0" presId="urn:microsoft.com/office/officeart/2005/8/layout/cycle1"/>
    <dgm:cxn modelId="{C5984FAE-6BAC-7F4A-858D-E0B3273B2D34}" type="presParOf" srcId="{F0E6BF1A-C970-1E48-AFDC-CD38603DC9DC}" destId="{DFE7FA1A-DFCF-8940-A38D-DB83A7B7C4B2}" srcOrd="9" destOrd="0" presId="urn:microsoft.com/office/officeart/2005/8/layout/cycle1"/>
    <dgm:cxn modelId="{93F6191B-3F1F-6E44-833D-F5E088DB3BFF}" type="presParOf" srcId="{F0E6BF1A-C970-1E48-AFDC-CD38603DC9DC}" destId="{CC2EE601-6C18-D64B-882D-BD57DFAA2EB3}" srcOrd="10" destOrd="0" presId="urn:microsoft.com/office/officeart/2005/8/layout/cycle1"/>
    <dgm:cxn modelId="{8FF922DD-E08D-3042-9189-BE6468000CC2}" type="presParOf" srcId="{F0E6BF1A-C970-1E48-AFDC-CD38603DC9DC}" destId="{7D7FD35B-48A6-8A44-A553-03E2103AC51A}" srcOrd="11" destOrd="0" presId="urn:microsoft.com/office/officeart/2005/8/layout/cycle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5A3E70-A9A1-4F6B-8EE4-5A7E4096FCBB}"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6B1531FA-0007-4880-A88D-D8C14BE0F64D}">
      <dgm:prSet/>
      <dgm:spPr/>
      <dgm:t>
        <a:bodyPr/>
        <a:lstStyle/>
        <a:p>
          <a:r>
            <a:rPr lang="en-US"/>
            <a:t>• Dependence on smartphone access and connectivity</a:t>
          </a:r>
        </a:p>
      </dgm:t>
    </dgm:pt>
    <dgm:pt modelId="{09F177DA-E106-42DD-B396-F4D0961942FA}" type="parTrans" cxnId="{0CCD6B54-9849-459C-A34E-C7D9E9ED8C0C}">
      <dgm:prSet/>
      <dgm:spPr/>
      <dgm:t>
        <a:bodyPr/>
        <a:lstStyle/>
        <a:p>
          <a:endParaRPr lang="en-US"/>
        </a:p>
      </dgm:t>
    </dgm:pt>
    <dgm:pt modelId="{CAF6BAC8-EF72-4097-9C64-0D5E30AA25C5}" type="sibTrans" cxnId="{0CCD6B54-9849-459C-A34E-C7D9E9ED8C0C}">
      <dgm:prSet/>
      <dgm:spPr/>
      <dgm:t>
        <a:bodyPr/>
        <a:lstStyle/>
        <a:p>
          <a:endParaRPr lang="en-US"/>
        </a:p>
      </dgm:t>
    </dgm:pt>
    <dgm:pt modelId="{DEEFE68B-FF91-4CA5-95E7-0E2172AE3A9C}">
      <dgm:prSet/>
      <dgm:spPr/>
      <dgm:t>
        <a:bodyPr/>
        <a:lstStyle/>
        <a:p>
          <a:r>
            <a:rPr lang="en-US"/>
            <a:t>• Technical issues (battery use, false alerts)</a:t>
          </a:r>
        </a:p>
      </dgm:t>
    </dgm:pt>
    <dgm:pt modelId="{ECF72C13-F615-4625-BFCC-4E377C89381F}" type="parTrans" cxnId="{BD4BFC15-71F1-4742-89ED-DE53E71A20F9}">
      <dgm:prSet/>
      <dgm:spPr/>
      <dgm:t>
        <a:bodyPr/>
        <a:lstStyle/>
        <a:p>
          <a:endParaRPr lang="en-US"/>
        </a:p>
      </dgm:t>
    </dgm:pt>
    <dgm:pt modelId="{137A0556-A423-435D-B4B5-4B1F13088E50}" type="sibTrans" cxnId="{BD4BFC15-71F1-4742-89ED-DE53E71A20F9}">
      <dgm:prSet/>
      <dgm:spPr/>
      <dgm:t>
        <a:bodyPr/>
        <a:lstStyle/>
        <a:p>
          <a:endParaRPr lang="en-US"/>
        </a:p>
      </dgm:t>
    </dgm:pt>
    <dgm:pt modelId="{FED13BFC-3BA3-453A-8D0A-CD8410F59419}">
      <dgm:prSet/>
      <dgm:spPr/>
      <dgm:t>
        <a:bodyPr/>
        <a:lstStyle/>
        <a:p>
          <a:r>
            <a:rPr lang="en-US"/>
            <a:t>• Integration delays with NHS Test &amp; Trace</a:t>
          </a:r>
        </a:p>
      </dgm:t>
    </dgm:pt>
    <dgm:pt modelId="{0D146DF4-9954-42E4-BED9-1BD69165D7D9}" type="parTrans" cxnId="{CF118534-A1B8-4988-A07D-8DE03FEC397A}">
      <dgm:prSet/>
      <dgm:spPr/>
      <dgm:t>
        <a:bodyPr/>
        <a:lstStyle/>
        <a:p>
          <a:endParaRPr lang="en-US"/>
        </a:p>
      </dgm:t>
    </dgm:pt>
    <dgm:pt modelId="{C8DA68D4-547C-4DBC-9C26-82C2EB1F9FCF}" type="sibTrans" cxnId="{CF118534-A1B8-4988-A07D-8DE03FEC397A}">
      <dgm:prSet/>
      <dgm:spPr/>
      <dgm:t>
        <a:bodyPr/>
        <a:lstStyle/>
        <a:p>
          <a:endParaRPr lang="en-US"/>
        </a:p>
      </dgm:t>
    </dgm:pt>
    <dgm:pt modelId="{2FF6A33C-E6A9-4B99-A325-AEA9605A432F}">
      <dgm:prSet/>
      <dgm:spPr/>
      <dgm:t>
        <a:bodyPr/>
        <a:lstStyle/>
        <a:p>
          <a:r>
            <a:rPr lang="en-US"/>
            <a:t>• Privacy concerns reduced participation</a:t>
          </a:r>
        </a:p>
      </dgm:t>
    </dgm:pt>
    <dgm:pt modelId="{7F044207-E28D-4286-B159-5287B0CD5FD7}" type="parTrans" cxnId="{82C7544A-B847-4ECA-9DE0-880DBFF6F422}">
      <dgm:prSet/>
      <dgm:spPr/>
      <dgm:t>
        <a:bodyPr/>
        <a:lstStyle/>
        <a:p>
          <a:endParaRPr lang="en-US"/>
        </a:p>
      </dgm:t>
    </dgm:pt>
    <dgm:pt modelId="{AB3A2BBE-408D-4783-80F3-55900B5F259B}" type="sibTrans" cxnId="{82C7544A-B847-4ECA-9DE0-880DBFF6F422}">
      <dgm:prSet/>
      <dgm:spPr/>
      <dgm:t>
        <a:bodyPr/>
        <a:lstStyle/>
        <a:p>
          <a:endParaRPr lang="en-US"/>
        </a:p>
      </dgm:t>
    </dgm:pt>
    <dgm:pt modelId="{04FCA769-3DCE-4054-A84E-656978A43C60}" type="pres">
      <dgm:prSet presAssocID="{885A3E70-A9A1-4F6B-8EE4-5A7E4096FCBB}" presName="root" presStyleCnt="0">
        <dgm:presLayoutVars>
          <dgm:dir/>
          <dgm:resizeHandles val="exact"/>
        </dgm:presLayoutVars>
      </dgm:prSet>
      <dgm:spPr/>
    </dgm:pt>
    <dgm:pt modelId="{823AF9CA-CA87-41FD-901E-EC4F5659B86D}" type="pres">
      <dgm:prSet presAssocID="{885A3E70-A9A1-4F6B-8EE4-5A7E4096FCBB}" presName="container" presStyleCnt="0">
        <dgm:presLayoutVars>
          <dgm:dir/>
          <dgm:resizeHandles val="exact"/>
        </dgm:presLayoutVars>
      </dgm:prSet>
      <dgm:spPr/>
    </dgm:pt>
    <dgm:pt modelId="{285E24B1-55FE-46EB-A416-5F298A3FB845}" type="pres">
      <dgm:prSet presAssocID="{6B1531FA-0007-4880-A88D-D8C14BE0F64D}" presName="compNode" presStyleCnt="0"/>
      <dgm:spPr/>
    </dgm:pt>
    <dgm:pt modelId="{8F0B71BD-D3C9-4069-B0EC-826717BEEA31}" type="pres">
      <dgm:prSet presAssocID="{6B1531FA-0007-4880-A88D-D8C14BE0F64D}" presName="iconBgRect" presStyleLbl="bgShp" presStyleIdx="0" presStyleCnt="4"/>
      <dgm:spPr/>
    </dgm:pt>
    <dgm:pt modelId="{46B7F43E-C358-420B-935C-B1A79E5A9D71}" type="pres">
      <dgm:prSet presAssocID="{6B1531FA-0007-4880-A88D-D8C14BE0F64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D232FF8B-C8A9-482A-A849-1AC4E736F7C1}" type="pres">
      <dgm:prSet presAssocID="{6B1531FA-0007-4880-A88D-D8C14BE0F64D}" presName="spaceRect" presStyleCnt="0"/>
      <dgm:spPr/>
    </dgm:pt>
    <dgm:pt modelId="{B3ED8946-FACF-486F-8BB5-5584048D418A}" type="pres">
      <dgm:prSet presAssocID="{6B1531FA-0007-4880-A88D-D8C14BE0F64D}" presName="textRect" presStyleLbl="revTx" presStyleIdx="0" presStyleCnt="4">
        <dgm:presLayoutVars>
          <dgm:chMax val="1"/>
          <dgm:chPref val="1"/>
        </dgm:presLayoutVars>
      </dgm:prSet>
      <dgm:spPr/>
    </dgm:pt>
    <dgm:pt modelId="{54479337-A5FD-4B2F-8F18-E59439BCBBB4}" type="pres">
      <dgm:prSet presAssocID="{CAF6BAC8-EF72-4097-9C64-0D5E30AA25C5}" presName="sibTrans" presStyleLbl="sibTrans2D1" presStyleIdx="0" presStyleCnt="0"/>
      <dgm:spPr/>
    </dgm:pt>
    <dgm:pt modelId="{46816011-5D3E-4780-A752-96995D2254C5}" type="pres">
      <dgm:prSet presAssocID="{DEEFE68B-FF91-4CA5-95E7-0E2172AE3A9C}" presName="compNode" presStyleCnt="0"/>
      <dgm:spPr/>
    </dgm:pt>
    <dgm:pt modelId="{411FD5D7-B061-418F-BE88-58263CFB9066}" type="pres">
      <dgm:prSet presAssocID="{DEEFE68B-FF91-4CA5-95E7-0E2172AE3A9C}" presName="iconBgRect" presStyleLbl="bgShp" presStyleIdx="1" presStyleCnt="4"/>
      <dgm:spPr/>
    </dgm:pt>
    <dgm:pt modelId="{8BBB4F84-0C31-42CA-A927-812EE79A7BFD}" type="pres">
      <dgm:prSet presAssocID="{DEEFE68B-FF91-4CA5-95E7-0E2172AE3A9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ttery Charging"/>
        </a:ext>
      </dgm:extLst>
    </dgm:pt>
    <dgm:pt modelId="{2EE41AF6-73B9-44FF-9EA9-852510CB193C}" type="pres">
      <dgm:prSet presAssocID="{DEEFE68B-FF91-4CA5-95E7-0E2172AE3A9C}" presName="spaceRect" presStyleCnt="0"/>
      <dgm:spPr/>
    </dgm:pt>
    <dgm:pt modelId="{D93D0744-EC59-42A0-8AEB-A2C9F2FC3F64}" type="pres">
      <dgm:prSet presAssocID="{DEEFE68B-FF91-4CA5-95E7-0E2172AE3A9C}" presName="textRect" presStyleLbl="revTx" presStyleIdx="1" presStyleCnt="4">
        <dgm:presLayoutVars>
          <dgm:chMax val="1"/>
          <dgm:chPref val="1"/>
        </dgm:presLayoutVars>
      </dgm:prSet>
      <dgm:spPr/>
    </dgm:pt>
    <dgm:pt modelId="{CBC5D20C-3C50-4AE0-924F-233382FE8B64}" type="pres">
      <dgm:prSet presAssocID="{137A0556-A423-435D-B4B5-4B1F13088E50}" presName="sibTrans" presStyleLbl="sibTrans2D1" presStyleIdx="0" presStyleCnt="0"/>
      <dgm:spPr/>
    </dgm:pt>
    <dgm:pt modelId="{9E904FFF-A26C-48B4-96AC-B6BB24AB03B7}" type="pres">
      <dgm:prSet presAssocID="{FED13BFC-3BA3-453A-8D0A-CD8410F59419}" presName="compNode" presStyleCnt="0"/>
      <dgm:spPr/>
    </dgm:pt>
    <dgm:pt modelId="{267248A2-C22A-4049-85B1-DE63DC6ECC88}" type="pres">
      <dgm:prSet presAssocID="{FED13BFC-3BA3-453A-8D0A-CD8410F59419}" presName="iconBgRect" presStyleLbl="bgShp" presStyleIdx="2" presStyleCnt="4"/>
      <dgm:spPr/>
    </dgm:pt>
    <dgm:pt modelId="{A1435063-48A1-4DDB-8631-F4978CFEB4BD}" type="pres">
      <dgm:prSet presAssocID="{FED13BFC-3BA3-453A-8D0A-CD8410F5941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sconnected"/>
        </a:ext>
      </dgm:extLst>
    </dgm:pt>
    <dgm:pt modelId="{5CF26F55-4BBC-4EBE-A706-51084520FC1E}" type="pres">
      <dgm:prSet presAssocID="{FED13BFC-3BA3-453A-8D0A-CD8410F59419}" presName="spaceRect" presStyleCnt="0"/>
      <dgm:spPr/>
    </dgm:pt>
    <dgm:pt modelId="{A8655464-9590-4BFD-81EB-B3BDCDD543FA}" type="pres">
      <dgm:prSet presAssocID="{FED13BFC-3BA3-453A-8D0A-CD8410F59419}" presName="textRect" presStyleLbl="revTx" presStyleIdx="2" presStyleCnt="4">
        <dgm:presLayoutVars>
          <dgm:chMax val="1"/>
          <dgm:chPref val="1"/>
        </dgm:presLayoutVars>
      </dgm:prSet>
      <dgm:spPr/>
    </dgm:pt>
    <dgm:pt modelId="{ED2BEF79-B7DC-448F-B8E9-B2E779F3BC68}" type="pres">
      <dgm:prSet presAssocID="{C8DA68D4-547C-4DBC-9C26-82C2EB1F9FCF}" presName="sibTrans" presStyleLbl="sibTrans2D1" presStyleIdx="0" presStyleCnt="0"/>
      <dgm:spPr/>
    </dgm:pt>
    <dgm:pt modelId="{0ECD7C36-3027-44D3-AA55-04C84FDFED43}" type="pres">
      <dgm:prSet presAssocID="{2FF6A33C-E6A9-4B99-A325-AEA9605A432F}" presName="compNode" presStyleCnt="0"/>
      <dgm:spPr/>
    </dgm:pt>
    <dgm:pt modelId="{700C6DD4-4E04-4242-B05F-8DE91FF3BA6E}" type="pres">
      <dgm:prSet presAssocID="{2FF6A33C-E6A9-4B99-A325-AEA9605A432F}" presName="iconBgRect" presStyleLbl="bgShp" presStyleIdx="3" presStyleCnt="4"/>
      <dgm:spPr/>
    </dgm:pt>
    <dgm:pt modelId="{804D0592-7A0C-4BB0-BC97-D1D4D7D4BAAE}" type="pres">
      <dgm:prSet presAssocID="{2FF6A33C-E6A9-4B99-A325-AEA9605A432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F821A8F6-01E4-419A-AF7E-A0DB949EEDC6}" type="pres">
      <dgm:prSet presAssocID="{2FF6A33C-E6A9-4B99-A325-AEA9605A432F}" presName="spaceRect" presStyleCnt="0"/>
      <dgm:spPr/>
    </dgm:pt>
    <dgm:pt modelId="{A03A24D7-3AEF-46BE-BE2F-A04C35E9D72D}" type="pres">
      <dgm:prSet presAssocID="{2FF6A33C-E6A9-4B99-A325-AEA9605A432F}" presName="textRect" presStyleLbl="revTx" presStyleIdx="3" presStyleCnt="4">
        <dgm:presLayoutVars>
          <dgm:chMax val="1"/>
          <dgm:chPref val="1"/>
        </dgm:presLayoutVars>
      </dgm:prSet>
      <dgm:spPr/>
    </dgm:pt>
  </dgm:ptLst>
  <dgm:cxnLst>
    <dgm:cxn modelId="{BD4BFC15-71F1-4742-89ED-DE53E71A20F9}" srcId="{885A3E70-A9A1-4F6B-8EE4-5A7E4096FCBB}" destId="{DEEFE68B-FF91-4CA5-95E7-0E2172AE3A9C}" srcOrd="1" destOrd="0" parTransId="{ECF72C13-F615-4625-BFCC-4E377C89381F}" sibTransId="{137A0556-A423-435D-B4B5-4B1F13088E50}"/>
    <dgm:cxn modelId="{3021ED2F-AD39-42AC-8008-E92B9A1B8E20}" type="presOf" srcId="{6B1531FA-0007-4880-A88D-D8C14BE0F64D}" destId="{B3ED8946-FACF-486F-8BB5-5584048D418A}" srcOrd="0" destOrd="0" presId="urn:microsoft.com/office/officeart/2018/2/layout/IconCircleList"/>
    <dgm:cxn modelId="{CF118534-A1B8-4988-A07D-8DE03FEC397A}" srcId="{885A3E70-A9A1-4F6B-8EE4-5A7E4096FCBB}" destId="{FED13BFC-3BA3-453A-8D0A-CD8410F59419}" srcOrd="2" destOrd="0" parTransId="{0D146DF4-9954-42E4-BED9-1BD69165D7D9}" sibTransId="{C8DA68D4-547C-4DBC-9C26-82C2EB1F9FCF}"/>
    <dgm:cxn modelId="{CD0D0E66-96CE-4339-A51B-F0A9CCE4AD73}" type="presOf" srcId="{FED13BFC-3BA3-453A-8D0A-CD8410F59419}" destId="{A8655464-9590-4BFD-81EB-B3BDCDD543FA}" srcOrd="0" destOrd="0" presId="urn:microsoft.com/office/officeart/2018/2/layout/IconCircleList"/>
    <dgm:cxn modelId="{82C7544A-B847-4ECA-9DE0-880DBFF6F422}" srcId="{885A3E70-A9A1-4F6B-8EE4-5A7E4096FCBB}" destId="{2FF6A33C-E6A9-4B99-A325-AEA9605A432F}" srcOrd="3" destOrd="0" parTransId="{7F044207-E28D-4286-B159-5287B0CD5FD7}" sibTransId="{AB3A2BBE-408D-4783-80F3-55900B5F259B}"/>
    <dgm:cxn modelId="{0CCD6B54-9849-459C-A34E-C7D9E9ED8C0C}" srcId="{885A3E70-A9A1-4F6B-8EE4-5A7E4096FCBB}" destId="{6B1531FA-0007-4880-A88D-D8C14BE0F64D}" srcOrd="0" destOrd="0" parTransId="{09F177DA-E106-42DD-B396-F4D0961942FA}" sibTransId="{CAF6BAC8-EF72-4097-9C64-0D5E30AA25C5}"/>
    <dgm:cxn modelId="{27643E8B-49A8-4813-BCD6-1E68B209B133}" type="presOf" srcId="{DEEFE68B-FF91-4CA5-95E7-0E2172AE3A9C}" destId="{D93D0744-EC59-42A0-8AEB-A2C9F2FC3F64}" srcOrd="0" destOrd="0" presId="urn:microsoft.com/office/officeart/2018/2/layout/IconCircleList"/>
    <dgm:cxn modelId="{4259B59D-1172-47AA-B06D-03BAD9F1BB95}" type="presOf" srcId="{885A3E70-A9A1-4F6B-8EE4-5A7E4096FCBB}" destId="{04FCA769-3DCE-4054-A84E-656978A43C60}" srcOrd="0" destOrd="0" presId="urn:microsoft.com/office/officeart/2018/2/layout/IconCircleList"/>
    <dgm:cxn modelId="{30DE2EDF-801B-494F-8DAB-F9DBEE1A7C2C}" type="presOf" srcId="{CAF6BAC8-EF72-4097-9C64-0D5E30AA25C5}" destId="{54479337-A5FD-4B2F-8F18-E59439BCBBB4}" srcOrd="0" destOrd="0" presId="urn:microsoft.com/office/officeart/2018/2/layout/IconCircleList"/>
    <dgm:cxn modelId="{879E04E7-2A2D-4AF1-AEED-14C652BD2EAB}" type="presOf" srcId="{C8DA68D4-547C-4DBC-9C26-82C2EB1F9FCF}" destId="{ED2BEF79-B7DC-448F-B8E9-B2E779F3BC68}" srcOrd="0" destOrd="0" presId="urn:microsoft.com/office/officeart/2018/2/layout/IconCircleList"/>
    <dgm:cxn modelId="{C527CEF0-5DB6-41DB-B8B8-883422F810CA}" type="presOf" srcId="{137A0556-A423-435D-B4B5-4B1F13088E50}" destId="{CBC5D20C-3C50-4AE0-924F-233382FE8B64}" srcOrd="0" destOrd="0" presId="urn:microsoft.com/office/officeart/2018/2/layout/IconCircleList"/>
    <dgm:cxn modelId="{86697AF3-E222-4061-A447-88B18BFC61BE}" type="presOf" srcId="{2FF6A33C-E6A9-4B99-A325-AEA9605A432F}" destId="{A03A24D7-3AEF-46BE-BE2F-A04C35E9D72D}" srcOrd="0" destOrd="0" presId="urn:microsoft.com/office/officeart/2018/2/layout/IconCircleList"/>
    <dgm:cxn modelId="{382C48C4-CC39-491A-B19C-C65816E0A23E}" type="presParOf" srcId="{04FCA769-3DCE-4054-A84E-656978A43C60}" destId="{823AF9CA-CA87-41FD-901E-EC4F5659B86D}" srcOrd="0" destOrd="0" presId="urn:microsoft.com/office/officeart/2018/2/layout/IconCircleList"/>
    <dgm:cxn modelId="{60508387-8239-432E-B394-A91EFE218D2F}" type="presParOf" srcId="{823AF9CA-CA87-41FD-901E-EC4F5659B86D}" destId="{285E24B1-55FE-46EB-A416-5F298A3FB845}" srcOrd="0" destOrd="0" presId="urn:microsoft.com/office/officeart/2018/2/layout/IconCircleList"/>
    <dgm:cxn modelId="{148C7E96-8D3C-4733-ACEC-29F2C1EF15CE}" type="presParOf" srcId="{285E24B1-55FE-46EB-A416-5F298A3FB845}" destId="{8F0B71BD-D3C9-4069-B0EC-826717BEEA31}" srcOrd="0" destOrd="0" presId="urn:microsoft.com/office/officeart/2018/2/layout/IconCircleList"/>
    <dgm:cxn modelId="{119D7A8A-0D37-4D35-8070-9019883C64C4}" type="presParOf" srcId="{285E24B1-55FE-46EB-A416-5F298A3FB845}" destId="{46B7F43E-C358-420B-935C-B1A79E5A9D71}" srcOrd="1" destOrd="0" presId="urn:microsoft.com/office/officeart/2018/2/layout/IconCircleList"/>
    <dgm:cxn modelId="{80762D61-C8AB-4748-8FFA-949B7C3C8AFF}" type="presParOf" srcId="{285E24B1-55FE-46EB-A416-5F298A3FB845}" destId="{D232FF8B-C8A9-482A-A849-1AC4E736F7C1}" srcOrd="2" destOrd="0" presId="urn:microsoft.com/office/officeart/2018/2/layout/IconCircleList"/>
    <dgm:cxn modelId="{5F39F912-B3BD-472C-9C65-4CCB440B61D4}" type="presParOf" srcId="{285E24B1-55FE-46EB-A416-5F298A3FB845}" destId="{B3ED8946-FACF-486F-8BB5-5584048D418A}" srcOrd="3" destOrd="0" presId="urn:microsoft.com/office/officeart/2018/2/layout/IconCircleList"/>
    <dgm:cxn modelId="{4D7C5E4C-5189-4C30-8166-12654765C992}" type="presParOf" srcId="{823AF9CA-CA87-41FD-901E-EC4F5659B86D}" destId="{54479337-A5FD-4B2F-8F18-E59439BCBBB4}" srcOrd="1" destOrd="0" presId="urn:microsoft.com/office/officeart/2018/2/layout/IconCircleList"/>
    <dgm:cxn modelId="{19B312DD-8415-4649-807F-E6B6EC4DB925}" type="presParOf" srcId="{823AF9CA-CA87-41FD-901E-EC4F5659B86D}" destId="{46816011-5D3E-4780-A752-96995D2254C5}" srcOrd="2" destOrd="0" presId="urn:microsoft.com/office/officeart/2018/2/layout/IconCircleList"/>
    <dgm:cxn modelId="{8ECE4CF6-B8A3-4E11-9267-27296F3AC935}" type="presParOf" srcId="{46816011-5D3E-4780-A752-96995D2254C5}" destId="{411FD5D7-B061-418F-BE88-58263CFB9066}" srcOrd="0" destOrd="0" presId="urn:microsoft.com/office/officeart/2018/2/layout/IconCircleList"/>
    <dgm:cxn modelId="{96F64EAF-40B0-4FA5-8710-2E5EEE27F6A1}" type="presParOf" srcId="{46816011-5D3E-4780-A752-96995D2254C5}" destId="{8BBB4F84-0C31-42CA-A927-812EE79A7BFD}" srcOrd="1" destOrd="0" presId="urn:microsoft.com/office/officeart/2018/2/layout/IconCircleList"/>
    <dgm:cxn modelId="{3A2B6DE5-A158-442E-9A33-09CD400A3E69}" type="presParOf" srcId="{46816011-5D3E-4780-A752-96995D2254C5}" destId="{2EE41AF6-73B9-44FF-9EA9-852510CB193C}" srcOrd="2" destOrd="0" presId="urn:microsoft.com/office/officeart/2018/2/layout/IconCircleList"/>
    <dgm:cxn modelId="{DFEFECF8-AC95-4F0D-B8A4-FAB8A5B1A227}" type="presParOf" srcId="{46816011-5D3E-4780-A752-96995D2254C5}" destId="{D93D0744-EC59-42A0-8AEB-A2C9F2FC3F64}" srcOrd="3" destOrd="0" presId="urn:microsoft.com/office/officeart/2018/2/layout/IconCircleList"/>
    <dgm:cxn modelId="{9EF76CE4-5AEC-40A8-852B-66E0153EB96D}" type="presParOf" srcId="{823AF9CA-CA87-41FD-901E-EC4F5659B86D}" destId="{CBC5D20C-3C50-4AE0-924F-233382FE8B64}" srcOrd="3" destOrd="0" presId="urn:microsoft.com/office/officeart/2018/2/layout/IconCircleList"/>
    <dgm:cxn modelId="{01B566A1-0260-41A0-830F-28CF10DB010C}" type="presParOf" srcId="{823AF9CA-CA87-41FD-901E-EC4F5659B86D}" destId="{9E904FFF-A26C-48B4-96AC-B6BB24AB03B7}" srcOrd="4" destOrd="0" presId="urn:microsoft.com/office/officeart/2018/2/layout/IconCircleList"/>
    <dgm:cxn modelId="{EBD5D885-6AE1-4222-8009-CF81800EF3F3}" type="presParOf" srcId="{9E904FFF-A26C-48B4-96AC-B6BB24AB03B7}" destId="{267248A2-C22A-4049-85B1-DE63DC6ECC88}" srcOrd="0" destOrd="0" presId="urn:microsoft.com/office/officeart/2018/2/layout/IconCircleList"/>
    <dgm:cxn modelId="{419323B3-A56D-4098-840D-1EE12D1DC152}" type="presParOf" srcId="{9E904FFF-A26C-48B4-96AC-B6BB24AB03B7}" destId="{A1435063-48A1-4DDB-8631-F4978CFEB4BD}" srcOrd="1" destOrd="0" presId="urn:microsoft.com/office/officeart/2018/2/layout/IconCircleList"/>
    <dgm:cxn modelId="{7E0560B1-0D92-49C2-BABD-95D603AE70FE}" type="presParOf" srcId="{9E904FFF-A26C-48B4-96AC-B6BB24AB03B7}" destId="{5CF26F55-4BBC-4EBE-A706-51084520FC1E}" srcOrd="2" destOrd="0" presId="urn:microsoft.com/office/officeart/2018/2/layout/IconCircleList"/>
    <dgm:cxn modelId="{BF1BE136-E47B-4F96-84DF-1B3580C1BE52}" type="presParOf" srcId="{9E904FFF-A26C-48B4-96AC-B6BB24AB03B7}" destId="{A8655464-9590-4BFD-81EB-B3BDCDD543FA}" srcOrd="3" destOrd="0" presId="urn:microsoft.com/office/officeart/2018/2/layout/IconCircleList"/>
    <dgm:cxn modelId="{BF22FA07-B8C6-4738-A2A8-B6E8495007F3}" type="presParOf" srcId="{823AF9CA-CA87-41FD-901E-EC4F5659B86D}" destId="{ED2BEF79-B7DC-448F-B8E9-B2E779F3BC68}" srcOrd="5" destOrd="0" presId="urn:microsoft.com/office/officeart/2018/2/layout/IconCircleList"/>
    <dgm:cxn modelId="{63B519EB-76F8-41CD-8D25-31620AA2DB49}" type="presParOf" srcId="{823AF9CA-CA87-41FD-901E-EC4F5659B86D}" destId="{0ECD7C36-3027-44D3-AA55-04C84FDFED43}" srcOrd="6" destOrd="0" presId="urn:microsoft.com/office/officeart/2018/2/layout/IconCircleList"/>
    <dgm:cxn modelId="{7C47AEF2-71EC-4033-81C1-C5B366CEB3F3}" type="presParOf" srcId="{0ECD7C36-3027-44D3-AA55-04C84FDFED43}" destId="{700C6DD4-4E04-4242-B05F-8DE91FF3BA6E}" srcOrd="0" destOrd="0" presId="urn:microsoft.com/office/officeart/2018/2/layout/IconCircleList"/>
    <dgm:cxn modelId="{14E03201-0C74-45EA-9BAA-CADA9CB17544}" type="presParOf" srcId="{0ECD7C36-3027-44D3-AA55-04C84FDFED43}" destId="{804D0592-7A0C-4BB0-BC97-D1D4D7D4BAAE}" srcOrd="1" destOrd="0" presId="urn:microsoft.com/office/officeart/2018/2/layout/IconCircleList"/>
    <dgm:cxn modelId="{9974035E-DD66-45F8-8DED-27393113A5DA}" type="presParOf" srcId="{0ECD7C36-3027-44D3-AA55-04C84FDFED43}" destId="{F821A8F6-01E4-419A-AF7E-A0DB949EEDC6}" srcOrd="2" destOrd="0" presId="urn:microsoft.com/office/officeart/2018/2/layout/IconCircleList"/>
    <dgm:cxn modelId="{B2F693A6-619C-4EA9-890E-466701DBBA9C}" type="presParOf" srcId="{0ECD7C36-3027-44D3-AA55-04C84FDFED43}" destId="{A03A24D7-3AEF-46BE-BE2F-A04C35E9D72D}"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6440D84-23DC-4A63-A172-3BD85488F3B7}"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981DC4CF-5291-4E24-AFCB-30CBB6BB01FC}">
      <dgm:prSet/>
      <dgm:spPr/>
      <dgm:t>
        <a:bodyPr/>
        <a:lstStyle/>
        <a:p>
          <a:r>
            <a:rPr lang="en-US"/>
            <a:t>• Promoted public engagement and health awareness</a:t>
          </a:r>
        </a:p>
      </dgm:t>
    </dgm:pt>
    <dgm:pt modelId="{415FC38C-D1F7-433A-966E-A563B8A2EF37}" type="parTrans" cxnId="{209A391E-11FF-4E63-A6DA-2EC86621134A}">
      <dgm:prSet/>
      <dgm:spPr/>
      <dgm:t>
        <a:bodyPr/>
        <a:lstStyle/>
        <a:p>
          <a:endParaRPr lang="en-US"/>
        </a:p>
      </dgm:t>
    </dgm:pt>
    <dgm:pt modelId="{0605A492-8532-4419-9D7F-232E3781FCC4}" type="sibTrans" cxnId="{209A391E-11FF-4E63-A6DA-2EC86621134A}">
      <dgm:prSet/>
      <dgm:spPr/>
      <dgm:t>
        <a:bodyPr/>
        <a:lstStyle/>
        <a:p>
          <a:endParaRPr lang="en-US"/>
        </a:p>
      </dgm:t>
    </dgm:pt>
    <dgm:pt modelId="{5962B257-5DC8-410C-88DC-7872B3BD8C32}">
      <dgm:prSet/>
      <dgm:spPr/>
      <dgm:t>
        <a:bodyPr/>
        <a:lstStyle/>
        <a:p>
          <a:r>
            <a:rPr lang="en-US"/>
            <a:t>• Empowered individuals to manage risk</a:t>
          </a:r>
        </a:p>
      </dgm:t>
    </dgm:pt>
    <dgm:pt modelId="{86A4BF24-C28D-486E-92C3-0ECC2E7142C5}" type="parTrans" cxnId="{DD5C675B-8CD3-4D98-A31C-DAA000F3D15C}">
      <dgm:prSet/>
      <dgm:spPr/>
      <dgm:t>
        <a:bodyPr/>
        <a:lstStyle/>
        <a:p>
          <a:endParaRPr lang="en-US"/>
        </a:p>
      </dgm:t>
    </dgm:pt>
    <dgm:pt modelId="{1CAED367-2F52-4D54-9031-6E695173851C}" type="sibTrans" cxnId="{DD5C675B-8CD3-4D98-A31C-DAA000F3D15C}">
      <dgm:prSet/>
      <dgm:spPr/>
      <dgm:t>
        <a:bodyPr/>
        <a:lstStyle/>
        <a:p>
          <a:endParaRPr lang="en-US"/>
        </a:p>
      </dgm:t>
    </dgm:pt>
    <dgm:pt modelId="{AB811625-85B1-4143-84D9-B65EE8392C33}">
      <dgm:prSet/>
      <dgm:spPr/>
      <dgm:t>
        <a:bodyPr/>
        <a:lstStyle/>
        <a:p>
          <a:r>
            <a:rPr lang="en-US"/>
            <a:t>• Built trust through transparency and privacy protection</a:t>
          </a:r>
        </a:p>
      </dgm:t>
    </dgm:pt>
    <dgm:pt modelId="{8D46A47F-377D-497C-8E09-4E5AD3D1878F}" type="parTrans" cxnId="{E6BEAAFE-ABEC-416B-9250-B08AD86ECB1A}">
      <dgm:prSet/>
      <dgm:spPr/>
      <dgm:t>
        <a:bodyPr/>
        <a:lstStyle/>
        <a:p>
          <a:endParaRPr lang="en-US"/>
        </a:p>
      </dgm:t>
    </dgm:pt>
    <dgm:pt modelId="{B541BFD1-59E8-49CE-9DBA-A2D30CFC055A}" type="sibTrans" cxnId="{E6BEAAFE-ABEC-416B-9250-B08AD86ECB1A}">
      <dgm:prSet/>
      <dgm:spPr/>
      <dgm:t>
        <a:bodyPr/>
        <a:lstStyle/>
        <a:p>
          <a:endParaRPr lang="en-US"/>
        </a:p>
      </dgm:t>
    </dgm:pt>
    <dgm:pt modelId="{CEC50EFA-154E-4D1B-8E9F-5359861EB070}">
      <dgm:prSet/>
      <dgm:spPr/>
      <dgm:t>
        <a:bodyPr/>
        <a:lstStyle/>
        <a:p>
          <a:r>
            <a:rPr lang="en-US"/>
            <a:t>• Fostered collaboration between citizens and health services</a:t>
          </a:r>
        </a:p>
      </dgm:t>
    </dgm:pt>
    <dgm:pt modelId="{C5E385B4-A99E-4A8B-98FF-6C0628F06D78}" type="parTrans" cxnId="{ADC0C4F6-39CD-44B1-A335-3DA0F8355CF7}">
      <dgm:prSet/>
      <dgm:spPr/>
      <dgm:t>
        <a:bodyPr/>
        <a:lstStyle/>
        <a:p>
          <a:endParaRPr lang="en-US"/>
        </a:p>
      </dgm:t>
    </dgm:pt>
    <dgm:pt modelId="{19C049CA-FA2A-47E2-BB62-D20F0FB702C2}" type="sibTrans" cxnId="{ADC0C4F6-39CD-44B1-A335-3DA0F8355CF7}">
      <dgm:prSet/>
      <dgm:spPr/>
      <dgm:t>
        <a:bodyPr/>
        <a:lstStyle/>
        <a:p>
          <a:endParaRPr lang="en-US"/>
        </a:p>
      </dgm:t>
    </dgm:pt>
    <dgm:pt modelId="{C33DFB30-4623-1743-98B1-42847A252CD8}" type="pres">
      <dgm:prSet presAssocID="{66440D84-23DC-4A63-A172-3BD85488F3B7}" presName="vert0" presStyleCnt="0">
        <dgm:presLayoutVars>
          <dgm:dir/>
          <dgm:animOne val="branch"/>
          <dgm:animLvl val="lvl"/>
        </dgm:presLayoutVars>
      </dgm:prSet>
      <dgm:spPr/>
    </dgm:pt>
    <dgm:pt modelId="{FEA0A2BF-900A-2447-A365-C14576220088}" type="pres">
      <dgm:prSet presAssocID="{981DC4CF-5291-4E24-AFCB-30CBB6BB01FC}" presName="thickLine" presStyleLbl="alignNode1" presStyleIdx="0" presStyleCnt="4"/>
      <dgm:spPr/>
    </dgm:pt>
    <dgm:pt modelId="{3EEAA4E8-FBE1-0E4B-8D24-37379160CCA4}" type="pres">
      <dgm:prSet presAssocID="{981DC4CF-5291-4E24-AFCB-30CBB6BB01FC}" presName="horz1" presStyleCnt="0"/>
      <dgm:spPr/>
    </dgm:pt>
    <dgm:pt modelId="{21ACFCDE-C3E5-F240-A35C-961AC7F1861D}" type="pres">
      <dgm:prSet presAssocID="{981DC4CF-5291-4E24-AFCB-30CBB6BB01FC}" presName="tx1" presStyleLbl="revTx" presStyleIdx="0" presStyleCnt="4"/>
      <dgm:spPr/>
    </dgm:pt>
    <dgm:pt modelId="{13738EF3-AB3A-F24B-BA84-FACC5DC869B7}" type="pres">
      <dgm:prSet presAssocID="{981DC4CF-5291-4E24-AFCB-30CBB6BB01FC}" presName="vert1" presStyleCnt="0"/>
      <dgm:spPr/>
    </dgm:pt>
    <dgm:pt modelId="{D2A4B104-CD50-7A48-9047-A75C2FADA527}" type="pres">
      <dgm:prSet presAssocID="{5962B257-5DC8-410C-88DC-7872B3BD8C32}" presName="thickLine" presStyleLbl="alignNode1" presStyleIdx="1" presStyleCnt="4"/>
      <dgm:spPr/>
    </dgm:pt>
    <dgm:pt modelId="{D139C17D-D4BB-2D4C-A4C4-1D109A662F0A}" type="pres">
      <dgm:prSet presAssocID="{5962B257-5DC8-410C-88DC-7872B3BD8C32}" presName="horz1" presStyleCnt="0"/>
      <dgm:spPr/>
    </dgm:pt>
    <dgm:pt modelId="{476CCB90-0828-5544-BCB9-748F5383ECAA}" type="pres">
      <dgm:prSet presAssocID="{5962B257-5DC8-410C-88DC-7872B3BD8C32}" presName="tx1" presStyleLbl="revTx" presStyleIdx="1" presStyleCnt="4"/>
      <dgm:spPr/>
    </dgm:pt>
    <dgm:pt modelId="{D23B2AC7-ADA2-9148-9AC1-197EF55820DD}" type="pres">
      <dgm:prSet presAssocID="{5962B257-5DC8-410C-88DC-7872B3BD8C32}" presName="vert1" presStyleCnt="0"/>
      <dgm:spPr/>
    </dgm:pt>
    <dgm:pt modelId="{4C9621B7-FDFF-5448-B3FC-95CF75A06B35}" type="pres">
      <dgm:prSet presAssocID="{AB811625-85B1-4143-84D9-B65EE8392C33}" presName="thickLine" presStyleLbl="alignNode1" presStyleIdx="2" presStyleCnt="4"/>
      <dgm:spPr/>
    </dgm:pt>
    <dgm:pt modelId="{9EC160EA-BD96-CB4D-910F-1A8167D05016}" type="pres">
      <dgm:prSet presAssocID="{AB811625-85B1-4143-84D9-B65EE8392C33}" presName="horz1" presStyleCnt="0"/>
      <dgm:spPr/>
    </dgm:pt>
    <dgm:pt modelId="{F0B3404E-B63A-DD45-930C-3F48EF8EA1E7}" type="pres">
      <dgm:prSet presAssocID="{AB811625-85B1-4143-84D9-B65EE8392C33}" presName="tx1" presStyleLbl="revTx" presStyleIdx="2" presStyleCnt="4"/>
      <dgm:spPr/>
    </dgm:pt>
    <dgm:pt modelId="{7532882A-6DDA-0049-8425-3A4270F373BF}" type="pres">
      <dgm:prSet presAssocID="{AB811625-85B1-4143-84D9-B65EE8392C33}" presName="vert1" presStyleCnt="0"/>
      <dgm:spPr/>
    </dgm:pt>
    <dgm:pt modelId="{5E74E4E4-0AE1-CC48-8B30-00D8859D1D4D}" type="pres">
      <dgm:prSet presAssocID="{CEC50EFA-154E-4D1B-8E9F-5359861EB070}" presName="thickLine" presStyleLbl="alignNode1" presStyleIdx="3" presStyleCnt="4"/>
      <dgm:spPr/>
    </dgm:pt>
    <dgm:pt modelId="{922F74AF-667B-5D4B-88E0-6FFD50B8CA53}" type="pres">
      <dgm:prSet presAssocID="{CEC50EFA-154E-4D1B-8E9F-5359861EB070}" presName="horz1" presStyleCnt="0"/>
      <dgm:spPr/>
    </dgm:pt>
    <dgm:pt modelId="{0D1F9FA7-A1E5-3143-A4B3-7E5D4CD125D0}" type="pres">
      <dgm:prSet presAssocID="{CEC50EFA-154E-4D1B-8E9F-5359861EB070}" presName="tx1" presStyleLbl="revTx" presStyleIdx="3" presStyleCnt="4"/>
      <dgm:spPr/>
    </dgm:pt>
    <dgm:pt modelId="{F0BD45CE-E75C-0145-AAD9-94061BFCDF30}" type="pres">
      <dgm:prSet presAssocID="{CEC50EFA-154E-4D1B-8E9F-5359861EB070}" presName="vert1" presStyleCnt="0"/>
      <dgm:spPr/>
    </dgm:pt>
  </dgm:ptLst>
  <dgm:cxnLst>
    <dgm:cxn modelId="{130AD302-C513-EE4D-B119-489B04671CEB}" type="presOf" srcId="{AB811625-85B1-4143-84D9-B65EE8392C33}" destId="{F0B3404E-B63A-DD45-930C-3F48EF8EA1E7}" srcOrd="0" destOrd="0" presId="urn:microsoft.com/office/officeart/2008/layout/LinedList"/>
    <dgm:cxn modelId="{209A391E-11FF-4E63-A6DA-2EC86621134A}" srcId="{66440D84-23DC-4A63-A172-3BD85488F3B7}" destId="{981DC4CF-5291-4E24-AFCB-30CBB6BB01FC}" srcOrd="0" destOrd="0" parTransId="{415FC38C-D1F7-433A-966E-A563B8A2EF37}" sibTransId="{0605A492-8532-4419-9D7F-232E3781FCC4}"/>
    <dgm:cxn modelId="{DD5C675B-8CD3-4D98-A31C-DAA000F3D15C}" srcId="{66440D84-23DC-4A63-A172-3BD85488F3B7}" destId="{5962B257-5DC8-410C-88DC-7872B3BD8C32}" srcOrd="1" destOrd="0" parTransId="{86A4BF24-C28D-486E-92C3-0ECC2E7142C5}" sibTransId="{1CAED367-2F52-4D54-9031-6E695173851C}"/>
    <dgm:cxn modelId="{227F1795-41EF-3143-84E4-29755EF312BD}" type="presOf" srcId="{981DC4CF-5291-4E24-AFCB-30CBB6BB01FC}" destId="{21ACFCDE-C3E5-F240-A35C-961AC7F1861D}" srcOrd="0" destOrd="0" presId="urn:microsoft.com/office/officeart/2008/layout/LinedList"/>
    <dgm:cxn modelId="{96519498-7105-BA4C-AE99-8FE77DFBDAEB}" type="presOf" srcId="{66440D84-23DC-4A63-A172-3BD85488F3B7}" destId="{C33DFB30-4623-1743-98B1-42847A252CD8}" srcOrd="0" destOrd="0" presId="urn:microsoft.com/office/officeart/2008/layout/LinedList"/>
    <dgm:cxn modelId="{8162EFAD-BACF-BA46-A23D-A42EFE2D842D}" type="presOf" srcId="{CEC50EFA-154E-4D1B-8E9F-5359861EB070}" destId="{0D1F9FA7-A1E5-3143-A4B3-7E5D4CD125D0}" srcOrd="0" destOrd="0" presId="urn:microsoft.com/office/officeart/2008/layout/LinedList"/>
    <dgm:cxn modelId="{4B3C06ED-A5B1-3642-9D7A-0D1027744E05}" type="presOf" srcId="{5962B257-5DC8-410C-88DC-7872B3BD8C32}" destId="{476CCB90-0828-5544-BCB9-748F5383ECAA}" srcOrd="0" destOrd="0" presId="urn:microsoft.com/office/officeart/2008/layout/LinedList"/>
    <dgm:cxn modelId="{ADC0C4F6-39CD-44B1-A335-3DA0F8355CF7}" srcId="{66440D84-23DC-4A63-A172-3BD85488F3B7}" destId="{CEC50EFA-154E-4D1B-8E9F-5359861EB070}" srcOrd="3" destOrd="0" parTransId="{C5E385B4-A99E-4A8B-98FF-6C0628F06D78}" sibTransId="{19C049CA-FA2A-47E2-BB62-D20F0FB702C2}"/>
    <dgm:cxn modelId="{E6BEAAFE-ABEC-416B-9250-B08AD86ECB1A}" srcId="{66440D84-23DC-4A63-A172-3BD85488F3B7}" destId="{AB811625-85B1-4143-84D9-B65EE8392C33}" srcOrd="2" destOrd="0" parTransId="{8D46A47F-377D-497C-8E09-4E5AD3D1878F}" sibTransId="{B541BFD1-59E8-49CE-9DBA-A2D30CFC055A}"/>
    <dgm:cxn modelId="{22B970CF-D032-E14E-9C4F-5621D131AC92}" type="presParOf" srcId="{C33DFB30-4623-1743-98B1-42847A252CD8}" destId="{FEA0A2BF-900A-2447-A365-C14576220088}" srcOrd="0" destOrd="0" presId="urn:microsoft.com/office/officeart/2008/layout/LinedList"/>
    <dgm:cxn modelId="{A2D6FBB8-39BC-684C-A6B9-51BE0945E6FF}" type="presParOf" srcId="{C33DFB30-4623-1743-98B1-42847A252CD8}" destId="{3EEAA4E8-FBE1-0E4B-8D24-37379160CCA4}" srcOrd="1" destOrd="0" presId="urn:microsoft.com/office/officeart/2008/layout/LinedList"/>
    <dgm:cxn modelId="{EEADD66B-B504-764A-B833-77130326CCF3}" type="presParOf" srcId="{3EEAA4E8-FBE1-0E4B-8D24-37379160CCA4}" destId="{21ACFCDE-C3E5-F240-A35C-961AC7F1861D}" srcOrd="0" destOrd="0" presId="urn:microsoft.com/office/officeart/2008/layout/LinedList"/>
    <dgm:cxn modelId="{65167AB0-68BD-BE4C-86A3-E60AC005150C}" type="presParOf" srcId="{3EEAA4E8-FBE1-0E4B-8D24-37379160CCA4}" destId="{13738EF3-AB3A-F24B-BA84-FACC5DC869B7}" srcOrd="1" destOrd="0" presId="urn:microsoft.com/office/officeart/2008/layout/LinedList"/>
    <dgm:cxn modelId="{D1DD0734-3380-8B4D-8A41-8CCAD34EC726}" type="presParOf" srcId="{C33DFB30-4623-1743-98B1-42847A252CD8}" destId="{D2A4B104-CD50-7A48-9047-A75C2FADA527}" srcOrd="2" destOrd="0" presId="urn:microsoft.com/office/officeart/2008/layout/LinedList"/>
    <dgm:cxn modelId="{C0F9A0E1-32EF-5245-971C-76DED9C2FDAD}" type="presParOf" srcId="{C33DFB30-4623-1743-98B1-42847A252CD8}" destId="{D139C17D-D4BB-2D4C-A4C4-1D109A662F0A}" srcOrd="3" destOrd="0" presId="urn:microsoft.com/office/officeart/2008/layout/LinedList"/>
    <dgm:cxn modelId="{3EF1490C-DF7B-BF4A-9FDE-E9D791511445}" type="presParOf" srcId="{D139C17D-D4BB-2D4C-A4C4-1D109A662F0A}" destId="{476CCB90-0828-5544-BCB9-748F5383ECAA}" srcOrd="0" destOrd="0" presId="urn:microsoft.com/office/officeart/2008/layout/LinedList"/>
    <dgm:cxn modelId="{B5002BF7-9031-C344-829F-AB9BA5720A4D}" type="presParOf" srcId="{D139C17D-D4BB-2D4C-A4C4-1D109A662F0A}" destId="{D23B2AC7-ADA2-9148-9AC1-197EF55820DD}" srcOrd="1" destOrd="0" presId="urn:microsoft.com/office/officeart/2008/layout/LinedList"/>
    <dgm:cxn modelId="{9D7EA2B5-5278-0547-BEDF-925CD50B49D3}" type="presParOf" srcId="{C33DFB30-4623-1743-98B1-42847A252CD8}" destId="{4C9621B7-FDFF-5448-B3FC-95CF75A06B35}" srcOrd="4" destOrd="0" presId="urn:microsoft.com/office/officeart/2008/layout/LinedList"/>
    <dgm:cxn modelId="{101B99F7-D0A6-7C44-AB2B-5A0656D38D65}" type="presParOf" srcId="{C33DFB30-4623-1743-98B1-42847A252CD8}" destId="{9EC160EA-BD96-CB4D-910F-1A8167D05016}" srcOrd="5" destOrd="0" presId="urn:microsoft.com/office/officeart/2008/layout/LinedList"/>
    <dgm:cxn modelId="{D0282A35-3795-FF41-9DD1-0FECB80AFDC8}" type="presParOf" srcId="{9EC160EA-BD96-CB4D-910F-1A8167D05016}" destId="{F0B3404E-B63A-DD45-930C-3F48EF8EA1E7}" srcOrd="0" destOrd="0" presId="urn:microsoft.com/office/officeart/2008/layout/LinedList"/>
    <dgm:cxn modelId="{D07A008D-F97B-0947-8A24-E03457E20CD6}" type="presParOf" srcId="{9EC160EA-BD96-CB4D-910F-1A8167D05016}" destId="{7532882A-6DDA-0049-8425-3A4270F373BF}" srcOrd="1" destOrd="0" presId="urn:microsoft.com/office/officeart/2008/layout/LinedList"/>
    <dgm:cxn modelId="{ED7CC6FC-F756-2C4C-B5BF-A0B4E797C948}" type="presParOf" srcId="{C33DFB30-4623-1743-98B1-42847A252CD8}" destId="{5E74E4E4-0AE1-CC48-8B30-00D8859D1D4D}" srcOrd="6" destOrd="0" presId="urn:microsoft.com/office/officeart/2008/layout/LinedList"/>
    <dgm:cxn modelId="{E7E8C004-8E86-CA4F-9ABE-35C5211D68CB}" type="presParOf" srcId="{C33DFB30-4623-1743-98B1-42847A252CD8}" destId="{922F74AF-667B-5D4B-88E0-6FFD50B8CA53}" srcOrd="7" destOrd="0" presId="urn:microsoft.com/office/officeart/2008/layout/LinedList"/>
    <dgm:cxn modelId="{32DA998E-5502-3441-9EB6-729E7B343343}" type="presParOf" srcId="{922F74AF-667B-5D4B-88E0-6FFD50B8CA53}" destId="{0D1F9FA7-A1E5-3143-A4B3-7E5D4CD125D0}" srcOrd="0" destOrd="0" presId="urn:microsoft.com/office/officeart/2008/layout/LinedList"/>
    <dgm:cxn modelId="{3F72C245-573E-2744-9E2C-3F8A76127EE8}" type="presParOf" srcId="{922F74AF-667B-5D4B-88E0-6FFD50B8CA53}" destId="{F0BD45CE-E75C-0145-AAD9-94061BFCDF3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789FD17-45EE-402A-93D3-6FA15185024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3DEEA01-8890-4337-958B-70EBC8D772D5}">
      <dgm:prSet/>
      <dgm:spPr/>
      <dgm:t>
        <a:bodyPr/>
        <a:lstStyle/>
        <a:p>
          <a:r>
            <a:rPr lang="en-US"/>
            <a:t>• Unequal access to smartphones</a:t>
          </a:r>
        </a:p>
      </dgm:t>
    </dgm:pt>
    <dgm:pt modelId="{84578729-6EFC-4C34-958D-ADAE292A513D}" type="parTrans" cxnId="{E451F605-5D82-4B19-B3D9-492D05151830}">
      <dgm:prSet/>
      <dgm:spPr/>
      <dgm:t>
        <a:bodyPr/>
        <a:lstStyle/>
        <a:p>
          <a:endParaRPr lang="en-US"/>
        </a:p>
      </dgm:t>
    </dgm:pt>
    <dgm:pt modelId="{3F8F2681-2A8C-45A0-8837-570165F68809}" type="sibTrans" cxnId="{E451F605-5D82-4B19-B3D9-492D05151830}">
      <dgm:prSet/>
      <dgm:spPr/>
      <dgm:t>
        <a:bodyPr/>
        <a:lstStyle/>
        <a:p>
          <a:endParaRPr lang="en-US"/>
        </a:p>
      </dgm:t>
    </dgm:pt>
    <dgm:pt modelId="{E66AB6E3-32BC-40A5-98C8-8A13BDFB78DC}">
      <dgm:prSet/>
      <dgm:spPr/>
      <dgm:t>
        <a:bodyPr/>
        <a:lstStyle/>
        <a:p>
          <a:r>
            <a:rPr lang="en-US"/>
            <a:t>• Language barriers and digital literacy gaps</a:t>
          </a:r>
        </a:p>
      </dgm:t>
    </dgm:pt>
    <dgm:pt modelId="{490461E1-41AD-438C-8B68-C26D720A89B8}" type="parTrans" cxnId="{B6B5797C-CE90-45DC-91CC-4D0B084E4096}">
      <dgm:prSet/>
      <dgm:spPr/>
      <dgm:t>
        <a:bodyPr/>
        <a:lstStyle/>
        <a:p>
          <a:endParaRPr lang="en-US"/>
        </a:p>
      </dgm:t>
    </dgm:pt>
    <dgm:pt modelId="{A8A804D4-C08E-4C5C-952C-0713251FD1F4}" type="sibTrans" cxnId="{B6B5797C-CE90-45DC-91CC-4D0B084E4096}">
      <dgm:prSet/>
      <dgm:spPr/>
      <dgm:t>
        <a:bodyPr/>
        <a:lstStyle/>
        <a:p>
          <a:endParaRPr lang="en-US"/>
        </a:p>
      </dgm:t>
    </dgm:pt>
    <dgm:pt modelId="{AEF2659E-382C-446F-B54A-8E201ACAC69A}">
      <dgm:prSet/>
      <dgm:spPr/>
      <dgm:t>
        <a:bodyPr/>
        <a:lstStyle/>
        <a:p>
          <a:r>
            <a:rPr lang="en-US"/>
            <a:t>• Privacy concerns within minority groups</a:t>
          </a:r>
        </a:p>
      </dgm:t>
    </dgm:pt>
    <dgm:pt modelId="{6CFCE713-0ED9-4490-8B51-85D661D24D22}" type="parTrans" cxnId="{70D04DBD-7FEA-4FCA-9355-D3ACB35DAA57}">
      <dgm:prSet/>
      <dgm:spPr/>
      <dgm:t>
        <a:bodyPr/>
        <a:lstStyle/>
        <a:p>
          <a:endParaRPr lang="en-US"/>
        </a:p>
      </dgm:t>
    </dgm:pt>
    <dgm:pt modelId="{DFA1FCF0-7C98-4A0F-A24D-A20B31CFA6DE}" type="sibTrans" cxnId="{70D04DBD-7FEA-4FCA-9355-D3ACB35DAA57}">
      <dgm:prSet/>
      <dgm:spPr/>
      <dgm:t>
        <a:bodyPr/>
        <a:lstStyle/>
        <a:p>
          <a:endParaRPr lang="en-US"/>
        </a:p>
      </dgm:t>
    </dgm:pt>
    <dgm:pt modelId="{7E96F65B-06F3-4384-B95E-953C2DA20C51}">
      <dgm:prSet/>
      <dgm:spPr/>
      <dgm:t>
        <a:bodyPr/>
        <a:lstStyle/>
        <a:p>
          <a:r>
            <a:rPr lang="en-US"/>
            <a:t>• Lessons for equitable digital inclusion</a:t>
          </a:r>
        </a:p>
      </dgm:t>
    </dgm:pt>
    <dgm:pt modelId="{EF54BBEF-DDDA-4232-AF4A-BEABF7EDBBEC}" type="parTrans" cxnId="{B5C0388A-6872-4431-8616-1AB0F96FD79E}">
      <dgm:prSet/>
      <dgm:spPr/>
      <dgm:t>
        <a:bodyPr/>
        <a:lstStyle/>
        <a:p>
          <a:endParaRPr lang="en-US"/>
        </a:p>
      </dgm:t>
    </dgm:pt>
    <dgm:pt modelId="{5922E533-EB92-4F11-A34D-9003A455B315}" type="sibTrans" cxnId="{B5C0388A-6872-4431-8616-1AB0F96FD79E}">
      <dgm:prSet/>
      <dgm:spPr/>
      <dgm:t>
        <a:bodyPr/>
        <a:lstStyle/>
        <a:p>
          <a:endParaRPr lang="en-US"/>
        </a:p>
      </dgm:t>
    </dgm:pt>
    <dgm:pt modelId="{6CA60E80-50E6-D948-9F60-45CF5A666896}" type="pres">
      <dgm:prSet presAssocID="{8789FD17-45EE-402A-93D3-6FA151850246}" presName="linear" presStyleCnt="0">
        <dgm:presLayoutVars>
          <dgm:animLvl val="lvl"/>
          <dgm:resizeHandles val="exact"/>
        </dgm:presLayoutVars>
      </dgm:prSet>
      <dgm:spPr/>
    </dgm:pt>
    <dgm:pt modelId="{8338F639-5931-F545-BCA3-70E18B83D273}" type="pres">
      <dgm:prSet presAssocID="{D3DEEA01-8890-4337-958B-70EBC8D772D5}" presName="parentText" presStyleLbl="node1" presStyleIdx="0" presStyleCnt="4">
        <dgm:presLayoutVars>
          <dgm:chMax val="0"/>
          <dgm:bulletEnabled val="1"/>
        </dgm:presLayoutVars>
      </dgm:prSet>
      <dgm:spPr/>
    </dgm:pt>
    <dgm:pt modelId="{E57C7298-71E1-A246-BD0A-CB18232E12F3}" type="pres">
      <dgm:prSet presAssocID="{3F8F2681-2A8C-45A0-8837-570165F68809}" presName="spacer" presStyleCnt="0"/>
      <dgm:spPr/>
    </dgm:pt>
    <dgm:pt modelId="{33360864-23B0-2149-BD70-2777C9ECE20E}" type="pres">
      <dgm:prSet presAssocID="{E66AB6E3-32BC-40A5-98C8-8A13BDFB78DC}" presName="parentText" presStyleLbl="node1" presStyleIdx="1" presStyleCnt="4">
        <dgm:presLayoutVars>
          <dgm:chMax val="0"/>
          <dgm:bulletEnabled val="1"/>
        </dgm:presLayoutVars>
      </dgm:prSet>
      <dgm:spPr/>
    </dgm:pt>
    <dgm:pt modelId="{952B3D70-FF09-E14D-9787-8483C00B5326}" type="pres">
      <dgm:prSet presAssocID="{A8A804D4-C08E-4C5C-952C-0713251FD1F4}" presName="spacer" presStyleCnt="0"/>
      <dgm:spPr/>
    </dgm:pt>
    <dgm:pt modelId="{B4FA2FF3-59F2-9746-AB40-81638AE43242}" type="pres">
      <dgm:prSet presAssocID="{AEF2659E-382C-446F-B54A-8E201ACAC69A}" presName="parentText" presStyleLbl="node1" presStyleIdx="2" presStyleCnt="4">
        <dgm:presLayoutVars>
          <dgm:chMax val="0"/>
          <dgm:bulletEnabled val="1"/>
        </dgm:presLayoutVars>
      </dgm:prSet>
      <dgm:spPr/>
    </dgm:pt>
    <dgm:pt modelId="{D518F4DE-9D88-714C-8474-102EC6FD218E}" type="pres">
      <dgm:prSet presAssocID="{DFA1FCF0-7C98-4A0F-A24D-A20B31CFA6DE}" presName="spacer" presStyleCnt="0"/>
      <dgm:spPr/>
    </dgm:pt>
    <dgm:pt modelId="{BE1D6834-C12B-5542-A993-0B23CBA13A2B}" type="pres">
      <dgm:prSet presAssocID="{7E96F65B-06F3-4384-B95E-953C2DA20C51}" presName="parentText" presStyleLbl="node1" presStyleIdx="3" presStyleCnt="4">
        <dgm:presLayoutVars>
          <dgm:chMax val="0"/>
          <dgm:bulletEnabled val="1"/>
        </dgm:presLayoutVars>
      </dgm:prSet>
      <dgm:spPr/>
    </dgm:pt>
  </dgm:ptLst>
  <dgm:cxnLst>
    <dgm:cxn modelId="{E451F605-5D82-4B19-B3D9-492D05151830}" srcId="{8789FD17-45EE-402A-93D3-6FA151850246}" destId="{D3DEEA01-8890-4337-958B-70EBC8D772D5}" srcOrd="0" destOrd="0" parTransId="{84578729-6EFC-4C34-958D-ADAE292A513D}" sibTransId="{3F8F2681-2A8C-45A0-8837-570165F68809}"/>
    <dgm:cxn modelId="{3B00D72C-126D-C54C-A2BA-CD7AC0BA8B3E}" type="presOf" srcId="{E66AB6E3-32BC-40A5-98C8-8A13BDFB78DC}" destId="{33360864-23B0-2149-BD70-2777C9ECE20E}" srcOrd="0" destOrd="0" presId="urn:microsoft.com/office/officeart/2005/8/layout/vList2"/>
    <dgm:cxn modelId="{5B9E675E-CCDA-F544-B13E-03CD5364EA57}" type="presOf" srcId="{7E96F65B-06F3-4384-B95E-953C2DA20C51}" destId="{BE1D6834-C12B-5542-A993-0B23CBA13A2B}" srcOrd="0" destOrd="0" presId="urn:microsoft.com/office/officeart/2005/8/layout/vList2"/>
    <dgm:cxn modelId="{7C645C72-DA13-234E-B955-9103A7131034}" type="presOf" srcId="{AEF2659E-382C-446F-B54A-8E201ACAC69A}" destId="{B4FA2FF3-59F2-9746-AB40-81638AE43242}" srcOrd="0" destOrd="0" presId="urn:microsoft.com/office/officeart/2005/8/layout/vList2"/>
    <dgm:cxn modelId="{F0412177-6AC2-954E-B700-382A03094294}" type="presOf" srcId="{D3DEEA01-8890-4337-958B-70EBC8D772D5}" destId="{8338F639-5931-F545-BCA3-70E18B83D273}" srcOrd="0" destOrd="0" presId="urn:microsoft.com/office/officeart/2005/8/layout/vList2"/>
    <dgm:cxn modelId="{B6B5797C-CE90-45DC-91CC-4D0B084E4096}" srcId="{8789FD17-45EE-402A-93D3-6FA151850246}" destId="{E66AB6E3-32BC-40A5-98C8-8A13BDFB78DC}" srcOrd="1" destOrd="0" parTransId="{490461E1-41AD-438C-8B68-C26D720A89B8}" sibTransId="{A8A804D4-C08E-4C5C-952C-0713251FD1F4}"/>
    <dgm:cxn modelId="{B5C0388A-6872-4431-8616-1AB0F96FD79E}" srcId="{8789FD17-45EE-402A-93D3-6FA151850246}" destId="{7E96F65B-06F3-4384-B95E-953C2DA20C51}" srcOrd="3" destOrd="0" parTransId="{EF54BBEF-DDDA-4232-AF4A-BEABF7EDBBEC}" sibTransId="{5922E533-EB92-4F11-A34D-9003A455B315}"/>
    <dgm:cxn modelId="{70D04DBD-7FEA-4FCA-9355-D3ACB35DAA57}" srcId="{8789FD17-45EE-402A-93D3-6FA151850246}" destId="{AEF2659E-382C-446F-B54A-8E201ACAC69A}" srcOrd="2" destOrd="0" parTransId="{6CFCE713-0ED9-4490-8B51-85D661D24D22}" sibTransId="{DFA1FCF0-7C98-4A0F-A24D-A20B31CFA6DE}"/>
    <dgm:cxn modelId="{903090FA-C97A-BF45-B597-B5DF10EDC1CC}" type="presOf" srcId="{8789FD17-45EE-402A-93D3-6FA151850246}" destId="{6CA60E80-50E6-D948-9F60-45CF5A666896}" srcOrd="0" destOrd="0" presId="urn:microsoft.com/office/officeart/2005/8/layout/vList2"/>
    <dgm:cxn modelId="{F9353484-5533-E940-99C0-83F9A6CE060F}" type="presParOf" srcId="{6CA60E80-50E6-D948-9F60-45CF5A666896}" destId="{8338F639-5931-F545-BCA3-70E18B83D273}" srcOrd="0" destOrd="0" presId="urn:microsoft.com/office/officeart/2005/8/layout/vList2"/>
    <dgm:cxn modelId="{62B9AFEF-BD17-E64D-B25C-7B4FDDF4C6EB}" type="presParOf" srcId="{6CA60E80-50E6-D948-9F60-45CF5A666896}" destId="{E57C7298-71E1-A246-BD0A-CB18232E12F3}" srcOrd="1" destOrd="0" presId="urn:microsoft.com/office/officeart/2005/8/layout/vList2"/>
    <dgm:cxn modelId="{830F06F6-8602-104D-A3AA-2DEC5AFD3C7E}" type="presParOf" srcId="{6CA60E80-50E6-D948-9F60-45CF5A666896}" destId="{33360864-23B0-2149-BD70-2777C9ECE20E}" srcOrd="2" destOrd="0" presId="urn:microsoft.com/office/officeart/2005/8/layout/vList2"/>
    <dgm:cxn modelId="{F2002A4A-2271-6E44-B9B0-B466642FC69B}" type="presParOf" srcId="{6CA60E80-50E6-D948-9F60-45CF5A666896}" destId="{952B3D70-FF09-E14D-9787-8483C00B5326}" srcOrd="3" destOrd="0" presId="urn:microsoft.com/office/officeart/2005/8/layout/vList2"/>
    <dgm:cxn modelId="{C01A0C89-361B-6348-9545-017E385C1DE4}" type="presParOf" srcId="{6CA60E80-50E6-D948-9F60-45CF5A666896}" destId="{B4FA2FF3-59F2-9746-AB40-81638AE43242}" srcOrd="4" destOrd="0" presId="urn:microsoft.com/office/officeart/2005/8/layout/vList2"/>
    <dgm:cxn modelId="{6C2D51EB-EF66-B743-84BE-251DD7117AD0}" type="presParOf" srcId="{6CA60E80-50E6-D948-9F60-45CF5A666896}" destId="{D518F4DE-9D88-714C-8474-102EC6FD218E}" srcOrd="5" destOrd="0" presId="urn:microsoft.com/office/officeart/2005/8/layout/vList2"/>
    <dgm:cxn modelId="{9DC7D215-FD2A-D746-AB10-8A9CAFA615A1}" type="presParOf" srcId="{6CA60E80-50E6-D948-9F60-45CF5A666896}" destId="{BE1D6834-C12B-5542-A993-0B23CBA13A2B}"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6547571-441D-428F-AAEC-C41EB88A99C1}"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10D5890F-2E88-4DCD-B104-1D7B0F16A8A3}">
      <dgm:prSet/>
      <dgm:spPr/>
      <dgm:t>
        <a:bodyPr/>
        <a:lstStyle/>
        <a:p>
          <a:r>
            <a:rPr lang="en-US"/>
            <a:t>• Scalable, low-cost, privacy-preserving innovation</a:t>
          </a:r>
        </a:p>
      </dgm:t>
    </dgm:pt>
    <dgm:pt modelId="{69ECE7D8-80A6-42DB-99DB-5F55A0F5793F}" type="parTrans" cxnId="{B2521C3B-B613-4996-99FB-8DD9D42F2379}">
      <dgm:prSet/>
      <dgm:spPr/>
      <dgm:t>
        <a:bodyPr/>
        <a:lstStyle/>
        <a:p>
          <a:endParaRPr lang="en-US"/>
        </a:p>
      </dgm:t>
    </dgm:pt>
    <dgm:pt modelId="{34D40026-14EE-402A-9416-8BD835CAB8FB}" type="sibTrans" cxnId="{B2521C3B-B613-4996-99FB-8DD9D42F2379}">
      <dgm:prSet/>
      <dgm:spPr/>
      <dgm:t>
        <a:bodyPr/>
        <a:lstStyle/>
        <a:p>
          <a:endParaRPr lang="en-US"/>
        </a:p>
      </dgm:t>
    </dgm:pt>
    <dgm:pt modelId="{D727B5D5-F93A-4820-9C84-563A08E58D95}">
      <dgm:prSet/>
      <dgm:spPr/>
      <dgm:t>
        <a:bodyPr/>
        <a:lstStyle/>
        <a:p>
          <a:r>
            <a:rPr lang="en-US"/>
            <a:t>• Reduced case numbers (Wymant et al., 2021)</a:t>
          </a:r>
        </a:p>
      </dgm:t>
    </dgm:pt>
    <dgm:pt modelId="{4F09C0C9-911E-4BAF-91EA-8BA156DDA665}" type="parTrans" cxnId="{D8CE1DE6-1145-40BF-AFEA-7D0ECD8A631F}">
      <dgm:prSet/>
      <dgm:spPr/>
      <dgm:t>
        <a:bodyPr/>
        <a:lstStyle/>
        <a:p>
          <a:endParaRPr lang="en-US"/>
        </a:p>
      </dgm:t>
    </dgm:pt>
    <dgm:pt modelId="{AC32926C-43A1-45E8-90DF-E7001F760BE2}" type="sibTrans" cxnId="{D8CE1DE6-1145-40BF-AFEA-7D0ECD8A631F}">
      <dgm:prSet/>
      <dgm:spPr/>
      <dgm:t>
        <a:bodyPr/>
        <a:lstStyle/>
        <a:p>
          <a:endParaRPr lang="en-US"/>
        </a:p>
      </dgm:t>
    </dgm:pt>
    <dgm:pt modelId="{B7D9A637-1FC0-4BE9-A6B5-A26D3A156C9C}">
      <dgm:prSet/>
      <dgm:spPr/>
      <dgm:t>
        <a:bodyPr/>
        <a:lstStyle/>
        <a:p>
          <a:r>
            <a:rPr lang="en-US"/>
            <a:t>• Enhanced digital readiness of NHS workforce</a:t>
          </a:r>
        </a:p>
      </dgm:t>
    </dgm:pt>
    <dgm:pt modelId="{7DA06289-8C78-4BF7-83B9-C79AB3B5EE1C}" type="parTrans" cxnId="{C546A777-1D21-4F20-975C-E3C73A7EBE0A}">
      <dgm:prSet/>
      <dgm:spPr/>
      <dgm:t>
        <a:bodyPr/>
        <a:lstStyle/>
        <a:p>
          <a:endParaRPr lang="en-US"/>
        </a:p>
      </dgm:t>
    </dgm:pt>
    <dgm:pt modelId="{220A37E5-7489-4104-83E7-A69024187981}" type="sibTrans" cxnId="{C546A777-1D21-4F20-975C-E3C73A7EBE0A}">
      <dgm:prSet/>
      <dgm:spPr/>
      <dgm:t>
        <a:bodyPr/>
        <a:lstStyle/>
        <a:p>
          <a:endParaRPr lang="en-US"/>
        </a:p>
      </dgm:t>
    </dgm:pt>
    <dgm:pt modelId="{70088FF9-E5AC-4399-AE82-91AE43E6FA5D}">
      <dgm:prSet/>
      <dgm:spPr/>
      <dgm:t>
        <a:bodyPr/>
        <a:lstStyle/>
        <a:p>
          <a:r>
            <a:rPr lang="en-US"/>
            <a:t>• Model for future digital health tools</a:t>
          </a:r>
        </a:p>
      </dgm:t>
    </dgm:pt>
    <dgm:pt modelId="{8EB1B50A-AB39-434C-B788-30B820E0D160}" type="parTrans" cxnId="{3BC68C31-6B73-486C-9D65-13410FEF3E9D}">
      <dgm:prSet/>
      <dgm:spPr/>
      <dgm:t>
        <a:bodyPr/>
        <a:lstStyle/>
        <a:p>
          <a:endParaRPr lang="en-US"/>
        </a:p>
      </dgm:t>
    </dgm:pt>
    <dgm:pt modelId="{2837A900-2F82-4329-84C6-974FCAE5C643}" type="sibTrans" cxnId="{3BC68C31-6B73-486C-9D65-13410FEF3E9D}">
      <dgm:prSet/>
      <dgm:spPr/>
      <dgm:t>
        <a:bodyPr/>
        <a:lstStyle/>
        <a:p>
          <a:endParaRPr lang="en-US"/>
        </a:p>
      </dgm:t>
    </dgm:pt>
    <dgm:pt modelId="{D849A61C-43F3-BB42-8FB9-00AB628F2D72}" type="pres">
      <dgm:prSet presAssocID="{46547571-441D-428F-AAEC-C41EB88A99C1}" presName="vert0" presStyleCnt="0">
        <dgm:presLayoutVars>
          <dgm:dir/>
          <dgm:animOne val="branch"/>
          <dgm:animLvl val="lvl"/>
        </dgm:presLayoutVars>
      </dgm:prSet>
      <dgm:spPr/>
    </dgm:pt>
    <dgm:pt modelId="{4CF68EDC-BC30-0249-A064-053A9F0321F1}" type="pres">
      <dgm:prSet presAssocID="{10D5890F-2E88-4DCD-B104-1D7B0F16A8A3}" presName="thickLine" presStyleLbl="alignNode1" presStyleIdx="0" presStyleCnt="4"/>
      <dgm:spPr/>
    </dgm:pt>
    <dgm:pt modelId="{4DB78A3C-DA06-2D42-A450-8951CA404C6A}" type="pres">
      <dgm:prSet presAssocID="{10D5890F-2E88-4DCD-B104-1D7B0F16A8A3}" presName="horz1" presStyleCnt="0"/>
      <dgm:spPr/>
    </dgm:pt>
    <dgm:pt modelId="{C6D6B1E0-5113-BE45-AE4C-BF2040A0B685}" type="pres">
      <dgm:prSet presAssocID="{10D5890F-2E88-4DCD-B104-1D7B0F16A8A3}" presName="tx1" presStyleLbl="revTx" presStyleIdx="0" presStyleCnt="4"/>
      <dgm:spPr/>
    </dgm:pt>
    <dgm:pt modelId="{C4C3CA78-C806-6242-AFF9-C59446308E23}" type="pres">
      <dgm:prSet presAssocID="{10D5890F-2E88-4DCD-B104-1D7B0F16A8A3}" presName="vert1" presStyleCnt="0"/>
      <dgm:spPr/>
    </dgm:pt>
    <dgm:pt modelId="{F640FF37-7164-EB46-A94F-783394B27E7A}" type="pres">
      <dgm:prSet presAssocID="{D727B5D5-F93A-4820-9C84-563A08E58D95}" presName="thickLine" presStyleLbl="alignNode1" presStyleIdx="1" presStyleCnt="4"/>
      <dgm:spPr/>
    </dgm:pt>
    <dgm:pt modelId="{8615CB1B-2AC1-E144-8ECB-0294233895A1}" type="pres">
      <dgm:prSet presAssocID="{D727B5D5-F93A-4820-9C84-563A08E58D95}" presName="horz1" presStyleCnt="0"/>
      <dgm:spPr/>
    </dgm:pt>
    <dgm:pt modelId="{48A1832F-5962-4348-BF76-A753FDADC2A2}" type="pres">
      <dgm:prSet presAssocID="{D727B5D5-F93A-4820-9C84-563A08E58D95}" presName="tx1" presStyleLbl="revTx" presStyleIdx="1" presStyleCnt="4"/>
      <dgm:spPr/>
    </dgm:pt>
    <dgm:pt modelId="{5E4EFCF8-8AAD-5043-8199-3C401D452EEB}" type="pres">
      <dgm:prSet presAssocID="{D727B5D5-F93A-4820-9C84-563A08E58D95}" presName="vert1" presStyleCnt="0"/>
      <dgm:spPr/>
    </dgm:pt>
    <dgm:pt modelId="{D20D6082-3890-0A48-B01B-FDF0A43320A8}" type="pres">
      <dgm:prSet presAssocID="{B7D9A637-1FC0-4BE9-A6B5-A26D3A156C9C}" presName="thickLine" presStyleLbl="alignNode1" presStyleIdx="2" presStyleCnt="4"/>
      <dgm:spPr/>
    </dgm:pt>
    <dgm:pt modelId="{D2EFDD6C-F515-5740-80FF-30B6C928B0EA}" type="pres">
      <dgm:prSet presAssocID="{B7D9A637-1FC0-4BE9-A6B5-A26D3A156C9C}" presName="horz1" presStyleCnt="0"/>
      <dgm:spPr/>
    </dgm:pt>
    <dgm:pt modelId="{E2E122BA-B721-294B-963A-572C4DB5ADBB}" type="pres">
      <dgm:prSet presAssocID="{B7D9A637-1FC0-4BE9-A6B5-A26D3A156C9C}" presName="tx1" presStyleLbl="revTx" presStyleIdx="2" presStyleCnt="4"/>
      <dgm:spPr/>
    </dgm:pt>
    <dgm:pt modelId="{FE8F259B-46F6-E64D-820F-A3ABD08F96EB}" type="pres">
      <dgm:prSet presAssocID="{B7D9A637-1FC0-4BE9-A6B5-A26D3A156C9C}" presName="vert1" presStyleCnt="0"/>
      <dgm:spPr/>
    </dgm:pt>
    <dgm:pt modelId="{3C8252AD-A189-4845-8773-46D984E74FB2}" type="pres">
      <dgm:prSet presAssocID="{70088FF9-E5AC-4399-AE82-91AE43E6FA5D}" presName="thickLine" presStyleLbl="alignNode1" presStyleIdx="3" presStyleCnt="4"/>
      <dgm:spPr/>
    </dgm:pt>
    <dgm:pt modelId="{FDAB4610-1D77-1C44-BE05-E43556DC14EC}" type="pres">
      <dgm:prSet presAssocID="{70088FF9-E5AC-4399-AE82-91AE43E6FA5D}" presName="horz1" presStyleCnt="0"/>
      <dgm:spPr/>
    </dgm:pt>
    <dgm:pt modelId="{C8C8A588-21C4-704A-ACEF-B5901EF8B2F2}" type="pres">
      <dgm:prSet presAssocID="{70088FF9-E5AC-4399-AE82-91AE43E6FA5D}" presName="tx1" presStyleLbl="revTx" presStyleIdx="3" presStyleCnt="4"/>
      <dgm:spPr/>
    </dgm:pt>
    <dgm:pt modelId="{F2A6260D-8820-774D-A571-5CF4A20332AD}" type="pres">
      <dgm:prSet presAssocID="{70088FF9-E5AC-4399-AE82-91AE43E6FA5D}" presName="vert1" presStyleCnt="0"/>
      <dgm:spPr/>
    </dgm:pt>
  </dgm:ptLst>
  <dgm:cxnLst>
    <dgm:cxn modelId="{F0AD3905-9FDC-6F48-9434-A1AE57101796}" type="presOf" srcId="{10D5890F-2E88-4DCD-B104-1D7B0F16A8A3}" destId="{C6D6B1E0-5113-BE45-AE4C-BF2040A0B685}" srcOrd="0" destOrd="0" presId="urn:microsoft.com/office/officeart/2008/layout/LinedList"/>
    <dgm:cxn modelId="{3BC68C31-6B73-486C-9D65-13410FEF3E9D}" srcId="{46547571-441D-428F-AAEC-C41EB88A99C1}" destId="{70088FF9-E5AC-4399-AE82-91AE43E6FA5D}" srcOrd="3" destOrd="0" parTransId="{8EB1B50A-AB39-434C-B788-30B820E0D160}" sibTransId="{2837A900-2F82-4329-84C6-974FCAE5C643}"/>
    <dgm:cxn modelId="{B2521C3B-B613-4996-99FB-8DD9D42F2379}" srcId="{46547571-441D-428F-AAEC-C41EB88A99C1}" destId="{10D5890F-2E88-4DCD-B104-1D7B0F16A8A3}" srcOrd="0" destOrd="0" parTransId="{69ECE7D8-80A6-42DB-99DB-5F55A0F5793F}" sibTransId="{34D40026-14EE-402A-9416-8BD835CAB8FB}"/>
    <dgm:cxn modelId="{C546A777-1D21-4F20-975C-E3C73A7EBE0A}" srcId="{46547571-441D-428F-AAEC-C41EB88A99C1}" destId="{B7D9A637-1FC0-4BE9-A6B5-A26D3A156C9C}" srcOrd="2" destOrd="0" parTransId="{7DA06289-8C78-4BF7-83B9-C79AB3B5EE1C}" sibTransId="{220A37E5-7489-4104-83E7-A69024187981}"/>
    <dgm:cxn modelId="{F87D1ACA-4035-CC49-90C7-813FFAA559DC}" type="presOf" srcId="{46547571-441D-428F-AAEC-C41EB88A99C1}" destId="{D849A61C-43F3-BB42-8FB9-00AB628F2D72}" srcOrd="0" destOrd="0" presId="urn:microsoft.com/office/officeart/2008/layout/LinedList"/>
    <dgm:cxn modelId="{CA9331CB-D5F7-6E44-BF37-F6983926264E}" type="presOf" srcId="{D727B5D5-F93A-4820-9C84-563A08E58D95}" destId="{48A1832F-5962-4348-BF76-A753FDADC2A2}" srcOrd="0" destOrd="0" presId="urn:microsoft.com/office/officeart/2008/layout/LinedList"/>
    <dgm:cxn modelId="{D8CE1DE6-1145-40BF-AFEA-7D0ECD8A631F}" srcId="{46547571-441D-428F-AAEC-C41EB88A99C1}" destId="{D727B5D5-F93A-4820-9C84-563A08E58D95}" srcOrd="1" destOrd="0" parTransId="{4F09C0C9-911E-4BAF-91EA-8BA156DDA665}" sibTransId="{AC32926C-43A1-45E8-90DF-E7001F760BE2}"/>
    <dgm:cxn modelId="{6ADD5BF4-1A24-B84E-AEA8-9839A0FE637C}" type="presOf" srcId="{B7D9A637-1FC0-4BE9-A6B5-A26D3A156C9C}" destId="{E2E122BA-B721-294B-963A-572C4DB5ADBB}" srcOrd="0" destOrd="0" presId="urn:microsoft.com/office/officeart/2008/layout/LinedList"/>
    <dgm:cxn modelId="{7B6CAFFA-42BA-E547-9DB9-F38D660A7534}" type="presOf" srcId="{70088FF9-E5AC-4399-AE82-91AE43E6FA5D}" destId="{C8C8A588-21C4-704A-ACEF-B5901EF8B2F2}" srcOrd="0" destOrd="0" presId="urn:microsoft.com/office/officeart/2008/layout/LinedList"/>
    <dgm:cxn modelId="{EF910AE4-352A-7441-AC50-399033C06C78}" type="presParOf" srcId="{D849A61C-43F3-BB42-8FB9-00AB628F2D72}" destId="{4CF68EDC-BC30-0249-A064-053A9F0321F1}" srcOrd="0" destOrd="0" presId="urn:microsoft.com/office/officeart/2008/layout/LinedList"/>
    <dgm:cxn modelId="{4ECA78D6-0672-FC4A-BFC4-BEB81F2EE6B4}" type="presParOf" srcId="{D849A61C-43F3-BB42-8FB9-00AB628F2D72}" destId="{4DB78A3C-DA06-2D42-A450-8951CA404C6A}" srcOrd="1" destOrd="0" presId="urn:microsoft.com/office/officeart/2008/layout/LinedList"/>
    <dgm:cxn modelId="{0DE68045-5F28-7E4B-B480-AD0073915BBA}" type="presParOf" srcId="{4DB78A3C-DA06-2D42-A450-8951CA404C6A}" destId="{C6D6B1E0-5113-BE45-AE4C-BF2040A0B685}" srcOrd="0" destOrd="0" presId="urn:microsoft.com/office/officeart/2008/layout/LinedList"/>
    <dgm:cxn modelId="{30432E92-4B33-994C-BF00-092C1B6B9A8B}" type="presParOf" srcId="{4DB78A3C-DA06-2D42-A450-8951CA404C6A}" destId="{C4C3CA78-C806-6242-AFF9-C59446308E23}" srcOrd="1" destOrd="0" presId="urn:microsoft.com/office/officeart/2008/layout/LinedList"/>
    <dgm:cxn modelId="{842E7281-CF03-A24C-ACDE-AB600F4D7FD1}" type="presParOf" srcId="{D849A61C-43F3-BB42-8FB9-00AB628F2D72}" destId="{F640FF37-7164-EB46-A94F-783394B27E7A}" srcOrd="2" destOrd="0" presId="urn:microsoft.com/office/officeart/2008/layout/LinedList"/>
    <dgm:cxn modelId="{135333C7-B83E-0E4D-A0DB-815DC9BB793F}" type="presParOf" srcId="{D849A61C-43F3-BB42-8FB9-00AB628F2D72}" destId="{8615CB1B-2AC1-E144-8ECB-0294233895A1}" srcOrd="3" destOrd="0" presId="urn:microsoft.com/office/officeart/2008/layout/LinedList"/>
    <dgm:cxn modelId="{172DDFFF-04C8-B64C-8588-E7B7AD91FCD2}" type="presParOf" srcId="{8615CB1B-2AC1-E144-8ECB-0294233895A1}" destId="{48A1832F-5962-4348-BF76-A753FDADC2A2}" srcOrd="0" destOrd="0" presId="urn:microsoft.com/office/officeart/2008/layout/LinedList"/>
    <dgm:cxn modelId="{BBF5FDB1-4586-F446-973A-DE8BECBB0F2F}" type="presParOf" srcId="{8615CB1B-2AC1-E144-8ECB-0294233895A1}" destId="{5E4EFCF8-8AAD-5043-8199-3C401D452EEB}" srcOrd="1" destOrd="0" presId="urn:microsoft.com/office/officeart/2008/layout/LinedList"/>
    <dgm:cxn modelId="{9FE54BDB-183C-444A-BB95-BE8447CC48A9}" type="presParOf" srcId="{D849A61C-43F3-BB42-8FB9-00AB628F2D72}" destId="{D20D6082-3890-0A48-B01B-FDF0A43320A8}" srcOrd="4" destOrd="0" presId="urn:microsoft.com/office/officeart/2008/layout/LinedList"/>
    <dgm:cxn modelId="{74E580A9-CD33-8545-9F30-5A14411A565C}" type="presParOf" srcId="{D849A61C-43F3-BB42-8FB9-00AB628F2D72}" destId="{D2EFDD6C-F515-5740-80FF-30B6C928B0EA}" srcOrd="5" destOrd="0" presId="urn:microsoft.com/office/officeart/2008/layout/LinedList"/>
    <dgm:cxn modelId="{92F48F38-3152-6341-BB2E-6A4AAF08BE6E}" type="presParOf" srcId="{D2EFDD6C-F515-5740-80FF-30B6C928B0EA}" destId="{E2E122BA-B721-294B-963A-572C4DB5ADBB}" srcOrd="0" destOrd="0" presId="urn:microsoft.com/office/officeart/2008/layout/LinedList"/>
    <dgm:cxn modelId="{593931C4-39D0-AB4E-833C-BD9476CAE205}" type="presParOf" srcId="{D2EFDD6C-F515-5740-80FF-30B6C928B0EA}" destId="{FE8F259B-46F6-E64D-820F-A3ABD08F96EB}" srcOrd="1" destOrd="0" presId="urn:microsoft.com/office/officeart/2008/layout/LinedList"/>
    <dgm:cxn modelId="{9B16C1EB-AA47-2146-AA7D-92FD1EC7D1AD}" type="presParOf" srcId="{D849A61C-43F3-BB42-8FB9-00AB628F2D72}" destId="{3C8252AD-A189-4845-8773-46D984E74FB2}" srcOrd="6" destOrd="0" presId="urn:microsoft.com/office/officeart/2008/layout/LinedList"/>
    <dgm:cxn modelId="{967D66DD-903D-E945-8428-D63722DCB8EA}" type="presParOf" srcId="{D849A61C-43F3-BB42-8FB9-00AB628F2D72}" destId="{FDAB4610-1D77-1C44-BE05-E43556DC14EC}" srcOrd="7" destOrd="0" presId="urn:microsoft.com/office/officeart/2008/layout/LinedList"/>
    <dgm:cxn modelId="{25E1CB89-EDCC-F142-B340-2B24010D109C}" type="presParOf" srcId="{FDAB4610-1D77-1C44-BE05-E43556DC14EC}" destId="{C8C8A588-21C4-704A-ACEF-B5901EF8B2F2}" srcOrd="0" destOrd="0" presId="urn:microsoft.com/office/officeart/2008/layout/LinedList"/>
    <dgm:cxn modelId="{CE9AC8AD-52CF-4940-B4A8-557876C6D67E}" type="presParOf" srcId="{FDAB4610-1D77-1C44-BE05-E43556DC14EC}" destId="{F2A6260D-8820-774D-A571-5CF4A20332A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309AEDC-489B-4147-9A12-BF6EDA4F74AA}"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B1F12F43-55F7-4DB7-927D-5EB2985F42B3}">
      <dgm:prSet/>
      <dgm:spPr/>
      <dgm:t>
        <a:bodyPr/>
        <a:lstStyle/>
        <a:p>
          <a:r>
            <a:rPr lang="en-US"/>
            <a:t>• Expand digital literacy programmes</a:t>
          </a:r>
        </a:p>
      </dgm:t>
    </dgm:pt>
    <dgm:pt modelId="{88A4C84F-585E-4694-81F7-6F014A6808E6}" type="parTrans" cxnId="{7E9A429C-D3F5-4DB5-87A1-AF319A9F5CB3}">
      <dgm:prSet/>
      <dgm:spPr/>
      <dgm:t>
        <a:bodyPr/>
        <a:lstStyle/>
        <a:p>
          <a:endParaRPr lang="en-US"/>
        </a:p>
      </dgm:t>
    </dgm:pt>
    <dgm:pt modelId="{C164C332-FBBD-4D4E-8303-EFBA31D3BDC1}" type="sibTrans" cxnId="{7E9A429C-D3F5-4DB5-87A1-AF319A9F5CB3}">
      <dgm:prSet/>
      <dgm:spPr/>
      <dgm:t>
        <a:bodyPr/>
        <a:lstStyle/>
        <a:p>
          <a:endParaRPr lang="en-US"/>
        </a:p>
      </dgm:t>
    </dgm:pt>
    <dgm:pt modelId="{C70841D4-9828-4E04-8F9F-4A2D1F0CC2A5}">
      <dgm:prSet/>
      <dgm:spPr/>
      <dgm:t>
        <a:bodyPr/>
        <a:lstStyle/>
        <a:p>
          <a:r>
            <a:rPr lang="en-US"/>
            <a:t>• Strengthen infrastructure for data integration</a:t>
          </a:r>
        </a:p>
      </dgm:t>
    </dgm:pt>
    <dgm:pt modelId="{66DE324A-5A19-4644-AC65-2A908FAF4270}" type="parTrans" cxnId="{C7F75377-27F6-40E5-BF30-7E3843D41CF3}">
      <dgm:prSet/>
      <dgm:spPr/>
      <dgm:t>
        <a:bodyPr/>
        <a:lstStyle/>
        <a:p>
          <a:endParaRPr lang="en-US"/>
        </a:p>
      </dgm:t>
    </dgm:pt>
    <dgm:pt modelId="{B0EC8CCB-53F6-49C7-B811-89560BC663CB}" type="sibTrans" cxnId="{C7F75377-27F6-40E5-BF30-7E3843D41CF3}">
      <dgm:prSet/>
      <dgm:spPr/>
      <dgm:t>
        <a:bodyPr/>
        <a:lstStyle/>
        <a:p>
          <a:endParaRPr lang="en-US"/>
        </a:p>
      </dgm:t>
    </dgm:pt>
    <dgm:pt modelId="{03EE8A16-EF92-4AB3-9E28-46085624E7C0}">
      <dgm:prSet/>
      <dgm:spPr/>
      <dgm:t>
        <a:bodyPr/>
        <a:lstStyle/>
        <a:p>
          <a:r>
            <a:rPr lang="en-US"/>
            <a:t>• Continue privacy transparency campaigns</a:t>
          </a:r>
        </a:p>
      </dgm:t>
    </dgm:pt>
    <dgm:pt modelId="{EECB231E-E183-46AD-A2AE-6253730676CE}" type="parTrans" cxnId="{506E74E7-87B4-42F3-9FE1-1935BF60B1B7}">
      <dgm:prSet/>
      <dgm:spPr/>
      <dgm:t>
        <a:bodyPr/>
        <a:lstStyle/>
        <a:p>
          <a:endParaRPr lang="en-US"/>
        </a:p>
      </dgm:t>
    </dgm:pt>
    <dgm:pt modelId="{7249E38D-0747-48B8-84B3-DE181AA896E7}" type="sibTrans" cxnId="{506E74E7-87B4-42F3-9FE1-1935BF60B1B7}">
      <dgm:prSet/>
      <dgm:spPr/>
      <dgm:t>
        <a:bodyPr/>
        <a:lstStyle/>
        <a:p>
          <a:endParaRPr lang="en-US"/>
        </a:p>
      </dgm:t>
    </dgm:pt>
    <dgm:pt modelId="{E753BA00-5CCC-4BC5-BB1D-0B152B39830D}">
      <dgm:prSet/>
      <dgm:spPr/>
      <dgm:t>
        <a:bodyPr/>
        <a:lstStyle/>
        <a:p>
          <a:r>
            <a:rPr lang="en-US"/>
            <a:t>• Evaluate for adaptation in other public-health areas</a:t>
          </a:r>
        </a:p>
      </dgm:t>
    </dgm:pt>
    <dgm:pt modelId="{9B9C2106-6F0E-4494-9C3F-8E9EF4512D9C}" type="parTrans" cxnId="{8A0C9455-0DB3-453D-8B08-EBA199CDE1B5}">
      <dgm:prSet/>
      <dgm:spPr/>
      <dgm:t>
        <a:bodyPr/>
        <a:lstStyle/>
        <a:p>
          <a:endParaRPr lang="en-US"/>
        </a:p>
      </dgm:t>
    </dgm:pt>
    <dgm:pt modelId="{81E1606F-638E-4B64-84B0-D1300D1A7970}" type="sibTrans" cxnId="{8A0C9455-0DB3-453D-8B08-EBA199CDE1B5}">
      <dgm:prSet/>
      <dgm:spPr/>
      <dgm:t>
        <a:bodyPr/>
        <a:lstStyle/>
        <a:p>
          <a:endParaRPr lang="en-US"/>
        </a:p>
      </dgm:t>
    </dgm:pt>
    <dgm:pt modelId="{A1EDA946-4D05-4BB8-BE93-68DA580AFE76}" type="pres">
      <dgm:prSet presAssocID="{6309AEDC-489B-4147-9A12-BF6EDA4F74AA}" presName="root" presStyleCnt="0">
        <dgm:presLayoutVars>
          <dgm:dir/>
          <dgm:resizeHandles val="exact"/>
        </dgm:presLayoutVars>
      </dgm:prSet>
      <dgm:spPr/>
    </dgm:pt>
    <dgm:pt modelId="{3DB74B77-EA6D-4DC0-AE87-852494F66A00}" type="pres">
      <dgm:prSet presAssocID="{6309AEDC-489B-4147-9A12-BF6EDA4F74AA}" presName="container" presStyleCnt="0">
        <dgm:presLayoutVars>
          <dgm:dir/>
          <dgm:resizeHandles val="exact"/>
        </dgm:presLayoutVars>
      </dgm:prSet>
      <dgm:spPr/>
    </dgm:pt>
    <dgm:pt modelId="{35512B89-71B3-49F3-BBF1-BA7AFC965EB5}" type="pres">
      <dgm:prSet presAssocID="{B1F12F43-55F7-4DB7-927D-5EB2985F42B3}" presName="compNode" presStyleCnt="0"/>
      <dgm:spPr/>
    </dgm:pt>
    <dgm:pt modelId="{830566D8-A971-4C89-9643-A1B51E881240}" type="pres">
      <dgm:prSet presAssocID="{B1F12F43-55F7-4DB7-927D-5EB2985F42B3}" presName="iconBgRect" presStyleLbl="bgShp" presStyleIdx="0" presStyleCnt="4"/>
      <dgm:spPr/>
    </dgm:pt>
    <dgm:pt modelId="{4DDA359D-9F36-4F4A-A2FD-FBE8EFC54B6B}" type="pres">
      <dgm:prSet presAssocID="{B1F12F43-55F7-4DB7-927D-5EB2985F42B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64DEAB33-14D7-4C0D-B4CF-F7A070670700}" type="pres">
      <dgm:prSet presAssocID="{B1F12F43-55F7-4DB7-927D-5EB2985F42B3}" presName="spaceRect" presStyleCnt="0"/>
      <dgm:spPr/>
    </dgm:pt>
    <dgm:pt modelId="{C164182E-2FBE-4D98-BE0D-FDB55A866548}" type="pres">
      <dgm:prSet presAssocID="{B1F12F43-55F7-4DB7-927D-5EB2985F42B3}" presName="textRect" presStyleLbl="revTx" presStyleIdx="0" presStyleCnt="4">
        <dgm:presLayoutVars>
          <dgm:chMax val="1"/>
          <dgm:chPref val="1"/>
        </dgm:presLayoutVars>
      </dgm:prSet>
      <dgm:spPr/>
    </dgm:pt>
    <dgm:pt modelId="{8D14F098-A09B-4596-8119-D1B0B53A6F5D}" type="pres">
      <dgm:prSet presAssocID="{C164C332-FBBD-4D4E-8303-EFBA31D3BDC1}" presName="sibTrans" presStyleLbl="sibTrans2D1" presStyleIdx="0" presStyleCnt="0"/>
      <dgm:spPr/>
    </dgm:pt>
    <dgm:pt modelId="{EEFD807D-8070-4882-A9B5-DD3B8F2982EA}" type="pres">
      <dgm:prSet presAssocID="{C70841D4-9828-4E04-8F9F-4A2D1F0CC2A5}" presName="compNode" presStyleCnt="0"/>
      <dgm:spPr/>
    </dgm:pt>
    <dgm:pt modelId="{E742F2BE-9B16-4947-A9AC-6B170BEF9143}" type="pres">
      <dgm:prSet presAssocID="{C70841D4-9828-4E04-8F9F-4A2D1F0CC2A5}" presName="iconBgRect" presStyleLbl="bgShp" presStyleIdx="1" presStyleCnt="4"/>
      <dgm:spPr/>
    </dgm:pt>
    <dgm:pt modelId="{B43021C0-3BF9-420D-89F7-66628D717C0A}" type="pres">
      <dgm:prSet presAssocID="{C70841D4-9828-4E04-8F9F-4A2D1F0CC2A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44F826A5-CDF0-4CB3-9C4D-60761DAA2ECF}" type="pres">
      <dgm:prSet presAssocID="{C70841D4-9828-4E04-8F9F-4A2D1F0CC2A5}" presName="spaceRect" presStyleCnt="0"/>
      <dgm:spPr/>
    </dgm:pt>
    <dgm:pt modelId="{DC632F30-C3B9-4BD5-A9C8-38B6A9505A37}" type="pres">
      <dgm:prSet presAssocID="{C70841D4-9828-4E04-8F9F-4A2D1F0CC2A5}" presName="textRect" presStyleLbl="revTx" presStyleIdx="1" presStyleCnt="4">
        <dgm:presLayoutVars>
          <dgm:chMax val="1"/>
          <dgm:chPref val="1"/>
        </dgm:presLayoutVars>
      </dgm:prSet>
      <dgm:spPr/>
    </dgm:pt>
    <dgm:pt modelId="{4CBC1906-6C2A-4D0B-850B-0850AC3C33F6}" type="pres">
      <dgm:prSet presAssocID="{B0EC8CCB-53F6-49C7-B811-89560BC663CB}" presName="sibTrans" presStyleLbl="sibTrans2D1" presStyleIdx="0" presStyleCnt="0"/>
      <dgm:spPr/>
    </dgm:pt>
    <dgm:pt modelId="{89ABE92C-A610-452C-8332-B4879925B3BA}" type="pres">
      <dgm:prSet presAssocID="{03EE8A16-EF92-4AB3-9E28-46085624E7C0}" presName="compNode" presStyleCnt="0"/>
      <dgm:spPr/>
    </dgm:pt>
    <dgm:pt modelId="{D8D3C983-1BDE-491F-AEF0-44C615E73BFA}" type="pres">
      <dgm:prSet presAssocID="{03EE8A16-EF92-4AB3-9E28-46085624E7C0}" presName="iconBgRect" presStyleLbl="bgShp" presStyleIdx="2" presStyleCnt="4"/>
      <dgm:spPr/>
    </dgm:pt>
    <dgm:pt modelId="{7AACFDCD-F8A8-481A-9214-6CA5BA16C7D2}" type="pres">
      <dgm:prSet presAssocID="{03EE8A16-EF92-4AB3-9E28-46085624E7C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FBD5D268-EFC6-4858-AF34-A46D9F8F86C3}" type="pres">
      <dgm:prSet presAssocID="{03EE8A16-EF92-4AB3-9E28-46085624E7C0}" presName="spaceRect" presStyleCnt="0"/>
      <dgm:spPr/>
    </dgm:pt>
    <dgm:pt modelId="{2A0D1CD4-BF2E-4D28-83D0-1DDAD2626828}" type="pres">
      <dgm:prSet presAssocID="{03EE8A16-EF92-4AB3-9E28-46085624E7C0}" presName="textRect" presStyleLbl="revTx" presStyleIdx="2" presStyleCnt="4">
        <dgm:presLayoutVars>
          <dgm:chMax val="1"/>
          <dgm:chPref val="1"/>
        </dgm:presLayoutVars>
      </dgm:prSet>
      <dgm:spPr/>
    </dgm:pt>
    <dgm:pt modelId="{BCF708B7-A77E-40A5-B5DC-E297F14EE10B}" type="pres">
      <dgm:prSet presAssocID="{7249E38D-0747-48B8-84B3-DE181AA896E7}" presName="sibTrans" presStyleLbl="sibTrans2D1" presStyleIdx="0" presStyleCnt="0"/>
      <dgm:spPr/>
    </dgm:pt>
    <dgm:pt modelId="{A088A2D5-DDE7-4770-BCF1-B95B0C056E5D}" type="pres">
      <dgm:prSet presAssocID="{E753BA00-5CCC-4BC5-BB1D-0B152B39830D}" presName="compNode" presStyleCnt="0"/>
      <dgm:spPr/>
    </dgm:pt>
    <dgm:pt modelId="{F9C713C4-0F6E-450A-8F92-7BF819A341E8}" type="pres">
      <dgm:prSet presAssocID="{E753BA00-5CCC-4BC5-BB1D-0B152B39830D}" presName="iconBgRect" presStyleLbl="bgShp" presStyleIdx="3" presStyleCnt="4"/>
      <dgm:spPr/>
    </dgm:pt>
    <dgm:pt modelId="{421FBCF0-6DC3-417B-A016-A611FF8CFBAF}" type="pres">
      <dgm:prSet presAssocID="{E753BA00-5CCC-4BC5-BB1D-0B152B39830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spital"/>
        </a:ext>
      </dgm:extLst>
    </dgm:pt>
    <dgm:pt modelId="{EE55AC3F-0A88-41C1-9072-20553B53C79A}" type="pres">
      <dgm:prSet presAssocID="{E753BA00-5CCC-4BC5-BB1D-0B152B39830D}" presName="spaceRect" presStyleCnt="0"/>
      <dgm:spPr/>
    </dgm:pt>
    <dgm:pt modelId="{611AA1F8-F380-4B18-994C-B433418E38D2}" type="pres">
      <dgm:prSet presAssocID="{E753BA00-5CCC-4BC5-BB1D-0B152B39830D}" presName="textRect" presStyleLbl="revTx" presStyleIdx="3" presStyleCnt="4">
        <dgm:presLayoutVars>
          <dgm:chMax val="1"/>
          <dgm:chPref val="1"/>
        </dgm:presLayoutVars>
      </dgm:prSet>
      <dgm:spPr/>
    </dgm:pt>
  </dgm:ptLst>
  <dgm:cxnLst>
    <dgm:cxn modelId="{83047412-E787-4190-A013-9839CECD555B}" type="presOf" srcId="{03EE8A16-EF92-4AB3-9E28-46085624E7C0}" destId="{2A0D1CD4-BF2E-4D28-83D0-1DDAD2626828}" srcOrd="0" destOrd="0" presId="urn:microsoft.com/office/officeart/2018/2/layout/IconCircleList"/>
    <dgm:cxn modelId="{426F0B3D-9EB7-471D-8083-4777255E4EF6}" type="presOf" srcId="{B1F12F43-55F7-4DB7-927D-5EB2985F42B3}" destId="{C164182E-2FBE-4D98-BE0D-FDB55A866548}" srcOrd="0" destOrd="0" presId="urn:microsoft.com/office/officeart/2018/2/layout/IconCircleList"/>
    <dgm:cxn modelId="{B96DD144-6876-4A68-8409-5526F197F1DE}" type="presOf" srcId="{B0EC8CCB-53F6-49C7-B811-89560BC663CB}" destId="{4CBC1906-6C2A-4D0B-850B-0850AC3C33F6}" srcOrd="0" destOrd="0" presId="urn:microsoft.com/office/officeart/2018/2/layout/IconCircleList"/>
    <dgm:cxn modelId="{8876054C-ECA8-44DA-AF97-DC971801E3D0}" type="presOf" srcId="{7249E38D-0747-48B8-84B3-DE181AA896E7}" destId="{BCF708B7-A77E-40A5-B5DC-E297F14EE10B}" srcOrd="0" destOrd="0" presId="urn:microsoft.com/office/officeart/2018/2/layout/IconCircleList"/>
    <dgm:cxn modelId="{8A0C9455-0DB3-453D-8B08-EBA199CDE1B5}" srcId="{6309AEDC-489B-4147-9A12-BF6EDA4F74AA}" destId="{E753BA00-5CCC-4BC5-BB1D-0B152B39830D}" srcOrd="3" destOrd="0" parTransId="{9B9C2106-6F0E-4494-9C3F-8E9EF4512D9C}" sibTransId="{81E1606F-638E-4B64-84B0-D1300D1A7970}"/>
    <dgm:cxn modelId="{C7F75377-27F6-40E5-BF30-7E3843D41CF3}" srcId="{6309AEDC-489B-4147-9A12-BF6EDA4F74AA}" destId="{C70841D4-9828-4E04-8F9F-4A2D1F0CC2A5}" srcOrd="1" destOrd="0" parTransId="{66DE324A-5A19-4644-AC65-2A908FAF4270}" sibTransId="{B0EC8CCB-53F6-49C7-B811-89560BC663CB}"/>
    <dgm:cxn modelId="{8CB0079A-2AF5-4A3E-AE6F-D46341BBC12F}" type="presOf" srcId="{E753BA00-5CCC-4BC5-BB1D-0B152B39830D}" destId="{611AA1F8-F380-4B18-994C-B433418E38D2}" srcOrd="0" destOrd="0" presId="urn:microsoft.com/office/officeart/2018/2/layout/IconCircleList"/>
    <dgm:cxn modelId="{7E9A429C-D3F5-4DB5-87A1-AF319A9F5CB3}" srcId="{6309AEDC-489B-4147-9A12-BF6EDA4F74AA}" destId="{B1F12F43-55F7-4DB7-927D-5EB2985F42B3}" srcOrd="0" destOrd="0" parTransId="{88A4C84F-585E-4694-81F7-6F014A6808E6}" sibTransId="{C164C332-FBBD-4D4E-8303-EFBA31D3BDC1}"/>
    <dgm:cxn modelId="{A04687CA-A937-43A5-86E8-9CAFB891F0FB}" type="presOf" srcId="{C164C332-FBBD-4D4E-8303-EFBA31D3BDC1}" destId="{8D14F098-A09B-4596-8119-D1B0B53A6F5D}" srcOrd="0" destOrd="0" presId="urn:microsoft.com/office/officeart/2018/2/layout/IconCircleList"/>
    <dgm:cxn modelId="{3FA426E0-810D-424E-A5F3-7EFE2756777D}" type="presOf" srcId="{C70841D4-9828-4E04-8F9F-4A2D1F0CC2A5}" destId="{DC632F30-C3B9-4BD5-A9C8-38B6A9505A37}" srcOrd="0" destOrd="0" presId="urn:microsoft.com/office/officeart/2018/2/layout/IconCircleList"/>
    <dgm:cxn modelId="{ECBCBFE1-9433-4E65-8B81-98D66008C043}" type="presOf" srcId="{6309AEDC-489B-4147-9A12-BF6EDA4F74AA}" destId="{A1EDA946-4D05-4BB8-BE93-68DA580AFE76}" srcOrd="0" destOrd="0" presId="urn:microsoft.com/office/officeart/2018/2/layout/IconCircleList"/>
    <dgm:cxn modelId="{506E74E7-87B4-42F3-9FE1-1935BF60B1B7}" srcId="{6309AEDC-489B-4147-9A12-BF6EDA4F74AA}" destId="{03EE8A16-EF92-4AB3-9E28-46085624E7C0}" srcOrd="2" destOrd="0" parTransId="{EECB231E-E183-46AD-A2AE-6253730676CE}" sibTransId="{7249E38D-0747-48B8-84B3-DE181AA896E7}"/>
    <dgm:cxn modelId="{055EB9F8-0A50-418C-A120-C5289E3364C6}" type="presParOf" srcId="{A1EDA946-4D05-4BB8-BE93-68DA580AFE76}" destId="{3DB74B77-EA6D-4DC0-AE87-852494F66A00}" srcOrd="0" destOrd="0" presId="urn:microsoft.com/office/officeart/2018/2/layout/IconCircleList"/>
    <dgm:cxn modelId="{E7C58419-3A03-44C9-9575-75423246015D}" type="presParOf" srcId="{3DB74B77-EA6D-4DC0-AE87-852494F66A00}" destId="{35512B89-71B3-49F3-BBF1-BA7AFC965EB5}" srcOrd="0" destOrd="0" presId="urn:microsoft.com/office/officeart/2018/2/layout/IconCircleList"/>
    <dgm:cxn modelId="{6E52B47E-EF95-48B4-9A2A-479B85460590}" type="presParOf" srcId="{35512B89-71B3-49F3-BBF1-BA7AFC965EB5}" destId="{830566D8-A971-4C89-9643-A1B51E881240}" srcOrd="0" destOrd="0" presId="urn:microsoft.com/office/officeart/2018/2/layout/IconCircleList"/>
    <dgm:cxn modelId="{BC457817-17ED-4E84-BF60-18809E28B311}" type="presParOf" srcId="{35512B89-71B3-49F3-BBF1-BA7AFC965EB5}" destId="{4DDA359D-9F36-4F4A-A2FD-FBE8EFC54B6B}" srcOrd="1" destOrd="0" presId="urn:microsoft.com/office/officeart/2018/2/layout/IconCircleList"/>
    <dgm:cxn modelId="{80172CCD-B5E4-4875-98BE-CA61FC4BC30F}" type="presParOf" srcId="{35512B89-71B3-49F3-BBF1-BA7AFC965EB5}" destId="{64DEAB33-14D7-4C0D-B4CF-F7A070670700}" srcOrd="2" destOrd="0" presId="urn:microsoft.com/office/officeart/2018/2/layout/IconCircleList"/>
    <dgm:cxn modelId="{CFC5770D-8087-41FA-8C76-78B236CB3341}" type="presParOf" srcId="{35512B89-71B3-49F3-BBF1-BA7AFC965EB5}" destId="{C164182E-2FBE-4D98-BE0D-FDB55A866548}" srcOrd="3" destOrd="0" presId="urn:microsoft.com/office/officeart/2018/2/layout/IconCircleList"/>
    <dgm:cxn modelId="{E3EFBD82-E1C2-42AE-AA9E-060B117543E7}" type="presParOf" srcId="{3DB74B77-EA6D-4DC0-AE87-852494F66A00}" destId="{8D14F098-A09B-4596-8119-D1B0B53A6F5D}" srcOrd="1" destOrd="0" presId="urn:microsoft.com/office/officeart/2018/2/layout/IconCircleList"/>
    <dgm:cxn modelId="{57073F0F-5945-44C3-AA49-8A9C83B179FF}" type="presParOf" srcId="{3DB74B77-EA6D-4DC0-AE87-852494F66A00}" destId="{EEFD807D-8070-4882-A9B5-DD3B8F2982EA}" srcOrd="2" destOrd="0" presId="urn:microsoft.com/office/officeart/2018/2/layout/IconCircleList"/>
    <dgm:cxn modelId="{ACF3B000-C6DD-44EA-91C5-1FE15ABD17F4}" type="presParOf" srcId="{EEFD807D-8070-4882-A9B5-DD3B8F2982EA}" destId="{E742F2BE-9B16-4947-A9AC-6B170BEF9143}" srcOrd="0" destOrd="0" presId="urn:microsoft.com/office/officeart/2018/2/layout/IconCircleList"/>
    <dgm:cxn modelId="{B5460FAD-1F24-48D0-A280-ED6437A12C84}" type="presParOf" srcId="{EEFD807D-8070-4882-A9B5-DD3B8F2982EA}" destId="{B43021C0-3BF9-420D-89F7-66628D717C0A}" srcOrd="1" destOrd="0" presId="urn:microsoft.com/office/officeart/2018/2/layout/IconCircleList"/>
    <dgm:cxn modelId="{623D48B7-33EB-45B8-AF82-30787F62A470}" type="presParOf" srcId="{EEFD807D-8070-4882-A9B5-DD3B8F2982EA}" destId="{44F826A5-CDF0-4CB3-9C4D-60761DAA2ECF}" srcOrd="2" destOrd="0" presId="urn:microsoft.com/office/officeart/2018/2/layout/IconCircleList"/>
    <dgm:cxn modelId="{E99DBE04-1F21-4488-BE66-5B96D3137757}" type="presParOf" srcId="{EEFD807D-8070-4882-A9B5-DD3B8F2982EA}" destId="{DC632F30-C3B9-4BD5-A9C8-38B6A9505A37}" srcOrd="3" destOrd="0" presId="urn:microsoft.com/office/officeart/2018/2/layout/IconCircleList"/>
    <dgm:cxn modelId="{9F47C5F2-619B-4B8D-9F19-C4BF6CA24F14}" type="presParOf" srcId="{3DB74B77-EA6D-4DC0-AE87-852494F66A00}" destId="{4CBC1906-6C2A-4D0B-850B-0850AC3C33F6}" srcOrd="3" destOrd="0" presId="urn:microsoft.com/office/officeart/2018/2/layout/IconCircleList"/>
    <dgm:cxn modelId="{FD38E7C9-B41B-48F5-8A80-0E27CA3B9F3A}" type="presParOf" srcId="{3DB74B77-EA6D-4DC0-AE87-852494F66A00}" destId="{89ABE92C-A610-452C-8332-B4879925B3BA}" srcOrd="4" destOrd="0" presId="urn:microsoft.com/office/officeart/2018/2/layout/IconCircleList"/>
    <dgm:cxn modelId="{B6135ACB-089B-494E-A261-D5888FF700B8}" type="presParOf" srcId="{89ABE92C-A610-452C-8332-B4879925B3BA}" destId="{D8D3C983-1BDE-491F-AEF0-44C615E73BFA}" srcOrd="0" destOrd="0" presId="urn:microsoft.com/office/officeart/2018/2/layout/IconCircleList"/>
    <dgm:cxn modelId="{D6BCFD39-A766-4FAA-ADBE-DDE89DDFDAD1}" type="presParOf" srcId="{89ABE92C-A610-452C-8332-B4879925B3BA}" destId="{7AACFDCD-F8A8-481A-9214-6CA5BA16C7D2}" srcOrd="1" destOrd="0" presId="urn:microsoft.com/office/officeart/2018/2/layout/IconCircleList"/>
    <dgm:cxn modelId="{72AE44A0-8AFB-484A-A8CA-7E43C5981523}" type="presParOf" srcId="{89ABE92C-A610-452C-8332-B4879925B3BA}" destId="{FBD5D268-EFC6-4858-AF34-A46D9F8F86C3}" srcOrd="2" destOrd="0" presId="urn:microsoft.com/office/officeart/2018/2/layout/IconCircleList"/>
    <dgm:cxn modelId="{57423796-F378-4018-88C5-B53242144DA9}" type="presParOf" srcId="{89ABE92C-A610-452C-8332-B4879925B3BA}" destId="{2A0D1CD4-BF2E-4D28-83D0-1DDAD2626828}" srcOrd="3" destOrd="0" presId="urn:microsoft.com/office/officeart/2018/2/layout/IconCircleList"/>
    <dgm:cxn modelId="{EAF34C05-1AB2-4EE5-B180-D1EC23EE7E1D}" type="presParOf" srcId="{3DB74B77-EA6D-4DC0-AE87-852494F66A00}" destId="{BCF708B7-A77E-40A5-B5DC-E297F14EE10B}" srcOrd="5" destOrd="0" presId="urn:microsoft.com/office/officeart/2018/2/layout/IconCircleList"/>
    <dgm:cxn modelId="{ECC14D84-8B24-44A5-BC0B-F1E75994B48C}" type="presParOf" srcId="{3DB74B77-EA6D-4DC0-AE87-852494F66A00}" destId="{A088A2D5-DDE7-4770-BCF1-B95B0C056E5D}" srcOrd="6" destOrd="0" presId="urn:microsoft.com/office/officeart/2018/2/layout/IconCircleList"/>
    <dgm:cxn modelId="{B7846BF3-380B-45EF-97FA-DDD9FECB9902}" type="presParOf" srcId="{A088A2D5-DDE7-4770-BCF1-B95B0C056E5D}" destId="{F9C713C4-0F6E-450A-8F92-7BF819A341E8}" srcOrd="0" destOrd="0" presId="urn:microsoft.com/office/officeart/2018/2/layout/IconCircleList"/>
    <dgm:cxn modelId="{0A031358-0D84-4120-9DAC-E527D1EC3E89}" type="presParOf" srcId="{A088A2D5-DDE7-4770-BCF1-B95B0C056E5D}" destId="{421FBCF0-6DC3-417B-A016-A611FF8CFBAF}" srcOrd="1" destOrd="0" presId="urn:microsoft.com/office/officeart/2018/2/layout/IconCircleList"/>
    <dgm:cxn modelId="{F0049D35-251C-420C-80CF-8B2B3270F9E8}" type="presParOf" srcId="{A088A2D5-DDE7-4770-BCF1-B95B0C056E5D}" destId="{EE55AC3F-0A88-41C1-9072-20553B53C79A}" srcOrd="2" destOrd="0" presId="urn:microsoft.com/office/officeart/2018/2/layout/IconCircleList"/>
    <dgm:cxn modelId="{FDAB6807-D81F-40A4-A6AE-BE746FD4428C}" type="presParOf" srcId="{A088A2D5-DDE7-4770-BCF1-B95B0C056E5D}" destId="{611AA1F8-F380-4B18-994C-B433418E38D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A7336E7-5F04-4B9F-8B78-5EDC1F739CE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BED5C14-1E0D-4544-9B4A-02BD3793014B}">
      <dgm:prSet/>
      <dgm:spPr/>
      <dgm:t>
        <a:bodyPr/>
        <a:lstStyle/>
        <a:p>
          <a:pPr>
            <a:lnSpc>
              <a:spcPct val="100000"/>
            </a:lnSpc>
          </a:pPr>
          <a:r>
            <a:rPr lang="en-US"/>
            <a:t>• NHS COVID-19 App = catalyst for digital transformation</a:t>
          </a:r>
        </a:p>
      </dgm:t>
    </dgm:pt>
    <dgm:pt modelId="{26654DD7-EA49-4442-8A5E-9542C0F242CD}" type="parTrans" cxnId="{8CD014B1-ACBB-437D-A44D-436BF059039D}">
      <dgm:prSet/>
      <dgm:spPr/>
      <dgm:t>
        <a:bodyPr/>
        <a:lstStyle/>
        <a:p>
          <a:endParaRPr lang="en-US"/>
        </a:p>
      </dgm:t>
    </dgm:pt>
    <dgm:pt modelId="{F49EC537-F1F1-4BF6-9657-F24A58B075BD}" type="sibTrans" cxnId="{8CD014B1-ACBB-437D-A44D-436BF059039D}">
      <dgm:prSet/>
      <dgm:spPr/>
      <dgm:t>
        <a:bodyPr/>
        <a:lstStyle/>
        <a:p>
          <a:endParaRPr lang="en-US"/>
        </a:p>
      </dgm:t>
    </dgm:pt>
    <dgm:pt modelId="{D307D347-F94A-403A-8B18-0C0C23C85C44}">
      <dgm:prSet/>
      <dgm:spPr/>
      <dgm:t>
        <a:bodyPr/>
        <a:lstStyle/>
        <a:p>
          <a:pPr>
            <a:lnSpc>
              <a:spcPct val="100000"/>
            </a:lnSpc>
          </a:pPr>
          <a:r>
            <a:rPr lang="en-US"/>
            <a:t>• Improved public-health responsiveness</a:t>
          </a:r>
        </a:p>
      </dgm:t>
    </dgm:pt>
    <dgm:pt modelId="{AC1FEF94-17F8-4A81-9582-6F6805BEFA13}" type="parTrans" cxnId="{BF286D78-5705-4FA6-B6E3-2D2DC03D5338}">
      <dgm:prSet/>
      <dgm:spPr/>
      <dgm:t>
        <a:bodyPr/>
        <a:lstStyle/>
        <a:p>
          <a:endParaRPr lang="en-US"/>
        </a:p>
      </dgm:t>
    </dgm:pt>
    <dgm:pt modelId="{13B9D052-0EDE-4E38-B040-309F678C57A4}" type="sibTrans" cxnId="{BF286D78-5705-4FA6-B6E3-2D2DC03D5338}">
      <dgm:prSet/>
      <dgm:spPr/>
      <dgm:t>
        <a:bodyPr/>
        <a:lstStyle/>
        <a:p>
          <a:endParaRPr lang="en-US"/>
        </a:p>
      </dgm:t>
    </dgm:pt>
    <dgm:pt modelId="{0AB11973-E020-425B-B407-6E8D8D6D6E5C}">
      <dgm:prSet/>
      <dgm:spPr/>
      <dgm:t>
        <a:bodyPr/>
        <a:lstStyle/>
        <a:p>
          <a:pPr>
            <a:lnSpc>
              <a:spcPct val="100000"/>
            </a:lnSpc>
          </a:pPr>
          <a:r>
            <a:rPr lang="en-US"/>
            <a:t>• Challenges highlight importance of trust, equity, and training</a:t>
          </a:r>
        </a:p>
      </dgm:t>
    </dgm:pt>
    <dgm:pt modelId="{2BBA23C8-568E-4CB5-A5EE-96DB7E92B0DC}" type="parTrans" cxnId="{45EDD191-A940-4CC2-953F-0A9D4EFA5FCF}">
      <dgm:prSet/>
      <dgm:spPr/>
      <dgm:t>
        <a:bodyPr/>
        <a:lstStyle/>
        <a:p>
          <a:endParaRPr lang="en-US"/>
        </a:p>
      </dgm:t>
    </dgm:pt>
    <dgm:pt modelId="{384BCD23-8244-490D-82A5-C3CD1E824491}" type="sibTrans" cxnId="{45EDD191-A940-4CC2-953F-0A9D4EFA5FCF}">
      <dgm:prSet/>
      <dgm:spPr/>
      <dgm:t>
        <a:bodyPr/>
        <a:lstStyle/>
        <a:p>
          <a:endParaRPr lang="en-US"/>
        </a:p>
      </dgm:t>
    </dgm:pt>
    <dgm:pt modelId="{6E5687BC-E129-483A-A91F-6998BDC1E696}">
      <dgm:prSet/>
      <dgm:spPr/>
      <dgm:t>
        <a:bodyPr/>
        <a:lstStyle/>
        <a:p>
          <a:pPr>
            <a:lnSpc>
              <a:spcPct val="100000"/>
            </a:lnSpc>
          </a:pPr>
          <a:r>
            <a:rPr lang="en-US"/>
            <a:t>• Lessons inform future digital strategies</a:t>
          </a:r>
        </a:p>
      </dgm:t>
    </dgm:pt>
    <dgm:pt modelId="{47BE73B1-C822-463F-A1FB-A285C15F517A}" type="parTrans" cxnId="{250C1AE4-89A0-4992-94CE-69F8516AF49C}">
      <dgm:prSet/>
      <dgm:spPr/>
      <dgm:t>
        <a:bodyPr/>
        <a:lstStyle/>
        <a:p>
          <a:endParaRPr lang="en-US"/>
        </a:p>
      </dgm:t>
    </dgm:pt>
    <dgm:pt modelId="{21B3C2D4-02B2-4841-9D23-D78C3F8E9ADD}" type="sibTrans" cxnId="{250C1AE4-89A0-4992-94CE-69F8516AF49C}">
      <dgm:prSet/>
      <dgm:spPr/>
      <dgm:t>
        <a:bodyPr/>
        <a:lstStyle/>
        <a:p>
          <a:endParaRPr lang="en-US"/>
        </a:p>
      </dgm:t>
    </dgm:pt>
    <dgm:pt modelId="{616527B7-EAB6-46A5-9270-2D9C45C3086E}" type="pres">
      <dgm:prSet presAssocID="{CA7336E7-5F04-4B9F-8B78-5EDC1F739CE2}" presName="root" presStyleCnt="0">
        <dgm:presLayoutVars>
          <dgm:dir/>
          <dgm:resizeHandles val="exact"/>
        </dgm:presLayoutVars>
      </dgm:prSet>
      <dgm:spPr/>
    </dgm:pt>
    <dgm:pt modelId="{423CF4F7-8CB6-48FE-ADBC-A905273D8D7B}" type="pres">
      <dgm:prSet presAssocID="{8BED5C14-1E0D-4544-9B4A-02BD3793014B}" presName="compNode" presStyleCnt="0"/>
      <dgm:spPr/>
    </dgm:pt>
    <dgm:pt modelId="{5E37EF96-B9F4-4FDC-A954-EA55391306DB}" type="pres">
      <dgm:prSet presAssocID="{8BED5C14-1E0D-4544-9B4A-02BD3793014B}" presName="bgRect" presStyleLbl="bgShp" presStyleIdx="0" presStyleCnt="4"/>
      <dgm:spPr/>
    </dgm:pt>
    <dgm:pt modelId="{338888E3-0BFA-4782-886A-7FF2A18D298E}" type="pres">
      <dgm:prSet presAssocID="{8BED5C14-1E0D-4544-9B4A-02BD3793014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obot"/>
        </a:ext>
      </dgm:extLst>
    </dgm:pt>
    <dgm:pt modelId="{2CB0EA3B-4F8C-4E9A-8557-1274A3DEA178}" type="pres">
      <dgm:prSet presAssocID="{8BED5C14-1E0D-4544-9B4A-02BD3793014B}" presName="spaceRect" presStyleCnt="0"/>
      <dgm:spPr/>
    </dgm:pt>
    <dgm:pt modelId="{C006E996-8AF0-4BDC-A81C-6C8519A54BE5}" type="pres">
      <dgm:prSet presAssocID="{8BED5C14-1E0D-4544-9B4A-02BD3793014B}" presName="parTx" presStyleLbl="revTx" presStyleIdx="0" presStyleCnt="4">
        <dgm:presLayoutVars>
          <dgm:chMax val="0"/>
          <dgm:chPref val="0"/>
        </dgm:presLayoutVars>
      </dgm:prSet>
      <dgm:spPr/>
    </dgm:pt>
    <dgm:pt modelId="{AF3459EA-12E8-472F-85B7-321958775FDA}" type="pres">
      <dgm:prSet presAssocID="{F49EC537-F1F1-4BF6-9657-F24A58B075BD}" presName="sibTrans" presStyleCnt="0"/>
      <dgm:spPr/>
    </dgm:pt>
    <dgm:pt modelId="{8D960D4A-CB85-42F1-9061-CA0B9B2CEBDD}" type="pres">
      <dgm:prSet presAssocID="{D307D347-F94A-403A-8B18-0C0C23C85C44}" presName="compNode" presStyleCnt="0"/>
      <dgm:spPr/>
    </dgm:pt>
    <dgm:pt modelId="{B025DD15-0867-45EC-8021-645F394EF8E2}" type="pres">
      <dgm:prSet presAssocID="{D307D347-F94A-403A-8B18-0C0C23C85C44}" presName="bgRect" presStyleLbl="bgShp" presStyleIdx="1" presStyleCnt="4"/>
      <dgm:spPr/>
    </dgm:pt>
    <dgm:pt modelId="{DAB5CE4F-B27B-4BFA-BFBF-06D293A5633E}" type="pres">
      <dgm:prSet presAssocID="{D307D347-F94A-403A-8B18-0C0C23C85C4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2B1F1E2D-A8DF-4657-B5FC-F8DAB2C6C186}" type="pres">
      <dgm:prSet presAssocID="{D307D347-F94A-403A-8B18-0C0C23C85C44}" presName="spaceRect" presStyleCnt="0"/>
      <dgm:spPr/>
    </dgm:pt>
    <dgm:pt modelId="{8095F97E-F69D-4E9D-BB98-7CC56DD9BB71}" type="pres">
      <dgm:prSet presAssocID="{D307D347-F94A-403A-8B18-0C0C23C85C44}" presName="parTx" presStyleLbl="revTx" presStyleIdx="1" presStyleCnt="4">
        <dgm:presLayoutVars>
          <dgm:chMax val="0"/>
          <dgm:chPref val="0"/>
        </dgm:presLayoutVars>
      </dgm:prSet>
      <dgm:spPr/>
    </dgm:pt>
    <dgm:pt modelId="{4E68C354-7479-45FB-962A-BD05C607904F}" type="pres">
      <dgm:prSet presAssocID="{13B9D052-0EDE-4E38-B040-309F678C57A4}" presName="sibTrans" presStyleCnt="0"/>
      <dgm:spPr/>
    </dgm:pt>
    <dgm:pt modelId="{322E5576-249D-4936-8A1A-8D5A33C089C3}" type="pres">
      <dgm:prSet presAssocID="{0AB11973-E020-425B-B407-6E8D8D6D6E5C}" presName="compNode" presStyleCnt="0"/>
      <dgm:spPr/>
    </dgm:pt>
    <dgm:pt modelId="{E107BCB7-6C0A-4349-A06D-5457E8202ECA}" type="pres">
      <dgm:prSet presAssocID="{0AB11973-E020-425B-B407-6E8D8D6D6E5C}" presName="bgRect" presStyleLbl="bgShp" presStyleIdx="2" presStyleCnt="4"/>
      <dgm:spPr/>
    </dgm:pt>
    <dgm:pt modelId="{9A70D8E3-F290-4504-83E0-0A274C508D41}" type="pres">
      <dgm:prSet presAssocID="{0AB11973-E020-425B-B407-6E8D8D6D6E5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AFD087C2-1BFB-4FAE-9A8F-EB7EDD7B05EE}" type="pres">
      <dgm:prSet presAssocID="{0AB11973-E020-425B-B407-6E8D8D6D6E5C}" presName="spaceRect" presStyleCnt="0"/>
      <dgm:spPr/>
    </dgm:pt>
    <dgm:pt modelId="{64F75EC7-48DD-4E5F-95E5-785D36C112AF}" type="pres">
      <dgm:prSet presAssocID="{0AB11973-E020-425B-B407-6E8D8D6D6E5C}" presName="parTx" presStyleLbl="revTx" presStyleIdx="2" presStyleCnt="4">
        <dgm:presLayoutVars>
          <dgm:chMax val="0"/>
          <dgm:chPref val="0"/>
        </dgm:presLayoutVars>
      </dgm:prSet>
      <dgm:spPr/>
    </dgm:pt>
    <dgm:pt modelId="{DAC7C27D-E480-4B33-9937-5D633EC9055B}" type="pres">
      <dgm:prSet presAssocID="{384BCD23-8244-490D-82A5-C3CD1E824491}" presName="sibTrans" presStyleCnt="0"/>
      <dgm:spPr/>
    </dgm:pt>
    <dgm:pt modelId="{2E9E8870-3A9D-4778-A3EC-853180CBF8E8}" type="pres">
      <dgm:prSet presAssocID="{6E5687BC-E129-483A-A91F-6998BDC1E696}" presName="compNode" presStyleCnt="0"/>
      <dgm:spPr/>
    </dgm:pt>
    <dgm:pt modelId="{01A9F616-2549-47AC-B493-95525844AA7F}" type="pres">
      <dgm:prSet presAssocID="{6E5687BC-E129-483A-A91F-6998BDC1E696}" presName="bgRect" presStyleLbl="bgShp" presStyleIdx="3" presStyleCnt="4"/>
      <dgm:spPr/>
    </dgm:pt>
    <dgm:pt modelId="{CAD60932-04CE-4CE1-AC74-DCFD050B77EF}" type="pres">
      <dgm:prSet presAssocID="{6E5687BC-E129-483A-A91F-6998BDC1E69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60F55288-A15C-4055-AB05-B38179DF1D8F}" type="pres">
      <dgm:prSet presAssocID="{6E5687BC-E129-483A-A91F-6998BDC1E696}" presName="spaceRect" presStyleCnt="0"/>
      <dgm:spPr/>
    </dgm:pt>
    <dgm:pt modelId="{25DF957B-3235-4FE3-AF0C-DF134286E8BA}" type="pres">
      <dgm:prSet presAssocID="{6E5687BC-E129-483A-A91F-6998BDC1E696}" presName="parTx" presStyleLbl="revTx" presStyleIdx="3" presStyleCnt="4">
        <dgm:presLayoutVars>
          <dgm:chMax val="0"/>
          <dgm:chPref val="0"/>
        </dgm:presLayoutVars>
      </dgm:prSet>
      <dgm:spPr/>
    </dgm:pt>
  </dgm:ptLst>
  <dgm:cxnLst>
    <dgm:cxn modelId="{6B68D603-EBA0-42B4-9D1A-196B4B18B8EC}" type="presOf" srcId="{0AB11973-E020-425B-B407-6E8D8D6D6E5C}" destId="{64F75EC7-48DD-4E5F-95E5-785D36C112AF}" srcOrd="0" destOrd="0" presId="urn:microsoft.com/office/officeart/2018/2/layout/IconVerticalSolidList"/>
    <dgm:cxn modelId="{DC429E6A-CD6D-40AA-AEEE-E7C6B7A3FECA}" type="presOf" srcId="{CA7336E7-5F04-4B9F-8B78-5EDC1F739CE2}" destId="{616527B7-EAB6-46A5-9270-2D9C45C3086E}" srcOrd="0" destOrd="0" presId="urn:microsoft.com/office/officeart/2018/2/layout/IconVerticalSolidList"/>
    <dgm:cxn modelId="{55CF5E4C-977D-464F-A532-6D5C385F0711}" type="presOf" srcId="{8BED5C14-1E0D-4544-9B4A-02BD3793014B}" destId="{C006E996-8AF0-4BDC-A81C-6C8519A54BE5}" srcOrd="0" destOrd="0" presId="urn:microsoft.com/office/officeart/2018/2/layout/IconVerticalSolidList"/>
    <dgm:cxn modelId="{BF286D78-5705-4FA6-B6E3-2D2DC03D5338}" srcId="{CA7336E7-5F04-4B9F-8B78-5EDC1F739CE2}" destId="{D307D347-F94A-403A-8B18-0C0C23C85C44}" srcOrd="1" destOrd="0" parTransId="{AC1FEF94-17F8-4A81-9582-6F6805BEFA13}" sibTransId="{13B9D052-0EDE-4E38-B040-309F678C57A4}"/>
    <dgm:cxn modelId="{4AAA427B-9130-4666-B4ED-F8FB804EA6AC}" type="presOf" srcId="{6E5687BC-E129-483A-A91F-6998BDC1E696}" destId="{25DF957B-3235-4FE3-AF0C-DF134286E8BA}" srcOrd="0" destOrd="0" presId="urn:microsoft.com/office/officeart/2018/2/layout/IconVerticalSolidList"/>
    <dgm:cxn modelId="{EE424B81-4AEC-4D88-AD86-2295BF71724B}" type="presOf" srcId="{D307D347-F94A-403A-8B18-0C0C23C85C44}" destId="{8095F97E-F69D-4E9D-BB98-7CC56DD9BB71}" srcOrd="0" destOrd="0" presId="urn:microsoft.com/office/officeart/2018/2/layout/IconVerticalSolidList"/>
    <dgm:cxn modelId="{45EDD191-A940-4CC2-953F-0A9D4EFA5FCF}" srcId="{CA7336E7-5F04-4B9F-8B78-5EDC1F739CE2}" destId="{0AB11973-E020-425B-B407-6E8D8D6D6E5C}" srcOrd="2" destOrd="0" parTransId="{2BBA23C8-568E-4CB5-A5EE-96DB7E92B0DC}" sibTransId="{384BCD23-8244-490D-82A5-C3CD1E824491}"/>
    <dgm:cxn modelId="{8CD014B1-ACBB-437D-A44D-436BF059039D}" srcId="{CA7336E7-5F04-4B9F-8B78-5EDC1F739CE2}" destId="{8BED5C14-1E0D-4544-9B4A-02BD3793014B}" srcOrd="0" destOrd="0" parTransId="{26654DD7-EA49-4442-8A5E-9542C0F242CD}" sibTransId="{F49EC537-F1F1-4BF6-9657-F24A58B075BD}"/>
    <dgm:cxn modelId="{250C1AE4-89A0-4992-94CE-69F8516AF49C}" srcId="{CA7336E7-5F04-4B9F-8B78-5EDC1F739CE2}" destId="{6E5687BC-E129-483A-A91F-6998BDC1E696}" srcOrd="3" destOrd="0" parTransId="{47BE73B1-C822-463F-A1FB-A285C15F517A}" sibTransId="{21B3C2D4-02B2-4841-9D23-D78C3F8E9ADD}"/>
    <dgm:cxn modelId="{BD41141E-D618-4F75-A42E-86CC87FD2BF1}" type="presParOf" srcId="{616527B7-EAB6-46A5-9270-2D9C45C3086E}" destId="{423CF4F7-8CB6-48FE-ADBC-A905273D8D7B}" srcOrd="0" destOrd="0" presId="urn:microsoft.com/office/officeart/2018/2/layout/IconVerticalSolidList"/>
    <dgm:cxn modelId="{2886B2B0-8DB5-47B5-8DAA-3DADCCC3E0E4}" type="presParOf" srcId="{423CF4F7-8CB6-48FE-ADBC-A905273D8D7B}" destId="{5E37EF96-B9F4-4FDC-A954-EA55391306DB}" srcOrd="0" destOrd="0" presId="urn:microsoft.com/office/officeart/2018/2/layout/IconVerticalSolidList"/>
    <dgm:cxn modelId="{ED2680CE-16DA-4180-AA6A-45AE08BD9391}" type="presParOf" srcId="{423CF4F7-8CB6-48FE-ADBC-A905273D8D7B}" destId="{338888E3-0BFA-4782-886A-7FF2A18D298E}" srcOrd="1" destOrd="0" presId="urn:microsoft.com/office/officeart/2018/2/layout/IconVerticalSolidList"/>
    <dgm:cxn modelId="{E0CA608D-1211-4973-B7FD-DF18B565B0E6}" type="presParOf" srcId="{423CF4F7-8CB6-48FE-ADBC-A905273D8D7B}" destId="{2CB0EA3B-4F8C-4E9A-8557-1274A3DEA178}" srcOrd="2" destOrd="0" presId="urn:microsoft.com/office/officeart/2018/2/layout/IconVerticalSolidList"/>
    <dgm:cxn modelId="{3B24BD91-CAD7-495C-B00D-C959BFFEDEB8}" type="presParOf" srcId="{423CF4F7-8CB6-48FE-ADBC-A905273D8D7B}" destId="{C006E996-8AF0-4BDC-A81C-6C8519A54BE5}" srcOrd="3" destOrd="0" presId="urn:microsoft.com/office/officeart/2018/2/layout/IconVerticalSolidList"/>
    <dgm:cxn modelId="{F3471F84-6A50-4A10-9470-AC671E239256}" type="presParOf" srcId="{616527B7-EAB6-46A5-9270-2D9C45C3086E}" destId="{AF3459EA-12E8-472F-85B7-321958775FDA}" srcOrd="1" destOrd="0" presId="urn:microsoft.com/office/officeart/2018/2/layout/IconVerticalSolidList"/>
    <dgm:cxn modelId="{2890BE90-7EDB-4AD6-85FC-71483F3EBB12}" type="presParOf" srcId="{616527B7-EAB6-46A5-9270-2D9C45C3086E}" destId="{8D960D4A-CB85-42F1-9061-CA0B9B2CEBDD}" srcOrd="2" destOrd="0" presId="urn:microsoft.com/office/officeart/2018/2/layout/IconVerticalSolidList"/>
    <dgm:cxn modelId="{0966DA4B-CBC6-4382-8005-C0C5B5552230}" type="presParOf" srcId="{8D960D4A-CB85-42F1-9061-CA0B9B2CEBDD}" destId="{B025DD15-0867-45EC-8021-645F394EF8E2}" srcOrd="0" destOrd="0" presId="urn:microsoft.com/office/officeart/2018/2/layout/IconVerticalSolidList"/>
    <dgm:cxn modelId="{4257187D-080D-472C-AA41-E341A5E76603}" type="presParOf" srcId="{8D960D4A-CB85-42F1-9061-CA0B9B2CEBDD}" destId="{DAB5CE4F-B27B-4BFA-BFBF-06D293A5633E}" srcOrd="1" destOrd="0" presId="urn:microsoft.com/office/officeart/2018/2/layout/IconVerticalSolidList"/>
    <dgm:cxn modelId="{194F9B9D-86EE-4B5F-BF67-3014F0F5A8FA}" type="presParOf" srcId="{8D960D4A-CB85-42F1-9061-CA0B9B2CEBDD}" destId="{2B1F1E2D-A8DF-4657-B5FC-F8DAB2C6C186}" srcOrd="2" destOrd="0" presId="urn:microsoft.com/office/officeart/2018/2/layout/IconVerticalSolidList"/>
    <dgm:cxn modelId="{A4712225-6CE1-4AA0-9C8A-37F52DC867BA}" type="presParOf" srcId="{8D960D4A-CB85-42F1-9061-CA0B9B2CEBDD}" destId="{8095F97E-F69D-4E9D-BB98-7CC56DD9BB71}" srcOrd="3" destOrd="0" presId="urn:microsoft.com/office/officeart/2018/2/layout/IconVerticalSolidList"/>
    <dgm:cxn modelId="{B89EA234-B774-4A54-BF41-89BC821FF670}" type="presParOf" srcId="{616527B7-EAB6-46A5-9270-2D9C45C3086E}" destId="{4E68C354-7479-45FB-962A-BD05C607904F}" srcOrd="3" destOrd="0" presId="urn:microsoft.com/office/officeart/2018/2/layout/IconVerticalSolidList"/>
    <dgm:cxn modelId="{425CBFA9-650B-4765-949C-FA0532EF4E44}" type="presParOf" srcId="{616527B7-EAB6-46A5-9270-2D9C45C3086E}" destId="{322E5576-249D-4936-8A1A-8D5A33C089C3}" srcOrd="4" destOrd="0" presId="urn:microsoft.com/office/officeart/2018/2/layout/IconVerticalSolidList"/>
    <dgm:cxn modelId="{D3575B61-66D7-4B5E-8DE6-4F4F0F0C7F51}" type="presParOf" srcId="{322E5576-249D-4936-8A1A-8D5A33C089C3}" destId="{E107BCB7-6C0A-4349-A06D-5457E8202ECA}" srcOrd="0" destOrd="0" presId="urn:microsoft.com/office/officeart/2018/2/layout/IconVerticalSolidList"/>
    <dgm:cxn modelId="{C597FF0E-C589-49F6-AB8F-FD4ED146D9E8}" type="presParOf" srcId="{322E5576-249D-4936-8A1A-8D5A33C089C3}" destId="{9A70D8E3-F290-4504-83E0-0A274C508D41}" srcOrd="1" destOrd="0" presId="urn:microsoft.com/office/officeart/2018/2/layout/IconVerticalSolidList"/>
    <dgm:cxn modelId="{A0417400-9D23-43BF-9172-8679A79836D2}" type="presParOf" srcId="{322E5576-249D-4936-8A1A-8D5A33C089C3}" destId="{AFD087C2-1BFB-4FAE-9A8F-EB7EDD7B05EE}" srcOrd="2" destOrd="0" presId="urn:microsoft.com/office/officeart/2018/2/layout/IconVerticalSolidList"/>
    <dgm:cxn modelId="{304EA5C9-7516-4DD1-9875-AE08F01D07DE}" type="presParOf" srcId="{322E5576-249D-4936-8A1A-8D5A33C089C3}" destId="{64F75EC7-48DD-4E5F-95E5-785D36C112AF}" srcOrd="3" destOrd="0" presId="urn:microsoft.com/office/officeart/2018/2/layout/IconVerticalSolidList"/>
    <dgm:cxn modelId="{16C1A39E-A3D2-4054-8056-B5E95CADB95F}" type="presParOf" srcId="{616527B7-EAB6-46A5-9270-2D9C45C3086E}" destId="{DAC7C27D-E480-4B33-9937-5D633EC9055B}" srcOrd="5" destOrd="0" presId="urn:microsoft.com/office/officeart/2018/2/layout/IconVerticalSolidList"/>
    <dgm:cxn modelId="{B4DCA2CB-9EB8-4E2F-8412-B263B5D2DE11}" type="presParOf" srcId="{616527B7-EAB6-46A5-9270-2D9C45C3086E}" destId="{2E9E8870-3A9D-4778-A3EC-853180CBF8E8}" srcOrd="6" destOrd="0" presId="urn:microsoft.com/office/officeart/2018/2/layout/IconVerticalSolidList"/>
    <dgm:cxn modelId="{E8CD9FDF-0FAF-4768-BC45-8370C1FCA71A}" type="presParOf" srcId="{2E9E8870-3A9D-4778-A3EC-853180CBF8E8}" destId="{01A9F616-2549-47AC-B493-95525844AA7F}" srcOrd="0" destOrd="0" presId="urn:microsoft.com/office/officeart/2018/2/layout/IconVerticalSolidList"/>
    <dgm:cxn modelId="{F9F05B2D-CD76-478A-829E-17B5D05BF727}" type="presParOf" srcId="{2E9E8870-3A9D-4778-A3EC-853180CBF8E8}" destId="{CAD60932-04CE-4CE1-AC74-DCFD050B77EF}" srcOrd="1" destOrd="0" presId="urn:microsoft.com/office/officeart/2018/2/layout/IconVerticalSolidList"/>
    <dgm:cxn modelId="{CFEBD665-44E9-4655-9A29-DA92470A1371}" type="presParOf" srcId="{2E9E8870-3A9D-4778-A3EC-853180CBF8E8}" destId="{60F55288-A15C-4055-AB05-B38179DF1D8F}" srcOrd="2" destOrd="0" presId="urn:microsoft.com/office/officeart/2018/2/layout/IconVerticalSolidList"/>
    <dgm:cxn modelId="{09BABBDD-E150-4635-A5DB-CF753E99D55A}" type="presParOf" srcId="{2E9E8870-3A9D-4778-A3EC-853180CBF8E8}" destId="{25DF957B-3235-4FE3-AF0C-DF134286E8B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6B501A-CC9B-4DE6-BD0E-F336D7E515BA}">
      <dsp:nvSpPr>
        <dsp:cNvPr id="0" name=""/>
        <dsp:cNvSpPr/>
      </dsp:nvSpPr>
      <dsp:spPr>
        <a:xfrm>
          <a:off x="18535" y="659889"/>
          <a:ext cx="1080124" cy="108012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CFD301-ACBD-49DC-8FAF-4A5EC6EC2126}">
      <dsp:nvSpPr>
        <dsp:cNvPr id="0" name=""/>
        <dsp:cNvSpPr/>
      </dsp:nvSpPr>
      <dsp:spPr>
        <a:xfrm>
          <a:off x="245361" y="886715"/>
          <a:ext cx="626472" cy="6264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F10554-843C-4C48-9BCC-85E40515F113}">
      <dsp:nvSpPr>
        <dsp:cNvPr id="0" name=""/>
        <dsp:cNvSpPr/>
      </dsp:nvSpPr>
      <dsp:spPr>
        <a:xfrm>
          <a:off x="1330115" y="659889"/>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 Core functions: Exposure notification, venue check-in, symptom reporting, test result delivery</a:t>
          </a:r>
        </a:p>
      </dsp:txBody>
      <dsp:txXfrm>
        <a:off x="1330115" y="659889"/>
        <a:ext cx="2546008" cy="1080124"/>
      </dsp:txXfrm>
    </dsp:sp>
    <dsp:sp modelId="{74BD2445-7D0E-4D96-8A5D-7628557E1068}">
      <dsp:nvSpPr>
        <dsp:cNvPr id="0" name=""/>
        <dsp:cNvSpPr/>
      </dsp:nvSpPr>
      <dsp:spPr>
        <a:xfrm>
          <a:off x="4319746" y="659889"/>
          <a:ext cx="1080124" cy="108012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5116EF-383C-4172-B605-BFCC96CF3CD7}">
      <dsp:nvSpPr>
        <dsp:cNvPr id="0" name=""/>
        <dsp:cNvSpPr/>
      </dsp:nvSpPr>
      <dsp:spPr>
        <a:xfrm>
          <a:off x="4546573" y="886715"/>
          <a:ext cx="626472" cy="6264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C040E0-D644-4AAB-B520-3C2A47F5DD30}">
      <dsp:nvSpPr>
        <dsp:cNvPr id="0" name=""/>
        <dsp:cNvSpPr/>
      </dsp:nvSpPr>
      <dsp:spPr>
        <a:xfrm>
          <a:off x="5631327" y="659889"/>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 Available across England and Wales</a:t>
          </a:r>
        </a:p>
      </dsp:txBody>
      <dsp:txXfrm>
        <a:off x="5631327" y="659889"/>
        <a:ext cx="2546008" cy="1080124"/>
      </dsp:txXfrm>
    </dsp:sp>
    <dsp:sp modelId="{81DADB04-D155-43D7-AD37-A58753F698CE}">
      <dsp:nvSpPr>
        <dsp:cNvPr id="0" name=""/>
        <dsp:cNvSpPr/>
      </dsp:nvSpPr>
      <dsp:spPr>
        <a:xfrm>
          <a:off x="18535" y="2452790"/>
          <a:ext cx="1080124" cy="108012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07C395-2823-4A59-9F92-8D12E280BA09}">
      <dsp:nvSpPr>
        <dsp:cNvPr id="0" name=""/>
        <dsp:cNvSpPr/>
      </dsp:nvSpPr>
      <dsp:spPr>
        <a:xfrm>
          <a:off x="245361" y="2679617"/>
          <a:ext cx="626472" cy="6264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0D2403-B897-4D67-89EA-7AB590E23081}">
      <dsp:nvSpPr>
        <dsp:cNvPr id="0" name=""/>
        <dsp:cNvSpPr/>
      </dsp:nvSpPr>
      <dsp:spPr>
        <a:xfrm>
          <a:off x="1330115" y="2452790"/>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 Over 28 million downloads (UK Government, 2022)</a:t>
          </a:r>
        </a:p>
      </dsp:txBody>
      <dsp:txXfrm>
        <a:off x="1330115" y="2452790"/>
        <a:ext cx="2546008" cy="1080124"/>
      </dsp:txXfrm>
    </dsp:sp>
    <dsp:sp modelId="{2091D3BC-AA8E-4321-88C2-EDF60B321527}">
      <dsp:nvSpPr>
        <dsp:cNvPr id="0" name=""/>
        <dsp:cNvSpPr/>
      </dsp:nvSpPr>
      <dsp:spPr>
        <a:xfrm>
          <a:off x="4319746" y="2452790"/>
          <a:ext cx="1080124" cy="108012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B3A442-5A4E-4567-B39B-768877B78AE6}">
      <dsp:nvSpPr>
        <dsp:cNvPr id="0" name=""/>
        <dsp:cNvSpPr/>
      </dsp:nvSpPr>
      <dsp:spPr>
        <a:xfrm>
          <a:off x="4546573" y="2679617"/>
          <a:ext cx="626472" cy="6264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BB0172-C576-44D4-BF6C-7A11D48E0CA6}">
      <dsp:nvSpPr>
        <dsp:cNvPr id="0" name=""/>
        <dsp:cNvSpPr/>
      </dsp:nvSpPr>
      <dsp:spPr>
        <a:xfrm>
          <a:off x="5631327" y="2452790"/>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 Built on Apple-Google privacy-preserving framework</a:t>
          </a:r>
        </a:p>
      </dsp:txBody>
      <dsp:txXfrm>
        <a:off x="5631327" y="2452790"/>
        <a:ext cx="2546008" cy="10801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485A9F-57E1-AC42-ACE0-C0DA89E68C0B}">
      <dsp:nvSpPr>
        <dsp:cNvPr id="0" name=""/>
        <dsp:cNvSpPr/>
      </dsp:nvSpPr>
      <dsp:spPr>
        <a:xfrm>
          <a:off x="715337" y="2413"/>
          <a:ext cx="3221521" cy="193291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Implementation: NHSX, Public Health England, and local authorities</a:t>
          </a:r>
        </a:p>
      </dsp:txBody>
      <dsp:txXfrm>
        <a:off x="715337" y="2413"/>
        <a:ext cx="3221521" cy="1932912"/>
      </dsp:txXfrm>
    </dsp:sp>
    <dsp:sp modelId="{88C96103-1892-1544-8729-7148A014A82D}">
      <dsp:nvSpPr>
        <dsp:cNvPr id="0" name=""/>
        <dsp:cNvSpPr/>
      </dsp:nvSpPr>
      <dsp:spPr>
        <a:xfrm>
          <a:off x="4259011" y="2413"/>
          <a:ext cx="3221521" cy="1932912"/>
        </a:xfrm>
        <a:prstGeom prst="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Pilot: Isle of Wight and London boroughs</a:t>
          </a:r>
        </a:p>
      </dsp:txBody>
      <dsp:txXfrm>
        <a:off x="4259011" y="2413"/>
        <a:ext cx="3221521" cy="1932912"/>
      </dsp:txXfrm>
    </dsp:sp>
    <dsp:sp modelId="{D33DF72C-2223-B344-9D2D-FC10B721C50C}">
      <dsp:nvSpPr>
        <dsp:cNvPr id="0" name=""/>
        <dsp:cNvSpPr/>
      </dsp:nvSpPr>
      <dsp:spPr>
        <a:xfrm>
          <a:off x="715337" y="2257478"/>
          <a:ext cx="3221521" cy="1932912"/>
        </a:xfrm>
        <a:prstGeom prst="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Integration with NHS Test &amp; Trace data systems</a:t>
          </a:r>
        </a:p>
      </dsp:txBody>
      <dsp:txXfrm>
        <a:off x="715337" y="2257478"/>
        <a:ext cx="3221521" cy="1932912"/>
      </dsp:txXfrm>
    </dsp:sp>
    <dsp:sp modelId="{4FA81E6A-22A7-5342-9C6F-9D2B29005EBD}">
      <dsp:nvSpPr>
        <dsp:cNvPr id="0" name=""/>
        <dsp:cNvSpPr/>
      </dsp:nvSpPr>
      <dsp:spPr>
        <a:xfrm>
          <a:off x="4259011" y="2257478"/>
          <a:ext cx="3221521" cy="1932912"/>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Evidence: reduction in cases linked to app alerts (Wymant et al., 2021, Nature)</a:t>
          </a:r>
        </a:p>
      </dsp:txBody>
      <dsp:txXfrm>
        <a:off x="4259011" y="2257478"/>
        <a:ext cx="3221521" cy="19329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88018C-6A1D-4955-8C9A-D6D70B925B8F}">
      <dsp:nvSpPr>
        <dsp:cNvPr id="0" name=""/>
        <dsp:cNvSpPr/>
      </dsp:nvSpPr>
      <dsp:spPr>
        <a:xfrm>
          <a:off x="0" y="1878"/>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73441B-8D03-40D6-B8B5-6BAEDD1556F1}">
      <dsp:nvSpPr>
        <dsp:cNvPr id="0" name=""/>
        <dsp:cNvSpPr/>
      </dsp:nvSpPr>
      <dsp:spPr>
        <a:xfrm>
          <a:off x="287993" y="216088"/>
          <a:ext cx="523623" cy="5236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3B324A-B7E9-4AF8-9C0C-AAE29A332BE6}">
      <dsp:nvSpPr>
        <dsp:cNvPr id="0" name=""/>
        <dsp:cNvSpPr/>
      </dsp:nvSpPr>
      <dsp:spPr>
        <a:xfrm>
          <a:off x="1099610" y="1878"/>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Supported overstretched public health teams</a:t>
          </a:r>
        </a:p>
      </dsp:txBody>
      <dsp:txXfrm>
        <a:off x="1099610" y="1878"/>
        <a:ext cx="7129989" cy="952043"/>
      </dsp:txXfrm>
    </dsp:sp>
    <dsp:sp modelId="{51C7AF44-208A-4A41-83EF-56FF31956D54}">
      <dsp:nvSpPr>
        <dsp:cNvPr id="0" name=""/>
        <dsp:cNvSpPr/>
      </dsp:nvSpPr>
      <dsp:spPr>
        <a:xfrm>
          <a:off x="0" y="1191932"/>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4BF708-4FBD-4C0A-9C76-D27ADEDD89C5}">
      <dsp:nvSpPr>
        <dsp:cNvPr id="0" name=""/>
        <dsp:cNvSpPr/>
      </dsp:nvSpPr>
      <dsp:spPr>
        <a:xfrm>
          <a:off x="287993" y="1406142"/>
          <a:ext cx="523623" cy="5236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791CB6-5B45-4D7F-919A-FD35088B0764}">
      <dsp:nvSpPr>
        <dsp:cNvPr id="0" name=""/>
        <dsp:cNvSpPr/>
      </dsp:nvSpPr>
      <dsp:spPr>
        <a:xfrm>
          <a:off x="1099610" y="1191932"/>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Automated exposure notifications</a:t>
          </a:r>
        </a:p>
      </dsp:txBody>
      <dsp:txXfrm>
        <a:off x="1099610" y="1191932"/>
        <a:ext cx="7129989" cy="952043"/>
      </dsp:txXfrm>
    </dsp:sp>
    <dsp:sp modelId="{0FB62689-3089-4619-AAC7-668696A13260}">
      <dsp:nvSpPr>
        <dsp:cNvPr id="0" name=""/>
        <dsp:cNvSpPr/>
      </dsp:nvSpPr>
      <dsp:spPr>
        <a:xfrm>
          <a:off x="0" y="2381986"/>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8FFB49-0793-48FF-A123-CFCDE2AE1329}">
      <dsp:nvSpPr>
        <dsp:cNvPr id="0" name=""/>
        <dsp:cNvSpPr/>
      </dsp:nvSpPr>
      <dsp:spPr>
        <a:xfrm>
          <a:off x="287993" y="2596196"/>
          <a:ext cx="523623" cy="5236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D306E5-3195-4FF2-B7BA-BBCF1ABC8A1A}">
      <dsp:nvSpPr>
        <dsp:cNvPr id="0" name=""/>
        <dsp:cNvSpPr/>
      </dsp:nvSpPr>
      <dsp:spPr>
        <a:xfrm>
          <a:off x="1099610" y="2381986"/>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Reduced manual contact tracing burden</a:t>
          </a:r>
        </a:p>
      </dsp:txBody>
      <dsp:txXfrm>
        <a:off x="1099610" y="2381986"/>
        <a:ext cx="7129989" cy="952043"/>
      </dsp:txXfrm>
    </dsp:sp>
    <dsp:sp modelId="{D4153D25-E8D3-4B2B-AABA-402747C3B9D0}">
      <dsp:nvSpPr>
        <dsp:cNvPr id="0" name=""/>
        <dsp:cNvSpPr/>
      </dsp:nvSpPr>
      <dsp:spPr>
        <a:xfrm>
          <a:off x="0" y="3572041"/>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A82698-50B2-4FD1-A363-81E594A6FA04}">
      <dsp:nvSpPr>
        <dsp:cNvPr id="0" name=""/>
        <dsp:cNvSpPr/>
      </dsp:nvSpPr>
      <dsp:spPr>
        <a:xfrm>
          <a:off x="287993" y="3786250"/>
          <a:ext cx="523623" cy="5236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766DF5-13D3-47CD-9B97-4B07977827DB}">
      <dsp:nvSpPr>
        <dsp:cNvPr id="0" name=""/>
        <dsp:cNvSpPr/>
      </dsp:nvSpPr>
      <dsp:spPr>
        <a:xfrm>
          <a:off x="1099610" y="3572041"/>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Increased need for digital literacy and data handling skills</a:t>
          </a:r>
        </a:p>
      </dsp:txBody>
      <dsp:txXfrm>
        <a:off x="1099610" y="3572041"/>
        <a:ext cx="7129989" cy="9520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4B3D33-CD5C-C448-A13C-8F5DACE593C9}">
      <dsp:nvSpPr>
        <dsp:cNvPr id="0" name=""/>
        <dsp:cNvSpPr/>
      </dsp:nvSpPr>
      <dsp:spPr>
        <a:xfrm>
          <a:off x="1045320" y="2124"/>
          <a:ext cx="2868885" cy="172133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Limited training on app-related data processes</a:t>
          </a:r>
        </a:p>
      </dsp:txBody>
      <dsp:txXfrm>
        <a:off x="1045320" y="2124"/>
        <a:ext cx="2868885" cy="1721331"/>
      </dsp:txXfrm>
    </dsp:sp>
    <dsp:sp modelId="{755E0CE5-14CC-024D-8B20-C53F109EF112}">
      <dsp:nvSpPr>
        <dsp:cNvPr id="0" name=""/>
        <dsp:cNvSpPr/>
      </dsp:nvSpPr>
      <dsp:spPr>
        <a:xfrm>
          <a:off x="4201094" y="2124"/>
          <a:ext cx="2868885" cy="1721331"/>
        </a:xfrm>
        <a:prstGeom prst="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Digital exclusion among staff</a:t>
          </a:r>
        </a:p>
      </dsp:txBody>
      <dsp:txXfrm>
        <a:off x="4201094" y="2124"/>
        <a:ext cx="2868885" cy="1721331"/>
      </dsp:txXfrm>
    </dsp:sp>
    <dsp:sp modelId="{4787C929-B85B-FF4A-B126-74E43E66EBCB}">
      <dsp:nvSpPr>
        <dsp:cNvPr id="0" name=""/>
        <dsp:cNvSpPr/>
      </dsp:nvSpPr>
      <dsp:spPr>
        <a:xfrm>
          <a:off x="1045320" y="2010343"/>
          <a:ext cx="2868885" cy="1721331"/>
        </a:xfrm>
        <a:prstGeom prst="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Public skepticism affected staff morale</a:t>
          </a:r>
        </a:p>
      </dsp:txBody>
      <dsp:txXfrm>
        <a:off x="1045320" y="2010343"/>
        <a:ext cx="2868885" cy="1721331"/>
      </dsp:txXfrm>
    </dsp:sp>
    <dsp:sp modelId="{BC6765DB-9CAC-B447-9BBE-1FD943C9DD47}">
      <dsp:nvSpPr>
        <dsp:cNvPr id="0" name=""/>
        <dsp:cNvSpPr/>
      </dsp:nvSpPr>
      <dsp:spPr>
        <a:xfrm>
          <a:off x="4201094" y="2010343"/>
          <a:ext cx="2868885" cy="1721331"/>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Importance of clear communication and upskilling</a:t>
          </a:r>
        </a:p>
      </dsp:txBody>
      <dsp:txXfrm>
        <a:off x="4201094" y="2010343"/>
        <a:ext cx="2868885" cy="17213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2C5340-1F48-284E-9613-09CBB8FAAC23}">
      <dsp:nvSpPr>
        <dsp:cNvPr id="0" name=""/>
        <dsp:cNvSpPr/>
      </dsp:nvSpPr>
      <dsp:spPr>
        <a:xfrm>
          <a:off x="4481989" y="96658"/>
          <a:ext cx="1540371" cy="1540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 Real-time data improved outbreak response</a:t>
          </a:r>
        </a:p>
      </dsp:txBody>
      <dsp:txXfrm>
        <a:off x="4481989" y="96658"/>
        <a:ext cx="1540371" cy="1540371"/>
      </dsp:txXfrm>
    </dsp:sp>
    <dsp:sp modelId="{E20BC014-8DE4-7F45-9A95-D9ED319D0F2F}">
      <dsp:nvSpPr>
        <dsp:cNvPr id="0" name=""/>
        <dsp:cNvSpPr/>
      </dsp:nvSpPr>
      <dsp:spPr>
        <a:xfrm>
          <a:off x="1766988" y="-692"/>
          <a:ext cx="4352723" cy="4352723"/>
        </a:xfrm>
        <a:prstGeom prst="circularArrow">
          <a:avLst>
            <a:gd name="adj1" fmla="val 6901"/>
            <a:gd name="adj2" fmla="val 465251"/>
            <a:gd name="adj3" fmla="val 549840"/>
            <a:gd name="adj4" fmla="val 20584909"/>
            <a:gd name="adj5" fmla="val 8051"/>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56159FB-220B-DA4F-9E05-5B8E2AAAFDA5}">
      <dsp:nvSpPr>
        <dsp:cNvPr id="0" name=""/>
        <dsp:cNvSpPr/>
      </dsp:nvSpPr>
      <dsp:spPr>
        <a:xfrm>
          <a:off x="4481989" y="2714308"/>
          <a:ext cx="1540371" cy="1540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 Enabled faster test result communication</a:t>
          </a:r>
        </a:p>
      </dsp:txBody>
      <dsp:txXfrm>
        <a:off x="4481989" y="2714308"/>
        <a:ext cx="1540371" cy="1540371"/>
      </dsp:txXfrm>
    </dsp:sp>
    <dsp:sp modelId="{46865319-792C-924E-97ED-C0E67CFD60C4}">
      <dsp:nvSpPr>
        <dsp:cNvPr id="0" name=""/>
        <dsp:cNvSpPr/>
      </dsp:nvSpPr>
      <dsp:spPr>
        <a:xfrm>
          <a:off x="1766988" y="-692"/>
          <a:ext cx="4352723" cy="4352723"/>
        </a:xfrm>
        <a:prstGeom prst="circularArrow">
          <a:avLst>
            <a:gd name="adj1" fmla="val 6901"/>
            <a:gd name="adj2" fmla="val 465251"/>
            <a:gd name="adj3" fmla="val 5949840"/>
            <a:gd name="adj4" fmla="val 4384909"/>
            <a:gd name="adj5" fmla="val 8051"/>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BB275A2-AEE9-CF47-A61A-D8C5EE8501AA}">
      <dsp:nvSpPr>
        <dsp:cNvPr id="0" name=""/>
        <dsp:cNvSpPr/>
      </dsp:nvSpPr>
      <dsp:spPr>
        <a:xfrm>
          <a:off x="1864339" y="2714308"/>
          <a:ext cx="1540371" cy="1540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 Integrated public reporting and venue alerts</a:t>
          </a:r>
        </a:p>
      </dsp:txBody>
      <dsp:txXfrm>
        <a:off x="1864339" y="2714308"/>
        <a:ext cx="1540371" cy="1540371"/>
      </dsp:txXfrm>
    </dsp:sp>
    <dsp:sp modelId="{F2CA29D6-C828-B94E-A08C-E853B22338EB}">
      <dsp:nvSpPr>
        <dsp:cNvPr id="0" name=""/>
        <dsp:cNvSpPr/>
      </dsp:nvSpPr>
      <dsp:spPr>
        <a:xfrm>
          <a:off x="1766988" y="-692"/>
          <a:ext cx="4352723" cy="4352723"/>
        </a:xfrm>
        <a:prstGeom prst="circularArrow">
          <a:avLst>
            <a:gd name="adj1" fmla="val 6901"/>
            <a:gd name="adj2" fmla="val 465251"/>
            <a:gd name="adj3" fmla="val 11349840"/>
            <a:gd name="adj4" fmla="val 9784909"/>
            <a:gd name="adj5" fmla="val 8051"/>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C2EE601-6C18-D64B-882D-BD57DFAA2EB3}">
      <dsp:nvSpPr>
        <dsp:cNvPr id="0" name=""/>
        <dsp:cNvSpPr/>
      </dsp:nvSpPr>
      <dsp:spPr>
        <a:xfrm>
          <a:off x="1864339" y="96658"/>
          <a:ext cx="1540371" cy="1540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 Enhanced efficiency but required strong infrastructure</a:t>
          </a:r>
        </a:p>
      </dsp:txBody>
      <dsp:txXfrm>
        <a:off x="1864339" y="96658"/>
        <a:ext cx="1540371" cy="1540371"/>
      </dsp:txXfrm>
    </dsp:sp>
    <dsp:sp modelId="{7D7FD35B-48A6-8A44-A553-03E2103AC51A}">
      <dsp:nvSpPr>
        <dsp:cNvPr id="0" name=""/>
        <dsp:cNvSpPr/>
      </dsp:nvSpPr>
      <dsp:spPr>
        <a:xfrm>
          <a:off x="1766988" y="-692"/>
          <a:ext cx="4352723" cy="4352723"/>
        </a:xfrm>
        <a:prstGeom prst="circularArrow">
          <a:avLst>
            <a:gd name="adj1" fmla="val 6901"/>
            <a:gd name="adj2" fmla="val 465251"/>
            <a:gd name="adj3" fmla="val 16749840"/>
            <a:gd name="adj4" fmla="val 15184909"/>
            <a:gd name="adj5" fmla="val 8051"/>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0B71BD-D3C9-4069-B0EC-826717BEEA31}">
      <dsp:nvSpPr>
        <dsp:cNvPr id="0" name=""/>
        <dsp:cNvSpPr/>
      </dsp:nvSpPr>
      <dsp:spPr>
        <a:xfrm>
          <a:off x="145153" y="800136"/>
          <a:ext cx="1005669" cy="10056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B7F43E-C358-420B-935C-B1A79E5A9D71}">
      <dsp:nvSpPr>
        <dsp:cNvPr id="0" name=""/>
        <dsp:cNvSpPr/>
      </dsp:nvSpPr>
      <dsp:spPr>
        <a:xfrm>
          <a:off x="356344" y="1011326"/>
          <a:ext cx="583288" cy="5832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ED8946-FACF-486F-8BB5-5584048D418A}">
      <dsp:nvSpPr>
        <dsp:cNvPr id="0" name=""/>
        <dsp:cNvSpPr/>
      </dsp:nvSpPr>
      <dsp:spPr>
        <a:xfrm>
          <a:off x="1366323" y="800136"/>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 Dependence on smartphone access and connectivity</a:t>
          </a:r>
        </a:p>
      </dsp:txBody>
      <dsp:txXfrm>
        <a:off x="1366323" y="800136"/>
        <a:ext cx="2370505" cy="1005669"/>
      </dsp:txXfrm>
    </dsp:sp>
    <dsp:sp modelId="{411FD5D7-B061-418F-BE88-58263CFB9066}">
      <dsp:nvSpPr>
        <dsp:cNvPr id="0" name=""/>
        <dsp:cNvSpPr/>
      </dsp:nvSpPr>
      <dsp:spPr>
        <a:xfrm>
          <a:off x="4149871" y="800136"/>
          <a:ext cx="1005669" cy="10056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BB4F84-0C31-42CA-A927-812EE79A7BFD}">
      <dsp:nvSpPr>
        <dsp:cNvPr id="0" name=""/>
        <dsp:cNvSpPr/>
      </dsp:nvSpPr>
      <dsp:spPr>
        <a:xfrm>
          <a:off x="4361061" y="1011326"/>
          <a:ext cx="583288" cy="5832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3D0744-EC59-42A0-8AEB-A2C9F2FC3F64}">
      <dsp:nvSpPr>
        <dsp:cNvPr id="0" name=""/>
        <dsp:cNvSpPr/>
      </dsp:nvSpPr>
      <dsp:spPr>
        <a:xfrm>
          <a:off x="5371040" y="800136"/>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 Technical issues (battery use, false alerts)</a:t>
          </a:r>
        </a:p>
      </dsp:txBody>
      <dsp:txXfrm>
        <a:off x="5371040" y="800136"/>
        <a:ext cx="2370505" cy="1005669"/>
      </dsp:txXfrm>
    </dsp:sp>
    <dsp:sp modelId="{267248A2-C22A-4049-85B1-DE63DC6ECC88}">
      <dsp:nvSpPr>
        <dsp:cNvPr id="0" name=""/>
        <dsp:cNvSpPr/>
      </dsp:nvSpPr>
      <dsp:spPr>
        <a:xfrm>
          <a:off x="145153" y="2545532"/>
          <a:ext cx="1005669" cy="10056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435063-48A1-4DDB-8631-F4978CFEB4BD}">
      <dsp:nvSpPr>
        <dsp:cNvPr id="0" name=""/>
        <dsp:cNvSpPr/>
      </dsp:nvSpPr>
      <dsp:spPr>
        <a:xfrm>
          <a:off x="356344" y="2756723"/>
          <a:ext cx="583288" cy="5832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655464-9590-4BFD-81EB-B3BDCDD543FA}">
      <dsp:nvSpPr>
        <dsp:cNvPr id="0" name=""/>
        <dsp:cNvSpPr/>
      </dsp:nvSpPr>
      <dsp:spPr>
        <a:xfrm>
          <a:off x="1366323" y="2545532"/>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 Integration delays with NHS Test &amp; Trace</a:t>
          </a:r>
        </a:p>
      </dsp:txBody>
      <dsp:txXfrm>
        <a:off x="1366323" y="2545532"/>
        <a:ext cx="2370505" cy="1005669"/>
      </dsp:txXfrm>
    </dsp:sp>
    <dsp:sp modelId="{700C6DD4-4E04-4242-B05F-8DE91FF3BA6E}">
      <dsp:nvSpPr>
        <dsp:cNvPr id="0" name=""/>
        <dsp:cNvSpPr/>
      </dsp:nvSpPr>
      <dsp:spPr>
        <a:xfrm>
          <a:off x="4149871" y="2545532"/>
          <a:ext cx="1005669" cy="10056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4D0592-7A0C-4BB0-BC97-D1D4D7D4BAAE}">
      <dsp:nvSpPr>
        <dsp:cNvPr id="0" name=""/>
        <dsp:cNvSpPr/>
      </dsp:nvSpPr>
      <dsp:spPr>
        <a:xfrm>
          <a:off x="4361061" y="2756723"/>
          <a:ext cx="583288" cy="5832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3A24D7-3AEF-46BE-BE2F-A04C35E9D72D}">
      <dsp:nvSpPr>
        <dsp:cNvPr id="0" name=""/>
        <dsp:cNvSpPr/>
      </dsp:nvSpPr>
      <dsp:spPr>
        <a:xfrm>
          <a:off x="5371040" y="2545532"/>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 Privacy concerns reduced participation</a:t>
          </a:r>
        </a:p>
      </dsp:txBody>
      <dsp:txXfrm>
        <a:off x="5371040" y="2545532"/>
        <a:ext cx="2370505" cy="10056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0A2BF-900A-2447-A365-C14576220088}">
      <dsp:nvSpPr>
        <dsp:cNvPr id="0" name=""/>
        <dsp:cNvSpPr/>
      </dsp:nvSpPr>
      <dsp:spPr>
        <a:xfrm>
          <a:off x="0" y="0"/>
          <a:ext cx="459105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ACFCDE-C3E5-F240-A35C-961AC7F1861D}">
      <dsp:nvSpPr>
        <dsp:cNvPr id="0" name=""/>
        <dsp:cNvSpPr/>
      </dsp:nvSpPr>
      <dsp:spPr>
        <a:xfrm>
          <a:off x="0" y="0"/>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 Promoted public engagement and health awareness</a:t>
          </a:r>
        </a:p>
      </dsp:txBody>
      <dsp:txXfrm>
        <a:off x="0" y="0"/>
        <a:ext cx="4591050" cy="1296141"/>
      </dsp:txXfrm>
    </dsp:sp>
    <dsp:sp modelId="{D2A4B104-CD50-7A48-9047-A75C2FADA527}">
      <dsp:nvSpPr>
        <dsp:cNvPr id="0" name=""/>
        <dsp:cNvSpPr/>
      </dsp:nvSpPr>
      <dsp:spPr>
        <a:xfrm>
          <a:off x="0" y="1296141"/>
          <a:ext cx="4591050" cy="0"/>
        </a:xfrm>
        <a:prstGeom prst="line">
          <a:avLst/>
        </a:prstGeom>
        <a:solidFill>
          <a:schemeClr val="accent5">
            <a:hueOff val="-3311292"/>
            <a:satOff val="13270"/>
            <a:lumOff val="2876"/>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6CCB90-0828-5544-BCB9-748F5383ECAA}">
      <dsp:nvSpPr>
        <dsp:cNvPr id="0" name=""/>
        <dsp:cNvSpPr/>
      </dsp:nvSpPr>
      <dsp:spPr>
        <a:xfrm>
          <a:off x="0" y="1296141"/>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 Empowered individuals to manage risk</a:t>
          </a:r>
        </a:p>
      </dsp:txBody>
      <dsp:txXfrm>
        <a:off x="0" y="1296141"/>
        <a:ext cx="4591050" cy="1296141"/>
      </dsp:txXfrm>
    </dsp:sp>
    <dsp:sp modelId="{4C9621B7-FDFF-5448-B3FC-95CF75A06B35}">
      <dsp:nvSpPr>
        <dsp:cNvPr id="0" name=""/>
        <dsp:cNvSpPr/>
      </dsp:nvSpPr>
      <dsp:spPr>
        <a:xfrm>
          <a:off x="0" y="2592282"/>
          <a:ext cx="4591050" cy="0"/>
        </a:xfrm>
        <a:prstGeom prst="line">
          <a:avLst/>
        </a:prstGeom>
        <a:solidFill>
          <a:schemeClr val="accent5">
            <a:hueOff val="-6622584"/>
            <a:satOff val="26541"/>
            <a:lumOff val="5752"/>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B3404E-B63A-DD45-930C-3F48EF8EA1E7}">
      <dsp:nvSpPr>
        <dsp:cNvPr id="0" name=""/>
        <dsp:cNvSpPr/>
      </dsp:nvSpPr>
      <dsp:spPr>
        <a:xfrm>
          <a:off x="0" y="2592282"/>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 Built trust through transparency and privacy protection</a:t>
          </a:r>
        </a:p>
      </dsp:txBody>
      <dsp:txXfrm>
        <a:off x="0" y="2592282"/>
        <a:ext cx="4591050" cy="1296141"/>
      </dsp:txXfrm>
    </dsp:sp>
    <dsp:sp modelId="{5E74E4E4-0AE1-CC48-8B30-00D8859D1D4D}">
      <dsp:nvSpPr>
        <dsp:cNvPr id="0" name=""/>
        <dsp:cNvSpPr/>
      </dsp:nvSpPr>
      <dsp:spPr>
        <a:xfrm>
          <a:off x="0" y="3888423"/>
          <a:ext cx="4591050"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1F9FA7-A1E5-3143-A4B3-7E5D4CD125D0}">
      <dsp:nvSpPr>
        <dsp:cNvPr id="0" name=""/>
        <dsp:cNvSpPr/>
      </dsp:nvSpPr>
      <dsp:spPr>
        <a:xfrm>
          <a:off x="0" y="3888423"/>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 Fostered collaboration between citizens and health services</a:t>
          </a:r>
        </a:p>
      </dsp:txBody>
      <dsp:txXfrm>
        <a:off x="0" y="3888423"/>
        <a:ext cx="4591050" cy="129614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38F639-5931-F545-BCA3-70E18B83D273}">
      <dsp:nvSpPr>
        <dsp:cNvPr id="0" name=""/>
        <dsp:cNvSpPr/>
      </dsp:nvSpPr>
      <dsp:spPr>
        <a:xfrm>
          <a:off x="0" y="75882"/>
          <a:ext cx="4591050" cy="11934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Unequal access to smartphones</a:t>
          </a:r>
        </a:p>
      </dsp:txBody>
      <dsp:txXfrm>
        <a:off x="58257" y="134139"/>
        <a:ext cx="4474536" cy="1076886"/>
      </dsp:txXfrm>
    </dsp:sp>
    <dsp:sp modelId="{33360864-23B0-2149-BD70-2777C9ECE20E}">
      <dsp:nvSpPr>
        <dsp:cNvPr id="0" name=""/>
        <dsp:cNvSpPr/>
      </dsp:nvSpPr>
      <dsp:spPr>
        <a:xfrm>
          <a:off x="0" y="1355682"/>
          <a:ext cx="4591050" cy="1193400"/>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Language barriers and digital literacy gaps</a:t>
          </a:r>
        </a:p>
      </dsp:txBody>
      <dsp:txXfrm>
        <a:off x="58257" y="1413939"/>
        <a:ext cx="4474536" cy="1076886"/>
      </dsp:txXfrm>
    </dsp:sp>
    <dsp:sp modelId="{B4FA2FF3-59F2-9746-AB40-81638AE43242}">
      <dsp:nvSpPr>
        <dsp:cNvPr id="0" name=""/>
        <dsp:cNvSpPr/>
      </dsp:nvSpPr>
      <dsp:spPr>
        <a:xfrm>
          <a:off x="0" y="2635482"/>
          <a:ext cx="4591050" cy="1193400"/>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Privacy concerns within minority groups</a:t>
          </a:r>
        </a:p>
      </dsp:txBody>
      <dsp:txXfrm>
        <a:off x="58257" y="2693739"/>
        <a:ext cx="4474536" cy="1076886"/>
      </dsp:txXfrm>
    </dsp:sp>
    <dsp:sp modelId="{BE1D6834-C12B-5542-A993-0B23CBA13A2B}">
      <dsp:nvSpPr>
        <dsp:cNvPr id="0" name=""/>
        <dsp:cNvSpPr/>
      </dsp:nvSpPr>
      <dsp:spPr>
        <a:xfrm>
          <a:off x="0" y="3915282"/>
          <a:ext cx="4591050" cy="11934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Lessons for equitable digital inclusion</a:t>
          </a:r>
        </a:p>
      </dsp:txBody>
      <dsp:txXfrm>
        <a:off x="58257" y="3973539"/>
        <a:ext cx="4474536" cy="107688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F68EDC-BC30-0249-A064-053A9F0321F1}">
      <dsp:nvSpPr>
        <dsp:cNvPr id="0" name=""/>
        <dsp:cNvSpPr/>
      </dsp:nvSpPr>
      <dsp:spPr>
        <a:xfrm>
          <a:off x="0" y="0"/>
          <a:ext cx="459105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D6B1E0-5113-BE45-AE4C-BF2040A0B685}">
      <dsp:nvSpPr>
        <dsp:cNvPr id="0" name=""/>
        <dsp:cNvSpPr/>
      </dsp:nvSpPr>
      <dsp:spPr>
        <a:xfrm>
          <a:off x="0" y="0"/>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Scalable, low-cost, privacy-preserving innovation</a:t>
          </a:r>
        </a:p>
      </dsp:txBody>
      <dsp:txXfrm>
        <a:off x="0" y="0"/>
        <a:ext cx="4591050" cy="1296141"/>
      </dsp:txXfrm>
    </dsp:sp>
    <dsp:sp modelId="{F640FF37-7164-EB46-A94F-783394B27E7A}">
      <dsp:nvSpPr>
        <dsp:cNvPr id="0" name=""/>
        <dsp:cNvSpPr/>
      </dsp:nvSpPr>
      <dsp:spPr>
        <a:xfrm>
          <a:off x="0" y="1296141"/>
          <a:ext cx="459105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A1832F-5962-4348-BF76-A753FDADC2A2}">
      <dsp:nvSpPr>
        <dsp:cNvPr id="0" name=""/>
        <dsp:cNvSpPr/>
      </dsp:nvSpPr>
      <dsp:spPr>
        <a:xfrm>
          <a:off x="0" y="1296141"/>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Reduced case numbers (Wymant et al., 2021)</a:t>
          </a:r>
        </a:p>
      </dsp:txBody>
      <dsp:txXfrm>
        <a:off x="0" y="1296141"/>
        <a:ext cx="4591050" cy="1296141"/>
      </dsp:txXfrm>
    </dsp:sp>
    <dsp:sp modelId="{D20D6082-3890-0A48-B01B-FDF0A43320A8}">
      <dsp:nvSpPr>
        <dsp:cNvPr id="0" name=""/>
        <dsp:cNvSpPr/>
      </dsp:nvSpPr>
      <dsp:spPr>
        <a:xfrm>
          <a:off x="0" y="2592282"/>
          <a:ext cx="459105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E122BA-B721-294B-963A-572C4DB5ADBB}">
      <dsp:nvSpPr>
        <dsp:cNvPr id="0" name=""/>
        <dsp:cNvSpPr/>
      </dsp:nvSpPr>
      <dsp:spPr>
        <a:xfrm>
          <a:off x="0" y="2592282"/>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Enhanced digital readiness of NHS workforce</a:t>
          </a:r>
        </a:p>
      </dsp:txBody>
      <dsp:txXfrm>
        <a:off x="0" y="2592282"/>
        <a:ext cx="4591050" cy="1296141"/>
      </dsp:txXfrm>
    </dsp:sp>
    <dsp:sp modelId="{3C8252AD-A189-4845-8773-46D984E74FB2}">
      <dsp:nvSpPr>
        <dsp:cNvPr id="0" name=""/>
        <dsp:cNvSpPr/>
      </dsp:nvSpPr>
      <dsp:spPr>
        <a:xfrm>
          <a:off x="0" y="3888423"/>
          <a:ext cx="459105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C8A588-21C4-704A-ACEF-B5901EF8B2F2}">
      <dsp:nvSpPr>
        <dsp:cNvPr id="0" name=""/>
        <dsp:cNvSpPr/>
      </dsp:nvSpPr>
      <dsp:spPr>
        <a:xfrm>
          <a:off x="0" y="3888423"/>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Model for future digital health tools</a:t>
          </a:r>
        </a:p>
      </dsp:txBody>
      <dsp:txXfrm>
        <a:off x="0" y="3888423"/>
        <a:ext cx="4591050" cy="129614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0566D8-A971-4C89-9643-A1B51E881240}">
      <dsp:nvSpPr>
        <dsp:cNvPr id="0" name=""/>
        <dsp:cNvSpPr/>
      </dsp:nvSpPr>
      <dsp:spPr>
        <a:xfrm>
          <a:off x="18535" y="659889"/>
          <a:ext cx="1080124" cy="108012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DA359D-9F36-4F4A-A2FD-FBE8EFC54B6B}">
      <dsp:nvSpPr>
        <dsp:cNvPr id="0" name=""/>
        <dsp:cNvSpPr/>
      </dsp:nvSpPr>
      <dsp:spPr>
        <a:xfrm>
          <a:off x="245361" y="886715"/>
          <a:ext cx="626472" cy="6264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64182E-2FBE-4D98-BE0D-FDB55A866548}">
      <dsp:nvSpPr>
        <dsp:cNvPr id="0" name=""/>
        <dsp:cNvSpPr/>
      </dsp:nvSpPr>
      <dsp:spPr>
        <a:xfrm>
          <a:off x="1330115" y="659889"/>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 Expand digital literacy programmes</a:t>
          </a:r>
        </a:p>
      </dsp:txBody>
      <dsp:txXfrm>
        <a:off x="1330115" y="659889"/>
        <a:ext cx="2546008" cy="1080124"/>
      </dsp:txXfrm>
    </dsp:sp>
    <dsp:sp modelId="{E742F2BE-9B16-4947-A9AC-6B170BEF9143}">
      <dsp:nvSpPr>
        <dsp:cNvPr id="0" name=""/>
        <dsp:cNvSpPr/>
      </dsp:nvSpPr>
      <dsp:spPr>
        <a:xfrm>
          <a:off x="4319746" y="659889"/>
          <a:ext cx="1080124" cy="108012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3021C0-3BF9-420D-89F7-66628D717C0A}">
      <dsp:nvSpPr>
        <dsp:cNvPr id="0" name=""/>
        <dsp:cNvSpPr/>
      </dsp:nvSpPr>
      <dsp:spPr>
        <a:xfrm>
          <a:off x="4546573" y="886715"/>
          <a:ext cx="626472" cy="6264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632F30-C3B9-4BD5-A9C8-38B6A9505A37}">
      <dsp:nvSpPr>
        <dsp:cNvPr id="0" name=""/>
        <dsp:cNvSpPr/>
      </dsp:nvSpPr>
      <dsp:spPr>
        <a:xfrm>
          <a:off x="5631327" y="659889"/>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 Strengthen infrastructure for data integration</a:t>
          </a:r>
        </a:p>
      </dsp:txBody>
      <dsp:txXfrm>
        <a:off x="5631327" y="659889"/>
        <a:ext cx="2546008" cy="1080124"/>
      </dsp:txXfrm>
    </dsp:sp>
    <dsp:sp modelId="{D8D3C983-1BDE-491F-AEF0-44C615E73BFA}">
      <dsp:nvSpPr>
        <dsp:cNvPr id="0" name=""/>
        <dsp:cNvSpPr/>
      </dsp:nvSpPr>
      <dsp:spPr>
        <a:xfrm>
          <a:off x="18535" y="2452790"/>
          <a:ext cx="1080124" cy="108012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ACFDCD-F8A8-481A-9214-6CA5BA16C7D2}">
      <dsp:nvSpPr>
        <dsp:cNvPr id="0" name=""/>
        <dsp:cNvSpPr/>
      </dsp:nvSpPr>
      <dsp:spPr>
        <a:xfrm>
          <a:off x="245361" y="2679617"/>
          <a:ext cx="626472" cy="6264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0D1CD4-BF2E-4D28-83D0-1DDAD2626828}">
      <dsp:nvSpPr>
        <dsp:cNvPr id="0" name=""/>
        <dsp:cNvSpPr/>
      </dsp:nvSpPr>
      <dsp:spPr>
        <a:xfrm>
          <a:off x="1330115" y="2452790"/>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 Continue privacy transparency campaigns</a:t>
          </a:r>
        </a:p>
      </dsp:txBody>
      <dsp:txXfrm>
        <a:off x="1330115" y="2452790"/>
        <a:ext cx="2546008" cy="1080124"/>
      </dsp:txXfrm>
    </dsp:sp>
    <dsp:sp modelId="{F9C713C4-0F6E-450A-8F92-7BF819A341E8}">
      <dsp:nvSpPr>
        <dsp:cNvPr id="0" name=""/>
        <dsp:cNvSpPr/>
      </dsp:nvSpPr>
      <dsp:spPr>
        <a:xfrm>
          <a:off x="4319746" y="2452790"/>
          <a:ext cx="1080124" cy="108012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1FBCF0-6DC3-417B-A016-A611FF8CFBAF}">
      <dsp:nvSpPr>
        <dsp:cNvPr id="0" name=""/>
        <dsp:cNvSpPr/>
      </dsp:nvSpPr>
      <dsp:spPr>
        <a:xfrm>
          <a:off x="4546573" y="2679617"/>
          <a:ext cx="626472" cy="6264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1AA1F8-F380-4B18-994C-B433418E38D2}">
      <dsp:nvSpPr>
        <dsp:cNvPr id="0" name=""/>
        <dsp:cNvSpPr/>
      </dsp:nvSpPr>
      <dsp:spPr>
        <a:xfrm>
          <a:off x="5631327" y="2452790"/>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 Evaluate for adaptation in other public-health areas</a:t>
          </a:r>
        </a:p>
      </dsp:txBody>
      <dsp:txXfrm>
        <a:off x="5631327" y="2452790"/>
        <a:ext cx="2546008" cy="108012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37EF96-B9F4-4FDC-A954-EA55391306DB}">
      <dsp:nvSpPr>
        <dsp:cNvPr id="0" name=""/>
        <dsp:cNvSpPr/>
      </dsp:nvSpPr>
      <dsp:spPr>
        <a:xfrm>
          <a:off x="0" y="1878"/>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8888E3-0BFA-4782-886A-7FF2A18D298E}">
      <dsp:nvSpPr>
        <dsp:cNvPr id="0" name=""/>
        <dsp:cNvSpPr/>
      </dsp:nvSpPr>
      <dsp:spPr>
        <a:xfrm>
          <a:off x="287993" y="216088"/>
          <a:ext cx="523623" cy="5236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06E996-8AF0-4BDC-A81C-6C8519A54BE5}">
      <dsp:nvSpPr>
        <dsp:cNvPr id="0" name=""/>
        <dsp:cNvSpPr/>
      </dsp:nvSpPr>
      <dsp:spPr>
        <a:xfrm>
          <a:off x="1099610" y="1878"/>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NHS COVID-19 App = catalyst for digital transformation</a:t>
          </a:r>
        </a:p>
      </dsp:txBody>
      <dsp:txXfrm>
        <a:off x="1099610" y="1878"/>
        <a:ext cx="7129989" cy="952043"/>
      </dsp:txXfrm>
    </dsp:sp>
    <dsp:sp modelId="{B025DD15-0867-45EC-8021-645F394EF8E2}">
      <dsp:nvSpPr>
        <dsp:cNvPr id="0" name=""/>
        <dsp:cNvSpPr/>
      </dsp:nvSpPr>
      <dsp:spPr>
        <a:xfrm>
          <a:off x="0" y="1191932"/>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B5CE4F-B27B-4BFA-BFBF-06D293A5633E}">
      <dsp:nvSpPr>
        <dsp:cNvPr id="0" name=""/>
        <dsp:cNvSpPr/>
      </dsp:nvSpPr>
      <dsp:spPr>
        <a:xfrm>
          <a:off x="287993" y="1406142"/>
          <a:ext cx="523623" cy="5236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95F97E-F69D-4E9D-BB98-7CC56DD9BB71}">
      <dsp:nvSpPr>
        <dsp:cNvPr id="0" name=""/>
        <dsp:cNvSpPr/>
      </dsp:nvSpPr>
      <dsp:spPr>
        <a:xfrm>
          <a:off x="1099610" y="1191932"/>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Improved public-health responsiveness</a:t>
          </a:r>
        </a:p>
      </dsp:txBody>
      <dsp:txXfrm>
        <a:off x="1099610" y="1191932"/>
        <a:ext cx="7129989" cy="952043"/>
      </dsp:txXfrm>
    </dsp:sp>
    <dsp:sp modelId="{E107BCB7-6C0A-4349-A06D-5457E8202ECA}">
      <dsp:nvSpPr>
        <dsp:cNvPr id="0" name=""/>
        <dsp:cNvSpPr/>
      </dsp:nvSpPr>
      <dsp:spPr>
        <a:xfrm>
          <a:off x="0" y="2381986"/>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70D8E3-F290-4504-83E0-0A274C508D41}">
      <dsp:nvSpPr>
        <dsp:cNvPr id="0" name=""/>
        <dsp:cNvSpPr/>
      </dsp:nvSpPr>
      <dsp:spPr>
        <a:xfrm>
          <a:off x="287993" y="2596196"/>
          <a:ext cx="523623" cy="5236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F75EC7-48DD-4E5F-95E5-785D36C112AF}">
      <dsp:nvSpPr>
        <dsp:cNvPr id="0" name=""/>
        <dsp:cNvSpPr/>
      </dsp:nvSpPr>
      <dsp:spPr>
        <a:xfrm>
          <a:off x="1099610" y="2381986"/>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Challenges highlight importance of trust, equity, and training</a:t>
          </a:r>
        </a:p>
      </dsp:txBody>
      <dsp:txXfrm>
        <a:off x="1099610" y="2381986"/>
        <a:ext cx="7129989" cy="952043"/>
      </dsp:txXfrm>
    </dsp:sp>
    <dsp:sp modelId="{01A9F616-2549-47AC-B493-95525844AA7F}">
      <dsp:nvSpPr>
        <dsp:cNvPr id="0" name=""/>
        <dsp:cNvSpPr/>
      </dsp:nvSpPr>
      <dsp:spPr>
        <a:xfrm>
          <a:off x="0" y="3572041"/>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D60932-04CE-4CE1-AC74-DCFD050B77EF}">
      <dsp:nvSpPr>
        <dsp:cNvPr id="0" name=""/>
        <dsp:cNvSpPr/>
      </dsp:nvSpPr>
      <dsp:spPr>
        <a:xfrm>
          <a:off x="287993" y="3786250"/>
          <a:ext cx="523623" cy="5236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DF957B-3235-4FE3-AF0C-DF134286E8BA}">
      <dsp:nvSpPr>
        <dsp:cNvPr id="0" name=""/>
        <dsp:cNvSpPr/>
      </dsp:nvSpPr>
      <dsp:spPr>
        <a:xfrm>
          <a:off x="1099610" y="3572041"/>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Lessons inform future digital strategies</a:t>
          </a:r>
        </a:p>
      </dsp:txBody>
      <dsp:txXfrm>
        <a:off x="1099610" y="3572041"/>
        <a:ext cx="7129989" cy="95204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46907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Good morning. My presentation today explores the NHS COVID-19 App — a key digital innovation developed during the pandemic to enhance contact tracing, public safety, and digital engagement across the UK’s health and social care system.</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NHS COVID-19 App was launched in 2020 as part of the UK’s digital public health strategy. It was designed to trace exposure to COVID-19, notify users of risk, and support test and isolation measures efficiently.</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innovation leveraged smartphone technologies to automate and scale contact tracing. With millions of users, it showcased how mobile data can transform service delivery and empower citizens during a crisis.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app was trialled on the Isle of Wight and later deployed nationwide. Studies estimate it prevented hundreds of thousands of potential cases by alerting users rapidly and anonymously.</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For the workforce, the app acted as an assistive tool, relieving pressure on contact tracers and allowing staff to focus on clinical care. However, it also demanded new competencies in data management and digital communication.</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Challenges included uneven understanding of the technology, misinformation, and inconsistent uptake. These underline the need for continuous professional training and transparent messaging during digital transformations.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app transformed service delivery by enabling near real-time risk communication and central data visibility. This allowed local health authorities to respond more quickly to emerging outbreaks.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Technical limitations and privacy concerns restricted coverage, highlighting how digital innovations must balance effectiveness with trust and inclusivity.</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For communities, the app promoted digital participation in health protection. It empowered individuals to take preventive actions, supporting public trust in national health efforts.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app’s impact was not uniform. Vulnerable groups, including the elderly and low-income populations, often lacked access or confidence in the technology, reinforcing digital inequality concerns.</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summary, the NHS COVID-19 App demonstrated the power of digital health tools in emergency contexts — promoting data-driven decision making and workforce efficiency.</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To enhance sustainability, the NHS should continue investing in digital literacy and transparency, ensuring such innovations remain inclusive and trustworthy across communities.</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conclusion, the NHS COVID-19 App was a milestone in digital public health. Its success and shortcomings alike provide critical learning for how technology can equitably enhance care delivery.</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7.jpe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8.jpeg"/><Relationship Id="rId7" Type="http://schemas.openxmlformats.org/officeDocument/2006/relationships/diagramColors" Target="../diagrams/colors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7.jpeg"/><Relationship Id="rId7" Type="http://schemas.openxmlformats.org/officeDocument/2006/relationships/diagramColors" Target="../diagrams/colors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7.jpeg"/><Relationship Id="rId7" Type="http://schemas.openxmlformats.org/officeDocument/2006/relationships/diagramColors" Target="../diagrams/colors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7.jpeg"/><Relationship Id="rId7" Type="http://schemas.openxmlformats.org/officeDocument/2006/relationships/diagramColors" Target="../diagrams/colors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7"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107" y="220196"/>
            <a:ext cx="7066893"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8" name="Oval 27">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350" y="2099696"/>
            <a:ext cx="1456680"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9" name="Arc 28">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836384" y="1866059"/>
            <a:ext cx="2987899" cy="2240924"/>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3028950" y="1939159"/>
            <a:ext cx="5733470" cy="2751086"/>
          </a:xfrm>
        </p:spPr>
        <p:txBody>
          <a:bodyPr vert="horz" lIns="91440" tIns="45720" rIns="91440" bIns="45720" rtlCol="0" anchor="b">
            <a:normAutofit/>
          </a:bodyPr>
          <a:lstStyle/>
          <a:p>
            <a:pPr algn="r" defTabSz="914400">
              <a:lnSpc>
                <a:spcPct val="90000"/>
              </a:lnSpc>
            </a:pPr>
            <a:r>
              <a:rPr lang="en-US" sz="4700" kern="1200">
                <a:solidFill>
                  <a:schemeClr val="tx1"/>
                </a:solidFill>
                <a:latin typeface="+mj-lt"/>
                <a:ea typeface="+mj-ea"/>
                <a:cs typeface="+mj-cs"/>
              </a:rPr>
              <a:t>NHS COVID-19 App: A Digital Innovation in UK Health and Social Care</a:t>
            </a:r>
          </a:p>
        </p:txBody>
      </p:sp>
      <p:sp>
        <p:nvSpPr>
          <p:cNvPr id="3" name="Content Placeholder 2"/>
          <p:cNvSpPr>
            <a:spLocks noGrp="1"/>
          </p:cNvSpPr>
          <p:nvPr>
            <p:ph idx="1"/>
          </p:nvPr>
        </p:nvSpPr>
        <p:spPr>
          <a:xfrm>
            <a:off x="3028950" y="4782320"/>
            <a:ext cx="5733470" cy="1329443"/>
          </a:xfrm>
        </p:spPr>
        <p:txBody>
          <a:bodyPr vert="horz" lIns="91440" tIns="45720" rIns="91440" bIns="45720" rtlCol="0">
            <a:normAutofit fontScale="77500" lnSpcReduction="20000"/>
          </a:bodyPr>
          <a:lstStyle/>
          <a:p>
            <a:pPr marL="0" indent="0" algn="r" defTabSz="914400">
              <a:lnSpc>
                <a:spcPct val="90000"/>
              </a:lnSpc>
              <a:spcBef>
                <a:spcPts val="1000"/>
              </a:spcBef>
              <a:buNone/>
            </a:pPr>
            <a:r>
              <a:rPr lang="en-US" sz="2400" dirty="0"/>
              <a:t>BMHP6026 Component 2 </a:t>
            </a:r>
            <a:endParaRPr lang="en-US" sz="2400" kern="1200" dirty="0">
              <a:solidFill>
                <a:schemeClr val="tx1"/>
              </a:solidFill>
              <a:latin typeface="+mn-lt"/>
              <a:ea typeface="+mn-ea"/>
              <a:cs typeface="+mn-cs"/>
            </a:endParaRPr>
          </a:p>
          <a:p>
            <a:pPr marL="0" indent="0" algn="r" defTabSz="914400">
              <a:lnSpc>
                <a:spcPct val="90000"/>
              </a:lnSpc>
              <a:spcBef>
                <a:spcPts val="1000"/>
              </a:spcBef>
              <a:buNone/>
            </a:pPr>
            <a:r>
              <a:rPr lang="en-US" sz="2400" kern="1200" dirty="0">
                <a:solidFill>
                  <a:schemeClr val="tx1"/>
                </a:solidFill>
                <a:latin typeface="+mn-lt"/>
                <a:ea typeface="+mn-ea"/>
                <a:cs typeface="+mn-cs"/>
              </a:rPr>
              <a:t>Student </a:t>
            </a:r>
            <a:r>
              <a:rPr lang="en-US" sz="2400" kern="1200" dirty="0" err="1">
                <a:solidFill>
                  <a:schemeClr val="tx1"/>
                </a:solidFill>
                <a:latin typeface="+mn-lt"/>
                <a:ea typeface="+mn-ea"/>
                <a:cs typeface="+mn-cs"/>
              </a:rPr>
              <a:t>Name</a:t>
            </a:r>
            <a:r>
              <a:rPr lang="en-US" sz="2400" dirty="0" err="1"/>
              <a:t>:Ionela</a:t>
            </a:r>
            <a:r>
              <a:rPr lang="en-US" sz="2400" dirty="0"/>
              <a:t> Slavoiu</a:t>
            </a:r>
            <a:r>
              <a:rPr lang="en-US" sz="2400" kern="1200" dirty="0">
                <a:solidFill>
                  <a:schemeClr val="tx1"/>
                </a:solidFill>
                <a:latin typeface="+mn-lt"/>
                <a:ea typeface="+mn-ea"/>
                <a:cs typeface="+mn-cs"/>
              </a:rPr>
              <a:t> </a:t>
            </a:r>
          </a:p>
          <a:p>
            <a:pPr marL="0" indent="0" algn="r" defTabSz="914400">
              <a:lnSpc>
                <a:spcPct val="90000"/>
              </a:lnSpc>
              <a:spcBef>
                <a:spcPts val="1000"/>
              </a:spcBef>
              <a:buNone/>
            </a:pPr>
            <a:r>
              <a:rPr lang="en-US" sz="2400" kern="1200" dirty="0">
                <a:solidFill>
                  <a:schemeClr val="tx1"/>
                </a:solidFill>
                <a:latin typeface="+mn-lt"/>
                <a:ea typeface="+mn-ea"/>
                <a:cs typeface="+mn-cs"/>
              </a:rPr>
              <a:t> Student Number:2243475 </a:t>
            </a:r>
          </a:p>
          <a:p>
            <a:pPr marL="0" indent="0" algn="r" defTabSz="914400">
              <a:lnSpc>
                <a:spcPct val="90000"/>
              </a:lnSpc>
              <a:spcBef>
                <a:spcPts val="1000"/>
              </a:spcBef>
              <a:buNone/>
            </a:pPr>
            <a:r>
              <a:rPr lang="en-US" sz="2400" kern="1200" dirty="0">
                <a:solidFill>
                  <a:schemeClr val="tx1"/>
                </a:solidFill>
                <a:latin typeface="+mn-lt"/>
                <a:ea typeface="+mn-ea"/>
                <a:cs typeface="+mn-cs"/>
              </a:rPr>
              <a:t>Lecture </a:t>
            </a:r>
            <a:r>
              <a:rPr lang="en-US" sz="2400" kern="1200" dirty="0" err="1">
                <a:solidFill>
                  <a:schemeClr val="tx1"/>
                </a:solidFill>
                <a:latin typeface="+mn-lt"/>
                <a:ea typeface="+mn-ea"/>
                <a:cs typeface="+mn-cs"/>
              </a:rPr>
              <a:t>Name:Zakiyyah</a:t>
            </a:r>
            <a:r>
              <a:rPr lang="en-US" sz="2400" kern="1200" dirty="0">
                <a:solidFill>
                  <a:schemeClr val="tx1"/>
                </a:solidFill>
                <a:latin typeface="+mn-lt"/>
                <a:ea typeface="+mn-ea"/>
                <a:cs typeface="+mn-cs"/>
              </a:rPr>
              <a:t> Ahmed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IN" sz="3400">
                <a:solidFill>
                  <a:srgbClr val="FFFFFF"/>
                </a:solidFill>
              </a:rPr>
              <a:t>Introduction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a:lnSpc>
                <a:spcPct val="90000"/>
              </a:lnSpc>
            </a:pPr>
            <a:r>
              <a:rPr dirty="0"/>
              <a:t>Developed by NHSX and NHS Test and Trace (2020)</a:t>
            </a:r>
            <a:endParaRPr lang="en-IN" dirty="0"/>
          </a:p>
          <a:p>
            <a:pPr>
              <a:lnSpc>
                <a:spcPct val="90000"/>
              </a:lnSpc>
            </a:pPr>
            <a:r>
              <a:rPr dirty="0"/>
              <a:t>Uses Bluetooth and QR technology for contact tracing</a:t>
            </a:r>
            <a:endParaRPr lang="en-IN" dirty="0"/>
          </a:p>
          <a:p>
            <a:pPr>
              <a:lnSpc>
                <a:spcPct val="90000"/>
              </a:lnSpc>
            </a:pPr>
            <a:r>
              <a:rPr dirty="0"/>
              <a:t>Aims: reduce virus transmission and support self-isolation compliance</a:t>
            </a:r>
            <a:endParaRPr lang="en-IN" dirty="0"/>
          </a:p>
          <a:p>
            <a:pPr>
              <a:lnSpc>
                <a:spcPct val="90000"/>
              </a:lnSpc>
            </a:pPr>
            <a:r>
              <a:rPr dirty="0"/>
              <a:t>Represents the UK’s largest public health digital rollout</a:t>
            </a:r>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IN" sz="3500">
                <a:solidFill>
                  <a:srgbClr val="FFFFFF"/>
                </a:solidFill>
              </a:rPr>
              <a:t>Overview of the Innovation</a:t>
            </a:r>
          </a:p>
        </p:txBody>
      </p:sp>
      <p:graphicFrame>
        <p:nvGraphicFramePr>
          <p:cNvPr id="5" name="Content Placeholder 2">
            <a:extLst>
              <a:ext uri="{FF2B5EF4-FFF2-40B4-BE49-F238E27FC236}">
                <a16:creationId xmlns:a16="http://schemas.microsoft.com/office/drawing/2014/main" id="{83B631E2-F97C-7A4B-F4B1-78177E5275F4}"/>
              </a:ext>
            </a:extLst>
          </p:cNvPr>
          <p:cNvGraphicFramePr>
            <a:graphicFrameLocks noGrp="1"/>
          </p:cNvGraphicFramePr>
          <p:nvPr>
            <p:ph idx="1"/>
            <p:extLst>
              <p:ext uri="{D42A27DB-BD31-4B8C-83A1-F6EECF244321}">
                <p14:modId xmlns:p14="http://schemas.microsoft.com/office/powerpoint/2010/main" val="2435955757"/>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IN" sz="3500">
                <a:solidFill>
                  <a:srgbClr val="FFFFFF"/>
                </a:solidFill>
              </a:rPr>
              <a:t>Case Study Context</a:t>
            </a:r>
          </a:p>
        </p:txBody>
      </p:sp>
      <p:graphicFrame>
        <p:nvGraphicFramePr>
          <p:cNvPr id="5" name="Content Placeholder 2">
            <a:extLst>
              <a:ext uri="{FF2B5EF4-FFF2-40B4-BE49-F238E27FC236}">
                <a16:creationId xmlns:a16="http://schemas.microsoft.com/office/drawing/2014/main" id="{9E045DE2-7791-D2D2-73D2-C6E1DCF1E2BE}"/>
              </a:ext>
            </a:extLst>
          </p:cNvPr>
          <p:cNvGraphicFramePr>
            <a:graphicFrameLocks noGrp="1"/>
          </p:cNvGraphicFramePr>
          <p:nvPr>
            <p:ph idx="1"/>
            <p:extLst>
              <p:ext uri="{D42A27DB-BD31-4B8C-83A1-F6EECF244321}">
                <p14:modId xmlns:p14="http://schemas.microsoft.com/office/powerpoint/2010/main" val="1280471368"/>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Impact on Workforce</a:t>
            </a:r>
          </a:p>
        </p:txBody>
      </p:sp>
      <p:graphicFrame>
        <p:nvGraphicFramePr>
          <p:cNvPr id="5" name="Content Placeholder 2">
            <a:extLst>
              <a:ext uri="{FF2B5EF4-FFF2-40B4-BE49-F238E27FC236}">
                <a16:creationId xmlns:a16="http://schemas.microsoft.com/office/drawing/2014/main" id="{EBEF3703-6D1D-B26D-6876-4C6372301642}"/>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3998"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57201"/>
            <a:ext cx="84582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990599"/>
            <a:ext cx="7429500" cy="685800"/>
          </a:xfrm>
        </p:spPr>
        <p:txBody>
          <a:bodyPr anchor="t">
            <a:normAutofit/>
          </a:bodyPr>
          <a:lstStyle/>
          <a:p>
            <a:r>
              <a:rPr lang="en-IN" sz="3500"/>
              <a:t>Workforce Challenges</a:t>
            </a:r>
          </a:p>
        </p:txBody>
      </p:sp>
      <p:graphicFrame>
        <p:nvGraphicFramePr>
          <p:cNvPr id="5" name="Content Placeholder 2">
            <a:extLst>
              <a:ext uri="{FF2B5EF4-FFF2-40B4-BE49-F238E27FC236}">
                <a16:creationId xmlns:a16="http://schemas.microsoft.com/office/drawing/2014/main" id="{0BE7EF29-3F54-7DF3-DBBC-357E3BB72D44}"/>
              </a:ext>
            </a:extLst>
          </p:cNvPr>
          <p:cNvGraphicFramePr>
            <a:graphicFrameLocks noGrp="1"/>
          </p:cNvGraphicFramePr>
          <p:nvPr>
            <p:ph idx="1"/>
            <p:extLst>
              <p:ext uri="{D42A27DB-BD31-4B8C-83A1-F6EECF244321}">
                <p14:modId xmlns:p14="http://schemas.microsoft.com/office/powerpoint/2010/main" val="118254640"/>
              </p:ext>
            </p:extLst>
          </p:nvPr>
        </p:nvGraphicFramePr>
        <p:xfrm>
          <a:off x="514350" y="2137228"/>
          <a:ext cx="81153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9B75086-D17D-4967-42E8-D00C2255A8B9}"/>
              </a:ext>
            </a:extLst>
          </p:cNvPr>
          <p:cNvPicPr>
            <a:picLocks noChangeAspect="1"/>
          </p:cNvPicPr>
          <p:nvPr/>
        </p:nvPicPr>
        <p:blipFill>
          <a:blip r:embed="rId3">
            <a:duotone>
              <a:schemeClr val="bg2">
                <a:shade val="45000"/>
                <a:satMod val="135000"/>
              </a:schemeClr>
              <a:prstClr val="white"/>
            </a:duotone>
          </a:blip>
          <a:srcRect r="10999" b="-1"/>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t>Impact on Service Delivery</a:t>
            </a:r>
          </a:p>
        </p:txBody>
      </p:sp>
      <p:graphicFrame>
        <p:nvGraphicFramePr>
          <p:cNvPr id="5" name="Content Placeholder 2">
            <a:extLst>
              <a:ext uri="{FF2B5EF4-FFF2-40B4-BE49-F238E27FC236}">
                <a16:creationId xmlns:a16="http://schemas.microsoft.com/office/drawing/2014/main" id="{E179D88D-C40E-0892-C4CA-AAD63249F1A8}"/>
              </a:ext>
            </a:extLst>
          </p:cNvPr>
          <p:cNvGraphicFramePr>
            <a:graphicFrameLocks noGrp="1"/>
          </p:cNvGraphicFramePr>
          <p:nvPr>
            <p:ph idx="1"/>
            <p:extLst>
              <p:ext uri="{D42A27DB-BD31-4B8C-83A1-F6EECF244321}">
                <p14:modId xmlns:p14="http://schemas.microsoft.com/office/powerpoint/2010/main" val="3708611597"/>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46CC08D-4BD2-D41D-0037-3D23E17F6FBB}"/>
              </a:ext>
            </a:extLst>
          </p:cNvPr>
          <p:cNvPicPr>
            <a:picLocks noChangeAspect="1"/>
          </p:cNvPicPr>
          <p:nvPr/>
        </p:nvPicPr>
        <p:blipFill>
          <a:blip r:embed="rId3">
            <a:duotone>
              <a:schemeClr val="bg2">
                <a:shade val="45000"/>
                <a:satMod val="135000"/>
              </a:schemeClr>
              <a:prstClr val="white"/>
            </a:duotone>
          </a:blip>
          <a:srcRect l="5271" r="5728" b="-1"/>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t>Service Delivery Challenges</a:t>
            </a:r>
          </a:p>
        </p:txBody>
      </p:sp>
      <p:graphicFrame>
        <p:nvGraphicFramePr>
          <p:cNvPr id="5" name="Content Placeholder 2">
            <a:extLst>
              <a:ext uri="{FF2B5EF4-FFF2-40B4-BE49-F238E27FC236}">
                <a16:creationId xmlns:a16="http://schemas.microsoft.com/office/drawing/2014/main" id="{0C7B0B7E-24FE-5473-1C60-D940BCC7FDB4}"/>
              </a:ext>
            </a:extLst>
          </p:cNvPr>
          <p:cNvGraphicFramePr>
            <a:graphicFrameLocks noGrp="1"/>
          </p:cNvGraphicFramePr>
          <p:nvPr>
            <p:ph idx="1"/>
            <p:extLst>
              <p:ext uri="{D42A27DB-BD31-4B8C-83A1-F6EECF244321}">
                <p14:modId xmlns:p14="http://schemas.microsoft.com/office/powerpoint/2010/main" val="1492591463"/>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3436144" cy="6858002"/>
            <a:chOff x="-2" y="-1"/>
            <a:chExt cx="4581527" cy="6858002"/>
          </a:xfrm>
          <a:effectLst>
            <a:outerShdw blurRad="381000" dist="50800" algn="ctr" rotWithShape="0">
              <a:srgbClr val="000000">
                <a:alpha val="10000"/>
              </a:srgbClr>
            </a:outerShdw>
          </a:effectLst>
        </p:grpSpPr>
        <p:sp>
          <p:nvSpPr>
            <p:cNvPr id="12" name="Freeform: Shape 11">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oup 22">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4" name="Group 13">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8" name="Freeform: Shape 17">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18">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5" name="Group 24">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6" name="Freeform: Shape 15">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16">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p:cNvSpPr>
            <a:spLocks noGrp="1"/>
          </p:cNvSpPr>
          <p:nvPr>
            <p:ph type="title"/>
          </p:nvPr>
        </p:nvSpPr>
        <p:spPr>
          <a:xfrm>
            <a:off x="629100" y="1641752"/>
            <a:ext cx="1991915" cy="4384188"/>
          </a:xfrm>
        </p:spPr>
        <p:txBody>
          <a:bodyPr anchor="t">
            <a:normAutofit/>
          </a:bodyPr>
          <a:lstStyle/>
          <a:p>
            <a:r>
              <a:rPr lang="en-IN" sz="3000">
                <a:solidFill>
                  <a:schemeClr val="bg1"/>
                </a:solidFill>
              </a:rPr>
              <a:t>Impact on Community</a:t>
            </a:r>
          </a:p>
        </p:txBody>
      </p:sp>
      <p:graphicFrame>
        <p:nvGraphicFramePr>
          <p:cNvPr id="27" name="Content Placeholder 2">
            <a:extLst>
              <a:ext uri="{FF2B5EF4-FFF2-40B4-BE49-F238E27FC236}">
                <a16:creationId xmlns:a16="http://schemas.microsoft.com/office/drawing/2014/main" id="{541CBA8D-1E67-24AE-444D-89D2AC31A7CE}"/>
              </a:ext>
            </a:extLst>
          </p:cNvPr>
          <p:cNvGraphicFramePr>
            <a:graphicFrameLocks noGrp="1"/>
          </p:cNvGraphicFramePr>
          <p:nvPr>
            <p:ph idx="1"/>
            <p:extLst>
              <p:ext uri="{D42A27DB-BD31-4B8C-83A1-F6EECF244321}">
                <p14:modId xmlns:p14="http://schemas.microsoft.com/office/powerpoint/2010/main" val="2958946570"/>
              </p:ext>
            </p:extLst>
          </p:nvPr>
        </p:nvGraphicFramePr>
        <p:xfrm>
          <a:off x="3924300" y="841375"/>
          <a:ext cx="4591050" cy="51845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3436144" cy="6858002"/>
            <a:chOff x="-2" y="-1"/>
            <a:chExt cx="4581527" cy="6858002"/>
          </a:xfrm>
          <a:effectLst>
            <a:outerShdw blurRad="381000" dist="50800" algn="ctr" rotWithShape="0">
              <a:srgbClr val="000000">
                <a:alpha val="10000"/>
              </a:srgbClr>
            </a:outerShdw>
          </a:effectLst>
        </p:grpSpPr>
        <p:sp>
          <p:nvSpPr>
            <p:cNvPr id="12" name="Freeform: Shape 11">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oup 12">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4" name="Group 13">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8" name="Freeform: Shape 17">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5" name="Group 14">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6" name="Freeform: Shape 15">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p:cNvSpPr>
            <a:spLocks noGrp="1"/>
          </p:cNvSpPr>
          <p:nvPr>
            <p:ph type="title"/>
          </p:nvPr>
        </p:nvSpPr>
        <p:spPr>
          <a:xfrm>
            <a:off x="629100" y="1641752"/>
            <a:ext cx="1991915" cy="4384188"/>
          </a:xfrm>
        </p:spPr>
        <p:txBody>
          <a:bodyPr anchor="t">
            <a:normAutofit/>
          </a:bodyPr>
          <a:lstStyle/>
          <a:p>
            <a:r>
              <a:rPr lang="en-IN" sz="3000">
                <a:solidFill>
                  <a:schemeClr val="bg1"/>
                </a:solidFill>
              </a:rPr>
              <a:t>Community Challenges</a:t>
            </a:r>
          </a:p>
        </p:txBody>
      </p:sp>
      <p:graphicFrame>
        <p:nvGraphicFramePr>
          <p:cNvPr id="5" name="Content Placeholder 2">
            <a:extLst>
              <a:ext uri="{FF2B5EF4-FFF2-40B4-BE49-F238E27FC236}">
                <a16:creationId xmlns:a16="http://schemas.microsoft.com/office/drawing/2014/main" id="{1051917A-3A12-F4CE-87E6-CC78D1D6FA7D}"/>
              </a:ext>
            </a:extLst>
          </p:cNvPr>
          <p:cNvGraphicFramePr>
            <a:graphicFrameLocks noGrp="1"/>
          </p:cNvGraphicFramePr>
          <p:nvPr>
            <p:ph idx="1"/>
            <p:extLst>
              <p:ext uri="{D42A27DB-BD31-4B8C-83A1-F6EECF244321}">
                <p14:modId xmlns:p14="http://schemas.microsoft.com/office/powerpoint/2010/main" val="4208137567"/>
              </p:ext>
            </p:extLst>
          </p:nvPr>
        </p:nvGraphicFramePr>
        <p:xfrm>
          <a:off x="3924300" y="841375"/>
          <a:ext cx="4591050" cy="51845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3436144" cy="6858002"/>
            <a:chOff x="-2" y="-1"/>
            <a:chExt cx="4581527" cy="6858002"/>
          </a:xfrm>
          <a:effectLst>
            <a:outerShdw blurRad="381000" dist="50800" algn="ctr" rotWithShape="0">
              <a:srgbClr val="000000">
                <a:alpha val="10000"/>
              </a:srgbClr>
            </a:outerShdw>
          </a:effectLst>
        </p:grpSpPr>
        <p:sp>
          <p:nvSpPr>
            <p:cNvPr id="12" name="Freeform: Shape 11">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oup 12">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4" name="Group 13">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8" name="Freeform: Shape 17">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5" name="Group 14">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6" name="Freeform: Shape 15">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p:cNvSpPr>
            <a:spLocks noGrp="1"/>
          </p:cNvSpPr>
          <p:nvPr>
            <p:ph type="title"/>
          </p:nvPr>
        </p:nvSpPr>
        <p:spPr>
          <a:xfrm>
            <a:off x="629100" y="1641752"/>
            <a:ext cx="1991915" cy="4384188"/>
          </a:xfrm>
        </p:spPr>
        <p:txBody>
          <a:bodyPr anchor="t">
            <a:normAutofit/>
          </a:bodyPr>
          <a:lstStyle/>
          <a:p>
            <a:r>
              <a:rPr lang="en-IN" sz="3500">
                <a:solidFill>
                  <a:schemeClr val="bg1"/>
                </a:solidFill>
              </a:rPr>
              <a:t>Summary of Benefits</a:t>
            </a:r>
          </a:p>
        </p:txBody>
      </p:sp>
      <p:graphicFrame>
        <p:nvGraphicFramePr>
          <p:cNvPr id="5" name="Content Placeholder 2">
            <a:extLst>
              <a:ext uri="{FF2B5EF4-FFF2-40B4-BE49-F238E27FC236}">
                <a16:creationId xmlns:a16="http://schemas.microsoft.com/office/drawing/2014/main" id="{7363CB02-7113-6731-F9CB-722115B6E90C}"/>
              </a:ext>
            </a:extLst>
          </p:cNvPr>
          <p:cNvGraphicFramePr>
            <a:graphicFrameLocks noGrp="1"/>
          </p:cNvGraphicFramePr>
          <p:nvPr>
            <p:ph idx="1"/>
            <p:extLst>
              <p:ext uri="{D42A27DB-BD31-4B8C-83A1-F6EECF244321}">
                <p14:modId xmlns:p14="http://schemas.microsoft.com/office/powerpoint/2010/main" val="3569744216"/>
              </p:ext>
            </p:extLst>
          </p:nvPr>
        </p:nvGraphicFramePr>
        <p:xfrm>
          <a:off x="3924300" y="841375"/>
          <a:ext cx="4591050" cy="51845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IN" sz="3500">
                <a:solidFill>
                  <a:srgbClr val="FFFFFF"/>
                </a:solidFill>
              </a:rPr>
              <a:t>Recommendations</a:t>
            </a:r>
          </a:p>
        </p:txBody>
      </p:sp>
      <p:graphicFrame>
        <p:nvGraphicFramePr>
          <p:cNvPr id="5" name="Content Placeholder 2">
            <a:extLst>
              <a:ext uri="{FF2B5EF4-FFF2-40B4-BE49-F238E27FC236}">
                <a16:creationId xmlns:a16="http://schemas.microsoft.com/office/drawing/2014/main" id="{DABC238E-5C9B-C552-C5CC-BEBC480C1767}"/>
              </a:ext>
            </a:extLst>
          </p:cNvPr>
          <p:cNvGraphicFramePr>
            <a:graphicFrameLocks noGrp="1"/>
          </p:cNvGraphicFramePr>
          <p:nvPr>
            <p:ph idx="1"/>
            <p:extLst>
              <p:ext uri="{D42A27DB-BD31-4B8C-83A1-F6EECF244321}">
                <p14:modId xmlns:p14="http://schemas.microsoft.com/office/powerpoint/2010/main" val="2452948538"/>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graphicFrame>
        <p:nvGraphicFramePr>
          <p:cNvPr id="5" name="Content Placeholder 2">
            <a:extLst>
              <a:ext uri="{FF2B5EF4-FFF2-40B4-BE49-F238E27FC236}">
                <a16:creationId xmlns:a16="http://schemas.microsoft.com/office/drawing/2014/main" id="{B21E621D-5F33-87E2-4066-A1A545CC00D4}"/>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 </a:t>
            </a:r>
          </a:p>
        </p:txBody>
      </p:sp>
      <p:sp>
        <p:nvSpPr>
          <p:cNvPr id="3" name="Content Placeholder 2"/>
          <p:cNvSpPr>
            <a:spLocks noGrp="1"/>
          </p:cNvSpPr>
          <p:nvPr>
            <p:ph idx="1"/>
          </p:nvPr>
        </p:nvSpPr>
        <p:spPr>
          <a:xfrm>
            <a:off x="834390" y="1417638"/>
            <a:ext cx="8229600" cy="4708525"/>
          </a:xfrm>
        </p:spPr>
        <p:txBody>
          <a:bodyPr>
            <a:normAutofit fontScale="85000" lnSpcReduction="10000"/>
          </a:bodyPr>
          <a:lstStyle/>
          <a:p>
            <a:r>
              <a:rPr lang="en-GB" sz="2000" dirty="0"/>
              <a:t>Department of Health and Social Care (2021) </a:t>
            </a:r>
            <a:r>
              <a:rPr lang="en-GB" sz="2000" i="1" dirty="0"/>
              <a:t>The NHS COVID-19 app: impact evaluation report.</a:t>
            </a:r>
            <a:r>
              <a:rPr lang="en-GB" sz="2000" dirty="0"/>
              <a:t> London: Department of Health and Social Care.</a:t>
            </a:r>
          </a:p>
          <a:p>
            <a:r>
              <a:rPr lang="en-GB" sz="2000" dirty="0"/>
              <a:t>Digital Health (2021) </a:t>
            </a:r>
            <a:r>
              <a:rPr lang="en-GB" sz="2000" i="1" dirty="0"/>
              <a:t>Lessons from the UK COVID-19 digital response.</a:t>
            </a:r>
            <a:r>
              <a:rPr lang="en-GB" sz="2000" dirty="0"/>
              <a:t> Available at: [URL if available] (Accessed: [insert date]).</a:t>
            </a:r>
          </a:p>
          <a:p>
            <a:r>
              <a:rPr lang="en-GB" sz="2000" dirty="0"/>
              <a:t>GOV.UK (2022) </a:t>
            </a:r>
            <a:r>
              <a:rPr lang="en-GB" sz="2000" i="1" dirty="0"/>
              <a:t>NHS COVID-19 app statistics.</a:t>
            </a:r>
            <a:r>
              <a:rPr lang="en-GB" sz="2000" dirty="0"/>
              <a:t> Available at: [URL if available] (Accessed: [insert date]).</a:t>
            </a:r>
          </a:p>
          <a:p>
            <a:r>
              <a:rPr lang="en-GB" sz="2000" dirty="0"/>
              <a:t>Greenhalgh, T., </a:t>
            </a:r>
            <a:r>
              <a:rPr lang="en-GB" sz="2000" dirty="0" err="1"/>
              <a:t>Wherton</a:t>
            </a:r>
            <a:r>
              <a:rPr lang="en-GB" sz="2000" dirty="0"/>
              <a:t>, J., Papoutsi, C., Lynch, J. and Hughes, G. (2020) ‘Adoption of digital contact tracing’, </a:t>
            </a:r>
            <a:r>
              <a:rPr lang="en-GB" sz="2000" i="1" dirty="0"/>
              <a:t>BMJ,</a:t>
            </a:r>
            <a:r>
              <a:rPr lang="en-GB" sz="2000" dirty="0"/>
              <a:t> 370, m3136.</a:t>
            </a:r>
          </a:p>
          <a:p>
            <a:r>
              <a:rPr lang="en-GB" sz="2000" dirty="0"/>
              <a:t>NHSX (2020) </a:t>
            </a:r>
            <a:r>
              <a:rPr lang="en-GB" sz="2000" i="1" dirty="0"/>
              <a:t>Developing the NHS COVID-19 app.</a:t>
            </a:r>
            <a:r>
              <a:rPr lang="en-GB" sz="2000" dirty="0"/>
              <a:t> London: NHSX.</a:t>
            </a:r>
          </a:p>
          <a:p>
            <a:r>
              <a:rPr lang="en-GB" sz="2000" dirty="0"/>
              <a:t>Public Health England (2020) </a:t>
            </a:r>
            <a:r>
              <a:rPr lang="en-GB" sz="2000" i="1" dirty="0"/>
              <a:t>NHS Test and Trace overview.</a:t>
            </a:r>
            <a:r>
              <a:rPr lang="en-GB" sz="2000" dirty="0"/>
              <a:t> London: Public Health England.</a:t>
            </a:r>
          </a:p>
          <a:p>
            <a:r>
              <a:rPr lang="en-GB" sz="2000" dirty="0"/>
              <a:t>Wachter, R. (2022) </a:t>
            </a:r>
            <a:r>
              <a:rPr lang="en-GB" sz="2000" i="1" dirty="0"/>
              <a:t>Digital health transformation in the NHS.</a:t>
            </a:r>
            <a:r>
              <a:rPr lang="en-GB" sz="2000" dirty="0"/>
              <a:t> London: [Publisher if known].</a:t>
            </a:r>
          </a:p>
          <a:p>
            <a:r>
              <a:rPr lang="en-GB" sz="2000" dirty="0"/>
              <a:t>World Health Organization (2021) </a:t>
            </a:r>
            <a:r>
              <a:rPr lang="en-GB" sz="2000" i="1" dirty="0"/>
              <a:t>Ethics and governance of digital contact tracing.</a:t>
            </a:r>
            <a:r>
              <a:rPr lang="en-GB" sz="2000" dirty="0"/>
              <a:t> Geneva: World Health Organization.</a:t>
            </a:r>
          </a:p>
          <a:p>
            <a:r>
              <a:rPr lang="en-GB" sz="2000" dirty="0"/>
              <a:t>Wymant, C., Ferretti, L., Tsallis, D., Charalambides, M., Abeler-Dörner, L., Bonsall, D. and Fraser, C. (2021) ‘The epidemiological impact of the NHS COVID-19 app’, </a:t>
            </a:r>
            <a:r>
              <a:rPr lang="en-GB" sz="2000" i="1" dirty="0"/>
              <a:t>Nature,</a:t>
            </a:r>
            <a:r>
              <a:rPr lang="en-GB" sz="2000" dirty="0"/>
              <a:t> 594(7863), pp. 408–412.</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sz="2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1077</Words>
  <Application>Microsoft Office PowerPoint</Application>
  <PresentationFormat>On-screen Show (4:3)</PresentationFormat>
  <Paragraphs>92</Paragraphs>
  <Slides>14</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NHS COVID-19 App: A Digital Innovation in UK Health and Social Care</vt:lpstr>
      <vt:lpstr>Introduction</vt:lpstr>
      <vt:lpstr>Overview of the Innovation</vt:lpstr>
      <vt:lpstr>Case Study Context</vt:lpstr>
      <vt:lpstr>Impact on Workforce</vt:lpstr>
      <vt:lpstr>Workforce Challenges</vt:lpstr>
      <vt:lpstr>Impact on Service Delivery</vt:lpstr>
      <vt:lpstr>Service Delivery Challenges</vt:lpstr>
      <vt:lpstr>Impact on Community</vt:lpstr>
      <vt:lpstr>Community Challenges</vt:lpstr>
      <vt:lpstr>Summary of Benefits</vt:lpstr>
      <vt:lpstr>Recommendations</vt:lpstr>
      <vt:lpstr>Conclusion</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ionela slavoiu</dc:creator>
  <cp:keywords/>
  <dc:description>generated using python-pptx</dc:description>
  <cp:lastModifiedBy>ionela slavoiu</cp:lastModifiedBy>
  <cp:revision>5</cp:revision>
  <dcterms:created xsi:type="dcterms:W3CDTF">2013-01-27T09:14:16Z</dcterms:created>
  <dcterms:modified xsi:type="dcterms:W3CDTF">2025-11-08T10:57:04Z</dcterms:modified>
  <cp:category/>
</cp:coreProperties>
</file>