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332" r:id="rId2"/>
    <p:sldId id="341" r:id="rId3"/>
    <p:sldId id="258" r:id="rId4"/>
    <p:sldId id="331" r:id="rId5"/>
    <p:sldId id="256" r:id="rId6"/>
    <p:sldId id="339" r:id="rId7"/>
    <p:sldId id="338" r:id="rId8"/>
    <p:sldId id="340" r:id="rId9"/>
    <p:sldId id="326"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F5F5"/>
    <a:srgbClr val="ED8F3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8C7084-709D-3D7A-D95C-7FA59656B6D7}" v="3" dt="2025-11-05T21:26:49.3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jay Rani (2432357)" userId="S::2432357@student.uwtsd.ac.uk::cfbb9ec6-bb00-42bc-9d1b-8b19b78b09df" providerId="AD" clId="Web-{CEE19217-008E-D132-21E5-982C08940480}"/>
    <pc:docChg chg="addSld delSld modSld">
      <pc:chgData name="Vijay Rani (2432357)" userId="S::2432357@student.uwtsd.ac.uk::cfbb9ec6-bb00-42bc-9d1b-8b19b78b09df" providerId="AD" clId="Web-{CEE19217-008E-D132-21E5-982C08940480}" dt="2025-11-03T19:12:04.167" v="295" actId="14100"/>
      <pc:docMkLst>
        <pc:docMk/>
      </pc:docMkLst>
      <pc:sldChg chg="modSp">
        <pc:chgData name="Vijay Rani (2432357)" userId="S::2432357@student.uwtsd.ac.uk::cfbb9ec6-bb00-42bc-9d1b-8b19b78b09df" providerId="AD" clId="Web-{CEE19217-008E-D132-21E5-982C08940480}" dt="2025-11-02T16:04:56.890" v="33" actId="14100"/>
        <pc:sldMkLst>
          <pc:docMk/>
          <pc:sldMk cId="3422864409" sldId="258"/>
        </pc:sldMkLst>
        <pc:spChg chg="mod">
          <ac:chgData name="Vijay Rani (2432357)" userId="S::2432357@student.uwtsd.ac.uk::cfbb9ec6-bb00-42bc-9d1b-8b19b78b09df" providerId="AD" clId="Web-{CEE19217-008E-D132-21E5-982C08940480}" dt="2025-11-02T16:04:56.890" v="33" actId="14100"/>
          <ac:spMkLst>
            <pc:docMk/>
            <pc:sldMk cId="3422864409" sldId="258"/>
            <ac:spMk id="2" creationId="{F8777264-65F7-5D78-62C8-93AA03C8F2EB}"/>
          </ac:spMkLst>
        </pc:spChg>
      </pc:sldChg>
      <pc:sldChg chg="modSp">
        <pc:chgData name="Vijay Rani (2432357)" userId="S::2432357@student.uwtsd.ac.uk::cfbb9ec6-bb00-42bc-9d1b-8b19b78b09df" providerId="AD" clId="Web-{CEE19217-008E-D132-21E5-982C08940480}" dt="2025-11-02T16:05:46.219" v="38" actId="20577"/>
        <pc:sldMkLst>
          <pc:docMk/>
          <pc:sldMk cId="56110857" sldId="265"/>
        </pc:sldMkLst>
        <pc:spChg chg="mod">
          <ac:chgData name="Vijay Rani (2432357)" userId="S::2432357@student.uwtsd.ac.uk::cfbb9ec6-bb00-42bc-9d1b-8b19b78b09df" providerId="AD" clId="Web-{CEE19217-008E-D132-21E5-982C08940480}" dt="2025-11-02T16:05:46.219" v="38" actId="20577"/>
          <ac:spMkLst>
            <pc:docMk/>
            <pc:sldMk cId="56110857" sldId="265"/>
            <ac:spMk id="2" creationId="{41D492B7-E1BA-4F1E-487A-98DED85C6330}"/>
          </ac:spMkLst>
        </pc:spChg>
      </pc:sldChg>
      <pc:sldChg chg="modSp">
        <pc:chgData name="Vijay Rani (2432357)" userId="S::2432357@student.uwtsd.ac.uk::cfbb9ec6-bb00-42bc-9d1b-8b19b78b09df" providerId="AD" clId="Web-{CEE19217-008E-D132-21E5-982C08940480}" dt="2025-11-03T19:12:04.167" v="295" actId="14100"/>
        <pc:sldMkLst>
          <pc:docMk/>
          <pc:sldMk cId="1685614046" sldId="326"/>
        </pc:sldMkLst>
        <pc:spChg chg="mod">
          <ac:chgData name="Vijay Rani (2432357)" userId="S::2432357@student.uwtsd.ac.uk::cfbb9ec6-bb00-42bc-9d1b-8b19b78b09df" providerId="AD" clId="Web-{CEE19217-008E-D132-21E5-982C08940480}" dt="2025-11-03T19:10:56.759" v="288" actId="14100"/>
          <ac:spMkLst>
            <pc:docMk/>
            <pc:sldMk cId="1685614046" sldId="326"/>
            <ac:spMk id="24" creationId="{22A35D53-E963-24E1-BD74-CAD96C5BE312}"/>
          </ac:spMkLst>
        </pc:spChg>
        <pc:graphicFrameChg chg="mod modGraphic">
          <ac:chgData name="Vijay Rani (2432357)" userId="S::2432357@student.uwtsd.ac.uk::cfbb9ec6-bb00-42bc-9d1b-8b19b78b09df" providerId="AD" clId="Web-{CEE19217-008E-D132-21E5-982C08940480}" dt="2025-11-03T19:12:04.167" v="295" actId="14100"/>
          <ac:graphicFrameMkLst>
            <pc:docMk/>
            <pc:sldMk cId="1685614046" sldId="326"/>
            <ac:graphicFrameMk id="5" creationId="{47949513-8D35-65A0-7538-27F0D78FB1D6}"/>
          </ac:graphicFrameMkLst>
        </pc:graphicFrameChg>
      </pc:sldChg>
      <pc:sldChg chg="modSp">
        <pc:chgData name="Vijay Rani (2432357)" userId="S::2432357@student.uwtsd.ac.uk::cfbb9ec6-bb00-42bc-9d1b-8b19b78b09df" providerId="AD" clId="Web-{CEE19217-008E-D132-21E5-982C08940480}" dt="2025-11-02T16:05:02.796" v="34" actId="20577"/>
        <pc:sldMkLst>
          <pc:docMk/>
          <pc:sldMk cId="671581042" sldId="331"/>
        </pc:sldMkLst>
        <pc:spChg chg="mod">
          <ac:chgData name="Vijay Rani (2432357)" userId="S::2432357@student.uwtsd.ac.uk::cfbb9ec6-bb00-42bc-9d1b-8b19b78b09df" providerId="AD" clId="Web-{CEE19217-008E-D132-21E5-982C08940480}" dt="2025-11-02T16:05:02.796" v="34" actId="20577"/>
          <ac:spMkLst>
            <pc:docMk/>
            <pc:sldMk cId="671581042" sldId="331"/>
            <ac:spMk id="2" creationId="{3182726C-E4AD-C5AC-F80A-63893C1C4915}"/>
          </ac:spMkLst>
        </pc:spChg>
      </pc:sldChg>
      <pc:sldChg chg="modSp add replId">
        <pc:chgData name="Vijay Rani (2432357)" userId="S::2432357@student.uwtsd.ac.uk::cfbb9ec6-bb00-42bc-9d1b-8b19b78b09df" providerId="AD" clId="Web-{CEE19217-008E-D132-21E5-982C08940480}" dt="2025-11-02T16:30:11.377" v="271" actId="20577"/>
        <pc:sldMkLst>
          <pc:docMk/>
          <pc:sldMk cId="3914715600" sldId="340"/>
        </pc:sldMkLst>
        <pc:spChg chg="mod">
          <ac:chgData name="Vijay Rani (2432357)" userId="S::2432357@student.uwtsd.ac.uk::cfbb9ec6-bb00-42bc-9d1b-8b19b78b09df" providerId="AD" clId="Web-{CEE19217-008E-D132-21E5-982C08940480}" dt="2025-11-02T16:30:11.377" v="271" actId="20577"/>
          <ac:spMkLst>
            <pc:docMk/>
            <pc:sldMk cId="3914715600" sldId="340"/>
            <ac:spMk id="2" creationId="{359059FF-6140-C002-C1CC-A9691A450962}"/>
          </ac:spMkLst>
        </pc:spChg>
        <pc:graphicFrameChg chg="modGraphic">
          <ac:chgData name="Vijay Rani (2432357)" userId="S::2432357@student.uwtsd.ac.uk::cfbb9ec6-bb00-42bc-9d1b-8b19b78b09df" providerId="AD" clId="Web-{CEE19217-008E-D132-21E5-982C08940480}" dt="2025-11-02T16:02:30.434" v="27" actId="20577"/>
          <ac:graphicFrameMkLst>
            <pc:docMk/>
            <pc:sldMk cId="3914715600" sldId="340"/>
            <ac:graphicFrameMk id="7" creationId="{276067B3-D353-075C-C431-AADBCF3A5157}"/>
          </ac:graphicFrameMkLst>
        </pc:graphicFrameChg>
      </pc:sldChg>
      <pc:sldChg chg="modSp add replId">
        <pc:chgData name="Vijay Rani (2432357)" userId="S::2432357@student.uwtsd.ac.uk::cfbb9ec6-bb00-42bc-9d1b-8b19b78b09df" providerId="AD" clId="Web-{CEE19217-008E-D132-21E5-982C08940480}" dt="2025-11-02T16:24:08.965" v="261" actId="20577"/>
        <pc:sldMkLst>
          <pc:docMk/>
          <pc:sldMk cId="717478443" sldId="341"/>
        </pc:sldMkLst>
        <pc:graphicFrameChg chg="mod modGraphic">
          <ac:chgData name="Vijay Rani (2432357)" userId="S::2432357@student.uwtsd.ac.uk::cfbb9ec6-bb00-42bc-9d1b-8b19b78b09df" providerId="AD" clId="Web-{CEE19217-008E-D132-21E5-982C08940480}" dt="2025-11-02T16:24:08.965" v="261" actId="20577"/>
          <ac:graphicFrameMkLst>
            <pc:docMk/>
            <pc:sldMk cId="717478443" sldId="341"/>
            <ac:graphicFrameMk id="63" creationId="{12D8734B-46E5-6E42-48C1-D5D076759005}"/>
          </ac:graphicFrameMkLst>
        </pc:graphicFrameChg>
      </pc:sldChg>
    </pc:docChg>
  </pc:docChgLst>
  <pc:docChgLst>
    <pc:chgData name="Vijay Rani (2432357)" userId="S::2432357@student.uwtsd.ac.uk::cfbb9ec6-bb00-42bc-9d1b-8b19b78b09df" providerId="AD" clId="Web-{DB1051F2-551E-B84A-7CF6-2D19988C8394}"/>
    <pc:docChg chg="addSld delSld modSld sldOrd">
      <pc:chgData name="Vijay Rani (2432357)" userId="S::2432357@student.uwtsd.ac.uk::cfbb9ec6-bb00-42bc-9d1b-8b19b78b09df" providerId="AD" clId="Web-{DB1051F2-551E-B84A-7CF6-2D19988C8394}" dt="2025-10-24T20:45:46.193" v="549"/>
      <pc:docMkLst>
        <pc:docMk/>
      </pc:docMkLst>
      <pc:sldChg chg="modSp">
        <pc:chgData name="Vijay Rani (2432357)" userId="S::2432357@student.uwtsd.ac.uk::cfbb9ec6-bb00-42bc-9d1b-8b19b78b09df" providerId="AD" clId="Web-{DB1051F2-551E-B84A-7CF6-2D19988C8394}" dt="2025-10-22T20:34:52.105" v="491" actId="20577"/>
        <pc:sldMkLst>
          <pc:docMk/>
          <pc:sldMk cId="109857222" sldId="256"/>
        </pc:sldMkLst>
      </pc:sldChg>
      <pc:sldChg chg="modSp">
        <pc:chgData name="Vijay Rani (2432357)" userId="S::2432357@student.uwtsd.ac.uk::cfbb9ec6-bb00-42bc-9d1b-8b19b78b09df" providerId="AD" clId="Web-{DB1051F2-551E-B84A-7CF6-2D19988C8394}" dt="2025-10-22T19:39:01.293" v="85" actId="20577"/>
        <pc:sldMkLst>
          <pc:docMk/>
          <pc:sldMk cId="3422864409" sldId="258"/>
        </pc:sldMkLst>
        <pc:spChg chg="mod">
          <ac:chgData name="Vijay Rani (2432357)" userId="S::2432357@student.uwtsd.ac.uk::cfbb9ec6-bb00-42bc-9d1b-8b19b78b09df" providerId="AD" clId="Web-{DB1051F2-551E-B84A-7CF6-2D19988C8394}" dt="2025-10-22T19:39:01.293" v="85" actId="20577"/>
          <ac:spMkLst>
            <pc:docMk/>
            <pc:sldMk cId="3422864409" sldId="258"/>
            <ac:spMk id="2" creationId="{F8777264-65F7-5D78-62C8-93AA03C8F2EB}"/>
          </ac:spMkLst>
        </pc:spChg>
      </pc:sldChg>
      <pc:sldChg chg="addSp modSp ord">
        <pc:chgData name="Vijay Rani (2432357)" userId="S::2432357@student.uwtsd.ac.uk::cfbb9ec6-bb00-42bc-9d1b-8b19b78b09df" providerId="AD" clId="Web-{DB1051F2-551E-B84A-7CF6-2D19988C8394}" dt="2025-10-24T20:45:46.193" v="549"/>
        <pc:sldMkLst>
          <pc:docMk/>
          <pc:sldMk cId="56110857" sldId="265"/>
        </pc:sldMkLst>
        <pc:spChg chg="mod">
          <ac:chgData name="Vijay Rani (2432357)" userId="S::2432357@student.uwtsd.ac.uk::cfbb9ec6-bb00-42bc-9d1b-8b19b78b09df" providerId="AD" clId="Web-{DB1051F2-551E-B84A-7CF6-2D19988C8394}" dt="2025-10-24T20:45:46.193" v="549"/>
          <ac:spMkLst>
            <pc:docMk/>
            <pc:sldMk cId="56110857" sldId="265"/>
            <ac:spMk id="2" creationId="{41D492B7-E1BA-4F1E-487A-98DED85C6330}"/>
          </ac:spMkLst>
        </pc:spChg>
        <pc:spChg chg="mod">
          <ac:chgData name="Vijay Rani (2432357)" userId="S::2432357@student.uwtsd.ac.uk::cfbb9ec6-bb00-42bc-9d1b-8b19b78b09df" providerId="AD" clId="Web-{DB1051F2-551E-B84A-7CF6-2D19988C8394}" dt="2025-10-24T20:45:46.193" v="549"/>
          <ac:spMkLst>
            <pc:docMk/>
            <pc:sldMk cId="56110857" sldId="265"/>
            <ac:spMk id="3" creationId="{D5B334FF-ACA9-B91F-31BE-B1A77F0E50C7}"/>
          </ac:spMkLst>
        </pc:spChg>
      </pc:sldChg>
      <pc:sldChg chg="addSp delSp modSp mod ord setBg">
        <pc:chgData name="Vijay Rani (2432357)" userId="S::2432357@student.uwtsd.ac.uk::cfbb9ec6-bb00-42bc-9d1b-8b19b78b09df" providerId="AD" clId="Web-{DB1051F2-551E-B84A-7CF6-2D19988C8394}" dt="2025-10-24T20:31:35.662" v="548"/>
        <pc:sldMkLst>
          <pc:docMk/>
          <pc:sldMk cId="1685614046" sldId="326"/>
        </pc:sldMkLst>
        <pc:graphicFrameChg chg="mod modGraphic">
          <ac:chgData name="Vijay Rani (2432357)" userId="S::2432357@student.uwtsd.ac.uk::cfbb9ec6-bb00-42bc-9d1b-8b19b78b09df" providerId="AD" clId="Web-{DB1051F2-551E-B84A-7CF6-2D19988C8394}" dt="2025-10-24T20:31:35.662" v="548"/>
          <ac:graphicFrameMkLst>
            <pc:docMk/>
            <pc:sldMk cId="1685614046" sldId="326"/>
            <ac:graphicFrameMk id="5" creationId="{47949513-8D35-65A0-7538-27F0D78FB1D6}"/>
          </ac:graphicFrameMkLst>
        </pc:graphicFrameChg>
      </pc:sldChg>
    </pc:docChg>
  </pc:docChgLst>
  <pc:docChgLst>
    <pc:chgData name="Vijay Rani (2432357)" userId="S::2432357@student.uwtsd.ac.uk::cfbb9ec6-bb00-42bc-9d1b-8b19b78b09df" providerId="AD" clId="Web-{F0D79729-CA35-4017-E026-AFE663183DC8}"/>
    <pc:docChg chg="addSld delSld modSld sldOrd">
      <pc:chgData name="Vijay Rani (2432357)" userId="S::2432357@student.uwtsd.ac.uk::cfbb9ec6-bb00-42bc-9d1b-8b19b78b09df" providerId="AD" clId="Web-{F0D79729-CA35-4017-E026-AFE663183DC8}" dt="2025-10-20T19:44:44.186" v="232" actId="20577"/>
      <pc:docMkLst>
        <pc:docMk/>
      </pc:docMkLst>
      <pc:sldChg chg="ord">
        <pc:chgData name="Vijay Rani (2432357)" userId="S::2432357@student.uwtsd.ac.uk::cfbb9ec6-bb00-42bc-9d1b-8b19b78b09df" providerId="AD" clId="Web-{F0D79729-CA35-4017-E026-AFE663183DC8}" dt="2025-10-20T18:54:40.847" v="14"/>
        <pc:sldMkLst>
          <pc:docMk/>
          <pc:sldMk cId="109857222" sldId="256"/>
        </pc:sldMkLst>
      </pc:sldChg>
      <pc:sldChg chg="addSp delSp modSp add mod setBg">
        <pc:chgData name="Vijay Rani (2432357)" userId="S::2432357@student.uwtsd.ac.uk::cfbb9ec6-bb00-42bc-9d1b-8b19b78b09df" providerId="AD" clId="Web-{F0D79729-CA35-4017-E026-AFE663183DC8}" dt="2025-10-20T19:22:36.202" v="109" actId="14100"/>
        <pc:sldMkLst>
          <pc:docMk/>
          <pc:sldMk cId="3422864409" sldId="258"/>
        </pc:sldMkLst>
        <pc:spChg chg="mod">
          <ac:chgData name="Vijay Rani (2432357)" userId="S::2432357@student.uwtsd.ac.uk::cfbb9ec6-bb00-42bc-9d1b-8b19b78b09df" providerId="AD" clId="Web-{F0D79729-CA35-4017-E026-AFE663183DC8}" dt="2025-10-20T19:22:27.030" v="107" actId="14100"/>
          <ac:spMkLst>
            <pc:docMk/>
            <pc:sldMk cId="3422864409" sldId="258"/>
            <ac:spMk id="2" creationId="{F8777264-65F7-5D78-62C8-93AA03C8F2EB}"/>
          </ac:spMkLst>
        </pc:spChg>
        <pc:spChg chg="add mod">
          <ac:chgData name="Vijay Rani (2432357)" userId="S::2432357@student.uwtsd.ac.uk::cfbb9ec6-bb00-42bc-9d1b-8b19b78b09df" providerId="AD" clId="Web-{F0D79729-CA35-4017-E026-AFE663183DC8}" dt="2025-10-20T19:22:36.202" v="109" actId="14100"/>
          <ac:spMkLst>
            <pc:docMk/>
            <pc:sldMk cId="3422864409" sldId="258"/>
            <ac:spMk id="30" creationId="{2010943C-D68E-A9ED-05C2-C6FA9CB6A22A}"/>
          </ac:spMkLst>
        </pc:spChg>
        <pc:picChg chg="add mod ord">
          <ac:chgData name="Vijay Rani (2432357)" userId="S::2432357@student.uwtsd.ac.uk::cfbb9ec6-bb00-42bc-9d1b-8b19b78b09df" providerId="AD" clId="Web-{F0D79729-CA35-4017-E026-AFE663183DC8}" dt="2025-10-20T19:18:20.784" v="97"/>
          <ac:picMkLst>
            <pc:docMk/>
            <pc:sldMk cId="3422864409" sldId="258"/>
            <ac:picMk id="31" creationId="{89F1FFC3-51CD-5E9E-C56E-E387BEDE8992}"/>
          </ac:picMkLst>
        </pc:picChg>
      </pc:sldChg>
      <pc:sldChg chg="modSp add">
        <pc:chgData name="Vijay Rani (2432357)" userId="S::2432357@student.uwtsd.ac.uk::cfbb9ec6-bb00-42bc-9d1b-8b19b78b09df" providerId="AD" clId="Web-{F0D79729-CA35-4017-E026-AFE663183DC8}" dt="2025-10-20T19:44:44.186" v="232" actId="20577"/>
        <pc:sldMkLst>
          <pc:docMk/>
          <pc:sldMk cId="56110857" sldId="265"/>
        </pc:sldMkLst>
        <pc:spChg chg="mod">
          <ac:chgData name="Vijay Rani (2432357)" userId="S::2432357@student.uwtsd.ac.uk::cfbb9ec6-bb00-42bc-9d1b-8b19b78b09df" providerId="AD" clId="Web-{F0D79729-CA35-4017-E026-AFE663183DC8}" dt="2025-10-20T19:44:44.186" v="232" actId="20577"/>
          <ac:spMkLst>
            <pc:docMk/>
            <pc:sldMk cId="56110857" sldId="265"/>
            <ac:spMk id="2" creationId="{41D492B7-E1BA-4F1E-487A-98DED85C6330}"/>
          </ac:spMkLst>
        </pc:spChg>
        <pc:spChg chg="mod">
          <ac:chgData name="Vijay Rani (2432357)" userId="S::2432357@student.uwtsd.ac.uk::cfbb9ec6-bb00-42bc-9d1b-8b19b78b09df" providerId="AD" clId="Web-{F0D79729-CA35-4017-E026-AFE663183DC8}" dt="2025-10-20T19:44:36.873" v="230" actId="20577"/>
          <ac:spMkLst>
            <pc:docMk/>
            <pc:sldMk cId="56110857" sldId="265"/>
            <ac:spMk id="3" creationId="{D5B334FF-ACA9-B91F-31BE-B1A77F0E50C7}"/>
          </ac:spMkLst>
        </pc:spChg>
      </pc:sldChg>
      <pc:sldChg chg="addSp delSp modSp new mod setBg">
        <pc:chgData name="Vijay Rani (2432357)" userId="S::2432357@student.uwtsd.ac.uk::cfbb9ec6-bb00-42bc-9d1b-8b19b78b09df" providerId="AD" clId="Web-{F0D79729-CA35-4017-E026-AFE663183DC8}" dt="2025-10-20T19:37:45.324" v="206"/>
        <pc:sldMkLst>
          <pc:docMk/>
          <pc:sldMk cId="1685614046" sldId="326"/>
        </pc:sldMkLst>
        <pc:graphicFrameChg chg="add mod modGraphic">
          <ac:chgData name="Vijay Rani (2432357)" userId="S::2432357@student.uwtsd.ac.uk::cfbb9ec6-bb00-42bc-9d1b-8b19b78b09df" providerId="AD" clId="Web-{F0D79729-CA35-4017-E026-AFE663183DC8}" dt="2025-10-20T19:37:45.324" v="206"/>
          <ac:graphicFrameMkLst>
            <pc:docMk/>
            <pc:sldMk cId="1685614046" sldId="326"/>
            <ac:graphicFrameMk id="5" creationId="{47949513-8D35-65A0-7538-27F0D78FB1D6}"/>
          </ac:graphicFrameMkLst>
        </pc:graphicFrameChg>
      </pc:sldChg>
    </pc:docChg>
  </pc:docChgLst>
  <pc:docChgLst>
    <pc:chgData name="Valentina Ciocoiu (2422412)" userId="S::2422412@student.uwtsd.ac.uk::9b7086b3-53a9-4d0f-808a-0cc470de4247" providerId="AD" clId="Web-{716747A8-ECD5-A47D-6B49-AA799902F4B3}"/>
    <pc:docChg chg="addSld modSld">
      <pc:chgData name="Valentina Ciocoiu (2422412)" userId="S::2422412@student.uwtsd.ac.uk::9b7086b3-53a9-4d0f-808a-0cc470de4247" providerId="AD" clId="Web-{716747A8-ECD5-A47D-6B49-AA799902F4B3}" dt="2025-11-01T10:07:43.657" v="20"/>
      <pc:docMkLst>
        <pc:docMk/>
      </pc:docMkLst>
    </pc:docChg>
  </pc:docChgLst>
  <pc:docChgLst>
    <pc:chgData name="Vijay Rani (2432357)" userId="S::2432357@student.uwtsd.ac.uk::cfbb9ec6-bb00-42bc-9d1b-8b19b78b09df" providerId="AD" clId="Web-{E78C7084-709D-3D7A-D95C-7FA59656B6D7}"/>
    <pc:docChg chg="addSld delSld modSld">
      <pc:chgData name="Vijay Rani (2432357)" userId="S::2432357@student.uwtsd.ac.uk::cfbb9ec6-bb00-42bc-9d1b-8b19b78b09df" providerId="AD" clId="Web-{E78C7084-709D-3D7A-D95C-7FA59656B6D7}" dt="2025-11-05T22:09:59.665" v="48" actId="20577"/>
      <pc:docMkLst>
        <pc:docMk/>
      </pc:docMkLst>
      <pc:sldChg chg="modSp">
        <pc:chgData name="Vijay Rani (2432357)" userId="S::2432357@student.uwtsd.ac.uk::cfbb9ec6-bb00-42bc-9d1b-8b19b78b09df" providerId="AD" clId="Web-{E78C7084-709D-3D7A-D95C-7FA59656B6D7}" dt="2025-11-05T22:09:59.665" v="48" actId="20577"/>
        <pc:sldMkLst>
          <pc:docMk/>
          <pc:sldMk cId="1685614046" sldId="326"/>
        </pc:sldMkLst>
        <pc:graphicFrameChg chg="modGraphic">
          <ac:chgData name="Vijay Rani (2432357)" userId="S::2432357@student.uwtsd.ac.uk::cfbb9ec6-bb00-42bc-9d1b-8b19b78b09df" providerId="AD" clId="Web-{E78C7084-709D-3D7A-D95C-7FA59656B6D7}" dt="2025-11-05T22:09:59.665" v="48" actId="20577"/>
          <ac:graphicFrameMkLst>
            <pc:docMk/>
            <pc:sldMk cId="1685614046" sldId="326"/>
            <ac:graphicFrameMk id="5" creationId="{47949513-8D35-65A0-7538-27F0D78FB1D6}"/>
          </ac:graphicFrameMkLst>
        </pc:graphicFrameChg>
      </pc:sldChg>
      <pc:sldChg chg="modSp">
        <pc:chgData name="Vijay Rani (2432357)" userId="S::2432357@student.uwtsd.ac.uk::cfbb9ec6-bb00-42bc-9d1b-8b19b78b09df" providerId="AD" clId="Web-{E78C7084-709D-3D7A-D95C-7FA59656B6D7}" dt="2025-11-05T21:59:25.353" v="46" actId="20577"/>
        <pc:sldMkLst>
          <pc:docMk/>
          <pc:sldMk cId="3914715600" sldId="340"/>
        </pc:sldMkLst>
        <pc:graphicFrameChg chg="modGraphic">
          <ac:chgData name="Vijay Rani (2432357)" userId="S::2432357@student.uwtsd.ac.uk::cfbb9ec6-bb00-42bc-9d1b-8b19b78b09df" providerId="AD" clId="Web-{E78C7084-709D-3D7A-D95C-7FA59656B6D7}" dt="2025-11-05T21:59:25.353" v="46" actId="20577"/>
          <ac:graphicFrameMkLst>
            <pc:docMk/>
            <pc:sldMk cId="3914715600" sldId="340"/>
            <ac:graphicFrameMk id="7" creationId="{276067B3-D353-075C-C431-AADBCF3A5157}"/>
          </ac:graphicFrameMkLst>
        </pc:graphicFrameChg>
      </pc:sldChg>
      <pc:sldChg chg="add del replId">
        <pc:chgData name="Vijay Rani (2432357)" userId="S::2432357@student.uwtsd.ac.uk::cfbb9ec6-bb00-42bc-9d1b-8b19b78b09df" providerId="AD" clId="Web-{E78C7084-709D-3D7A-D95C-7FA59656B6D7}" dt="2025-11-05T21:26:49.330" v="35"/>
        <pc:sldMkLst>
          <pc:docMk/>
          <pc:sldMk cId="2051306450" sldId="342"/>
        </pc:sldMkLst>
      </pc:sldChg>
    </pc:docChg>
  </pc:docChgLst>
  <pc:docChgLst>
    <pc:chgData name="Valentina Ciocoiu (2422412)" userId="S::2422412@student.uwtsd.ac.uk::9b7086b3-53a9-4d0f-808a-0cc470de4247" providerId="AD" clId="Web-{036DF01A-7EA7-E97D-5081-40473671FF18}"/>
    <pc:docChg chg="mod addSld delSld modSld addMainMaster delMainMaster">
      <pc:chgData name="Valentina Ciocoiu (2422412)" userId="S::2422412@student.uwtsd.ac.uk::9b7086b3-53a9-4d0f-808a-0cc470de4247" providerId="AD" clId="Web-{036DF01A-7EA7-E97D-5081-40473671FF18}" dt="2025-11-01T12:41:55.471" v="390"/>
      <pc:docMkLst>
        <pc:docMk/>
      </pc:docMkLst>
      <pc:sldChg chg="modSp mod modClrScheme chgLayout">
        <pc:chgData name="Valentina Ciocoiu (2422412)" userId="S::2422412@student.uwtsd.ac.uk::9b7086b3-53a9-4d0f-808a-0cc470de4247" providerId="AD" clId="Web-{036DF01A-7EA7-E97D-5081-40473671FF18}" dt="2025-11-01T11:46:20.857" v="342"/>
        <pc:sldMkLst>
          <pc:docMk/>
          <pc:sldMk cId="109857222" sldId="256"/>
        </pc:sldMkLst>
        <pc:spChg chg="mod ord">
          <ac:chgData name="Valentina Ciocoiu (2422412)" userId="S::2422412@student.uwtsd.ac.uk::9b7086b3-53a9-4d0f-808a-0cc470de4247" providerId="AD" clId="Web-{036DF01A-7EA7-E97D-5081-40473671FF18}" dt="2025-11-01T11:46:20.857" v="342"/>
          <ac:spMkLst>
            <pc:docMk/>
            <pc:sldMk cId="109857222" sldId="256"/>
            <ac:spMk id="3" creationId="{00000000-0000-0000-0000-000000000000}"/>
          </ac:spMkLst>
        </pc:spChg>
      </pc:sldChg>
      <pc:sldChg chg="modSp mod modClrScheme chgLayout">
        <pc:chgData name="Valentina Ciocoiu (2422412)" userId="S::2422412@student.uwtsd.ac.uk::9b7086b3-53a9-4d0f-808a-0cc470de4247" providerId="AD" clId="Web-{036DF01A-7EA7-E97D-5081-40473671FF18}" dt="2025-11-01T11:46:20.857" v="342"/>
        <pc:sldMkLst>
          <pc:docMk/>
          <pc:sldMk cId="3422864409" sldId="258"/>
        </pc:sldMkLst>
        <pc:spChg chg="mod ord">
          <ac:chgData name="Valentina Ciocoiu (2422412)" userId="S::2422412@student.uwtsd.ac.uk::9b7086b3-53a9-4d0f-808a-0cc470de4247" providerId="AD" clId="Web-{036DF01A-7EA7-E97D-5081-40473671FF18}" dt="2025-11-01T11:46:20.857" v="342"/>
          <ac:spMkLst>
            <pc:docMk/>
            <pc:sldMk cId="3422864409" sldId="258"/>
            <ac:spMk id="2" creationId="{F8777264-65F7-5D78-62C8-93AA03C8F2EB}"/>
          </ac:spMkLst>
        </pc:spChg>
        <pc:spChg chg="mod ord">
          <ac:chgData name="Valentina Ciocoiu (2422412)" userId="S::2422412@student.uwtsd.ac.uk::9b7086b3-53a9-4d0f-808a-0cc470de4247" providerId="AD" clId="Web-{036DF01A-7EA7-E97D-5081-40473671FF18}" dt="2025-11-01T11:46:20.857" v="342"/>
          <ac:spMkLst>
            <pc:docMk/>
            <pc:sldMk cId="3422864409" sldId="258"/>
            <ac:spMk id="30" creationId="{2010943C-D68E-A9ED-05C2-C6FA9CB6A22A}"/>
          </ac:spMkLst>
        </pc:spChg>
      </pc:sldChg>
      <pc:sldChg chg="addSp delSp modSp mod modClrScheme delDesignElem chgLayout">
        <pc:chgData name="Valentina Ciocoiu (2422412)" userId="S::2422412@student.uwtsd.ac.uk::9b7086b3-53a9-4d0f-808a-0cc470de4247" providerId="AD" clId="Web-{036DF01A-7EA7-E97D-5081-40473671FF18}" dt="2025-11-01T12:41:36.127" v="386" actId="20577"/>
        <pc:sldMkLst>
          <pc:docMk/>
          <pc:sldMk cId="56110857" sldId="265"/>
        </pc:sldMkLst>
        <pc:spChg chg="mod ord">
          <ac:chgData name="Valentina Ciocoiu (2422412)" userId="S::2422412@student.uwtsd.ac.uk::9b7086b3-53a9-4d0f-808a-0cc470de4247" providerId="AD" clId="Web-{036DF01A-7EA7-E97D-5081-40473671FF18}" dt="2025-11-01T11:46:20.857" v="342"/>
          <ac:spMkLst>
            <pc:docMk/>
            <pc:sldMk cId="56110857" sldId="265"/>
            <ac:spMk id="2" creationId="{41D492B7-E1BA-4F1E-487A-98DED85C6330}"/>
          </ac:spMkLst>
        </pc:spChg>
        <pc:spChg chg="mod ord">
          <ac:chgData name="Valentina Ciocoiu (2422412)" userId="S::2422412@student.uwtsd.ac.uk::9b7086b3-53a9-4d0f-808a-0cc470de4247" providerId="AD" clId="Web-{036DF01A-7EA7-E97D-5081-40473671FF18}" dt="2025-11-01T12:41:36.127" v="386" actId="20577"/>
          <ac:spMkLst>
            <pc:docMk/>
            <pc:sldMk cId="56110857" sldId="265"/>
            <ac:spMk id="3" creationId="{D5B334FF-ACA9-B91F-31BE-B1A77F0E50C7}"/>
          </ac:spMkLst>
        </pc:spChg>
        <pc:spChg chg="add del">
          <ac:chgData name="Valentina Ciocoiu (2422412)" userId="S::2422412@student.uwtsd.ac.uk::9b7086b3-53a9-4d0f-808a-0cc470de4247" providerId="AD" clId="Web-{036DF01A-7EA7-E97D-5081-40473671FF18}" dt="2025-11-01T11:46:20.857" v="342"/>
          <ac:spMkLst>
            <pc:docMk/>
            <pc:sldMk cId="56110857" sldId="265"/>
            <ac:spMk id="15" creationId="{100EDD19-6802-4EC3-95CE-CFFAB042CFD6}"/>
          </ac:spMkLst>
        </pc:spChg>
        <pc:spChg chg="add del">
          <ac:chgData name="Valentina Ciocoiu (2422412)" userId="S::2422412@student.uwtsd.ac.uk::9b7086b3-53a9-4d0f-808a-0cc470de4247" providerId="AD" clId="Web-{036DF01A-7EA7-E97D-5081-40473671FF18}" dt="2025-11-01T11:46:20.857" v="342"/>
          <ac:spMkLst>
            <pc:docMk/>
            <pc:sldMk cId="56110857" sldId="265"/>
            <ac:spMk id="17" creationId="{DB17E863-922E-4C26-BD64-E8FD41D28661}"/>
          </ac:spMkLst>
        </pc:spChg>
      </pc:sldChg>
      <pc:sldChg chg="addSp delSp modSp mod modClrScheme delDesignElem chgLayout">
        <pc:chgData name="Valentina Ciocoiu (2422412)" userId="S::2422412@student.uwtsd.ac.uk::9b7086b3-53a9-4d0f-808a-0cc470de4247" providerId="AD" clId="Web-{036DF01A-7EA7-E97D-5081-40473671FF18}" dt="2025-11-01T11:46:20.857" v="342"/>
        <pc:sldMkLst>
          <pc:docMk/>
          <pc:sldMk cId="1685614046" sldId="326"/>
        </pc:sldMkLst>
        <pc:spChg chg="add del">
          <ac:chgData name="Valentina Ciocoiu (2422412)" userId="S::2422412@student.uwtsd.ac.uk::9b7086b3-53a9-4d0f-808a-0cc470de4247" providerId="AD" clId="Web-{036DF01A-7EA7-E97D-5081-40473671FF18}" dt="2025-11-01T11:46:20.857" v="342"/>
          <ac:spMkLst>
            <pc:docMk/>
            <pc:sldMk cId="1685614046" sldId="326"/>
            <ac:spMk id="618" creationId="{B50AB553-2A96-4A92-96F2-93548E096954}"/>
          </ac:spMkLst>
        </pc:spChg>
        <pc:graphicFrameChg chg="mod ord">
          <ac:chgData name="Valentina Ciocoiu (2422412)" userId="S::2422412@student.uwtsd.ac.uk::9b7086b3-53a9-4d0f-808a-0cc470de4247" providerId="AD" clId="Web-{036DF01A-7EA7-E97D-5081-40473671FF18}" dt="2025-11-01T11:46:20.857" v="342"/>
          <ac:graphicFrameMkLst>
            <pc:docMk/>
            <pc:sldMk cId="1685614046" sldId="326"/>
            <ac:graphicFrameMk id="5" creationId="{47949513-8D35-65A0-7538-27F0D78FB1D6}"/>
          </ac:graphicFrameMkLst>
        </pc:graphicFrameChg>
      </pc:sldChg>
      <pc:sldChg chg="modSp mod modClrScheme chgLayout">
        <pc:chgData name="Valentina Ciocoiu (2422412)" userId="S::2422412@student.uwtsd.ac.uk::9b7086b3-53a9-4d0f-808a-0cc470de4247" providerId="AD" clId="Web-{036DF01A-7EA7-E97D-5081-40473671FF18}" dt="2025-11-01T11:46:20.857" v="342"/>
        <pc:sldMkLst>
          <pc:docMk/>
          <pc:sldMk cId="671581042" sldId="331"/>
        </pc:sldMkLst>
        <pc:spChg chg="mod ord">
          <ac:chgData name="Valentina Ciocoiu (2422412)" userId="S::2422412@student.uwtsd.ac.uk::9b7086b3-53a9-4d0f-808a-0cc470de4247" providerId="AD" clId="Web-{036DF01A-7EA7-E97D-5081-40473671FF18}" dt="2025-11-01T11:46:20.857" v="342"/>
          <ac:spMkLst>
            <pc:docMk/>
            <pc:sldMk cId="671581042" sldId="331"/>
            <ac:spMk id="2" creationId="{3182726C-E4AD-C5AC-F80A-63893C1C4915}"/>
          </ac:spMkLst>
        </pc:spChg>
        <pc:spChg chg="mod ord">
          <ac:chgData name="Valentina Ciocoiu (2422412)" userId="S::2422412@student.uwtsd.ac.uk::9b7086b3-53a9-4d0f-808a-0cc470de4247" providerId="AD" clId="Web-{036DF01A-7EA7-E97D-5081-40473671FF18}" dt="2025-11-01T11:46:20.857" v="342"/>
          <ac:spMkLst>
            <pc:docMk/>
            <pc:sldMk cId="671581042" sldId="331"/>
            <ac:spMk id="3" creationId="{9DBC139D-B8CB-EEC9-BD46-FA6B63A5E25C}"/>
          </ac:spMkLst>
        </pc:spChg>
      </pc:sldChg>
      <pc:sldChg chg="modSp mod modClrScheme chgLayout">
        <pc:chgData name="Valentina Ciocoiu (2422412)" userId="S::2422412@student.uwtsd.ac.uk::9b7086b3-53a9-4d0f-808a-0cc470de4247" providerId="AD" clId="Web-{036DF01A-7EA7-E97D-5081-40473671FF18}" dt="2025-11-01T11:46:20.857" v="342"/>
        <pc:sldMkLst>
          <pc:docMk/>
          <pc:sldMk cId="1091978370" sldId="332"/>
        </pc:sldMkLst>
        <pc:spChg chg="mod ord">
          <ac:chgData name="Valentina Ciocoiu (2422412)" userId="S::2422412@student.uwtsd.ac.uk::9b7086b3-53a9-4d0f-808a-0cc470de4247" providerId="AD" clId="Web-{036DF01A-7EA7-E97D-5081-40473671FF18}" dt="2025-11-01T11:46:20.857" v="342"/>
          <ac:spMkLst>
            <pc:docMk/>
            <pc:sldMk cId="1091978370" sldId="332"/>
            <ac:spMk id="2" creationId="{BF9B150F-E5A7-E414-6B5A-7E58972E8686}"/>
          </ac:spMkLst>
        </pc:spChg>
        <pc:spChg chg="mod ord">
          <ac:chgData name="Valentina Ciocoiu (2422412)" userId="S::2422412@student.uwtsd.ac.uk::9b7086b3-53a9-4d0f-808a-0cc470de4247" providerId="AD" clId="Web-{036DF01A-7EA7-E97D-5081-40473671FF18}" dt="2025-11-01T11:46:20.857" v="342"/>
          <ac:spMkLst>
            <pc:docMk/>
            <pc:sldMk cId="1091978370" sldId="332"/>
            <ac:spMk id="3" creationId="{A2A8C327-0198-2134-5300-4E9EB1F2EB99}"/>
          </ac:spMkLst>
        </pc:spChg>
      </pc:sldChg>
      <pc:sldChg chg="addSp delSp modSp new mod setBg modClrScheme chgLayout">
        <pc:chgData name="Valentina Ciocoiu (2422412)" userId="S::2422412@student.uwtsd.ac.uk::9b7086b3-53a9-4d0f-808a-0cc470de4247" providerId="AD" clId="Web-{036DF01A-7EA7-E97D-5081-40473671FF18}" dt="2025-11-01T11:54:46.325" v="369" actId="20577"/>
        <pc:sldMkLst>
          <pc:docMk/>
          <pc:sldMk cId="833586183" sldId="338"/>
        </pc:sldMkLst>
        <pc:spChg chg="add mod">
          <ac:chgData name="Valentina Ciocoiu (2422412)" userId="S::2422412@student.uwtsd.ac.uk::9b7086b3-53a9-4d0f-808a-0cc470de4247" providerId="AD" clId="Web-{036DF01A-7EA7-E97D-5081-40473671FF18}" dt="2025-11-01T11:25:15.499" v="226" actId="1076"/>
          <ac:spMkLst>
            <pc:docMk/>
            <pc:sldMk cId="833586183" sldId="338"/>
            <ac:spMk id="4" creationId="{A7E87292-6315-804E-FAB2-15E3DE8E98B1}"/>
          </ac:spMkLst>
        </pc:spChg>
        <pc:spChg chg="add mod">
          <ac:chgData name="Valentina Ciocoiu (2422412)" userId="S::2422412@student.uwtsd.ac.uk::9b7086b3-53a9-4d0f-808a-0cc470de4247" providerId="AD" clId="Web-{036DF01A-7EA7-E97D-5081-40473671FF18}" dt="2025-11-01T11:25:22.797" v="227" actId="1076"/>
          <ac:spMkLst>
            <pc:docMk/>
            <pc:sldMk cId="833586183" sldId="338"/>
            <ac:spMk id="5" creationId="{FC35BCA7-0408-A87B-3556-E1176E54D066}"/>
          </ac:spMkLst>
        </pc:spChg>
        <pc:spChg chg="add mod">
          <ac:chgData name="Valentina Ciocoiu (2422412)" userId="S::2422412@student.uwtsd.ac.uk::9b7086b3-53a9-4d0f-808a-0cc470de4247" providerId="AD" clId="Web-{036DF01A-7EA7-E97D-5081-40473671FF18}" dt="2025-11-01T11:25:36.156" v="228" actId="1076"/>
          <ac:spMkLst>
            <pc:docMk/>
            <pc:sldMk cId="833586183" sldId="338"/>
            <ac:spMk id="6" creationId="{E6FBF118-542E-F610-5CDC-D962C77B4D60}"/>
          </ac:spMkLst>
        </pc:spChg>
        <pc:spChg chg="add mod">
          <ac:chgData name="Valentina Ciocoiu (2422412)" userId="S::2422412@student.uwtsd.ac.uk::9b7086b3-53a9-4d0f-808a-0cc470de4247" providerId="AD" clId="Web-{036DF01A-7EA7-E97D-5081-40473671FF18}" dt="2025-11-01T11:17:00.935" v="171" actId="20577"/>
          <ac:spMkLst>
            <pc:docMk/>
            <pc:sldMk cId="833586183" sldId="338"/>
            <ac:spMk id="7" creationId="{9C165324-AE7C-96AC-DC49-1528C916AA8B}"/>
          </ac:spMkLst>
        </pc:spChg>
        <pc:spChg chg="add mod">
          <ac:chgData name="Valentina Ciocoiu (2422412)" userId="S::2422412@student.uwtsd.ac.uk::9b7086b3-53a9-4d0f-808a-0cc470de4247" providerId="AD" clId="Web-{036DF01A-7EA7-E97D-5081-40473671FF18}" dt="2025-11-01T11:26:28.548" v="229" actId="1076"/>
          <ac:spMkLst>
            <pc:docMk/>
            <pc:sldMk cId="833586183" sldId="338"/>
            <ac:spMk id="8" creationId="{C78EFB2E-0E1F-635D-BA2A-2CD6388A740A}"/>
          </ac:spMkLst>
        </pc:spChg>
        <pc:spChg chg="add mod">
          <ac:chgData name="Valentina Ciocoiu (2422412)" userId="S::2422412@student.uwtsd.ac.uk::9b7086b3-53a9-4d0f-808a-0cc470de4247" providerId="AD" clId="Web-{036DF01A-7EA7-E97D-5081-40473671FF18}" dt="2025-11-01T11:18:52.796" v="183" actId="20577"/>
          <ac:spMkLst>
            <pc:docMk/>
            <pc:sldMk cId="833586183" sldId="338"/>
            <ac:spMk id="9" creationId="{94334A33-9543-6336-462D-E92F1FED3AD9}"/>
          </ac:spMkLst>
        </pc:spChg>
        <pc:spChg chg="add">
          <ac:chgData name="Valentina Ciocoiu (2422412)" userId="S::2422412@student.uwtsd.ac.uk::9b7086b3-53a9-4d0f-808a-0cc470de4247" providerId="AD" clId="Web-{036DF01A-7EA7-E97D-5081-40473671FF18}" dt="2025-11-01T11:20:14.141" v="188"/>
          <ac:spMkLst>
            <pc:docMk/>
            <pc:sldMk cId="833586183" sldId="338"/>
            <ac:spMk id="11" creationId="{EE88DC03-C256-7249-59AD-6C61E2A5665D}"/>
          </ac:spMkLst>
        </pc:spChg>
        <pc:spChg chg="add mod ord">
          <ac:chgData name="Valentina Ciocoiu (2422412)" userId="S::2422412@student.uwtsd.ac.uk::9b7086b3-53a9-4d0f-808a-0cc470de4247" providerId="AD" clId="Web-{036DF01A-7EA7-E97D-5081-40473671FF18}" dt="2025-11-01T11:54:46.325" v="369" actId="20577"/>
          <ac:spMkLst>
            <pc:docMk/>
            <pc:sldMk cId="833586183" sldId="338"/>
            <ac:spMk id="13" creationId="{17A271AD-E875-36F9-CCEA-785339CC584E}"/>
          </ac:spMkLst>
        </pc:spChg>
        <pc:spChg chg="add mod">
          <ac:chgData name="Valentina Ciocoiu (2422412)" userId="S::2422412@student.uwtsd.ac.uk::9b7086b3-53a9-4d0f-808a-0cc470de4247" providerId="AD" clId="Web-{036DF01A-7EA7-E97D-5081-40473671FF18}" dt="2025-11-01T11:44:33.699" v="339" actId="20577"/>
          <ac:spMkLst>
            <pc:docMk/>
            <pc:sldMk cId="833586183" sldId="338"/>
            <ac:spMk id="16" creationId="{F118666F-A1FD-5F54-C42A-B4E26233766C}"/>
          </ac:spMkLst>
        </pc:spChg>
        <pc:spChg chg="add mod">
          <ac:chgData name="Valentina Ciocoiu (2422412)" userId="S::2422412@student.uwtsd.ac.uk::9b7086b3-53a9-4d0f-808a-0cc470de4247" providerId="AD" clId="Web-{036DF01A-7EA7-E97D-5081-40473671FF18}" dt="2025-11-01T11:54:20.666" v="365" actId="1076"/>
          <ac:spMkLst>
            <pc:docMk/>
            <pc:sldMk cId="833586183" sldId="338"/>
            <ac:spMk id="19" creationId="{866A8AEE-A3FF-702A-E91D-C2C976503E8B}"/>
          </ac:spMkLst>
        </pc:spChg>
        <pc:picChg chg="add del mod">
          <ac:chgData name="Valentina Ciocoiu (2422412)" userId="S::2422412@student.uwtsd.ac.uk::9b7086b3-53a9-4d0f-808a-0cc470de4247" providerId="AD" clId="Web-{036DF01A-7EA7-E97D-5081-40473671FF18}" dt="2025-11-01T11:24:41.373" v="222" actId="1076"/>
          <ac:picMkLst>
            <pc:docMk/>
            <pc:sldMk cId="833586183" sldId="338"/>
            <ac:picMk id="2" creationId="{E89920EE-0DA5-C6BA-0CCB-9217F4263DA8}"/>
          </ac:picMkLst>
        </pc:picChg>
      </pc:sldChg>
      <pc:sldChg chg="addSp delSp modSp new mod setBg">
        <pc:chgData name="Valentina Ciocoiu (2422412)" userId="S::2422412@student.uwtsd.ac.uk::9b7086b3-53a9-4d0f-808a-0cc470de4247" providerId="AD" clId="Web-{036DF01A-7EA7-E97D-5081-40473671FF18}" dt="2025-11-01T12:41:55.471" v="390"/>
        <pc:sldMkLst>
          <pc:docMk/>
          <pc:sldMk cId="2631307225" sldId="339"/>
        </pc:sldMkLst>
        <pc:spChg chg="add">
          <ac:chgData name="Valentina Ciocoiu (2422412)" userId="S::2422412@student.uwtsd.ac.uk::9b7086b3-53a9-4d0f-808a-0cc470de4247" providerId="AD" clId="Web-{036DF01A-7EA7-E97D-5081-40473671FF18}" dt="2025-11-01T11:59:09.649" v="381"/>
          <ac:spMkLst>
            <pc:docMk/>
            <pc:sldMk cId="2631307225" sldId="339"/>
            <ac:spMk id="18" creationId="{32BC26D8-82FB-445E-AA49-62A77D7C1EE0}"/>
          </ac:spMkLst>
        </pc:spChg>
        <pc:spChg chg="add">
          <ac:chgData name="Valentina Ciocoiu (2422412)" userId="S::2422412@student.uwtsd.ac.uk::9b7086b3-53a9-4d0f-808a-0cc470de4247" providerId="AD" clId="Web-{036DF01A-7EA7-E97D-5081-40473671FF18}" dt="2025-11-01T11:59:09.649" v="381"/>
          <ac:spMkLst>
            <pc:docMk/>
            <pc:sldMk cId="2631307225" sldId="339"/>
            <ac:spMk id="20" creationId="{CB44330D-EA18-4254-AA95-EB49948539B8}"/>
          </ac:spMkLst>
        </pc:spChg>
        <pc:picChg chg="add mod">
          <ac:chgData name="Valentina Ciocoiu (2422412)" userId="S::2422412@student.uwtsd.ac.uk::9b7086b3-53a9-4d0f-808a-0cc470de4247" providerId="AD" clId="Web-{036DF01A-7EA7-E97D-5081-40473671FF18}" dt="2025-11-01T12:41:55.471" v="390"/>
          <ac:picMkLst>
            <pc:docMk/>
            <pc:sldMk cId="2631307225" sldId="339"/>
            <ac:picMk id="2" creationId="{B591BF96-7F95-EA36-5426-02CC7693EB48}"/>
          </ac:picMkLst>
        </pc:picChg>
      </pc:sldChg>
      <pc:sldMasterChg chg="add del addSldLayout delSldLayout">
        <pc:chgData name="Valentina Ciocoiu (2422412)" userId="S::2422412@student.uwtsd.ac.uk::9b7086b3-53a9-4d0f-808a-0cc470de4247" providerId="AD" clId="Web-{036DF01A-7EA7-E97D-5081-40473671FF18}" dt="2025-11-01T11:46:20.857" v="342"/>
        <pc:sldMasterMkLst>
          <pc:docMk/>
          <pc:sldMasterMk cId="3012524891" sldId="2147483672"/>
        </pc:sldMasterMkLst>
        <pc:sldLayoutChg chg="add del">
          <pc:chgData name="Valentina Ciocoiu (2422412)" userId="S::2422412@student.uwtsd.ac.uk::9b7086b3-53a9-4d0f-808a-0cc470de4247" providerId="AD" clId="Web-{036DF01A-7EA7-E97D-5081-40473671FF18}" dt="2025-11-01T11:46:20.857" v="342"/>
          <pc:sldLayoutMkLst>
            <pc:docMk/>
            <pc:sldMasterMk cId="3012524891" sldId="2147483672"/>
            <pc:sldLayoutMk cId="3302605902" sldId="2147483673"/>
          </pc:sldLayoutMkLst>
        </pc:sldLayoutChg>
        <pc:sldLayoutChg chg="add del">
          <pc:chgData name="Valentina Ciocoiu (2422412)" userId="S::2422412@student.uwtsd.ac.uk::9b7086b3-53a9-4d0f-808a-0cc470de4247" providerId="AD" clId="Web-{036DF01A-7EA7-E97D-5081-40473671FF18}" dt="2025-11-01T11:46:20.857" v="342"/>
          <pc:sldLayoutMkLst>
            <pc:docMk/>
            <pc:sldMasterMk cId="3012524891" sldId="2147483672"/>
            <pc:sldLayoutMk cId="356189040" sldId="2147483674"/>
          </pc:sldLayoutMkLst>
        </pc:sldLayoutChg>
        <pc:sldLayoutChg chg="add del">
          <pc:chgData name="Valentina Ciocoiu (2422412)" userId="S::2422412@student.uwtsd.ac.uk::9b7086b3-53a9-4d0f-808a-0cc470de4247" providerId="AD" clId="Web-{036DF01A-7EA7-E97D-5081-40473671FF18}" dt="2025-11-01T11:46:20.857" v="342"/>
          <pc:sldLayoutMkLst>
            <pc:docMk/>
            <pc:sldMasterMk cId="3012524891" sldId="2147483672"/>
            <pc:sldLayoutMk cId="563261027" sldId="2147483675"/>
          </pc:sldLayoutMkLst>
        </pc:sldLayoutChg>
        <pc:sldLayoutChg chg="add del">
          <pc:chgData name="Valentina Ciocoiu (2422412)" userId="S::2422412@student.uwtsd.ac.uk::9b7086b3-53a9-4d0f-808a-0cc470de4247" providerId="AD" clId="Web-{036DF01A-7EA7-E97D-5081-40473671FF18}" dt="2025-11-01T11:46:20.857" v="342"/>
          <pc:sldLayoutMkLst>
            <pc:docMk/>
            <pc:sldMasterMk cId="3012524891" sldId="2147483672"/>
            <pc:sldLayoutMk cId="1006467680" sldId="2147483676"/>
          </pc:sldLayoutMkLst>
        </pc:sldLayoutChg>
        <pc:sldLayoutChg chg="add del">
          <pc:chgData name="Valentina Ciocoiu (2422412)" userId="S::2422412@student.uwtsd.ac.uk::9b7086b3-53a9-4d0f-808a-0cc470de4247" providerId="AD" clId="Web-{036DF01A-7EA7-E97D-5081-40473671FF18}" dt="2025-11-01T11:46:20.857" v="342"/>
          <pc:sldLayoutMkLst>
            <pc:docMk/>
            <pc:sldMasterMk cId="3012524891" sldId="2147483672"/>
            <pc:sldLayoutMk cId="2409702981" sldId="2147483677"/>
          </pc:sldLayoutMkLst>
        </pc:sldLayoutChg>
        <pc:sldLayoutChg chg="add del">
          <pc:chgData name="Valentina Ciocoiu (2422412)" userId="S::2422412@student.uwtsd.ac.uk::9b7086b3-53a9-4d0f-808a-0cc470de4247" providerId="AD" clId="Web-{036DF01A-7EA7-E97D-5081-40473671FF18}" dt="2025-11-01T11:46:20.857" v="342"/>
          <pc:sldLayoutMkLst>
            <pc:docMk/>
            <pc:sldMasterMk cId="3012524891" sldId="2147483672"/>
            <pc:sldLayoutMk cId="338901113" sldId="2147483678"/>
          </pc:sldLayoutMkLst>
        </pc:sldLayoutChg>
        <pc:sldLayoutChg chg="add del">
          <pc:chgData name="Valentina Ciocoiu (2422412)" userId="S::2422412@student.uwtsd.ac.uk::9b7086b3-53a9-4d0f-808a-0cc470de4247" providerId="AD" clId="Web-{036DF01A-7EA7-E97D-5081-40473671FF18}" dt="2025-11-01T11:46:20.857" v="342"/>
          <pc:sldLayoutMkLst>
            <pc:docMk/>
            <pc:sldMasterMk cId="3012524891" sldId="2147483672"/>
            <pc:sldLayoutMk cId="1618940067" sldId="2147483679"/>
          </pc:sldLayoutMkLst>
        </pc:sldLayoutChg>
        <pc:sldLayoutChg chg="add del">
          <pc:chgData name="Valentina Ciocoiu (2422412)" userId="S::2422412@student.uwtsd.ac.uk::9b7086b3-53a9-4d0f-808a-0cc470de4247" providerId="AD" clId="Web-{036DF01A-7EA7-E97D-5081-40473671FF18}" dt="2025-11-01T11:46:20.857" v="342"/>
          <pc:sldLayoutMkLst>
            <pc:docMk/>
            <pc:sldMasterMk cId="3012524891" sldId="2147483672"/>
            <pc:sldLayoutMk cId="4242774012" sldId="2147483680"/>
          </pc:sldLayoutMkLst>
        </pc:sldLayoutChg>
        <pc:sldLayoutChg chg="add del">
          <pc:chgData name="Valentina Ciocoiu (2422412)" userId="S::2422412@student.uwtsd.ac.uk::9b7086b3-53a9-4d0f-808a-0cc470de4247" providerId="AD" clId="Web-{036DF01A-7EA7-E97D-5081-40473671FF18}" dt="2025-11-01T11:46:20.857" v="342"/>
          <pc:sldLayoutMkLst>
            <pc:docMk/>
            <pc:sldMasterMk cId="3012524891" sldId="2147483672"/>
            <pc:sldLayoutMk cId="3192897027" sldId="2147483681"/>
          </pc:sldLayoutMkLst>
        </pc:sldLayoutChg>
        <pc:sldLayoutChg chg="add del">
          <pc:chgData name="Valentina Ciocoiu (2422412)" userId="S::2422412@student.uwtsd.ac.uk::9b7086b3-53a9-4d0f-808a-0cc470de4247" providerId="AD" clId="Web-{036DF01A-7EA7-E97D-5081-40473671FF18}" dt="2025-11-01T11:46:20.857" v="342"/>
          <pc:sldLayoutMkLst>
            <pc:docMk/>
            <pc:sldMasterMk cId="3012524891" sldId="2147483672"/>
            <pc:sldLayoutMk cId="65359075" sldId="2147483682"/>
          </pc:sldLayoutMkLst>
        </pc:sldLayoutChg>
        <pc:sldLayoutChg chg="add del">
          <pc:chgData name="Valentina Ciocoiu (2422412)" userId="S::2422412@student.uwtsd.ac.uk::9b7086b3-53a9-4d0f-808a-0cc470de4247" providerId="AD" clId="Web-{036DF01A-7EA7-E97D-5081-40473671FF18}" dt="2025-11-01T11:46:20.857" v="342"/>
          <pc:sldLayoutMkLst>
            <pc:docMk/>
            <pc:sldMasterMk cId="3012524891" sldId="2147483672"/>
            <pc:sldLayoutMk cId="1974209990" sldId="2147483683"/>
          </pc:sldLayoutMkLst>
        </pc:sldLayoutChg>
      </pc:sldMasterChg>
    </pc:docChg>
  </pc:docChgLst>
  <pc:docChgLst>
    <pc:chgData name="Fabienne Sophie Veronique Cossa (2431920)" userId="S::2431920@student.uwtsd.ac.uk::65766ec3-4ba0-4b95-8e42-0d37ee03cc42" providerId="AD" clId="Web-{8F71A002-E2C3-B6CB-2D69-9DAF940056EA}"/>
    <pc:docChg chg="modSld">
      <pc:chgData name="Fabienne Sophie Veronique Cossa (2431920)" userId="S::2431920@student.uwtsd.ac.uk::65766ec3-4ba0-4b95-8e42-0d37ee03cc42" providerId="AD" clId="Web-{8F71A002-E2C3-B6CB-2D69-9DAF940056EA}" dt="2025-10-25T10:38:31.987" v="2" actId="20577"/>
      <pc:docMkLst>
        <pc:docMk/>
      </pc:docMkLst>
      <pc:sldChg chg="modSp">
        <pc:chgData name="Fabienne Sophie Veronique Cossa (2431920)" userId="S::2431920@student.uwtsd.ac.uk::65766ec3-4ba0-4b95-8e42-0d37ee03cc42" providerId="AD" clId="Web-{8F71A002-E2C3-B6CB-2D69-9DAF940056EA}" dt="2025-10-25T10:38:31.987" v="2" actId="20577"/>
        <pc:sldMkLst>
          <pc:docMk/>
          <pc:sldMk cId="1685614046" sldId="326"/>
        </pc:sldMkLst>
        <pc:graphicFrameChg chg="modGraphic">
          <ac:chgData name="Fabienne Sophie Veronique Cossa (2431920)" userId="S::2431920@student.uwtsd.ac.uk::65766ec3-4ba0-4b95-8e42-0d37ee03cc42" providerId="AD" clId="Web-{8F71A002-E2C3-B6CB-2D69-9DAF940056EA}" dt="2025-10-25T10:38:31.987" v="2" actId="20577"/>
          <ac:graphicFrameMkLst>
            <pc:docMk/>
            <pc:sldMk cId="1685614046" sldId="326"/>
            <ac:graphicFrameMk id="5" creationId="{47949513-8D35-65A0-7538-27F0D78FB1D6}"/>
          </ac:graphicFrameMkLst>
        </pc:graphicFrameChg>
      </pc:sldChg>
    </pc:docChg>
  </pc:docChgLst>
  <pc:docChgLst>
    <pc:chgData name="Vijay Rani (2432357)" userId="S::2432357@student.uwtsd.ac.uk::cfbb9ec6-bb00-42bc-9d1b-8b19b78b09df" providerId="AD" clId="Web-{B1B42057-B7D8-04FD-9928-D3EA0F2E2651}"/>
    <pc:docChg chg="addSld delSld modSld">
      <pc:chgData name="Vijay Rani (2432357)" userId="S::2432357@student.uwtsd.ac.uk::cfbb9ec6-bb00-42bc-9d1b-8b19b78b09df" providerId="AD" clId="Web-{B1B42057-B7D8-04FD-9928-D3EA0F2E2651}" dt="2025-10-28T22:05:54.719" v="922" actId="14100"/>
      <pc:docMkLst>
        <pc:docMk/>
      </pc:docMkLst>
      <pc:sldChg chg="modSp">
        <pc:chgData name="Vijay Rani (2432357)" userId="S::2432357@student.uwtsd.ac.uk::cfbb9ec6-bb00-42bc-9d1b-8b19b78b09df" providerId="AD" clId="Web-{B1B42057-B7D8-04FD-9928-D3EA0F2E2651}" dt="2025-10-25T21:09:01.474" v="44" actId="20577"/>
        <pc:sldMkLst>
          <pc:docMk/>
          <pc:sldMk cId="109857222" sldId="256"/>
        </pc:sldMkLst>
        <pc:spChg chg="mod">
          <ac:chgData name="Vijay Rani (2432357)" userId="S::2432357@student.uwtsd.ac.uk::cfbb9ec6-bb00-42bc-9d1b-8b19b78b09df" providerId="AD" clId="Web-{B1B42057-B7D8-04FD-9928-D3EA0F2E2651}" dt="2025-10-25T19:19:53.281" v="34" actId="20577"/>
          <ac:spMkLst>
            <pc:docMk/>
            <pc:sldMk cId="109857222" sldId="256"/>
            <ac:spMk id="4" creationId="{A472555A-1353-BD2B-D03A-3001A4663563}"/>
          </ac:spMkLst>
        </pc:spChg>
        <pc:spChg chg="mod">
          <ac:chgData name="Vijay Rani (2432357)" userId="S::2432357@student.uwtsd.ac.uk::cfbb9ec6-bb00-42bc-9d1b-8b19b78b09df" providerId="AD" clId="Web-{B1B42057-B7D8-04FD-9928-D3EA0F2E2651}" dt="2025-10-25T19:07:42.150" v="3" actId="20577"/>
          <ac:spMkLst>
            <pc:docMk/>
            <pc:sldMk cId="109857222" sldId="256"/>
            <ac:spMk id="5" creationId="{44D50F20-4CD6-15A8-C814-8FE61C0C3608}"/>
          </ac:spMkLst>
        </pc:spChg>
        <pc:spChg chg="mod">
          <ac:chgData name="Vijay Rani (2432357)" userId="S::2432357@student.uwtsd.ac.uk::cfbb9ec6-bb00-42bc-9d1b-8b19b78b09df" providerId="AD" clId="Web-{B1B42057-B7D8-04FD-9928-D3EA0F2E2651}" dt="2025-10-25T19:07:58.010" v="9" actId="20577"/>
          <ac:spMkLst>
            <pc:docMk/>
            <pc:sldMk cId="109857222" sldId="256"/>
            <ac:spMk id="6" creationId="{07B17892-2EE9-ADC4-AD65-55B38EA3879C}"/>
          </ac:spMkLst>
        </pc:spChg>
        <pc:spChg chg="mod">
          <ac:chgData name="Vijay Rani (2432357)" userId="S::2432357@student.uwtsd.ac.uk::cfbb9ec6-bb00-42bc-9d1b-8b19b78b09df" providerId="AD" clId="Web-{B1B42057-B7D8-04FD-9928-D3EA0F2E2651}" dt="2025-10-25T19:08:19.337" v="12" actId="20577"/>
          <ac:spMkLst>
            <pc:docMk/>
            <pc:sldMk cId="109857222" sldId="256"/>
            <ac:spMk id="7" creationId="{87485E3B-B11D-D608-E6B5-0AC6A34BA754}"/>
          </ac:spMkLst>
        </pc:spChg>
        <pc:spChg chg="mod">
          <ac:chgData name="Vijay Rani (2432357)" userId="S::2432357@student.uwtsd.ac.uk::cfbb9ec6-bb00-42bc-9d1b-8b19b78b09df" providerId="AD" clId="Web-{B1B42057-B7D8-04FD-9928-D3EA0F2E2651}" dt="2025-10-25T19:08:47.165" v="16" actId="20577"/>
          <ac:spMkLst>
            <pc:docMk/>
            <pc:sldMk cId="109857222" sldId="256"/>
            <ac:spMk id="8" creationId="{A39EBC7B-9E72-6D1B-7DB9-0C833B3A1AF2}"/>
          </ac:spMkLst>
        </pc:spChg>
        <pc:spChg chg="mod">
          <ac:chgData name="Vijay Rani (2432357)" userId="S::2432357@student.uwtsd.ac.uk::cfbb9ec6-bb00-42bc-9d1b-8b19b78b09df" providerId="AD" clId="Web-{B1B42057-B7D8-04FD-9928-D3EA0F2E2651}" dt="2025-10-25T19:07:47.854" v="5" actId="20577"/>
          <ac:spMkLst>
            <pc:docMk/>
            <pc:sldMk cId="109857222" sldId="256"/>
            <ac:spMk id="11" creationId="{28AAB762-4CA9-6F72-164D-3E5200DEDFC2}"/>
          </ac:spMkLst>
        </pc:spChg>
        <pc:spChg chg="mod">
          <ac:chgData name="Vijay Rani (2432357)" userId="S::2432357@student.uwtsd.ac.uk::cfbb9ec6-bb00-42bc-9d1b-8b19b78b09df" providerId="AD" clId="Web-{B1B42057-B7D8-04FD-9928-D3EA0F2E2651}" dt="2025-10-25T21:09:01.474" v="44" actId="20577"/>
          <ac:spMkLst>
            <pc:docMk/>
            <pc:sldMk cId="109857222" sldId="256"/>
            <ac:spMk id="12" creationId="{D1D3961F-8021-445B-0F3F-8A2ACBEE2A8E}"/>
          </ac:spMkLst>
        </pc:spChg>
        <pc:spChg chg="mod">
          <ac:chgData name="Vijay Rani (2432357)" userId="S::2432357@student.uwtsd.ac.uk::cfbb9ec6-bb00-42bc-9d1b-8b19b78b09df" providerId="AD" clId="Web-{B1B42057-B7D8-04FD-9928-D3EA0F2E2651}" dt="2025-10-25T19:08:38.290" v="14" actId="20577"/>
          <ac:spMkLst>
            <pc:docMk/>
            <pc:sldMk cId="109857222" sldId="256"/>
            <ac:spMk id="13" creationId="{850F1C18-28E8-CC0F-4C49-6CC0B17CA03B}"/>
          </ac:spMkLst>
        </pc:spChg>
        <pc:spChg chg="mod">
          <ac:chgData name="Vijay Rani (2432357)" userId="S::2432357@student.uwtsd.ac.uk::cfbb9ec6-bb00-42bc-9d1b-8b19b78b09df" providerId="AD" clId="Web-{B1B42057-B7D8-04FD-9928-D3EA0F2E2651}" dt="2025-10-25T19:09:06.368" v="18" actId="20577"/>
          <ac:spMkLst>
            <pc:docMk/>
            <pc:sldMk cId="109857222" sldId="256"/>
            <ac:spMk id="14" creationId="{0A5B0D53-1125-F2A4-E63F-6D31708BF486}"/>
          </ac:spMkLst>
        </pc:spChg>
      </pc:sldChg>
      <pc:sldChg chg="modSp">
        <pc:chgData name="Vijay Rani (2432357)" userId="S::2432357@student.uwtsd.ac.uk::cfbb9ec6-bb00-42bc-9d1b-8b19b78b09df" providerId="AD" clId="Web-{B1B42057-B7D8-04FD-9928-D3EA0F2E2651}" dt="2025-10-28T21:58:29.016" v="903" actId="1076"/>
        <pc:sldMkLst>
          <pc:docMk/>
          <pc:sldMk cId="3422864409" sldId="258"/>
        </pc:sldMkLst>
        <pc:spChg chg="mod">
          <ac:chgData name="Vijay Rani (2432357)" userId="S::2432357@student.uwtsd.ac.uk::cfbb9ec6-bb00-42bc-9d1b-8b19b78b09df" providerId="AD" clId="Web-{B1B42057-B7D8-04FD-9928-D3EA0F2E2651}" dt="2025-10-27T20:44:50.634" v="379" actId="20577"/>
          <ac:spMkLst>
            <pc:docMk/>
            <pc:sldMk cId="3422864409" sldId="258"/>
            <ac:spMk id="30" creationId="{2010943C-D68E-A9ED-05C2-C6FA9CB6A22A}"/>
          </ac:spMkLst>
        </pc:spChg>
        <pc:picChg chg="mod">
          <ac:chgData name="Vijay Rani (2432357)" userId="S::2432357@student.uwtsd.ac.uk::cfbb9ec6-bb00-42bc-9d1b-8b19b78b09df" providerId="AD" clId="Web-{B1B42057-B7D8-04FD-9928-D3EA0F2E2651}" dt="2025-10-28T21:58:29.016" v="903" actId="1076"/>
          <ac:picMkLst>
            <pc:docMk/>
            <pc:sldMk cId="3422864409" sldId="258"/>
            <ac:picMk id="31" creationId="{89F1FFC3-51CD-5E9E-C56E-E387BEDE8992}"/>
          </ac:picMkLst>
        </pc:picChg>
      </pc:sldChg>
      <pc:sldChg chg="addSp delSp modSp mod setBg">
        <pc:chgData name="Vijay Rani (2432357)" userId="S::2432357@student.uwtsd.ac.uk::cfbb9ec6-bb00-42bc-9d1b-8b19b78b09df" providerId="AD" clId="Web-{B1B42057-B7D8-04FD-9928-D3EA0F2E2651}" dt="2025-10-28T22:03:03.758" v="912"/>
        <pc:sldMkLst>
          <pc:docMk/>
          <pc:sldMk cId="56110857" sldId="265"/>
        </pc:sldMkLst>
        <pc:spChg chg="mod">
          <ac:chgData name="Vijay Rani (2432357)" userId="S::2432357@student.uwtsd.ac.uk::cfbb9ec6-bb00-42bc-9d1b-8b19b78b09df" providerId="AD" clId="Web-{B1B42057-B7D8-04FD-9928-D3EA0F2E2651}" dt="2025-10-28T22:01:43.972" v="908" actId="14100"/>
          <ac:spMkLst>
            <pc:docMk/>
            <pc:sldMk cId="56110857" sldId="265"/>
            <ac:spMk id="2" creationId="{41D492B7-E1BA-4F1E-487A-98DED85C6330}"/>
          </ac:spMkLst>
        </pc:spChg>
        <pc:spChg chg="mod">
          <ac:chgData name="Vijay Rani (2432357)" userId="S::2432357@student.uwtsd.ac.uk::cfbb9ec6-bb00-42bc-9d1b-8b19b78b09df" providerId="AD" clId="Web-{B1B42057-B7D8-04FD-9928-D3EA0F2E2651}" dt="2025-10-28T22:02:01.036" v="910" actId="14100"/>
          <ac:spMkLst>
            <pc:docMk/>
            <pc:sldMk cId="56110857" sldId="265"/>
            <ac:spMk id="3" creationId="{D5B334FF-ACA9-B91F-31BE-B1A77F0E50C7}"/>
          </ac:spMkLst>
        </pc:spChg>
        <pc:spChg chg="add">
          <ac:chgData name="Vijay Rani (2432357)" userId="S::2432357@student.uwtsd.ac.uk::cfbb9ec6-bb00-42bc-9d1b-8b19b78b09df" providerId="AD" clId="Web-{B1B42057-B7D8-04FD-9928-D3EA0F2E2651}" dt="2025-10-28T22:01:03.518" v="905"/>
          <ac:spMkLst>
            <pc:docMk/>
            <pc:sldMk cId="56110857" sldId="265"/>
            <ac:spMk id="15" creationId="{100EDD19-6802-4EC3-95CE-CFFAB042CFD6}"/>
          </ac:spMkLst>
        </pc:spChg>
        <pc:spChg chg="add">
          <ac:chgData name="Vijay Rani (2432357)" userId="S::2432357@student.uwtsd.ac.uk::cfbb9ec6-bb00-42bc-9d1b-8b19b78b09df" providerId="AD" clId="Web-{B1B42057-B7D8-04FD-9928-D3EA0F2E2651}" dt="2025-10-28T22:01:03.518" v="905"/>
          <ac:spMkLst>
            <pc:docMk/>
            <pc:sldMk cId="56110857" sldId="265"/>
            <ac:spMk id="17" creationId="{DB17E863-922E-4C26-BD64-E8FD41D28661}"/>
          </ac:spMkLst>
        </pc:spChg>
      </pc:sldChg>
      <pc:sldChg chg="addSp delSp modSp mod setBg">
        <pc:chgData name="Vijay Rani (2432357)" userId="S::2432357@student.uwtsd.ac.uk::cfbb9ec6-bb00-42bc-9d1b-8b19b78b09df" providerId="AD" clId="Web-{B1B42057-B7D8-04FD-9928-D3EA0F2E2651}" dt="2025-10-28T22:05:54.719" v="922" actId="14100"/>
        <pc:sldMkLst>
          <pc:docMk/>
          <pc:sldMk cId="1685614046" sldId="326"/>
        </pc:sldMkLst>
        <pc:spChg chg="mod">
          <ac:chgData name="Vijay Rani (2432357)" userId="S::2432357@student.uwtsd.ac.uk::cfbb9ec6-bb00-42bc-9d1b-8b19b78b09df" providerId="AD" clId="Web-{B1B42057-B7D8-04FD-9928-D3EA0F2E2651}" dt="2025-10-28T21:34:10.933" v="839"/>
          <ac:spMkLst>
            <pc:docMk/>
            <pc:sldMk cId="1685614046" sldId="326"/>
            <ac:spMk id="24" creationId="{22A35D53-E963-24E1-BD74-CAD96C5BE312}"/>
          </ac:spMkLst>
        </pc:spChg>
        <pc:spChg chg="add mod">
          <ac:chgData name="Vijay Rani (2432357)" userId="S::2432357@student.uwtsd.ac.uk::cfbb9ec6-bb00-42bc-9d1b-8b19b78b09df" providerId="AD" clId="Web-{B1B42057-B7D8-04FD-9928-D3EA0F2E2651}" dt="2025-10-28T22:05:54.719" v="922" actId="14100"/>
          <ac:spMkLst>
            <pc:docMk/>
            <pc:sldMk cId="1685614046" sldId="326"/>
            <ac:spMk id="614" creationId="{665E7B9F-4F55-AFE2-8295-A93031A71E87}"/>
          </ac:spMkLst>
        </pc:spChg>
        <pc:spChg chg="add">
          <ac:chgData name="Vijay Rani (2432357)" userId="S::2432357@student.uwtsd.ac.uk::cfbb9ec6-bb00-42bc-9d1b-8b19b78b09df" providerId="AD" clId="Web-{B1B42057-B7D8-04FD-9928-D3EA0F2E2651}" dt="2025-10-28T21:34:10.933" v="839"/>
          <ac:spMkLst>
            <pc:docMk/>
            <pc:sldMk cId="1685614046" sldId="326"/>
            <ac:spMk id="618" creationId="{B50AB553-2A96-4A92-96F2-93548E096954}"/>
          </ac:spMkLst>
        </pc:spChg>
        <pc:graphicFrameChg chg="mod ord modGraphic">
          <ac:chgData name="Vijay Rani (2432357)" userId="S::2432357@student.uwtsd.ac.uk::cfbb9ec6-bb00-42bc-9d1b-8b19b78b09df" providerId="AD" clId="Web-{B1B42057-B7D8-04FD-9928-D3EA0F2E2651}" dt="2025-10-28T22:00:03.251" v="904"/>
          <ac:graphicFrameMkLst>
            <pc:docMk/>
            <pc:sldMk cId="1685614046" sldId="326"/>
            <ac:graphicFrameMk id="5" creationId="{47949513-8D35-65A0-7538-27F0D78FB1D6}"/>
          </ac:graphicFrameMkLst>
        </pc:graphicFrameChg>
        <pc:picChg chg="add">
          <ac:chgData name="Vijay Rani (2432357)" userId="S::2432357@student.uwtsd.ac.uk::cfbb9ec6-bb00-42bc-9d1b-8b19b78b09df" providerId="AD" clId="Web-{B1B42057-B7D8-04FD-9928-D3EA0F2E2651}" dt="2025-10-28T21:34:10.933" v="839"/>
          <ac:picMkLst>
            <pc:docMk/>
            <pc:sldMk cId="1685614046" sldId="326"/>
            <ac:picMk id="617" creationId="{AE46BB42-0F21-45EC-D714-77F1AB7485D9}"/>
          </ac:picMkLst>
        </pc:picChg>
      </pc:sldChg>
    </pc:docChg>
  </pc:docChgLst>
  <pc:docChgLst>
    <pc:chgData name="Vijay Rani (2432357)" userId="S::2432357@student.uwtsd.ac.uk::cfbb9ec6-bb00-42bc-9d1b-8b19b78b09df" providerId="AD" clId="Web-{D5F47296-B0AD-DA52-EEA6-BA66DA6A7D7F}"/>
    <pc:docChg chg="mod addSld delSld modSld sldOrd addMainMaster delMainMaster modMainMaster">
      <pc:chgData name="Vijay Rani (2432357)" userId="S::2432357@student.uwtsd.ac.uk::cfbb9ec6-bb00-42bc-9d1b-8b19b78b09df" providerId="AD" clId="Web-{D5F47296-B0AD-DA52-EEA6-BA66DA6A7D7F}" dt="2025-10-22T19:33:25.885" v="1485"/>
      <pc:docMkLst>
        <pc:docMk/>
      </pc:docMkLst>
      <pc:sldChg chg="addSp delSp modSp mod ord modClrScheme chgLayout">
        <pc:chgData name="Vijay Rani (2432357)" userId="S::2432357@student.uwtsd.ac.uk::cfbb9ec6-bb00-42bc-9d1b-8b19b78b09df" providerId="AD" clId="Web-{D5F47296-B0AD-DA52-EEA6-BA66DA6A7D7F}" dt="2025-10-22T19:23:33.526" v="1382"/>
        <pc:sldMkLst>
          <pc:docMk/>
          <pc:sldMk cId="109857222" sldId="256"/>
        </pc:sldMkLst>
        <pc:spChg chg="mod ord">
          <ac:chgData name="Vijay Rani (2432357)" userId="S::2432357@student.uwtsd.ac.uk::cfbb9ec6-bb00-42bc-9d1b-8b19b78b09df" providerId="AD" clId="Web-{D5F47296-B0AD-DA52-EEA6-BA66DA6A7D7F}" dt="2025-10-21T21:12:58.358" v="1065"/>
          <ac:spMkLst>
            <pc:docMk/>
            <pc:sldMk cId="109857222" sldId="256"/>
            <ac:spMk id="3" creationId="{00000000-0000-0000-0000-000000000000}"/>
          </ac:spMkLst>
        </pc:spChg>
        <pc:spChg chg="add mod">
          <ac:chgData name="Vijay Rani (2432357)" userId="S::2432357@student.uwtsd.ac.uk::cfbb9ec6-bb00-42bc-9d1b-8b19b78b09df" providerId="AD" clId="Web-{D5F47296-B0AD-DA52-EEA6-BA66DA6A7D7F}" dt="2025-10-20T20:51:09.543" v="216"/>
          <ac:spMkLst>
            <pc:docMk/>
            <pc:sldMk cId="109857222" sldId="256"/>
            <ac:spMk id="4" creationId="{A472555A-1353-BD2B-D03A-3001A4663563}"/>
          </ac:spMkLst>
        </pc:spChg>
        <pc:spChg chg="add mod">
          <ac:chgData name="Vijay Rani (2432357)" userId="S::2432357@student.uwtsd.ac.uk::cfbb9ec6-bb00-42bc-9d1b-8b19b78b09df" providerId="AD" clId="Web-{D5F47296-B0AD-DA52-EEA6-BA66DA6A7D7F}" dt="2025-10-20T20:53:53.610" v="239" actId="20577"/>
          <ac:spMkLst>
            <pc:docMk/>
            <pc:sldMk cId="109857222" sldId="256"/>
            <ac:spMk id="5" creationId="{44D50F20-4CD6-15A8-C814-8FE61C0C3608}"/>
          </ac:spMkLst>
        </pc:spChg>
        <pc:spChg chg="add mod">
          <ac:chgData name="Vijay Rani (2432357)" userId="S::2432357@student.uwtsd.ac.uk::cfbb9ec6-bb00-42bc-9d1b-8b19b78b09df" providerId="AD" clId="Web-{D5F47296-B0AD-DA52-EEA6-BA66DA6A7D7F}" dt="2025-10-20T20:54:04.189" v="242" actId="20577"/>
          <ac:spMkLst>
            <pc:docMk/>
            <pc:sldMk cId="109857222" sldId="256"/>
            <ac:spMk id="6" creationId="{07B17892-2EE9-ADC4-AD65-55B38EA3879C}"/>
          </ac:spMkLst>
        </pc:spChg>
        <pc:spChg chg="add mod">
          <ac:chgData name="Vijay Rani (2432357)" userId="S::2432357@student.uwtsd.ac.uk::cfbb9ec6-bb00-42bc-9d1b-8b19b78b09df" providerId="AD" clId="Web-{D5F47296-B0AD-DA52-EEA6-BA66DA6A7D7F}" dt="2025-10-20T20:54:22.049" v="244" actId="20577"/>
          <ac:spMkLst>
            <pc:docMk/>
            <pc:sldMk cId="109857222" sldId="256"/>
            <ac:spMk id="7" creationId="{87485E3B-B11D-D608-E6B5-0AC6A34BA754}"/>
          </ac:spMkLst>
        </pc:spChg>
        <pc:spChg chg="add mod">
          <ac:chgData name="Vijay Rani (2432357)" userId="S::2432357@student.uwtsd.ac.uk::cfbb9ec6-bb00-42bc-9d1b-8b19b78b09df" providerId="AD" clId="Web-{D5F47296-B0AD-DA52-EEA6-BA66DA6A7D7F}" dt="2025-10-20T20:55:35.566" v="246"/>
          <ac:spMkLst>
            <pc:docMk/>
            <pc:sldMk cId="109857222" sldId="256"/>
            <ac:spMk id="8" creationId="{A39EBC7B-9E72-6D1B-7DB9-0C833B3A1AF2}"/>
          </ac:spMkLst>
        </pc:spChg>
        <pc:spChg chg="add mod">
          <ac:chgData name="Vijay Rani (2432357)" userId="S::2432357@student.uwtsd.ac.uk::cfbb9ec6-bb00-42bc-9d1b-8b19b78b09df" providerId="AD" clId="Web-{D5F47296-B0AD-DA52-EEA6-BA66DA6A7D7F}" dt="2025-10-20T20:51:53.560" v="224" actId="20577"/>
          <ac:spMkLst>
            <pc:docMk/>
            <pc:sldMk cId="109857222" sldId="256"/>
            <ac:spMk id="11" creationId="{28AAB762-4CA9-6F72-164D-3E5200DEDFC2}"/>
          </ac:spMkLst>
        </pc:spChg>
        <pc:spChg chg="add mod">
          <ac:chgData name="Vijay Rani (2432357)" userId="S::2432357@student.uwtsd.ac.uk::cfbb9ec6-bb00-42bc-9d1b-8b19b78b09df" providerId="AD" clId="Web-{D5F47296-B0AD-DA52-EEA6-BA66DA6A7D7F}" dt="2025-10-20T20:53:06.234" v="233" actId="20577"/>
          <ac:spMkLst>
            <pc:docMk/>
            <pc:sldMk cId="109857222" sldId="256"/>
            <ac:spMk id="12" creationId="{D1D3961F-8021-445B-0F3F-8A2ACBEE2A8E}"/>
          </ac:spMkLst>
        </pc:spChg>
        <pc:spChg chg="add mod">
          <ac:chgData name="Vijay Rani (2432357)" userId="S::2432357@student.uwtsd.ac.uk::cfbb9ec6-bb00-42bc-9d1b-8b19b78b09df" providerId="AD" clId="Web-{D5F47296-B0AD-DA52-EEA6-BA66DA6A7D7F}" dt="2025-10-20T20:53:02.265" v="232" actId="20577"/>
          <ac:spMkLst>
            <pc:docMk/>
            <pc:sldMk cId="109857222" sldId="256"/>
            <ac:spMk id="13" creationId="{850F1C18-28E8-CC0F-4C49-6CC0B17CA03B}"/>
          </ac:spMkLst>
        </pc:spChg>
        <pc:spChg chg="add mod">
          <ac:chgData name="Vijay Rani (2432357)" userId="S::2432357@student.uwtsd.ac.uk::cfbb9ec6-bb00-42bc-9d1b-8b19b78b09df" providerId="AD" clId="Web-{D5F47296-B0AD-DA52-EEA6-BA66DA6A7D7F}" dt="2025-10-20T20:53:39.141" v="238" actId="14100"/>
          <ac:spMkLst>
            <pc:docMk/>
            <pc:sldMk cId="109857222" sldId="256"/>
            <ac:spMk id="14" creationId="{0A5B0D53-1125-F2A4-E63F-6D31708BF486}"/>
          </ac:spMkLst>
        </pc:spChg>
        <pc:spChg chg="add mod">
          <ac:chgData name="Vijay Rani (2432357)" userId="S::2432357@student.uwtsd.ac.uk::cfbb9ec6-bb00-42bc-9d1b-8b19b78b09df" providerId="AD" clId="Web-{D5F47296-B0AD-DA52-EEA6-BA66DA6A7D7F}" dt="2025-10-20T20:51:13.496" v="217"/>
          <ac:spMkLst>
            <pc:docMk/>
            <pc:sldMk cId="109857222" sldId="256"/>
            <ac:spMk id="17" creationId="{7338053B-71BC-2031-3E17-B9CF5CEC3B7B}"/>
          </ac:spMkLst>
        </pc:spChg>
        <pc:spChg chg="add mod">
          <ac:chgData name="Vijay Rani (2432357)" userId="S::2432357@student.uwtsd.ac.uk::cfbb9ec6-bb00-42bc-9d1b-8b19b78b09df" providerId="AD" clId="Web-{D5F47296-B0AD-DA52-EEA6-BA66DA6A7D7F}" dt="2025-10-20T20:51:16.168" v="218"/>
          <ac:spMkLst>
            <pc:docMk/>
            <pc:sldMk cId="109857222" sldId="256"/>
            <ac:spMk id="19" creationId="{2C0C5B84-B129-B262-B86F-2199E15B0115}"/>
          </ac:spMkLst>
        </pc:spChg>
        <pc:spChg chg="add mod">
          <ac:chgData name="Vijay Rani (2432357)" userId="S::2432357@student.uwtsd.ac.uk::cfbb9ec6-bb00-42bc-9d1b-8b19b78b09df" providerId="AD" clId="Web-{D5F47296-B0AD-DA52-EEA6-BA66DA6A7D7F}" dt="2025-10-20T20:51:18.527" v="219"/>
          <ac:spMkLst>
            <pc:docMk/>
            <pc:sldMk cId="109857222" sldId="256"/>
            <ac:spMk id="20" creationId="{58AA5D7C-10D1-4018-E375-5300FAE6EF1D}"/>
          </ac:spMkLst>
        </pc:spChg>
        <pc:spChg chg="add mod">
          <ac:chgData name="Vijay Rani (2432357)" userId="S::2432357@student.uwtsd.ac.uk::cfbb9ec6-bb00-42bc-9d1b-8b19b78b09df" providerId="AD" clId="Web-{D5F47296-B0AD-DA52-EEA6-BA66DA6A7D7F}" dt="2025-10-20T20:51:21.121" v="220"/>
          <ac:spMkLst>
            <pc:docMk/>
            <pc:sldMk cId="109857222" sldId="256"/>
            <ac:spMk id="21" creationId="{3CF40D3E-A37A-9120-E870-5E1F4EF41DBD}"/>
          </ac:spMkLst>
        </pc:spChg>
      </pc:sldChg>
      <pc:sldChg chg="delSp modSp mod ord modClrScheme delDesignElem chgLayout">
        <pc:chgData name="Vijay Rani (2432357)" userId="S::2432357@student.uwtsd.ac.uk::cfbb9ec6-bb00-42bc-9d1b-8b19b78b09df" providerId="AD" clId="Web-{D5F47296-B0AD-DA52-EEA6-BA66DA6A7D7F}" dt="2025-10-22T19:23:25.557" v="1381"/>
        <pc:sldMkLst>
          <pc:docMk/>
          <pc:sldMk cId="3422864409" sldId="258"/>
        </pc:sldMkLst>
        <pc:spChg chg="mod ord">
          <ac:chgData name="Vijay Rani (2432357)" userId="S::2432357@student.uwtsd.ac.uk::cfbb9ec6-bb00-42bc-9d1b-8b19b78b09df" providerId="AD" clId="Web-{D5F47296-B0AD-DA52-EEA6-BA66DA6A7D7F}" dt="2025-10-21T21:12:58.358" v="1065"/>
          <ac:spMkLst>
            <pc:docMk/>
            <pc:sldMk cId="3422864409" sldId="258"/>
            <ac:spMk id="2" creationId="{F8777264-65F7-5D78-62C8-93AA03C8F2EB}"/>
          </ac:spMkLst>
        </pc:spChg>
        <pc:spChg chg="mod ord">
          <ac:chgData name="Vijay Rani (2432357)" userId="S::2432357@student.uwtsd.ac.uk::cfbb9ec6-bb00-42bc-9d1b-8b19b78b09df" providerId="AD" clId="Web-{D5F47296-B0AD-DA52-EEA6-BA66DA6A7D7F}" dt="2025-10-22T19:20:55.080" v="1364" actId="20577"/>
          <ac:spMkLst>
            <pc:docMk/>
            <pc:sldMk cId="3422864409" sldId="258"/>
            <ac:spMk id="30" creationId="{2010943C-D68E-A9ED-05C2-C6FA9CB6A22A}"/>
          </ac:spMkLst>
        </pc:spChg>
        <pc:picChg chg="mod">
          <ac:chgData name="Vijay Rani (2432357)" userId="S::2432357@student.uwtsd.ac.uk::cfbb9ec6-bb00-42bc-9d1b-8b19b78b09df" providerId="AD" clId="Web-{D5F47296-B0AD-DA52-EEA6-BA66DA6A7D7F}" dt="2025-10-22T18:45:58.413" v="1218"/>
          <ac:picMkLst>
            <pc:docMk/>
            <pc:sldMk cId="3422864409" sldId="258"/>
            <ac:picMk id="31" creationId="{89F1FFC3-51CD-5E9E-C56E-E387BEDE8992}"/>
          </ac:picMkLst>
        </pc:picChg>
      </pc:sldChg>
      <pc:sldChg chg="addSp delSp modSp mod ord setBg modClrScheme delDesignElem chgLayout">
        <pc:chgData name="Vijay Rani (2432357)" userId="S::2432357@student.uwtsd.ac.uk::cfbb9ec6-bb00-42bc-9d1b-8b19b78b09df" providerId="AD" clId="Web-{D5F47296-B0AD-DA52-EEA6-BA66DA6A7D7F}" dt="2025-10-22T19:23:51.090" v="1383"/>
        <pc:sldMkLst>
          <pc:docMk/>
          <pc:sldMk cId="56110857" sldId="265"/>
        </pc:sldMkLst>
        <pc:spChg chg="mod ord">
          <ac:chgData name="Vijay Rani (2432357)" userId="S::2432357@student.uwtsd.ac.uk::cfbb9ec6-bb00-42bc-9d1b-8b19b78b09df" providerId="AD" clId="Web-{D5F47296-B0AD-DA52-EEA6-BA66DA6A7D7F}" dt="2025-10-21T21:12:58.358" v="1065"/>
          <ac:spMkLst>
            <pc:docMk/>
            <pc:sldMk cId="56110857" sldId="265"/>
            <ac:spMk id="2" creationId="{41D492B7-E1BA-4F1E-487A-98DED85C6330}"/>
          </ac:spMkLst>
        </pc:spChg>
        <pc:spChg chg="mod ord">
          <ac:chgData name="Vijay Rani (2432357)" userId="S::2432357@student.uwtsd.ac.uk::cfbb9ec6-bb00-42bc-9d1b-8b19b78b09df" providerId="AD" clId="Web-{D5F47296-B0AD-DA52-EEA6-BA66DA6A7D7F}" dt="2025-10-21T21:12:58.358" v="1065"/>
          <ac:spMkLst>
            <pc:docMk/>
            <pc:sldMk cId="56110857" sldId="265"/>
            <ac:spMk id="3" creationId="{D5B334FF-ACA9-B91F-31BE-B1A77F0E50C7}"/>
          </ac:spMkLst>
        </pc:spChg>
      </pc:sldChg>
      <pc:sldChg chg="addSp delSp modSp mod ord setBg modClrScheme delDesignElem chgLayout">
        <pc:chgData name="Vijay Rani (2432357)" userId="S::2432357@student.uwtsd.ac.uk::cfbb9ec6-bb00-42bc-9d1b-8b19b78b09df" providerId="AD" clId="Web-{D5F47296-B0AD-DA52-EEA6-BA66DA6A7D7F}" dt="2025-10-22T19:23:53.824" v="1384"/>
        <pc:sldMkLst>
          <pc:docMk/>
          <pc:sldMk cId="1685614046" sldId="326"/>
        </pc:sldMkLst>
        <pc:graphicFrameChg chg="mod ord modGraphic">
          <ac:chgData name="Vijay Rani (2432357)" userId="S::2432357@student.uwtsd.ac.uk::cfbb9ec6-bb00-42bc-9d1b-8b19b78b09df" providerId="AD" clId="Web-{D5F47296-B0AD-DA52-EEA6-BA66DA6A7D7F}" dt="2025-10-21T21:12:58.358" v="1065"/>
          <ac:graphicFrameMkLst>
            <pc:docMk/>
            <pc:sldMk cId="1685614046" sldId="326"/>
            <ac:graphicFrameMk id="5" creationId="{47949513-8D35-65A0-7538-27F0D78FB1D6}"/>
          </ac:graphicFrameMkLst>
        </pc:graphicFrameChg>
      </pc:sldChg>
      <pc:sldChg chg="addSp delSp modSp add mod ord replId setBg modClrScheme chgLayout">
        <pc:chgData name="Vijay Rani (2432357)" userId="S::2432357@student.uwtsd.ac.uk::cfbb9ec6-bb00-42bc-9d1b-8b19b78b09df" providerId="AD" clId="Web-{D5F47296-B0AD-DA52-EEA6-BA66DA6A7D7F}" dt="2025-10-22T19:24:20.294" v="1386"/>
        <pc:sldMkLst>
          <pc:docMk/>
          <pc:sldMk cId="671581042" sldId="331"/>
        </pc:sldMkLst>
        <pc:spChg chg="mod ord">
          <ac:chgData name="Vijay Rani (2432357)" userId="S::2432357@student.uwtsd.ac.uk::cfbb9ec6-bb00-42bc-9d1b-8b19b78b09df" providerId="AD" clId="Web-{D5F47296-B0AD-DA52-EEA6-BA66DA6A7D7F}" dt="2025-10-21T21:12:58.358" v="1065"/>
          <ac:spMkLst>
            <pc:docMk/>
            <pc:sldMk cId="671581042" sldId="331"/>
            <ac:spMk id="2" creationId="{3182726C-E4AD-C5AC-F80A-63893C1C4915}"/>
          </ac:spMkLst>
        </pc:spChg>
        <pc:spChg chg="mod ord">
          <ac:chgData name="Vijay Rani (2432357)" userId="S::2432357@student.uwtsd.ac.uk::cfbb9ec6-bb00-42bc-9d1b-8b19b78b09df" providerId="AD" clId="Web-{D5F47296-B0AD-DA52-EEA6-BA66DA6A7D7F}" dt="2025-10-21T21:12:58.358" v="1065"/>
          <ac:spMkLst>
            <pc:docMk/>
            <pc:sldMk cId="671581042" sldId="331"/>
            <ac:spMk id="3" creationId="{9DBC139D-B8CB-EEC9-BD46-FA6B63A5E25C}"/>
          </ac:spMkLst>
        </pc:spChg>
        <pc:spChg chg="add mod">
          <ac:chgData name="Vijay Rani (2432357)" userId="S::2432357@student.uwtsd.ac.uk::cfbb9ec6-bb00-42bc-9d1b-8b19b78b09df" providerId="AD" clId="Web-{D5F47296-B0AD-DA52-EEA6-BA66DA6A7D7F}" dt="2025-10-21T20:13:34.343" v="628" actId="20577"/>
          <ac:spMkLst>
            <pc:docMk/>
            <pc:sldMk cId="671581042" sldId="331"/>
            <ac:spMk id="4" creationId="{57C8CF2F-FFD0-ED1C-B61D-56AB0EA82A44}"/>
          </ac:spMkLst>
        </pc:spChg>
        <pc:spChg chg="add mod">
          <ac:chgData name="Vijay Rani (2432357)" userId="S::2432357@student.uwtsd.ac.uk::cfbb9ec6-bb00-42bc-9d1b-8b19b78b09df" providerId="AD" clId="Web-{D5F47296-B0AD-DA52-EEA6-BA66DA6A7D7F}" dt="2025-10-21T20:13:02.452" v="626" actId="14100"/>
          <ac:spMkLst>
            <pc:docMk/>
            <pc:sldMk cId="671581042" sldId="331"/>
            <ac:spMk id="6" creationId="{D2A27970-4603-55E8-9567-4BB5080115D1}"/>
          </ac:spMkLst>
        </pc:spChg>
        <pc:spChg chg="add mod">
          <ac:chgData name="Vijay Rani (2432357)" userId="S::2432357@student.uwtsd.ac.uk::cfbb9ec6-bb00-42bc-9d1b-8b19b78b09df" providerId="AD" clId="Web-{D5F47296-B0AD-DA52-EEA6-BA66DA6A7D7F}" dt="2025-10-21T20:12:58.671" v="625" actId="14100"/>
          <ac:spMkLst>
            <pc:docMk/>
            <pc:sldMk cId="671581042" sldId="331"/>
            <ac:spMk id="7" creationId="{3E6DAA5C-5B68-179D-6D19-5989CC5913E4}"/>
          </ac:spMkLst>
        </pc:spChg>
        <pc:spChg chg="add mod">
          <ac:chgData name="Vijay Rani (2432357)" userId="S::2432357@student.uwtsd.ac.uk::cfbb9ec6-bb00-42bc-9d1b-8b19b78b09df" providerId="AD" clId="Web-{D5F47296-B0AD-DA52-EEA6-BA66DA6A7D7F}" dt="2025-10-21T20:13:05.608" v="627" actId="14100"/>
          <ac:spMkLst>
            <pc:docMk/>
            <pc:sldMk cId="671581042" sldId="331"/>
            <ac:spMk id="8" creationId="{307A7182-2027-273C-A4BD-D64FA5FD2D7A}"/>
          </ac:spMkLst>
        </pc:spChg>
        <pc:spChg chg="add mod">
          <ac:chgData name="Vijay Rani (2432357)" userId="S::2432357@student.uwtsd.ac.uk::cfbb9ec6-bb00-42bc-9d1b-8b19b78b09df" providerId="AD" clId="Web-{D5F47296-B0AD-DA52-EEA6-BA66DA6A7D7F}" dt="2025-10-21T20:12:40.452" v="622" actId="20577"/>
          <ac:spMkLst>
            <pc:docMk/>
            <pc:sldMk cId="671581042" sldId="331"/>
            <ac:spMk id="9" creationId="{9D8385B4-250B-15E5-1E8F-1569112C24D4}"/>
          </ac:spMkLst>
        </pc:spChg>
        <pc:spChg chg="add mod">
          <ac:chgData name="Vijay Rani (2432357)" userId="S::2432357@student.uwtsd.ac.uk::cfbb9ec6-bb00-42bc-9d1b-8b19b78b09df" providerId="AD" clId="Web-{D5F47296-B0AD-DA52-EEA6-BA66DA6A7D7F}" dt="2025-10-22T19:03:24.379" v="1300" actId="1076"/>
          <ac:spMkLst>
            <pc:docMk/>
            <pc:sldMk cId="671581042" sldId="331"/>
            <ac:spMk id="10" creationId="{7AA7C501-F0AC-9F15-F8F0-D8537B3CB436}"/>
          </ac:spMkLst>
        </pc:spChg>
        <pc:spChg chg="add mod">
          <ac:chgData name="Vijay Rani (2432357)" userId="S::2432357@student.uwtsd.ac.uk::cfbb9ec6-bb00-42bc-9d1b-8b19b78b09df" providerId="AD" clId="Web-{D5F47296-B0AD-DA52-EEA6-BA66DA6A7D7F}" dt="2025-10-21T20:15:20.260" v="643" actId="1076"/>
          <ac:spMkLst>
            <pc:docMk/>
            <pc:sldMk cId="671581042" sldId="331"/>
            <ac:spMk id="13" creationId="{1921F8A2-6F26-26C4-B301-9827F91BD14E}"/>
          </ac:spMkLst>
        </pc:spChg>
        <pc:spChg chg="add mod">
          <ac:chgData name="Vijay Rani (2432357)" userId="S::2432357@student.uwtsd.ac.uk::cfbb9ec6-bb00-42bc-9d1b-8b19b78b09df" providerId="AD" clId="Web-{D5F47296-B0AD-DA52-EEA6-BA66DA6A7D7F}" dt="2025-10-21T20:15:06.542" v="641" actId="1076"/>
          <ac:spMkLst>
            <pc:docMk/>
            <pc:sldMk cId="671581042" sldId="331"/>
            <ac:spMk id="14" creationId="{FA4E8548-2719-60F8-B984-8826168673DE}"/>
          </ac:spMkLst>
        </pc:spChg>
        <pc:spChg chg="add mod">
          <ac:chgData name="Vijay Rani (2432357)" userId="S::2432357@student.uwtsd.ac.uk::cfbb9ec6-bb00-42bc-9d1b-8b19b78b09df" providerId="AD" clId="Web-{D5F47296-B0AD-DA52-EEA6-BA66DA6A7D7F}" dt="2025-10-21T20:15:14.526" v="642" actId="1076"/>
          <ac:spMkLst>
            <pc:docMk/>
            <pc:sldMk cId="671581042" sldId="331"/>
            <ac:spMk id="15" creationId="{9E9F3F54-552D-6FF2-56CD-E746BCD88B1B}"/>
          </ac:spMkLst>
        </pc:spChg>
        <pc:picChg chg="mod">
          <ac:chgData name="Vijay Rani (2432357)" userId="S::2432357@student.uwtsd.ac.uk::cfbb9ec6-bb00-42bc-9d1b-8b19b78b09df" providerId="AD" clId="Web-{D5F47296-B0AD-DA52-EEA6-BA66DA6A7D7F}" dt="2025-10-21T20:08:52.055" v="599"/>
          <ac:picMkLst>
            <pc:docMk/>
            <pc:sldMk cId="671581042" sldId="331"/>
            <ac:picMk id="5" creationId="{8E50B3FF-8D7A-825F-7D17-87D1250A97E9}"/>
          </ac:picMkLst>
        </pc:picChg>
      </pc:sldChg>
      <pc:sldChg chg="addSp modSp new mod setBg modClrScheme chgLayout">
        <pc:chgData name="Vijay Rani (2432357)" userId="S::2432357@student.uwtsd.ac.uk::cfbb9ec6-bb00-42bc-9d1b-8b19b78b09df" providerId="AD" clId="Web-{D5F47296-B0AD-DA52-EEA6-BA66DA6A7D7F}" dt="2025-10-22T19:17:44.357" v="1352" actId="20577"/>
        <pc:sldMkLst>
          <pc:docMk/>
          <pc:sldMk cId="1091978370" sldId="332"/>
        </pc:sldMkLst>
        <pc:spChg chg="mod ord">
          <ac:chgData name="Vijay Rani (2432357)" userId="S::2432357@student.uwtsd.ac.uk::cfbb9ec6-bb00-42bc-9d1b-8b19b78b09df" providerId="AD" clId="Web-{D5F47296-B0AD-DA52-EEA6-BA66DA6A7D7F}" dt="2025-10-22T19:05:39.511" v="1311" actId="20577"/>
          <ac:spMkLst>
            <pc:docMk/>
            <pc:sldMk cId="1091978370" sldId="332"/>
            <ac:spMk id="2" creationId="{BF9B150F-E5A7-E414-6B5A-7E58972E8686}"/>
          </ac:spMkLst>
        </pc:spChg>
        <pc:spChg chg="mod ord">
          <ac:chgData name="Vijay Rani (2432357)" userId="S::2432357@student.uwtsd.ac.uk::cfbb9ec6-bb00-42bc-9d1b-8b19b78b09df" providerId="AD" clId="Web-{D5F47296-B0AD-DA52-EEA6-BA66DA6A7D7F}" dt="2025-10-22T19:08:08.499" v="1341" actId="20577"/>
          <ac:spMkLst>
            <pc:docMk/>
            <pc:sldMk cId="1091978370" sldId="332"/>
            <ac:spMk id="3" creationId="{A2A8C327-0198-2134-5300-4E9EB1F2EB99}"/>
          </ac:spMkLst>
        </pc:spChg>
        <pc:spChg chg="add mod">
          <ac:chgData name="Vijay Rani (2432357)" userId="S::2432357@student.uwtsd.ac.uk::cfbb9ec6-bb00-42bc-9d1b-8b19b78b09df" providerId="AD" clId="Web-{D5F47296-B0AD-DA52-EEA6-BA66DA6A7D7F}" dt="2025-10-22T19:01:20.102" v="1290"/>
          <ac:spMkLst>
            <pc:docMk/>
            <pc:sldMk cId="1091978370" sldId="332"/>
            <ac:spMk id="4" creationId="{B3F4C1D9-A25A-C6AF-1E8C-1BA69102C3E4}"/>
          </ac:spMkLst>
        </pc:spChg>
        <pc:spChg chg="add mod">
          <ac:chgData name="Vijay Rani (2432357)" userId="S::2432357@student.uwtsd.ac.uk::cfbb9ec6-bb00-42bc-9d1b-8b19b78b09df" providerId="AD" clId="Web-{D5F47296-B0AD-DA52-EEA6-BA66DA6A7D7F}" dt="2025-10-22T19:08:23.905" v="1344" actId="1076"/>
          <ac:spMkLst>
            <pc:docMk/>
            <pc:sldMk cId="1091978370" sldId="332"/>
            <ac:spMk id="5" creationId="{388E28F7-B7AB-020E-A702-ACAD39D6F3AF}"/>
          </ac:spMkLst>
        </pc:spChg>
        <pc:spChg chg="add mod">
          <ac:chgData name="Vijay Rani (2432357)" userId="S::2432357@student.uwtsd.ac.uk::cfbb9ec6-bb00-42bc-9d1b-8b19b78b09df" providerId="AD" clId="Web-{D5F47296-B0AD-DA52-EEA6-BA66DA6A7D7F}" dt="2025-10-22T19:08:54.202" v="1347" actId="1076"/>
          <ac:spMkLst>
            <pc:docMk/>
            <pc:sldMk cId="1091978370" sldId="332"/>
            <ac:spMk id="6" creationId="{C94BCF60-2423-564C-D2E0-9AD9168DA9BB}"/>
          </ac:spMkLst>
        </pc:spChg>
        <pc:spChg chg="add mod">
          <ac:chgData name="Vijay Rani (2432357)" userId="S::2432357@student.uwtsd.ac.uk::cfbb9ec6-bb00-42bc-9d1b-8b19b78b09df" providerId="AD" clId="Web-{D5F47296-B0AD-DA52-EEA6-BA66DA6A7D7F}" dt="2025-10-22T19:04:15.412" v="1306" actId="1076"/>
          <ac:spMkLst>
            <pc:docMk/>
            <pc:sldMk cId="1091978370" sldId="332"/>
            <ac:spMk id="8" creationId="{A709187F-2997-926A-31FB-E9F57DCC6577}"/>
          </ac:spMkLst>
        </pc:spChg>
        <pc:spChg chg="add mod">
          <ac:chgData name="Vijay Rani (2432357)" userId="S::2432357@student.uwtsd.ac.uk::cfbb9ec6-bb00-42bc-9d1b-8b19b78b09df" providerId="AD" clId="Web-{D5F47296-B0AD-DA52-EEA6-BA66DA6A7D7F}" dt="2025-10-22T19:04:29.413" v="1309" actId="20577"/>
          <ac:spMkLst>
            <pc:docMk/>
            <pc:sldMk cId="1091978370" sldId="332"/>
            <ac:spMk id="10" creationId="{B1D17A3F-8291-7471-B5C7-4DA229799DB9}"/>
          </ac:spMkLst>
        </pc:spChg>
        <pc:spChg chg="add mod">
          <ac:chgData name="Vijay Rani (2432357)" userId="S::2432357@student.uwtsd.ac.uk::cfbb9ec6-bb00-42bc-9d1b-8b19b78b09df" providerId="AD" clId="Web-{D5F47296-B0AD-DA52-EEA6-BA66DA6A7D7F}" dt="2025-10-22T19:08:28.967" v="1345" actId="1076"/>
          <ac:spMkLst>
            <pc:docMk/>
            <pc:sldMk cId="1091978370" sldId="332"/>
            <ac:spMk id="12" creationId="{02E790AB-C338-D9FD-A228-C3F0AA099C2D}"/>
          </ac:spMkLst>
        </pc:spChg>
        <pc:spChg chg="add mod">
          <ac:chgData name="Vijay Rani (2432357)" userId="S::2432357@student.uwtsd.ac.uk::cfbb9ec6-bb00-42bc-9d1b-8b19b78b09df" providerId="AD" clId="Web-{D5F47296-B0AD-DA52-EEA6-BA66DA6A7D7F}" dt="2025-10-22T19:17:44.357" v="1352" actId="20577"/>
          <ac:spMkLst>
            <pc:docMk/>
            <pc:sldMk cId="1091978370" sldId="332"/>
            <ac:spMk id="13" creationId="{296FBEA9-0DBE-5407-C0AD-358EEB7D60E5}"/>
          </ac:spMkLst>
        </pc:spChg>
      </pc:sldChg>
      <pc:sldMasterChg chg="add mod setBg addSldLayout modSldLayout">
        <pc:chgData name="Vijay Rani (2432357)" userId="S::2432357@student.uwtsd.ac.uk::cfbb9ec6-bb00-42bc-9d1b-8b19b78b09df" providerId="AD" clId="Web-{D5F47296-B0AD-DA52-EEA6-BA66DA6A7D7F}" dt="2025-10-22T18:42:38.294" v="1205"/>
        <pc:sldMasterMkLst>
          <pc:docMk/>
          <pc:sldMasterMk cId="3012524891" sldId="2147483672"/>
        </pc:sldMasterMkLst>
        <pc:sldLayoutChg chg="add mod replId">
          <pc:chgData name="Vijay Rani (2432357)" userId="S::2432357@student.uwtsd.ac.uk::cfbb9ec6-bb00-42bc-9d1b-8b19b78b09df" providerId="AD" clId="Web-{D5F47296-B0AD-DA52-EEA6-BA66DA6A7D7F}" dt="2025-10-22T18:42:38.294" v="1205"/>
          <pc:sldLayoutMkLst>
            <pc:docMk/>
            <pc:sldMasterMk cId="3012524891" sldId="2147483672"/>
            <pc:sldLayoutMk cId="3302605902" sldId="2147483673"/>
          </pc:sldLayoutMkLst>
        </pc:sldLayoutChg>
        <pc:sldLayoutChg chg="add mod replId">
          <pc:chgData name="Vijay Rani (2432357)" userId="S::2432357@student.uwtsd.ac.uk::cfbb9ec6-bb00-42bc-9d1b-8b19b78b09df" providerId="AD" clId="Web-{D5F47296-B0AD-DA52-EEA6-BA66DA6A7D7F}" dt="2025-10-22T18:42:38.294" v="1205"/>
          <pc:sldLayoutMkLst>
            <pc:docMk/>
            <pc:sldMasterMk cId="3012524891" sldId="2147483672"/>
            <pc:sldLayoutMk cId="356189040" sldId="2147483674"/>
          </pc:sldLayoutMkLst>
        </pc:sldLayoutChg>
        <pc:sldLayoutChg chg="add mod replId">
          <pc:chgData name="Vijay Rani (2432357)" userId="S::2432357@student.uwtsd.ac.uk::cfbb9ec6-bb00-42bc-9d1b-8b19b78b09df" providerId="AD" clId="Web-{D5F47296-B0AD-DA52-EEA6-BA66DA6A7D7F}" dt="2025-10-22T18:42:38.294" v="1205"/>
          <pc:sldLayoutMkLst>
            <pc:docMk/>
            <pc:sldMasterMk cId="3012524891" sldId="2147483672"/>
            <pc:sldLayoutMk cId="563261027" sldId="2147483675"/>
          </pc:sldLayoutMkLst>
        </pc:sldLayoutChg>
        <pc:sldLayoutChg chg="add mod replId">
          <pc:chgData name="Vijay Rani (2432357)" userId="S::2432357@student.uwtsd.ac.uk::cfbb9ec6-bb00-42bc-9d1b-8b19b78b09df" providerId="AD" clId="Web-{D5F47296-B0AD-DA52-EEA6-BA66DA6A7D7F}" dt="2025-10-22T18:42:38.294" v="1205"/>
          <pc:sldLayoutMkLst>
            <pc:docMk/>
            <pc:sldMasterMk cId="3012524891" sldId="2147483672"/>
            <pc:sldLayoutMk cId="1006467680" sldId="2147483676"/>
          </pc:sldLayoutMkLst>
        </pc:sldLayoutChg>
        <pc:sldLayoutChg chg="add mod replId">
          <pc:chgData name="Vijay Rani (2432357)" userId="S::2432357@student.uwtsd.ac.uk::cfbb9ec6-bb00-42bc-9d1b-8b19b78b09df" providerId="AD" clId="Web-{D5F47296-B0AD-DA52-EEA6-BA66DA6A7D7F}" dt="2025-10-22T18:42:38.294" v="1205"/>
          <pc:sldLayoutMkLst>
            <pc:docMk/>
            <pc:sldMasterMk cId="3012524891" sldId="2147483672"/>
            <pc:sldLayoutMk cId="2409702981" sldId="2147483677"/>
          </pc:sldLayoutMkLst>
        </pc:sldLayoutChg>
        <pc:sldLayoutChg chg="add mod replId">
          <pc:chgData name="Vijay Rani (2432357)" userId="S::2432357@student.uwtsd.ac.uk::cfbb9ec6-bb00-42bc-9d1b-8b19b78b09df" providerId="AD" clId="Web-{D5F47296-B0AD-DA52-EEA6-BA66DA6A7D7F}" dt="2025-10-22T18:42:38.294" v="1205"/>
          <pc:sldLayoutMkLst>
            <pc:docMk/>
            <pc:sldMasterMk cId="3012524891" sldId="2147483672"/>
            <pc:sldLayoutMk cId="338901113" sldId="2147483678"/>
          </pc:sldLayoutMkLst>
        </pc:sldLayoutChg>
        <pc:sldLayoutChg chg="add mod replId">
          <pc:chgData name="Vijay Rani (2432357)" userId="S::2432357@student.uwtsd.ac.uk::cfbb9ec6-bb00-42bc-9d1b-8b19b78b09df" providerId="AD" clId="Web-{D5F47296-B0AD-DA52-EEA6-BA66DA6A7D7F}" dt="2025-10-22T18:42:38.294" v="1205"/>
          <pc:sldLayoutMkLst>
            <pc:docMk/>
            <pc:sldMasterMk cId="3012524891" sldId="2147483672"/>
            <pc:sldLayoutMk cId="1618940067" sldId="2147483679"/>
          </pc:sldLayoutMkLst>
        </pc:sldLayoutChg>
        <pc:sldLayoutChg chg="add mod replId">
          <pc:chgData name="Vijay Rani (2432357)" userId="S::2432357@student.uwtsd.ac.uk::cfbb9ec6-bb00-42bc-9d1b-8b19b78b09df" providerId="AD" clId="Web-{D5F47296-B0AD-DA52-EEA6-BA66DA6A7D7F}" dt="2025-10-22T18:42:38.294" v="1205"/>
          <pc:sldLayoutMkLst>
            <pc:docMk/>
            <pc:sldMasterMk cId="3012524891" sldId="2147483672"/>
            <pc:sldLayoutMk cId="4242774012" sldId="2147483680"/>
          </pc:sldLayoutMkLst>
        </pc:sldLayoutChg>
        <pc:sldLayoutChg chg="add mod replId">
          <pc:chgData name="Vijay Rani (2432357)" userId="S::2432357@student.uwtsd.ac.uk::cfbb9ec6-bb00-42bc-9d1b-8b19b78b09df" providerId="AD" clId="Web-{D5F47296-B0AD-DA52-EEA6-BA66DA6A7D7F}" dt="2025-10-22T18:42:38.294" v="1205"/>
          <pc:sldLayoutMkLst>
            <pc:docMk/>
            <pc:sldMasterMk cId="3012524891" sldId="2147483672"/>
            <pc:sldLayoutMk cId="3192897027" sldId="2147483681"/>
          </pc:sldLayoutMkLst>
        </pc:sldLayoutChg>
        <pc:sldLayoutChg chg="add mod replId">
          <pc:chgData name="Vijay Rani (2432357)" userId="S::2432357@student.uwtsd.ac.uk::cfbb9ec6-bb00-42bc-9d1b-8b19b78b09df" providerId="AD" clId="Web-{D5F47296-B0AD-DA52-EEA6-BA66DA6A7D7F}" dt="2025-10-22T18:42:38.294" v="1205"/>
          <pc:sldLayoutMkLst>
            <pc:docMk/>
            <pc:sldMasterMk cId="3012524891" sldId="2147483672"/>
            <pc:sldLayoutMk cId="65359075" sldId="2147483682"/>
          </pc:sldLayoutMkLst>
        </pc:sldLayoutChg>
        <pc:sldLayoutChg chg="add mod replId">
          <pc:chgData name="Vijay Rani (2432357)" userId="S::2432357@student.uwtsd.ac.uk::cfbb9ec6-bb00-42bc-9d1b-8b19b78b09df" providerId="AD" clId="Web-{D5F47296-B0AD-DA52-EEA6-BA66DA6A7D7F}" dt="2025-10-22T18:42:38.294" v="1205"/>
          <pc:sldLayoutMkLst>
            <pc:docMk/>
            <pc:sldMasterMk cId="3012524891" sldId="2147483672"/>
            <pc:sldLayoutMk cId="1974209990" sldId="2147483683"/>
          </pc:sldLayoutMkLst>
        </pc:sldLayoutChg>
      </pc:sldMasterChg>
    </pc:docChg>
  </pc:docChgLst>
  <pc:docChgLst>
    <pc:chgData name="Fabienne Sophie Veronique Cossa (2431920)" userId="S::2431920@student.uwtsd.ac.uk::65766ec3-4ba0-4b95-8e42-0d37ee03cc42" providerId="AD" clId="Web-{D11B7BC3-2941-A20E-F461-F856700370EA}"/>
    <pc:docChg chg="modSld">
      <pc:chgData name="Fabienne Sophie Veronique Cossa (2431920)" userId="S::2431920@student.uwtsd.ac.uk::65766ec3-4ba0-4b95-8e42-0d37ee03cc42" providerId="AD" clId="Web-{D11B7BC3-2941-A20E-F461-F856700370EA}" dt="2025-11-02T11:45:33.464" v="41" actId="20577"/>
      <pc:docMkLst>
        <pc:docMk/>
      </pc:docMkLst>
      <pc:sldChg chg="modSp">
        <pc:chgData name="Fabienne Sophie Veronique Cossa (2431920)" userId="S::2431920@student.uwtsd.ac.uk::65766ec3-4ba0-4b95-8e42-0d37ee03cc42" providerId="AD" clId="Web-{D11B7BC3-2941-A20E-F461-F856700370EA}" dt="2025-11-02T11:45:33.464" v="41" actId="20577"/>
        <pc:sldMkLst>
          <pc:docMk/>
          <pc:sldMk cId="671581042" sldId="331"/>
        </pc:sldMkLst>
        <pc:spChg chg="mod">
          <ac:chgData name="Fabienne Sophie Veronique Cossa (2431920)" userId="S::2431920@student.uwtsd.ac.uk::65766ec3-4ba0-4b95-8e42-0d37ee03cc42" providerId="AD" clId="Web-{D11B7BC3-2941-A20E-F461-F856700370EA}" dt="2025-11-02T11:45:33.464" v="41" actId="20577"/>
          <ac:spMkLst>
            <pc:docMk/>
            <pc:sldMk cId="671581042" sldId="331"/>
            <ac:spMk id="2" creationId="{3182726C-E4AD-C5AC-F80A-63893C1C4915}"/>
          </ac:spMkLst>
        </pc:spChg>
      </pc:sldChg>
    </pc:docChg>
  </pc:docChgLst>
  <pc:docChgLst>
    <pc:chgData name="Valentina Ciocoiu (2422412)" userId="S::2422412@student.uwtsd.ac.uk::9b7086b3-53a9-4d0f-808a-0cc470de4247" providerId="AD" clId="Web-{9ECD9545-AFD8-D188-415A-C6B62322A454}"/>
    <pc:docChg chg="modSld">
      <pc:chgData name="Valentina Ciocoiu (2422412)" userId="S::2422412@student.uwtsd.ac.uk::9b7086b3-53a9-4d0f-808a-0cc470de4247" providerId="AD" clId="Web-{9ECD9545-AFD8-D188-415A-C6B62322A454}" dt="2025-10-25T10:42:02.138" v="214" actId="20577"/>
      <pc:docMkLst>
        <pc:docMk/>
      </pc:docMkLst>
      <pc:sldChg chg="delSp modSp mod setBg addAnim delAnim">
        <pc:chgData name="Valentina Ciocoiu (2422412)" userId="S::2422412@student.uwtsd.ac.uk::9b7086b3-53a9-4d0f-808a-0cc470de4247" providerId="AD" clId="Web-{9ECD9545-AFD8-D188-415A-C6B62322A454}" dt="2025-10-25T10:42:02.138" v="214" actId="20577"/>
        <pc:sldMkLst>
          <pc:docMk/>
          <pc:sldMk cId="109857222" sldId="256"/>
        </pc:sldMkLst>
        <pc:spChg chg="mod">
          <ac:chgData name="Valentina Ciocoiu (2422412)" userId="S::2422412@student.uwtsd.ac.uk::9b7086b3-53a9-4d0f-808a-0cc470de4247" providerId="AD" clId="Web-{9ECD9545-AFD8-D188-415A-C6B62322A454}" dt="2025-10-25T10:42:02.138" v="214" actId="20577"/>
          <ac:spMkLst>
            <pc:docMk/>
            <pc:sldMk cId="109857222" sldId="256"/>
            <ac:spMk id="4" creationId="{A472555A-1353-BD2B-D03A-3001A4663563}"/>
          </ac:spMkLst>
        </pc:spChg>
        <pc:spChg chg="mod">
          <ac:chgData name="Valentina Ciocoiu (2422412)" userId="S::2422412@student.uwtsd.ac.uk::9b7086b3-53a9-4d0f-808a-0cc470de4247" providerId="AD" clId="Web-{9ECD9545-AFD8-D188-415A-C6B62322A454}" dt="2025-10-25T10:30:45.786" v="168" actId="20577"/>
          <ac:spMkLst>
            <pc:docMk/>
            <pc:sldMk cId="109857222" sldId="256"/>
            <ac:spMk id="5" creationId="{44D50F20-4CD6-15A8-C814-8FE61C0C3608}"/>
          </ac:spMkLst>
        </pc:spChg>
        <pc:spChg chg="mod">
          <ac:chgData name="Valentina Ciocoiu (2422412)" userId="S::2422412@student.uwtsd.ac.uk::9b7086b3-53a9-4d0f-808a-0cc470de4247" providerId="AD" clId="Web-{9ECD9545-AFD8-D188-415A-C6B62322A454}" dt="2025-10-25T10:30:40.489" v="167" actId="20577"/>
          <ac:spMkLst>
            <pc:docMk/>
            <pc:sldMk cId="109857222" sldId="256"/>
            <ac:spMk id="6" creationId="{07B17892-2EE9-ADC4-AD65-55B38EA3879C}"/>
          </ac:spMkLst>
        </pc:spChg>
        <pc:spChg chg="mod">
          <ac:chgData name="Valentina Ciocoiu (2422412)" userId="S::2422412@student.uwtsd.ac.uk::9b7086b3-53a9-4d0f-808a-0cc470de4247" providerId="AD" clId="Web-{9ECD9545-AFD8-D188-415A-C6B62322A454}" dt="2025-10-25T10:30:25.409" v="165" actId="20577"/>
          <ac:spMkLst>
            <pc:docMk/>
            <pc:sldMk cId="109857222" sldId="256"/>
            <ac:spMk id="7" creationId="{87485E3B-B11D-D608-E6B5-0AC6A34BA754}"/>
          </ac:spMkLst>
        </pc:spChg>
        <pc:spChg chg="mod">
          <ac:chgData name="Valentina Ciocoiu (2422412)" userId="S::2422412@student.uwtsd.ac.uk::9b7086b3-53a9-4d0f-808a-0cc470de4247" providerId="AD" clId="Web-{9ECD9545-AFD8-D188-415A-C6B62322A454}" dt="2025-10-25T10:30:30.894" v="166" actId="20577"/>
          <ac:spMkLst>
            <pc:docMk/>
            <pc:sldMk cId="109857222" sldId="256"/>
            <ac:spMk id="8" creationId="{A39EBC7B-9E72-6D1B-7DB9-0C833B3A1AF2}"/>
          </ac:spMkLst>
        </pc:spChg>
        <pc:spChg chg="mod">
          <ac:chgData name="Valentina Ciocoiu (2422412)" userId="S::2422412@student.uwtsd.ac.uk::9b7086b3-53a9-4d0f-808a-0cc470de4247" providerId="AD" clId="Web-{9ECD9545-AFD8-D188-415A-C6B62322A454}" dt="2025-10-25T10:38:04.726" v="203" actId="20577"/>
          <ac:spMkLst>
            <pc:docMk/>
            <pc:sldMk cId="109857222" sldId="256"/>
            <ac:spMk id="11" creationId="{28AAB762-4CA9-6F72-164D-3E5200DEDFC2}"/>
          </ac:spMkLst>
        </pc:spChg>
        <pc:spChg chg="mod">
          <ac:chgData name="Valentina Ciocoiu (2422412)" userId="S::2422412@student.uwtsd.ac.uk::9b7086b3-53a9-4d0f-808a-0cc470de4247" providerId="AD" clId="Web-{9ECD9545-AFD8-D188-415A-C6B62322A454}" dt="2025-10-25T10:38:26.039" v="207" actId="20577"/>
          <ac:spMkLst>
            <pc:docMk/>
            <pc:sldMk cId="109857222" sldId="256"/>
            <ac:spMk id="12" creationId="{D1D3961F-8021-445B-0F3F-8A2ACBEE2A8E}"/>
          </ac:spMkLst>
        </pc:spChg>
        <pc:spChg chg="mod">
          <ac:chgData name="Valentina Ciocoiu (2422412)" userId="S::2422412@student.uwtsd.ac.uk::9b7086b3-53a9-4d0f-808a-0cc470de4247" providerId="AD" clId="Web-{9ECD9545-AFD8-D188-415A-C6B62322A454}" dt="2025-10-25T10:38:29.680" v="208" actId="20577"/>
          <ac:spMkLst>
            <pc:docMk/>
            <pc:sldMk cId="109857222" sldId="256"/>
            <ac:spMk id="13" creationId="{850F1C18-28E8-CC0F-4C49-6CC0B17CA03B}"/>
          </ac:spMkLst>
        </pc:spChg>
        <pc:spChg chg="mod">
          <ac:chgData name="Valentina Ciocoiu (2422412)" userId="S::2422412@student.uwtsd.ac.uk::9b7086b3-53a9-4d0f-808a-0cc470de4247" providerId="AD" clId="Web-{9ECD9545-AFD8-D188-415A-C6B62322A454}" dt="2025-10-25T10:38:37.586" v="209" actId="20577"/>
          <ac:spMkLst>
            <pc:docMk/>
            <pc:sldMk cId="109857222" sldId="256"/>
            <ac:spMk id="14" creationId="{0A5B0D53-1125-F2A4-E63F-6D31708BF486}"/>
          </ac:spMkLst>
        </pc:spChg>
        <pc:spChg chg="mod">
          <ac:chgData name="Valentina Ciocoiu (2422412)" userId="S::2422412@student.uwtsd.ac.uk::9b7086b3-53a9-4d0f-808a-0cc470de4247" providerId="AD" clId="Web-{9ECD9545-AFD8-D188-415A-C6B62322A454}" dt="2025-10-25T10:28:46.777" v="157"/>
          <ac:spMkLst>
            <pc:docMk/>
            <pc:sldMk cId="109857222" sldId="256"/>
            <ac:spMk id="17" creationId="{7338053B-71BC-2031-3E17-B9CF5CEC3B7B}"/>
          </ac:spMkLst>
        </pc:spChg>
        <pc:spChg chg="mod">
          <ac:chgData name="Valentina Ciocoiu (2422412)" userId="S::2422412@student.uwtsd.ac.uk::9b7086b3-53a9-4d0f-808a-0cc470de4247" providerId="AD" clId="Web-{9ECD9545-AFD8-D188-415A-C6B62322A454}" dt="2025-10-25T10:30:07.486" v="164" actId="1076"/>
          <ac:spMkLst>
            <pc:docMk/>
            <pc:sldMk cId="109857222" sldId="256"/>
            <ac:spMk id="19" creationId="{2C0C5B84-B129-B262-B86F-2199E15B0115}"/>
          </ac:spMkLst>
        </pc:spChg>
        <pc:spChg chg="mod">
          <ac:chgData name="Valentina Ciocoiu (2422412)" userId="S::2422412@student.uwtsd.ac.uk::9b7086b3-53a9-4d0f-808a-0cc470de4247" providerId="AD" clId="Web-{9ECD9545-AFD8-D188-415A-C6B62322A454}" dt="2025-10-25T10:29:51.797" v="161"/>
          <ac:spMkLst>
            <pc:docMk/>
            <pc:sldMk cId="109857222" sldId="256"/>
            <ac:spMk id="20" creationId="{58AA5D7C-10D1-4018-E375-5300FAE6EF1D}"/>
          </ac:spMkLst>
        </pc:spChg>
        <pc:spChg chg="mod">
          <ac:chgData name="Valentina Ciocoiu (2422412)" userId="S::2422412@student.uwtsd.ac.uk::9b7086b3-53a9-4d0f-808a-0cc470de4247" providerId="AD" clId="Web-{9ECD9545-AFD8-D188-415A-C6B62322A454}" dt="2025-10-25T10:29:58.954" v="163"/>
          <ac:spMkLst>
            <pc:docMk/>
            <pc:sldMk cId="109857222" sldId="256"/>
            <ac:spMk id="21" creationId="{3CF40D3E-A37A-9120-E870-5E1F4EF41DBD}"/>
          </ac:spMkLst>
        </pc:spChg>
      </pc:sldChg>
      <pc:sldChg chg="modSp">
        <pc:chgData name="Valentina Ciocoiu (2422412)" userId="S::2422412@student.uwtsd.ac.uk::9b7086b3-53a9-4d0f-808a-0cc470de4247" providerId="AD" clId="Web-{9ECD9545-AFD8-D188-415A-C6B62322A454}" dt="2025-10-25T10:10:37.721" v="103" actId="20577"/>
        <pc:sldMkLst>
          <pc:docMk/>
          <pc:sldMk cId="56110857" sldId="265"/>
        </pc:sldMkLst>
        <pc:spChg chg="mod">
          <ac:chgData name="Valentina Ciocoiu (2422412)" userId="S::2422412@student.uwtsd.ac.uk::9b7086b3-53a9-4d0f-808a-0cc470de4247" providerId="AD" clId="Web-{9ECD9545-AFD8-D188-415A-C6B62322A454}" dt="2025-10-25T10:10:37.721" v="103" actId="20577"/>
          <ac:spMkLst>
            <pc:docMk/>
            <pc:sldMk cId="56110857" sldId="265"/>
            <ac:spMk id="3" creationId="{D5B334FF-ACA9-B91F-31BE-B1A77F0E50C7}"/>
          </ac:spMkLst>
        </pc:spChg>
      </pc:sldChg>
      <pc:sldChg chg="addSp delSp modSp">
        <pc:chgData name="Valentina Ciocoiu (2422412)" userId="S::2422412@student.uwtsd.ac.uk::9b7086b3-53a9-4d0f-808a-0cc470de4247" providerId="AD" clId="Web-{9ECD9545-AFD8-D188-415A-C6B62322A454}" dt="2025-10-25T10:37:25.850" v="202" actId="20577"/>
        <pc:sldMkLst>
          <pc:docMk/>
          <pc:sldMk cId="1685614046" sldId="326"/>
        </pc:sldMkLst>
        <pc:spChg chg="add mod">
          <ac:chgData name="Valentina Ciocoiu (2422412)" userId="S::2422412@student.uwtsd.ac.uk::9b7086b3-53a9-4d0f-808a-0cc470de4247" providerId="AD" clId="Web-{9ECD9545-AFD8-D188-415A-C6B62322A454}" dt="2025-10-25T10:37:25.850" v="202" actId="20577"/>
          <ac:spMkLst>
            <pc:docMk/>
            <pc:sldMk cId="1685614046" sldId="326"/>
            <ac:spMk id="24" creationId="{22A35D53-E963-24E1-BD74-CAD96C5BE312}"/>
          </ac:spMkLst>
        </pc:spChg>
      </pc:sldChg>
    </pc:docChg>
  </pc:docChgLst>
  <pc:docChgLst>
    <pc:chgData name="Fabienne Sophie Veronique Cossa (2431920)" userId="S::2431920@student.uwtsd.ac.uk::65766ec3-4ba0-4b95-8e42-0d37ee03cc42" providerId="AD" clId="Web-{2E0B66E1-8A0C-81BB-A36E-7EE5189DEC8A}"/>
    <pc:docChg chg="modSld">
      <pc:chgData name="Fabienne Sophie Veronique Cossa (2431920)" userId="S::2431920@student.uwtsd.ac.uk::65766ec3-4ba0-4b95-8e42-0d37ee03cc42" providerId="AD" clId="Web-{2E0B66E1-8A0C-81BB-A36E-7EE5189DEC8A}" dt="2025-11-01T09:17:37.939" v="0" actId="1076"/>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69D8E5-2E61-4CFA-8CDE-6E4B3AB4A7BA}" type="doc">
      <dgm:prSet loTypeId="urn:microsoft.com/office/officeart/2016/7/layout/VerticalSolidActionList" loCatId="List" qsTypeId="urn:microsoft.com/office/officeart/2005/8/quickstyle/simple2" qsCatId="simple" csTypeId="urn:microsoft.com/office/officeart/2005/8/colors/colorful1" csCatId="colorful" phldr="1"/>
      <dgm:spPr/>
      <dgm:t>
        <a:bodyPr/>
        <a:lstStyle/>
        <a:p>
          <a:endParaRPr lang="en-US"/>
        </a:p>
      </dgm:t>
    </dgm:pt>
    <dgm:pt modelId="{AF8FEBE1-61D9-473D-A214-1ADD77701921}">
      <dgm:prSet custT="1"/>
      <dgm:spPr/>
      <dgm:t>
        <a:bodyPr/>
        <a:lstStyle/>
        <a:p>
          <a:pPr rtl="0"/>
          <a:r>
            <a:rPr lang="en-GB" sz="2600"/>
            <a:t>In </a:t>
          </a:r>
          <a:r>
            <a:rPr lang="en-GB" sz="2600">
              <a:latin typeface="Arial"/>
              <a:cs typeface="Arial"/>
            </a:rPr>
            <a:t>our presentation</a:t>
          </a:r>
          <a:r>
            <a:rPr lang="en-GB" sz="2600">
              <a:latin typeface="Aptos Display" panose="02110004020202020204"/>
            </a:rPr>
            <a:t> we</a:t>
          </a:r>
          <a:r>
            <a:rPr lang="en-GB" sz="2600"/>
            <a:t> will:</a:t>
          </a:r>
        </a:p>
      </dgm:t>
    </dgm:pt>
    <dgm:pt modelId="{E8B085E6-3AB1-441A-928D-4D989AA26449}" type="parTrans" cxnId="{DB39AE34-DB33-4E45-AAC9-6AF9515A29A1}">
      <dgm:prSet/>
      <dgm:spPr/>
      <dgm:t>
        <a:bodyPr/>
        <a:lstStyle/>
        <a:p>
          <a:endParaRPr lang="en-US"/>
        </a:p>
      </dgm:t>
    </dgm:pt>
    <dgm:pt modelId="{9F076E63-F126-44D5-A8BA-2EF81AF9826C}" type="sibTrans" cxnId="{DB39AE34-DB33-4E45-AAC9-6AF9515A29A1}">
      <dgm:prSet/>
      <dgm:spPr/>
      <dgm:t>
        <a:bodyPr/>
        <a:lstStyle/>
        <a:p>
          <a:endParaRPr lang="en-US"/>
        </a:p>
      </dgm:t>
    </dgm:pt>
    <dgm:pt modelId="{9D3DF6FE-78BD-4F30-9CF1-371449D10820}">
      <dgm:prSet custT="1"/>
      <dgm:spPr/>
      <dgm:t>
        <a:bodyPr/>
        <a:lstStyle/>
        <a:p>
          <a:pPr rtl="0">
            <a:buFont typeface="+mj-lt"/>
            <a:buNone/>
          </a:pPr>
          <a:r>
            <a:rPr lang="en-GB" sz="2400">
              <a:latin typeface="Arial"/>
              <a:cs typeface="Arial"/>
            </a:rPr>
            <a:t>1) </a:t>
          </a:r>
          <a:r>
            <a:rPr lang="en-GB" sz="2400">
              <a:latin typeface="Arial"/>
              <a:ea typeface="Calibri"/>
              <a:cs typeface="Calibri"/>
            </a:rPr>
            <a:t>      Provide an overview of Flight Foods Ltd.</a:t>
          </a:r>
        </a:p>
      </dgm:t>
    </dgm:pt>
    <dgm:pt modelId="{61F3DACE-A3B0-4DF2-8A79-5749E30878D7}" type="parTrans" cxnId="{FECFC52C-9310-461E-8466-3398D3C27E2C}">
      <dgm:prSet/>
      <dgm:spPr/>
      <dgm:t>
        <a:bodyPr/>
        <a:lstStyle/>
        <a:p>
          <a:endParaRPr lang="en-US"/>
        </a:p>
      </dgm:t>
    </dgm:pt>
    <dgm:pt modelId="{95B05102-AC1D-4091-9410-D8C98A69EB22}" type="sibTrans" cxnId="{FECFC52C-9310-461E-8466-3398D3C27E2C}">
      <dgm:prSet/>
      <dgm:spPr/>
      <dgm:t>
        <a:bodyPr/>
        <a:lstStyle/>
        <a:p>
          <a:endParaRPr lang="en-US"/>
        </a:p>
      </dgm:t>
    </dgm:pt>
    <dgm:pt modelId="{3A7D26E3-0546-476A-8181-E81CE8531E14}">
      <dgm:prSet custT="1"/>
      <dgm:spPr/>
      <dgm:t>
        <a:bodyPr/>
        <a:lstStyle/>
        <a:p>
          <a:pPr rtl="0">
            <a:buNone/>
          </a:pPr>
          <a:r>
            <a:rPr lang="en-GB" sz="2400">
              <a:latin typeface="Arial"/>
              <a:cs typeface="Arial"/>
            </a:rPr>
            <a:t>3)	</a:t>
          </a:r>
          <a:r>
            <a:rPr lang="en-GB" sz="2400">
              <a:latin typeface="Arial"/>
              <a:ea typeface="Calibri"/>
              <a:cs typeface="Calibri"/>
            </a:rPr>
            <a:t>Discuss about the communication barriers</a:t>
          </a:r>
        </a:p>
      </dgm:t>
    </dgm:pt>
    <dgm:pt modelId="{2DF5FF3F-69CB-4D48-801D-4AB08012DFFE}" type="parTrans" cxnId="{AB8C079E-884E-4787-A056-3C83D6CDBF37}">
      <dgm:prSet/>
      <dgm:spPr/>
      <dgm:t>
        <a:bodyPr/>
        <a:lstStyle/>
        <a:p>
          <a:endParaRPr lang="en-US"/>
        </a:p>
      </dgm:t>
    </dgm:pt>
    <dgm:pt modelId="{1899AC23-7F89-42C0-A5AC-77307281F819}" type="sibTrans" cxnId="{AB8C079E-884E-4787-A056-3C83D6CDBF37}">
      <dgm:prSet/>
      <dgm:spPr/>
      <dgm:t>
        <a:bodyPr/>
        <a:lstStyle/>
        <a:p>
          <a:endParaRPr lang="en-US"/>
        </a:p>
      </dgm:t>
    </dgm:pt>
    <dgm:pt modelId="{415BD399-C59D-4596-A75D-A72FB5CD4382}">
      <dgm:prSet custT="1"/>
      <dgm:spPr/>
      <dgm:t>
        <a:bodyPr/>
        <a:lstStyle/>
        <a:p>
          <a:pPr rtl="0">
            <a:buNone/>
          </a:pPr>
          <a:r>
            <a:rPr lang="en-GB" sz="2400">
              <a:latin typeface="Arial"/>
              <a:cs typeface="Arial"/>
            </a:rPr>
            <a:t>4)	</a:t>
          </a:r>
          <a:r>
            <a:rPr lang="en-US" sz="2400">
              <a:latin typeface="Arial"/>
              <a:ea typeface="Calibri"/>
              <a:cs typeface="Calibri"/>
            </a:rPr>
            <a:t>Explore two communication models </a:t>
          </a:r>
          <a:endParaRPr lang="en-GB" sz="2400">
            <a:latin typeface="Arial"/>
            <a:ea typeface="Calibri"/>
            <a:cs typeface="Calibri"/>
          </a:endParaRPr>
        </a:p>
      </dgm:t>
    </dgm:pt>
    <dgm:pt modelId="{5F112664-4903-4278-BD3C-8217A17E4801}" type="parTrans" cxnId="{E9649FC4-9AB0-425F-8912-6BA08F711C93}">
      <dgm:prSet/>
      <dgm:spPr/>
      <dgm:t>
        <a:bodyPr/>
        <a:lstStyle/>
        <a:p>
          <a:endParaRPr lang="en-US"/>
        </a:p>
      </dgm:t>
    </dgm:pt>
    <dgm:pt modelId="{E3CDAE87-302F-4D89-A942-DC57AB48429C}" type="sibTrans" cxnId="{E9649FC4-9AB0-425F-8912-6BA08F711C93}">
      <dgm:prSet/>
      <dgm:spPr/>
      <dgm:t>
        <a:bodyPr/>
        <a:lstStyle/>
        <a:p>
          <a:endParaRPr lang="en-US"/>
        </a:p>
      </dgm:t>
    </dgm:pt>
    <dgm:pt modelId="{B3DD2D44-F9EC-44D1-A0D9-1C7DCE105093}">
      <dgm:prSet custT="1"/>
      <dgm:spPr/>
      <dgm:t>
        <a:bodyPr/>
        <a:lstStyle/>
        <a:p>
          <a:pPr rtl="0">
            <a:buNone/>
          </a:pPr>
          <a:r>
            <a:rPr lang="en-GB" sz="2400">
              <a:latin typeface="Arial"/>
              <a:cs typeface="Arial"/>
            </a:rPr>
            <a:t>6) </a:t>
          </a:r>
          <a:r>
            <a:rPr lang="en-GB" sz="2400">
              <a:latin typeface="Arial"/>
              <a:ea typeface="Calibri"/>
              <a:cs typeface="Arial"/>
            </a:rPr>
            <a:t>        </a:t>
          </a:r>
          <a:r>
            <a:rPr lang="en-US" sz="2400">
              <a:latin typeface="Arial"/>
              <a:ea typeface="Calibri"/>
              <a:cs typeface="Calibri"/>
            </a:rPr>
            <a:t>And finally end our presentation with a conclusion </a:t>
          </a:r>
        </a:p>
      </dgm:t>
    </dgm:pt>
    <dgm:pt modelId="{A9EC70C1-FBC1-429D-95C6-15040E4F9F3B}" type="parTrans" cxnId="{0CBE66A3-FC24-4E7A-9DA6-23FF11992580}">
      <dgm:prSet/>
      <dgm:spPr/>
      <dgm:t>
        <a:bodyPr/>
        <a:lstStyle/>
        <a:p>
          <a:endParaRPr lang="en-US"/>
        </a:p>
      </dgm:t>
    </dgm:pt>
    <dgm:pt modelId="{B1E14A73-97A5-42B0-B0ED-E77ADDE9CEC6}" type="sibTrans" cxnId="{0CBE66A3-FC24-4E7A-9DA6-23FF11992580}">
      <dgm:prSet/>
      <dgm:spPr/>
      <dgm:t>
        <a:bodyPr/>
        <a:lstStyle/>
        <a:p>
          <a:endParaRPr lang="en-US"/>
        </a:p>
      </dgm:t>
    </dgm:pt>
    <dgm:pt modelId="{911ECCF2-9473-44C2-BD63-6E152B3C666D}">
      <dgm:prSet phldr="0" custT="1"/>
      <dgm:spPr/>
      <dgm:t>
        <a:bodyPr/>
        <a:lstStyle/>
        <a:p>
          <a:pPr rtl="0"/>
          <a:endParaRPr lang="en-GB" sz="3600"/>
        </a:p>
      </dgm:t>
    </dgm:pt>
    <dgm:pt modelId="{D982AEE3-62B7-41CA-A91D-4E7C10853FC3}" type="parTrans" cxnId="{47DB0678-8EC4-454A-AE80-A7D75794C0FA}">
      <dgm:prSet/>
      <dgm:spPr/>
    </dgm:pt>
    <dgm:pt modelId="{43AAF057-4A2C-49FC-83D1-C9AD1B504A07}" type="sibTrans" cxnId="{47DB0678-8EC4-454A-AE80-A7D75794C0FA}">
      <dgm:prSet/>
      <dgm:spPr/>
    </dgm:pt>
    <dgm:pt modelId="{3B6D800C-FCC5-4040-ADA6-7CC6375AAACD}">
      <dgm:prSet phldr="0" custT="1"/>
      <dgm:spPr/>
      <dgm:t>
        <a:bodyPr/>
        <a:lstStyle/>
        <a:p>
          <a:pPr rtl="0"/>
          <a:r>
            <a:rPr lang="en-US" sz="2400">
              <a:latin typeface="Arial"/>
              <a:ea typeface="Calibri"/>
              <a:cs typeface="Calibri"/>
            </a:rPr>
            <a:t>5)   </a:t>
          </a:r>
          <a:r>
            <a:rPr lang="en-US" sz="2400" b="0">
              <a:latin typeface="Arial"/>
              <a:ea typeface="Calibri"/>
              <a:cs typeface="Calibri"/>
            </a:rPr>
            <a:t> Discuss Strategies/solutions to overcome problems</a:t>
          </a:r>
        </a:p>
      </dgm:t>
    </dgm:pt>
    <dgm:pt modelId="{4F380DC6-5359-49EE-8CFB-C9E5AD9B0E68}" type="parTrans" cxnId="{C9EE32B6-72E5-4A74-B62B-892B4195A9B6}">
      <dgm:prSet/>
      <dgm:spPr/>
    </dgm:pt>
    <dgm:pt modelId="{A52947CC-67B1-444A-94AD-047D072729CA}" type="sibTrans" cxnId="{C9EE32B6-72E5-4A74-B62B-892B4195A9B6}">
      <dgm:prSet/>
      <dgm:spPr/>
    </dgm:pt>
    <dgm:pt modelId="{D5E5159B-0558-46FD-9735-2D3C80E15941}">
      <dgm:prSet phldr="0"/>
      <dgm:spPr/>
      <dgm:t>
        <a:bodyPr/>
        <a:lstStyle/>
        <a:p>
          <a:pPr rtl="0"/>
          <a:r>
            <a:rPr lang="en-GB" sz="2400">
              <a:latin typeface="Arial"/>
              <a:ea typeface="Calibri"/>
              <a:cs typeface="Arial"/>
            </a:rPr>
            <a:t>2)	</a:t>
          </a:r>
          <a:r>
            <a:rPr lang="en-GB" sz="2400">
              <a:latin typeface="Arial"/>
              <a:ea typeface="Calibri"/>
              <a:cs typeface="Calibri"/>
            </a:rPr>
            <a:t>Give synopsis of the case study </a:t>
          </a:r>
          <a:endParaRPr lang="en-US" sz="2400">
            <a:latin typeface="Arial"/>
            <a:cs typeface="Arial"/>
          </a:endParaRPr>
        </a:p>
      </dgm:t>
    </dgm:pt>
    <dgm:pt modelId="{644CF1C1-D19E-4A8C-8613-0BA8255C5437}" type="parTrans" cxnId="{1B7441D0-CC3C-40D9-8A2D-71B3D2B5C391}">
      <dgm:prSet/>
      <dgm:spPr/>
    </dgm:pt>
    <dgm:pt modelId="{2A0D51A3-1068-494B-96E6-5722CA168311}" type="sibTrans" cxnId="{1B7441D0-CC3C-40D9-8A2D-71B3D2B5C391}">
      <dgm:prSet/>
      <dgm:spPr/>
    </dgm:pt>
    <dgm:pt modelId="{447A16A9-0724-4C2D-B5AB-32EDA6E49029}" type="pres">
      <dgm:prSet presAssocID="{0D69D8E5-2E61-4CFA-8CDE-6E4B3AB4A7BA}" presName="Name0" presStyleCnt="0">
        <dgm:presLayoutVars>
          <dgm:dir/>
          <dgm:animLvl val="lvl"/>
          <dgm:resizeHandles val="exact"/>
        </dgm:presLayoutVars>
      </dgm:prSet>
      <dgm:spPr/>
    </dgm:pt>
    <dgm:pt modelId="{0D0C2415-37BB-47E2-A102-1AD49BA8E2D9}" type="pres">
      <dgm:prSet presAssocID="{911ECCF2-9473-44C2-BD63-6E152B3C666D}" presName="linNode" presStyleCnt="0"/>
      <dgm:spPr/>
    </dgm:pt>
    <dgm:pt modelId="{A8445777-B473-4044-BE5A-62C9BC40D7C1}" type="pres">
      <dgm:prSet presAssocID="{911ECCF2-9473-44C2-BD63-6E152B3C666D}" presName="parentText" presStyleLbl="alignNode1" presStyleIdx="0" presStyleCnt="2">
        <dgm:presLayoutVars>
          <dgm:chMax val="1"/>
          <dgm:bulletEnabled/>
        </dgm:presLayoutVars>
      </dgm:prSet>
      <dgm:spPr/>
    </dgm:pt>
    <dgm:pt modelId="{61D20572-1A3E-4BA6-ABE5-8B1486FA006E}" type="pres">
      <dgm:prSet presAssocID="{911ECCF2-9473-44C2-BD63-6E152B3C666D}" presName="descendantText" presStyleLbl="alignAccFollowNode1" presStyleIdx="0" presStyleCnt="2">
        <dgm:presLayoutVars>
          <dgm:bulletEnabled/>
        </dgm:presLayoutVars>
      </dgm:prSet>
      <dgm:spPr/>
    </dgm:pt>
    <dgm:pt modelId="{197149C2-C090-4A2D-8F5B-760FCFB1BF6D}" type="pres">
      <dgm:prSet presAssocID="{43AAF057-4A2C-49FC-83D1-C9AD1B504A07}" presName="sp" presStyleCnt="0"/>
      <dgm:spPr/>
    </dgm:pt>
    <dgm:pt modelId="{B7AF11A4-3104-4B85-9B75-F16E5885602E}" type="pres">
      <dgm:prSet presAssocID="{AF8FEBE1-61D9-473D-A214-1ADD77701921}" presName="linNode" presStyleCnt="0"/>
      <dgm:spPr/>
    </dgm:pt>
    <dgm:pt modelId="{646D34DC-526D-49CB-8C67-3A209C3DAE9C}" type="pres">
      <dgm:prSet presAssocID="{AF8FEBE1-61D9-473D-A214-1ADD77701921}" presName="parentText" presStyleLbl="alignNode1" presStyleIdx="1" presStyleCnt="2" custScaleY="151483">
        <dgm:presLayoutVars>
          <dgm:chMax val="1"/>
          <dgm:bulletEnabled/>
        </dgm:presLayoutVars>
      </dgm:prSet>
      <dgm:spPr/>
    </dgm:pt>
    <dgm:pt modelId="{2785E52A-5799-4199-835C-23D37689BBC1}" type="pres">
      <dgm:prSet presAssocID="{AF8FEBE1-61D9-473D-A214-1ADD77701921}" presName="descendantText" presStyleLbl="alignAccFollowNode1" presStyleIdx="1" presStyleCnt="2" custScaleX="110000" custScaleY="195025" custLinFactNeighborX="52" custLinFactNeighborY="748">
        <dgm:presLayoutVars>
          <dgm:bulletEnabled/>
        </dgm:presLayoutVars>
      </dgm:prSet>
      <dgm:spPr/>
    </dgm:pt>
  </dgm:ptLst>
  <dgm:cxnLst>
    <dgm:cxn modelId="{5A496701-838E-480F-A949-8E4B7E80C7F7}" type="presOf" srcId="{B3DD2D44-F9EC-44D1-A0D9-1C7DCE105093}" destId="{2785E52A-5799-4199-835C-23D37689BBC1}" srcOrd="0" destOrd="5" presId="urn:microsoft.com/office/officeart/2016/7/layout/VerticalSolidActionList"/>
    <dgm:cxn modelId="{EA5A7628-A8F0-4A04-B323-51591F299DEB}" type="presOf" srcId="{3B6D800C-FCC5-4040-ADA6-7CC6375AAACD}" destId="{2785E52A-5799-4199-835C-23D37689BBC1}" srcOrd="0" destOrd="4" presId="urn:microsoft.com/office/officeart/2016/7/layout/VerticalSolidActionList"/>
    <dgm:cxn modelId="{D3CA2929-436B-4D5D-8075-70F7E50B5978}" type="presOf" srcId="{D5E5159B-0558-46FD-9735-2D3C80E15941}" destId="{2785E52A-5799-4199-835C-23D37689BBC1}" srcOrd="0" destOrd="1" presId="urn:microsoft.com/office/officeart/2016/7/layout/VerticalSolidActionList"/>
    <dgm:cxn modelId="{FECFC52C-9310-461E-8466-3398D3C27E2C}" srcId="{AF8FEBE1-61D9-473D-A214-1ADD77701921}" destId="{9D3DF6FE-78BD-4F30-9CF1-371449D10820}" srcOrd="0" destOrd="0" parTransId="{61F3DACE-A3B0-4DF2-8A79-5749E30878D7}" sibTransId="{95B05102-AC1D-4091-9410-D8C98A69EB22}"/>
    <dgm:cxn modelId="{DB39AE34-DB33-4E45-AAC9-6AF9515A29A1}" srcId="{0D69D8E5-2E61-4CFA-8CDE-6E4B3AB4A7BA}" destId="{AF8FEBE1-61D9-473D-A214-1ADD77701921}" srcOrd="1" destOrd="0" parTransId="{E8B085E6-3AB1-441A-928D-4D989AA26449}" sibTransId="{9F076E63-F126-44D5-A8BA-2EF81AF9826C}"/>
    <dgm:cxn modelId="{A6CF985B-91DD-43BC-A86F-EEEE97EE44A3}" type="presOf" srcId="{AF8FEBE1-61D9-473D-A214-1ADD77701921}" destId="{646D34DC-526D-49CB-8C67-3A209C3DAE9C}" srcOrd="0" destOrd="0" presId="urn:microsoft.com/office/officeart/2016/7/layout/VerticalSolidActionList"/>
    <dgm:cxn modelId="{E436C053-FA00-40E6-9963-E51E8B62A1FB}" type="presOf" srcId="{0D69D8E5-2E61-4CFA-8CDE-6E4B3AB4A7BA}" destId="{447A16A9-0724-4C2D-B5AB-32EDA6E49029}" srcOrd="0" destOrd="0" presId="urn:microsoft.com/office/officeart/2016/7/layout/VerticalSolidActionList"/>
    <dgm:cxn modelId="{47DB0678-8EC4-454A-AE80-A7D75794C0FA}" srcId="{0D69D8E5-2E61-4CFA-8CDE-6E4B3AB4A7BA}" destId="{911ECCF2-9473-44C2-BD63-6E152B3C666D}" srcOrd="0" destOrd="0" parTransId="{D982AEE3-62B7-41CA-A91D-4E7C10853FC3}" sibTransId="{43AAF057-4A2C-49FC-83D1-C9AD1B504A07}"/>
    <dgm:cxn modelId="{3D6B9397-DFEA-4319-8621-CD7A6076021F}" type="presOf" srcId="{9D3DF6FE-78BD-4F30-9CF1-371449D10820}" destId="{2785E52A-5799-4199-835C-23D37689BBC1}" srcOrd="0" destOrd="0" presId="urn:microsoft.com/office/officeart/2016/7/layout/VerticalSolidActionList"/>
    <dgm:cxn modelId="{3AF17199-163F-4A6B-84BC-CB98D359264E}" type="presOf" srcId="{911ECCF2-9473-44C2-BD63-6E152B3C666D}" destId="{A8445777-B473-4044-BE5A-62C9BC40D7C1}" srcOrd="0" destOrd="0" presId="urn:microsoft.com/office/officeart/2016/7/layout/VerticalSolidActionList"/>
    <dgm:cxn modelId="{AB8C079E-884E-4787-A056-3C83D6CDBF37}" srcId="{AF8FEBE1-61D9-473D-A214-1ADD77701921}" destId="{3A7D26E3-0546-476A-8181-E81CE8531E14}" srcOrd="2" destOrd="0" parTransId="{2DF5FF3F-69CB-4D48-801D-4AB08012DFFE}" sibTransId="{1899AC23-7F89-42C0-A5AC-77307281F819}"/>
    <dgm:cxn modelId="{0CBE66A3-FC24-4E7A-9DA6-23FF11992580}" srcId="{AF8FEBE1-61D9-473D-A214-1ADD77701921}" destId="{B3DD2D44-F9EC-44D1-A0D9-1C7DCE105093}" srcOrd="5" destOrd="0" parTransId="{A9EC70C1-FBC1-429D-95C6-15040E4F9F3B}" sibTransId="{B1E14A73-97A5-42B0-B0ED-E77ADDE9CEC6}"/>
    <dgm:cxn modelId="{C9EE32B6-72E5-4A74-B62B-892B4195A9B6}" srcId="{AF8FEBE1-61D9-473D-A214-1ADD77701921}" destId="{3B6D800C-FCC5-4040-ADA6-7CC6375AAACD}" srcOrd="4" destOrd="0" parTransId="{4F380DC6-5359-49EE-8CFB-C9E5AD9B0E68}" sibTransId="{A52947CC-67B1-444A-94AD-047D072729CA}"/>
    <dgm:cxn modelId="{039CD3BC-1776-4C13-BDA8-15578A10F390}" type="presOf" srcId="{3A7D26E3-0546-476A-8181-E81CE8531E14}" destId="{2785E52A-5799-4199-835C-23D37689BBC1}" srcOrd="0" destOrd="2" presId="urn:microsoft.com/office/officeart/2016/7/layout/VerticalSolidActionList"/>
    <dgm:cxn modelId="{E9649FC4-9AB0-425F-8912-6BA08F711C93}" srcId="{AF8FEBE1-61D9-473D-A214-1ADD77701921}" destId="{415BD399-C59D-4596-A75D-A72FB5CD4382}" srcOrd="3" destOrd="0" parTransId="{5F112664-4903-4278-BD3C-8217A17E4801}" sibTransId="{E3CDAE87-302F-4D89-A942-DC57AB48429C}"/>
    <dgm:cxn modelId="{1B7441D0-CC3C-40D9-8A2D-71B3D2B5C391}" srcId="{AF8FEBE1-61D9-473D-A214-1ADD77701921}" destId="{D5E5159B-0558-46FD-9735-2D3C80E15941}" srcOrd="1" destOrd="0" parTransId="{644CF1C1-D19E-4A8C-8613-0BA8255C5437}" sibTransId="{2A0D51A3-1068-494B-96E6-5722CA168311}"/>
    <dgm:cxn modelId="{50B709F3-D4B5-4E60-B1C2-BC8C02B17280}" type="presOf" srcId="{415BD399-C59D-4596-A75D-A72FB5CD4382}" destId="{2785E52A-5799-4199-835C-23D37689BBC1}" srcOrd="0" destOrd="3" presId="urn:microsoft.com/office/officeart/2016/7/layout/VerticalSolidActionList"/>
    <dgm:cxn modelId="{615D2A5A-5D49-41F3-B586-6EE8D5703E94}" type="presParOf" srcId="{447A16A9-0724-4C2D-B5AB-32EDA6E49029}" destId="{0D0C2415-37BB-47E2-A102-1AD49BA8E2D9}" srcOrd="0" destOrd="0" presId="urn:microsoft.com/office/officeart/2016/7/layout/VerticalSolidActionList"/>
    <dgm:cxn modelId="{15102BF8-8F2A-45C7-9D9D-4E75FD350E19}" type="presParOf" srcId="{0D0C2415-37BB-47E2-A102-1AD49BA8E2D9}" destId="{A8445777-B473-4044-BE5A-62C9BC40D7C1}" srcOrd="0" destOrd="0" presId="urn:microsoft.com/office/officeart/2016/7/layout/VerticalSolidActionList"/>
    <dgm:cxn modelId="{782815CF-DC93-45E8-BA26-BC5A203845DB}" type="presParOf" srcId="{0D0C2415-37BB-47E2-A102-1AD49BA8E2D9}" destId="{61D20572-1A3E-4BA6-ABE5-8B1486FA006E}" srcOrd="1" destOrd="0" presId="urn:microsoft.com/office/officeart/2016/7/layout/VerticalSolidActionList"/>
    <dgm:cxn modelId="{68C3354E-2AA6-416B-BCC2-DFC287529C49}" type="presParOf" srcId="{447A16A9-0724-4C2D-B5AB-32EDA6E49029}" destId="{197149C2-C090-4A2D-8F5B-760FCFB1BF6D}" srcOrd="1" destOrd="0" presId="urn:microsoft.com/office/officeart/2016/7/layout/VerticalSolidActionList"/>
    <dgm:cxn modelId="{D262A30F-7FCB-4FD5-85F2-8CC142DB13F9}" type="presParOf" srcId="{447A16A9-0724-4C2D-B5AB-32EDA6E49029}" destId="{B7AF11A4-3104-4B85-9B75-F16E5885602E}" srcOrd="2" destOrd="0" presId="urn:microsoft.com/office/officeart/2016/7/layout/VerticalSolidActionList"/>
    <dgm:cxn modelId="{1B0060F4-FCF6-45D9-AE97-3EE773299108}" type="presParOf" srcId="{B7AF11A4-3104-4B85-9B75-F16E5885602E}" destId="{646D34DC-526D-49CB-8C67-3A209C3DAE9C}" srcOrd="0" destOrd="0" presId="urn:microsoft.com/office/officeart/2016/7/layout/VerticalSolidActionList"/>
    <dgm:cxn modelId="{FF3F5ED5-4A9F-403D-9EE9-A76520E96225}" type="presParOf" srcId="{B7AF11A4-3104-4B85-9B75-F16E5885602E}" destId="{2785E52A-5799-4199-835C-23D37689BBC1}"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A9C41E-7F63-4297-A36D-4D8557845C4B}" type="doc">
      <dgm:prSet loTypeId="urn:microsoft.com/office/officeart/2005/8/layout/vProcess5" loCatId="process" qsTypeId="urn:microsoft.com/office/officeart/2005/8/quickstyle/simple2" qsCatId="simple" csTypeId="urn:microsoft.com/office/officeart/2005/8/colors/accent2_2" csCatId="accent2" phldr="1"/>
      <dgm:spPr/>
      <dgm:t>
        <a:bodyPr/>
        <a:lstStyle/>
        <a:p>
          <a:endParaRPr lang="en-US"/>
        </a:p>
      </dgm:t>
    </dgm:pt>
    <dgm:pt modelId="{6BA1BC6E-3DEB-44AB-88E4-53FC9AB26436}">
      <dgm:prSet custT="1"/>
      <dgm:spPr/>
      <dgm:t>
        <a:bodyPr/>
        <a:lstStyle/>
        <a:p>
          <a:pPr rtl="0">
            <a:defRPr cap="all"/>
          </a:pPr>
          <a:r>
            <a:rPr lang="en-US" sz="1600" b="1" dirty="0">
              <a:solidFill>
                <a:schemeClr val="tx1"/>
              </a:solidFill>
              <a:latin typeface="Arial"/>
              <a:cs typeface="Arial"/>
            </a:rPr>
            <a:t>USE OF VISUAL AID - </a:t>
          </a:r>
          <a:r>
            <a:rPr lang="en-US" sz="1600" cap="none" dirty="0">
              <a:solidFill>
                <a:schemeClr val="tx1"/>
              </a:solidFill>
              <a:latin typeface="Arial"/>
              <a:cs typeface="Arial"/>
            </a:rPr>
            <a:t>Visual language through posters, graphs, charts, and diagrams are universal and easily understandable.</a:t>
          </a:r>
        </a:p>
      </dgm:t>
    </dgm:pt>
    <dgm:pt modelId="{BBDEFA20-DE5E-4D5D-BF96-1723C977E1A8}" type="parTrans" cxnId="{242B26C5-2B86-482E-B04F-EAA611FC1093}">
      <dgm:prSet/>
      <dgm:spPr/>
      <dgm:t>
        <a:bodyPr/>
        <a:lstStyle/>
        <a:p>
          <a:endParaRPr lang="en-US"/>
        </a:p>
      </dgm:t>
    </dgm:pt>
    <dgm:pt modelId="{3FE84D84-0FEC-4CD6-9B3F-B61DD55F5527}" type="sibTrans" cxnId="{242B26C5-2B86-482E-B04F-EAA611FC1093}">
      <dgm:prSet/>
      <dgm:spPr/>
      <dgm:t>
        <a:bodyPr/>
        <a:lstStyle/>
        <a:p>
          <a:endParaRPr lang="en-US"/>
        </a:p>
      </dgm:t>
    </dgm:pt>
    <dgm:pt modelId="{03E7AB01-33E7-4447-8708-992092F7DF90}">
      <dgm:prSet phldr="0" custT="1"/>
      <dgm:spPr/>
      <dgm:t>
        <a:bodyPr/>
        <a:lstStyle/>
        <a:p>
          <a:pPr rtl="0"/>
          <a:r>
            <a:rPr lang="en-US" sz="1600" b="1" dirty="0">
              <a:solidFill>
                <a:schemeClr val="tx1"/>
              </a:solidFill>
              <a:latin typeface="Arial"/>
              <a:ea typeface="Calibri"/>
              <a:cs typeface="Calibri"/>
            </a:rPr>
            <a:t>USE FEEDBACK</a:t>
          </a:r>
          <a:r>
            <a:rPr lang="en-US" sz="1600" dirty="0">
              <a:solidFill>
                <a:schemeClr val="tx1"/>
              </a:solidFill>
              <a:latin typeface="Arial"/>
              <a:ea typeface="Calibri"/>
              <a:cs typeface="Calibri"/>
            </a:rPr>
            <a:t> - Feedback allows us to gain insight into how our message is received and understood by others to avoid any misunderstanding and inaccuracies</a:t>
          </a:r>
        </a:p>
      </dgm:t>
    </dgm:pt>
    <dgm:pt modelId="{0BB9B247-9035-4413-AB67-4C9468BC1B47}" type="parTrans" cxnId="{E0F63E8D-284C-4B72-98BE-C51743C8BBD0}">
      <dgm:prSet/>
      <dgm:spPr/>
    </dgm:pt>
    <dgm:pt modelId="{66F28AB8-5AD1-4BAB-82AF-70C49D3C96D1}" type="sibTrans" cxnId="{E0F63E8D-284C-4B72-98BE-C51743C8BBD0}">
      <dgm:prSet/>
      <dgm:spPr/>
      <dgm:t>
        <a:bodyPr/>
        <a:lstStyle/>
        <a:p>
          <a:endParaRPr lang="en-US"/>
        </a:p>
      </dgm:t>
    </dgm:pt>
    <dgm:pt modelId="{7303A8FE-0AEF-438A-8518-3B1952DA5B5C}">
      <dgm:prSet phldr="0" custT="1"/>
      <dgm:spPr/>
      <dgm:t>
        <a:bodyPr/>
        <a:lstStyle/>
        <a:p>
          <a:pPr rtl="0">
            <a:defRPr cap="all"/>
          </a:pPr>
          <a:r>
            <a:rPr lang="en-US" sz="1600" b="1" dirty="0">
              <a:solidFill>
                <a:schemeClr val="tx1"/>
              </a:solidFill>
              <a:latin typeface="Arial"/>
              <a:cs typeface="Arial"/>
            </a:rPr>
            <a:t>Non-Verbal Communication- </a:t>
          </a:r>
          <a:r>
            <a:rPr lang="en-US" sz="1600" cap="none" dirty="0">
              <a:solidFill>
                <a:schemeClr val="tx1"/>
              </a:solidFill>
              <a:latin typeface="Arial"/>
              <a:cs typeface="Arial"/>
            </a:rPr>
            <a:t>Non-verbal communication significantly influences message transmission and interpersonal understanding. </a:t>
          </a:r>
          <a:r>
            <a:rPr lang="en-US" sz="1600" b="0" cap="none" dirty="0">
              <a:solidFill>
                <a:schemeClr val="tx1"/>
              </a:solidFill>
              <a:latin typeface="Arial"/>
              <a:cs typeface="Arial"/>
            </a:rPr>
            <a:t>It includes body language, posture &amp; gestures, facial expressions &amp; tone of voice</a:t>
          </a:r>
        </a:p>
      </dgm:t>
    </dgm:pt>
    <dgm:pt modelId="{01B9A602-C22A-4B88-A34D-6EEBC829B50B}" type="parTrans" cxnId="{2CF2E83D-67B2-40B1-B852-B8799DE6A912}">
      <dgm:prSet/>
      <dgm:spPr/>
    </dgm:pt>
    <dgm:pt modelId="{26EEA1C1-1782-485B-B493-E044456752F8}" type="sibTrans" cxnId="{2CF2E83D-67B2-40B1-B852-B8799DE6A912}">
      <dgm:prSet/>
      <dgm:spPr/>
    </dgm:pt>
    <dgm:pt modelId="{0B028984-C2F9-46D3-B889-AAEFAF534E68}">
      <dgm:prSet phldr="0" custT="1"/>
      <dgm:spPr/>
      <dgm:t>
        <a:bodyPr/>
        <a:lstStyle/>
        <a:p>
          <a:pPr rtl="0">
            <a:defRPr cap="all"/>
          </a:pPr>
          <a:r>
            <a:rPr lang="en-US" sz="1600" b="1" dirty="0">
              <a:solidFill>
                <a:schemeClr val="tx1"/>
              </a:solidFill>
              <a:latin typeface="Arial"/>
              <a:cs typeface="Arial"/>
            </a:rPr>
            <a:t>DEVELOP CULTURAL AWARENESS: </a:t>
          </a:r>
          <a:r>
            <a:rPr lang="en-US" sz="1600" b="0" cap="none" dirty="0">
              <a:solidFill>
                <a:schemeClr val="tx1"/>
              </a:solidFill>
              <a:latin typeface="Arial"/>
              <a:cs typeface="Arial"/>
            </a:rPr>
            <a:t>Cultural awareness is crucial, it involves understanding and respecting the customs, belief &amp; values helping to overcome barriers related to cultural differences.</a:t>
          </a:r>
        </a:p>
      </dgm:t>
    </dgm:pt>
    <dgm:pt modelId="{F21BAFBC-A0D7-4898-B0B3-2159E45EFD19}" type="parTrans" cxnId="{0B9DF8C0-130F-41A7-9091-D38405BDFB03}">
      <dgm:prSet/>
      <dgm:spPr/>
    </dgm:pt>
    <dgm:pt modelId="{259C3D35-6CED-4D6E-9D43-7BB36B7B382A}" type="sibTrans" cxnId="{0B9DF8C0-130F-41A7-9091-D38405BDFB03}">
      <dgm:prSet/>
      <dgm:spPr/>
      <dgm:t>
        <a:bodyPr/>
        <a:lstStyle/>
        <a:p>
          <a:endParaRPr lang="en-US"/>
        </a:p>
      </dgm:t>
    </dgm:pt>
    <dgm:pt modelId="{9CA3E7F4-4295-4C36-ACA1-FDF98E3E4C94}">
      <dgm:prSet phldr="0" custT="1"/>
      <dgm:spPr/>
      <dgm:t>
        <a:bodyPr/>
        <a:lstStyle/>
        <a:p>
          <a:r>
            <a:rPr lang="en-US" sz="1600" b="1" cap="none" dirty="0">
              <a:latin typeface="Arial"/>
              <a:ea typeface="Calibri"/>
              <a:cs typeface="Calibri"/>
            </a:rPr>
            <a:t>SIMPLIFY LANGUAGE</a:t>
          </a:r>
          <a:r>
            <a:rPr lang="en-US" sz="1600" b="0" cap="none" dirty="0">
              <a:latin typeface="Arial"/>
              <a:ea typeface="Calibri"/>
              <a:cs typeface="Calibri"/>
            </a:rPr>
            <a:t> - </a:t>
          </a:r>
          <a:r>
            <a:rPr lang="en-US" sz="1600" b="0" dirty="0">
              <a:latin typeface="Arial"/>
              <a:ea typeface="Calibri"/>
              <a:cs typeface="Calibri"/>
            </a:rPr>
            <a:t>An effective communication is achieved when a message is clearly received and understood, reducing the potential for confusion or misunderstandings</a:t>
          </a:r>
          <a:r>
            <a:rPr lang="en-US" sz="1600" dirty="0">
              <a:latin typeface="Arial"/>
              <a:ea typeface="Calibri"/>
              <a:cs typeface="Calibri"/>
            </a:rPr>
            <a:t> </a:t>
          </a:r>
          <a:endParaRPr lang="en-US" sz="1600" dirty="0">
            <a:latin typeface="Arial"/>
            <a:cs typeface="Arial"/>
          </a:endParaRPr>
        </a:p>
      </dgm:t>
    </dgm:pt>
    <dgm:pt modelId="{DF6D9423-B626-4288-8A3B-28CDCBB7800B}" type="parTrans" cxnId="{A3FA8905-6EFC-4D76-B91A-859BFCC012CB}">
      <dgm:prSet/>
      <dgm:spPr/>
    </dgm:pt>
    <dgm:pt modelId="{0E126278-D584-4666-8D3E-CC5CE8EC41DB}" type="sibTrans" cxnId="{A3FA8905-6EFC-4D76-B91A-859BFCC012CB}">
      <dgm:prSet/>
      <dgm:spPr/>
      <dgm:t>
        <a:bodyPr/>
        <a:lstStyle/>
        <a:p>
          <a:endParaRPr lang="en-US"/>
        </a:p>
      </dgm:t>
    </dgm:pt>
    <dgm:pt modelId="{5E6A402A-E4D2-4442-82A4-6BCDE4A91721}" type="pres">
      <dgm:prSet presAssocID="{53A9C41E-7F63-4297-A36D-4D8557845C4B}" presName="outerComposite" presStyleCnt="0">
        <dgm:presLayoutVars>
          <dgm:chMax val="5"/>
          <dgm:dir/>
          <dgm:resizeHandles val="exact"/>
        </dgm:presLayoutVars>
      </dgm:prSet>
      <dgm:spPr/>
    </dgm:pt>
    <dgm:pt modelId="{3A0CB126-2525-4405-9BFC-4ED4E0767FAE}" type="pres">
      <dgm:prSet presAssocID="{53A9C41E-7F63-4297-A36D-4D8557845C4B}" presName="dummyMaxCanvas" presStyleCnt="0">
        <dgm:presLayoutVars/>
      </dgm:prSet>
      <dgm:spPr/>
    </dgm:pt>
    <dgm:pt modelId="{45AA67B0-5D82-4EDF-8BC7-A8C6079CD919}" type="pres">
      <dgm:prSet presAssocID="{53A9C41E-7F63-4297-A36D-4D8557845C4B}" presName="FiveNodes_1" presStyleLbl="node1" presStyleIdx="0" presStyleCnt="5">
        <dgm:presLayoutVars>
          <dgm:bulletEnabled val="1"/>
        </dgm:presLayoutVars>
      </dgm:prSet>
      <dgm:spPr/>
    </dgm:pt>
    <dgm:pt modelId="{368BAF80-693C-44B7-B60C-8B557212BC6D}" type="pres">
      <dgm:prSet presAssocID="{53A9C41E-7F63-4297-A36D-4D8557845C4B}" presName="FiveNodes_2" presStyleLbl="node1" presStyleIdx="1" presStyleCnt="5">
        <dgm:presLayoutVars>
          <dgm:bulletEnabled val="1"/>
        </dgm:presLayoutVars>
      </dgm:prSet>
      <dgm:spPr/>
    </dgm:pt>
    <dgm:pt modelId="{DFA89C5B-3F15-41E0-935D-F96642DD54D8}" type="pres">
      <dgm:prSet presAssocID="{53A9C41E-7F63-4297-A36D-4D8557845C4B}" presName="FiveNodes_3" presStyleLbl="node1" presStyleIdx="2" presStyleCnt="5">
        <dgm:presLayoutVars>
          <dgm:bulletEnabled val="1"/>
        </dgm:presLayoutVars>
      </dgm:prSet>
      <dgm:spPr/>
    </dgm:pt>
    <dgm:pt modelId="{5A3A3816-AEA1-445C-81B6-436088EAE8C7}" type="pres">
      <dgm:prSet presAssocID="{53A9C41E-7F63-4297-A36D-4D8557845C4B}" presName="FiveNodes_4" presStyleLbl="node1" presStyleIdx="3" presStyleCnt="5">
        <dgm:presLayoutVars>
          <dgm:bulletEnabled val="1"/>
        </dgm:presLayoutVars>
      </dgm:prSet>
      <dgm:spPr/>
    </dgm:pt>
    <dgm:pt modelId="{53DB228E-DB43-456F-942C-6469CA433256}" type="pres">
      <dgm:prSet presAssocID="{53A9C41E-7F63-4297-A36D-4D8557845C4B}" presName="FiveNodes_5" presStyleLbl="node1" presStyleIdx="4" presStyleCnt="5">
        <dgm:presLayoutVars>
          <dgm:bulletEnabled val="1"/>
        </dgm:presLayoutVars>
      </dgm:prSet>
      <dgm:spPr/>
    </dgm:pt>
    <dgm:pt modelId="{1AC3414D-C1D4-4AD1-BED0-4DB6F3467500}" type="pres">
      <dgm:prSet presAssocID="{53A9C41E-7F63-4297-A36D-4D8557845C4B}" presName="FiveConn_1-2" presStyleLbl="fgAccFollowNode1" presStyleIdx="0" presStyleCnt="4">
        <dgm:presLayoutVars>
          <dgm:bulletEnabled val="1"/>
        </dgm:presLayoutVars>
      </dgm:prSet>
      <dgm:spPr/>
    </dgm:pt>
    <dgm:pt modelId="{A5E52EC8-4058-46B3-8669-D12ED9F9BE0B}" type="pres">
      <dgm:prSet presAssocID="{53A9C41E-7F63-4297-A36D-4D8557845C4B}" presName="FiveConn_2-3" presStyleLbl="fgAccFollowNode1" presStyleIdx="1" presStyleCnt="4">
        <dgm:presLayoutVars>
          <dgm:bulletEnabled val="1"/>
        </dgm:presLayoutVars>
      </dgm:prSet>
      <dgm:spPr/>
    </dgm:pt>
    <dgm:pt modelId="{BB286990-8CAB-470D-A7F5-0CD3F7D30BB8}" type="pres">
      <dgm:prSet presAssocID="{53A9C41E-7F63-4297-A36D-4D8557845C4B}" presName="FiveConn_3-4" presStyleLbl="fgAccFollowNode1" presStyleIdx="2" presStyleCnt="4">
        <dgm:presLayoutVars>
          <dgm:bulletEnabled val="1"/>
        </dgm:presLayoutVars>
      </dgm:prSet>
      <dgm:spPr/>
    </dgm:pt>
    <dgm:pt modelId="{02A37C31-A868-40D6-AF75-099149016065}" type="pres">
      <dgm:prSet presAssocID="{53A9C41E-7F63-4297-A36D-4D8557845C4B}" presName="FiveConn_4-5" presStyleLbl="fgAccFollowNode1" presStyleIdx="3" presStyleCnt="4">
        <dgm:presLayoutVars>
          <dgm:bulletEnabled val="1"/>
        </dgm:presLayoutVars>
      </dgm:prSet>
      <dgm:spPr/>
    </dgm:pt>
    <dgm:pt modelId="{08431F68-1460-44E0-B6C9-B0A01B33CDAC}" type="pres">
      <dgm:prSet presAssocID="{53A9C41E-7F63-4297-A36D-4D8557845C4B}" presName="FiveNodes_1_text" presStyleLbl="node1" presStyleIdx="4" presStyleCnt="5">
        <dgm:presLayoutVars>
          <dgm:bulletEnabled val="1"/>
        </dgm:presLayoutVars>
      </dgm:prSet>
      <dgm:spPr/>
    </dgm:pt>
    <dgm:pt modelId="{377F5005-16B0-46C7-95A6-AC5BC98DF847}" type="pres">
      <dgm:prSet presAssocID="{53A9C41E-7F63-4297-A36D-4D8557845C4B}" presName="FiveNodes_2_text" presStyleLbl="node1" presStyleIdx="4" presStyleCnt="5">
        <dgm:presLayoutVars>
          <dgm:bulletEnabled val="1"/>
        </dgm:presLayoutVars>
      </dgm:prSet>
      <dgm:spPr/>
    </dgm:pt>
    <dgm:pt modelId="{E170587E-E54D-459E-BE7A-ABA8731D2FEF}" type="pres">
      <dgm:prSet presAssocID="{53A9C41E-7F63-4297-A36D-4D8557845C4B}" presName="FiveNodes_3_text" presStyleLbl="node1" presStyleIdx="4" presStyleCnt="5">
        <dgm:presLayoutVars>
          <dgm:bulletEnabled val="1"/>
        </dgm:presLayoutVars>
      </dgm:prSet>
      <dgm:spPr/>
    </dgm:pt>
    <dgm:pt modelId="{AC91FFB4-2572-41F9-927D-7A4ADCBC725A}" type="pres">
      <dgm:prSet presAssocID="{53A9C41E-7F63-4297-A36D-4D8557845C4B}" presName="FiveNodes_4_text" presStyleLbl="node1" presStyleIdx="4" presStyleCnt="5">
        <dgm:presLayoutVars>
          <dgm:bulletEnabled val="1"/>
        </dgm:presLayoutVars>
      </dgm:prSet>
      <dgm:spPr/>
    </dgm:pt>
    <dgm:pt modelId="{CA9F2B6F-B549-4ADB-B026-753BE068D2BD}" type="pres">
      <dgm:prSet presAssocID="{53A9C41E-7F63-4297-A36D-4D8557845C4B}" presName="FiveNodes_5_text" presStyleLbl="node1" presStyleIdx="4" presStyleCnt="5">
        <dgm:presLayoutVars>
          <dgm:bulletEnabled val="1"/>
        </dgm:presLayoutVars>
      </dgm:prSet>
      <dgm:spPr/>
    </dgm:pt>
  </dgm:ptLst>
  <dgm:cxnLst>
    <dgm:cxn modelId="{A3FA8905-6EFC-4D76-B91A-859BFCC012CB}" srcId="{53A9C41E-7F63-4297-A36D-4D8557845C4B}" destId="{9CA3E7F4-4295-4C36-ACA1-FDF98E3E4C94}" srcOrd="0" destOrd="0" parTransId="{DF6D9423-B626-4288-8A3B-28CDCBB7800B}" sibTransId="{0E126278-D584-4666-8D3E-CC5CE8EC41DB}"/>
    <dgm:cxn modelId="{66D2C018-62EA-46AB-A536-0D15852A2B95}" type="presOf" srcId="{66F28AB8-5AD1-4BAB-82AF-70C49D3C96D1}" destId="{A5E52EC8-4058-46B3-8669-D12ED9F9BE0B}" srcOrd="0" destOrd="0" presId="urn:microsoft.com/office/officeart/2005/8/layout/vProcess5"/>
    <dgm:cxn modelId="{2CF2E83D-67B2-40B1-B852-B8799DE6A912}" srcId="{53A9C41E-7F63-4297-A36D-4D8557845C4B}" destId="{7303A8FE-0AEF-438A-8518-3B1952DA5B5C}" srcOrd="4" destOrd="0" parTransId="{01B9A602-C22A-4B88-A34D-6EEBC829B50B}" sibTransId="{26EEA1C1-1782-485B-B493-E044456752F8}"/>
    <dgm:cxn modelId="{C6AE6567-2E9A-44B2-A325-AAF4CD35D928}" type="presOf" srcId="{0B028984-C2F9-46D3-B889-AAEFAF534E68}" destId="{DFA89C5B-3F15-41E0-935D-F96642DD54D8}" srcOrd="0" destOrd="0" presId="urn:microsoft.com/office/officeart/2005/8/layout/vProcess5"/>
    <dgm:cxn modelId="{8EE8A548-2911-4306-8252-2702CD2AEE64}" type="presOf" srcId="{6BA1BC6E-3DEB-44AB-88E4-53FC9AB26436}" destId="{5A3A3816-AEA1-445C-81B6-436088EAE8C7}" srcOrd="0" destOrd="0" presId="urn:microsoft.com/office/officeart/2005/8/layout/vProcess5"/>
    <dgm:cxn modelId="{4B9E5E4A-2F0E-4066-8215-440E7CC35DD8}" type="presOf" srcId="{259C3D35-6CED-4D6E-9D43-7BB36B7B382A}" destId="{BB286990-8CAB-470D-A7F5-0CD3F7D30BB8}" srcOrd="0" destOrd="0" presId="urn:microsoft.com/office/officeart/2005/8/layout/vProcess5"/>
    <dgm:cxn modelId="{63794172-505D-405B-B5FD-097CA0356BF8}" type="presOf" srcId="{53A9C41E-7F63-4297-A36D-4D8557845C4B}" destId="{5E6A402A-E4D2-4442-82A4-6BCDE4A91721}" srcOrd="0" destOrd="0" presId="urn:microsoft.com/office/officeart/2005/8/layout/vProcess5"/>
    <dgm:cxn modelId="{4F0D7478-20A8-4AE5-A594-831205398E55}" type="presOf" srcId="{3FE84D84-0FEC-4CD6-9B3F-B61DD55F5527}" destId="{02A37C31-A868-40D6-AF75-099149016065}" srcOrd="0" destOrd="0" presId="urn:microsoft.com/office/officeart/2005/8/layout/vProcess5"/>
    <dgm:cxn modelId="{8D199C80-A31D-4F94-A9BD-FA59F5924F4C}" type="presOf" srcId="{7303A8FE-0AEF-438A-8518-3B1952DA5B5C}" destId="{CA9F2B6F-B549-4ADB-B026-753BE068D2BD}" srcOrd="1" destOrd="0" presId="urn:microsoft.com/office/officeart/2005/8/layout/vProcess5"/>
    <dgm:cxn modelId="{4346C28B-1331-44EC-8956-3EB40D54B040}" type="presOf" srcId="{0B028984-C2F9-46D3-B889-AAEFAF534E68}" destId="{E170587E-E54D-459E-BE7A-ABA8731D2FEF}" srcOrd="1" destOrd="0" presId="urn:microsoft.com/office/officeart/2005/8/layout/vProcess5"/>
    <dgm:cxn modelId="{E0F63E8D-284C-4B72-98BE-C51743C8BBD0}" srcId="{53A9C41E-7F63-4297-A36D-4D8557845C4B}" destId="{03E7AB01-33E7-4447-8708-992092F7DF90}" srcOrd="1" destOrd="0" parTransId="{0BB9B247-9035-4413-AB67-4C9468BC1B47}" sibTransId="{66F28AB8-5AD1-4BAB-82AF-70C49D3C96D1}"/>
    <dgm:cxn modelId="{EB6047A0-9D75-4FA0-853D-305EC6638D9C}" type="presOf" srcId="{9CA3E7F4-4295-4C36-ACA1-FDF98E3E4C94}" destId="{08431F68-1460-44E0-B6C9-B0A01B33CDAC}" srcOrd="1" destOrd="0" presId="urn:microsoft.com/office/officeart/2005/8/layout/vProcess5"/>
    <dgm:cxn modelId="{0B9DF8C0-130F-41A7-9091-D38405BDFB03}" srcId="{53A9C41E-7F63-4297-A36D-4D8557845C4B}" destId="{0B028984-C2F9-46D3-B889-AAEFAF534E68}" srcOrd="2" destOrd="0" parTransId="{F21BAFBC-A0D7-4898-B0B3-2159E45EFD19}" sibTransId="{259C3D35-6CED-4D6E-9D43-7BB36B7B382A}"/>
    <dgm:cxn modelId="{242B26C5-2B86-482E-B04F-EAA611FC1093}" srcId="{53A9C41E-7F63-4297-A36D-4D8557845C4B}" destId="{6BA1BC6E-3DEB-44AB-88E4-53FC9AB26436}" srcOrd="3" destOrd="0" parTransId="{BBDEFA20-DE5E-4D5D-BF96-1723C977E1A8}" sibTransId="{3FE84D84-0FEC-4CD6-9B3F-B61DD55F5527}"/>
    <dgm:cxn modelId="{7F9F36C5-5813-4543-8631-AB8CC595A06E}" type="presOf" srcId="{6BA1BC6E-3DEB-44AB-88E4-53FC9AB26436}" destId="{AC91FFB4-2572-41F9-927D-7A4ADCBC725A}" srcOrd="1" destOrd="0" presId="urn:microsoft.com/office/officeart/2005/8/layout/vProcess5"/>
    <dgm:cxn modelId="{7FFC14C6-A2F0-436E-976D-CFD44EE6AE58}" type="presOf" srcId="{03E7AB01-33E7-4447-8708-992092F7DF90}" destId="{368BAF80-693C-44B7-B60C-8B557212BC6D}" srcOrd="0" destOrd="0" presId="urn:microsoft.com/office/officeart/2005/8/layout/vProcess5"/>
    <dgm:cxn modelId="{655C65E1-9852-4017-983C-A98F8CAA6B99}" type="presOf" srcId="{0E126278-D584-4666-8D3E-CC5CE8EC41DB}" destId="{1AC3414D-C1D4-4AD1-BED0-4DB6F3467500}" srcOrd="0" destOrd="0" presId="urn:microsoft.com/office/officeart/2005/8/layout/vProcess5"/>
    <dgm:cxn modelId="{F73E9FE3-7170-401A-9ACA-5D513BC4A3AA}" type="presOf" srcId="{03E7AB01-33E7-4447-8708-992092F7DF90}" destId="{377F5005-16B0-46C7-95A6-AC5BC98DF847}" srcOrd="1" destOrd="0" presId="urn:microsoft.com/office/officeart/2005/8/layout/vProcess5"/>
    <dgm:cxn modelId="{EE1077EE-DBFA-4199-AD12-6C9E1A824719}" type="presOf" srcId="{9CA3E7F4-4295-4C36-ACA1-FDF98E3E4C94}" destId="{45AA67B0-5D82-4EDF-8BC7-A8C6079CD919}" srcOrd="0" destOrd="0" presId="urn:microsoft.com/office/officeart/2005/8/layout/vProcess5"/>
    <dgm:cxn modelId="{CA4A59F4-49A0-4AE4-8022-640F7B58176E}" type="presOf" srcId="{7303A8FE-0AEF-438A-8518-3B1952DA5B5C}" destId="{53DB228E-DB43-456F-942C-6469CA433256}" srcOrd="0" destOrd="0" presId="urn:microsoft.com/office/officeart/2005/8/layout/vProcess5"/>
    <dgm:cxn modelId="{1DE39D0B-D2ED-4565-A5F6-A8BC88ABC3D5}" type="presParOf" srcId="{5E6A402A-E4D2-4442-82A4-6BCDE4A91721}" destId="{3A0CB126-2525-4405-9BFC-4ED4E0767FAE}" srcOrd="0" destOrd="0" presId="urn:microsoft.com/office/officeart/2005/8/layout/vProcess5"/>
    <dgm:cxn modelId="{514448B8-9112-46B4-96FF-6B93F22A39C3}" type="presParOf" srcId="{5E6A402A-E4D2-4442-82A4-6BCDE4A91721}" destId="{45AA67B0-5D82-4EDF-8BC7-A8C6079CD919}" srcOrd="1" destOrd="0" presId="urn:microsoft.com/office/officeart/2005/8/layout/vProcess5"/>
    <dgm:cxn modelId="{2C4AFE1D-5970-4202-9160-0C08E3E49615}" type="presParOf" srcId="{5E6A402A-E4D2-4442-82A4-6BCDE4A91721}" destId="{368BAF80-693C-44B7-B60C-8B557212BC6D}" srcOrd="2" destOrd="0" presId="urn:microsoft.com/office/officeart/2005/8/layout/vProcess5"/>
    <dgm:cxn modelId="{DEC1ACA3-7C5F-4A0D-958E-255EC430DAAD}" type="presParOf" srcId="{5E6A402A-E4D2-4442-82A4-6BCDE4A91721}" destId="{DFA89C5B-3F15-41E0-935D-F96642DD54D8}" srcOrd="3" destOrd="0" presId="urn:microsoft.com/office/officeart/2005/8/layout/vProcess5"/>
    <dgm:cxn modelId="{CB0FAF2A-73C2-44AC-BFEC-47FCB4F3745A}" type="presParOf" srcId="{5E6A402A-E4D2-4442-82A4-6BCDE4A91721}" destId="{5A3A3816-AEA1-445C-81B6-436088EAE8C7}" srcOrd="4" destOrd="0" presId="urn:microsoft.com/office/officeart/2005/8/layout/vProcess5"/>
    <dgm:cxn modelId="{77447762-6697-422E-AE48-8F90C9F4BB45}" type="presParOf" srcId="{5E6A402A-E4D2-4442-82A4-6BCDE4A91721}" destId="{53DB228E-DB43-456F-942C-6469CA433256}" srcOrd="5" destOrd="0" presId="urn:microsoft.com/office/officeart/2005/8/layout/vProcess5"/>
    <dgm:cxn modelId="{1A86F9ED-8E5A-49FF-9A23-784DA9B1FB06}" type="presParOf" srcId="{5E6A402A-E4D2-4442-82A4-6BCDE4A91721}" destId="{1AC3414D-C1D4-4AD1-BED0-4DB6F3467500}" srcOrd="6" destOrd="0" presId="urn:microsoft.com/office/officeart/2005/8/layout/vProcess5"/>
    <dgm:cxn modelId="{6B05D38F-C388-47A1-915A-66EE76A9C65C}" type="presParOf" srcId="{5E6A402A-E4D2-4442-82A4-6BCDE4A91721}" destId="{A5E52EC8-4058-46B3-8669-D12ED9F9BE0B}" srcOrd="7" destOrd="0" presId="urn:microsoft.com/office/officeart/2005/8/layout/vProcess5"/>
    <dgm:cxn modelId="{195F510D-61FE-442F-A08E-1B4F91EEB76C}" type="presParOf" srcId="{5E6A402A-E4D2-4442-82A4-6BCDE4A91721}" destId="{BB286990-8CAB-470D-A7F5-0CD3F7D30BB8}" srcOrd="8" destOrd="0" presId="urn:microsoft.com/office/officeart/2005/8/layout/vProcess5"/>
    <dgm:cxn modelId="{295C6045-741B-4AAD-98DF-716E84C09B6F}" type="presParOf" srcId="{5E6A402A-E4D2-4442-82A4-6BCDE4A91721}" destId="{02A37C31-A868-40D6-AF75-099149016065}" srcOrd="9" destOrd="0" presId="urn:microsoft.com/office/officeart/2005/8/layout/vProcess5"/>
    <dgm:cxn modelId="{3A9CD454-A450-4350-94F8-D25A9CBA5B18}" type="presParOf" srcId="{5E6A402A-E4D2-4442-82A4-6BCDE4A91721}" destId="{08431F68-1460-44E0-B6C9-B0A01B33CDAC}" srcOrd="10" destOrd="0" presId="urn:microsoft.com/office/officeart/2005/8/layout/vProcess5"/>
    <dgm:cxn modelId="{CC7D2508-C72B-4095-AF55-F38C663EDCC0}" type="presParOf" srcId="{5E6A402A-E4D2-4442-82A4-6BCDE4A91721}" destId="{377F5005-16B0-46C7-95A6-AC5BC98DF847}" srcOrd="11" destOrd="0" presId="urn:microsoft.com/office/officeart/2005/8/layout/vProcess5"/>
    <dgm:cxn modelId="{DEC64BD7-E157-4178-AF89-3E493B6DF256}" type="presParOf" srcId="{5E6A402A-E4D2-4442-82A4-6BCDE4A91721}" destId="{E170587E-E54D-459E-BE7A-ABA8731D2FEF}" srcOrd="12" destOrd="0" presId="urn:microsoft.com/office/officeart/2005/8/layout/vProcess5"/>
    <dgm:cxn modelId="{3500081D-716E-46C4-A34D-5D62F4BD12AE}" type="presParOf" srcId="{5E6A402A-E4D2-4442-82A4-6BCDE4A91721}" destId="{AC91FFB4-2572-41F9-927D-7A4ADCBC725A}" srcOrd="13" destOrd="0" presId="urn:microsoft.com/office/officeart/2005/8/layout/vProcess5"/>
    <dgm:cxn modelId="{7721A4CA-93DB-4A96-9BA7-0ED66A6C5D4F}" type="presParOf" srcId="{5E6A402A-E4D2-4442-82A4-6BCDE4A91721}" destId="{CA9F2B6F-B549-4ADB-B026-753BE068D2BD}"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BD4C50-C8F1-4AB1-B279-9A9D938F3373}"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AAAC1C61-13B1-4DE0-82DB-79DEAEB84173}">
      <dgm:prSet custT="1"/>
      <dgm:spPr/>
      <dgm:t>
        <a:bodyPr/>
        <a:lstStyle/>
        <a:p>
          <a:r>
            <a:rPr lang="en-US" sz="2000" dirty="0">
              <a:latin typeface="Arial"/>
              <a:cs typeface="Arial"/>
            </a:rPr>
            <a:t>Effective communication is fundamental to every aspect of a business. </a:t>
          </a:r>
          <a:r>
            <a:rPr lang="en-US" sz="2000" dirty="0">
              <a:latin typeface="Arial"/>
              <a:cs typeface="Poppins"/>
            </a:rPr>
            <a:t> </a:t>
          </a:r>
        </a:p>
      </dgm:t>
    </dgm:pt>
    <dgm:pt modelId="{F689DE22-83ED-4207-9CEB-023B732DCD17}" type="parTrans" cxnId="{17CB52BD-06A8-4809-9882-7E5E185B4AD9}">
      <dgm:prSet/>
      <dgm:spPr/>
      <dgm:t>
        <a:bodyPr/>
        <a:lstStyle/>
        <a:p>
          <a:endParaRPr lang="en-US"/>
        </a:p>
      </dgm:t>
    </dgm:pt>
    <dgm:pt modelId="{6586FA97-B1C4-4C15-AC52-73AC6226D23C}" type="sibTrans" cxnId="{17CB52BD-06A8-4809-9882-7E5E185B4AD9}">
      <dgm:prSet/>
      <dgm:spPr/>
      <dgm:t>
        <a:bodyPr/>
        <a:lstStyle/>
        <a:p>
          <a:endParaRPr lang="en-US"/>
        </a:p>
      </dgm:t>
    </dgm:pt>
    <dgm:pt modelId="{7C11BC4D-F736-4556-BB86-915851854637}">
      <dgm:prSet custT="1"/>
      <dgm:spPr/>
      <dgm:t>
        <a:bodyPr/>
        <a:lstStyle/>
        <a:p>
          <a:r>
            <a:rPr lang="en-US" sz="2000" dirty="0">
              <a:latin typeface="Arial"/>
              <a:cs typeface="Arial"/>
            </a:rPr>
            <a:t>To </a:t>
          </a:r>
          <a:r>
            <a:rPr lang="en-US" sz="2000" dirty="0" err="1">
              <a:latin typeface="Arial"/>
              <a:cs typeface="Arial"/>
            </a:rPr>
            <a:t>maximise</a:t>
          </a:r>
          <a:r>
            <a:rPr lang="en-US" sz="2000" dirty="0">
              <a:latin typeface="Arial"/>
              <a:cs typeface="Arial"/>
            </a:rPr>
            <a:t> effectiveness of communication strategies, tailor communication messages and channels to specific audience’s needs. This ensures that any barriers to communication are dealt with </a:t>
          </a:r>
        </a:p>
      </dgm:t>
    </dgm:pt>
    <dgm:pt modelId="{5E0FE971-5C44-41D2-AF7D-84C1FA01CF67}" type="parTrans" cxnId="{F9521EFD-C67C-4DBA-AB00-D1E083A570BF}">
      <dgm:prSet/>
      <dgm:spPr/>
      <dgm:t>
        <a:bodyPr/>
        <a:lstStyle/>
        <a:p>
          <a:endParaRPr lang="en-US"/>
        </a:p>
      </dgm:t>
    </dgm:pt>
    <dgm:pt modelId="{67861555-1066-4F13-8A42-EE2404B463FF}" type="sibTrans" cxnId="{F9521EFD-C67C-4DBA-AB00-D1E083A570BF}">
      <dgm:prSet/>
      <dgm:spPr/>
      <dgm:t>
        <a:bodyPr/>
        <a:lstStyle/>
        <a:p>
          <a:endParaRPr lang="en-US"/>
        </a:p>
      </dgm:t>
    </dgm:pt>
    <dgm:pt modelId="{6D845F38-213F-4479-AF5C-3117A5D1043E}">
      <dgm:prSet/>
      <dgm:spPr/>
      <dgm:t>
        <a:bodyPr/>
        <a:lstStyle/>
        <a:p>
          <a:r>
            <a:rPr lang="en-US" sz="2000" dirty="0">
              <a:latin typeface="Arial"/>
              <a:cs typeface="Arial"/>
            </a:rPr>
            <a:t>Regularly evaluate both the  internal and external communications strategies to maintain its focus on high levels of customer service and employee relations.</a:t>
          </a:r>
        </a:p>
      </dgm:t>
    </dgm:pt>
    <dgm:pt modelId="{11EB4313-0BE6-4645-A30F-5F6ADC8255CF}" type="parTrans" cxnId="{5F25A687-6274-4A5A-8119-59ED58F4A9B3}">
      <dgm:prSet/>
      <dgm:spPr/>
      <dgm:t>
        <a:bodyPr/>
        <a:lstStyle/>
        <a:p>
          <a:endParaRPr lang="en-US"/>
        </a:p>
      </dgm:t>
    </dgm:pt>
    <dgm:pt modelId="{AF23BD44-C176-42E1-8944-90DED2C289D7}" type="sibTrans" cxnId="{5F25A687-6274-4A5A-8119-59ED58F4A9B3}">
      <dgm:prSet/>
      <dgm:spPr/>
      <dgm:t>
        <a:bodyPr/>
        <a:lstStyle/>
        <a:p>
          <a:endParaRPr lang="en-US"/>
        </a:p>
      </dgm:t>
    </dgm:pt>
    <dgm:pt modelId="{6F3B0BB5-6036-4849-B0AD-00DA1100D2AB}">
      <dgm:prSet custT="1"/>
      <dgm:spPr/>
      <dgm:t>
        <a:bodyPr/>
        <a:lstStyle/>
        <a:p>
          <a:r>
            <a:rPr lang="en-US" sz="2000" dirty="0">
              <a:latin typeface="Arial"/>
              <a:cs typeface="Poppins"/>
            </a:rPr>
            <a:t> It enhances our interactions and fosters a culture of shared progress and understanding.</a:t>
          </a:r>
          <a:r>
            <a:rPr lang="en-US" sz="2000" dirty="0">
              <a:latin typeface="Arial"/>
              <a:cs typeface="Arial"/>
            </a:rPr>
            <a:t> </a:t>
          </a:r>
        </a:p>
      </dgm:t>
    </dgm:pt>
    <dgm:pt modelId="{E87A9E4A-DE69-42E4-85BF-AD1BFD9BB374}" type="parTrans" cxnId="{05D7E3A3-78C7-45E1-B74B-8D0226C18C46}">
      <dgm:prSet/>
      <dgm:spPr/>
    </dgm:pt>
    <dgm:pt modelId="{82337964-055E-4DEC-821E-3AD1D62C3C6D}" type="sibTrans" cxnId="{05D7E3A3-78C7-45E1-B74B-8D0226C18C46}">
      <dgm:prSet/>
      <dgm:spPr/>
      <dgm:t>
        <a:bodyPr/>
        <a:lstStyle/>
        <a:p>
          <a:endParaRPr lang="en-US"/>
        </a:p>
      </dgm:t>
    </dgm:pt>
    <dgm:pt modelId="{60985F3F-FF10-4368-BA91-78769082575C}">
      <dgm:prSet custT="1"/>
      <dgm:spPr/>
      <dgm:t>
        <a:bodyPr/>
        <a:lstStyle/>
        <a:p>
          <a:r>
            <a:rPr lang="en-US" sz="2000" dirty="0">
              <a:latin typeface="Arial"/>
              <a:cs typeface="Poppins"/>
            </a:rPr>
            <a:t>It fosters trust, collaboration and reduces misunderstandings.</a:t>
          </a:r>
          <a:endParaRPr lang="en-US" sz="2000" dirty="0">
            <a:latin typeface="Arial"/>
            <a:cs typeface="Arial"/>
          </a:endParaRPr>
        </a:p>
      </dgm:t>
    </dgm:pt>
    <dgm:pt modelId="{56622B35-4CF2-42E3-874A-CE87BC0CAC8E}" type="parTrans" cxnId="{5DC0A3F0-2FEF-44FA-8875-5C3913775E10}">
      <dgm:prSet/>
      <dgm:spPr/>
    </dgm:pt>
    <dgm:pt modelId="{32BAD206-9FB0-4018-A3ED-46340B8D2351}" type="sibTrans" cxnId="{5DC0A3F0-2FEF-44FA-8875-5C3913775E10}">
      <dgm:prSet/>
      <dgm:spPr/>
      <dgm:t>
        <a:bodyPr/>
        <a:lstStyle/>
        <a:p>
          <a:endParaRPr lang="en-US"/>
        </a:p>
      </dgm:t>
    </dgm:pt>
    <dgm:pt modelId="{40B1373D-3C70-4049-9BE9-20A0C63E5F3E}" type="pres">
      <dgm:prSet presAssocID="{6EBD4C50-C8F1-4AB1-B279-9A9D938F3373}" presName="diagram" presStyleCnt="0">
        <dgm:presLayoutVars>
          <dgm:dir/>
          <dgm:resizeHandles val="exact"/>
        </dgm:presLayoutVars>
      </dgm:prSet>
      <dgm:spPr/>
    </dgm:pt>
    <dgm:pt modelId="{F2F3DEAD-FBCC-4491-9E5E-38444FD19EA5}" type="pres">
      <dgm:prSet presAssocID="{AAAC1C61-13B1-4DE0-82DB-79DEAEB84173}" presName="node" presStyleLbl="node1" presStyleIdx="0" presStyleCnt="5">
        <dgm:presLayoutVars>
          <dgm:bulletEnabled val="1"/>
        </dgm:presLayoutVars>
      </dgm:prSet>
      <dgm:spPr/>
    </dgm:pt>
    <dgm:pt modelId="{2F7597BE-4802-4FDB-98FB-9548977716E6}" type="pres">
      <dgm:prSet presAssocID="{6586FA97-B1C4-4C15-AC52-73AC6226D23C}" presName="sibTrans" presStyleCnt="0"/>
      <dgm:spPr/>
    </dgm:pt>
    <dgm:pt modelId="{604A3B37-AE57-450A-81DF-7D70EE81F8E5}" type="pres">
      <dgm:prSet presAssocID="{60985F3F-FF10-4368-BA91-78769082575C}" presName="node" presStyleLbl="node1" presStyleIdx="1" presStyleCnt="5">
        <dgm:presLayoutVars>
          <dgm:bulletEnabled val="1"/>
        </dgm:presLayoutVars>
      </dgm:prSet>
      <dgm:spPr/>
    </dgm:pt>
    <dgm:pt modelId="{CBB05E3A-2E89-4C94-8B52-08E556DD2BEF}" type="pres">
      <dgm:prSet presAssocID="{32BAD206-9FB0-4018-A3ED-46340B8D2351}" presName="sibTrans" presStyleCnt="0"/>
      <dgm:spPr/>
    </dgm:pt>
    <dgm:pt modelId="{E00B1ABA-DB14-41EB-BD9E-96C9F5CFAA28}" type="pres">
      <dgm:prSet presAssocID="{6F3B0BB5-6036-4849-B0AD-00DA1100D2AB}" presName="node" presStyleLbl="node1" presStyleIdx="2" presStyleCnt="5">
        <dgm:presLayoutVars>
          <dgm:bulletEnabled val="1"/>
        </dgm:presLayoutVars>
      </dgm:prSet>
      <dgm:spPr/>
    </dgm:pt>
    <dgm:pt modelId="{F17753E5-5058-4F47-9234-94A8771F4257}" type="pres">
      <dgm:prSet presAssocID="{82337964-055E-4DEC-821E-3AD1D62C3C6D}" presName="sibTrans" presStyleCnt="0"/>
      <dgm:spPr/>
    </dgm:pt>
    <dgm:pt modelId="{E2255B4E-7EB8-42BC-8E2D-990D33C4131C}" type="pres">
      <dgm:prSet presAssocID="{7C11BC4D-F736-4556-BB86-915851854637}" presName="node" presStyleLbl="node1" presStyleIdx="3" presStyleCnt="5">
        <dgm:presLayoutVars>
          <dgm:bulletEnabled val="1"/>
        </dgm:presLayoutVars>
      </dgm:prSet>
      <dgm:spPr/>
    </dgm:pt>
    <dgm:pt modelId="{E2FE4199-9B1E-4477-9A92-AD241EAFE8E8}" type="pres">
      <dgm:prSet presAssocID="{67861555-1066-4F13-8A42-EE2404B463FF}" presName="sibTrans" presStyleCnt="0"/>
      <dgm:spPr/>
    </dgm:pt>
    <dgm:pt modelId="{C67458B7-B39E-41E4-9CE6-B792756590EC}" type="pres">
      <dgm:prSet presAssocID="{6D845F38-213F-4479-AF5C-3117A5D1043E}" presName="node" presStyleLbl="node1" presStyleIdx="4" presStyleCnt="5">
        <dgm:presLayoutVars>
          <dgm:bulletEnabled val="1"/>
        </dgm:presLayoutVars>
      </dgm:prSet>
      <dgm:spPr/>
    </dgm:pt>
  </dgm:ptLst>
  <dgm:cxnLst>
    <dgm:cxn modelId="{840AE905-332C-469A-9B6A-DD60864EC02E}" type="presOf" srcId="{6F3B0BB5-6036-4849-B0AD-00DA1100D2AB}" destId="{E00B1ABA-DB14-41EB-BD9E-96C9F5CFAA28}" srcOrd="0" destOrd="0" presId="urn:microsoft.com/office/officeart/2005/8/layout/default"/>
    <dgm:cxn modelId="{2CD5C02A-BCD4-4F7B-88F3-D87E4344B037}" type="presOf" srcId="{60985F3F-FF10-4368-BA91-78769082575C}" destId="{604A3B37-AE57-450A-81DF-7D70EE81F8E5}" srcOrd="0" destOrd="0" presId="urn:microsoft.com/office/officeart/2005/8/layout/default"/>
    <dgm:cxn modelId="{4D279C39-BA8E-4CFF-AE8C-D297BE95E7F1}" type="presOf" srcId="{6EBD4C50-C8F1-4AB1-B279-9A9D938F3373}" destId="{40B1373D-3C70-4049-9BE9-20A0C63E5F3E}" srcOrd="0" destOrd="0" presId="urn:microsoft.com/office/officeart/2005/8/layout/default"/>
    <dgm:cxn modelId="{5F25A687-6274-4A5A-8119-59ED58F4A9B3}" srcId="{6EBD4C50-C8F1-4AB1-B279-9A9D938F3373}" destId="{6D845F38-213F-4479-AF5C-3117A5D1043E}" srcOrd="4" destOrd="0" parTransId="{11EB4313-0BE6-4645-A30F-5F6ADC8255CF}" sibTransId="{AF23BD44-C176-42E1-8944-90DED2C289D7}"/>
    <dgm:cxn modelId="{914D9695-0AA8-42CC-8ADE-072A476E8ABA}" type="presOf" srcId="{AAAC1C61-13B1-4DE0-82DB-79DEAEB84173}" destId="{F2F3DEAD-FBCC-4491-9E5E-38444FD19EA5}" srcOrd="0" destOrd="0" presId="urn:microsoft.com/office/officeart/2005/8/layout/default"/>
    <dgm:cxn modelId="{05D7E3A3-78C7-45E1-B74B-8D0226C18C46}" srcId="{6EBD4C50-C8F1-4AB1-B279-9A9D938F3373}" destId="{6F3B0BB5-6036-4849-B0AD-00DA1100D2AB}" srcOrd="2" destOrd="0" parTransId="{E87A9E4A-DE69-42E4-85BF-AD1BFD9BB374}" sibTransId="{82337964-055E-4DEC-821E-3AD1D62C3C6D}"/>
    <dgm:cxn modelId="{26E8C7AD-208F-42B1-AA85-04B92C97C7B5}" type="presOf" srcId="{7C11BC4D-F736-4556-BB86-915851854637}" destId="{E2255B4E-7EB8-42BC-8E2D-990D33C4131C}" srcOrd="0" destOrd="0" presId="urn:microsoft.com/office/officeart/2005/8/layout/default"/>
    <dgm:cxn modelId="{17CB52BD-06A8-4809-9882-7E5E185B4AD9}" srcId="{6EBD4C50-C8F1-4AB1-B279-9A9D938F3373}" destId="{AAAC1C61-13B1-4DE0-82DB-79DEAEB84173}" srcOrd="0" destOrd="0" parTransId="{F689DE22-83ED-4207-9CEB-023B732DCD17}" sibTransId="{6586FA97-B1C4-4C15-AC52-73AC6226D23C}"/>
    <dgm:cxn modelId="{5DC0A3F0-2FEF-44FA-8875-5C3913775E10}" srcId="{6EBD4C50-C8F1-4AB1-B279-9A9D938F3373}" destId="{60985F3F-FF10-4368-BA91-78769082575C}" srcOrd="1" destOrd="0" parTransId="{56622B35-4CF2-42E3-874A-CE87BC0CAC8E}" sibTransId="{32BAD206-9FB0-4018-A3ED-46340B8D2351}"/>
    <dgm:cxn modelId="{32D8F1F3-6B11-4E60-B037-0724555B6232}" type="presOf" srcId="{6D845F38-213F-4479-AF5C-3117A5D1043E}" destId="{C67458B7-B39E-41E4-9CE6-B792756590EC}" srcOrd="0" destOrd="0" presId="urn:microsoft.com/office/officeart/2005/8/layout/default"/>
    <dgm:cxn modelId="{F9521EFD-C67C-4DBA-AB00-D1E083A570BF}" srcId="{6EBD4C50-C8F1-4AB1-B279-9A9D938F3373}" destId="{7C11BC4D-F736-4556-BB86-915851854637}" srcOrd="3" destOrd="0" parTransId="{5E0FE971-5C44-41D2-AF7D-84C1FA01CF67}" sibTransId="{67861555-1066-4F13-8A42-EE2404B463FF}"/>
    <dgm:cxn modelId="{FF6A1D5A-C510-4ADA-BE21-203B71BC6412}" type="presParOf" srcId="{40B1373D-3C70-4049-9BE9-20A0C63E5F3E}" destId="{F2F3DEAD-FBCC-4491-9E5E-38444FD19EA5}" srcOrd="0" destOrd="0" presId="urn:microsoft.com/office/officeart/2005/8/layout/default"/>
    <dgm:cxn modelId="{9F397825-D11E-47B7-8AB7-032AA176A302}" type="presParOf" srcId="{40B1373D-3C70-4049-9BE9-20A0C63E5F3E}" destId="{2F7597BE-4802-4FDB-98FB-9548977716E6}" srcOrd="1" destOrd="0" presId="urn:microsoft.com/office/officeart/2005/8/layout/default"/>
    <dgm:cxn modelId="{0F0D2B96-CABA-4E6E-A156-5293080CA730}" type="presParOf" srcId="{40B1373D-3C70-4049-9BE9-20A0C63E5F3E}" destId="{604A3B37-AE57-450A-81DF-7D70EE81F8E5}" srcOrd="2" destOrd="0" presId="urn:microsoft.com/office/officeart/2005/8/layout/default"/>
    <dgm:cxn modelId="{01C331B5-0FAB-4F7D-B9E5-FA70DF10AE2A}" type="presParOf" srcId="{40B1373D-3C70-4049-9BE9-20A0C63E5F3E}" destId="{CBB05E3A-2E89-4C94-8B52-08E556DD2BEF}" srcOrd="3" destOrd="0" presId="urn:microsoft.com/office/officeart/2005/8/layout/default"/>
    <dgm:cxn modelId="{26CB2BD6-A062-473C-A35C-203FF33BEF01}" type="presParOf" srcId="{40B1373D-3C70-4049-9BE9-20A0C63E5F3E}" destId="{E00B1ABA-DB14-41EB-BD9E-96C9F5CFAA28}" srcOrd="4" destOrd="0" presId="urn:microsoft.com/office/officeart/2005/8/layout/default"/>
    <dgm:cxn modelId="{484781AA-5488-41A3-9186-76A6C84A4809}" type="presParOf" srcId="{40B1373D-3C70-4049-9BE9-20A0C63E5F3E}" destId="{F17753E5-5058-4F47-9234-94A8771F4257}" srcOrd="5" destOrd="0" presId="urn:microsoft.com/office/officeart/2005/8/layout/default"/>
    <dgm:cxn modelId="{17C6FC2C-9E74-47CA-9A94-37B0F5C8C704}" type="presParOf" srcId="{40B1373D-3C70-4049-9BE9-20A0C63E5F3E}" destId="{E2255B4E-7EB8-42BC-8E2D-990D33C4131C}" srcOrd="6" destOrd="0" presId="urn:microsoft.com/office/officeart/2005/8/layout/default"/>
    <dgm:cxn modelId="{87A2363F-EE5C-464C-85A0-84258FCD4152}" type="presParOf" srcId="{40B1373D-3C70-4049-9BE9-20A0C63E5F3E}" destId="{E2FE4199-9B1E-4477-9A92-AD241EAFE8E8}" srcOrd="7" destOrd="0" presId="urn:microsoft.com/office/officeart/2005/8/layout/default"/>
    <dgm:cxn modelId="{4693B2AD-4106-4751-8CAD-0623D5B09D0E}" type="presParOf" srcId="{40B1373D-3C70-4049-9BE9-20A0C63E5F3E}" destId="{C67458B7-B39E-41E4-9CE6-B792756590EC}"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D20572-1A3E-4BA6-ABE5-8B1486FA006E}">
      <dsp:nvSpPr>
        <dsp:cNvPr id="0" name=""/>
        <dsp:cNvSpPr/>
      </dsp:nvSpPr>
      <dsp:spPr>
        <a:xfrm>
          <a:off x="2340956" y="1599"/>
          <a:ext cx="9363826" cy="2112472"/>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445777-B473-4044-BE5A-62C9BC40D7C1}">
      <dsp:nvSpPr>
        <dsp:cNvPr id="0" name=""/>
        <dsp:cNvSpPr/>
      </dsp:nvSpPr>
      <dsp:spPr>
        <a:xfrm>
          <a:off x="0" y="1599"/>
          <a:ext cx="2340956" cy="211247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3876" tIns="208665" rIns="123876" bIns="208665" numCol="1" spcCol="1270" anchor="ctr" anchorCtr="0">
          <a:noAutofit/>
        </a:bodyPr>
        <a:lstStyle/>
        <a:p>
          <a:pPr marL="0" lvl="0" indent="0" algn="ctr" defTabSz="1600200" rtl="0">
            <a:lnSpc>
              <a:spcPct val="90000"/>
            </a:lnSpc>
            <a:spcBef>
              <a:spcPct val="0"/>
            </a:spcBef>
            <a:spcAft>
              <a:spcPct val="35000"/>
            </a:spcAft>
            <a:buNone/>
          </a:pPr>
          <a:endParaRPr lang="en-GB" sz="3600" kern="1200"/>
        </a:p>
      </dsp:txBody>
      <dsp:txXfrm>
        <a:off x="0" y="1599"/>
        <a:ext cx="2340956" cy="2112472"/>
      </dsp:txXfrm>
    </dsp:sp>
    <dsp:sp modelId="{2785E52A-5799-4199-835C-23D37689BBC1}">
      <dsp:nvSpPr>
        <dsp:cNvPr id="0" name=""/>
        <dsp:cNvSpPr/>
      </dsp:nvSpPr>
      <dsp:spPr>
        <a:xfrm>
          <a:off x="2168340" y="2242420"/>
          <a:ext cx="9535740" cy="4119849"/>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8200" tIns="536568" rIns="168200" bIns="536568" numCol="1" spcCol="1270" anchor="ctr" anchorCtr="0">
          <a:noAutofit/>
        </a:bodyPr>
        <a:lstStyle/>
        <a:p>
          <a:pPr marL="0" lvl="0" indent="0" algn="l" defTabSz="1066800" rtl="0">
            <a:lnSpc>
              <a:spcPct val="90000"/>
            </a:lnSpc>
            <a:spcBef>
              <a:spcPct val="0"/>
            </a:spcBef>
            <a:spcAft>
              <a:spcPct val="35000"/>
            </a:spcAft>
            <a:buFont typeface="+mj-lt"/>
            <a:buNone/>
          </a:pPr>
          <a:r>
            <a:rPr lang="en-GB" sz="2400" kern="1200">
              <a:latin typeface="Arial"/>
              <a:cs typeface="Arial"/>
            </a:rPr>
            <a:t>1) </a:t>
          </a:r>
          <a:r>
            <a:rPr lang="en-GB" sz="2400" kern="1200">
              <a:latin typeface="Arial"/>
              <a:ea typeface="Calibri"/>
              <a:cs typeface="Calibri"/>
            </a:rPr>
            <a:t>      Provide an overview of Flight Foods Ltd.</a:t>
          </a:r>
        </a:p>
        <a:p>
          <a:pPr marL="0" lvl="0" indent="0" algn="l" defTabSz="1066800" rtl="0">
            <a:lnSpc>
              <a:spcPct val="90000"/>
            </a:lnSpc>
            <a:spcBef>
              <a:spcPct val="0"/>
            </a:spcBef>
            <a:spcAft>
              <a:spcPct val="35000"/>
            </a:spcAft>
            <a:buNone/>
          </a:pPr>
          <a:r>
            <a:rPr lang="en-GB" sz="2400" kern="1200">
              <a:latin typeface="Arial"/>
              <a:ea typeface="Calibri"/>
              <a:cs typeface="Arial"/>
            </a:rPr>
            <a:t>2)	</a:t>
          </a:r>
          <a:r>
            <a:rPr lang="en-GB" sz="2400" kern="1200">
              <a:latin typeface="Arial"/>
              <a:ea typeface="Calibri"/>
              <a:cs typeface="Calibri"/>
            </a:rPr>
            <a:t>Give synopsis of the case study </a:t>
          </a:r>
          <a:endParaRPr lang="en-US" sz="2400" kern="1200">
            <a:latin typeface="Arial"/>
            <a:cs typeface="Arial"/>
          </a:endParaRPr>
        </a:p>
        <a:p>
          <a:pPr marL="0" lvl="0" indent="0" algn="l" defTabSz="1066800" rtl="0">
            <a:lnSpc>
              <a:spcPct val="90000"/>
            </a:lnSpc>
            <a:spcBef>
              <a:spcPct val="0"/>
            </a:spcBef>
            <a:spcAft>
              <a:spcPct val="35000"/>
            </a:spcAft>
            <a:buNone/>
          </a:pPr>
          <a:r>
            <a:rPr lang="en-GB" sz="2400" kern="1200">
              <a:latin typeface="Arial"/>
              <a:cs typeface="Arial"/>
            </a:rPr>
            <a:t>3)	</a:t>
          </a:r>
          <a:r>
            <a:rPr lang="en-GB" sz="2400" kern="1200">
              <a:latin typeface="Arial"/>
              <a:ea typeface="Calibri"/>
              <a:cs typeface="Calibri"/>
            </a:rPr>
            <a:t>Discuss about the communication barriers</a:t>
          </a:r>
        </a:p>
        <a:p>
          <a:pPr marL="0" lvl="0" indent="0" algn="l" defTabSz="1066800" rtl="0">
            <a:lnSpc>
              <a:spcPct val="90000"/>
            </a:lnSpc>
            <a:spcBef>
              <a:spcPct val="0"/>
            </a:spcBef>
            <a:spcAft>
              <a:spcPct val="35000"/>
            </a:spcAft>
            <a:buNone/>
          </a:pPr>
          <a:r>
            <a:rPr lang="en-GB" sz="2400" kern="1200">
              <a:latin typeface="Arial"/>
              <a:cs typeface="Arial"/>
            </a:rPr>
            <a:t>4)	</a:t>
          </a:r>
          <a:r>
            <a:rPr lang="en-US" sz="2400" kern="1200">
              <a:latin typeface="Arial"/>
              <a:ea typeface="Calibri"/>
              <a:cs typeface="Calibri"/>
            </a:rPr>
            <a:t>Explore two communication models </a:t>
          </a:r>
          <a:endParaRPr lang="en-GB" sz="2400" kern="1200">
            <a:latin typeface="Arial"/>
            <a:ea typeface="Calibri"/>
            <a:cs typeface="Calibri"/>
          </a:endParaRPr>
        </a:p>
        <a:p>
          <a:pPr marL="0" lvl="0" indent="0" algn="l" defTabSz="1066800" rtl="0">
            <a:lnSpc>
              <a:spcPct val="90000"/>
            </a:lnSpc>
            <a:spcBef>
              <a:spcPct val="0"/>
            </a:spcBef>
            <a:spcAft>
              <a:spcPct val="35000"/>
            </a:spcAft>
            <a:buNone/>
          </a:pPr>
          <a:r>
            <a:rPr lang="en-US" sz="2400" kern="1200">
              <a:latin typeface="Arial"/>
              <a:ea typeface="Calibri"/>
              <a:cs typeface="Calibri"/>
            </a:rPr>
            <a:t>5)   </a:t>
          </a:r>
          <a:r>
            <a:rPr lang="en-US" sz="2400" b="0" kern="1200">
              <a:latin typeface="Arial"/>
              <a:ea typeface="Calibri"/>
              <a:cs typeface="Calibri"/>
            </a:rPr>
            <a:t> Discuss Strategies/solutions to overcome problems</a:t>
          </a:r>
        </a:p>
        <a:p>
          <a:pPr marL="0" lvl="0" indent="0" algn="l" defTabSz="1066800" rtl="0">
            <a:lnSpc>
              <a:spcPct val="90000"/>
            </a:lnSpc>
            <a:spcBef>
              <a:spcPct val="0"/>
            </a:spcBef>
            <a:spcAft>
              <a:spcPct val="35000"/>
            </a:spcAft>
            <a:buNone/>
          </a:pPr>
          <a:r>
            <a:rPr lang="en-GB" sz="2400" kern="1200">
              <a:latin typeface="Arial"/>
              <a:cs typeface="Arial"/>
            </a:rPr>
            <a:t>6) </a:t>
          </a:r>
          <a:r>
            <a:rPr lang="en-GB" sz="2400" kern="1200">
              <a:latin typeface="Arial"/>
              <a:ea typeface="Calibri"/>
              <a:cs typeface="Arial"/>
            </a:rPr>
            <a:t>        </a:t>
          </a:r>
          <a:r>
            <a:rPr lang="en-US" sz="2400" kern="1200">
              <a:latin typeface="Arial"/>
              <a:ea typeface="Calibri"/>
              <a:cs typeface="Calibri"/>
            </a:rPr>
            <a:t>And finally end our presentation with a conclusion </a:t>
          </a:r>
        </a:p>
      </dsp:txBody>
      <dsp:txXfrm>
        <a:off x="2168340" y="2242420"/>
        <a:ext cx="9535740" cy="4119849"/>
      </dsp:txXfrm>
    </dsp:sp>
    <dsp:sp modelId="{646D34DC-526D-49CB-8C67-3A209C3DAE9C}">
      <dsp:nvSpPr>
        <dsp:cNvPr id="0" name=""/>
        <dsp:cNvSpPr/>
      </dsp:nvSpPr>
      <dsp:spPr>
        <a:xfrm>
          <a:off x="0" y="2700727"/>
          <a:ext cx="2167213" cy="3200036"/>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14682" tIns="208665" rIns="114682" bIns="208665" numCol="1" spcCol="1270" anchor="ctr" anchorCtr="0">
          <a:noAutofit/>
        </a:bodyPr>
        <a:lstStyle/>
        <a:p>
          <a:pPr marL="0" lvl="0" indent="0" algn="ctr" defTabSz="1155700" rtl="0">
            <a:lnSpc>
              <a:spcPct val="90000"/>
            </a:lnSpc>
            <a:spcBef>
              <a:spcPct val="0"/>
            </a:spcBef>
            <a:spcAft>
              <a:spcPct val="35000"/>
            </a:spcAft>
            <a:buNone/>
          </a:pPr>
          <a:r>
            <a:rPr lang="en-GB" sz="2600" kern="1200"/>
            <a:t>In </a:t>
          </a:r>
          <a:r>
            <a:rPr lang="en-GB" sz="2600" kern="1200">
              <a:latin typeface="Arial"/>
              <a:cs typeface="Arial"/>
            </a:rPr>
            <a:t>our presentation</a:t>
          </a:r>
          <a:r>
            <a:rPr lang="en-GB" sz="2600" kern="1200">
              <a:latin typeface="Aptos Display" panose="02110004020202020204"/>
            </a:rPr>
            <a:t> we</a:t>
          </a:r>
          <a:r>
            <a:rPr lang="en-GB" sz="2600" kern="1200"/>
            <a:t> will:</a:t>
          </a:r>
        </a:p>
      </dsp:txBody>
      <dsp:txXfrm>
        <a:off x="0" y="2700727"/>
        <a:ext cx="2167213" cy="32000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AA67B0-5D82-4EDF-8BC7-A8C6079CD919}">
      <dsp:nvSpPr>
        <dsp:cNvPr id="0" name=""/>
        <dsp:cNvSpPr/>
      </dsp:nvSpPr>
      <dsp:spPr>
        <a:xfrm>
          <a:off x="0" y="0"/>
          <a:ext cx="8097012" cy="93724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cap="none" dirty="0">
              <a:latin typeface="Arial"/>
              <a:ea typeface="Calibri"/>
              <a:cs typeface="Calibri"/>
            </a:rPr>
            <a:t>SIMPLIFY LANGUAGE</a:t>
          </a:r>
          <a:r>
            <a:rPr lang="en-US" sz="1600" b="0" kern="1200" cap="none" dirty="0">
              <a:latin typeface="Arial"/>
              <a:ea typeface="Calibri"/>
              <a:cs typeface="Calibri"/>
            </a:rPr>
            <a:t> - </a:t>
          </a:r>
          <a:r>
            <a:rPr lang="en-US" sz="1600" b="0" kern="1200" dirty="0">
              <a:latin typeface="Arial"/>
              <a:ea typeface="Calibri"/>
              <a:cs typeface="Calibri"/>
            </a:rPr>
            <a:t>An effective communication is achieved when a message is clearly received and understood, reducing the potential for confusion or misunderstandings</a:t>
          </a:r>
          <a:r>
            <a:rPr lang="en-US" sz="1600" kern="1200" dirty="0">
              <a:latin typeface="Arial"/>
              <a:ea typeface="Calibri"/>
              <a:cs typeface="Calibri"/>
            </a:rPr>
            <a:t> </a:t>
          </a:r>
          <a:endParaRPr lang="en-US" sz="1600" kern="1200" dirty="0">
            <a:latin typeface="Arial"/>
            <a:cs typeface="Arial"/>
          </a:endParaRPr>
        </a:p>
      </dsp:txBody>
      <dsp:txXfrm>
        <a:off x="27451" y="27451"/>
        <a:ext cx="6975994" cy="882342"/>
      </dsp:txXfrm>
    </dsp:sp>
    <dsp:sp modelId="{368BAF80-693C-44B7-B60C-8B557212BC6D}">
      <dsp:nvSpPr>
        <dsp:cNvPr id="0" name=""/>
        <dsp:cNvSpPr/>
      </dsp:nvSpPr>
      <dsp:spPr>
        <a:xfrm>
          <a:off x="604647" y="1067417"/>
          <a:ext cx="8097012" cy="93724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US" sz="1600" b="1" kern="1200" dirty="0">
              <a:solidFill>
                <a:schemeClr val="tx1"/>
              </a:solidFill>
              <a:latin typeface="Arial"/>
              <a:ea typeface="Calibri"/>
              <a:cs typeface="Calibri"/>
            </a:rPr>
            <a:t>USE FEEDBACK</a:t>
          </a:r>
          <a:r>
            <a:rPr lang="en-US" sz="1600" kern="1200" dirty="0">
              <a:solidFill>
                <a:schemeClr val="tx1"/>
              </a:solidFill>
              <a:latin typeface="Arial"/>
              <a:ea typeface="Calibri"/>
              <a:cs typeface="Calibri"/>
            </a:rPr>
            <a:t> - Feedback allows us to gain insight into how our message is received and understood by others to avoid any misunderstanding and inaccuracies</a:t>
          </a:r>
        </a:p>
      </dsp:txBody>
      <dsp:txXfrm>
        <a:off x="632098" y="1094868"/>
        <a:ext cx="6828253" cy="882342"/>
      </dsp:txXfrm>
    </dsp:sp>
    <dsp:sp modelId="{DFA89C5B-3F15-41E0-935D-F96642DD54D8}">
      <dsp:nvSpPr>
        <dsp:cNvPr id="0" name=""/>
        <dsp:cNvSpPr/>
      </dsp:nvSpPr>
      <dsp:spPr>
        <a:xfrm>
          <a:off x="1209293" y="2134835"/>
          <a:ext cx="8097012" cy="93724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defRPr cap="all"/>
          </a:pPr>
          <a:r>
            <a:rPr lang="en-US" sz="1600" b="1" kern="1200" dirty="0">
              <a:solidFill>
                <a:schemeClr val="tx1"/>
              </a:solidFill>
              <a:latin typeface="Arial"/>
              <a:cs typeface="Arial"/>
            </a:rPr>
            <a:t>DEVELOP CULTURAL AWARENESS: </a:t>
          </a:r>
          <a:r>
            <a:rPr lang="en-US" sz="1600" b="0" kern="1200" cap="none" dirty="0">
              <a:solidFill>
                <a:schemeClr val="tx1"/>
              </a:solidFill>
              <a:latin typeface="Arial"/>
              <a:cs typeface="Arial"/>
            </a:rPr>
            <a:t>Cultural awareness is crucial, it involves understanding and respecting the customs, belief &amp; values helping to overcome barriers related to cultural differences.</a:t>
          </a:r>
        </a:p>
      </dsp:txBody>
      <dsp:txXfrm>
        <a:off x="1236744" y="2162286"/>
        <a:ext cx="6828253" cy="882342"/>
      </dsp:txXfrm>
    </dsp:sp>
    <dsp:sp modelId="{5A3A3816-AEA1-445C-81B6-436088EAE8C7}">
      <dsp:nvSpPr>
        <dsp:cNvPr id="0" name=""/>
        <dsp:cNvSpPr/>
      </dsp:nvSpPr>
      <dsp:spPr>
        <a:xfrm>
          <a:off x="1813940" y="3202252"/>
          <a:ext cx="8097012" cy="93724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defRPr cap="all"/>
          </a:pPr>
          <a:r>
            <a:rPr lang="en-US" sz="1600" b="1" kern="1200" dirty="0">
              <a:solidFill>
                <a:schemeClr val="tx1"/>
              </a:solidFill>
              <a:latin typeface="Arial"/>
              <a:cs typeface="Arial"/>
            </a:rPr>
            <a:t>USE OF VISUAL AID - </a:t>
          </a:r>
          <a:r>
            <a:rPr lang="en-US" sz="1600" kern="1200" cap="none" dirty="0">
              <a:solidFill>
                <a:schemeClr val="tx1"/>
              </a:solidFill>
              <a:latin typeface="Arial"/>
              <a:cs typeface="Arial"/>
            </a:rPr>
            <a:t>Visual language through posters, graphs, charts, and diagrams are universal and easily understandable.</a:t>
          </a:r>
        </a:p>
      </dsp:txBody>
      <dsp:txXfrm>
        <a:off x="1841391" y="3229703"/>
        <a:ext cx="6828253" cy="882342"/>
      </dsp:txXfrm>
    </dsp:sp>
    <dsp:sp modelId="{53DB228E-DB43-456F-942C-6469CA433256}">
      <dsp:nvSpPr>
        <dsp:cNvPr id="0" name=""/>
        <dsp:cNvSpPr/>
      </dsp:nvSpPr>
      <dsp:spPr>
        <a:xfrm>
          <a:off x="2418587" y="4269670"/>
          <a:ext cx="8097012" cy="93724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defRPr cap="all"/>
          </a:pPr>
          <a:r>
            <a:rPr lang="en-US" sz="1600" b="1" kern="1200" dirty="0">
              <a:solidFill>
                <a:schemeClr val="tx1"/>
              </a:solidFill>
              <a:latin typeface="Arial"/>
              <a:cs typeface="Arial"/>
            </a:rPr>
            <a:t>Non-Verbal Communication- </a:t>
          </a:r>
          <a:r>
            <a:rPr lang="en-US" sz="1600" kern="1200" cap="none" dirty="0">
              <a:solidFill>
                <a:schemeClr val="tx1"/>
              </a:solidFill>
              <a:latin typeface="Arial"/>
              <a:cs typeface="Arial"/>
            </a:rPr>
            <a:t>Non-verbal communication significantly influences message transmission and interpersonal understanding. </a:t>
          </a:r>
          <a:r>
            <a:rPr lang="en-US" sz="1600" b="0" kern="1200" cap="none" dirty="0">
              <a:solidFill>
                <a:schemeClr val="tx1"/>
              </a:solidFill>
              <a:latin typeface="Arial"/>
              <a:cs typeface="Arial"/>
            </a:rPr>
            <a:t>It includes body language, posture &amp; gestures, facial expressions &amp; tone of voice</a:t>
          </a:r>
        </a:p>
      </dsp:txBody>
      <dsp:txXfrm>
        <a:off x="2446038" y="4297121"/>
        <a:ext cx="6828253" cy="882342"/>
      </dsp:txXfrm>
    </dsp:sp>
    <dsp:sp modelId="{1AC3414D-C1D4-4AD1-BED0-4DB6F3467500}">
      <dsp:nvSpPr>
        <dsp:cNvPr id="0" name=""/>
        <dsp:cNvSpPr/>
      </dsp:nvSpPr>
      <dsp:spPr>
        <a:xfrm>
          <a:off x="7487802" y="684709"/>
          <a:ext cx="609209" cy="609209"/>
        </a:xfrm>
        <a:prstGeom prst="downArrow">
          <a:avLst>
            <a:gd name="adj1" fmla="val 55000"/>
            <a:gd name="adj2" fmla="val 45000"/>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624874" y="684709"/>
        <a:ext cx="335065" cy="458430"/>
      </dsp:txXfrm>
    </dsp:sp>
    <dsp:sp modelId="{A5E52EC8-4058-46B3-8669-D12ED9F9BE0B}">
      <dsp:nvSpPr>
        <dsp:cNvPr id="0" name=""/>
        <dsp:cNvSpPr/>
      </dsp:nvSpPr>
      <dsp:spPr>
        <a:xfrm>
          <a:off x="8092449" y="1752126"/>
          <a:ext cx="609209" cy="609209"/>
        </a:xfrm>
        <a:prstGeom prst="downArrow">
          <a:avLst>
            <a:gd name="adj1" fmla="val 55000"/>
            <a:gd name="adj2" fmla="val 45000"/>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29521" y="1752126"/>
        <a:ext cx="335065" cy="458430"/>
      </dsp:txXfrm>
    </dsp:sp>
    <dsp:sp modelId="{BB286990-8CAB-470D-A7F5-0CD3F7D30BB8}">
      <dsp:nvSpPr>
        <dsp:cNvPr id="0" name=""/>
        <dsp:cNvSpPr/>
      </dsp:nvSpPr>
      <dsp:spPr>
        <a:xfrm>
          <a:off x="8697096" y="2803923"/>
          <a:ext cx="609209" cy="609209"/>
        </a:xfrm>
        <a:prstGeom prst="downArrow">
          <a:avLst>
            <a:gd name="adj1" fmla="val 55000"/>
            <a:gd name="adj2" fmla="val 45000"/>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834168" y="2803923"/>
        <a:ext cx="335065" cy="458430"/>
      </dsp:txXfrm>
    </dsp:sp>
    <dsp:sp modelId="{02A37C31-A868-40D6-AF75-099149016065}">
      <dsp:nvSpPr>
        <dsp:cNvPr id="0" name=""/>
        <dsp:cNvSpPr/>
      </dsp:nvSpPr>
      <dsp:spPr>
        <a:xfrm>
          <a:off x="9301743" y="3881755"/>
          <a:ext cx="609209" cy="609209"/>
        </a:xfrm>
        <a:prstGeom prst="downArrow">
          <a:avLst>
            <a:gd name="adj1" fmla="val 55000"/>
            <a:gd name="adj2" fmla="val 45000"/>
          </a:avLst>
        </a:prstGeom>
        <a:solidFill>
          <a:schemeClr val="accent2">
            <a:alpha val="90000"/>
            <a:tint val="40000"/>
            <a:hueOff val="0"/>
            <a:satOff val="0"/>
            <a:lumOff val="0"/>
            <a:alphaOff val="0"/>
          </a:schemeClr>
        </a:solidFill>
        <a:ln w="19050" cap="flat" cmpd="sng" algn="ctr">
          <a:solidFill>
            <a:schemeClr val="accent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438815" y="3881755"/>
        <a:ext cx="335065" cy="4584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F3DEAD-FBCC-4491-9E5E-38444FD19EA5}">
      <dsp:nvSpPr>
        <dsp:cNvPr id="0" name=""/>
        <dsp:cNvSpPr/>
      </dsp:nvSpPr>
      <dsp:spPr>
        <a:xfrm>
          <a:off x="0" y="1100915"/>
          <a:ext cx="3591643" cy="2154986"/>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a:cs typeface="Arial"/>
            </a:rPr>
            <a:t>Effective communication is fundamental to every aspect of a business. </a:t>
          </a:r>
          <a:r>
            <a:rPr lang="en-US" sz="2000" kern="1200" dirty="0">
              <a:latin typeface="Arial"/>
              <a:cs typeface="Poppins"/>
            </a:rPr>
            <a:t> </a:t>
          </a:r>
        </a:p>
      </dsp:txBody>
      <dsp:txXfrm>
        <a:off x="0" y="1100915"/>
        <a:ext cx="3591643" cy="2154986"/>
      </dsp:txXfrm>
    </dsp:sp>
    <dsp:sp modelId="{604A3B37-AE57-450A-81DF-7D70EE81F8E5}">
      <dsp:nvSpPr>
        <dsp:cNvPr id="0" name=""/>
        <dsp:cNvSpPr/>
      </dsp:nvSpPr>
      <dsp:spPr>
        <a:xfrm>
          <a:off x="3950807" y="1100915"/>
          <a:ext cx="3591643" cy="215498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a:cs typeface="Poppins"/>
            </a:rPr>
            <a:t>It fosters trust, collaboration and reduces misunderstandings.</a:t>
          </a:r>
          <a:endParaRPr lang="en-US" sz="2000" kern="1200" dirty="0">
            <a:latin typeface="Arial"/>
            <a:cs typeface="Arial"/>
          </a:endParaRPr>
        </a:p>
      </dsp:txBody>
      <dsp:txXfrm>
        <a:off x="3950807" y="1100915"/>
        <a:ext cx="3591643" cy="2154986"/>
      </dsp:txXfrm>
    </dsp:sp>
    <dsp:sp modelId="{E00B1ABA-DB14-41EB-BD9E-96C9F5CFAA28}">
      <dsp:nvSpPr>
        <dsp:cNvPr id="0" name=""/>
        <dsp:cNvSpPr/>
      </dsp:nvSpPr>
      <dsp:spPr>
        <a:xfrm>
          <a:off x="7901615" y="1100915"/>
          <a:ext cx="3591643" cy="2154986"/>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a:cs typeface="Poppins"/>
            </a:rPr>
            <a:t> It enhances our interactions and fosters a culture of shared progress and understanding.</a:t>
          </a:r>
          <a:r>
            <a:rPr lang="en-US" sz="2000" kern="1200" dirty="0">
              <a:latin typeface="Arial"/>
              <a:cs typeface="Arial"/>
            </a:rPr>
            <a:t> </a:t>
          </a:r>
        </a:p>
      </dsp:txBody>
      <dsp:txXfrm>
        <a:off x="7901615" y="1100915"/>
        <a:ext cx="3591643" cy="2154986"/>
      </dsp:txXfrm>
    </dsp:sp>
    <dsp:sp modelId="{E2255B4E-7EB8-42BC-8E2D-990D33C4131C}">
      <dsp:nvSpPr>
        <dsp:cNvPr id="0" name=""/>
        <dsp:cNvSpPr/>
      </dsp:nvSpPr>
      <dsp:spPr>
        <a:xfrm>
          <a:off x="1975403" y="3615065"/>
          <a:ext cx="3591643" cy="215498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a:cs typeface="Arial"/>
            </a:rPr>
            <a:t>To </a:t>
          </a:r>
          <a:r>
            <a:rPr lang="en-US" sz="2000" kern="1200" dirty="0" err="1">
              <a:latin typeface="Arial"/>
              <a:cs typeface="Arial"/>
            </a:rPr>
            <a:t>maximise</a:t>
          </a:r>
          <a:r>
            <a:rPr lang="en-US" sz="2000" kern="1200" dirty="0">
              <a:latin typeface="Arial"/>
              <a:cs typeface="Arial"/>
            </a:rPr>
            <a:t> effectiveness of communication strategies, tailor communication messages and channels to specific audience’s needs. This ensures that any barriers to communication are dealt with </a:t>
          </a:r>
        </a:p>
      </dsp:txBody>
      <dsp:txXfrm>
        <a:off x="1975403" y="3615065"/>
        <a:ext cx="3591643" cy="2154986"/>
      </dsp:txXfrm>
    </dsp:sp>
    <dsp:sp modelId="{C67458B7-B39E-41E4-9CE6-B792756590EC}">
      <dsp:nvSpPr>
        <dsp:cNvPr id="0" name=""/>
        <dsp:cNvSpPr/>
      </dsp:nvSpPr>
      <dsp:spPr>
        <a:xfrm>
          <a:off x="5926211" y="3615065"/>
          <a:ext cx="3591643" cy="2154986"/>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Arial"/>
              <a:cs typeface="Arial"/>
            </a:rPr>
            <a:t>Regularly evaluate both the  internal and external communications strategies to maintain its focus on high levels of customer service and employee relations.</a:t>
          </a:r>
        </a:p>
      </dsp:txBody>
      <dsp:txXfrm>
        <a:off x="5926211" y="3615065"/>
        <a:ext cx="3591643" cy="2154986"/>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02605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61890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63261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06467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097029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8901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18940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427740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92897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53590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742099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11/5/2025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125248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8" Type="http://schemas.openxmlformats.org/officeDocument/2006/relationships/hyperlink" Target="https://clearinfo.in/blog/ways-to-overcome-barriers-to-communication/" TargetMode="External"/><Relationship Id="rId3" Type="http://schemas.openxmlformats.org/officeDocument/2006/relationships/hyperlink" Target="https://www.food.gov.uk/contact/consumers/report-problem/report-a-food-safety-or-hygiene-issue" TargetMode="External"/><Relationship Id="rId7" Type="http://schemas.openxmlformats.org/officeDocument/2006/relationships/hyperlink" Target="https://www.theknowledgeacademy.com/blog/what-is-effective-communication/" TargetMode="External"/><Relationship Id="rId2" Type="http://schemas.openxmlformats.org/officeDocument/2006/relationships/hyperlink" Target="https://www.abfoodsafety.co.uk/food-safety/" TargetMode="External"/><Relationship Id="rId1" Type="http://schemas.openxmlformats.org/officeDocument/2006/relationships/slideLayout" Target="../slideLayouts/slideLayout2.xml"/><Relationship Id="rId6" Type="http://schemas.openxmlformats.org/officeDocument/2006/relationships/hyperlink" Target="https://www.theknowledgeacademy.com/" TargetMode="External"/><Relationship Id="rId5" Type="http://schemas.openxmlformats.org/officeDocument/2006/relationships/hyperlink" Target="https://www.brosix.com/blog/cultural-barriers/" TargetMode="External"/><Relationship Id="rId4" Type="http://schemas.openxmlformats.org/officeDocument/2006/relationships/hyperlink" Target="https://www.gov.uk/food-safety-your-responsibilities" TargetMode="External"/><Relationship Id="rId9" Type="http://schemas.openxmlformats.org/officeDocument/2006/relationships/hyperlink" Target="https://moodle.uwtsd.ac.uk/course/section.php?id=14483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B150F-E5A7-E414-6B5A-7E58972E8686}"/>
              </a:ext>
            </a:extLst>
          </p:cNvPr>
          <p:cNvSpPr>
            <a:spLocks noGrp="1"/>
          </p:cNvSpPr>
          <p:nvPr>
            <p:ph type="title"/>
          </p:nvPr>
        </p:nvSpPr>
        <p:spPr>
          <a:xfrm>
            <a:off x="838200" y="365125"/>
            <a:ext cx="10515600" cy="2239963"/>
          </a:xfrm>
        </p:spPr>
        <p:txBody>
          <a:bodyPr vert="horz" lIns="91440" tIns="45720" rIns="91440" bIns="45720" rtlCol="0" anchor="ctr">
            <a:noAutofit/>
          </a:bodyPr>
          <a:lstStyle/>
          <a:p>
            <a:pPr algn="r">
              <a:spcBef>
                <a:spcPts val="0"/>
              </a:spcBef>
            </a:pPr>
            <a:br>
              <a:rPr lang="en-US" sz="2800">
                <a:solidFill>
                  <a:srgbClr val="444444"/>
                </a:solidFill>
                <a:latin typeface="Arial"/>
                <a:ea typeface="Calibri"/>
                <a:cs typeface="Calibri"/>
              </a:rPr>
            </a:br>
            <a:endParaRPr lang="en-US" sz="2800">
              <a:latin typeface="Arial"/>
              <a:ea typeface="Calibri"/>
              <a:cs typeface="Calibri"/>
            </a:endParaRPr>
          </a:p>
        </p:txBody>
      </p:sp>
      <p:sp>
        <p:nvSpPr>
          <p:cNvPr id="3" name="Content Placeholder 2">
            <a:extLst>
              <a:ext uri="{FF2B5EF4-FFF2-40B4-BE49-F238E27FC236}">
                <a16:creationId xmlns:a16="http://schemas.microsoft.com/office/drawing/2014/main" id="{A2A8C327-0198-2134-5300-4E9EB1F2EB99}"/>
              </a:ext>
            </a:extLst>
          </p:cNvPr>
          <p:cNvSpPr>
            <a:spLocks noGrp="1"/>
          </p:cNvSpPr>
          <p:nvPr>
            <p:ph idx="1"/>
          </p:nvPr>
        </p:nvSpPr>
        <p:spPr>
          <a:xfrm>
            <a:off x="838200" y="1743564"/>
            <a:ext cx="10515600" cy="5136783"/>
          </a:xfrm>
        </p:spPr>
        <p:txBody>
          <a:bodyPr vert="horz" lIns="91440" tIns="45720" rIns="91440" bIns="45720" rtlCol="0" anchor="t">
            <a:noAutofit/>
          </a:bodyPr>
          <a:lstStyle/>
          <a:p>
            <a:pPr marL="0" indent="0">
              <a:buNone/>
            </a:pPr>
            <a:r>
              <a:rPr lang="en-US" b="1">
                <a:latin typeface="Arial"/>
                <a:ea typeface="Calibri"/>
                <a:cs typeface="Calibri"/>
              </a:rPr>
              <a:t>Group Members are:</a:t>
            </a:r>
            <a:br>
              <a:rPr lang="en-US" b="1">
                <a:latin typeface="Arial"/>
                <a:ea typeface="Calibri"/>
                <a:cs typeface="Calibri"/>
              </a:rPr>
            </a:br>
            <a:endParaRPr lang="en-US" b="1">
              <a:latin typeface="Arial"/>
              <a:ea typeface="Calibri"/>
              <a:cs typeface="Calibri"/>
            </a:endParaRPr>
          </a:p>
          <a:p>
            <a:endParaRPr lang="en-US"/>
          </a:p>
          <a:p>
            <a:endParaRPr lang="en-US"/>
          </a:p>
          <a:p>
            <a:pPr marL="2743200" lvl="6" indent="0">
              <a:buNone/>
            </a:pPr>
            <a:r>
              <a:rPr lang="en-US"/>
              <a:t>                </a:t>
            </a:r>
          </a:p>
          <a:p>
            <a:endParaRPr lang="en-US"/>
          </a:p>
          <a:p>
            <a:endParaRPr lang="en-US"/>
          </a:p>
          <a:p>
            <a:endParaRPr lang="en-US">
              <a:latin typeface="Aptos" panose="020B0004020202020204"/>
              <a:ea typeface="Calibri"/>
              <a:cs typeface="Calibri"/>
            </a:endParaRPr>
          </a:p>
          <a:p>
            <a:pPr marL="0" indent="0" algn="r">
              <a:buNone/>
            </a:pPr>
            <a:endParaRPr lang="en-US" sz="1800">
              <a:latin typeface="Arial"/>
              <a:ea typeface="Calibri"/>
              <a:cs typeface="Calibri"/>
            </a:endParaRPr>
          </a:p>
          <a:p>
            <a:pPr marL="0" indent="0" algn="r">
              <a:buNone/>
            </a:pPr>
            <a:endParaRPr lang="en-US" sz="1800">
              <a:latin typeface="Arial"/>
              <a:ea typeface="Calibri"/>
              <a:cs typeface="Calibri"/>
            </a:endParaRPr>
          </a:p>
          <a:p>
            <a:pPr marL="0" indent="0" algn="r">
              <a:buNone/>
            </a:pPr>
            <a:r>
              <a:rPr lang="en-US" sz="1800">
                <a:latin typeface="Arial"/>
                <a:ea typeface="Calibri"/>
                <a:cs typeface="Calibri"/>
              </a:rPr>
              <a:t>Lecturer’s Name:  Abdallah Naser</a:t>
            </a:r>
            <a:br>
              <a:rPr lang="en-US" sz="1800">
                <a:latin typeface="Arial"/>
                <a:ea typeface="Calibri"/>
                <a:cs typeface="Calibri"/>
              </a:rPr>
            </a:br>
            <a:endParaRPr lang="en-US" sz="1800">
              <a:latin typeface="Arial"/>
              <a:ea typeface="Calibri"/>
              <a:cs typeface="Calibri"/>
            </a:endParaRPr>
          </a:p>
          <a:p>
            <a:endParaRPr lang="en-US"/>
          </a:p>
        </p:txBody>
      </p:sp>
      <p:sp>
        <p:nvSpPr>
          <p:cNvPr id="4" name="Rectangle: Rounded Corners 3">
            <a:extLst>
              <a:ext uri="{FF2B5EF4-FFF2-40B4-BE49-F238E27FC236}">
                <a16:creationId xmlns:a16="http://schemas.microsoft.com/office/drawing/2014/main" id="{B3F4C1D9-A25A-C6AF-1E8C-1BA69102C3E4}"/>
              </a:ext>
            </a:extLst>
          </p:cNvPr>
          <p:cNvSpPr/>
          <p:nvPr/>
        </p:nvSpPr>
        <p:spPr>
          <a:xfrm>
            <a:off x="1121019" y="2347546"/>
            <a:ext cx="2533650" cy="2066191"/>
          </a:xfrm>
          <a:prstGeom prst="roundRect">
            <a:avLst/>
          </a:prstGeom>
          <a:solidFill>
            <a:schemeClr val="accent2"/>
          </a:solidFill>
          <a:ln w="5715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bg1"/>
                </a:solidFill>
                <a:latin typeface="Arial"/>
                <a:ea typeface="Calibri"/>
                <a:cs typeface="Calibri"/>
              </a:rPr>
              <a:t>Fabienne Cossa Student ID: 2431920</a:t>
            </a:r>
            <a:br>
              <a:rPr lang="en-US">
                <a:latin typeface="Arial"/>
                <a:ea typeface="Calibri"/>
                <a:cs typeface="Calibri"/>
              </a:rPr>
            </a:br>
            <a:endParaRPr lang="en-US" sz="1100">
              <a:solidFill>
                <a:srgbClr val="000000"/>
              </a:solidFill>
              <a:latin typeface="Calibri"/>
              <a:ea typeface="Calibri"/>
              <a:cs typeface="Calibri"/>
            </a:endParaRPr>
          </a:p>
        </p:txBody>
      </p:sp>
      <p:sp>
        <p:nvSpPr>
          <p:cNvPr id="5" name="Rectangle: Rounded Corners 4">
            <a:extLst>
              <a:ext uri="{FF2B5EF4-FFF2-40B4-BE49-F238E27FC236}">
                <a16:creationId xmlns:a16="http://schemas.microsoft.com/office/drawing/2014/main" id="{388E28F7-B7AB-020E-A702-ACAD39D6F3AF}"/>
              </a:ext>
            </a:extLst>
          </p:cNvPr>
          <p:cNvSpPr/>
          <p:nvPr/>
        </p:nvSpPr>
        <p:spPr>
          <a:xfrm>
            <a:off x="8811356" y="3894991"/>
            <a:ext cx="2510203" cy="2054468"/>
          </a:xfrm>
          <a:prstGeom prst="roundRect">
            <a:avLst/>
          </a:prstGeom>
          <a:solidFill>
            <a:schemeClr val="accent3">
              <a:lumMod val="75000"/>
            </a:schemeClr>
          </a:solidFill>
          <a:ln w="5715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bg1"/>
                </a:solidFill>
                <a:latin typeface="Arial"/>
                <a:ea typeface="Calibri"/>
                <a:cs typeface="Calibri"/>
              </a:rPr>
              <a:t> Name: Vijay Rani Student ID: 2432357</a:t>
            </a:r>
            <a:br>
              <a:rPr lang="en-US">
                <a:latin typeface="Arial"/>
                <a:ea typeface="Calibri"/>
                <a:cs typeface="Calibri"/>
              </a:rPr>
            </a:br>
            <a:endParaRPr lang="en-US">
              <a:solidFill>
                <a:srgbClr val="000000"/>
              </a:solidFill>
              <a:latin typeface="Calibri"/>
              <a:ea typeface="Calibri"/>
              <a:cs typeface="Calibri"/>
            </a:endParaRPr>
          </a:p>
        </p:txBody>
      </p:sp>
      <p:sp>
        <p:nvSpPr>
          <p:cNvPr id="6" name="Rectangle: Rounded Corners 5">
            <a:extLst>
              <a:ext uri="{FF2B5EF4-FFF2-40B4-BE49-F238E27FC236}">
                <a16:creationId xmlns:a16="http://schemas.microsoft.com/office/drawing/2014/main" id="{C94BCF60-2423-564C-D2E0-9AD9168DA9BB}"/>
              </a:ext>
            </a:extLst>
          </p:cNvPr>
          <p:cNvSpPr/>
          <p:nvPr/>
        </p:nvSpPr>
        <p:spPr>
          <a:xfrm>
            <a:off x="4872403" y="3191607"/>
            <a:ext cx="2686050" cy="2089637"/>
          </a:xfrm>
          <a:prstGeom prst="roundRect">
            <a:avLst/>
          </a:prstGeom>
          <a:solidFill>
            <a:srgbClr val="002060"/>
          </a:solidFill>
          <a:ln w="57150">
            <a:solidFill>
              <a:schemeClr val="accent2">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bg1"/>
                </a:solidFill>
                <a:latin typeface="Arial"/>
                <a:ea typeface="Calibri"/>
                <a:cs typeface="Calibri"/>
              </a:rPr>
              <a:t>Valentina Ciocoiu Student ID: 2422412</a:t>
            </a:r>
            <a:endParaRPr lang="en-US">
              <a:solidFill>
                <a:schemeClr val="bg1"/>
              </a:solidFill>
              <a:latin typeface="Arial"/>
            </a:endParaRPr>
          </a:p>
        </p:txBody>
      </p:sp>
      <p:sp>
        <p:nvSpPr>
          <p:cNvPr id="8" name="Heptagon 7">
            <a:extLst>
              <a:ext uri="{FF2B5EF4-FFF2-40B4-BE49-F238E27FC236}">
                <a16:creationId xmlns:a16="http://schemas.microsoft.com/office/drawing/2014/main" id="{A709187F-2997-926A-31FB-E9F57DCC6577}"/>
              </a:ext>
            </a:extLst>
          </p:cNvPr>
          <p:cNvSpPr/>
          <p:nvPr/>
        </p:nvSpPr>
        <p:spPr>
          <a:xfrm>
            <a:off x="773235" y="2171700"/>
            <a:ext cx="495300" cy="476250"/>
          </a:xfrm>
          <a:prstGeom prst="heptagon">
            <a:avLst/>
          </a:prstGeom>
          <a:solidFill>
            <a:schemeClr val="accent2"/>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1.</a:t>
            </a:r>
          </a:p>
        </p:txBody>
      </p:sp>
      <p:sp>
        <p:nvSpPr>
          <p:cNvPr id="10" name="Heptagon 9">
            <a:extLst>
              <a:ext uri="{FF2B5EF4-FFF2-40B4-BE49-F238E27FC236}">
                <a16:creationId xmlns:a16="http://schemas.microsoft.com/office/drawing/2014/main" id="{B1D17A3F-8291-7471-B5C7-4DA229799DB9}"/>
              </a:ext>
            </a:extLst>
          </p:cNvPr>
          <p:cNvSpPr/>
          <p:nvPr/>
        </p:nvSpPr>
        <p:spPr>
          <a:xfrm>
            <a:off x="4466004" y="2933700"/>
            <a:ext cx="495300" cy="476250"/>
          </a:xfrm>
          <a:prstGeom prst="heptagon">
            <a:avLst/>
          </a:prstGeom>
          <a:solidFill>
            <a:schemeClr val="accent2"/>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2.</a:t>
            </a:r>
          </a:p>
        </p:txBody>
      </p:sp>
      <p:sp>
        <p:nvSpPr>
          <p:cNvPr id="12" name="Heptagon 11">
            <a:extLst>
              <a:ext uri="{FF2B5EF4-FFF2-40B4-BE49-F238E27FC236}">
                <a16:creationId xmlns:a16="http://schemas.microsoft.com/office/drawing/2014/main" id="{02E790AB-C338-D9FD-A228-C3F0AA099C2D}"/>
              </a:ext>
            </a:extLst>
          </p:cNvPr>
          <p:cNvSpPr/>
          <p:nvPr/>
        </p:nvSpPr>
        <p:spPr>
          <a:xfrm>
            <a:off x="8487019" y="3695700"/>
            <a:ext cx="495300" cy="476250"/>
          </a:xfrm>
          <a:prstGeom prst="heptagon">
            <a:avLst/>
          </a:prstGeom>
          <a:solidFill>
            <a:schemeClr val="accent2"/>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3.</a:t>
            </a:r>
          </a:p>
        </p:txBody>
      </p:sp>
      <p:sp>
        <p:nvSpPr>
          <p:cNvPr id="13" name="Rectangle: Rounded Corners 12">
            <a:extLst>
              <a:ext uri="{FF2B5EF4-FFF2-40B4-BE49-F238E27FC236}">
                <a16:creationId xmlns:a16="http://schemas.microsoft.com/office/drawing/2014/main" id="{296FBEA9-0DBE-5407-C0AD-358EEB7D60E5}"/>
              </a:ext>
            </a:extLst>
          </p:cNvPr>
          <p:cNvSpPr/>
          <p:nvPr/>
        </p:nvSpPr>
        <p:spPr>
          <a:xfrm>
            <a:off x="183173" y="203689"/>
            <a:ext cx="12010292" cy="131738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r">
              <a:lnSpc>
                <a:spcPct val="90000"/>
              </a:lnSpc>
            </a:pPr>
            <a:endParaRPr lang="en-US" sz="2800" b="1">
              <a:solidFill>
                <a:srgbClr val="444444"/>
              </a:solidFill>
              <a:latin typeface="Arial"/>
              <a:cs typeface="Arial"/>
            </a:endParaRPr>
          </a:p>
          <a:p>
            <a:pPr algn="r">
              <a:lnSpc>
                <a:spcPct val="90000"/>
              </a:lnSpc>
            </a:pPr>
            <a:endParaRPr lang="en-US" sz="2800" b="1">
              <a:solidFill>
                <a:srgbClr val="444444"/>
              </a:solidFill>
              <a:latin typeface="Arial"/>
              <a:cs typeface="Arial"/>
            </a:endParaRPr>
          </a:p>
          <a:p>
            <a:pPr algn="r">
              <a:lnSpc>
                <a:spcPct val="90000"/>
              </a:lnSpc>
            </a:pPr>
            <a:endParaRPr lang="en-US" sz="2800" b="1">
              <a:solidFill>
                <a:srgbClr val="444444"/>
              </a:solidFill>
              <a:latin typeface="Arial"/>
              <a:cs typeface="Arial"/>
            </a:endParaRPr>
          </a:p>
          <a:p>
            <a:pPr algn="r">
              <a:lnSpc>
                <a:spcPct val="90000"/>
              </a:lnSpc>
            </a:pPr>
            <a:endParaRPr lang="en-US" sz="2800" b="1">
              <a:solidFill>
                <a:srgbClr val="444444"/>
              </a:solidFill>
              <a:latin typeface="Arial"/>
              <a:cs typeface="Arial"/>
            </a:endParaRPr>
          </a:p>
          <a:p>
            <a:pPr algn="r">
              <a:lnSpc>
                <a:spcPct val="90000"/>
              </a:lnSpc>
            </a:pPr>
            <a:endParaRPr lang="en-US" sz="2800" b="1">
              <a:solidFill>
                <a:srgbClr val="444444"/>
              </a:solidFill>
              <a:latin typeface="Arial"/>
              <a:cs typeface="Arial"/>
            </a:endParaRPr>
          </a:p>
          <a:p>
            <a:pPr algn="r">
              <a:lnSpc>
                <a:spcPct val="90000"/>
              </a:lnSpc>
            </a:pPr>
            <a:endParaRPr lang="en-US" sz="2800" b="1">
              <a:solidFill>
                <a:srgbClr val="444444"/>
              </a:solidFill>
              <a:latin typeface="Arial"/>
              <a:cs typeface="Arial"/>
            </a:endParaRPr>
          </a:p>
          <a:p>
            <a:pPr algn="r">
              <a:lnSpc>
                <a:spcPct val="90000"/>
              </a:lnSpc>
            </a:pPr>
            <a:endParaRPr lang="en-US" sz="2800" b="1">
              <a:solidFill>
                <a:srgbClr val="444444"/>
              </a:solidFill>
              <a:latin typeface="Arial"/>
              <a:cs typeface="Arial"/>
            </a:endParaRPr>
          </a:p>
          <a:p>
            <a:pPr algn="r">
              <a:lnSpc>
                <a:spcPct val="90000"/>
              </a:lnSpc>
            </a:pPr>
            <a:r>
              <a:rPr lang="en-US" sz="2400" b="1">
                <a:solidFill>
                  <a:schemeClr val="bg1"/>
                </a:solidFill>
                <a:latin typeface="Arial"/>
                <a:cs typeface="Arial"/>
              </a:rPr>
              <a:t>Certificate of Higher Education in Skills for the Workplace</a:t>
            </a:r>
            <a:br>
              <a:rPr lang="en-US" sz="2400" b="1">
                <a:latin typeface="Arial"/>
                <a:cs typeface="Arial"/>
              </a:rPr>
            </a:br>
            <a:r>
              <a:rPr lang="en-US" sz="2400" b="1">
                <a:solidFill>
                  <a:schemeClr val="bg1"/>
                </a:solidFill>
                <a:latin typeface="Arial"/>
                <a:cs typeface="Arial"/>
              </a:rPr>
              <a:t> Effective Teamworking &amp; Communications</a:t>
            </a:r>
            <a:br>
              <a:rPr lang="en-US" sz="2400" b="1">
                <a:latin typeface="Arial"/>
                <a:cs typeface="Arial"/>
              </a:rPr>
            </a:br>
            <a:r>
              <a:rPr lang="en-US" sz="2400" b="1">
                <a:solidFill>
                  <a:schemeClr val="bg1"/>
                </a:solidFill>
                <a:latin typeface="Arial"/>
                <a:cs typeface="Arial"/>
              </a:rPr>
              <a:t>(LCLM4003)</a:t>
            </a:r>
            <a:br>
              <a:rPr lang="en-US" sz="2400" b="1">
                <a:latin typeface="Arial"/>
                <a:cs typeface="Arial"/>
              </a:rPr>
            </a:br>
            <a:br>
              <a:rPr lang="en-US" sz="2400" b="1">
                <a:latin typeface="Arial"/>
                <a:cs typeface="Arial"/>
              </a:rPr>
            </a:br>
            <a:endParaRPr lang="en-US" sz="2400">
              <a:solidFill>
                <a:schemeClr val="bg1"/>
              </a:solidFill>
              <a:latin typeface="Calibri"/>
              <a:ea typeface="Calibri"/>
              <a:cs typeface="Calibri"/>
            </a:endParaRPr>
          </a:p>
          <a:p>
            <a:pPr>
              <a:lnSpc>
                <a:spcPct val="90000"/>
              </a:lnSpc>
              <a:spcBef>
                <a:spcPct val="0"/>
              </a:spcBef>
            </a:pPr>
            <a:endParaRPr lang="en-US" sz="4400">
              <a:solidFill>
                <a:srgbClr val="000000"/>
              </a:solidFill>
              <a:latin typeface="Aptos Display"/>
            </a:endParaRPr>
          </a:p>
          <a:p>
            <a:pPr algn="r">
              <a:lnSpc>
                <a:spcPct val="90000"/>
              </a:lnSpc>
            </a:pPr>
            <a:endParaRPr lang="en-US" sz="2800" b="1">
              <a:latin typeface="Arial"/>
              <a:cs typeface="Arial"/>
            </a:endParaRPr>
          </a:p>
          <a:p>
            <a:pPr>
              <a:lnSpc>
                <a:spcPct val="90000"/>
              </a:lnSpc>
              <a:spcBef>
                <a:spcPct val="0"/>
              </a:spcBef>
            </a:pPr>
            <a:endParaRPr lang="en-US" sz="4400">
              <a:solidFill>
                <a:srgbClr val="000000"/>
              </a:solidFill>
              <a:latin typeface="Aptos Display"/>
              <a:cs typeface="Arial"/>
            </a:endParaRPr>
          </a:p>
          <a:p>
            <a:pPr algn="ctr"/>
            <a:endParaRPr lang="en-US">
              <a:latin typeface="Aptos" panose="02110004020202020204"/>
              <a:cs typeface="Arial"/>
            </a:endParaRPr>
          </a:p>
        </p:txBody>
      </p:sp>
    </p:spTree>
    <p:extLst>
      <p:ext uri="{BB962C8B-B14F-4D97-AF65-F5344CB8AC3E}">
        <p14:creationId xmlns:p14="http://schemas.microsoft.com/office/powerpoint/2010/main" val="10919783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1C5D24-68D5-2210-5122-CF6924A4AEC9}"/>
            </a:ext>
          </a:extLst>
        </p:cNvPr>
        <p:cNvGrpSpPr/>
        <p:nvPr/>
      </p:nvGrpSpPr>
      <p:grpSpPr>
        <a:xfrm>
          <a:off x="0" y="0"/>
          <a:ext cx="0" cy="0"/>
          <a:chOff x="0" y="0"/>
          <a:chExt cx="0" cy="0"/>
        </a:xfrm>
      </p:grpSpPr>
      <p:pic>
        <p:nvPicPr>
          <p:cNvPr id="64" name="Picture 63" descr="Close-up of folded paper&#10;&#10;AI-generated content may be incorrect.">
            <a:extLst>
              <a:ext uri="{FF2B5EF4-FFF2-40B4-BE49-F238E27FC236}">
                <a16:creationId xmlns:a16="http://schemas.microsoft.com/office/drawing/2014/main" id="{806B8BB3-D7CE-017E-8E32-97413F4FDFE3}"/>
              </a:ext>
            </a:extLst>
          </p:cNvPr>
          <p:cNvPicPr>
            <a:picLocks noChangeAspect="1"/>
          </p:cNvPicPr>
          <p:nvPr/>
        </p:nvPicPr>
        <p:blipFill>
          <a:blip r:embed="rId2">
            <a:duotone>
              <a:prstClr val="black"/>
              <a:schemeClr val="tx2">
                <a:tint val="45000"/>
                <a:satMod val="400000"/>
              </a:schemeClr>
            </a:duotone>
            <a:alphaModFix amt="25000"/>
          </a:blip>
          <a:srcRect t="1150" b="14580"/>
          <a:stretch>
            <a:fillRect/>
          </a:stretch>
        </p:blipFill>
        <p:spPr>
          <a:xfrm>
            <a:off x="20" y="10643"/>
            <a:ext cx="12191980" cy="6857990"/>
          </a:xfrm>
          <a:prstGeom prst="rect">
            <a:avLst/>
          </a:prstGeom>
        </p:spPr>
      </p:pic>
      <p:graphicFrame>
        <p:nvGraphicFramePr>
          <p:cNvPr id="63" name="Content Placeholder 2">
            <a:extLst>
              <a:ext uri="{FF2B5EF4-FFF2-40B4-BE49-F238E27FC236}">
                <a16:creationId xmlns:a16="http://schemas.microsoft.com/office/drawing/2014/main" id="{12D8734B-46E5-6E42-48C1-D5D076759005}"/>
              </a:ext>
            </a:extLst>
          </p:cNvPr>
          <p:cNvGraphicFramePr>
            <a:graphicFrameLocks noGrp="1"/>
          </p:cNvGraphicFramePr>
          <p:nvPr>
            <p:ph idx="1"/>
            <p:extLst>
              <p:ext uri="{D42A27DB-BD31-4B8C-83A1-F6EECF244321}">
                <p14:modId xmlns:p14="http://schemas.microsoft.com/office/powerpoint/2010/main" val="4085771830"/>
              </p:ext>
            </p:extLst>
          </p:nvPr>
        </p:nvGraphicFramePr>
        <p:xfrm>
          <a:off x="244155" y="299991"/>
          <a:ext cx="11704783" cy="63622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6" name="TextBox 25">
            <a:extLst>
              <a:ext uri="{FF2B5EF4-FFF2-40B4-BE49-F238E27FC236}">
                <a16:creationId xmlns:a16="http://schemas.microsoft.com/office/drawing/2014/main" id="{3134410C-B552-9F3C-7EBE-1E7E04E8CEC8}"/>
              </a:ext>
            </a:extLst>
          </p:cNvPr>
          <p:cNvSpPr txBox="1"/>
          <p:nvPr/>
        </p:nvSpPr>
        <p:spPr>
          <a:xfrm>
            <a:off x="2614523" y="1432983"/>
            <a:ext cx="88011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latin typeface="Arial"/>
                <a:cs typeface="Arial"/>
              </a:rPr>
              <a:t>Outline</a:t>
            </a:r>
            <a:endParaRPr lang="en-US"/>
          </a:p>
          <a:p>
            <a:pPr algn="ctr"/>
            <a:endParaRPr lang="en-US"/>
          </a:p>
        </p:txBody>
      </p:sp>
    </p:spTree>
    <p:extLst>
      <p:ext uri="{BB962C8B-B14F-4D97-AF65-F5344CB8AC3E}">
        <p14:creationId xmlns:p14="http://schemas.microsoft.com/office/powerpoint/2010/main" val="717478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a:xfrm>
            <a:off x="761803" y="206423"/>
            <a:ext cx="4646904" cy="1185292"/>
          </a:xfrm>
        </p:spPr>
        <p:txBody>
          <a:bodyPr anchor="ctr">
            <a:normAutofit/>
          </a:bodyPr>
          <a:lstStyle/>
          <a:p>
            <a:pPr algn="ctr"/>
            <a:r>
              <a:rPr lang="en-GB" sz="4000" b="1">
                <a:latin typeface="Arial"/>
                <a:cs typeface="Arial"/>
              </a:rPr>
              <a:t>Overview</a:t>
            </a:r>
            <a:endParaRPr lang="en-US"/>
          </a:p>
        </p:txBody>
      </p:sp>
      <p:sp>
        <p:nvSpPr>
          <p:cNvPr id="30" name="Content Placeholder 2">
            <a:extLst>
              <a:ext uri="{FF2B5EF4-FFF2-40B4-BE49-F238E27FC236}">
                <a16:creationId xmlns:a16="http://schemas.microsoft.com/office/drawing/2014/main" id="{2010943C-D68E-A9ED-05C2-C6FA9CB6A22A}"/>
              </a:ext>
            </a:extLst>
          </p:cNvPr>
          <p:cNvSpPr>
            <a:spLocks noGrp="1"/>
          </p:cNvSpPr>
          <p:nvPr>
            <p:ph idx="1"/>
          </p:nvPr>
        </p:nvSpPr>
        <p:spPr>
          <a:xfrm>
            <a:off x="316104" y="658484"/>
            <a:ext cx="5919301" cy="5899148"/>
          </a:xfrm>
        </p:spPr>
        <p:txBody>
          <a:bodyPr vert="horz" lIns="91440" tIns="45720" rIns="91440" bIns="45720" rtlCol="0" anchor="ctr">
            <a:noAutofit/>
          </a:bodyPr>
          <a:lstStyle/>
          <a:p>
            <a:pPr>
              <a:buFont typeface="Wingdings" panose="020B0604020202020204" pitchFamily="34" charset="0"/>
              <a:buChar char="Ø"/>
            </a:pPr>
            <a:r>
              <a:rPr lang="en-GB" sz="1600">
                <a:latin typeface="Arial"/>
                <a:ea typeface="+mn-lt"/>
                <a:cs typeface="+mn-lt"/>
              </a:rPr>
              <a:t>Flight Foods, a prominent supplier of in-flight catering services, has faced a decline in market share due to persistent concerns over food quality and safety. </a:t>
            </a:r>
            <a:endParaRPr lang="en-GB" sz="1600">
              <a:latin typeface="Arial"/>
              <a:ea typeface="+mn-lt"/>
              <a:cs typeface="Arial"/>
            </a:endParaRPr>
          </a:p>
          <a:p>
            <a:pPr>
              <a:buFont typeface="Wingdings" panose="020B0604020202020204" pitchFamily="34" charset="0"/>
              <a:buChar char="Ø"/>
            </a:pPr>
            <a:r>
              <a:rPr lang="en-GB" sz="1600">
                <a:latin typeface="Arial"/>
                <a:ea typeface="+mn-lt"/>
                <a:cs typeface="+mn-lt"/>
              </a:rPr>
              <a:t>Lack of formal food safety education and l</a:t>
            </a:r>
            <a:r>
              <a:rPr lang="en-GB" sz="1600">
                <a:latin typeface="Arial"/>
                <a:ea typeface="+mn-lt"/>
                <a:cs typeface="Arial"/>
              </a:rPr>
              <a:t>anguage barriers </a:t>
            </a:r>
            <a:r>
              <a:rPr lang="en-GB" sz="1600">
                <a:latin typeface="Arial"/>
                <a:ea typeface="+mn-lt"/>
                <a:cs typeface="+mn-lt"/>
              </a:rPr>
              <a:t>made it difficult for an effective communication.</a:t>
            </a:r>
            <a:endParaRPr lang="en-GB" sz="1600">
              <a:latin typeface="Arial"/>
              <a:ea typeface="+mn-lt"/>
              <a:cs typeface="Arial"/>
            </a:endParaRPr>
          </a:p>
          <a:p>
            <a:pPr>
              <a:buFont typeface="Wingdings" panose="020B0604020202020204" pitchFamily="34" charset="0"/>
              <a:buChar char="Ø"/>
            </a:pPr>
            <a:r>
              <a:rPr lang="en-GB" sz="1600">
                <a:latin typeface="Arial"/>
                <a:ea typeface="+mn-lt"/>
                <a:cs typeface="+mn-lt"/>
              </a:rPr>
              <a:t>This presentation will explore the root causes of Flight Foods’ operational failures, drawing on principles of food safety management and organisational behaviour. It will conclude with strategic recommendations aimed at restoring quality standards and regaining client trust in a competitive aviation catering market (Gilling et al., 2001; Hofstede, 2010).</a:t>
            </a:r>
            <a:endParaRPr lang="en-GB" sz="1600">
              <a:latin typeface="Arial"/>
              <a:cs typeface="Arial"/>
            </a:endParaRPr>
          </a:p>
          <a:p>
            <a:pPr marL="0" indent="0">
              <a:buNone/>
            </a:pPr>
            <a:endParaRPr lang="en-GB" sz="1600">
              <a:latin typeface="Arial"/>
              <a:cs typeface="Arial"/>
            </a:endParaRPr>
          </a:p>
        </p:txBody>
      </p:sp>
      <p:pic>
        <p:nvPicPr>
          <p:cNvPr id="31" name="Picture 30" descr="Food on a table">
            <a:extLst>
              <a:ext uri="{FF2B5EF4-FFF2-40B4-BE49-F238E27FC236}">
                <a16:creationId xmlns:a16="http://schemas.microsoft.com/office/drawing/2014/main" id="{89F1FFC3-51CD-5E9E-C56E-E387BEDE8992}"/>
              </a:ext>
            </a:extLst>
          </p:cNvPr>
          <p:cNvPicPr>
            <a:picLocks noChangeAspect="1"/>
          </p:cNvPicPr>
          <p:nvPr/>
        </p:nvPicPr>
        <p:blipFill>
          <a:blip r:embed="rId2"/>
          <a:srcRect l="16327" r="24360" b="-3"/>
          <a:stretch>
            <a:fillRect/>
          </a:stretch>
        </p:blipFill>
        <p:spPr>
          <a:xfrm>
            <a:off x="6565900" y="168456"/>
            <a:ext cx="5455125" cy="6565900"/>
          </a:xfrm>
          <a:prstGeom prst="rect">
            <a:avLst/>
          </a:prstGeom>
          <a:ln w="57150">
            <a:solidFill>
              <a:schemeClr val="accent2">
                <a:lumMod val="60000"/>
                <a:lumOff val="40000"/>
              </a:schemeClr>
            </a:solidFill>
          </a:ln>
        </p:spPr>
      </p:pic>
    </p:spTree>
    <p:extLst>
      <p:ext uri="{BB962C8B-B14F-4D97-AF65-F5344CB8AC3E}">
        <p14:creationId xmlns:p14="http://schemas.microsoft.com/office/powerpoint/2010/main" val="3422864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a:extLst>
            <a:ext uri="{FF2B5EF4-FFF2-40B4-BE49-F238E27FC236}">
              <a16:creationId xmlns:a16="http://schemas.microsoft.com/office/drawing/2014/main" id="{C9A0D034-E8BB-0512-4964-5215FCC1E1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182726C-E4AD-C5AC-F80A-63893C1C4915}"/>
              </a:ext>
            </a:extLst>
          </p:cNvPr>
          <p:cNvSpPr>
            <a:spLocks noGrp="1"/>
          </p:cNvSpPr>
          <p:nvPr>
            <p:ph type="title"/>
          </p:nvPr>
        </p:nvSpPr>
        <p:spPr>
          <a:xfrm>
            <a:off x="4540132" y="-11827"/>
            <a:ext cx="6939735" cy="1345683"/>
          </a:xfrm>
        </p:spPr>
        <p:txBody>
          <a:bodyPr>
            <a:normAutofit/>
          </a:bodyPr>
          <a:lstStyle/>
          <a:p>
            <a:pPr algn="ctr"/>
            <a:r>
              <a:rPr lang="en-GB" sz="3200" b="1">
                <a:latin typeface="Arial"/>
                <a:cs typeface="Arial"/>
              </a:rPr>
              <a:t> Case Study Synopsis</a:t>
            </a:r>
            <a:endParaRPr lang="en-US"/>
          </a:p>
        </p:txBody>
      </p:sp>
      <p:sp>
        <p:nvSpPr>
          <p:cNvPr id="3" name="Content Placeholder 2">
            <a:extLst>
              <a:ext uri="{FF2B5EF4-FFF2-40B4-BE49-F238E27FC236}">
                <a16:creationId xmlns:a16="http://schemas.microsoft.com/office/drawing/2014/main" id="{9DBC139D-B8CB-EEC9-BD46-FA6B63A5E25C}"/>
              </a:ext>
            </a:extLst>
          </p:cNvPr>
          <p:cNvSpPr>
            <a:spLocks noGrp="1"/>
          </p:cNvSpPr>
          <p:nvPr>
            <p:ph idx="1"/>
          </p:nvPr>
        </p:nvSpPr>
        <p:spPr>
          <a:xfrm>
            <a:off x="4356964" y="2963751"/>
            <a:ext cx="6072308" cy="2271035"/>
          </a:xfrm>
        </p:spPr>
        <p:txBody>
          <a:bodyPr vert="horz" lIns="91440" tIns="45720" rIns="91440" bIns="45720" rtlCol="0" anchor="ctr">
            <a:noAutofit/>
          </a:bodyPr>
          <a:lstStyle/>
          <a:p>
            <a:pPr marL="0" indent="0">
              <a:buNone/>
            </a:pPr>
            <a:endParaRPr lang="en-GB" sz="1800">
              <a:latin typeface="Arial"/>
              <a:ea typeface="+mn-lt"/>
              <a:cs typeface="+mn-lt"/>
            </a:endParaRPr>
          </a:p>
          <a:p>
            <a:pPr marL="0" indent="0">
              <a:buNone/>
            </a:pPr>
            <a:endParaRPr lang="en-GB" sz="1800">
              <a:latin typeface="Arial"/>
              <a:ea typeface="+mn-lt"/>
              <a:cs typeface="+mn-lt"/>
            </a:endParaRPr>
          </a:p>
          <a:p>
            <a:pPr marL="0" indent="0">
              <a:buNone/>
            </a:pPr>
            <a:r>
              <a:rPr lang="en-GB" sz="1800">
                <a:latin typeface="Arial"/>
                <a:ea typeface="+mn-lt"/>
                <a:cs typeface="+mn-lt"/>
              </a:rPr>
              <a:t> </a:t>
            </a:r>
            <a:endParaRPr lang="en-GB" sz="1800">
              <a:latin typeface="Arial"/>
              <a:cs typeface="Arial"/>
            </a:endParaRPr>
          </a:p>
          <a:p>
            <a:pPr>
              <a:lnSpc>
                <a:spcPct val="90000"/>
              </a:lnSpc>
              <a:buAutoNum type="arabicPeriod"/>
            </a:pPr>
            <a:endParaRPr lang="en-GB" sz="1100"/>
          </a:p>
        </p:txBody>
      </p:sp>
      <p:pic>
        <p:nvPicPr>
          <p:cNvPr id="5" name="Picture 4" descr="Assorted vegetables and fruits">
            <a:extLst>
              <a:ext uri="{FF2B5EF4-FFF2-40B4-BE49-F238E27FC236}">
                <a16:creationId xmlns:a16="http://schemas.microsoft.com/office/drawing/2014/main" id="{8E50B3FF-8D7A-825F-7D17-87D1250A97E9}"/>
              </a:ext>
            </a:extLst>
          </p:cNvPr>
          <p:cNvPicPr>
            <a:picLocks noChangeAspect="1"/>
          </p:cNvPicPr>
          <p:nvPr/>
        </p:nvPicPr>
        <p:blipFill>
          <a:blip r:embed="rId2"/>
          <a:srcRect l="42295" r="32178" b="-3"/>
          <a:stretch>
            <a:fillRect/>
          </a:stretch>
        </p:blipFill>
        <p:spPr>
          <a:xfrm>
            <a:off x="1245224" y="-12690"/>
            <a:ext cx="2639219" cy="6807190"/>
          </a:xfrm>
          <a:prstGeom prst="rect">
            <a:avLst/>
          </a:prstGeom>
          <a:ln>
            <a:solidFill>
              <a:srgbClr val="4472C4"/>
            </a:solidFill>
          </a:ln>
          <a:effectLst>
            <a:innerShdw blurRad="57150" dist="38100" dir="14460000">
              <a:prstClr val="black">
                <a:alpha val="70000"/>
              </a:prstClr>
            </a:innerShdw>
          </a:effectLst>
        </p:spPr>
      </p:pic>
      <p:sp>
        <p:nvSpPr>
          <p:cNvPr id="4" name="Rectangle: Rounded Corners 3">
            <a:extLst>
              <a:ext uri="{FF2B5EF4-FFF2-40B4-BE49-F238E27FC236}">
                <a16:creationId xmlns:a16="http://schemas.microsoft.com/office/drawing/2014/main" id="{57C8CF2F-FFD0-ED1C-B61D-56AB0EA82A44}"/>
              </a:ext>
            </a:extLst>
          </p:cNvPr>
          <p:cNvSpPr/>
          <p:nvPr/>
        </p:nvSpPr>
        <p:spPr>
          <a:xfrm>
            <a:off x="5657850" y="2311400"/>
            <a:ext cx="5632450" cy="901700"/>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90000"/>
              </a:lnSpc>
              <a:spcBef>
                <a:spcPts val="1000"/>
              </a:spcBef>
            </a:pPr>
            <a:endParaRPr lang="en-GB">
              <a:solidFill>
                <a:schemeClr val="bg1"/>
              </a:solidFill>
              <a:latin typeface="Arial"/>
              <a:cs typeface="Arial"/>
            </a:endParaRPr>
          </a:p>
          <a:p>
            <a:pPr>
              <a:lnSpc>
                <a:spcPct val="90000"/>
              </a:lnSpc>
              <a:spcBef>
                <a:spcPts val="1000"/>
              </a:spcBef>
            </a:pPr>
            <a:r>
              <a:rPr lang="en-GB">
                <a:solidFill>
                  <a:schemeClr val="bg1"/>
                </a:solidFill>
                <a:latin typeface="Arial"/>
                <a:cs typeface="Arial"/>
              </a:rPr>
              <a:t>Poor food safety: undercooked meals, contamination, bad storage (Food Standards Agency, 2025). </a:t>
            </a:r>
            <a:endParaRPr lang="en-US">
              <a:solidFill>
                <a:schemeClr val="bg1"/>
              </a:solidFill>
            </a:endParaRPr>
          </a:p>
          <a:p>
            <a:pPr algn="ctr"/>
            <a:endParaRPr lang="en-US"/>
          </a:p>
        </p:txBody>
      </p:sp>
      <p:sp>
        <p:nvSpPr>
          <p:cNvPr id="6" name="Rectangle: Rounded Corners 5">
            <a:extLst>
              <a:ext uri="{FF2B5EF4-FFF2-40B4-BE49-F238E27FC236}">
                <a16:creationId xmlns:a16="http://schemas.microsoft.com/office/drawing/2014/main" id="{D2A27970-4603-55E8-9567-4BB5080115D1}"/>
              </a:ext>
            </a:extLst>
          </p:cNvPr>
          <p:cNvSpPr/>
          <p:nvPr/>
        </p:nvSpPr>
        <p:spPr>
          <a:xfrm>
            <a:off x="5670550" y="3454400"/>
            <a:ext cx="5607050" cy="863600"/>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800" baseline="0">
                <a:solidFill>
                  <a:srgbClr val="FFFFFF"/>
                </a:solidFill>
                <a:latin typeface="Arial"/>
                <a:ea typeface="Arial"/>
                <a:cs typeface="Arial"/>
              </a:rPr>
              <a:t>No staff training in hygiene (AB Food Safety, 2025).</a:t>
            </a:r>
            <a:r>
              <a:rPr lang="en-GB" sz="1800">
                <a:latin typeface="Arial"/>
                <a:ea typeface="Arial"/>
                <a:cs typeface="Arial"/>
              </a:rPr>
              <a:t>​</a:t>
            </a:r>
            <a:endParaRPr lang="en-US"/>
          </a:p>
        </p:txBody>
      </p:sp>
      <p:sp>
        <p:nvSpPr>
          <p:cNvPr id="7" name="Rectangle: Rounded Corners 6">
            <a:extLst>
              <a:ext uri="{FF2B5EF4-FFF2-40B4-BE49-F238E27FC236}">
                <a16:creationId xmlns:a16="http://schemas.microsoft.com/office/drawing/2014/main" id="{3E6DAA5C-5B68-179D-6D19-5989CC5913E4}"/>
              </a:ext>
            </a:extLst>
          </p:cNvPr>
          <p:cNvSpPr/>
          <p:nvPr/>
        </p:nvSpPr>
        <p:spPr>
          <a:xfrm>
            <a:off x="5657850" y="4686300"/>
            <a:ext cx="5619750" cy="889000"/>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90000"/>
              </a:lnSpc>
              <a:spcBef>
                <a:spcPts val="1000"/>
              </a:spcBef>
            </a:pPr>
            <a:endParaRPr lang="en-GB">
              <a:solidFill>
                <a:schemeClr val="bg1"/>
              </a:solidFill>
              <a:latin typeface="Arial"/>
              <a:cs typeface="Arial"/>
            </a:endParaRPr>
          </a:p>
          <a:p>
            <a:pPr>
              <a:lnSpc>
                <a:spcPct val="90000"/>
              </a:lnSpc>
              <a:spcBef>
                <a:spcPts val="1000"/>
              </a:spcBef>
            </a:pPr>
            <a:r>
              <a:rPr lang="en-GB">
                <a:solidFill>
                  <a:schemeClr val="bg1"/>
                </a:solidFill>
                <a:latin typeface="Arial"/>
                <a:cs typeface="Arial"/>
              </a:rPr>
              <a:t>Language barriers reduce communication (GOV.UK,2025).</a:t>
            </a:r>
            <a:endParaRPr lang="en-US">
              <a:solidFill>
                <a:schemeClr val="bg1"/>
              </a:solidFill>
            </a:endParaRPr>
          </a:p>
          <a:p>
            <a:pPr algn="ctr"/>
            <a:endParaRPr lang="en-US"/>
          </a:p>
        </p:txBody>
      </p:sp>
      <p:sp>
        <p:nvSpPr>
          <p:cNvPr id="8" name="Rectangle: Rounded Corners 7">
            <a:extLst>
              <a:ext uri="{FF2B5EF4-FFF2-40B4-BE49-F238E27FC236}">
                <a16:creationId xmlns:a16="http://schemas.microsoft.com/office/drawing/2014/main" id="{307A7182-2027-273C-A4BD-D64FA5FD2D7A}"/>
              </a:ext>
            </a:extLst>
          </p:cNvPr>
          <p:cNvSpPr/>
          <p:nvPr/>
        </p:nvSpPr>
        <p:spPr>
          <a:xfrm>
            <a:off x="5670550" y="5905499"/>
            <a:ext cx="5607050" cy="927100"/>
          </a:xfrm>
          <a:prstGeom prst="round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90000"/>
              </a:lnSpc>
              <a:spcBef>
                <a:spcPts val="1000"/>
              </a:spcBef>
            </a:pPr>
            <a:endParaRPr lang="en-GB">
              <a:solidFill>
                <a:schemeClr val="bg1"/>
              </a:solidFill>
              <a:latin typeface="Arial"/>
              <a:cs typeface="Arial"/>
            </a:endParaRPr>
          </a:p>
          <a:p>
            <a:pPr>
              <a:lnSpc>
                <a:spcPct val="90000"/>
              </a:lnSpc>
              <a:spcBef>
                <a:spcPts val="1000"/>
              </a:spcBef>
            </a:pPr>
            <a:r>
              <a:rPr lang="en-GB">
                <a:solidFill>
                  <a:schemeClr val="bg1"/>
                </a:solidFill>
                <a:latin typeface="Arial"/>
                <a:cs typeface="Arial"/>
              </a:rPr>
              <a:t>Old noisy machines and weak supervision (AB Food Safety, 2025).</a:t>
            </a:r>
            <a:endParaRPr lang="en-US">
              <a:solidFill>
                <a:schemeClr val="bg1"/>
              </a:solidFill>
            </a:endParaRPr>
          </a:p>
          <a:p>
            <a:pPr>
              <a:lnSpc>
                <a:spcPct val="90000"/>
              </a:lnSpc>
              <a:spcBef>
                <a:spcPts val="1000"/>
              </a:spcBef>
            </a:pPr>
            <a:endParaRPr lang="en-GB">
              <a:solidFill>
                <a:schemeClr val="bg1"/>
              </a:solidFill>
              <a:latin typeface="Arial"/>
              <a:cs typeface="Arial"/>
            </a:endParaRPr>
          </a:p>
        </p:txBody>
      </p:sp>
      <p:sp>
        <p:nvSpPr>
          <p:cNvPr id="9" name="TextBox 8">
            <a:extLst>
              <a:ext uri="{FF2B5EF4-FFF2-40B4-BE49-F238E27FC236}">
                <a16:creationId xmlns:a16="http://schemas.microsoft.com/office/drawing/2014/main" id="{9D8385B4-250B-15E5-1E8F-1569112C24D4}"/>
              </a:ext>
            </a:extLst>
          </p:cNvPr>
          <p:cNvSpPr txBox="1"/>
          <p:nvPr/>
        </p:nvSpPr>
        <p:spPr>
          <a:xfrm>
            <a:off x="4508500" y="990600"/>
            <a:ext cx="67564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Segoe UI"/>
                <a:cs typeface="Segoe UI"/>
              </a:rPr>
              <a:t>Instead</a:t>
            </a:r>
            <a:r>
              <a:rPr lang="en-GB" sz="1800" baseline="0">
                <a:latin typeface="Arial"/>
                <a:ea typeface="Segoe UI"/>
                <a:cs typeface="Segoe UI"/>
              </a:rPr>
              <a:t> of increasing its market share</a:t>
            </a:r>
            <a:r>
              <a:rPr lang="en-GB">
                <a:latin typeface="Arial"/>
                <a:ea typeface="Segoe UI"/>
                <a:cs typeface="Segoe UI"/>
              </a:rPr>
              <a:t>, Flight Foods have</a:t>
            </a:r>
            <a:r>
              <a:rPr lang="en-GB" sz="1800" baseline="0">
                <a:latin typeface="Arial"/>
                <a:ea typeface="Segoe UI"/>
                <a:cs typeface="Segoe UI"/>
              </a:rPr>
              <a:t> </a:t>
            </a:r>
            <a:r>
              <a:rPr lang="en-GB">
                <a:latin typeface="Arial"/>
                <a:ea typeface="Segoe UI"/>
                <a:cs typeface="Segoe UI"/>
              </a:rPr>
              <a:t>been started</a:t>
            </a:r>
            <a:r>
              <a:rPr lang="en-GB" sz="1800" baseline="0">
                <a:latin typeface="Arial"/>
                <a:ea typeface="Segoe UI"/>
                <a:cs typeface="Segoe UI"/>
              </a:rPr>
              <a:t> losing </a:t>
            </a:r>
            <a:r>
              <a:rPr lang="en-GB">
                <a:latin typeface="Arial"/>
                <a:ea typeface="Segoe UI"/>
                <a:cs typeface="Segoe UI"/>
              </a:rPr>
              <a:t>business as airlines have been complaining about poor food standards and food hygiene.  It happened </a:t>
            </a:r>
            <a:r>
              <a:rPr lang="en-GB" sz="1800" baseline="0">
                <a:latin typeface="Arial"/>
                <a:ea typeface="Segoe UI"/>
                <a:cs typeface="Segoe UI"/>
              </a:rPr>
              <a:t>due to the following reasons: </a:t>
            </a:r>
            <a:r>
              <a:rPr sz="1800">
                <a:latin typeface="Arial"/>
                <a:ea typeface="Arial"/>
                <a:cs typeface="Arial"/>
              </a:rPr>
              <a:t>​</a:t>
            </a:r>
            <a:endParaRPr lang="en-US"/>
          </a:p>
          <a:p>
            <a:endParaRPr lang="en-US">
              <a:latin typeface="Arial"/>
              <a:cs typeface="Arial"/>
            </a:endParaRPr>
          </a:p>
          <a:p>
            <a:pPr algn="ctr"/>
            <a:endParaRPr lang="en-US"/>
          </a:p>
        </p:txBody>
      </p:sp>
      <p:sp>
        <p:nvSpPr>
          <p:cNvPr id="10" name="Heptagon 9">
            <a:extLst>
              <a:ext uri="{FF2B5EF4-FFF2-40B4-BE49-F238E27FC236}">
                <a16:creationId xmlns:a16="http://schemas.microsoft.com/office/drawing/2014/main" id="{7AA7C501-F0AC-9F15-F8F0-D8537B3CB436}"/>
              </a:ext>
            </a:extLst>
          </p:cNvPr>
          <p:cNvSpPr/>
          <p:nvPr/>
        </p:nvSpPr>
        <p:spPr>
          <a:xfrm>
            <a:off x="5251450" y="2171700"/>
            <a:ext cx="495300" cy="476250"/>
          </a:xfrm>
          <a:prstGeom prst="heptagon">
            <a:avLst/>
          </a:prstGeom>
          <a:solidFill>
            <a:schemeClr val="accent2"/>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1.</a:t>
            </a:r>
          </a:p>
        </p:txBody>
      </p:sp>
      <p:sp>
        <p:nvSpPr>
          <p:cNvPr id="13" name="Heptagon 12">
            <a:extLst>
              <a:ext uri="{FF2B5EF4-FFF2-40B4-BE49-F238E27FC236}">
                <a16:creationId xmlns:a16="http://schemas.microsoft.com/office/drawing/2014/main" id="{1921F8A2-6F26-26C4-B301-9827F91BD14E}"/>
              </a:ext>
            </a:extLst>
          </p:cNvPr>
          <p:cNvSpPr/>
          <p:nvPr/>
        </p:nvSpPr>
        <p:spPr>
          <a:xfrm>
            <a:off x="5302249" y="3365500"/>
            <a:ext cx="495300" cy="476250"/>
          </a:xfrm>
          <a:prstGeom prst="heptagon">
            <a:avLst/>
          </a:prstGeom>
          <a:solidFill>
            <a:schemeClr val="accent2"/>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2.</a:t>
            </a:r>
          </a:p>
        </p:txBody>
      </p:sp>
      <p:sp>
        <p:nvSpPr>
          <p:cNvPr id="14" name="Heptagon 13">
            <a:extLst>
              <a:ext uri="{FF2B5EF4-FFF2-40B4-BE49-F238E27FC236}">
                <a16:creationId xmlns:a16="http://schemas.microsoft.com/office/drawing/2014/main" id="{FA4E8548-2719-60F8-B984-8826168673DE}"/>
              </a:ext>
            </a:extLst>
          </p:cNvPr>
          <p:cNvSpPr/>
          <p:nvPr/>
        </p:nvSpPr>
        <p:spPr>
          <a:xfrm>
            <a:off x="5289549" y="4470400"/>
            <a:ext cx="495300" cy="476250"/>
          </a:xfrm>
          <a:prstGeom prst="heptagon">
            <a:avLst/>
          </a:prstGeom>
          <a:solidFill>
            <a:schemeClr val="accent2"/>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3.</a:t>
            </a:r>
          </a:p>
        </p:txBody>
      </p:sp>
      <p:sp>
        <p:nvSpPr>
          <p:cNvPr id="15" name="Heptagon 14">
            <a:extLst>
              <a:ext uri="{FF2B5EF4-FFF2-40B4-BE49-F238E27FC236}">
                <a16:creationId xmlns:a16="http://schemas.microsoft.com/office/drawing/2014/main" id="{9E9F3F54-552D-6FF2-56CD-E746BCD88B1B}"/>
              </a:ext>
            </a:extLst>
          </p:cNvPr>
          <p:cNvSpPr/>
          <p:nvPr/>
        </p:nvSpPr>
        <p:spPr>
          <a:xfrm>
            <a:off x="5251449" y="5740399"/>
            <a:ext cx="495300" cy="476250"/>
          </a:xfrm>
          <a:prstGeom prst="heptagon">
            <a:avLst/>
          </a:prstGeom>
          <a:solidFill>
            <a:schemeClr val="accent2"/>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t>4.</a:t>
            </a:r>
          </a:p>
        </p:txBody>
      </p:sp>
    </p:spTree>
    <p:extLst>
      <p:ext uri="{BB962C8B-B14F-4D97-AF65-F5344CB8AC3E}">
        <p14:creationId xmlns:p14="http://schemas.microsoft.com/office/powerpoint/2010/main" val="671581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0076" y="1186643"/>
            <a:ext cx="11214339" cy="4099912"/>
          </a:xfrm>
        </p:spPr>
        <p:txBody>
          <a:bodyPr vert="horz" lIns="91440" tIns="45720" rIns="91440" bIns="45720" rtlCol="0" anchor="t">
            <a:noAutofit/>
          </a:bodyPr>
          <a:lstStyle/>
          <a:p>
            <a:pPr algn="l"/>
            <a:endParaRPr lang="en-US" sz="1600">
              <a:latin typeface="Arial"/>
              <a:cs typeface="Arial"/>
            </a:endParaRPr>
          </a:p>
          <a:p>
            <a:pPr algn="l"/>
            <a:endParaRPr lang="en-US" sz="1600">
              <a:latin typeface="Arial"/>
              <a:cs typeface="Arial"/>
            </a:endParaRPr>
          </a:p>
          <a:p>
            <a:pPr algn="l"/>
            <a:endParaRPr lang="en-US" sz="1600">
              <a:latin typeface="Arial"/>
              <a:cs typeface="Arial"/>
            </a:endParaRPr>
          </a:p>
          <a:p>
            <a:pPr algn="l"/>
            <a:endParaRPr lang="en-US" sz="1600">
              <a:latin typeface="Arial"/>
              <a:cs typeface="Arial"/>
            </a:endParaRPr>
          </a:p>
          <a:p>
            <a:pPr algn="l"/>
            <a:endParaRPr lang="en-US" sz="1600">
              <a:latin typeface="Arial"/>
              <a:cs typeface="Arial"/>
            </a:endParaRPr>
          </a:p>
          <a:p>
            <a:pPr algn="l"/>
            <a:endParaRPr lang="en-US" sz="1600">
              <a:latin typeface="Arial"/>
              <a:cs typeface="Arial"/>
            </a:endParaRPr>
          </a:p>
          <a:p>
            <a:pPr algn="l"/>
            <a:endParaRPr lang="en-US" sz="1600">
              <a:latin typeface="Arial"/>
              <a:cs typeface="Arial"/>
            </a:endParaRPr>
          </a:p>
          <a:p>
            <a:pPr algn="l"/>
            <a:endParaRPr lang="en-US" sz="1600">
              <a:latin typeface="Arial"/>
              <a:cs typeface="Arial"/>
            </a:endParaRPr>
          </a:p>
          <a:p>
            <a:pPr algn="l"/>
            <a:endParaRPr lang="en-US" sz="1600">
              <a:latin typeface="Arial"/>
              <a:cs typeface="Arial"/>
            </a:endParaRPr>
          </a:p>
          <a:p>
            <a:pPr algn="l"/>
            <a:endParaRPr lang="en-US" sz="1600">
              <a:latin typeface="Arial"/>
              <a:cs typeface="Arial"/>
            </a:endParaRPr>
          </a:p>
          <a:p>
            <a:pPr algn="l"/>
            <a:endParaRPr lang="en-US" sz="1600">
              <a:latin typeface="Arial"/>
              <a:cs typeface="Arial"/>
            </a:endParaRPr>
          </a:p>
          <a:p>
            <a:pPr algn="l"/>
            <a:endParaRPr lang="en-US" sz="1600">
              <a:latin typeface="Arial"/>
              <a:cs typeface="Arial"/>
            </a:endParaRPr>
          </a:p>
          <a:p>
            <a:pPr algn="l"/>
            <a:endParaRPr lang="en-US" sz="1600">
              <a:latin typeface="Arial"/>
              <a:cs typeface="Arial"/>
            </a:endParaRPr>
          </a:p>
          <a:p>
            <a:pPr algn="l"/>
            <a:endParaRPr lang="en-US" sz="1600">
              <a:latin typeface="Arial"/>
              <a:cs typeface="Arial"/>
            </a:endParaRPr>
          </a:p>
        </p:txBody>
      </p:sp>
      <p:sp>
        <p:nvSpPr>
          <p:cNvPr id="4" name="Rectangle 3">
            <a:extLst>
              <a:ext uri="{FF2B5EF4-FFF2-40B4-BE49-F238E27FC236}">
                <a16:creationId xmlns:a16="http://schemas.microsoft.com/office/drawing/2014/main" id="{A472555A-1353-BD2B-D03A-3001A4663563}"/>
              </a:ext>
            </a:extLst>
          </p:cNvPr>
          <p:cNvSpPr/>
          <p:nvPr/>
        </p:nvSpPr>
        <p:spPr>
          <a:xfrm>
            <a:off x="637679" y="1411941"/>
            <a:ext cx="11006288" cy="762000"/>
          </a:xfrm>
          <a:prstGeom prst="rect">
            <a:avLst/>
          </a:prstGeom>
          <a:solidFill>
            <a:schemeClr val="accent2">
              <a:lumMod val="60000"/>
              <a:lumOff val="40000"/>
            </a:schemeClr>
          </a:solidFill>
          <a:ln w="57150"/>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b="1">
                <a:solidFill>
                  <a:schemeClr val="tx1"/>
                </a:solidFill>
                <a:latin typeface="Arial"/>
                <a:cs typeface="Arial"/>
              </a:rPr>
              <a:t>Communication Barriers </a:t>
            </a:r>
            <a:endParaRPr lang="en-US" sz="3200" b="1">
              <a:solidFill>
                <a:schemeClr val="tx1"/>
              </a:solidFill>
            </a:endParaRPr>
          </a:p>
        </p:txBody>
      </p:sp>
      <p:sp>
        <p:nvSpPr>
          <p:cNvPr id="5" name="Rectangle 4">
            <a:extLst>
              <a:ext uri="{FF2B5EF4-FFF2-40B4-BE49-F238E27FC236}">
                <a16:creationId xmlns:a16="http://schemas.microsoft.com/office/drawing/2014/main" id="{44D50F20-4CD6-15A8-C814-8FE61C0C3608}"/>
              </a:ext>
            </a:extLst>
          </p:cNvPr>
          <p:cNvSpPr/>
          <p:nvPr/>
        </p:nvSpPr>
        <p:spPr>
          <a:xfrm>
            <a:off x="860951" y="2882660"/>
            <a:ext cx="2064586" cy="1058174"/>
          </a:xfrm>
          <a:prstGeom prst="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endParaRPr lang="en-US"/>
          </a:p>
          <a:p>
            <a:pPr algn="ctr"/>
            <a:r>
              <a:rPr lang="en-US" b="1">
                <a:solidFill>
                  <a:schemeClr val="bg1"/>
                </a:solidFill>
                <a:latin typeface="Arial"/>
                <a:ea typeface="+mn-lt"/>
                <a:cs typeface="+mn-lt"/>
              </a:rPr>
              <a:t>Lack of Formal Training</a:t>
            </a:r>
            <a:endParaRPr lang="en-US">
              <a:solidFill>
                <a:schemeClr val="bg1"/>
              </a:solidFill>
              <a:latin typeface="Arial"/>
              <a:cs typeface="Arial"/>
            </a:endParaRPr>
          </a:p>
          <a:p>
            <a:pPr algn="ctr"/>
            <a:r>
              <a:rPr lang="en-US" sz="1600">
                <a:solidFill>
                  <a:schemeClr val="bg1"/>
                </a:solidFill>
                <a:ea typeface="+mn-lt"/>
                <a:cs typeface="+mn-lt"/>
              </a:rPr>
              <a:t> </a:t>
            </a:r>
            <a:endParaRPr lang="en-US">
              <a:solidFill>
                <a:schemeClr val="bg1"/>
              </a:solidFill>
            </a:endParaRPr>
          </a:p>
          <a:p>
            <a:pPr algn="ctr">
              <a:lnSpc>
                <a:spcPct val="90000"/>
              </a:lnSpc>
              <a:spcBef>
                <a:spcPts val="1000"/>
              </a:spcBef>
            </a:pPr>
            <a:endParaRPr lang="en-US" sz="1600" b="1">
              <a:solidFill>
                <a:schemeClr val="bg1"/>
              </a:solidFill>
              <a:latin typeface="Arial"/>
              <a:cs typeface="Arial"/>
            </a:endParaRPr>
          </a:p>
        </p:txBody>
      </p:sp>
      <p:sp>
        <p:nvSpPr>
          <p:cNvPr id="6" name="Rectangle 5">
            <a:extLst>
              <a:ext uri="{FF2B5EF4-FFF2-40B4-BE49-F238E27FC236}">
                <a16:creationId xmlns:a16="http://schemas.microsoft.com/office/drawing/2014/main" id="{07B17892-2EE9-ADC4-AD65-55B38EA3879C}"/>
              </a:ext>
            </a:extLst>
          </p:cNvPr>
          <p:cNvSpPr/>
          <p:nvPr/>
        </p:nvSpPr>
        <p:spPr>
          <a:xfrm>
            <a:off x="3506383" y="2868282"/>
            <a:ext cx="2107720" cy="1058174"/>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endParaRPr lang="en-US"/>
          </a:p>
          <a:p>
            <a:pPr algn="ctr"/>
            <a:r>
              <a:rPr lang="en-US" b="1">
                <a:solidFill>
                  <a:schemeClr val="bg1"/>
                </a:solidFill>
                <a:latin typeface="Arial"/>
                <a:ea typeface="+mn-lt"/>
                <a:cs typeface="+mn-lt"/>
              </a:rPr>
              <a:t>Ineffective Signage</a:t>
            </a:r>
            <a:endParaRPr lang="en-US">
              <a:solidFill>
                <a:schemeClr val="bg1"/>
              </a:solidFill>
              <a:latin typeface="Arial"/>
              <a:cs typeface="Arial"/>
            </a:endParaRPr>
          </a:p>
          <a:p>
            <a:pPr algn="ctr"/>
            <a:r>
              <a:rPr lang="en-US" sz="1600">
                <a:solidFill>
                  <a:schemeClr val="bg1"/>
                </a:solidFill>
                <a:ea typeface="+mn-lt"/>
                <a:cs typeface="+mn-lt"/>
              </a:rPr>
              <a:t> </a:t>
            </a:r>
            <a:endParaRPr lang="en-US">
              <a:solidFill>
                <a:schemeClr val="bg1"/>
              </a:solidFill>
            </a:endParaRPr>
          </a:p>
          <a:p>
            <a:pPr algn="ctr"/>
            <a:endParaRPr lang="en-US" sz="1600" b="1">
              <a:solidFill>
                <a:schemeClr val="bg1"/>
              </a:solidFill>
              <a:latin typeface="Arial"/>
              <a:cs typeface="Arial"/>
            </a:endParaRPr>
          </a:p>
        </p:txBody>
      </p:sp>
      <p:sp>
        <p:nvSpPr>
          <p:cNvPr id="7" name="Rectangle 6">
            <a:extLst>
              <a:ext uri="{FF2B5EF4-FFF2-40B4-BE49-F238E27FC236}">
                <a16:creationId xmlns:a16="http://schemas.microsoft.com/office/drawing/2014/main" id="{87485E3B-B11D-D608-E6B5-0AC6A34BA754}"/>
              </a:ext>
            </a:extLst>
          </p:cNvPr>
          <p:cNvSpPr/>
          <p:nvPr/>
        </p:nvSpPr>
        <p:spPr>
          <a:xfrm>
            <a:off x="6309969" y="2868282"/>
            <a:ext cx="2040269" cy="868056"/>
          </a:xfrm>
          <a:prstGeom prst="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endParaRPr lang="en-US"/>
          </a:p>
          <a:p>
            <a:pPr algn="ctr"/>
            <a:endParaRPr lang="en-US">
              <a:solidFill>
                <a:schemeClr val="bg1"/>
              </a:solidFill>
              <a:ea typeface="+mn-lt"/>
              <a:cs typeface="+mn-lt"/>
            </a:endParaRPr>
          </a:p>
          <a:p>
            <a:pPr algn="ctr"/>
            <a:r>
              <a:rPr lang="en-US" b="1">
                <a:solidFill>
                  <a:schemeClr val="bg1"/>
                </a:solidFill>
                <a:latin typeface="Arial"/>
                <a:ea typeface="+mn-lt"/>
                <a:cs typeface="+mn-lt"/>
              </a:rPr>
              <a:t>Managerial Overload</a:t>
            </a:r>
            <a:endParaRPr lang="en-US">
              <a:solidFill>
                <a:schemeClr val="bg1"/>
              </a:solidFill>
              <a:latin typeface="Arial"/>
              <a:ea typeface="+mn-lt"/>
              <a:cs typeface="+mn-lt"/>
            </a:endParaRPr>
          </a:p>
          <a:p>
            <a:pPr algn="ctr"/>
            <a:r>
              <a:rPr lang="en-US" sz="1600">
                <a:solidFill>
                  <a:schemeClr val="bg1"/>
                </a:solidFill>
                <a:ea typeface="+mn-lt"/>
                <a:cs typeface="+mn-lt"/>
              </a:rPr>
              <a:t> </a:t>
            </a:r>
            <a:endParaRPr lang="en-US">
              <a:solidFill>
                <a:schemeClr val="bg1"/>
              </a:solidFill>
            </a:endParaRPr>
          </a:p>
          <a:p>
            <a:pPr algn="ctr"/>
            <a:endParaRPr lang="en-US" sz="1600" b="1">
              <a:solidFill>
                <a:schemeClr val="bg1"/>
              </a:solidFill>
              <a:latin typeface="Arial"/>
              <a:cs typeface="Arial"/>
            </a:endParaRPr>
          </a:p>
          <a:p>
            <a:pPr algn="ctr"/>
            <a:endParaRPr lang="en-US"/>
          </a:p>
        </p:txBody>
      </p:sp>
      <p:sp>
        <p:nvSpPr>
          <p:cNvPr id="8" name="Rectangle 7">
            <a:extLst>
              <a:ext uri="{FF2B5EF4-FFF2-40B4-BE49-F238E27FC236}">
                <a16:creationId xmlns:a16="http://schemas.microsoft.com/office/drawing/2014/main" id="{A39EBC7B-9E72-6D1B-7DB9-0C833B3A1AF2}"/>
              </a:ext>
            </a:extLst>
          </p:cNvPr>
          <p:cNvSpPr/>
          <p:nvPr/>
        </p:nvSpPr>
        <p:spPr>
          <a:xfrm>
            <a:off x="9224136" y="2862010"/>
            <a:ext cx="2083400" cy="1000664"/>
          </a:xfrm>
          <a:prstGeom prst="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endParaRPr lang="en-US"/>
          </a:p>
          <a:p>
            <a:pPr algn="ctr"/>
            <a:r>
              <a:rPr lang="en-US" b="1">
                <a:solidFill>
                  <a:schemeClr val="bg1"/>
                </a:solidFill>
                <a:latin typeface="Arial"/>
                <a:ea typeface="+mn-lt"/>
                <a:cs typeface="+mn-lt"/>
              </a:rPr>
              <a:t>Language and Cultural Diversity</a:t>
            </a:r>
            <a:endParaRPr lang="en-US">
              <a:solidFill>
                <a:schemeClr val="bg1"/>
              </a:solidFill>
              <a:latin typeface="Arial"/>
              <a:cs typeface="Arial"/>
            </a:endParaRPr>
          </a:p>
          <a:p>
            <a:pPr algn="ctr"/>
            <a:r>
              <a:rPr lang="en-US" sz="1600">
                <a:solidFill>
                  <a:schemeClr val="bg1"/>
                </a:solidFill>
                <a:ea typeface="+mn-lt"/>
                <a:cs typeface="+mn-lt"/>
              </a:rPr>
              <a:t> </a:t>
            </a:r>
            <a:endParaRPr lang="en-US">
              <a:solidFill>
                <a:schemeClr val="bg1"/>
              </a:solidFill>
            </a:endParaRPr>
          </a:p>
          <a:p>
            <a:pPr algn="ctr"/>
            <a:endParaRPr lang="en-US" sz="1600" b="1">
              <a:solidFill>
                <a:schemeClr val="bg1"/>
              </a:solidFill>
              <a:latin typeface="Arial"/>
              <a:cs typeface="Arial"/>
            </a:endParaRPr>
          </a:p>
        </p:txBody>
      </p:sp>
      <p:sp>
        <p:nvSpPr>
          <p:cNvPr id="11" name="Rectangle 10">
            <a:extLst>
              <a:ext uri="{FF2B5EF4-FFF2-40B4-BE49-F238E27FC236}">
                <a16:creationId xmlns:a16="http://schemas.microsoft.com/office/drawing/2014/main" id="{28AAB762-4CA9-6F72-164D-3E5200DEDFC2}"/>
              </a:ext>
            </a:extLst>
          </p:cNvPr>
          <p:cNvSpPr/>
          <p:nvPr/>
        </p:nvSpPr>
        <p:spPr>
          <a:xfrm>
            <a:off x="860950" y="3714406"/>
            <a:ext cx="2052045" cy="1996677"/>
          </a:xfrm>
          <a:prstGeom prst="rect">
            <a:avLst/>
          </a:prstGeom>
          <a:solidFill>
            <a:schemeClr val="tx2">
              <a:lumMod val="90000"/>
              <a:lumOff val="1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endParaRPr lang="en-US"/>
          </a:p>
          <a:p>
            <a:pPr algn="ctr"/>
            <a:r>
              <a:rPr lang="en-US" sz="1600">
                <a:solidFill>
                  <a:schemeClr val="bg1"/>
                </a:solidFill>
                <a:latin typeface="Arial"/>
                <a:ea typeface="+mn-lt"/>
                <a:cs typeface="+mn-lt"/>
              </a:rPr>
              <a:t>No structured hygiene training, reliance on informal methods leads to inconsistency.</a:t>
            </a:r>
            <a:endParaRPr lang="en-US">
              <a:solidFill>
                <a:schemeClr val="bg1"/>
              </a:solidFill>
              <a:latin typeface="Arial"/>
              <a:cs typeface="Arial"/>
            </a:endParaRPr>
          </a:p>
          <a:p>
            <a:pPr algn="ctr"/>
            <a:r>
              <a:rPr lang="en-US" sz="1600">
                <a:solidFill>
                  <a:schemeClr val="bg1"/>
                </a:solidFill>
                <a:ea typeface="+mn-lt"/>
                <a:cs typeface="+mn-lt"/>
              </a:rPr>
              <a:t> (Sprenger, 2003) </a:t>
            </a:r>
            <a:endParaRPr lang="en-US">
              <a:solidFill>
                <a:schemeClr val="bg1"/>
              </a:solidFill>
            </a:endParaRPr>
          </a:p>
          <a:p>
            <a:pPr algn="ctr">
              <a:lnSpc>
                <a:spcPct val="90000"/>
              </a:lnSpc>
              <a:spcBef>
                <a:spcPts val="1000"/>
              </a:spcBef>
            </a:pPr>
            <a:r>
              <a:rPr lang="en-US" sz="1600">
                <a:solidFill>
                  <a:schemeClr val="bg1"/>
                </a:solidFill>
                <a:latin typeface="Arial"/>
                <a:cs typeface="Arial"/>
              </a:rPr>
              <a:t>,,</a:t>
            </a:r>
          </a:p>
        </p:txBody>
      </p:sp>
      <p:sp>
        <p:nvSpPr>
          <p:cNvPr id="12" name="Rectangle 11">
            <a:extLst>
              <a:ext uri="{FF2B5EF4-FFF2-40B4-BE49-F238E27FC236}">
                <a16:creationId xmlns:a16="http://schemas.microsoft.com/office/drawing/2014/main" id="{D1D3961F-8021-445B-0F3F-8A2ACBEE2A8E}"/>
              </a:ext>
            </a:extLst>
          </p:cNvPr>
          <p:cNvSpPr/>
          <p:nvPr/>
        </p:nvSpPr>
        <p:spPr>
          <a:xfrm>
            <a:off x="3512658" y="3704464"/>
            <a:ext cx="2082633" cy="2039812"/>
          </a:xfrm>
          <a:prstGeom prst="rect">
            <a:avLst/>
          </a:prstGeom>
          <a:solidFill>
            <a:schemeClr val="accent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endParaRPr lang="en-US"/>
          </a:p>
          <a:p>
            <a:pPr algn="ctr"/>
            <a:r>
              <a:rPr lang="en-US" sz="1600">
                <a:solidFill>
                  <a:schemeClr val="bg1"/>
                </a:solidFill>
                <a:latin typeface="Arial"/>
                <a:ea typeface="+mn-lt"/>
                <a:cs typeface="+mn-lt"/>
              </a:rPr>
              <a:t>English-only signs, low comprehension, lack of reinforcement mechanisms.</a:t>
            </a:r>
            <a:endParaRPr lang="en-US">
              <a:solidFill>
                <a:schemeClr val="bg1"/>
              </a:solidFill>
              <a:latin typeface="Arial"/>
              <a:cs typeface="Arial"/>
            </a:endParaRPr>
          </a:p>
          <a:p>
            <a:pPr algn="ctr"/>
            <a:r>
              <a:rPr lang="en-US" sz="1600">
                <a:solidFill>
                  <a:schemeClr val="bg1"/>
                </a:solidFill>
                <a:latin typeface="Arial"/>
                <a:ea typeface="+mn-lt"/>
                <a:cs typeface="+mn-lt"/>
              </a:rPr>
              <a:t> (Redmond &amp; Griffith, 2003) </a:t>
            </a:r>
            <a:endParaRPr lang="en-US">
              <a:solidFill>
                <a:schemeClr val="bg1"/>
              </a:solidFill>
              <a:latin typeface="Arial"/>
              <a:cs typeface="Arial"/>
            </a:endParaRPr>
          </a:p>
          <a:p>
            <a:pPr algn="ctr">
              <a:lnSpc>
                <a:spcPct val="90000"/>
              </a:lnSpc>
              <a:spcBef>
                <a:spcPts val="1000"/>
              </a:spcBef>
            </a:pPr>
            <a:endParaRPr lang="en-US" sz="1600">
              <a:solidFill>
                <a:schemeClr val="bg1"/>
              </a:solidFill>
              <a:latin typeface="Arial"/>
              <a:cs typeface="Arial"/>
            </a:endParaRPr>
          </a:p>
        </p:txBody>
      </p:sp>
      <p:sp>
        <p:nvSpPr>
          <p:cNvPr id="13" name="Rectangle 12">
            <a:extLst>
              <a:ext uri="{FF2B5EF4-FFF2-40B4-BE49-F238E27FC236}">
                <a16:creationId xmlns:a16="http://schemas.microsoft.com/office/drawing/2014/main" id="{850F1C18-28E8-CC0F-4C49-6CC0B17CA03B}"/>
              </a:ext>
            </a:extLst>
          </p:cNvPr>
          <p:cNvSpPr/>
          <p:nvPr/>
        </p:nvSpPr>
        <p:spPr>
          <a:xfrm>
            <a:off x="6309970" y="3707065"/>
            <a:ext cx="2029560" cy="2084777"/>
          </a:xfrm>
          <a:prstGeom prst="rect">
            <a:avLst/>
          </a:prstGeom>
          <a:solidFill>
            <a:schemeClr val="accent5">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chemeClr val="bg1"/>
                </a:solidFill>
                <a:latin typeface="Arial"/>
                <a:ea typeface="+mn-lt"/>
                <a:cs typeface="+mn-lt"/>
              </a:rPr>
              <a:t>Single manager handles all training; overwhelmed; poor role modeling.</a:t>
            </a:r>
            <a:endParaRPr lang="en-US">
              <a:solidFill>
                <a:schemeClr val="bg1"/>
              </a:solidFill>
              <a:latin typeface="Arial"/>
              <a:cs typeface="Arial"/>
            </a:endParaRPr>
          </a:p>
          <a:p>
            <a:pPr algn="ctr"/>
            <a:r>
              <a:rPr lang="en-US" sz="1600">
                <a:solidFill>
                  <a:schemeClr val="bg1"/>
                </a:solidFill>
                <a:latin typeface="Arial"/>
                <a:ea typeface="+mn-lt"/>
                <a:cs typeface="+mn-lt"/>
              </a:rPr>
              <a:t> (Mintzberg, 1973) </a:t>
            </a:r>
            <a:endParaRPr lang="en-US">
              <a:solidFill>
                <a:schemeClr val="bg1"/>
              </a:solidFill>
              <a:latin typeface="Arial"/>
              <a:cs typeface="Arial"/>
            </a:endParaRPr>
          </a:p>
          <a:p>
            <a:pPr algn="ctr">
              <a:lnSpc>
                <a:spcPct val="90000"/>
              </a:lnSpc>
              <a:spcBef>
                <a:spcPts val="1000"/>
              </a:spcBef>
            </a:pPr>
            <a:endParaRPr lang="en-US" sz="1600">
              <a:solidFill>
                <a:schemeClr val="bg1"/>
              </a:solidFill>
              <a:latin typeface="Arial"/>
              <a:cs typeface="Arial"/>
            </a:endParaRPr>
          </a:p>
        </p:txBody>
      </p:sp>
      <p:sp>
        <p:nvSpPr>
          <p:cNvPr id="14" name="Rectangle 13">
            <a:extLst>
              <a:ext uri="{FF2B5EF4-FFF2-40B4-BE49-F238E27FC236}">
                <a16:creationId xmlns:a16="http://schemas.microsoft.com/office/drawing/2014/main" id="{0A5B0D53-1125-F2A4-E63F-6D31708BF486}"/>
              </a:ext>
            </a:extLst>
          </p:cNvPr>
          <p:cNvSpPr/>
          <p:nvPr/>
        </p:nvSpPr>
        <p:spPr>
          <a:xfrm>
            <a:off x="9224902" y="3706298"/>
            <a:ext cx="2082635" cy="20291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lgn="ctr">
              <a:buFont typeface="Arial"/>
              <a:buChar char="•"/>
            </a:pPr>
            <a:endParaRPr lang="en-US"/>
          </a:p>
          <a:p>
            <a:pPr algn="ctr"/>
            <a:r>
              <a:rPr lang="en-US" sz="1600">
                <a:solidFill>
                  <a:schemeClr val="bg1"/>
                </a:solidFill>
                <a:latin typeface="Arial"/>
                <a:ea typeface="+mn-lt"/>
                <a:cs typeface="+mn-lt"/>
              </a:rPr>
              <a:t>Multilingual workforce with limited English; cultural norms affect hygiene and authority perceptions.</a:t>
            </a:r>
            <a:endParaRPr lang="en-US">
              <a:solidFill>
                <a:schemeClr val="bg1"/>
              </a:solidFill>
              <a:latin typeface="Arial"/>
              <a:cs typeface="Arial"/>
            </a:endParaRPr>
          </a:p>
          <a:p>
            <a:pPr algn="ctr"/>
            <a:r>
              <a:rPr lang="en-US" sz="1600">
                <a:solidFill>
                  <a:schemeClr val="bg1"/>
                </a:solidFill>
                <a:latin typeface="Arial"/>
                <a:ea typeface="+mn-lt"/>
                <a:cs typeface="+mn-lt"/>
              </a:rPr>
              <a:t> (Hofstede, 2001) </a:t>
            </a:r>
            <a:endParaRPr lang="en-US">
              <a:solidFill>
                <a:schemeClr val="bg1"/>
              </a:solidFill>
              <a:latin typeface="Arial"/>
              <a:cs typeface="Arial"/>
            </a:endParaRPr>
          </a:p>
          <a:p>
            <a:pPr algn="ctr">
              <a:lnSpc>
                <a:spcPct val="90000"/>
              </a:lnSpc>
              <a:spcBef>
                <a:spcPts val="1000"/>
              </a:spcBef>
            </a:pPr>
            <a:endParaRPr lang="en-US" sz="1600">
              <a:solidFill>
                <a:schemeClr val="bg1"/>
              </a:solidFill>
              <a:latin typeface="Arial"/>
              <a:cs typeface="Arial"/>
            </a:endParaRPr>
          </a:p>
        </p:txBody>
      </p:sp>
      <p:sp>
        <p:nvSpPr>
          <p:cNvPr id="17" name="Arrow: Down 16">
            <a:extLst>
              <a:ext uri="{FF2B5EF4-FFF2-40B4-BE49-F238E27FC236}">
                <a16:creationId xmlns:a16="http://schemas.microsoft.com/office/drawing/2014/main" id="{7338053B-71BC-2031-3E17-B9CF5CEC3B7B}"/>
              </a:ext>
            </a:extLst>
          </p:cNvPr>
          <p:cNvSpPr/>
          <p:nvPr/>
        </p:nvSpPr>
        <p:spPr>
          <a:xfrm>
            <a:off x="1642313" y="2159000"/>
            <a:ext cx="428625" cy="793750"/>
          </a:xfrm>
          <a:prstGeom prst="downArrow">
            <a:avLst/>
          </a:prstGeom>
          <a:solidFill>
            <a:schemeClr val="tx2">
              <a:lumMod val="75000"/>
              <a:lumOff val="25000"/>
            </a:schemeClr>
          </a:solidFill>
          <a:ln w="571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Arrow: Down 18">
            <a:extLst>
              <a:ext uri="{FF2B5EF4-FFF2-40B4-BE49-F238E27FC236}">
                <a16:creationId xmlns:a16="http://schemas.microsoft.com/office/drawing/2014/main" id="{2C0C5B84-B129-B262-B86F-2199E15B0115}"/>
              </a:ext>
            </a:extLst>
          </p:cNvPr>
          <p:cNvSpPr/>
          <p:nvPr/>
        </p:nvSpPr>
        <p:spPr>
          <a:xfrm>
            <a:off x="4345256" y="2168827"/>
            <a:ext cx="428625" cy="793750"/>
          </a:xfrm>
          <a:prstGeom prst="downArrow">
            <a:avLst/>
          </a:prstGeom>
          <a:solidFill>
            <a:schemeClr val="accent2">
              <a:lumMod val="60000"/>
              <a:lumOff val="40000"/>
            </a:schemeClr>
          </a:solidFill>
          <a:ln w="57150">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Arrow: Down 19">
            <a:extLst>
              <a:ext uri="{FF2B5EF4-FFF2-40B4-BE49-F238E27FC236}">
                <a16:creationId xmlns:a16="http://schemas.microsoft.com/office/drawing/2014/main" id="{58AA5D7C-10D1-4018-E375-5300FAE6EF1D}"/>
              </a:ext>
            </a:extLst>
          </p:cNvPr>
          <p:cNvSpPr/>
          <p:nvPr/>
        </p:nvSpPr>
        <p:spPr>
          <a:xfrm>
            <a:off x="7115535" y="2178107"/>
            <a:ext cx="414248" cy="750619"/>
          </a:xfrm>
          <a:prstGeom prst="downArrow">
            <a:avLst/>
          </a:prstGeom>
          <a:solidFill>
            <a:schemeClr val="accent5">
              <a:lumMod val="60000"/>
              <a:lumOff val="40000"/>
            </a:schemeClr>
          </a:solidFill>
          <a:ln w="57150">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row: Down 20">
            <a:extLst>
              <a:ext uri="{FF2B5EF4-FFF2-40B4-BE49-F238E27FC236}">
                <a16:creationId xmlns:a16="http://schemas.microsoft.com/office/drawing/2014/main" id="{3CF40D3E-A37A-9120-E870-5E1F4EF41DBD}"/>
              </a:ext>
            </a:extLst>
          </p:cNvPr>
          <p:cNvSpPr/>
          <p:nvPr/>
        </p:nvSpPr>
        <p:spPr>
          <a:xfrm>
            <a:off x="9995558" y="2173376"/>
            <a:ext cx="385493" cy="721864"/>
          </a:xfrm>
          <a:prstGeom prst="downArrow">
            <a:avLst/>
          </a:prstGeom>
          <a:solidFill>
            <a:schemeClr val="accent1">
              <a:lumMod val="40000"/>
              <a:lumOff val="60000"/>
            </a:schemeClr>
          </a:solidFill>
          <a:ln w="57150">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diagram of a communication model&#10;&#10;AI-generated content may be incorrect.">
            <a:extLst>
              <a:ext uri="{FF2B5EF4-FFF2-40B4-BE49-F238E27FC236}">
                <a16:creationId xmlns:a16="http://schemas.microsoft.com/office/drawing/2014/main" id="{B591BF96-7F95-EA36-5426-02CC7693EB4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313072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pic>
        <p:nvPicPr>
          <p:cNvPr id="2" name="Picture 1" descr="A group of squares in different colors">
            <a:extLst>
              <a:ext uri="{FF2B5EF4-FFF2-40B4-BE49-F238E27FC236}">
                <a16:creationId xmlns:a16="http://schemas.microsoft.com/office/drawing/2014/main" id="{E89920EE-0DA5-C6BA-0CCB-9217F4263DA8}"/>
              </a:ext>
            </a:extLst>
          </p:cNvPr>
          <p:cNvPicPr>
            <a:picLocks noChangeAspect="1"/>
          </p:cNvPicPr>
          <p:nvPr/>
        </p:nvPicPr>
        <p:blipFill>
          <a:blip r:embed="rId2"/>
          <a:stretch>
            <a:fillRect/>
          </a:stretch>
        </p:blipFill>
        <p:spPr>
          <a:xfrm>
            <a:off x="125590" y="1536519"/>
            <a:ext cx="11430000" cy="4942446"/>
          </a:xfrm>
          <a:prstGeom prst="rect">
            <a:avLst/>
          </a:prstGeom>
        </p:spPr>
      </p:pic>
      <p:sp>
        <p:nvSpPr>
          <p:cNvPr id="4" name="TextBox 3">
            <a:extLst>
              <a:ext uri="{FF2B5EF4-FFF2-40B4-BE49-F238E27FC236}">
                <a16:creationId xmlns:a16="http://schemas.microsoft.com/office/drawing/2014/main" id="{A7E87292-6315-804E-FAB2-15E3DE8E98B1}"/>
              </a:ext>
            </a:extLst>
          </p:cNvPr>
          <p:cNvSpPr txBox="1"/>
          <p:nvPr/>
        </p:nvSpPr>
        <p:spPr>
          <a:xfrm>
            <a:off x="233265" y="2270449"/>
            <a:ext cx="1460241" cy="11541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ea typeface="+mn-lt"/>
                <a:cs typeface="+mn-lt"/>
              </a:rPr>
              <a:t>Sender</a:t>
            </a:r>
          </a:p>
          <a:p>
            <a:r>
              <a:rPr lang="en-GB" sz="1050">
                <a:ea typeface="+mn-lt"/>
                <a:cs typeface="+mn-lt"/>
              </a:rPr>
              <a:t>The person who initiates the communication by creating and delivering messages</a:t>
            </a:r>
            <a:endParaRPr lang="en-US" sz="1050"/>
          </a:p>
        </p:txBody>
      </p:sp>
      <p:sp>
        <p:nvSpPr>
          <p:cNvPr id="5" name="TextBox 4">
            <a:extLst>
              <a:ext uri="{FF2B5EF4-FFF2-40B4-BE49-F238E27FC236}">
                <a16:creationId xmlns:a16="http://schemas.microsoft.com/office/drawing/2014/main" id="{FC35BCA7-0408-A87B-3556-E1176E54D066}"/>
              </a:ext>
            </a:extLst>
          </p:cNvPr>
          <p:cNvSpPr txBox="1"/>
          <p:nvPr/>
        </p:nvSpPr>
        <p:spPr>
          <a:xfrm>
            <a:off x="233265" y="3211285"/>
            <a:ext cx="1592424"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a:ea typeface="+mn-lt"/>
              <a:cs typeface="+mn-lt"/>
            </a:endParaRPr>
          </a:p>
          <a:p>
            <a:r>
              <a:rPr lang="en-GB" sz="1100">
                <a:ea typeface="+mn-lt"/>
                <a:cs typeface="+mn-lt"/>
              </a:rPr>
              <a:t>Gary, the floor MGR</a:t>
            </a:r>
            <a:endParaRPr lang="en-GB" sz="1100"/>
          </a:p>
        </p:txBody>
      </p:sp>
      <p:sp>
        <p:nvSpPr>
          <p:cNvPr id="6" name="TextBox 5">
            <a:extLst>
              <a:ext uri="{FF2B5EF4-FFF2-40B4-BE49-F238E27FC236}">
                <a16:creationId xmlns:a16="http://schemas.microsoft.com/office/drawing/2014/main" id="{E6FBF118-542E-F610-5CDC-D962C77B4D60}"/>
              </a:ext>
            </a:extLst>
          </p:cNvPr>
          <p:cNvSpPr txBox="1"/>
          <p:nvPr/>
        </p:nvSpPr>
        <p:spPr>
          <a:xfrm>
            <a:off x="2410408" y="1936101"/>
            <a:ext cx="1483567" cy="14927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endParaRPr lang="en-US"/>
          </a:p>
          <a:p>
            <a:r>
              <a:rPr lang="en-GB" sz="1100" b="1">
                <a:ea typeface="+mn-lt"/>
                <a:cs typeface="+mn-lt"/>
              </a:rPr>
              <a:t>Encoder</a:t>
            </a:r>
            <a:r>
              <a:rPr lang="en-GB" sz="1100">
                <a:ea typeface="+mn-lt"/>
                <a:cs typeface="+mn-lt"/>
              </a:rPr>
              <a:t>: Converts message to signals </a:t>
            </a:r>
            <a:endParaRPr lang="en-GB" sz="1100"/>
          </a:p>
          <a:p>
            <a:endParaRPr lang="en-GB"/>
          </a:p>
          <a:p>
            <a:r>
              <a:rPr lang="en-GB" sz="1100">
                <a:ea typeface="+mn-lt"/>
                <a:cs typeface="+mn-lt"/>
              </a:rPr>
              <a:t>Gary’s spoken English instructions and written signs</a:t>
            </a:r>
            <a:endParaRPr lang="en-GB" sz="1100"/>
          </a:p>
        </p:txBody>
      </p:sp>
      <p:sp>
        <p:nvSpPr>
          <p:cNvPr id="7" name="TextBox 6">
            <a:extLst>
              <a:ext uri="{FF2B5EF4-FFF2-40B4-BE49-F238E27FC236}">
                <a16:creationId xmlns:a16="http://schemas.microsoft.com/office/drawing/2014/main" id="{9C165324-AE7C-96AC-DC49-1528C916AA8B}"/>
              </a:ext>
            </a:extLst>
          </p:cNvPr>
          <p:cNvSpPr txBox="1"/>
          <p:nvPr/>
        </p:nvSpPr>
        <p:spPr>
          <a:xfrm>
            <a:off x="5240694" y="4540898"/>
            <a:ext cx="126585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Old, noisy machines </a:t>
            </a:r>
            <a:endParaRPr lang="en-GB"/>
          </a:p>
          <a:p>
            <a:endParaRPr lang="en-GB"/>
          </a:p>
        </p:txBody>
      </p:sp>
      <p:sp>
        <p:nvSpPr>
          <p:cNvPr id="8" name="TextBox 7">
            <a:extLst>
              <a:ext uri="{FF2B5EF4-FFF2-40B4-BE49-F238E27FC236}">
                <a16:creationId xmlns:a16="http://schemas.microsoft.com/office/drawing/2014/main" id="{C78EFB2E-0E1F-635D-BA2A-2CD6388A740A}"/>
              </a:ext>
            </a:extLst>
          </p:cNvPr>
          <p:cNvSpPr txBox="1"/>
          <p:nvPr/>
        </p:nvSpPr>
        <p:spPr>
          <a:xfrm>
            <a:off x="7759959" y="2270449"/>
            <a:ext cx="1436914"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ea typeface="+mn-lt"/>
                <a:cs typeface="+mn-lt"/>
              </a:rPr>
              <a:t>The person or group the message is intended for.</a:t>
            </a:r>
          </a:p>
          <a:p>
            <a:endParaRPr lang="en-GB" sz="1100">
              <a:ea typeface="+mn-lt"/>
              <a:cs typeface="+mn-lt"/>
            </a:endParaRPr>
          </a:p>
          <a:p>
            <a:r>
              <a:rPr lang="en-GB" sz="1100">
                <a:ea typeface="+mn-lt"/>
                <a:cs typeface="+mn-lt"/>
              </a:rPr>
              <a:t>Factory staff </a:t>
            </a:r>
            <a:endParaRPr lang="en-GB"/>
          </a:p>
          <a:p>
            <a:r>
              <a:rPr lang="en-GB" sz="1100">
                <a:ea typeface="+mn-lt"/>
                <a:cs typeface="+mn-lt"/>
              </a:rPr>
              <a:t>Multicultural team with limited English </a:t>
            </a:r>
            <a:endParaRPr lang="en-GB"/>
          </a:p>
          <a:p>
            <a:endParaRPr lang="en-GB" sz="1100"/>
          </a:p>
          <a:p>
            <a:endParaRPr lang="en-GB" sz="1100"/>
          </a:p>
        </p:txBody>
      </p:sp>
      <p:sp>
        <p:nvSpPr>
          <p:cNvPr id="9" name="TextBox 8">
            <a:extLst>
              <a:ext uri="{FF2B5EF4-FFF2-40B4-BE49-F238E27FC236}">
                <a16:creationId xmlns:a16="http://schemas.microsoft.com/office/drawing/2014/main" id="{94334A33-9543-6336-462D-E92F1FED3AD9}"/>
              </a:ext>
            </a:extLst>
          </p:cNvPr>
          <p:cNvSpPr txBox="1"/>
          <p:nvPr/>
        </p:nvSpPr>
        <p:spPr>
          <a:xfrm>
            <a:off x="9937101" y="2270449"/>
            <a:ext cx="274319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ea typeface="+mn-lt"/>
                <a:cs typeface="+mn-lt"/>
              </a:rPr>
              <a:t>Final message recipient</a:t>
            </a:r>
            <a:endParaRPr lang="en-US" sz="1100">
              <a:ea typeface="+mn-lt"/>
              <a:cs typeface="+mn-lt"/>
            </a:endParaRPr>
          </a:p>
          <a:p>
            <a:endParaRPr lang="en-GB" sz="1100"/>
          </a:p>
          <a:p>
            <a:r>
              <a:rPr lang="en-GB" sz="1100" b="1">
                <a:ea typeface="+mn-lt"/>
                <a:cs typeface="+mn-lt"/>
              </a:rPr>
              <a:t>factory staff</a:t>
            </a:r>
            <a:endParaRPr lang="en-GB"/>
          </a:p>
          <a:p>
            <a:endParaRPr lang="en-GB" sz="1100"/>
          </a:p>
        </p:txBody>
      </p:sp>
      <p:sp>
        <p:nvSpPr>
          <p:cNvPr id="11" name="TextBox 10">
            <a:extLst>
              <a:ext uri="{FF2B5EF4-FFF2-40B4-BE49-F238E27FC236}">
                <a16:creationId xmlns:a16="http://schemas.microsoft.com/office/drawing/2014/main" id="{EE88DC03-C256-7249-59AD-6C61E2A5665D}"/>
              </a:ext>
            </a:extLst>
          </p:cNvPr>
          <p:cNvSpPr txBox="1"/>
          <p:nvPr/>
        </p:nvSpPr>
        <p:spPr>
          <a:xfrm>
            <a:off x="1275183" y="575387"/>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itle 12">
            <a:extLst>
              <a:ext uri="{FF2B5EF4-FFF2-40B4-BE49-F238E27FC236}">
                <a16:creationId xmlns:a16="http://schemas.microsoft.com/office/drawing/2014/main" id="{17A271AD-E875-36F9-CCEA-785339CC584E}"/>
              </a:ext>
            </a:extLst>
          </p:cNvPr>
          <p:cNvSpPr>
            <a:spLocks noGrp="1"/>
          </p:cNvSpPr>
          <p:nvPr>
            <p:ph type="title"/>
          </p:nvPr>
        </p:nvSpPr>
        <p:spPr>
          <a:xfrm>
            <a:off x="356118" y="116309"/>
            <a:ext cx="10966581" cy="1597705"/>
          </a:xfrm>
        </p:spPr>
        <p:txBody>
          <a:bodyPr>
            <a:normAutofit fontScale="90000"/>
          </a:bodyPr>
          <a:lstStyle/>
          <a:p>
            <a:r>
              <a:rPr lang="en-GB" sz="2800" b="1">
                <a:ea typeface="+mj-lt"/>
                <a:cs typeface="+mj-lt"/>
              </a:rPr>
              <a:t>                                               Shannon and Weaver Model</a:t>
            </a:r>
            <a:br>
              <a:rPr lang="en-GB" sz="2800" b="1">
                <a:ea typeface="+mj-lt"/>
                <a:cs typeface="+mj-lt"/>
              </a:rPr>
            </a:br>
            <a:br>
              <a:rPr lang="en-GB" sz="2400" b="1">
                <a:ea typeface="+mj-lt"/>
                <a:cs typeface="+mj-lt"/>
              </a:rPr>
            </a:br>
            <a:r>
              <a:rPr lang="en-GB" sz="1800" i="1"/>
              <a:t>The model is a mathematical theory of Comunication.</a:t>
            </a:r>
            <a:br>
              <a:rPr lang="en-GB" sz="1800" i="1"/>
            </a:br>
            <a:r>
              <a:rPr lang="en-GB" sz="1800" i="1"/>
              <a:t>It provides a framework for analysing how messages are sent and received.</a:t>
            </a:r>
            <a:br>
              <a:rPr lang="en-GB" sz="1800" i="1"/>
            </a:br>
            <a:endParaRPr lang="en-US" i="1"/>
          </a:p>
        </p:txBody>
      </p:sp>
      <p:sp>
        <p:nvSpPr>
          <p:cNvPr id="16" name="TextBox 15">
            <a:extLst>
              <a:ext uri="{FF2B5EF4-FFF2-40B4-BE49-F238E27FC236}">
                <a16:creationId xmlns:a16="http://schemas.microsoft.com/office/drawing/2014/main" id="{F118666F-A1FD-5F54-C42A-B4E26233766C}"/>
              </a:ext>
            </a:extLst>
          </p:cNvPr>
          <p:cNvSpPr txBox="1"/>
          <p:nvPr/>
        </p:nvSpPr>
        <p:spPr>
          <a:xfrm>
            <a:off x="4019938" y="1936102"/>
            <a:ext cx="1530220" cy="938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ea typeface="+mn-lt"/>
                <a:cs typeface="+mn-lt"/>
              </a:rPr>
              <a:t>The message sent through a channel - like spoken words, written signs, or gestures.</a:t>
            </a:r>
            <a:endParaRPr lang="en-US" sz="1100"/>
          </a:p>
        </p:txBody>
      </p:sp>
      <p:sp>
        <p:nvSpPr>
          <p:cNvPr id="19" name="TextBox 18">
            <a:extLst>
              <a:ext uri="{FF2B5EF4-FFF2-40B4-BE49-F238E27FC236}">
                <a16:creationId xmlns:a16="http://schemas.microsoft.com/office/drawing/2014/main" id="{866A8AEE-A3FF-702A-E91D-C2C976503E8B}"/>
              </a:ext>
            </a:extLst>
          </p:cNvPr>
          <p:cNvSpPr txBox="1"/>
          <p:nvPr/>
        </p:nvSpPr>
        <p:spPr>
          <a:xfrm>
            <a:off x="9571653" y="6212633"/>
            <a:ext cx="39717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a:ea typeface="+mn-lt"/>
                <a:cs typeface="+mn-lt"/>
              </a:rPr>
              <a:t>Shannon, C. E., &amp; Weaver, W. (1948).</a:t>
            </a:r>
            <a:r>
              <a:rPr lang="en-GB">
                <a:ea typeface="+mn-lt"/>
                <a:cs typeface="+mn-lt"/>
              </a:rPr>
              <a:t> </a:t>
            </a:r>
            <a:endParaRPr lang="en-US"/>
          </a:p>
          <a:p>
            <a:pPr algn="l"/>
            <a:endParaRPr lang="en-GB"/>
          </a:p>
        </p:txBody>
      </p:sp>
    </p:spTree>
    <p:extLst>
      <p:ext uri="{BB962C8B-B14F-4D97-AF65-F5344CB8AC3E}">
        <p14:creationId xmlns:p14="http://schemas.microsoft.com/office/powerpoint/2010/main" val="833586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lumMod val="95000"/>
          </a:schemeClr>
        </a:solidFill>
        <a:effectLst/>
      </p:bgPr>
    </p:bg>
    <p:spTree>
      <p:nvGrpSpPr>
        <p:cNvPr id="1" name="">
          <a:extLst>
            <a:ext uri="{FF2B5EF4-FFF2-40B4-BE49-F238E27FC236}">
              <a16:creationId xmlns:a16="http://schemas.microsoft.com/office/drawing/2014/main" id="{44208944-CCA2-75B4-547B-CD3C7BEF6F9D}"/>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6CAF8BCC-B5C8-B3C7-BC71-D33B449DAA67}"/>
              </a:ext>
            </a:extLst>
          </p:cNvPr>
          <p:cNvPicPr>
            <a:picLocks noChangeAspect="1"/>
          </p:cNvPicPr>
          <p:nvPr/>
        </p:nvPicPr>
        <p:blipFill>
          <a:blip r:embed="rId2">
            <a:duotone>
              <a:prstClr val="black"/>
              <a:schemeClr val="tx2">
                <a:tint val="45000"/>
                <a:satMod val="400000"/>
              </a:schemeClr>
            </a:duotone>
            <a:alphaModFix amt="25000"/>
          </a:blip>
          <a:srcRect t="7685" b="8046"/>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59059FF-6140-C002-C1CC-A9691A450962}"/>
              </a:ext>
            </a:extLst>
          </p:cNvPr>
          <p:cNvSpPr>
            <a:spLocks noGrp="1"/>
          </p:cNvSpPr>
          <p:nvPr>
            <p:ph type="title"/>
          </p:nvPr>
        </p:nvSpPr>
        <p:spPr>
          <a:xfrm>
            <a:off x="838200" y="-276559"/>
            <a:ext cx="10515600" cy="1566194"/>
          </a:xfrm>
        </p:spPr>
        <p:txBody>
          <a:bodyPr>
            <a:normAutofit/>
          </a:bodyPr>
          <a:lstStyle/>
          <a:p>
            <a:pPr algn="ctr"/>
            <a:r>
              <a:rPr lang="en-US" sz="4000" b="1">
                <a:solidFill>
                  <a:schemeClr val="bg1"/>
                </a:solidFill>
                <a:latin typeface="Arial"/>
                <a:cs typeface="Arial"/>
              </a:rPr>
              <a:t>Strategies/solutions to Overcome Barriers</a:t>
            </a:r>
            <a:endParaRPr lang="en-US" sz="4000">
              <a:solidFill>
                <a:schemeClr val="bg1"/>
              </a:solidFill>
            </a:endParaRPr>
          </a:p>
        </p:txBody>
      </p:sp>
      <p:graphicFrame>
        <p:nvGraphicFramePr>
          <p:cNvPr id="7" name="Content Placeholder 2">
            <a:extLst>
              <a:ext uri="{FF2B5EF4-FFF2-40B4-BE49-F238E27FC236}">
                <a16:creationId xmlns:a16="http://schemas.microsoft.com/office/drawing/2014/main" id="{276067B3-D353-075C-C431-AADBCF3A5157}"/>
              </a:ext>
            </a:extLst>
          </p:cNvPr>
          <p:cNvGraphicFramePr>
            <a:graphicFrameLocks noGrp="1"/>
          </p:cNvGraphicFramePr>
          <p:nvPr>
            <p:ph idx="1"/>
          </p:nvPr>
        </p:nvGraphicFramePr>
        <p:xfrm>
          <a:off x="838200" y="1157204"/>
          <a:ext cx="10515600" cy="52069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183" name="TextBox 2182">
            <a:extLst>
              <a:ext uri="{FF2B5EF4-FFF2-40B4-BE49-F238E27FC236}">
                <a16:creationId xmlns:a16="http://schemas.microsoft.com/office/drawing/2014/main" id="{7483AC6F-D153-F6CD-F5F1-B9F3E71FA681}"/>
              </a:ext>
            </a:extLst>
          </p:cNvPr>
          <p:cNvSpPr txBox="1"/>
          <p:nvPr/>
        </p:nvSpPr>
        <p:spPr>
          <a:xfrm>
            <a:off x="9545051" y="6450264"/>
            <a:ext cx="15373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Roboto"/>
                <a:ea typeface="Roboto"/>
                <a:cs typeface="Roboto"/>
              </a:rPr>
              <a:t> (Soni, 2023)</a:t>
            </a:r>
            <a:endParaRPr lang="en-US"/>
          </a:p>
          <a:p>
            <a:pPr algn="ctr"/>
            <a:endParaRPr lang="en-US"/>
          </a:p>
        </p:txBody>
      </p:sp>
      <p:sp>
        <p:nvSpPr>
          <p:cNvPr id="2974" name="TextBox 2973">
            <a:extLst>
              <a:ext uri="{FF2B5EF4-FFF2-40B4-BE49-F238E27FC236}">
                <a16:creationId xmlns:a16="http://schemas.microsoft.com/office/drawing/2014/main" id="{43FC98AC-D3FD-E17C-64F7-FFCF89C00211}"/>
              </a:ext>
            </a:extLst>
          </p:cNvPr>
          <p:cNvSpPr txBox="1"/>
          <p:nvPr/>
        </p:nvSpPr>
        <p:spPr>
          <a:xfrm>
            <a:off x="7763774" y="6448245"/>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2C3E50"/>
                </a:solidFill>
                <a:latin typeface="Arial"/>
                <a:ea typeface="Roboto"/>
                <a:cs typeface="Roboto"/>
              </a:rPr>
              <a:t> (Lane, 2020)    &amp;</a:t>
            </a:r>
          </a:p>
          <a:p>
            <a:pPr algn="ctr"/>
            <a:endParaRPr lang="en-US">
              <a:latin typeface="Arial"/>
              <a:cs typeface="Arial"/>
            </a:endParaRPr>
          </a:p>
        </p:txBody>
      </p:sp>
    </p:spTree>
    <p:extLst>
      <p:ext uri="{BB962C8B-B14F-4D97-AF65-F5344CB8AC3E}">
        <p14:creationId xmlns:p14="http://schemas.microsoft.com/office/powerpoint/2010/main" val="391471560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pic>
        <p:nvPicPr>
          <p:cNvPr id="617" name="Picture 616">
            <a:extLst>
              <a:ext uri="{FF2B5EF4-FFF2-40B4-BE49-F238E27FC236}">
                <a16:creationId xmlns:a16="http://schemas.microsoft.com/office/drawing/2014/main" id="{AE46BB42-0F21-45EC-D714-77F1AB7485D9}"/>
              </a:ext>
            </a:extLst>
          </p:cNvPr>
          <p:cNvPicPr>
            <a:picLocks noChangeAspect="1"/>
          </p:cNvPicPr>
          <p:nvPr/>
        </p:nvPicPr>
        <p:blipFill>
          <a:blip r:embed="rId2">
            <a:duotone>
              <a:schemeClr val="bg2">
                <a:shade val="45000"/>
                <a:satMod val="135000"/>
              </a:schemeClr>
              <a:prstClr val="white"/>
            </a:duotone>
          </a:blip>
          <a:srcRect l="906" t="23390" r="8179" b="-7"/>
          <a:stretch>
            <a:fillRect/>
          </a:stretch>
        </p:blipFill>
        <p:spPr>
          <a:xfrm>
            <a:off x="20" y="10"/>
            <a:ext cx="12191980" cy="6857990"/>
          </a:xfrm>
          <a:prstGeom prst="rect">
            <a:avLst/>
          </a:prstGeom>
        </p:spPr>
      </p:pic>
      <p:sp>
        <p:nvSpPr>
          <p:cNvPr id="618" name="Rectangle 61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a16="http://schemas.microsoft.com/office/drawing/2014/main" id="{22A35D53-E963-24E1-BD74-CAD96C5BE312}"/>
              </a:ext>
            </a:extLst>
          </p:cNvPr>
          <p:cNvSpPr txBox="1"/>
          <p:nvPr/>
        </p:nvSpPr>
        <p:spPr>
          <a:xfrm>
            <a:off x="838200" y="20069"/>
            <a:ext cx="10515600" cy="108114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4400" b="1">
                <a:latin typeface="Arial"/>
                <a:ea typeface="+mj-ea"/>
                <a:cs typeface="Arial"/>
              </a:rPr>
              <a:t>Conclusion</a:t>
            </a:r>
            <a:endParaRPr lang="en-US">
              <a:ea typeface="+mj-ea"/>
            </a:endParaRPr>
          </a:p>
        </p:txBody>
      </p:sp>
      <p:sp>
        <p:nvSpPr>
          <p:cNvPr id="614" name="TextBox 613">
            <a:extLst>
              <a:ext uri="{FF2B5EF4-FFF2-40B4-BE49-F238E27FC236}">
                <a16:creationId xmlns:a16="http://schemas.microsoft.com/office/drawing/2014/main" id="{665E7B9F-4F55-AFE2-8295-A93031A71E87}"/>
              </a:ext>
            </a:extLst>
          </p:cNvPr>
          <p:cNvSpPr txBox="1"/>
          <p:nvPr/>
        </p:nvSpPr>
        <p:spPr>
          <a:xfrm>
            <a:off x="6682498" y="6338637"/>
            <a:ext cx="5512845"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solidFill>
                  <a:srgbClr val="2C3E50"/>
                </a:solidFill>
                <a:latin typeface="Roboto"/>
                <a:ea typeface="Roboto"/>
                <a:cs typeface="Roboto"/>
              </a:rPr>
              <a:t>  </a:t>
            </a:r>
            <a:r>
              <a:rPr lang="en-US" sz="1200">
                <a:solidFill>
                  <a:srgbClr val="2C3E50"/>
                </a:solidFill>
                <a:latin typeface="Arial"/>
                <a:ea typeface="Roboto"/>
                <a:cs typeface="Roboto"/>
              </a:rPr>
              <a:t>   </a:t>
            </a:r>
            <a:r>
              <a:rPr lang="en-US">
                <a:solidFill>
                  <a:srgbClr val="2C3E50"/>
                </a:solidFill>
                <a:latin typeface="Arial"/>
                <a:ea typeface="Roboto"/>
                <a:cs typeface="Roboto"/>
              </a:rPr>
              <a:t> (Roberts, 2023) &amp; (Uwtsd.ac.uk, 2025)</a:t>
            </a:r>
            <a:endParaRPr lang="en-US">
              <a:latin typeface="Arial"/>
              <a:cs typeface="Arial"/>
            </a:endParaRPr>
          </a:p>
          <a:p>
            <a:pPr algn="ctr">
              <a:spcAft>
                <a:spcPts val="600"/>
              </a:spcAft>
            </a:pPr>
            <a:endParaRPr lang="en-US">
              <a:latin typeface="Arial"/>
              <a:cs typeface="Arial"/>
            </a:endParaRPr>
          </a:p>
        </p:txBody>
      </p:sp>
      <p:graphicFrame>
        <p:nvGraphicFramePr>
          <p:cNvPr id="5" name="Content Placeholder 2">
            <a:extLst>
              <a:ext uri="{FF2B5EF4-FFF2-40B4-BE49-F238E27FC236}">
                <a16:creationId xmlns:a16="http://schemas.microsoft.com/office/drawing/2014/main" id="{47949513-8D35-65A0-7538-27F0D78FB1D6}"/>
              </a:ext>
            </a:extLst>
          </p:cNvPr>
          <p:cNvGraphicFramePr>
            <a:graphicFrameLocks noGrp="1"/>
          </p:cNvGraphicFramePr>
          <p:nvPr>
            <p:ph idx="1"/>
            <p:extLst>
              <p:ext uri="{D42A27DB-BD31-4B8C-83A1-F6EECF244321}">
                <p14:modId xmlns:p14="http://schemas.microsoft.com/office/powerpoint/2010/main" val="3476020485"/>
              </p:ext>
            </p:extLst>
          </p:nvPr>
        </p:nvGraphicFramePr>
        <p:xfrm>
          <a:off x="464389" y="-18989"/>
          <a:ext cx="11493259" cy="68709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56140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D492B7-E1BA-4F1E-487A-98DED85C6330}"/>
              </a:ext>
            </a:extLst>
          </p:cNvPr>
          <p:cNvSpPr>
            <a:spLocks noGrp="1"/>
          </p:cNvSpPr>
          <p:nvPr>
            <p:ph type="title"/>
          </p:nvPr>
        </p:nvSpPr>
        <p:spPr>
          <a:xfrm>
            <a:off x="838200" y="365125"/>
            <a:ext cx="10515600" cy="1044827"/>
          </a:xfrm>
        </p:spPr>
        <p:txBody>
          <a:bodyPr>
            <a:normAutofit/>
          </a:bodyPr>
          <a:lstStyle/>
          <a:p>
            <a:pPr algn="ctr"/>
            <a:r>
              <a:rPr lang="en-GB" b="1">
                <a:latin typeface="Arial"/>
                <a:cs typeface="Arial"/>
              </a:rPr>
              <a:t>References</a:t>
            </a:r>
            <a:r>
              <a:rPr lang="en-GB" sz="5400" b="1">
                <a:latin typeface="Arial"/>
                <a:cs typeface="Arial"/>
              </a:rPr>
              <a:t> </a:t>
            </a:r>
            <a:endParaRPr lang="en-US"/>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5B334FF-ACA9-B91F-31BE-B1A77F0E50C7}"/>
              </a:ext>
            </a:extLst>
          </p:cNvPr>
          <p:cNvSpPr>
            <a:spLocks noGrp="1"/>
          </p:cNvSpPr>
          <p:nvPr>
            <p:ph idx="1"/>
          </p:nvPr>
        </p:nvSpPr>
        <p:spPr>
          <a:xfrm>
            <a:off x="457200" y="1897737"/>
            <a:ext cx="11063705" cy="4960485"/>
          </a:xfrm>
        </p:spPr>
        <p:txBody>
          <a:bodyPr vert="horz" lIns="91440" tIns="45720" rIns="91440" bIns="45720" rtlCol="0" anchor="t">
            <a:noAutofit/>
          </a:bodyPr>
          <a:lstStyle/>
          <a:p>
            <a:r>
              <a:rPr lang="en-US" sz="1000">
                <a:latin typeface="Arial"/>
                <a:ea typeface="+mn-lt"/>
                <a:cs typeface="+mn-lt"/>
              </a:rPr>
              <a:t>AB Food Safety (2025) </a:t>
            </a:r>
            <a:r>
              <a:rPr lang="en-US" sz="1000" i="1">
                <a:latin typeface="Arial"/>
                <a:ea typeface="+mn-lt"/>
                <a:cs typeface="+mn-lt"/>
              </a:rPr>
              <a:t>Food Safety</a:t>
            </a:r>
            <a:r>
              <a:rPr lang="en-US" sz="1000">
                <a:latin typeface="Arial"/>
                <a:ea typeface="+mn-lt"/>
                <a:cs typeface="+mn-lt"/>
              </a:rPr>
              <a:t>. Available at: </a:t>
            </a:r>
            <a:r>
              <a:rPr lang="en-US" sz="1000">
                <a:latin typeface="Arial"/>
                <a:ea typeface="+mn-lt"/>
                <a:cs typeface="+mn-lt"/>
                <a:hlinkClick r:id="rId2"/>
              </a:rPr>
              <a:t>https://www.abfoodsafety.co.uk/food-safety/</a:t>
            </a:r>
            <a:r>
              <a:rPr lang="en-US" sz="1000">
                <a:latin typeface="Arial"/>
                <a:ea typeface="+mn-lt"/>
                <a:cs typeface="+mn-lt"/>
              </a:rPr>
              <a:t> [Accessed 19 Oct. 2025].</a:t>
            </a:r>
            <a:endParaRPr lang="en-US" sz="1000">
              <a:latin typeface="Arial"/>
              <a:cs typeface="Arial"/>
            </a:endParaRPr>
          </a:p>
          <a:p>
            <a:pPr>
              <a:buFont typeface="Arial"/>
              <a:buChar char="•"/>
            </a:pPr>
            <a:r>
              <a:rPr lang="en-US" sz="1000">
                <a:ea typeface="+mn-lt"/>
                <a:cs typeface="+mn-lt"/>
              </a:rPr>
              <a:t>Berlo, D.K., 1960. </a:t>
            </a:r>
            <a:r>
              <a:rPr lang="en-US" sz="1000" i="1">
                <a:ea typeface="+mn-lt"/>
                <a:cs typeface="+mn-lt"/>
              </a:rPr>
              <a:t>The Process of Communication</a:t>
            </a:r>
            <a:r>
              <a:rPr lang="en-US" sz="1000">
                <a:ea typeface="+mn-lt"/>
                <a:cs typeface="+mn-lt"/>
              </a:rPr>
              <a:t>. New York: Holt, Rinehart and Winston.</a:t>
            </a:r>
          </a:p>
          <a:p>
            <a:pPr>
              <a:buFont typeface="Arial"/>
              <a:buChar char="•"/>
            </a:pPr>
            <a:r>
              <a:rPr lang="en-US" sz="1000">
                <a:latin typeface="Arial"/>
                <a:ea typeface="+mn-lt"/>
                <a:cs typeface="+mn-lt"/>
              </a:rPr>
              <a:t>Food Standards Agency (2023) </a:t>
            </a:r>
            <a:r>
              <a:rPr lang="en-US" sz="1000" i="1">
                <a:latin typeface="Arial"/>
                <a:ea typeface="+mn-lt"/>
                <a:cs typeface="+mn-lt"/>
              </a:rPr>
              <a:t>Food Hygiene and Safety Guidelines</a:t>
            </a:r>
            <a:r>
              <a:rPr lang="en-US" sz="1000">
                <a:latin typeface="Arial"/>
                <a:ea typeface="+mn-lt"/>
                <a:cs typeface="+mn-lt"/>
              </a:rPr>
              <a:t>. London: FSA Publications.</a:t>
            </a:r>
            <a:endParaRPr lang="en-US" sz="1000">
              <a:latin typeface="Arial"/>
              <a:cs typeface="Arial"/>
            </a:endParaRPr>
          </a:p>
          <a:p>
            <a:pPr>
              <a:buFont typeface="Arial"/>
              <a:buChar char="•"/>
            </a:pPr>
            <a:r>
              <a:rPr lang="en-US" sz="1000">
                <a:latin typeface="Arial"/>
                <a:ea typeface="+mn-lt"/>
                <a:cs typeface="+mn-lt"/>
              </a:rPr>
              <a:t>Food Standards Agency (2025) </a:t>
            </a:r>
            <a:r>
              <a:rPr lang="en-US" sz="1000" i="1">
                <a:latin typeface="Arial"/>
                <a:ea typeface="+mn-lt"/>
                <a:cs typeface="+mn-lt"/>
              </a:rPr>
              <a:t>Report a food safety or hygiene issue</a:t>
            </a:r>
            <a:r>
              <a:rPr lang="en-US" sz="1000">
                <a:latin typeface="Arial"/>
                <a:ea typeface="+mn-lt"/>
                <a:cs typeface="+mn-lt"/>
              </a:rPr>
              <a:t>. Available at: </a:t>
            </a:r>
            <a:r>
              <a:rPr lang="en-US" sz="1000">
                <a:latin typeface="Arial"/>
                <a:ea typeface="+mn-lt"/>
                <a:cs typeface="+mn-lt"/>
                <a:hlinkClick r:id="rId3"/>
              </a:rPr>
              <a:t>https://www.food.gov.uk/contact/consumers/report-problem/report-a-food-safety-or-hygiene-issue</a:t>
            </a:r>
            <a:r>
              <a:rPr lang="en-US" sz="1000">
                <a:latin typeface="Arial"/>
                <a:ea typeface="+mn-lt"/>
                <a:cs typeface="+mn-lt"/>
              </a:rPr>
              <a:t> [Accessed 19 Oct. 2025].</a:t>
            </a:r>
            <a:endParaRPr lang="en-US" sz="1000">
              <a:latin typeface="Arial"/>
              <a:cs typeface="Arial"/>
            </a:endParaRPr>
          </a:p>
          <a:p>
            <a:pPr>
              <a:buFont typeface="Arial"/>
              <a:buChar char="•"/>
            </a:pPr>
            <a:r>
              <a:rPr lang="en-US" sz="1000">
                <a:latin typeface="Arial"/>
                <a:ea typeface="+mn-lt"/>
                <a:cs typeface="+mn-lt"/>
              </a:rPr>
              <a:t>Gilling, S., Taylor, E., Kane, K. and Taylor, J. (2001) ‘Successful hazard analysis critical control point (HACCP) implementation in the food industry: a case study’, </a:t>
            </a:r>
            <a:r>
              <a:rPr lang="en-US" sz="1000" i="1">
                <a:latin typeface="Arial"/>
                <a:ea typeface="+mn-lt"/>
                <a:cs typeface="+mn-lt"/>
              </a:rPr>
              <a:t>Food Control</a:t>
            </a:r>
            <a:r>
              <a:rPr lang="en-US" sz="1000">
                <a:latin typeface="Arial"/>
                <a:ea typeface="+mn-lt"/>
                <a:cs typeface="+mn-lt"/>
              </a:rPr>
              <a:t>, 12(3), pp. 189–194.</a:t>
            </a:r>
            <a:endParaRPr lang="en-US" sz="1000">
              <a:latin typeface="Arial"/>
              <a:cs typeface="Arial"/>
            </a:endParaRPr>
          </a:p>
          <a:p>
            <a:pPr>
              <a:buFont typeface="Arial"/>
              <a:buChar char="•"/>
            </a:pPr>
            <a:r>
              <a:rPr lang="en-US" sz="1000">
                <a:latin typeface="Arial"/>
                <a:ea typeface="+mn-lt"/>
                <a:cs typeface="+mn-lt"/>
              </a:rPr>
              <a:t>GOV.UK (2025) </a:t>
            </a:r>
            <a:r>
              <a:rPr lang="en-US" sz="1000" i="1">
                <a:latin typeface="Arial"/>
                <a:ea typeface="+mn-lt"/>
                <a:cs typeface="+mn-lt"/>
              </a:rPr>
              <a:t>Food safety: your responsibilities</a:t>
            </a:r>
            <a:r>
              <a:rPr lang="en-US" sz="1000">
                <a:latin typeface="Arial"/>
                <a:ea typeface="+mn-lt"/>
                <a:cs typeface="+mn-lt"/>
              </a:rPr>
              <a:t>. Available at: </a:t>
            </a:r>
            <a:r>
              <a:rPr lang="en-US" sz="1000">
                <a:latin typeface="Arial"/>
                <a:ea typeface="+mn-lt"/>
                <a:cs typeface="+mn-lt"/>
                <a:hlinkClick r:id="rId4"/>
              </a:rPr>
              <a:t>https://www.gov.uk/food-safety-your-responsibilities</a:t>
            </a:r>
            <a:r>
              <a:rPr lang="en-US" sz="1000">
                <a:latin typeface="Arial"/>
                <a:ea typeface="+mn-lt"/>
                <a:cs typeface="+mn-lt"/>
              </a:rPr>
              <a:t> [Accessed 19 Oct. 2025].</a:t>
            </a:r>
            <a:endParaRPr lang="en-US" sz="1000">
              <a:latin typeface="Arial"/>
              <a:cs typeface="Arial"/>
            </a:endParaRPr>
          </a:p>
          <a:p>
            <a:pPr>
              <a:buFont typeface="Arial"/>
              <a:buChar char="•"/>
            </a:pPr>
            <a:r>
              <a:rPr lang="en-US" sz="1000">
                <a:latin typeface="Arial"/>
                <a:ea typeface="+mn-lt"/>
                <a:cs typeface="+mn-lt"/>
              </a:rPr>
              <a:t>Hargie, O. (2011) </a:t>
            </a:r>
            <a:r>
              <a:rPr lang="en-US" sz="1000" i="1">
                <a:latin typeface="Arial"/>
                <a:ea typeface="+mn-lt"/>
                <a:cs typeface="+mn-lt"/>
              </a:rPr>
              <a:t>Skilled Interpersonal Communication: Research, Theory and Practice</a:t>
            </a:r>
            <a:r>
              <a:rPr lang="en-US" sz="1000">
                <a:latin typeface="Arial"/>
                <a:ea typeface="+mn-lt"/>
                <a:cs typeface="+mn-lt"/>
              </a:rPr>
              <a:t>. 5th </a:t>
            </a:r>
            <a:r>
              <a:rPr lang="en-US" sz="1000" err="1">
                <a:latin typeface="Arial"/>
                <a:ea typeface="+mn-lt"/>
                <a:cs typeface="+mn-lt"/>
              </a:rPr>
              <a:t>edn</a:t>
            </a:r>
            <a:r>
              <a:rPr lang="en-US" sz="1000">
                <a:latin typeface="Arial"/>
                <a:ea typeface="+mn-lt"/>
                <a:cs typeface="+mn-lt"/>
              </a:rPr>
              <a:t>. London: Routledge.</a:t>
            </a:r>
            <a:endParaRPr lang="en-US" sz="1000">
              <a:latin typeface="Arial"/>
              <a:cs typeface="Arial"/>
            </a:endParaRPr>
          </a:p>
          <a:p>
            <a:pPr>
              <a:buFont typeface="Arial"/>
              <a:buChar char="•"/>
            </a:pPr>
            <a:r>
              <a:rPr lang="en-US" sz="1000">
                <a:latin typeface="Arial"/>
                <a:ea typeface="+mn-lt"/>
                <a:cs typeface="+mn-lt"/>
              </a:rPr>
              <a:t>Hofstede, G. (2001) </a:t>
            </a:r>
            <a:r>
              <a:rPr lang="en-US" sz="1000" i="1">
                <a:latin typeface="Arial"/>
                <a:ea typeface="+mn-lt"/>
                <a:cs typeface="+mn-lt"/>
              </a:rPr>
              <a:t>Culture's Consequences: Comparing Values, Behaviors, Institutions and Organizations Across Nations</a:t>
            </a:r>
            <a:r>
              <a:rPr lang="en-US" sz="1000">
                <a:latin typeface="Arial"/>
                <a:ea typeface="+mn-lt"/>
                <a:cs typeface="+mn-lt"/>
              </a:rPr>
              <a:t>. 2nd ed. Sage Publications.</a:t>
            </a:r>
            <a:endParaRPr lang="en-US" sz="1000">
              <a:latin typeface="Arial"/>
              <a:cs typeface="Arial"/>
            </a:endParaRPr>
          </a:p>
          <a:p>
            <a:pPr>
              <a:buFont typeface="Arial"/>
              <a:buChar char="•"/>
            </a:pPr>
            <a:r>
              <a:rPr lang="en-US" sz="1000">
                <a:latin typeface="Arial"/>
                <a:ea typeface="+mn-lt"/>
                <a:cs typeface="+mn-lt"/>
              </a:rPr>
              <a:t>Hofstede, G. (2010) </a:t>
            </a:r>
            <a:r>
              <a:rPr lang="en-US" sz="1000" i="1">
                <a:latin typeface="Arial"/>
                <a:ea typeface="+mn-lt"/>
                <a:cs typeface="+mn-lt"/>
              </a:rPr>
              <a:t>Cultures and Organizations: Software of the Mind</a:t>
            </a:r>
            <a:r>
              <a:rPr lang="en-US" sz="1000">
                <a:latin typeface="Arial"/>
                <a:ea typeface="+mn-lt"/>
                <a:cs typeface="+mn-lt"/>
              </a:rPr>
              <a:t>. 3rd </a:t>
            </a:r>
            <a:r>
              <a:rPr lang="en-US" sz="1000" err="1">
                <a:latin typeface="Arial"/>
                <a:ea typeface="+mn-lt"/>
                <a:cs typeface="+mn-lt"/>
              </a:rPr>
              <a:t>edn</a:t>
            </a:r>
            <a:r>
              <a:rPr lang="en-US" sz="1000">
                <a:latin typeface="Arial"/>
                <a:ea typeface="+mn-lt"/>
                <a:cs typeface="+mn-lt"/>
              </a:rPr>
              <a:t>. New York: McGraw-Hill.</a:t>
            </a:r>
            <a:endParaRPr lang="en-US" sz="1000">
              <a:latin typeface="Arial"/>
              <a:cs typeface="Arial"/>
            </a:endParaRPr>
          </a:p>
          <a:p>
            <a:pPr>
              <a:buFont typeface="Arial"/>
              <a:buChar char="•"/>
            </a:pPr>
            <a:r>
              <a:rPr lang="en-US" sz="1000">
                <a:latin typeface="Arial"/>
                <a:ea typeface="+mn-lt"/>
                <a:cs typeface="+mn-lt"/>
              </a:rPr>
              <a:t>Lane, N. (2020) </a:t>
            </a:r>
            <a:r>
              <a:rPr lang="en-US" sz="1000" i="1">
                <a:latin typeface="Arial"/>
                <a:ea typeface="+mn-lt"/>
                <a:cs typeface="+mn-lt"/>
              </a:rPr>
              <a:t>10 Ways To Overcome The Cultural Barriers</a:t>
            </a:r>
            <a:r>
              <a:rPr lang="en-US" sz="1000">
                <a:latin typeface="Arial"/>
                <a:ea typeface="+mn-lt"/>
                <a:cs typeface="+mn-lt"/>
              </a:rPr>
              <a:t>. [online] BROSIX. Available at: </a:t>
            </a:r>
            <a:r>
              <a:rPr lang="en-US" sz="1000">
                <a:latin typeface="Arial"/>
                <a:ea typeface="+mn-lt"/>
                <a:cs typeface="+mn-lt"/>
                <a:hlinkClick r:id="rId5"/>
              </a:rPr>
              <a:t>https://www.brosix.com/blog/cultural-barriers/</a:t>
            </a:r>
            <a:r>
              <a:rPr lang="en-US" sz="1000">
                <a:latin typeface="Arial"/>
                <a:ea typeface="+mn-lt"/>
                <a:cs typeface="+mn-lt"/>
              </a:rPr>
              <a:t>.</a:t>
            </a:r>
            <a:endParaRPr lang="en-US" sz="1000">
              <a:latin typeface="Arial"/>
              <a:cs typeface="Arial"/>
            </a:endParaRPr>
          </a:p>
          <a:p>
            <a:pPr>
              <a:buFont typeface="Arial"/>
              <a:buChar char="•"/>
            </a:pPr>
            <a:r>
              <a:rPr lang="en-US" sz="1000">
                <a:latin typeface="Arial"/>
                <a:ea typeface="+mn-lt"/>
                <a:cs typeface="+mn-lt"/>
              </a:rPr>
              <a:t>Mintzberg, H. (1973) </a:t>
            </a:r>
            <a:r>
              <a:rPr lang="en-US" sz="1000" i="1">
                <a:latin typeface="Arial"/>
                <a:ea typeface="+mn-lt"/>
                <a:cs typeface="+mn-lt"/>
              </a:rPr>
              <a:t>The Nature of Managerial Work</a:t>
            </a:r>
            <a:r>
              <a:rPr lang="en-US" sz="1000">
                <a:latin typeface="Arial"/>
                <a:ea typeface="+mn-lt"/>
                <a:cs typeface="+mn-lt"/>
              </a:rPr>
              <a:t>. Harper &amp; Row.</a:t>
            </a:r>
            <a:endParaRPr lang="en-US" sz="1000">
              <a:latin typeface="Arial"/>
              <a:cs typeface="Arial"/>
            </a:endParaRPr>
          </a:p>
          <a:p>
            <a:pPr>
              <a:buFont typeface="Arial"/>
              <a:buChar char="•"/>
            </a:pPr>
            <a:r>
              <a:rPr lang="en-US" sz="1000">
                <a:latin typeface="Arial"/>
                <a:ea typeface="+mn-lt"/>
                <a:cs typeface="+mn-lt"/>
              </a:rPr>
              <a:t>Redmond, E.C. and Griffith, C.J. (2003) ‘Consumer food handling in the home: a review of food safety studies’, </a:t>
            </a:r>
            <a:r>
              <a:rPr lang="en-US" sz="1000" i="1">
                <a:latin typeface="Arial"/>
                <a:ea typeface="+mn-lt"/>
                <a:cs typeface="+mn-lt"/>
              </a:rPr>
              <a:t>Journal of Food Protection</a:t>
            </a:r>
            <a:r>
              <a:rPr lang="en-US" sz="1000">
                <a:latin typeface="Arial"/>
                <a:ea typeface="+mn-lt"/>
                <a:cs typeface="+mn-lt"/>
              </a:rPr>
              <a:t>, 66(1), pp. 130–161.</a:t>
            </a:r>
            <a:endParaRPr lang="en-US" sz="1000">
              <a:latin typeface="Arial"/>
              <a:cs typeface="Arial"/>
            </a:endParaRPr>
          </a:p>
          <a:p>
            <a:pPr>
              <a:buFont typeface="Arial"/>
              <a:buChar char="•"/>
            </a:pPr>
            <a:r>
              <a:rPr lang="en-US" sz="1000">
                <a:latin typeface="Arial"/>
                <a:ea typeface="+mn-lt"/>
                <a:cs typeface="+mn-lt"/>
              </a:rPr>
              <a:t>Roberts, S. (2023) </a:t>
            </a:r>
            <a:r>
              <a:rPr lang="en-US" sz="1000" i="1">
                <a:latin typeface="Arial"/>
                <a:ea typeface="+mn-lt"/>
                <a:cs typeface="+mn-lt"/>
              </a:rPr>
              <a:t>What Is Effective Communication: Key Principles and Strategies</a:t>
            </a:r>
            <a:r>
              <a:rPr lang="en-US" sz="1000">
                <a:latin typeface="Arial"/>
                <a:ea typeface="+mn-lt"/>
                <a:cs typeface="+mn-lt"/>
              </a:rPr>
              <a:t>. [online] </a:t>
            </a:r>
            <a:r>
              <a:rPr lang="en-US" sz="1000">
                <a:latin typeface="Arial"/>
                <a:ea typeface="+mn-lt"/>
                <a:cs typeface="+mn-lt"/>
                <a:hlinkClick r:id="rId6"/>
              </a:rPr>
              <a:t>www.theknowledgeacademy.com</a:t>
            </a:r>
            <a:r>
              <a:rPr lang="en-US" sz="1000">
                <a:latin typeface="Arial"/>
                <a:ea typeface="+mn-lt"/>
                <a:cs typeface="+mn-lt"/>
              </a:rPr>
              <a:t>. Available at: </a:t>
            </a:r>
            <a:r>
              <a:rPr lang="en-US" sz="1000">
                <a:latin typeface="Arial"/>
                <a:ea typeface="+mn-lt"/>
                <a:cs typeface="+mn-lt"/>
                <a:hlinkClick r:id="rId7"/>
              </a:rPr>
              <a:t>https://www.theknowledgeacademy.com/blog/what-is-effective-communication/</a:t>
            </a:r>
            <a:r>
              <a:rPr lang="en-US" sz="1000">
                <a:latin typeface="Arial"/>
                <a:ea typeface="+mn-lt"/>
                <a:cs typeface="+mn-lt"/>
              </a:rPr>
              <a:t>.</a:t>
            </a:r>
            <a:endParaRPr lang="en-US" sz="1000">
              <a:latin typeface="Arial"/>
              <a:cs typeface="Arial"/>
            </a:endParaRPr>
          </a:p>
          <a:p>
            <a:pPr>
              <a:buFont typeface="Arial"/>
              <a:buChar char="•"/>
            </a:pPr>
            <a:r>
              <a:rPr lang="en-US" sz="1000">
                <a:ea typeface="+mn-lt"/>
                <a:cs typeface="+mn-lt"/>
              </a:rPr>
              <a:t>Shannon, C. E., &amp; Weaver, W. (1948). </a:t>
            </a:r>
            <a:r>
              <a:rPr lang="en-US" sz="1000" i="1">
                <a:ea typeface="+mn-lt"/>
                <a:cs typeface="+mn-lt"/>
              </a:rPr>
              <a:t>A Mathematical Theory of Communication</a:t>
            </a:r>
            <a:r>
              <a:rPr lang="en-US" sz="1000">
                <a:ea typeface="+mn-lt"/>
                <a:cs typeface="+mn-lt"/>
              </a:rPr>
              <a:t>. Bell System Technical Journal, 27, 379–423, 623–656.</a:t>
            </a:r>
          </a:p>
          <a:p>
            <a:pPr>
              <a:buFont typeface="Arial"/>
              <a:buChar char="•"/>
            </a:pPr>
            <a:r>
              <a:rPr lang="en-US" sz="1000">
                <a:latin typeface="Arial"/>
                <a:ea typeface="+mn-lt"/>
                <a:cs typeface="+mn-lt"/>
              </a:rPr>
              <a:t>Soni, A. (2023) </a:t>
            </a:r>
            <a:r>
              <a:rPr lang="en-US" sz="1000" i="1">
                <a:latin typeface="Arial"/>
                <a:ea typeface="+mn-lt"/>
                <a:cs typeface="+mn-lt"/>
              </a:rPr>
              <a:t>7+ Ways to Overcome Barriers to Communication with Examples</a:t>
            </a:r>
            <a:r>
              <a:rPr lang="en-US" sz="1000">
                <a:latin typeface="Arial"/>
                <a:ea typeface="+mn-lt"/>
                <a:cs typeface="+mn-lt"/>
              </a:rPr>
              <a:t>. [online] </a:t>
            </a:r>
            <a:r>
              <a:rPr lang="en-US" sz="1000" err="1">
                <a:latin typeface="Arial"/>
                <a:ea typeface="+mn-lt"/>
                <a:cs typeface="+mn-lt"/>
              </a:rPr>
              <a:t>Clearinfo</a:t>
            </a:r>
            <a:r>
              <a:rPr lang="en-US" sz="1000">
                <a:latin typeface="Arial"/>
                <a:ea typeface="+mn-lt"/>
                <a:cs typeface="+mn-lt"/>
              </a:rPr>
              <a:t>. Available at: </a:t>
            </a:r>
            <a:r>
              <a:rPr lang="en-US" sz="1000">
                <a:latin typeface="Arial"/>
                <a:ea typeface="+mn-lt"/>
                <a:cs typeface="+mn-lt"/>
                <a:hlinkClick r:id="rId8"/>
              </a:rPr>
              <a:t>https://clearinfo.in/blog/ways-to-overcome-barriers-to-communication/</a:t>
            </a:r>
            <a:r>
              <a:rPr lang="en-US" sz="1000">
                <a:latin typeface="Arial"/>
                <a:ea typeface="+mn-lt"/>
                <a:cs typeface="+mn-lt"/>
              </a:rPr>
              <a:t>.</a:t>
            </a:r>
            <a:endParaRPr lang="en-US" sz="1000">
              <a:latin typeface="Arial"/>
              <a:cs typeface="Arial"/>
            </a:endParaRPr>
          </a:p>
          <a:p>
            <a:pPr>
              <a:buFont typeface="Arial"/>
              <a:buChar char="•"/>
            </a:pPr>
            <a:r>
              <a:rPr lang="en-US" sz="1000">
                <a:latin typeface="Arial"/>
                <a:ea typeface="+mn-lt"/>
                <a:cs typeface="+mn-lt"/>
              </a:rPr>
              <a:t>Sprenger, R.A. (2003) </a:t>
            </a:r>
            <a:r>
              <a:rPr lang="en-US" sz="1000" i="1">
                <a:latin typeface="Arial"/>
                <a:ea typeface="+mn-lt"/>
                <a:cs typeface="+mn-lt"/>
              </a:rPr>
              <a:t>Hygiene for Management</a:t>
            </a:r>
            <a:r>
              <a:rPr lang="en-US" sz="1000">
                <a:latin typeface="Arial"/>
                <a:ea typeface="+mn-lt"/>
                <a:cs typeface="+mn-lt"/>
              </a:rPr>
              <a:t>. 13th ed. Highfield Publications.</a:t>
            </a:r>
            <a:endParaRPr lang="en-US" sz="1000">
              <a:latin typeface="Arial"/>
              <a:cs typeface="Arial"/>
            </a:endParaRPr>
          </a:p>
          <a:p>
            <a:pPr>
              <a:buFont typeface="Arial"/>
              <a:buChar char="•"/>
            </a:pPr>
            <a:r>
              <a:rPr lang="en-US" sz="1000">
                <a:latin typeface="Arial"/>
                <a:ea typeface="+mn-lt"/>
                <a:cs typeface="+mn-lt"/>
              </a:rPr>
              <a:t>Uwtsd.ac.uk. (2025) </a:t>
            </a:r>
            <a:r>
              <a:rPr lang="en-US" sz="1000" i="1">
                <a:latin typeface="Arial"/>
                <a:ea typeface="+mn-lt"/>
                <a:cs typeface="+mn-lt"/>
              </a:rPr>
              <a:t>Log in to the site Home</a:t>
            </a:r>
            <a:r>
              <a:rPr lang="en-US" sz="1000">
                <a:latin typeface="Arial"/>
                <a:ea typeface="+mn-lt"/>
                <a:cs typeface="+mn-lt"/>
              </a:rPr>
              <a:t>. [online] Available at: </a:t>
            </a:r>
            <a:r>
              <a:rPr lang="en-US" sz="1000">
                <a:latin typeface="Arial"/>
                <a:ea typeface="+mn-lt"/>
                <a:cs typeface="+mn-lt"/>
                <a:hlinkClick r:id="rId9"/>
              </a:rPr>
              <a:t>https://moodle.uwtsd.ac.uk/course/section.php?id=144832</a:t>
            </a:r>
            <a:r>
              <a:rPr lang="en-US" sz="1000">
                <a:latin typeface="Arial"/>
                <a:ea typeface="+mn-lt"/>
                <a:cs typeface="+mn-lt"/>
              </a:rPr>
              <a:t> [Accessed 28 Oct. 2025].</a:t>
            </a:r>
            <a:endParaRPr lang="en-US" sz="1000">
              <a:latin typeface="Arial"/>
              <a:cs typeface="Arial"/>
            </a:endParaRPr>
          </a:p>
          <a:p>
            <a:pPr marL="0" indent="0">
              <a:buNone/>
            </a:pPr>
            <a:endParaRPr lang="en-US" sz="1000">
              <a:latin typeface="Arial"/>
              <a:cs typeface="Arial"/>
            </a:endParaRPr>
          </a:p>
          <a:p>
            <a:pPr marL="0" indent="0">
              <a:buNone/>
            </a:pPr>
            <a:br>
              <a:rPr lang="en-US" sz="1000">
                <a:latin typeface="Arial"/>
                <a:cs typeface="Arial"/>
              </a:rPr>
            </a:br>
            <a:endParaRPr lang="en-US" sz="1000">
              <a:latin typeface="Arial"/>
              <a:cs typeface="Arial"/>
            </a:endParaRPr>
          </a:p>
          <a:p>
            <a:pPr marL="0" indent="0">
              <a:buNone/>
            </a:pPr>
            <a:endParaRPr lang="en-US" sz="1000">
              <a:latin typeface="Arial"/>
              <a:cs typeface="Arial"/>
            </a:endParaRPr>
          </a:p>
          <a:p>
            <a:pPr marL="0" indent="0">
              <a:buNone/>
            </a:pPr>
            <a:br>
              <a:rPr lang="en-US" sz="1000">
                <a:latin typeface="Arial"/>
                <a:cs typeface="Arial"/>
              </a:rPr>
            </a:br>
            <a:endParaRPr lang="en-US" sz="1000">
              <a:latin typeface="Arial"/>
              <a:cs typeface="Arial"/>
            </a:endParaRPr>
          </a:p>
          <a:p>
            <a:endParaRPr lang="en-GB" sz="1000">
              <a:latin typeface="Arial"/>
              <a:cs typeface="Arial"/>
            </a:endParaRPr>
          </a:p>
          <a:p>
            <a:endParaRPr lang="en-GB" sz="1000">
              <a:latin typeface="Arial"/>
              <a:cs typeface="Arial"/>
            </a:endParaRPr>
          </a:p>
          <a:p>
            <a:endParaRPr lang="en-GB" sz="1000">
              <a:latin typeface="Arial"/>
              <a:cs typeface="Arial"/>
            </a:endParaRPr>
          </a:p>
          <a:p>
            <a:endParaRPr lang="en-GB" sz="1000">
              <a:latin typeface="Arial"/>
              <a:cs typeface="Arial"/>
            </a:endParaRPr>
          </a:p>
        </p:txBody>
      </p:sp>
    </p:spTree>
    <p:extLst>
      <p:ext uri="{BB962C8B-B14F-4D97-AF65-F5344CB8AC3E}">
        <p14:creationId xmlns:p14="http://schemas.microsoft.com/office/powerpoint/2010/main" val="561108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 </vt:lpstr>
      <vt:lpstr>PowerPoint Presentation</vt:lpstr>
      <vt:lpstr>Overview</vt:lpstr>
      <vt:lpstr> Case Study Synopsis</vt:lpstr>
      <vt:lpstr>PowerPoint Presentation</vt:lpstr>
      <vt:lpstr>PowerPoint Presentation</vt:lpstr>
      <vt:lpstr>                                               Shannon and Weaver Model  The model is a mathematical theory of Comunication. It provides a framework for analysing how messages are sent and received. </vt:lpstr>
      <vt:lpstr>Strategies/solutions to Overcome Barriers</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33</cp:revision>
  <dcterms:created xsi:type="dcterms:W3CDTF">2025-10-20T18:51:55Z</dcterms:created>
  <dcterms:modified xsi:type="dcterms:W3CDTF">2025-11-05T22:10:05Z</dcterms:modified>
</cp:coreProperties>
</file>