
<file path=[Content_Types].xml><?xml version="1.0" encoding="utf-8"?>
<Types xmlns="http://schemas.openxmlformats.org/package/2006/content-types">
  <Default Extension="png" ContentType="image/png"/>
  <Default Extension="svg" ContentType="image/svg+xml"/>
  <Default Extension="jpg&amp;ehk=bQ0pCnSXHrh9Pqz8bYB8" ContentType="image/jpeg"/>
  <Default Extension="jpg&amp;ehk=rg" ContentType="image/jpeg"/>
  <Default Extension="wmf" ContentType="image/x-wmf"/>
  <Default Extension="jpeg" ContentType="image/jpeg"/>
  <Default Extension="rels" ContentType="application/vnd.openxmlformats-package.relationships+xml"/>
  <Default Extension="xml" ContentType="application/xml"/>
  <Default Extension="jpg&amp;ehk=t2FT1gFJYJbso" ContentType="image/jpeg"/>
  <Default Extension="jpg&amp;ehk=4wnSRPp7J5DbbNB7" ContentType="image/jpeg"/>
  <Default Extension="png&amp;ehk=TVG" ContentType="image/png"/>
  <Default Extension="xlsx" ContentType="application/vnd.openxmlformats-officedocument.spreadsheetml.sheet"/>
  <Default Extension="jpg" ContentType="image/jpeg"/>
  <Override PartName="/ppt/presentation.xml" ContentType="application/vnd.openxmlformats-officedocument.presentationml.presentation.main+xml"/>
  <Override PartName="/customXml/itemProps1.xml" ContentType="application/vnd.openxmlformats-officedocument.customXmlProperties+xml"/>
  <Override PartName="/customXml/itemProps2.xml" ContentType="application/vnd.openxmlformats-officedocument.customXmlProperties+xml"/>
  <Override PartName="/customXml/itemProps3.xml" ContentType="application/vnd.openxmlformats-officedocument.customXmlProperties+xml"/>
  <Override PartName="/ppt/slideMasters/slideMaster1.xml" ContentType="application/vnd.openxmlformats-officedocument.presentationml.slideMaster+xml"/>
  <Override PartName="/ppt/slides/slide1.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slides/slide9.xml" ContentType="application/vnd.openxmlformats-officedocument.presentationml.slide+xml"/>
  <Override PartName="/ppt/slides/slide10.xml" ContentType="application/vnd.openxmlformats-officedocument.presentationml.slide+xml"/>
  <Override PartName="/ppt/slides/slide11.xml" ContentType="application/vnd.openxmlformats-officedocument.presentationml.slide+xml"/>
  <Override PartName="/ppt/slides/slide12.xml" ContentType="application/vnd.openxmlformats-officedocument.presentationml.slide+xml"/>
  <Override PartName="/ppt/slides/slide13.xml" ContentType="application/vnd.openxmlformats-officedocument.presentationml.slide+xml"/>
  <Override PartName="/ppt/slides/slide14.xml" ContentType="application/vnd.openxmlformats-officedocument.presentationml.slide+xml"/>
  <Override PartName="/ppt/slides/slide15.xml" ContentType="application/vnd.openxmlformats-officedocument.presentationml.slide+xml"/>
  <Override PartName="/ppt/slides/slide16.xml" ContentType="application/vnd.openxmlformats-officedocument.presentationml.slide+xml"/>
  <Override PartName="/ppt/slides/slide17.xml" ContentType="application/vnd.openxmlformats-officedocument.presentationml.slide+xml"/>
  <Override PartName="/ppt/slides/slide18.xml" ContentType="application/vnd.openxmlformats-officedocument.presentationml.slide+xml"/>
  <Override PartName="/ppt/slides/slide19.xml" ContentType="application/vnd.openxmlformats-officedocument.presentationml.slide+xml"/>
  <Override PartName="/ppt/slides/slide20.xml" ContentType="application/vnd.openxmlformats-officedocument.presentationml.slide+xml"/>
  <Override PartName="/ppt/slides/slide21.xml" ContentType="application/vnd.openxmlformats-officedocument.presentationml.slide+xml"/>
  <Override PartName="/ppt/slides/slide22.xml" ContentType="application/vnd.openxmlformats-officedocument.presentationml.slide+xml"/>
  <Override PartName="/ppt/slides/slide23.xml" ContentType="application/vnd.openxmlformats-officedocument.presentationml.slide+xml"/>
  <Override PartName="/ppt/slides/slide24.xml" ContentType="application/vnd.openxmlformats-officedocument.presentationml.slide+xml"/>
  <Override PartName="/ppt/slides/slide25.xml" ContentType="application/vnd.openxmlformats-officedocument.presentationml.slide+xml"/>
  <Override PartName="/ppt/slides/slide26.xml" ContentType="application/vnd.openxmlformats-officedocument.presentationml.slide+xml"/>
  <Override PartName="/ppt/slides/slide27.xml" ContentType="application/vnd.openxmlformats-officedocument.presentationml.slide+xml"/>
  <Override PartName="/ppt/slides/slide28.xml" ContentType="application/vnd.openxmlformats-officedocument.presentationml.slide+xml"/>
  <Override PartName="/ppt/slides/slide29.xml" ContentType="application/vnd.openxmlformats-officedocument.presentationml.slide+xml"/>
  <Override PartName="/ppt/slides/slide30.xml" ContentType="application/vnd.openxmlformats-officedocument.presentationml.slide+xml"/>
  <Override PartName="/ppt/slides/slide31.xml" ContentType="application/vnd.openxmlformats-officedocument.presentationml.slide+xml"/>
  <Override PartName="/ppt/slides/slide32.xml" ContentType="application/vnd.openxmlformats-officedocument.presentationml.slide+xml"/>
  <Override PartName="/ppt/slides/slide33.xml" ContentType="application/vnd.openxmlformats-officedocument.presentationml.slide+xml"/>
  <Override PartName="/ppt/slides/slide34.xml" ContentType="application/vnd.openxmlformats-officedocument.presentationml.slide+xml"/>
  <Override PartName="/ppt/slides/slide35.xml" ContentType="application/vnd.openxmlformats-officedocument.presentationml.slide+xml"/>
  <Override PartName="/ppt/slides/slide36.xml" ContentType="application/vnd.openxmlformats-officedocument.presentationml.slide+xml"/>
  <Override PartName="/ppt/slides/slide37.xml" ContentType="application/vnd.openxmlformats-officedocument.presentationml.slide+xml"/>
  <Override PartName="/ppt/slides/slide38.xml" ContentType="application/vnd.openxmlformats-officedocument.presentationml.slide+xml"/>
  <Override PartName="/ppt/slides/slide39.xml" ContentType="application/vnd.openxmlformats-officedocument.presentationml.slide+xml"/>
  <Override PartName="/ppt/slides/slide40.xml" ContentType="application/vnd.openxmlformats-officedocument.presentationml.slide+xml"/>
  <Override PartName="/ppt/slides/slide41.xml" ContentType="application/vnd.openxmlformats-officedocument.presentationml.slide+xml"/>
  <Override PartName="/ppt/slides/slide42.xml" ContentType="application/vnd.openxmlformats-officedocument.presentationml.slide+xml"/>
  <Override PartName="/ppt/notesMasters/notesMaster1.xml" ContentType="application/vnd.openxmlformats-officedocument.presentationml.notesMaster+xml"/>
  <Override PartName="/ppt/handoutMasters/handoutMaster1.xml" ContentType="application/vnd.openxmlformats-officedocument.presentationml.handoutMaster+xml"/>
  <Override PartName="/ppt/presProps.xml" ContentType="application/vnd.openxmlformats-officedocument.presentationml.presProps+xml"/>
  <Override PartName="/ppt/viewProps.xml" ContentType="application/vnd.openxmlformats-officedocument.presentationml.viewProps+xml"/>
  <Override PartName="/ppt/theme/theme1.xml" ContentType="application/vnd.openxmlformats-officedocument.theme+xml"/>
  <Override PartName="/ppt/tableStyles.xml" ContentType="application/vnd.openxmlformats-officedocument.presentationml.tableStyles+xml"/>
  <Override PartName="/ppt/slideLayouts/slideLayout1.xml" ContentType="application/vnd.openxmlformats-officedocument.presentationml.slideLayout+xml"/>
  <Override PartName="/ppt/slideLayouts/slideLayout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ppt/theme/theme2.xml" ContentType="application/vnd.openxmlformats-officedocument.theme+xml"/>
  <Override PartName="/ppt/theme/theme3.xml" ContentType="application/vnd.openxmlformats-officedocument.theme+xml"/>
  <Override PartName="/ppt/notesSlides/notesSlide1.xml" ContentType="application/vnd.openxmlformats-officedocument.presentationml.notesSlide+xml"/>
  <Override PartName="/ppt/notesSlides/notesSlide2.xml" ContentType="application/vnd.openxmlformats-officedocument.presentationml.notesSlide+xml"/>
  <Override PartName="/ppt/notesSlides/notesSlide3.xml" ContentType="application/vnd.openxmlformats-officedocument.presentationml.notesSlide+xml"/>
  <Override PartName="/ppt/notesSlides/notesSlide4.xml" ContentType="application/vnd.openxmlformats-officedocument.presentationml.notesSlide+xml"/>
  <Override PartName="/ppt/notesSlides/notesSlide5.xml" ContentType="application/vnd.openxmlformats-officedocument.presentationml.notesSlide+xml"/>
  <Override PartName="/ppt/charts/chart1.xml" ContentType="application/vnd.openxmlformats-officedocument.drawingml.chart+xml"/>
  <Override PartName="/ppt/notesSlides/notesSlide6.xml" ContentType="application/vnd.openxmlformats-officedocument.presentationml.notesSlide+xml"/>
  <Override PartName="/ppt/notesSlides/notesSlide7.xml" ContentType="application/vnd.openxmlformats-officedocument.presentationml.notesSlide+xml"/>
  <Override PartName="/ppt/notesSlides/notesSlide8.xml" ContentType="application/vnd.openxmlformats-officedocument.presentationml.notesSlide+xml"/>
  <Override PartName="/ppt/notesSlides/notesSlide9.xml" ContentType="application/vnd.openxmlformats-officedocument.presentationml.notesSlide+xml"/>
  <Override PartName="/ppt/notesSlides/notesSlide10.xml" ContentType="application/vnd.openxmlformats-officedocument.presentationml.notesSlide+xml"/>
  <Override PartName="/ppt/notesSlides/notesSlide11.xml" ContentType="application/vnd.openxmlformats-officedocument.presentationml.notesSlide+xml"/>
  <Override PartName="/ppt/notesSlides/notesSlide12.xml" ContentType="application/vnd.openxmlformats-officedocument.presentationml.notesSlide+xml"/>
  <Override PartName="/ppt/notesSlides/notesSlide13.xml" ContentType="application/vnd.openxmlformats-officedocument.presentationml.notesSlide+xml"/>
  <Override PartName="/ppt/notesSlides/notesSlide14.xml" ContentType="application/vnd.openxmlformats-officedocument.presentationml.notesSlide+xml"/>
  <Override PartName="/ppt/notesSlides/notesSlide15.xml" ContentType="application/vnd.openxmlformats-officedocument.presentationml.notesSlide+xml"/>
  <Override PartName="/ppt/notesSlides/notesSlide16.xml" ContentType="application/vnd.openxmlformats-officedocument.presentationml.notesSlide+xml"/>
  <Override PartName="/ppt/notesSlides/notesSlide17.xml" ContentType="application/vnd.openxmlformats-officedocument.presentationml.notesSlide+xml"/>
  <Override PartName="/ppt/notesSlides/notesSlide18.xml" ContentType="application/vnd.openxmlformats-officedocument.presentationml.notesSlide+xml"/>
  <Override PartName="/ppt/notesSlides/notesSlide19.xml" ContentType="application/vnd.openxmlformats-officedocument.presentationml.notesSlide+xml"/>
  <Override PartName="/ppt/notesSlides/notesSlide20.xml" ContentType="application/vnd.openxmlformats-officedocument.presentationml.notesSlide+xml"/>
  <Override PartName="/ppt/notesSlides/notesSlide21.xml" ContentType="application/vnd.openxmlformats-officedocument.presentationml.notesSlide+xml"/>
  <Override PartName="/ppt/notesSlides/notesSlide22.xml" ContentType="application/vnd.openxmlformats-officedocument.presentationml.notesSlide+xml"/>
  <Override PartName="/ppt/notesSlides/notesSlide23.xml" ContentType="application/vnd.openxmlformats-officedocument.presentationml.notesSlide+xml"/>
  <Override PartName="/ppt/changesInfos/changesInfo1.xml" ContentType="application/vnd.ms-powerpoint.changesinfo+xml"/>
  <Override PartName="/docProps/core.xml" ContentType="application/vnd.openxmlformats-package.core-properties+xml"/>
  <Override PartName="/docProps/app.xml" ContentType="application/vnd.openxmlformats-officedocument.extended-properties+xml"/>
  <Override PartName="/docProps/custom.xml" ContentType="application/vnd.openxmlformats-officedocument.custom-properties+xml"/>
</Types>
</file>

<file path=_rels/.rels><?xml version="1.0" encoding="UTF-8" standalone="yes"?>
<Relationships xmlns="http://schemas.openxmlformats.org/package/2006/relationships"><Relationship Id="rId3" Type="http://schemas.openxmlformats.org/package/2006/relationships/metadata/core-properties" Target="docProps/core.xml"/><Relationship Id="rId2" Type="http://schemas.openxmlformats.org/package/2006/relationships/metadata/thumbnail" Target="docProps/thumbnail.jpeg"/><Relationship Id="rId1" Type="http://schemas.openxmlformats.org/officeDocument/2006/relationships/officeDocument" Target="ppt/presentation.xml"/><Relationship Id="rId5" Type="http://schemas.openxmlformats.org/officeDocument/2006/relationships/custom-properties" Target="docProps/custom.xml"/><Relationship Id="rId4" Type="http://schemas.openxmlformats.org/officeDocument/2006/relationships/extended-properties" Target="docProps/app.xml"/></Relationships>
</file>

<file path=ppt/presentation.xml><?xml version="1.0" encoding="utf-8"?>
<p:presentation xmlns:a="http://schemas.openxmlformats.org/drawingml/2006/main" xmlns:r="http://schemas.openxmlformats.org/officeDocument/2006/relationships" xmlns:p="http://schemas.openxmlformats.org/presentationml/2006/main" saveSubsetFonts="1">
  <p:sldMasterIdLst>
    <p:sldMasterId id="2147483648" r:id="rId4"/>
  </p:sldMasterIdLst>
  <p:notesMasterIdLst>
    <p:notesMasterId r:id="rId47"/>
  </p:notesMasterIdLst>
  <p:handoutMasterIdLst>
    <p:handoutMasterId r:id="rId48"/>
  </p:handoutMasterIdLst>
  <p:sldIdLst>
    <p:sldId id="256" r:id="rId5"/>
    <p:sldId id="257" r:id="rId6"/>
    <p:sldId id="258" r:id="rId7"/>
    <p:sldId id="259" r:id="rId8"/>
    <p:sldId id="260" r:id="rId9"/>
    <p:sldId id="308" r:id="rId10"/>
    <p:sldId id="261" r:id="rId11"/>
    <p:sldId id="262" r:id="rId12"/>
    <p:sldId id="263" r:id="rId13"/>
    <p:sldId id="264" r:id="rId14"/>
    <p:sldId id="265" r:id="rId15"/>
    <p:sldId id="266" r:id="rId16"/>
    <p:sldId id="267" r:id="rId17"/>
    <p:sldId id="268" r:id="rId18"/>
    <p:sldId id="269" r:id="rId19"/>
    <p:sldId id="270" r:id="rId20"/>
    <p:sldId id="271" r:id="rId21"/>
    <p:sldId id="272" r:id="rId22"/>
    <p:sldId id="273" r:id="rId23"/>
    <p:sldId id="274" r:id="rId24"/>
    <p:sldId id="275" r:id="rId25"/>
    <p:sldId id="276" r:id="rId26"/>
    <p:sldId id="277" r:id="rId27"/>
    <p:sldId id="278" r:id="rId28"/>
    <p:sldId id="279" r:id="rId29"/>
    <p:sldId id="280" r:id="rId30"/>
    <p:sldId id="281" r:id="rId31"/>
    <p:sldId id="282" r:id="rId32"/>
    <p:sldId id="283" r:id="rId33"/>
    <p:sldId id="284" r:id="rId34"/>
    <p:sldId id="285" r:id="rId35"/>
    <p:sldId id="286" r:id="rId36"/>
    <p:sldId id="287" r:id="rId37"/>
    <p:sldId id="288" r:id="rId38"/>
    <p:sldId id="289" r:id="rId39"/>
    <p:sldId id="290" r:id="rId40"/>
    <p:sldId id="291" r:id="rId41"/>
    <p:sldId id="292" r:id="rId42"/>
    <p:sldId id="293" r:id="rId43"/>
    <p:sldId id="294" r:id="rId44"/>
    <p:sldId id="296" r:id="rId45"/>
    <p:sldId id="295" r:id="rId46"/>
  </p:sldIdLst>
  <p:sldSz cx="9144000" cy="6858000" type="screen4x3"/>
  <p:notesSz cx="6858000" cy="9144000"/>
  <p:defaultTex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defaultTextStyle>
  <p:extLst>
    <p:ext uri="{EFAFB233-063F-42B5-8137-9DF3F51BA10A}">
      <p15:sldGuideLst xmlns:p15="http://schemas.microsoft.com/office/powerpoint/2012/main">
        <p15:guide id="1" orient="horz" pos="2160">
          <p15:clr>
            <a:srgbClr val="A4A3A4"/>
          </p15:clr>
        </p15:guide>
        <p15:guide id="2" pos="2880">
          <p15:clr>
            <a:srgbClr val="A4A3A4"/>
          </p15:clr>
        </p15:guide>
      </p15:sldGuideLst>
    </p:ext>
    <p:ext uri="{2D200454-40CA-4A62-9FC3-DE9A4176ACB9}">
      <p15:notesGuideLst xmlns:p15="http://schemas.microsoft.com/office/powerpoint/2012/main">
        <p15:guide id="1" orient="horz" pos="2880">
          <p15:clr>
            <a:srgbClr val="A4A3A4"/>
          </p15:clr>
        </p15:guide>
        <p15:guide id="2" pos="2160">
          <p15:clr>
            <a:srgbClr val="A4A3A4"/>
          </p15:clr>
        </p15:guide>
      </p15:notesGuideLst>
    </p:ext>
  </p:extLst>
</p:presentation>
</file>

<file path=ppt/presProps.xml><?xml version="1.0" encoding="utf-8"?>
<p:presentationPr xmlns:a="http://schemas.openxmlformats.org/drawingml/2006/main" xmlns:r="http://schemas.openxmlformats.org/officeDocument/2006/relationships" xmlns:p="http://schemas.openxmlformats.org/presentationml/2006/main">
  <p:showPr showNarration="1">
    <p:present/>
    <p:sldAll/>
    <p:penClr>
      <a:prstClr val="red"/>
    </p:penClr>
    <p:extLst>
      <p:ext uri="{EC167BDD-8182-4AB7-AECC-EB403E3ABB37}">
        <p14:laserClr xmlns:p14="http://schemas.microsoft.com/office/powerpoint/2010/main">
          <a:srgbClr val="FF0000"/>
        </p14:laserClr>
      </p:ext>
      <p:ext uri="{2FDB2607-1784-4EEB-B798-7EB5836EED8A}">
        <p14:showMediaCtrls xmlns:p14="http://schemas.microsoft.com/office/powerpoint/2010/main" val="1"/>
      </p:ext>
    </p:extLst>
  </p:showPr>
  <p:extLst>
    <p:ext uri="{E76CE94A-603C-4142-B9EB-6D1370010A27}">
      <p14:discardImageEditData xmlns:p14="http://schemas.microsoft.com/office/powerpoint/2010/main" val="0"/>
    </p:ext>
    <p:ext uri="{D31A062A-798A-4329-ABDD-BBA856620510}">
      <p14:defaultImageDpi xmlns:p14="http://schemas.microsoft.com/office/powerpoint/2010/main" val="220"/>
    </p:ext>
    <p:ext uri="{FD5EFAAD-0ECE-453E-9831-46B23BE46B34}">
      <p15:chartTrackingRefBased xmlns:p15="http://schemas.microsoft.com/office/powerpoint/2012/main" val="0"/>
    </p:ext>
  </p:extLst>
</p:presentationPr>
</file>

<file path=ppt/tableStyles.xml><?xml version="1.0" encoding="utf-8"?>
<a:tblStyleLst xmlns:a="http://schemas.openxmlformats.org/drawingml/2006/main" def="{5C22544A-7EE6-4342-B048-85BDC9FD1C3A}"/>
</file>

<file path=ppt/viewProps.xml><?xml version="1.0" encoding="utf-8"?>
<p:viewPr xmlns:a="http://schemas.openxmlformats.org/drawingml/2006/main" xmlns:r="http://schemas.openxmlformats.org/officeDocument/2006/relationships" xmlns:p="http://schemas.openxmlformats.org/presentationml/2006/main">
  <p:normalViewPr>
    <p:restoredLeft sz="15620"/>
    <p:restoredTop sz="94660"/>
  </p:normalViewPr>
  <p:slideViewPr>
    <p:cSldViewPr>
      <p:cViewPr varScale="1">
        <p:scale>
          <a:sx n="94" d="100"/>
          <a:sy n="94" d="100"/>
        </p:scale>
        <p:origin x="474" y="78"/>
      </p:cViewPr>
      <p:guideLst>
        <p:guide orient="horz" pos="2160"/>
        <p:guide pos="2880"/>
      </p:guideLst>
    </p:cSldViewPr>
  </p:slideViewPr>
  <p:notesTextViewPr>
    <p:cViewPr>
      <p:scale>
        <a:sx n="1" d="1"/>
        <a:sy n="1" d="1"/>
      </p:scale>
      <p:origin x="0" y="0"/>
    </p:cViewPr>
  </p:notesTextViewPr>
  <p:notesViewPr>
    <p:cSldViewPr>
      <p:cViewPr varScale="1">
        <p:scale>
          <a:sx n="83" d="100"/>
          <a:sy n="83" d="100"/>
        </p:scale>
        <p:origin x="-2166" y="-78"/>
      </p:cViewPr>
      <p:guideLst>
        <p:guide orient="horz" pos="2880"/>
        <p:guide pos="2160"/>
      </p:guideLst>
    </p:cSldViewPr>
  </p:notesViewPr>
  <p:gridSpacing cx="72008" cy="72008"/>
</p:viewPr>
</file>

<file path=ppt/_rels/presentation.xml.rels><?xml version="1.0" encoding="UTF-8" standalone="yes"?>
<Relationships xmlns="http://schemas.openxmlformats.org/package/2006/relationships"><Relationship Id="rId13" Type="http://schemas.openxmlformats.org/officeDocument/2006/relationships/slide" Target="slides/slide9.xml"/><Relationship Id="rId18" Type="http://schemas.openxmlformats.org/officeDocument/2006/relationships/slide" Target="slides/slide14.xml"/><Relationship Id="rId26" Type="http://schemas.openxmlformats.org/officeDocument/2006/relationships/slide" Target="slides/slide22.xml"/><Relationship Id="rId39" Type="http://schemas.openxmlformats.org/officeDocument/2006/relationships/slide" Target="slides/slide35.xml"/><Relationship Id="rId3" Type="http://schemas.openxmlformats.org/officeDocument/2006/relationships/customXml" Target="../customXml/item3.xml"/><Relationship Id="rId21" Type="http://schemas.openxmlformats.org/officeDocument/2006/relationships/slide" Target="slides/slide17.xml"/><Relationship Id="rId34" Type="http://schemas.openxmlformats.org/officeDocument/2006/relationships/slide" Target="slides/slide30.xml"/><Relationship Id="rId42" Type="http://schemas.openxmlformats.org/officeDocument/2006/relationships/slide" Target="slides/slide38.xml"/><Relationship Id="rId47" Type="http://schemas.openxmlformats.org/officeDocument/2006/relationships/notesMaster" Target="notesMasters/notesMaster1.xml"/><Relationship Id="rId50" Type="http://schemas.openxmlformats.org/officeDocument/2006/relationships/viewProps" Target="viewProps.xml"/><Relationship Id="rId7" Type="http://schemas.openxmlformats.org/officeDocument/2006/relationships/slide" Target="slides/slide3.xml"/><Relationship Id="rId12" Type="http://schemas.openxmlformats.org/officeDocument/2006/relationships/slide" Target="slides/slide8.xml"/><Relationship Id="rId17" Type="http://schemas.openxmlformats.org/officeDocument/2006/relationships/slide" Target="slides/slide13.xml"/><Relationship Id="rId25" Type="http://schemas.openxmlformats.org/officeDocument/2006/relationships/slide" Target="slides/slide21.xml"/><Relationship Id="rId33" Type="http://schemas.openxmlformats.org/officeDocument/2006/relationships/slide" Target="slides/slide29.xml"/><Relationship Id="rId38" Type="http://schemas.openxmlformats.org/officeDocument/2006/relationships/slide" Target="slides/slide34.xml"/><Relationship Id="rId46" Type="http://schemas.openxmlformats.org/officeDocument/2006/relationships/slide" Target="slides/slide42.xml"/><Relationship Id="rId2" Type="http://schemas.openxmlformats.org/officeDocument/2006/relationships/customXml" Target="../customXml/item2.xml"/><Relationship Id="rId16" Type="http://schemas.openxmlformats.org/officeDocument/2006/relationships/slide" Target="slides/slide12.xml"/><Relationship Id="rId20" Type="http://schemas.openxmlformats.org/officeDocument/2006/relationships/slide" Target="slides/slide16.xml"/><Relationship Id="rId29" Type="http://schemas.openxmlformats.org/officeDocument/2006/relationships/slide" Target="slides/slide25.xml"/><Relationship Id="rId41" Type="http://schemas.openxmlformats.org/officeDocument/2006/relationships/slide" Target="slides/slide37.xml"/><Relationship Id="rId1" Type="http://schemas.openxmlformats.org/officeDocument/2006/relationships/customXml" Target="../customXml/item1.xml"/><Relationship Id="rId6" Type="http://schemas.openxmlformats.org/officeDocument/2006/relationships/slide" Target="slides/slide2.xml"/><Relationship Id="rId11" Type="http://schemas.openxmlformats.org/officeDocument/2006/relationships/slide" Target="slides/slide7.xml"/><Relationship Id="rId24" Type="http://schemas.openxmlformats.org/officeDocument/2006/relationships/slide" Target="slides/slide20.xml"/><Relationship Id="rId32" Type="http://schemas.openxmlformats.org/officeDocument/2006/relationships/slide" Target="slides/slide28.xml"/><Relationship Id="rId37" Type="http://schemas.openxmlformats.org/officeDocument/2006/relationships/slide" Target="slides/slide33.xml"/><Relationship Id="rId40" Type="http://schemas.openxmlformats.org/officeDocument/2006/relationships/slide" Target="slides/slide36.xml"/><Relationship Id="rId45" Type="http://schemas.openxmlformats.org/officeDocument/2006/relationships/slide" Target="slides/slide41.xml"/><Relationship Id="rId53" Type="http://schemas.microsoft.com/office/2016/11/relationships/changesInfo" Target="changesInfos/changesInfo1.xml"/><Relationship Id="rId5" Type="http://schemas.openxmlformats.org/officeDocument/2006/relationships/slide" Target="slides/slide1.xml"/><Relationship Id="rId15" Type="http://schemas.openxmlformats.org/officeDocument/2006/relationships/slide" Target="slides/slide11.xml"/><Relationship Id="rId23" Type="http://schemas.openxmlformats.org/officeDocument/2006/relationships/slide" Target="slides/slide19.xml"/><Relationship Id="rId28" Type="http://schemas.openxmlformats.org/officeDocument/2006/relationships/slide" Target="slides/slide24.xml"/><Relationship Id="rId36" Type="http://schemas.openxmlformats.org/officeDocument/2006/relationships/slide" Target="slides/slide32.xml"/><Relationship Id="rId49" Type="http://schemas.openxmlformats.org/officeDocument/2006/relationships/presProps" Target="presProps.xml"/><Relationship Id="rId10" Type="http://schemas.openxmlformats.org/officeDocument/2006/relationships/slide" Target="slides/slide6.xml"/><Relationship Id="rId19" Type="http://schemas.openxmlformats.org/officeDocument/2006/relationships/slide" Target="slides/slide15.xml"/><Relationship Id="rId31" Type="http://schemas.openxmlformats.org/officeDocument/2006/relationships/slide" Target="slides/slide27.xml"/><Relationship Id="rId44" Type="http://schemas.openxmlformats.org/officeDocument/2006/relationships/slide" Target="slides/slide40.xml"/><Relationship Id="rId52" Type="http://schemas.openxmlformats.org/officeDocument/2006/relationships/tableStyles" Target="tableStyles.xml"/><Relationship Id="rId4" Type="http://schemas.openxmlformats.org/officeDocument/2006/relationships/slideMaster" Target="slideMasters/slideMaster1.xml"/><Relationship Id="rId9" Type="http://schemas.openxmlformats.org/officeDocument/2006/relationships/slide" Target="slides/slide5.xml"/><Relationship Id="rId14" Type="http://schemas.openxmlformats.org/officeDocument/2006/relationships/slide" Target="slides/slide10.xml"/><Relationship Id="rId22" Type="http://schemas.openxmlformats.org/officeDocument/2006/relationships/slide" Target="slides/slide18.xml"/><Relationship Id="rId27" Type="http://schemas.openxmlformats.org/officeDocument/2006/relationships/slide" Target="slides/slide23.xml"/><Relationship Id="rId30" Type="http://schemas.openxmlformats.org/officeDocument/2006/relationships/slide" Target="slides/slide26.xml"/><Relationship Id="rId35" Type="http://schemas.openxmlformats.org/officeDocument/2006/relationships/slide" Target="slides/slide31.xml"/><Relationship Id="rId43" Type="http://schemas.openxmlformats.org/officeDocument/2006/relationships/slide" Target="slides/slide39.xml"/><Relationship Id="rId48" Type="http://schemas.openxmlformats.org/officeDocument/2006/relationships/handoutMaster" Target="handoutMasters/handoutMaster1.xml"/><Relationship Id="rId8" Type="http://schemas.openxmlformats.org/officeDocument/2006/relationships/slide" Target="slides/slide4.xml"/><Relationship Id="rId51" Type="http://schemas.openxmlformats.org/officeDocument/2006/relationships/theme" Target="theme/theme1.xml"/></Relationships>
</file>

<file path=ppt/changesInfos/changesInfo1.xml><?xml version="1.0" encoding="utf-8"?>
<pc:chgInfo xmlns:a="http://schemas.openxmlformats.org/drawingml/2006/main" xmlns:r="http://schemas.openxmlformats.org/officeDocument/2006/relationships" xmlns:ac="http://schemas.microsoft.com/office/drawing/2013/main/command" xmlns:pc="http://schemas.microsoft.com/office/powerpoint/2013/main/command">
  <pc:docChgLst>
    <pc:chgData name="Paul Tinkler" userId="bcebf29c-73c2-433d-80d2-6bad896374bf" providerId="ADAL" clId="{C9F3F452-D2BC-403F-BF01-153CFB20CCFC}"/>
    <pc:docChg chg="undo custSel addSld modSld sldOrd">
      <pc:chgData name="Paul Tinkler" userId="bcebf29c-73c2-433d-80d2-6bad896374bf" providerId="ADAL" clId="{C9F3F452-D2BC-403F-BF01-153CFB20CCFC}" dt="2018-01-09T18:11:37.026" v="9858" actId="2711"/>
      <pc:docMkLst>
        <pc:docMk/>
      </pc:docMkLst>
      <pc:sldChg chg="modSp">
        <pc:chgData name="Paul Tinkler" userId="bcebf29c-73c2-433d-80d2-6bad896374bf" providerId="ADAL" clId="{C9F3F452-D2BC-403F-BF01-153CFB20CCFC}" dt="2018-01-09T09:42:09.658" v="0" actId="2711"/>
        <pc:sldMkLst>
          <pc:docMk/>
          <pc:sldMk cId="3408955283" sldId="256"/>
        </pc:sldMkLst>
        <pc:spChg chg="mod">
          <ac:chgData name="Paul Tinkler" userId="bcebf29c-73c2-433d-80d2-6bad896374bf" providerId="ADAL" clId="{C9F3F452-D2BC-403F-BF01-153CFB20CCFC}" dt="2018-01-09T09:42:09.658" v="0" actId="2711"/>
          <ac:spMkLst>
            <pc:docMk/>
            <pc:sldMk cId="3408955283" sldId="256"/>
            <ac:spMk id="3" creationId="{00000000-0000-0000-0000-000000000000}"/>
          </ac:spMkLst>
        </pc:spChg>
      </pc:sldChg>
      <pc:sldChg chg="modSp">
        <pc:chgData name="Paul Tinkler" userId="bcebf29c-73c2-433d-80d2-6bad896374bf" providerId="ADAL" clId="{C9F3F452-D2BC-403F-BF01-153CFB20CCFC}" dt="2018-01-09T11:10:27.932" v="174" actId="20577"/>
        <pc:sldMkLst>
          <pc:docMk/>
          <pc:sldMk cId="1947463288" sldId="257"/>
        </pc:sldMkLst>
        <pc:spChg chg="mod">
          <ac:chgData name="Paul Tinkler" userId="bcebf29c-73c2-433d-80d2-6bad896374bf" providerId="ADAL" clId="{C9F3F452-D2BC-403F-BF01-153CFB20CCFC}" dt="2018-01-09T09:42:16.646" v="1" actId="20577"/>
          <ac:spMkLst>
            <pc:docMk/>
            <pc:sldMk cId="1947463288" sldId="257"/>
            <ac:spMk id="2" creationId="{00000000-0000-0000-0000-000000000000}"/>
          </ac:spMkLst>
        </pc:spChg>
        <pc:spChg chg="mod">
          <ac:chgData name="Paul Tinkler" userId="bcebf29c-73c2-433d-80d2-6bad896374bf" providerId="ADAL" clId="{C9F3F452-D2BC-403F-BF01-153CFB20CCFC}" dt="2018-01-09T11:10:27.932" v="174" actId="20577"/>
          <ac:spMkLst>
            <pc:docMk/>
            <pc:sldMk cId="1947463288" sldId="257"/>
            <ac:spMk id="3" creationId="{00000000-0000-0000-0000-000000000000}"/>
          </ac:spMkLst>
        </pc:spChg>
      </pc:sldChg>
      <pc:sldChg chg="modSp add modNotesTx">
        <pc:chgData name="Paul Tinkler" userId="bcebf29c-73c2-433d-80d2-6bad896374bf" providerId="ADAL" clId="{C9F3F452-D2BC-403F-BF01-153CFB20CCFC}" dt="2018-01-09T13:37:12.389" v="1087" actId="20577"/>
        <pc:sldMkLst>
          <pc:docMk/>
          <pc:sldMk cId="42723199" sldId="258"/>
        </pc:sldMkLst>
        <pc:spChg chg="mod">
          <ac:chgData name="Paul Tinkler" userId="bcebf29c-73c2-433d-80d2-6bad896374bf" providerId="ADAL" clId="{C9F3F452-D2BC-403F-BF01-153CFB20CCFC}" dt="2018-01-09T11:37:20.596" v="246" actId="313"/>
          <ac:spMkLst>
            <pc:docMk/>
            <pc:sldMk cId="42723199" sldId="258"/>
            <ac:spMk id="2" creationId="{19E5B64E-F6B7-4DEB-AFCD-276C46119B3C}"/>
          </ac:spMkLst>
        </pc:spChg>
        <pc:spChg chg="mod">
          <ac:chgData name="Paul Tinkler" userId="bcebf29c-73c2-433d-80d2-6bad896374bf" providerId="ADAL" clId="{C9F3F452-D2BC-403F-BF01-153CFB20CCFC}" dt="2018-01-09T13:33:30.271" v="584" actId="20577"/>
          <ac:spMkLst>
            <pc:docMk/>
            <pc:sldMk cId="42723199" sldId="258"/>
            <ac:spMk id="3" creationId="{4422951E-0AA1-4C2F-825D-96F53A6629BF}"/>
          </ac:spMkLst>
        </pc:spChg>
      </pc:sldChg>
      <pc:sldChg chg="modSp add">
        <pc:chgData name="Paul Tinkler" userId="bcebf29c-73c2-433d-80d2-6bad896374bf" providerId="ADAL" clId="{C9F3F452-D2BC-403F-BF01-153CFB20CCFC}" dt="2018-01-09T16:16:27.623" v="4267" actId="2711"/>
        <pc:sldMkLst>
          <pc:docMk/>
          <pc:sldMk cId="2226523210" sldId="259"/>
        </pc:sldMkLst>
        <pc:spChg chg="mod">
          <ac:chgData name="Paul Tinkler" userId="bcebf29c-73c2-433d-80d2-6bad896374bf" providerId="ADAL" clId="{C9F3F452-D2BC-403F-BF01-153CFB20CCFC}" dt="2018-01-09T16:16:27.623" v="4267" actId="2711"/>
          <ac:spMkLst>
            <pc:docMk/>
            <pc:sldMk cId="2226523210" sldId="259"/>
            <ac:spMk id="2" creationId="{6E61F9D9-9E47-42C9-9856-7C4BBA54AB5F}"/>
          </ac:spMkLst>
        </pc:spChg>
        <pc:spChg chg="mod">
          <ac:chgData name="Paul Tinkler" userId="bcebf29c-73c2-433d-80d2-6bad896374bf" providerId="ADAL" clId="{C9F3F452-D2BC-403F-BF01-153CFB20CCFC}" dt="2018-01-09T13:48:00.925" v="1187" actId="12"/>
          <ac:spMkLst>
            <pc:docMk/>
            <pc:sldMk cId="2226523210" sldId="259"/>
            <ac:spMk id="3" creationId="{11CFB24B-6B1B-46B4-BA76-317E00A4A846}"/>
          </ac:spMkLst>
        </pc:spChg>
      </pc:sldChg>
      <pc:sldChg chg="addSp delSp modSp add modNotesTx">
        <pc:chgData name="Paul Tinkler" userId="bcebf29c-73c2-433d-80d2-6bad896374bf" providerId="ADAL" clId="{C9F3F452-D2BC-403F-BF01-153CFB20CCFC}" dt="2018-01-09T14:19:56.216" v="2208" actId="20577"/>
        <pc:sldMkLst>
          <pc:docMk/>
          <pc:sldMk cId="2968966612" sldId="260"/>
        </pc:sldMkLst>
        <pc:spChg chg="del">
          <ac:chgData name="Paul Tinkler" userId="bcebf29c-73c2-433d-80d2-6bad896374bf" providerId="ADAL" clId="{C9F3F452-D2BC-403F-BF01-153CFB20CCFC}" dt="2018-01-09T13:48:27.947" v="1188" actId="478"/>
          <ac:spMkLst>
            <pc:docMk/>
            <pc:sldMk cId="2968966612" sldId="260"/>
            <ac:spMk id="2" creationId="{4CB0ED06-7F80-4B34-81CE-902527C087F0}"/>
          </ac:spMkLst>
        </pc:spChg>
        <pc:spChg chg="del">
          <ac:chgData name="Paul Tinkler" userId="bcebf29c-73c2-433d-80d2-6bad896374bf" providerId="ADAL" clId="{C9F3F452-D2BC-403F-BF01-153CFB20CCFC}" dt="2018-01-09T13:48:30.073" v="1189" actId="478"/>
          <ac:spMkLst>
            <pc:docMk/>
            <pc:sldMk cId="2968966612" sldId="260"/>
            <ac:spMk id="3" creationId="{381C1F4A-7830-43FE-B32C-12F36EBFB655}"/>
          </ac:spMkLst>
        </pc:spChg>
        <pc:spChg chg="add mod">
          <ac:chgData name="Paul Tinkler" userId="bcebf29c-73c2-433d-80d2-6bad896374bf" providerId="ADAL" clId="{C9F3F452-D2BC-403F-BF01-153CFB20CCFC}" dt="2018-01-09T14:14:00.156" v="1998" actId="20577"/>
          <ac:spMkLst>
            <pc:docMk/>
            <pc:sldMk cId="2968966612" sldId="260"/>
            <ac:spMk id="1352" creationId="{79A94FDB-F200-42F2-B580-6F263C7C8C68}"/>
          </ac:spMkLst>
        </pc:spChg>
        <pc:spChg chg="add del mod">
          <ac:chgData name="Paul Tinkler" userId="bcebf29c-73c2-433d-80d2-6bad896374bf" providerId="ADAL" clId="{C9F3F452-D2BC-403F-BF01-153CFB20CCFC}" dt="2018-01-09T14:09:04.281" v="1901" actId="478"/>
          <ac:spMkLst>
            <pc:docMk/>
            <pc:sldMk cId="2968966612" sldId="260"/>
            <ac:spMk id="1354" creationId="{3B54EE2A-235E-4A87-833E-92D4C44B22CB}"/>
          </ac:spMkLst>
        </pc:spChg>
        <pc:spChg chg="add del mod">
          <ac:chgData name="Paul Tinkler" userId="bcebf29c-73c2-433d-80d2-6bad896374bf" providerId="ADAL" clId="{C9F3F452-D2BC-403F-BF01-153CFB20CCFC}" dt="2018-01-09T14:09:24.484" v="1909" actId="20577"/>
          <ac:spMkLst>
            <pc:docMk/>
            <pc:sldMk cId="2968966612" sldId="260"/>
            <ac:spMk id="1355" creationId="{1A23885B-5126-4BD7-BACA-00222CFE2C15}"/>
          </ac:spMkLst>
        </pc:spChg>
        <pc:spChg chg="add mod">
          <ac:chgData name="Paul Tinkler" userId="bcebf29c-73c2-433d-80d2-6bad896374bf" providerId="ADAL" clId="{C9F3F452-D2BC-403F-BF01-153CFB20CCFC}" dt="2018-01-09T14:10:47.854" v="1974" actId="1076"/>
          <ac:spMkLst>
            <pc:docMk/>
            <pc:sldMk cId="2968966612" sldId="260"/>
            <ac:spMk id="1357" creationId="{6382E3B9-A2FB-451B-9E9D-B096836FDF86}"/>
          </ac:spMkLst>
        </pc:spChg>
        <pc:spChg chg="add mod">
          <ac:chgData name="Paul Tinkler" userId="bcebf29c-73c2-433d-80d2-6bad896374bf" providerId="ADAL" clId="{C9F3F452-D2BC-403F-BF01-153CFB20CCFC}" dt="2018-01-09T14:14:49.901" v="2005" actId="20577"/>
          <ac:spMkLst>
            <pc:docMk/>
            <pc:sldMk cId="2968966612" sldId="260"/>
            <ac:spMk id="2144" creationId="{F3AFF94A-3025-4820-AD05-5A61A84B52E0}"/>
          </ac:spMkLst>
        </pc:spChg>
        <pc:spChg chg="add mod">
          <ac:chgData name="Paul Tinkler" userId="bcebf29c-73c2-433d-80d2-6bad896374bf" providerId="ADAL" clId="{C9F3F452-D2BC-403F-BF01-153CFB20CCFC}" dt="2018-01-09T14:18:41.540" v="2041" actId="113"/>
          <ac:spMkLst>
            <pc:docMk/>
            <pc:sldMk cId="2968966612" sldId="260"/>
            <ac:spMk id="2145" creationId="{69C801E8-A037-4851-A303-00BFFB3CF2E9}"/>
          </ac:spMkLst>
        </pc:spChg>
        <pc:spChg chg="add mod">
          <ac:chgData name="Paul Tinkler" userId="bcebf29c-73c2-433d-80d2-6bad896374bf" providerId="ADAL" clId="{C9F3F452-D2BC-403F-BF01-153CFB20CCFC}" dt="2018-01-09T14:14:09.345" v="2000" actId="20577"/>
          <ac:spMkLst>
            <pc:docMk/>
            <pc:sldMk cId="2968966612" sldId="260"/>
            <ac:spMk id="2146" creationId="{5BF88DCB-8061-46D6-AAFB-209E94064FFA}"/>
          </ac:spMkLst>
        </pc:spChg>
        <pc:spChg chg="add mod">
          <ac:chgData name="Paul Tinkler" userId="bcebf29c-73c2-433d-80d2-6bad896374bf" providerId="ADAL" clId="{C9F3F452-D2BC-403F-BF01-153CFB20CCFC}" dt="2018-01-09T14:18:20.561" v="2038" actId="1076"/>
          <ac:spMkLst>
            <pc:docMk/>
            <pc:sldMk cId="2968966612" sldId="260"/>
            <ac:spMk id="2147" creationId="{08ED9684-99D2-4212-A737-2F1015C945BA}"/>
          </ac:spMkLst>
        </pc:spChg>
        <pc:spChg chg="add mod">
          <ac:chgData name="Paul Tinkler" userId="bcebf29c-73c2-433d-80d2-6bad896374bf" providerId="ADAL" clId="{C9F3F452-D2BC-403F-BF01-153CFB20CCFC}" dt="2018-01-09T14:02:26.234" v="1666" actId="20577"/>
          <ac:spMkLst>
            <pc:docMk/>
            <pc:sldMk cId="2968966612" sldId="260"/>
            <ac:spMk id="2148" creationId="{A5B51FDD-81D5-4F16-A816-D7C6EA3E0192}"/>
          </ac:spMkLst>
        </pc:spChg>
        <pc:spChg chg="add mod">
          <ac:chgData name="Paul Tinkler" userId="bcebf29c-73c2-433d-80d2-6bad896374bf" providerId="ADAL" clId="{C9F3F452-D2BC-403F-BF01-153CFB20CCFC}" dt="2018-01-09T14:18:55.620" v="2043" actId="113"/>
          <ac:spMkLst>
            <pc:docMk/>
            <pc:sldMk cId="2968966612" sldId="260"/>
            <ac:spMk id="2149" creationId="{3582AD34-E424-4FC3-A61E-FE9FCF204C6E}"/>
          </ac:spMkLst>
        </pc:spChg>
        <pc:spChg chg="add mod">
          <ac:chgData name="Paul Tinkler" userId="bcebf29c-73c2-433d-80d2-6bad896374bf" providerId="ADAL" clId="{C9F3F452-D2BC-403F-BF01-153CFB20CCFC}" dt="2018-01-09T14:18:49.487" v="2042" actId="113"/>
          <ac:spMkLst>
            <pc:docMk/>
            <pc:sldMk cId="2968966612" sldId="260"/>
            <ac:spMk id="2150" creationId="{537CB8B1-1DCF-4869-936A-2DE41B48CEF1}"/>
          </ac:spMkLst>
        </pc:spChg>
        <pc:spChg chg="add mod">
          <ac:chgData name="Paul Tinkler" userId="bcebf29c-73c2-433d-80d2-6bad896374bf" providerId="ADAL" clId="{C9F3F452-D2BC-403F-BF01-153CFB20CCFC}" dt="2018-01-09T13:57:23.458" v="1412" actId="1076"/>
          <ac:spMkLst>
            <pc:docMk/>
            <pc:sldMk cId="2968966612" sldId="260"/>
            <ac:spMk id="2151" creationId="{3F9115CD-CBDA-48E0-A364-3F5A1CA38781}"/>
          </ac:spMkLst>
        </pc:spChg>
        <pc:spChg chg="add mod">
          <ac:chgData name="Paul Tinkler" userId="bcebf29c-73c2-433d-80d2-6bad896374bf" providerId="ADAL" clId="{C9F3F452-D2BC-403F-BF01-153CFB20CCFC}" dt="2018-01-09T13:56:57.114" v="1408" actId="1076"/>
          <ac:spMkLst>
            <pc:docMk/>
            <pc:sldMk cId="2968966612" sldId="260"/>
            <ac:spMk id="2152" creationId="{69413F91-E58B-437A-812E-1B30E201A0A4}"/>
          </ac:spMkLst>
        </pc:spChg>
        <pc:spChg chg="add mod">
          <ac:chgData name="Paul Tinkler" userId="bcebf29c-73c2-433d-80d2-6bad896374bf" providerId="ADAL" clId="{C9F3F452-D2BC-403F-BF01-153CFB20CCFC}" dt="2018-01-09T14:08:02.593" v="1875" actId="1076"/>
          <ac:spMkLst>
            <pc:docMk/>
            <pc:sldMk cId="2968966612" sldId="260"/>
            <ac:spMk id="2153" creationId="{ED7E03A9-5507-41D7-BED7-B7E1A3CE20DA}"/>
          </ac:spMkLst>
        </pc:spChg>
        <pc:grpChg chg="mod">
          <ac:chgData name="Paul Tinkler" userId="bcebf29c-73c2-433d-80d2-6bad896374bf" providerId="ADAL" clId="{C9F3F452-D2BC-403F-BF01-153CFB20CCFC}" dt="2018-01-09T13:49:16.455" v="1193" actId="338"/>
          <ac:grpSpMkLst>
            <pc:docMk/>
            <pc:sldMk cId="2968966612" sldId="260"/>
            <ac:grpSpMk id="5" creationId="{DE77369C-7FD8-42A7-8C50-C1026C1DBAE6}"/>
          </ac:grpSpMkLst>
        </pc:grpChg>
        <pc:picChg chg="add del mod">
          <ac:chgData name="Paul Tinkler" userId="bcebf29c-73c2-433d-80d2-6bad896374bf" providerId="ADAL" clId="{C9F3F452-D2BC-403F-BF01-153CFB20CCFC}" dt="2018-01-09T13:49:59.769" v="1198" actId="478"/>
          <ac:picMkLst>
            <pc:docMk/>
            <pc:sldMk cId="2968966612" sldId="260"/>
            <ac:picMk id="4" creationId="{7051D52E-B757-4A12-AADF-03EF998FC9D4}"/>
          </ac:picMkLst>
        </pc:picChg>
        <pc:cxnChg chg="add mod">
          <ac:chgData name="Paul Tinkler" userId="bcebf29c-73c2-433d-80d2-6bad896374bf" providerId="ADAL" clId="{C9F3F452-D2BC-403F-BF01-153CFB20CCFC}" dt="2018-01-09T14:11:30.638" v="1976" actId="1582"/>
          <ac:cxnSpMkLst>
            <pc:docMk/>
            <pc:sldMk cId="2968966612" sldId="260"/>
            <ac:cxnSpMk id="1360" creationId="{76668895-F063-4713-A9AA-4D562F4B117B}"/>
          </ac:cxnSpMkLst>
        </pc:cxnChg>
        <pc:cxnChg chg="add mod">
          <ac:chgData name="Paul Tinkler" userId="bcebf29c-73c2-433d-80d2-6bad896374bf" providerId="ADAL" clId="{C9F3F452-D2BC-403F-BF01-153CFB20CCFC}" dt="2018-01-09T14:14:27.385" v="2003" actId="208"/>
          <ac:cxnSpMkLst>
            <pc:docMk/>
            <pc:sldMk cId="2968966612" sldId="260"/>
            <ac:cxnSpMk id="2154" creationId="{656CC75B-9E78-455F-8FFF-B8D3EBD3DC0F}"/>
          </ac:cxnSpMkLst>
        </pc:cxnChg>
        <pc:cxnChg chg="add mod">
          <ac:chgData name="Paul Tinkler" userId="bcebf29c-73c2-433d-80d2-6bad896374bf" providerId="ADAL" clId="{C9F3F452-D2BC-403F-BF01-153CFB20CCFC}" dt="2018-01-09T14:14:21.105" v="2002" actId="208"/>
          <ac:cxnSpMkLst>
            <pc:docMk/>
            <pc:sldMk cId="2968966612" sldId="260"/>
            <ac:cxnSpMk id="2155" creationId="{0392F438-00B9-4344-AA95-7285CADD48D4}"/>
          </ac:cxnSpMkLst>
        </pc:cxnChg>
        <pc:cxnChg chg="add mod">
          <ac:chgData name="Paul Tinkler" userId="bcebf29c-73c2-433d-80d2-6bad896374bf" providerId="ADAL" clId="{C9F3F452-D2BC-403F-BF01-153CFB20CCFC}" dt="2018-01-09T14:14:17.204" v="2001" actId="208"/>
          <ac:cxnSpMkLst>
            <pc:docMk/>
            <pc:sldMk cId="2968966612" sldId="260"/>
            <ac:cxnSpMk id="2156" creationId="{83F5A2B1-5FBB-4D79-B948-C76B13B669B5}"/>
          </ac:cxnSpMkLst>
        </pc:cxnChg>
        <pc:cxnChg chg="add mod">
          <ac:chgData name="Paul Tinkler" userId="bcebf29c-73c2-433d-80d2-6bad896374bf" providerId="ADAL" clId="{C9F3F452-D2BC-403F-BF01-153CFB20CCFC}" dt="2018-01-09T14:15:44.721" v="2012" actId="1076"/>
          <ac:cxnSpMkLst>
            <pc:docMk/>
            <pc:sldMk cId="2968966612" sldId="260"/>
            <ac:cxnSpMk id="2157" creationId="{C5E00003-BFCF-4661-9B3D-F29B10FC3A64}"/>
          </ac:cxnSpMkLst>
        </pc:cxnChg>
        <pc:cxnChg chg="add mod">
          <ac:chgData name="Paul Tinkler" userId="bcebf29c-73c2-433d-80d2-6bad896374bf" providerId="ADAL" clId="{C9F3F452-D2BC-403F-BF01-153CFB20CCFC}" dt="2018-01-09T14:16:14.789" v="2017" actId="14100"/>
          <ac:cxnSpMkLst>
            <pc:docMk/>
            <pc:sldMk cId="2968966612" sldId="260"/>
            <ac:cxnSpMk id="2159" creationId="{BFB31FD5-4307-417F-A23E-12B457CE05EB}"/>
          </ac:cxnSpMkLst>
        </pc:cxnChg>
        <pc:cxnChg chg="add mod">
          <ac:chgData name="Paul Tinkler" userId="bcebf29c-73c2-433d-80d2-6bad896374bf" providerId="ADAL" clId="{C9F3F452-D2BC-403F-BF01-153CFB20CCFC}" dt="2018-01-09T14:17:10.829" v="2024" actId="14100"/>
          <ac:cxnSpMkLst>
            <pc:docMk/>
            <pc:sldMk cId="2968966612" sldId="260"/>
            <ac:cxnSpMk id="2162" creationId="{9CB8C540-D50D-4FE1-B92D-2254BE7A88A0}"/>
          </ac:cxnSpMkLst>
        </pc:cxnChg>
        <pc:cxnChg chg="add mod">
          <ac:chgData name="Paul Tinkler" userId="bcebf29c-73c2-433d-80d2-6bad896374bf" providerId="ADAL" clId="{C9F3F452-D2BC-403F-BF01-153CFB20CCFC}" dt="2018-01-09T14:17:38.988" v="2029" actId="208"/>
          <ac:cxnSpMkLst>
            <pc:docMk/>
            <pc:sldMk cId="2968966612" sldId="260"/>
            <ac:cxnSpMk id="2166" creationId="{D34B8BE9-36DD-4402-88FF-9A914163DDC2}"/>
          </ac:cxnSpMkLst>
        </pc:cxnChg>
        <pc:cxnChg chg="add mod">
          <ac:chgData name="Paul Tinkler" userId="bcebf29c-73c2-433d-80d2-6bad896374bf" providerId="ADAL" clId="{C9F3F452-D2BC-403F-BF01-153CFB20CCFC}" dt="2018-01-09T14:17:55.949" v="2032" actId="14100"/>
          <ac:cxnSpMkLst>
            <pc:docMk/>
            <pc:sldMk cId="2968966612" sldId="260"/>
            <ac:cxnSpMk id="2169" creationId="{A869270E-093F-4964-81C0-19A929385341}"/>
          </ac:cxnSpMkLst>
        </pc:cxnChg>
        <pc:cxnChg chg="add mod">
          <ac:chgData name="Paul Tinkler" userId="bcebf29c-73c2-433d-80d2-6bad896374bf" providerId="ADAL" clId="{C9F3F452-D2BC-403F-BF01-153CFB20CCFC}" dt="2018-01-09T14:18:26.321" v="2040" actId="14100"/>
          <ac:cxnSpMkLst>
            <pc:docMk/>
            <pc:sldMk cId="2968966612" sldId="260"/>
            <ac:cxnSpMk id="2171" creationId="{3FB08F54-1880-40B9-933C-48D1D4A3B11C}"/>
          </ac:cxnSpMkLst>
        </pc:cxnChg>
      </pc:sldChg>
      <pc:sldChg chg="addSp delSp modSp add modNotesTx">
        <pc:chgData name="Paul Tinkler" userId="bcebf29c-73c2-433d-80d2-6bad896374bf" providerId="ADAL" clId="{C9F3F452-D2BC-403F-BF01-153CFB20CCFC}" dt="2018-01-09T18:01:38.258" v="9045" actId="20577"/>
        <pc:sldMkLst>
          <pc:docMk/>
          <pc:sldMk cId="1221503781" sldId="261"/>
        </pc:sldMkLst>
        <pc:spChg chg="mod">
          <ac:chgData name="Paul Tinkler" userId="bcebf29c-73c2-433d-80d2-6bad896374bf" providerId="ADAL" clId="{C9F3F452-D2BC-403F-BF01-153CFB20CCFC}" dt="2018-01-09T15:32:16.902" v="2395" actId="20577"/>
          <ac:spMkLst>
            <pc:docMk/>
            <pc:sldMk cId="1221503781" sldId="261"/>
            <ac:spMk id="2" creationId="{5948442B-495A-4DF6-8272-F0D6438E4DCF}"/>
          </ac:spMkLst>
        </pc:spChg>
        <pc:spChg chg="del">
          <ac:chgData name="Paul Tinkler" userId="bcebf29c-73c2-433d-80d2-6bad896374bf" providerId="ADAL" clId="{C9F3F452-D2BC-403F-BF01-153CFB20CCFC}" dt="2018-01-09T15:32:34.678" v="2396" actId="478"/>
          <ac:spMkLst>
            <pc:docMk/>
            <pc:sldMk cId="1221503781" sldId="261"/>
            <ac:spMk id="3" creationId="{00C9046D-C486-4746-BD2E-C353C53DEC88}"/>
          </ac:spMkLst>
        </pc:spChg>
        <pc:spChg chg="add mod">
          <ac:chgData name="Paul Tinkler" userId="bcebf29c-73c2-433d-80d2-6bad896374bf" providerId="ADAL" clId="{C9F3F452-D2BC-403F-BF01-153CFB20CCFC}" dt="2018-01-09T18:01:38.258" v="9045" actId="20577"/>
          <ac:spMkLst>
            <pc:docMk/>
            <pc:sldMk cId="1221503781" sldId="261"/>
            <ac:spMk id="5" creationId="{038BB2F5-572E-4E62-A172-E359738E9BB0}"/>
          </ac:spMkLst>
        </pc:spChg>
        <pc:picChg chg="add mod">
          <ac:chgData name="Paul Tinkler" userId="bcebf29c-73c2-433d-80d2-6bad896374bf" providerId="ADAL" clId="{C9F3F452-D2BC-403F-BF01-153CFB20CCFC}" dt="2018-01-09T15:34:55.586" v="2433" actId="1076"/>
          <ac:picMkLst>
            <pc:docMk/>
            <pc:sldMk cId="1221503781" sldId="261"/>
            <ac:picMk id="4" creationId="{166DB8A4-AFFC-4C4D-8FDA-43987849E0C8}"/>
          </ac:picMkLst>
        </pc:picChg>
      </pc:sldChg>
      <pc:sldChg chg="addSp delSp modSp add modAnim modNotesTx">
        <pc:chgData name="Paul Tinkler" userId="bcebf29c-73c2-433d-80d2-6bad896374bf" providerId="ADAL" clId="{C9F3F452-D2BC-403F-BF01-153CFB20CCFC}" dt="2018-01-09T15:47:05.111" v="3366" actId="114"/>
        <pc:sldMkLst>
          <pc:docMk/>
          <pc:sldMk cId="568139072" sldId="262"/>
        </pc:sldMkLst>
        <pc:spChg chg="mod">
          <ac:chgData name="Paul Tinkler" userId="bcebf29c-73c2-433d-80d2-6bad896374bf" providerId="ADAL" clId="{C9F3F452-D2BC-403F-BF01-153CFB20CCFC}" dt="2018-01-09T15:42:59.573" v="3186" actId="20577"/>
          <ac:spMkLst>
            <pc:docMk/>
            <pc:sldMk cId="568139072" sldId="262"/>
            <ac:spMk id="2" creationId="{04786EAC-D423-4834-93D1-AAC5217B42AB}"/>
          </ac:spMkLst>
        </pc:spChg>
        <pc:spChg chg="del">
          <ac:chgData name="Paul Tinkler" userId="bcebf29c-73c2-433d-80d2-6bad896374bf" providerId="ADAL" clId="{C9F3F452-D2BC-403F-BF01-153CFB20CCFC}" dt="2018-01-09T15:43:07.783" v="3187" actId="478"/>
          <ac:spMkLst>
            <pc:docMk/>
            <pc:sldMk cId="568139072" sldId="262"/>
            <ac:spMk id="3" creationId="{7ABBC4D3-9417-4B27-B8F0-87F10121A2EA}"/>
          </ac:spMkLst>
        </pc:spChg>
        <pc:spChg chg="add mod">
          <ac:chgData name="Paul Tinkler" userId="bcebf29c-73c2-433d-80d2-6bad896374bf" providerId="ADAL" clId="{C9F3F452-D2BC-403F-BF01-153CFB20CCFC}" dt="2018-01-09T15:43:39.438" v="3189" actId="1076"/>
          <ac:spMkLst>
            <pc:docMk/>
            <pc:sldMk cId="568139072" sldId="262"/>
            <ac:spMk id="5" creationId="{F4ECDD96-697C-48BC-8CEB-F5962D8E3AFB}"/>
          </ac:spMkLst>
        </pc:spChg>
        <pc:spChg chg="add mod">
          <ac:chgData name="Paul Tinkler" userId="bcebf29c-73c2-433d-80d2-6bad896374bf" providerId="ADAL" clId="{C9F3F452-D2BC-403F-BF01-153CFB20CCFC}" dt="2018-01-09T15:43:39.438" v="3189" actId="1076"/>
          <ac:spMkLst>
            <pc:docMk/>
            <pc:sldMk cId="568139072" sldId="262"/>
            <ac:spMk id="6" creationId="{447EA3EF-EA29-40F9-9DC0-55E1DF1B3755}"/>
          </ac:spMkLst>
        </pc:spChg>
        <pc:spChg chg="add mod">
          <ac:chgData name="Paul Tinkler" userId="bcebf29c-73c2-433d-80d2-6bad896374bf" providerId="ADAL" clId="{C9F3F452-D2BC-403F-BF01-153CFB20CCFC}" dt="2018-01-09T15:45:36.874" v="3241" actId="1076"/>
          <ac:spMkLst>
            <pc:docMk/>
            <pc:sldMk cId="568139072" sldId="262"/>
            <ac:spMk id="7" creationId="{B895419B-BB38-48F0-A440-22CAB24B7D18}"/>
          </ac:spMkLst>
        </pc:spChg>
        <pc:spChg chg="add mod">
          <ac:chgData name="Paul Tinkler" userId="bcebf29c-73c2-433d-80d2-6bad896374bf" providerId="ADAL" clId="{C9F3F452-D2BC-403F-BF01-153CFB20CCFC}" dt="2018-01-09T15:43:49.078" v="3190" actId="2711"/>
          <ac:spMkLst>
            <pc:docMk/>
            <pc:sldMk cId="568139072" sldId="262"/>
            <ac:spMk id="8" creationId="{4CA6BCEB-84EB-4D6E-A998-6E94A81E90FA}"/>
          </ac:spMkLst>
        </pc:spChg>
        <pc:spChg chg="add mod">
          <ac:chgData name="Paul Tinkler" userId="bcebf29c-73c2-433d-80d2-6bad896374bf" providerId="ADAL" clId="{C9F3F452-D2BC-403F-BF01-153CFB20CCFC}" dt="2018-01-09T15:46:09.223" v="3246" actId="1076"/>
          <ac:spMkLst>
            <pc:docMk/>
            <pc:sldMk cId="568139072" sldId="262"/>
            <ac:spMk id="9" creationId="{88B7897C-C10C-4384-BF61-7997AE4A5FB9}"/>
          </ac:spMkLst>
        </pc:spChg>
        <pc:spChg chg="add mod">
          <ac:chgData name="Paul Tinkler" userId="bcebf29c-73c2-433d-80d2-6bad896374bf" providerId="ADAL" clId="{C9F3F452-D2BC-403F-BF01-153CFB20CCFC}" dt="2018-01-09T15:45:41.150" v="3242" actId="1076"/>
          <ac:spMkLst>
            <pc:docMk/>
            <pc:sldMk cId="568139072" sldId="262"/>
            <ac:spMk id="10" creationId="{3652DEFB-F984-4835-A6B1-95D486AC8A1E}"/>
          </ac:spMkLst>
        </pc:spChg>
        <pc:picChg chg="add mod">
          <ac:chgData name="Paul Tinkler" userId="bcebf29c-73c2-433d-80d2-6bad896374bf" providerId="ADAL" clId="{C9F3F452-D2BC-403F-BF01-153CFB20CCFC}" dt="2018-01-09T15:43:39.438" v="3189" actId="1076"/>
          <ac:picMkLst>
            <pc:docMk/>
            <pc:sldMk cId="568139072" sldId="262"/>
            <ac:picMk id="4" creationId="{44DF3C94-69C4-40C7-9EB8-8352759D6399}"/>
          </ac:picMkLst>
        </pc:picChg>
      </pc:sldChg>
      <pc:sldChg chg="modSp add modNotesTx">
        <pc:chgData name="Paul Tinkler" userId="bcebf29c-73c2-433d-80d2-6bad896374bf" providerId="ADAL" clId="{C9F3F452-D2BC-403F-BF01-153CFB20CCFC}" dt="2018-01-09T15:59:55.989" v="3795" actId="20577"/>
        <pc:sldMkLst>
          <pc:docMk/>
          <pc:sldMk cId="3464000084" sldId="263"/>
        </pc:sldMkLst>
        <pc:spChg chg="mod">
          <ac:chgData name="Paul Tinkler" userId="bcebf29c-73c2-433d-80d2-6bad896374bf" providerId="ADAL" clId="{C9F3F452-D2BC-403F-BF01-153CFB20CCFC}" dt="2018-01-09T15:47:35.424" v="3390" actId="20577"/>
          <ac:spMkLst>
            <pc:docMk/>
            <pc:sldMk cId="3464000084" sldId="263"/>
            <ac:spMk id="2" creationId="{73146D70-009A-4234-B408-B858593107C1}"/>
          </ac:spMkLst>
        </pc:spChg>
        <pc:spChg chg="mod">
          <ac:chgData name="Paul Tinkler" userId="bcebf29c-73c2-433d-80d2-6bad896374bf" providerId="ADAL" clId="{C9F3F452-D2BC-403F-BF01-153CFB20CCFC}" dt="2018-01-09T15:55:37.317" v="3615" actId="113"/>
          <ac:spMkLst>
            <pc:docMk/>
            <pc:sldMk cId="3464000084" sldId="263"/>
            <ac:spMk id="3" creationId="{4BA2031F-4B26-438B-8FF1-24CFD694B6A3}"/>
          </ac:spMkLst>
        </pc:spChg>
      </pc:sldChg>
      <pc:sldChg chg="addSp modSp add modAnim">
        <pc:chgData name="Paul Tinkler" userId="bcebf29c-73c2-433d-80d2-6bad896374bf" providerId="ADAL" clId="{C9F3F452-D2BC-403F-BF01-153CFB20CCFC}" dt="2018-01-09T16:03:46.853" v="3889" actId="1076"/>
        <pc:sldMkLst>
          <pc:docMk/>
          <pc:sldMk cId="3490049199" sldId="264"/>
        </pc:sldMkLst>
        <pc:spChg chg="mod">
          <ac:chgData name="Paul Tinkler" userId="bcebf29c-73c2-433d-80d2-6bad896374bf" providerId="ADAL" clId="{C9F3F452-D2BC-403F-BF01-153CFB20CCFC}" dt="2018-01-09T16:00:12.116" v="3805" actId="20577"/>
          <ac:spMkLst>
            <pc:docMk/>
            <pc:sldMk cId="3490049199" sldId="264"/>
            <ac:spMk id="2" creationId="{FFD0A8B8-0492-4A8E-A123-1A203B99E50A}"/>
          </ac:spMkLst>
        </pc:spChg>
        <pc:spChg chg="mod">
          <ac:chgData name="Paul Tinkler" userId="bcebf29c-73c2-433d-80d2-6bad896374bf" providerId="ADAL" clId="{C9F3F452-D2BC-403F-BF01-153CFB20CCFC}" dt="2018-01-09T16:02:54.162" v="3886" actId="1076"/>
          <ac:spMkLst>
            <pc:docMk/>
            <pc:sldMk cId="3490049199" sldId="264"/>
            <ac:spMk id="3" creationId="{77E63805-9999-4B9E-B6F9-A5E9D8123376}"/>
          </ac:spMkLst>
        </pc:spChg>
        <pc:graphicFrameChg chg="add mod">
          <ac:chgData name="Paul Tinkler" userId="bcebf29c-73c2-433d-80d2-6bad896374bf" providerId="ADAL" clId="{C9F3F452-D2BC-403F-BF01-153CFB20CCFC}" dt="2018-01-09T16:03:46.853" v="3889" actId="1076"/>
          <ac:graphicFrameMkLst>
            <pc:docMk/>
            <pc:sldMk cId="3490049199" sldId="264"/>
            <ac:graphicFrameMk id="4" creationId="{F824F98C-E5BF-441B-8043-CC419F891FC3}"/>
          </ac:graphicFrameMkLst>
        </pc:graphicFrameChg>
      </pc:sldChg>
      <pc:sldChg chg="addSp modSp add">
        <pc:chgData name="Paul Tinkler" userId="bcebf29c-73c2-433d-80d2-6bad896374bf" providerId="ADAL" clId="{C9F3F452-D2BC-403F-BF01-153CFB20CCFC}" dt="2018-01-09T16:06:51.649" v="4160" actId="1076"/>
        <pc:sldMkLst>
          <pc:docMk/>
          <pc:sldMk cId="1529525701" sldId="265"/>
        </pc:sldMkLst>
        <pc:spChg chg="mod">
          <ac:chgData name="Paul Tinkler" userId="bcebf29c-73c2-433d-80d2-6bad896374bf" providerId="ADAL" clId="{C9F3F452-D2BC-403F-BF01-153CFB20CCFC}" dt="2018-01-09T16:04:28.788" v="3918" actId="20577"/>
          <ac:spMkLst>
            <pc:docMk/>
            <pc:sldMk cId="1529525701" sldId="265"/>
            <ac:spMk id="2" creationId="{70D5F398-043E-4FD0-97DD-E00E56333DD3}"/>
          </ac:spMkLst>
        </pc:spChg>
        <pc:spChg chg="mod">
          <ac:chgData name="Paul Tinkler" userId="bcebf29c-73c2-433d-80d2-6bad896374bf" providerId="ADAL" clId="{C9F3F452-D2BC-403F-BF01-153CFB20CCFC}" dt="2018-01-09T16:06:45.641" v="4159" actId="20577"/>
          <ac:spMkLst>
            <pc:docMk/>
            <pc:sldMk cId="1529525701" sldId="265"/>
            <ac:spMk id="3" creationId="{4B03BE02-FF34-4B28-8D47-759934394351}"/>
          </ac:spMkLst>
        </pc:spChg>
        <pc:picChg chg="add mod">
          <ac:chgData name="Paul Tinkler" userId="bcebf29c-73c2-433d-80d2-6bad896374bf" providerId="ADAL" clId="{C9F3F452-D2BC-403F-BF01-153CFB20CCFC}" dt="2018-01-09T16:06:51.649" v="4160" actId="1076"/>
          <ac:picMkLst>
            <pc:docMk/>
            <pc:sldMk cId="1529525701" sldId="265"/>
            <ac:picMk id="4" creationId="{DA736CF0-BA75-4985-9F60-D32CDABE796F}"/>
          </ac:picMkLst>
        </pc:picChg>
      </pc:sldChg>
      <pc:sldChg chg="addSp delSp modSp add">
        <pc:chgData name="Paul Tinkler" userId="bcebf29c-73c2-433d-80d2-6bad896374bf" providerId="ADAL" clId="{C9F3F452-D2BC-403F-BF01-153CFB20CCFC}" dt="2018-01-09T16:16:52.662" v="4269" actId="113"/>
        <pc:sldMkLst>
          <pc:docMk/>
          <pc:sldMk cId="2787155398" sldId="266"/>
        </pc:sldMkLst>
        <pc:spChg chg="mod">
          <ac:chgData name="Paul Tinkler" userId="bcebf29c-73c2-433d-80d2-6bad896374bf" providerId="ADAL" clId="{C9F3F452-D2BC-403F-BF01-153CFB20CCFC}" dt="2018-01-09T16:16:52.662" v="4269" actId="113"/>
          <ac:spMkLst>
            <pc:docMk/>
            <pc:sldMk cId="2787155398" sldId="266"/>
            <ac:spMk id="2" creationId="{610211DA-9084-4D03-A9EB-1356BCA94AE5}"/>
          </ac:spMkLst>
        </pc:spChg>
        <pc:spChg chg="mod">
          <ac:chgData name="Paul Tinkler" userId="bcebf29c-73c2-433d-80d2-6bad896374bf" providerId="ADAL" clId="{C9F3F452-D2BC-403F-BF01-153CFB20CCFC}" dt="2018-01-09T16:09:03.973" v="4189" actId="1076"/>
          <ac:spMkLst>
            <pc:docMk/>
            <pc:sldMk cId="2787155398" sldId="266"/>
            <ac:spMk id="3" creationId="{F4DCA221-0E02-43FF-9821-4ADED62B5737}"/>
          </ac:spMkLst>
        </pc:spChg>
        <pc:spChg chg="add del mod">
          <ac:chgData name="Paul Tinkler" userId="bcebf29c-73c2-433d-80d2-6bad896374bf" providerId="ADAL" clId="{C9F3F452-D2BC-403F-BF01-153CFB20CCFC}" dt="2018-01-09T16:08:59.031" v="4188" actId="478"/>
          <ac:spMkLst>
            <pc:docMk/>
            <pc:sldMk cId="2787155398" sldId="266"/>
            <ac:spMk id="6" creationId="{95AFA2A0-B969-4C2C-B809-D50651AEADE7}"/>
          </ac:spMkLst>
        </pc:spChg>
        <pc:picChg chg="add mod">
          <ac:chgData name="Paul Tinkler" userId="bcebf29c-73c2-433d-80d2-6bad896374bf" providerId="ADAL" clId="{C9F3F452-D2BC-403F-BF01-153CFB20CCFC}" dt="2018-01-09T16:09:14.525" v="4192" actId="1076"/>
          <ac:picMkLst>
            <pc:docMk/>
            <pc:sldMk cId="2787155398" sldId="266"/>
            <ac:picMk id="5" creationId="{AAAB3830-5673-46C8-A450-0CF5D7309A85}"/>
          </ac:picMkLst>
        </pc:picChg>
      </pc:sldChg>
      <pc:sldChg chg="addSp modSp add modNotesTx">
        <pc:chgData name="Paul Tinkler" userId="bcebf29c-73c2-433d-80d2-6bad896374bf" providerId="ADAL" clId="{C9F3F452-D2BC-403F-BF01-153CFB20CCFC}" dt="2018-01-09T18:03:35.984" v="9164" actId="20577"/>
        <pc:sldMkLst>
          <pc:docMk/>
          <pc:sldMk cId="4215805819" sldId="267"/>
        </pc:sldMkLst>
        <pc:spChg chg="mod">
          <ac:chgData name="Paul Tinkler" userId="bcebf29c-73c2-433d-80d2-6bad896374bf" providerId="ADAL" clId="{C9F3F452-D2BC-403F-BF01-153CFB20CCFC}" dt="2018-01-09T16:16:58.911" v="4271" actId="113"/>
          <ac:spMkLst>
            <pc:docMk/>
            <pc:sldMk cId="4215805819" sldId="267"/>
            <ac:spMk id="2" creationId="{561EBF87-9194-48A7-B84A-06B6FA2861BF}"/>
          </ac:spMkLst>
        </pc:spChg>
        <pc:spChg chg="mod">
          <ac:chgData name="Paul Tinkler" userId="bcebf29c-73c2-433d-80d2-6bad896374bf" providerId="ADAL" clId="{C9F3F452-D2BC-403F-BF01-153CFB20CCFC}" dt="2018-01-09T18:02:15.883" v="9046" actId="2711"/>
          <ac:spMkLst>
            <pc:docMk/>
            <pc:sldMk cId="4215805819" sldId="267"/>
            <ac:spMk id="3" creationId="{D7C23EB2-E774-4DE4-8396-78B202466C08}"/>
          </ac:spMkLst>
        </pc:spChg>
        <pc:picChg chg="add mod ord">
          <ac:chgData name="Paul Tinkler" userId="bcebf29c-73c2-433d-80d2-6bad896374bf" providerId="ADAL" clId="{C9F3F452-D2BC-403F-BF01-153CFB20CCFC}" dt="2018-01-09T16:10:55.253" v="4203" actId="1076"/>
          <ac:picMkLst>
            <pc:docMk/>
            <pc:sldMk cId="4215805819" sldId="267"/>
            <ac:picMk id="4" creationId="{2587C429-D061-4505-B351-B32515F2E0BD}"/>
          </ac:picMkLst>
        </pc:picChg>
      </pc:sldChg>
      <pc:sldChg chg="addSp delSp modSp add modNotesTx">
        <pc:chgData name="Paul Tinkler" userId="bcebf29c-73c2-433d-80d2-6bad896374bf" providerId="ADAL" clId="{C9F3F452-D2BC-403F-BF01-153CFB20CCFC}" dt="2018-01-09T18:09:05.537" v="9765" actId="20577"/>
        <pc:sldMkLst>
          <pc:docMk/>
          <pc:sldMk cId="3269301865" sldId="268"/>
        </pc:sldMkLst>
        <pc:spChg chg="mod">
          <ac:chgData name="Paul Tinkler" userId="bcebf29c-73c2-433d-80d2-6bad896374bf" providerId="ADAL" clId="{C9F3F452-D2BC-403F-BF01-153CFB20CCFC}" dt="2018-01-09T16:17:04.199" v="4273" actId="113"/>
          <ac:spMkLst>
            <pc:docMk/>
            <pc:sldMk cId="3269301865" sldId="268"/>
            <ac:spMk id="2" creationId="{D399FD44-D34E-4613-9407-CED5B0AD9DBD}"/>
          </ac:spMkLst>
        </pc:spChg>
        <pc:spChg chg="mod">
          <ac:chgData name="Paul Tinkler" userId="bcebf29c-73c2-433d-80d2-6bad896374bf" providerId="ADAL" clId="{C9F3F452-D2BC-403F-BF01-153CFB20CCFC}" dt="2018-01-09T16:13:25.489" v="4245" actId="1076"/>
          <ac:spMkLst>
            <pc:docMk/>
            <pc:sldMk cId="3269301865" sldId="268"/>
            <ac:spMk id="3" creationId="{564A89C1-BDBD-4F3E-8061-72A4D5F7D0DC}"/>
          </ac:spMkLst>
        </pc:spChg>
        <pc:spChg chg="add del mod">
          <ac:chgData name="Paul Tinkler" userId="bcebf29c-73c2-433d-80d2-6bad896374bf" providerId="ADAL" clId="{C9F3F452-D2BC-403F-BF01-153CFB20CCFC}" dt="2018-01-09T16:14:43.990" v="4249" actId="478"/>
          <ac:spMkLst>
            <pc:docMk/>
            <pc:sldMk cId="3269301865" sldId="268"/>
            <ac:spMk id="6" creationId="{C41CEAEE-F485-4A99-9BDD-D15756E83372}"/>
          </ac:spMkLst>
        </pc:spChg>
        <pc:picChg chg="add mod">
          <ac:chgData name="Paul Tinkler" userId="bcebf29c-73c2-433d-80d2-6bad896374bf" providerId="ADAL" clId="{C9F3F452-D2BC-403F-BF01-153CFB20CCFC}" dt="2018-01-09T16:14:53.161" v="4252" actId="14100"/>
          <ac:picMkLst>
            <pc:docMk/>
            <pc:sldMk cId="3269301865" sldId="268"/>
            <ac:picMk id="5" creationId="{4FCD6952-2DBD-419F-A529-6275CA5E5D4A}"/>
          </ac:picMkLst>
        </pc:picChg>
      </pc:sldChg>
      <pc:sldChg chg="modSp add">
        <pc:chgData name="Paul Tinkler" userId="bcebf29c-73c2-433d-80d2-6bad896374bf" providerId="ADAL" clId="{C9F3F452-D2BC-403F-BF01-153CFB20CCFC}" dt="2018-01-09T16:17:11.048" v="4275" actId="2711"/>
        <pc:sldMkLst>
          <pc:docMk/>
          <pc:sldMk cId="2264237681" sldId="269"/>
        </pc:sldMkLst>
        <pc:spChg chg="mod">
          <ac:chgData name="Paul Tinkler" userId="bcebf29c-73c2-433d-80d2-6bad896374bf" providerId="ADAL" clId="{C9F3F452-D2BC-403F-BF01-153CFB20CCFC}" dt="2018-01-09T16:17:11.048" v="4275" actId="2711"/>
          <ac:spMkLst>
            <pc:docMk/>
            <pc:sldMk cId="2264237681" sldId="269"/>
            <ac:spMk id="2" creationId="{014D9901-7B6D-4E30-85F8-AD249741F510}"/>
          </ac:spMkLst>
        </pc:spChg>
        <pc:spChg chg="mod">
          <ac:chgData name="Paul Tinkler" userId="bcebf29c-73c2-433d-80d2-6bad896374bf" providerId="ADAL" clId="{C9F3F452-D2BC-403F-BF01-153CFB20CCFC}" dt="2018-01-09T16:15:59.990" v="4265" actId="20577"/>
          <ac:spMkLst>
            <pc:docMk/>
            <pc:sldMk cId="2264237681" sldId="269"/>
            <ac:spMk id="3" creationId="{47D232B9-5540-40AA-8267-BE4FDF012A57}"/>
          </ac:spMkLst>
        </pc:spChg>
      </pc:sldChg>
      <pc:sldChg chg="modSp add">
        <pc:chgData name="Paul Tinkler" userId="bcebf29c-73c2-433d-80d2-6bad896374bf" providerId="ADAL" clId="{C9F3F452-D2BC-403F-BF01-153CFB20CCFC}" dt="2018-01-09T16:18:06.219" v="4294" actId="20577"/>
        <pc:sldMkLst>
          <pc:docMk/>
          <pc:sldMk cId="3723214837" sldId="270"/>
        </pc:sldMkLst>
        <pc:spChg chg="mod">
          <ac:chgData name="Paul Tinkler" userId="bcebf29c-73c2-433d-80d2-6bad896374bf" providerId="ADAL" clId="{C9F3F452-D2BC-403F-BF01-153CFB20CCFC}" dt="2018-01-09T16:17:33.435" v="4279" actId="20577"/>
          <ac:spMkLst>
            <pc:docMk/>
            <pc:sldMk cId="3723214837" sldId="270"/>
            <ac:spMk id="2" creationId="{59E69A7E-3CBF-4685-B197-8368C86F0138}"/>
          </ac:spMkLst>
        </pc:spChg>
        <pc:spChg chg="mod">
          <ac:chgData name="Paul Tinkler" userId="bcebf29c-73c2-433d-80d2-6bad896374bf" providerId="ADAL" clId="{C9F3F452-D2BC-403F-BF01-153CFB20CCFC}" dt="2018-01-09T16:18:06.219" v="4294" actId="20577"/>
          <ac:spMkLst>
            <pc:docMk/>
            <pc:sldMk cId="3723214837" sldId="270"/>
            <ac:spMk id="3" creationId="{3F6DDD34-BD7D-4386-A0A7-EE0AA9CFD2E6}"/>
          </ac:spMkLst>
        </pc:spChg>
      </pc:sldChg>
      <pc:sldChg chg="addSp delSp modSp add modAnim modNotesTx">
        <pc:chgData name="Paul Tinkler" userId="bcebf29c-73c2-433d-80d2-6bad896374bf" providerId="ADAL" clId="{C9F3F452-D2BC-403F-BF01-153CFB20CCFC}" dt="2018-01-09T16:25:54.212" v="4867" actId="20577"/>
        <pc:sldMkLst>
          <pc:docMk/>
          <pc:sldMk cId="1340022833" sldId="271"/>
        </pc:sldMkLst>
        <pc:spChg chg="mod">
          <ac:chgData name="Paul Tinkler" userId="bcebf29c-73c2-433d-80d2-6bad896374bf" providerId="ADAL" clId="{C9F3F452-D2BC-403F-BF01-153CFB20CCFC}" dt="2018-01-09T16:18:24.994" v="4314" actId="20577"/>
          <ac:spMkLst>
            <pc:docMk/>
            <pc:sldMk cId="1340022833" sldId="271"/>
            <ac:spMk id="2" creationId="{ABB99D83-F6CB-4CE5-93D6-53826F5838D2}"/>
          </ac:spMkLst>
        </pc:spChg>
        <pc:spChg chg="del">
          <ac:chgData name="Paul Tinkler" userId="bcebf29c-73c2-433d-80d2-6bad896374bf" providerId="ADAL" clId="{C9F3F452-D2BC-403F-BF01-153CFB20CCFC}" dt="2018-01-09T16:18:45.477" v="4315" actId="478"/>
          <ac:spMkLst>
            <pc:docMk/>
            <pc:sldMk cId="1340022833" sldId="271"/>
            <ac:spMk id="3" creationId="{254076D2-1B1A-4BD0-A7FD-A86C364C5F93}"/>
          </ac:spMkLst>
        </pc:spChg>
        <pc:spChg chg="add mod">
          <ac:chgData name="Paul Tinkler" userId="bcebf29c-73c2-433d-80d2-6bad896374bf" providerId="ADAL" clId="{C9F3F452-D2BC-403F-BF01-153CFB20CCFC}" dt="2018-01-09T16:22:17.912" v="4331" actId="20577"/>
          <ac:spMkLst>
            <pc:docMk/>
            <pc:sldMk cId="1340022833" sldId="271"/>
            <ac:spMk id="4" creationId="{4BDD67B7-0077-4FDC-8283-8757E946C940}"/>
          </ac:spMkLst>
        </pc:spChg>
        <pc:spChg chg="add mod">
          <ac:chgData name="Paul Tinkler" userId="bcebf29c-73c2-433d-80d2-6bad896374bf" providerId="ADAL" clId="{C9F3F452-D2BC-403F-BF01-153CFB20CCFC}" dt="2018-01-09T16:21:34.090" v="4329" actId="20577"/>
          <ac:spMkLst>
            <pc:docMk/>
            <pc:sldMk cId="1340022833" sldId="271"/>
            <ac:spMk id="5" creationId="{4008F16E-9331-450B-A564-90285ADA4953}"/>
          </ac:spMkLst>
        </pc:spChg>
        <pc:spChg chg="add mod">
          <ac:chgData name="Paul Tinkler" userId="bcebf29c-73c2-433d-80d2-6bad896374bf" providerId="ADAL" clId="{C9F3F452-D2BC-403F-BF01-153CFB20CCFC}" dt="2018-01-09T16:21:41.049" v="4330" actId="20577"/>
          <ac:spMkLst>
            <pc:docMk/>
            <pc:sldMk cId="1340022833" sldId="271"/>
            <ac:spMk id="6" creationId="{9003B796-CF22-4BC7-8629-993F177D9225}"/>
          </ac:spMkLst>
        </pc:spChg>
        <pc:spChg chg="add mod">
          <ac:chgData name="Paul Tinkler" userId="bcebf29c-73c2-433d-80d2-6bad896374bf" providerId="ADAL" clId="{C9F3F452-D2BC-403F-BF01-153CFB20CCFC}" dt="2018-01-09T16:21:26.688" v="4328" actId="20577"/>
          <ac:spMkLst>
            <pc:docMk/>
            <pc:sldMk cId="1340022833" sldId="271"/>
            <ac:spMk id="7" creationId="{B17FBF22-0381-4338-816D-04B6A8943494}"/>
          </ac:spMkLst>
        </pc:spChg>
        <pc:spChg chg="add mod">
          <ac:chgData name="Paul Tinkler" userId="bcebf29c-73c2-433d-80d2-6bad896374bf" providerId="ADAL" clId="{C9F3F452-D2BC-403F-BF01-153CFB20CCFC}" dt="2018-01-09T16:21:18.109" v="4327" actId="20577"/>
          <ac:spMkLst>
            <pc:docMk/>
            <pc:sldMk cId="1340022833" sldId="271"/>
            <ac:spMk id="8" creationId="{DE00C05A-CDAD-4CB4-B4FF-4F253AB4338E}"/>
          </ac:spMkLst>
        </pc:spChg>
        <pc:spChg chg="add mod">
          <ac:chgData name="Paul Tinkler" userId="bcebf29c-73c2-433d-80d2-6bad896374bf" providerId="ADAL" clId="{C9F3F452-D2BC-403F-BF01-153CFB20CCFC}" dt="2018-01-09T16:21:06.360" v="4326" actId="20577"/>
          <ac:spMkLst>
            <pc:docMk/>
            <pc:sldMk cId="1340022833" sldId="271"/>
            <ac:spMk id="9" creationId="{56310A54-16B1-4A30-8DB6-0F54B2911DDC}"/>
          </ac:spMkLst>
        </pc:spChg>
        <pc:spChg chg="add mod">
          <ac:chgData name="Paul Tinkler" userId="bcebf29c-73c2-433d-80d2-6bad896374bf" providerId="ADAL" clId="{C9F3F452-D2BC-403F-BF01-153CFB20CCFC}" dt="2018-01-09T16:20:12.913" v="4319" actId="1076"/>
          <ac:spMkLst>
            <pc:docMk/>
            <pc:sldMk cId="1340022833" sldId="271"/>
            <ac:spMk id="10" creationId="{8B6AD08A-42C8-45DF-8A08-BD1E28BA41E3}"/>
          </ac:spMkLst>
        </pc:spChg>
        <pc:spChg chg="add mod">
          <ac:chgData name="Paul Tinkler" userId="bcebf29c-73c2-433d-80d2-6bad896374bf" providerId="ADAL" clId="{C9F3F452-D2BC-403F-BF01-153CFB20CCFC}" dt="2018-01-09T16:20:12.913" v="4319" actId="1076"/>
          <ac:spMkLst>
            <pc:docMk/>
            <pc:sldMk cId="1340022833" sldId="271"/>
            <ac:spMk id="11" creationId="{CE6B5DB1-F513-428A-A108-7365928B2D60}"/>
          </ac:spMkLst>
        </pc:spChg>
        <pc:spChg chg="add mod">
          <ac:chgData name="Paul Tinkler" userId="bcebf29c-73c2-433d-80d2-6bad896374bf" providerId="ADAL" clId="{C9F3F452-D2BC-403F-BF01-153CFB20CCFC}" dt="2018-01-09T16:20:12.913" v="4319" actId="1076"/>
          <ac:spMkLst>
            <pc:docMk/>
            <pc:sldMk cId="1340022833" sldId="271"/>
            <ac:spMk id="12" creationId="{2B4B21D0-511B-4E6D-A6FC-F40749A860E6}"/>
          </ac:spMkLst>
        </pc:spChg>
        <pc:spChg chg="add mod">
          <ac:chgData name="Paul Tinkler" userId="bcebf29c-73c2-433d-80d2-6bad896374bf" providerId="ADAL" clId="{C9F3F452-D2BC-403F-BF01-153CFB20CCFC}" dt="2018-01-09T16:20:12.913" v="4319" actId="1076"/>
          <ac:spMkLst>
            <pc:docMk/>
            <pc:sldMk cId="1340022833" sldId="271"/>
            <ac:spMk id="13" creationId="{6359925C-2596-4EE6-BD46-8529219C5777}"/>
          </ac:spMkLst>
        </pc:spChg>
        <pc:spChg chg="add mod">
          <ac:chgData name="Paul Tinkler" userId="bcebf29c-73c2-433d-80d2-6bad896374bf" providerId="ADAL" clId="{C9F3F452-D2BC-403F-BF01-153CFB20CCFC}" dt="2018-01-09T16:20:52.429" v="4325" actId="14100"/>
          <ac:spMkLst>
            <pc:docMk/>
            <pc:sldMk cId="1340022833" sldId="271"/>
            <ac:spMk id="14" creationId="{27C6AE9F-E255-44A7-8823-2CB03C3E2D22}"/>
          </ac:spMkLst>
        </pc:spChg>
        <pc:spChg chg="add mod">
          <ac:chgData name="Paul Tinkler" userId="bcebf29c-73c2-433d-80d2-6bad896374bf" providerId="ADAL" clId="{C9F3F452-D2BC-403F-BF01-153CFB20CCFC}" dt="2018-01-09T16:20:12.913" v="4319" actId="1076"/>
          <ac:spMkLst>
            <pc:docMk/>
            <pc:sldMk cId="1340022833" sldId="271"/>
            <ac:spMk id="15" creationId="{F3B485D9-738F-4D75-909B-D9035917D09A}"/>
          </ac:spMkLst>
        </pc:spChg>
        <pc:spChg chg="add mod">
          <ac:chgData name="Paul Tinkler" userId="bcebf29c-73c2-433d-80d2-6bad896374bf" providerId="ADAL" clId="{C9F3F452-D2BC-403F-BF01-153CFB20CCFC}" dt="2018-01-09T16:20:12.913" v="4319" actId="1076"/>
          <ac:spMkLst>
            <pc:docMk/>
            <pc:sldMk cId="1340022833" sldId="271"/>
            <ac:spMk id="16" creationId="{693A6313-586E-4F36-92A0-FCFB264412E3}"/>
          </ac:spMkLst>
        </pc:spChg>
        <pc:spChg chg="add mod">
          <ac:chgData name="Paul Tinkler" userId="bcebf29c-73c2-433d-80d2-6bad896374bf" providerId="ADAL" clId="{C9F3F452-D2BC-403F-BF01-153CFB20CCFC}" dt="2018-01-09T16:20:12.913" v="4319" actId="1076"/>
          <ac:spMkLst>
            <pc:docMk/>
            <pc:sldMk cId="1340022833" sldId="271"/>
            <ac:spMk id="17" creationId="{AB6F088A-E59C-4380-BFF8-020322D50410}"/>
          </ac:spMkLst>
        </pc:spChg>
        <pc:spChg chg="add mod">
          <ac:chgData name="Paul Tinkler" userId="bcebf29c-73c2-433d-80d2-6bad896374bf" providerId="ADAL" clId="{C9F3F452-D2BC-403F-BF01-153CFB20CCFC}" dt="2018-01-09T16:20:12.913" v="4319" actId="1076"/>
          <ac:spMkLst>
            <pc:docMk/>
            <pc:sldMk cId="1340022833" sldId="271"/>
            <ac:spMk id="18" creationId="{DD198EC9-185C-4649-A7FD-A0DF273C81CB}"/>
          </ac:spMkLst>
        </pc:spChg>
        <pc:spChg chg="add mod">
          <ac:chgData name="Paul Tinkler" userId="bcebf29c-73c2-433d-80d2-6bad896374bf" providerId="ADAL" clId="{C9F3F452-D2BC-403F-BF01-153CFB20CCFC}" dt="2018-01-09T16:20:12.913" v="4319" actId="1076"/>
          <ac:spMkLst>
            <pc:docMk/>
            <pc:sldMk cId="1340022833" sldId="271"/>
            <ac:spMk id="19" creationId="{79FC9DE7-5BAF-4C4A-86D3-1C9951778AD7}"/>
          </ac:spMkLst>
        </pc:spChg>
      </pc:sldChg>
      <pc:sldChg chg="addSp modSp add">
        <pc:chgData name="Paul Tinkler" userId="bcebf29c-73c2-433d-80d2-6bad896374bf" providerId="ADAL" clId="{C9F3F452-D2BC-403F-BF01-153CFB20CCFC}" dt="2018-01-09T16:27:01.197" v="4876" actId="14100"/>
        <pc:sldMkLst>
          <pc:docMk/>
          <pc:sldMk cId="947670570" sldId="272"/>
        </pc:sldMkLst>
        <pc:spChg chg="mod">
          <ac:chgData name="Paul Tinkler" userId="bcebf29c-73c2-433d-80d2-6bad896374bf" providerId="ADAL" clId="{C9F3F452-D2BC-403F-BF01-153CFB20CCFC}" dt="2018-01-09T16:26:43.541" v="4873" actId="2711"/>
          <ac:spMkLst>
            <pc:docMk/>
            <pc:sldMk cId="947670570" sldId="272"/>
            <ac:spMk id="2" creationId="{7F137522-3439-4582-B0AE-11F44525AB6E}"/>
          </ac:spMkLst>
        </pc:spChg>
        <pc:spChg chg="mod">
          <ac:chgData name="Paul Tinkler" userId="bcebf29c-73c2-433d-80d2-6bad896374bf" providerId="ADAL" clId="{C9F3F452-D2BC-403F-BF01-153CFB20CCFC}" dt="2018-01-09T16:26:37.838" v="4872" actId="2711"/>
          <ac:spMkLst>
            <pc:docMk/>
            <pc:sldMk cId="947670570" sldId="272"/>
            <ac:spMk id="3" creationId="{1C6BB831-5870-4DDD-A3D7-A7BFD9A526AB}"/>
          </ac:spMkLst>
        </pc:spChg>
        <pc:picChg chg="add mod">
          <ac:chgData name="Paul Tinkler" userId="bcebf29c-73c2-433d-80d2-6bad896374bf" providerId="ADAL" clId="{C9F3F452-D2BC-403F-BF01-153CFB20CCFC}" dt="2018-01-09T16:27:01.197" v="4876" actId="14100"/>
          <ac:picMkLst>
            <pc:docMk/>
            <pc:sldMk cId="947670570" sldId="272"/>
            <ac:picMk id="4" creationId="{2B5DC41C-ADF9-4FDC-9FDC-75A05CF0C2F9}"/>
          </ac:picMkLst>
        </pc:picChg>
      </pc:sldChg>
      <pc:sldChg chg="modSp add modNotesTx">
        <pc:chgData name="Paul Tinkler" userId="bcebf29c-73c2-433d-80d2-6bad896374bf" providerId="ADAL" clId="{C9F3F452-D2BC-403F-BF01-153CFB20CCFC}" dt="2018-01-09T16:29:01.393" v="5033" actId="20577"/>
        <pc:sldMkLst>
          <pc:docMk/>
          <pc:sldMk cId="3352811310" sldId="273"/>
        </pc:sldMkLst>
        <pc:spChg chg="mod">
          <ac:chgData name="Paul Tinkler" userId="bcebf29c-73c2-433d-80d2-6bad896374bf" providerId="ADAL" clId="{C9F3F452-D2BC-403F-BF01-153CFB20CCFC}" dt="2018-01-09T16:27:22.655" v="4879" actId="113"/>
          <ac:spMkLst>
            <pc:docMk/>
            <pc:sldMk cId="3352811310" sldId="273"/>
            <ac:spMk id="2" creationId="{26E2B34C-D19A-4D6D-952C-9639322158C7}"/>
          </ac:spMkLst>
        </pc:spChg>
        <pc:spChg chg="mod">
          <ac:chgData name="Paul Tinkler" userId="bcebf29c-73c2-433d-80d2-6bad896374bf" providerId="ADAL" clId="{C9F3F452-D2BC-403F-BF01-153CFB20CCFC}" dt="2018-01-09T16:27:36.986" v="4881" actId="20577"/>
          <ac:spMkLst>
            <pc:docMk/>
            <pc:sldMk cId="3352811310" sldId="273"/>
            <ac:spMk id="3" creationId="{29F6B0C5-87F9-45E4-8514-19757EC0C1A6}"/>
          </ac:spMkLst>
        </pc:spChg>
      </pc:sldChg>
      <pc:sldChg chg="delSp modSp add">
        <pc:chgData name="Paul Tinkler" userId="bcebf29c-73c2-433d-80d2-6bad896374bf" providerId="ADAL" clId="{C9F3F452-D2BC-403F-BF01-153CFB20CCFC}" dt="2018-01-09T16:31:47.217" v="5097" actId="12"/>
        <pc:sldMkLst>
          <pc:docMk/>
          <pc:sldMk cId="468375222" sldId="274"/>
        </pc:sldMkLst>
        <pc:spChg chg="del">
          <ac:chgData name="Paul Tinkler" userId="bcebf29c-73c2-433d-80d2-6bad896374bf" providerId="ADAL" clId="{C9F3F452-D2BC-403F-BF01-153CFB20CCFC}" dt="2018-01-09T16:29:49.380" v="5047" actId="478"/>
          <ac:spMkLst>
            <pc:docMk/>
            <pc:sldMk cId="468375222" sldId="274"/>
            <ac:spMk id="2" creationId="{4A7AD093-982E-41A6-A013-4D2C3A423280}"/>
          </ac:spMkLst>
        </pc:spChg>
        <pc:spChg chg="mod">
          <ac:chgData name="Paul Tinkler" userId="bcebf29c-73c2-433d-80d2-6bad896374bf" providerId="ADAL" clId="{C9F3F452-D2BC-403F-BF01-153CFB20CCFC}" dt="2018-01-09T16:31:47.217" v="5097" actId="12"/>
          <ac:spMkLst>
            <pc:docMk/>
            <pc:sldMk cId="468375222" sldId="274"/>
            <ac:spMk id="3" creationId="{77333522-EE77-4C4A-8F38-ABF6640B0BD0}"/>
          </ac:spMkLst>
        </pc:spChg>
      </pc:sldChg>
      <pc:sldChg chg="delSp modSp add">
        <pc:chgData name="Paul Tinkler" userId="bcebf29c-73c2-433d-80d2-6bad896374bf" providerId="ADAL" clId="{C9F3F452-D2BC-403F-BF01-153CFB20CCFC}" dt="2018-01-09T16:33:45.335" v="5148" actId="20577"/>
        <pc:sldMkLst>
          <pc:docMk/>
          <pc:sldMk cId="994977277" sldId="275"/>
        </pc:sldMkLst>
        <pc:spChg chg="del">
          <ac:chgData name="Paul Tinkler" userId="bcebf29c-73c2-433d-80d2-6bad896374bf" providerId="ADAL" clId="{C9F3F452-D2BC-403F-BF01-153CFB20CCFC}" dt="2018-01-09T16:30:26.980" v="5054" actId="478"/>
          <ac:spMkLst>
            <pc:docMk/>
            <pc:sldMk cId="994977277" sldId="275"/>
            <ac:spMk id="2" creationId="{72177EAD-0AAE-4E3F-8C8C-712BD1972D40}"/>
          </ac:spMkLst>
        </pc:spChg>
        <pc:spChg chg="mod">
          <ac:chgData name="Paul Tinkler" userId="bcebf29c-73c2-433d-80d2-6bad896374bf" providerId="ADAL" clId="{C9F3F452-D2BC-403F-BF01-153CFB20CCFC}" dt="2018-01-09T16:33:45.335" v="5148" actId="20577"/>
          <ac:spMkLst>
            <pc:docMk/>
            <pc:sldMk cId="994977277" sldId="275"/>
            <ac:spMk id="3" creationId="{2837384E-D40C-41C8-B7DE-5F76C473616C}"/>
          </ac:spMkLst>
        </pc:spChg>
      </pc:sldChg>
      <pc:sldChg chg="addSp modSp add">
        <pc:chgData name="Paul Tinkler" userId="bcebf29c-73c2-433d-80d2-6bad896374bf" providerId="ADAL" clId="{C9F3F452-D2BC-403F-BF01-153CFB20CCFC}" dt="2018-01-09T16:34:59.784" v="5156" actId="14100"/>
        <pc:sldMkLst>
          <pc:docMk/>
          <pc:sldMk cId="926384262" sldId="276"/>
        </pc:sldMkLst>
        <pc:spChg chg="mod">
          <ac:chgData name="Paul Tinkler" userId="bcebf29c-73c2-433d-80d2-6bad896374bf" providerId="ADAL" clId="{C9F3F452-D2BC-403F-BF01-153CFB20CCFC}" dt="2018-01-09T16:34:16.733" v="5149" actId="14100"/>
          <ac:spMkLst>
            <pc:docMk/>
            <pc:sldMk cId="926384262" sldId="276"/>
            <ac:spMk id="2" creationId="{C1D63931-E49D-4ECE-9440-950B9C9B9833}"/>
          </ac:spMkLst>
        </pc:spChg>
        <pc:spChg chg="mod">
          <ac:chgData name="Paul Tinkler" userId="bcebf29c-73c2-433d-80d2-6bad896374bf" providerId="ADAL" clId="{C9F3F452-D2BC-403F-BF01-153CFB20CCFC}" dt="2018-01-09T16:34:48.592" v="5152" actId="14100"/>
          <ac:spMkLst>
            <pc:docMk/>
            <pc:sldMk cId="926384262" sldId="276"/>
            <ac:spMk id="3" creationId="{5DB6EE6D-238A-49C7-A489-1A0547F27CCD}"/>
          </ac:spMkLst>
        </pc:spChg>
        <pc:picChg chg="add mod">
          <ac:chgData name="Paul Tinkler" userId="bcebf29c-73c2-433d-80d2-6bad896374bf" providerId="ADAL" clId="{C9F3F452-D2BC-403F-BF01-153CFB20CCFC}" dt="2018-01-09T16:34:59.784" v="5156" actId="14100"/>
          <ac:picMkLst>
            <pc:docMk/>
            <pc:sldMk cId="926384262" sldId="276"/>
            <ac:picMk id="4" creationId="{12152FAA-ACF5-447A-B5F5-8401A86D8FC2}"/>
          </ac:picMkLst>
        </pc:picChg>
      </pc:sldChg>
      <pc:sldChg chg="addSp delSp modSp add">
        <pc:chgData name="Paul Tinkler" userId="bcebf29c-73c2-433d-80d2-6bad896374bf" providerId="ADAL" clId="{C9F3F452-D2BC-403F-BF01-153CFB20CCFC}" dt="2018-01-09T16:46:57.812" v="5409" actId="1076"/>
        <pc:sldMkLst>
          <pc:docMk/>
          <pc:sldMk cId="1580635041" sldId="277"/>
        </pc:sldMkLst>
        <pc:spChg chg="del">
          <ac:chgData name="Paul Tinkler" userId="bcebf29c-73c2-433d-80d2-6bad896374bf" providerId="ADAL" clId="{C9F3F452-D2BC-403F-BF01-153CFB20CCFC}" dt="2018-01-09T16:35:12.469" v="5157" actId="478"/>
          <ac:spMkLst>
            <pc:docMk/>
            <pc:sldMk cId="1580635041" sldId="277"/>
            <ac:spMk id="2" creationId="{F6093E14-D51C-41E4-9357-30B637195E0C}"/>
          </ac:spMkLst>
        </pc:spChg>
        <pc:spChg chg="del">
          <ac:chgData name="Paul Tinkler" userId="bcebf29c-73c2-433d-80d2-6bad896374bf" providerId="ADAL" clId="{C9F3F452-D2BC-403F-BF01-153CFB20CCFC}" dt="2018-01-09T16:35:14.708" v="5158" actId="478"/>
          <ac:spMkLst>
            <pc:docMk/>
            <pc:sldMk cId="1580635041" sldId="277"/>
            <ac:spMk id="3" creationId="{A841E2B8-A573-48EB-909F-FB9BF050A09B}"/>
          </ac:spMkLst>
        </pc:spChg>
        <pc:spChg chg="add mod">
          <ac:chgData name="Paul Tinkler" userId="bcebf29c-73c2-433d-80d2-6bad896374bf" providerId="ADAL" clId="{C9F3F452-D2BC-403F-BF01-153CFB20CCFC}" dt="2018-01-09T16:46:57.812" v="5409" actId="1076"/>
          <ac:spMkLst>
            <pc:docMk/>
            <pc:sldMk cId="1580635041" sldId="277"/>
            <ac:spMk id="4" creationId="{66EEB1A4-152A-418E-8A25-0CE80C68E8D8}"/>
          </ac:spMkLst>
        </pc:spChg>
        <pc:spChg chg="add del">
          <ac:chgData name="Paul Tinkler" userId="bcebf29c-73c2-433d-80d2-6bad896374bf" providerId="ADAL" clId="{C9F3F452-D2BC-403F-BF01-153CFB20CCFC}" dt="2018-01-09T16:43:08.972" v="5332" actId="1076"/>
          <ac:spMkLst>
            <pc:docMk/>
            <pc:sldMk cId="1580635041" sldId="277"/>
            <ac:spMk id="5" creationId="{9D5F8563-CA92-43A6-B07C-A9E8DBC3B3A2}"/>
          </ac:spMkLst>
        </pc:spChg>
        <pc:spChg chg="add del mod">
          <ac:chgData name="Paul Tinkler" userId="bcebf29c-73c2-433d-80d2-6bad896374bf" providerId="ADAL" clId="{C9F3F452-D2BC-403F-BF01-153CFB20CCFC}" dt="2018-01-09T16:43:26.850" v="5336" actId="1076"/>
          <ac:spMkLst>
            <pc:docMk/>
            <pc:sldMk cId="1580635041" sldId="277"/>
            <ac:spMk id="6" creationId="{1C239BF1-3EC5-4842-A0DB-D686C8A2F465}"/>
          </ac:spMkLst>
        </pc:spChg>
      </pc:sldChg>
      <pc:sldChg chg="addSp delSp modSp add">
        <pc:chgData name="Paul Tinkler" userId="bcebf29c-73c2-433d-80d2-6bad896374bf" providerId="ADAL" clId="{C9F3F452-D2BC-403F-BF01-153CFB20CCFC}" dt="2018-01-09T16:52:43.924" v="5549" actId="1076"/>
        <pc:sldMkLst>
          <pc:docMk/>
          <pc:sldMk cId="744135096" sldId="278"/>
        </pc:sldMkLst>
        <pc:spChg chg="mod">
          <ac:chgData name="Paul Tinkler" userId="bcebf29c-73c2-433d-80d2-6bad896374bf" providerId="ADAL" clId="{C9F3F452-D2BC-403F-BF01-153CFB20CCFC}" dt="2018-01-09T16:47:23.651" v="5434" actId="20577"/>
          <ac:spMkLst>
            <pc:docMk/>
            <pc:sldMk cId="744135096" sldId="278"/>
            <ac:spMk id="2" creationId="{4D5DE146-7C98-4C86-A5DF-FE7A5F535733}"/>
          </ac:spMkLst>
        </pc:spChg>
        <pc:spChg chg="mod">
          <ac:chgData name="Paul Tinkler" userId="bcebf29c-73c2-433d-80d2-6bad896374bf" providerId="ADAL" clId="{C9F3F452-D2BC-403F-BF01-153CFB20CCFC}" dt="2018-01-09T16:51:28.102" v="5542" actId="6549"/>
          <ac:spMkLst>
            <pc:docMk/>
            <pc:sldMk cId="744135096" sldId="278"/>
            <ac:spMk id="3" creationId="{ECD990EE-DCDA-4161-924C-6BECA93E5006}"/>
          </ac:spMkLst>
        </pc:spChg>
        <pc:spChg chg="add mod">
          <ac:chgData name="Paul Tinkler" userId="bcebf29c-73c2-433d-80d2-6bad896374bf" providerId="ADAL" clId="{C9F3F452-D2BC-403F-BF01-153CFB20CCFC}" dt="2018-01-09T16:50:27.764" v="5476" actId="20577"/>
          <ac:spMkLst>
            <pc:docMk/>
            <pc:sldMk cId="744135096" sldId="278"/>
            <ac:spMk id="4" creationId="{68D83B78-DE1F-429B-AA43-2D314C6F139C}"/>
          </ac:spMkLst>
        </pc:spChg>
        <pc:spChg chg="add del mod">
          <ac:chgData name="Paul Tinkler" userId="bcebf29c-73c2-433d-80d2-6bad896374bf" providerId="ADAL" clId="{C9F3F452-D2BC-403F-BF01-153CFB20CCFC}" dt="2018-01-09T16:51:54.612" v="5544" actId="478"/>
          <ac:spMkLst>
            <pc:docMk/>
            <pc:sldMk cId="744135096" sldId="278"/>
            <ac:spMk id="7" creationId="{51913851-21E2-4B37-AC18-C685718030EB}"/>
          </ac:spMkLst>
        </pc:spChg>
        <pc:spChg chg="add mod">
          <ac:chgData name="Paul Tinkler" userId="bcebf29c-73c2-433d-80d2-6bad896374bf" providerId="ADAL" clId="{C9F3F452-D2BC-403F-BF01-153CFB20CCFC}" dt="2018-01-09T16:52:27.635" v="5545" actId="931"/>
          <ac:spMkLst>
            <pc:docMk/>
            <pc:sldMk cId="744135096" sldId="278"/>
            <ac:spMk id="10" creationId="{2C234832-DD5E-436C-B018-677A0447B63C}"/>
          </ac:spMkLst>
        </pc:spChg>
        <pc:spChg chg="add del mod">
          <ac:chgData name="Paul Tinkler" userId="bcebf29c-73c2-433d-80d2-6bad896374bf" providerId="ADAL" clId="{C9F3F452-D2BC-403F-BF01-153CFB20CCFC}" dt="2018-01-09T16:52:33.653" v="5546" actId="478"/>
          <ac:spMkLst>
            <pc:docMk/>
            <pc:sldMk cId="744135096" sldId="278"/>
            <ac:spMk id="13" creationId="{BB004045-CED2-493C-A054-AA44BA07E2B0}"/>
          </ac:spMkLst>
        </pc:spChg>
        <pc:picChg chg="add del mod">
          <ac:chgData name="Paul Tinkler" userId="bcebf29c-73c2-433d-80d2-6bad896374bf" providerId="ADAL" clId="{C9F3F452-D2BC-403F-BF01-153CFB20CCFC}" dt="2018-01-09T16:51:54.612" v="5544" actId="478"/>
          <ac:picMkLst>
            <pc:docMk/>
            <pc:sldMk cId="744135096" sldId="278"/>
            <ac:picMk id="6" creationId="{4B9B6481-097E-4F0F-B6D6-ACD29E081B03}"/>
          </ac:picMkLst>
        </pc:picChg>
        <pc:picChg chg="add del mod">
          <ac:chgData name="Paul Tinkler" userId="bcebf29c-73c2-433d-80d2-6bad896374bf" providerId="ADAL" clId="{C9F3F452-D2BC-403F-BF01-153CFB20CCFC}" dt="2018-01-09T16:52:36.403" v="5547" actId="478"/>
          <ac:picMkLst>
            <pc:docMk/>
            <pc:sldMk cId="744135096" sldId="278"/>
            <ac:picMk id="9" creationId="{0322F9F3-F639-4D62-9E3B-3A11F9AC1CC5}"/>
          </ac:picMkLst>
        </pc:picChg>
        <pc:picChg chg="add mod">
          <ac:chgData name="Paul Tinkler" userId="bcebf29c-73c2-433d-80d2-6bad896374bf" providerId="ADAL" clId="{C9F3F452-D2BC-403F-BF01-153CFB20CCFC}" dt="2018-01-09T16:52:43.924" v="5549" actId="1076"/>
          <ac:picMkLst>
            <pc:docMk/>
            <pc:sldMk cId="744135096" sldId="278"/>
            <ac:picMk id="12" creationId="{3EA4EADB-7712-4E24-8786-ABDD3B6DFDFB}"/>
          </ac:picMkLst>
        </pc:picChg>
      </pc:sldChg>
      <pc:sldChg chg="addSp modSp add modNotesTx">
        <pc:chgData name="Paul Tinkler" userId="bcebf29c-73c2-433d-80d2-6bad896374bf" providerId="ADAL" clId="{C9F3F452-D2BC-403F-BF01-153CFB20CCFC}" dt="2018-01-09T18:09:39.857" v="9801" actId="20577"/>
        <pc:sldMkLst>
          <pc:docMk/>
          <pc:sldMk cId="1558853768" sldId="279"/>
        </pc:sldMkLst>
        <pc:spChg chg="mod">
          <ac:chgData name="Paul Tinkler" userId="bcebf29c-73c2-433d-80d2-6bad896374bf" providerId="ADAL" clId="{C9F3F452-D2BC-403F-BF01-153CFB20CCFC}" dt="2018-01-09T16:53:10.194" v="5553" actId="113"/>
          <ac:spMkLst>
            <pc:docMk/>
            <pc:sldMk cId="1558853768" sldId="279"/>
            <ac:spMk id="2" creationId="{E74C2C8D-83B0-4A7A-B7FE-45C096434CD8}"/>
          </ac:spMkLst>
        </pc:spChg>
        <pc:spChg chg="mod">
          <ac:chgData name="Paul Tinkler" userId="bcebf29c-73c2-433d-80d2-6bad896374bf" providerId="ADAL" clId="{C9F3F452-D2BC-403F-BF01-153CFB20CCFC}" dt="2018-01-09T16:53:47.417" v="5568" actId="27636"/>
          <ac:spMkLst>
            <pc:docMk/>
            <pc:sldMk cId="1558853768" sldId="279"/>
            <ac:spMk id="3" creationId="{357BC689-4795-4073-93A1-807008E59862}"/>
          </ac:spMkLst>
        </pc:spChg>
        <pc:picChg chg="add mod">
          <ac:chgData name="Paul Tinkler" userId="bcebf29c-73c2-433d-80d2-6bad896374bf" providerId="ADAL" clId="{C9F3F452-D2BC-403F-BF01-153CFB20CCFC}" dt="2018-01-09T16:55:39.719" v="5570" actId="1076"/>
          <ac:picMkLst>
            <pc:docMk/>
            <pc:sldMk cId="1558853768" sldId="279"/>
            <ac:picMk id="4" creationId="{3A49B234-C5FC-41C1-AF86-5817890A71EE}"/>
          </ac:picMkLst>
        </pc:picChg>
      </pc:sldChg>
      <pc:sldChg chg="addSp delSp modSp add modNotesTx">
        <pc:chgData name="Paul Tinkler" userId="bcebf29c-73c2-433d-80d2-6bad896374bf" providerId="ADAL" clId="{C9F3F452-D2BC-403F-BF01-153CFB20CCFC}" dt="2018-01-09T18:10:42.863" v="9856" actId="2711"/>
        <pc:sldMkLst>
          <pc:docMk/>
          <pc:sldMk cId="2767995898" sldId="280"/>
        </pc:sldMkLst>
        <pc:spChg chg="mod">
          <ac:chgData name="Paul Tinkler" userId="bcebf29c-73c2-433d-80d2-6bad896374bf" providerId="ADAL" clId="{C9F3F452-D2BC-403F-BF01-153CFB20CCFC}" dt="2018-01-09T16:56:05.646" v="5573" actId="113"/>
          <ac:spMkLst>
            <pc:docMk/>
            <pc:sldMk cId="2767995898" sldId="280"/>
            <ac:spMk id="2" creationId="{36C68A54-6008-4B77-B839-88A0DA0B8162}"/>
          </ac:spMkLst>
        </pc:spChg>
        <pc:spChg chg="mod">
          <ac:chgData name="Paul Tinkler" userId="bcebf29c-73c2-433d-80d2-6bad896374bf" providerId="ADAL" clId="{C9F3F452-D2BC-403F-BF01-153CFB20CCFC}" dt="2018-01-09T18:10:42.863" v="9856" actId="2711"/>
          <ac:spMkLst>
            <pc:docMk/>
            <pc:sldMk cId="2767995898" sldId="280"/>
            <ac:spMk id="3" creationId="{69CBC7EE-772F-437C-87B7-DBFAA0E09227}"/>
          </ac:spMkLst>
        </pc:spChg>
        <pc:spChg chg="add del mod">
          <ac:chgData name="Paul Tinkler" userId="bcebf29c-73c2-433d-80d2-6bad896374bf" providerId="ADAL" clId="{C9F3F452-D2BC-403F-BF01-153CFB20CCFC}" dt="2018-01-09T16:56:54.539" v="5584" actId="2711"/>
          <ac:spMkLst>
            <pc:docMk/>
            <pc:sldMk cId="2767995898" sldId="280"/>
            <ac:spMk id="4" creationId="{063914FB-947E-462C-8CDB-774611F7334B}"/>
          </ac:spMkLst>
        </pc:spChg>
        <pc:spChg chg="add mod">
          <ac:chgData name="Paul Tinkler" userId="bcebf29c-73c2-433d-80d2-6bad896374bf" providerId="ADAL" clId="{C9F3F452-D2BC-403F-BF01-153CFB20CCFC}" dt="2018-01-09T16:58:40.628" v="5641" actId="20577"/>
          <ac:spMkLst>
            <pc:docMk/>
            <pc:sldMk cId="2767995898" sldId="280"/>
            <ac:spMk id="5" creationId="{9BF77743-DD3E-4EEA-85B3-B3A67E28D6AC}"/>
          </ac:spMkLst>
        </pc:spChg>
      </pc:sldChg>
      <pc:sldChg chg="modSp add modNotesTx">
        <pc:chgData name="Paul Tinkler" userId="bcebf29c-73c2-433d-80d2-6bad896374bf" providerId="ADAL" clId="{C9F3F452-D2BC-403F-BF01-153CFB20CCFC}" dt="2018-01-09T18:10:32.008" v="9855" actId="2711"/>
        <pc:sldMkLst>
          <pc:docMk/>
          <pc:sldMk cId="2827702881" sldId="281"/>
        </pc:sldMkLst>
        <pc:spChg chg="mod">
          <ac:chgData name="Paul Tinkler" userId="bcebf29c-73c2-433d-80d2-6bad896374bf" providerId="ADAL" clId="{C9F3F452-D2BC-403F-BF01-153CFB20CCFC}" dt="2018-01-09T16:59:19.187" v="5645" actId="2711"/>
          <ac:spMkLst>
            <pc:docMk/>
            <pc:sldMk cId="2827702881" sldId="281"/>
            <ac:spMk id="2" creationId="{A3502873-CBA9-47D0-842C-328D3EBDE4C6}"/>
          </ac:spMkLst>
        </pc:spChg>
        <pc:spChg chg="mod">
          <ac:chgData name="Paul Tinkler" userId="bcebf29c-73c2-433d-80d2-6bad896374bf" providerId="ADAL" clId="{C9F3F452-D2BC-403F-BF01-153CFB20CCFC}" dt="2018-01-09T18:10:32.008" v="9855" actId="2711"/>
          <ac:spMkLst>
            <pc:docMk/>
            <pc:sldMk cId="2827702881" sldId="281"/>
            <ac:spMk id="3" creationId="{B52D57D3-B120-4781-AA07-C946F4AD3B89}"/>
          </ac:spMkLst>
        </pc:spChg>
      </pc:sldChg>
      <pc:sldChg chg="addSp modSp add modNotesTx">
        <pc:chgData name="Paul Tinkler" userId="bcebf29c-73c2-433d-80d2-6bad896374bf" providerId="ADAL" clId="{C9F3F452-D2BC-403F-BF01-153CFB20CCFC}" dt="2018-01-09T18:00:14.953" v="9025" actId="2711"/>
        <pc:sldMkLst>
          <pc:docMk/>
          <pc:sldMk cId="2739653771" sldId="282"/>
        </pc:sldMkLst>
        <pc:spChg chg="mod">
          <ac:chgData name="Paul Tinkler" userId="bcebf29c-73c2-433d-80d2-6bad896374bf" providerId="ADAL" clId="{C9F3F452-D2BC-403F-BF01-153CFB20CCFC}" dt="2018-01-09T18:00:14.953" v="9025" actId="2711"/>
          <ac:spMkLst>
            <pc:docMk/>
            <pc:sldMk cId="2739653771" sldId="282"/>
            <ac:spMk id="2" creationId="{12171458-9D14-447E-B873-133D4BD7C30E}"/>
          </ac:spMkLst>
        </pc:spChg>
        <pc:spChg chg="mod">
          <ac:chgData name="Paul Tinkler" userId="bcebf29c-73c2-433d-80d2-6bad896374bf" providerId="ADAL" clId="{C9F3F452-D2BC-403F-BF01-153CFB20CCFC}" dt="2018-01-09T18:00:10.087" v="9024" actId="2711"/>
          <ac:spMkLst>
            <pc:docMk/>
            <pc:sldMk cId="2739653771" sldId="282"/>
            <ac:spMk id="3" creationId="{013F2F78-FA72-4246-9101-99A2AFB15B23}"/>
          </ac:spMkLst>
        </pc:spChg>
        <pc:picChg chg="add mod">
          <ac:chgData name="Paul Tinkler" userId="bcebf29c-73c2-433d-80d2-6bad896374bf" providerId="ADAL" clId="{C9F3F452-D2BC-403F-BF01-153CFB20CCFC}" dt="2018-01-09T17:04:19.407" v="6028" actId="1076"/>
          <ac:picMkLst>
            <pc:docMk/>
            <pc:sldMk cId="2739653771" sldId="282"/>
            <ac:picMk id="4" creationId="{45DC3372-01CE-4E8E-86AA-56CFCED339BE}"/>
          </ac:picMkLst>
        </pc:picChg>
      </pc:sldChg>
      <pc:sldChg chg="addSp delSp modSp add modNotesTx">
        <pc:chgData name="Paul Tinkler" userId="bcebf29c-73c2-433d-80d2-6bad896374bf" providerId="ADAL" clId="{C9F3F452-D2BC-403F-BF01-153CFB20CCFC}" dt="2018-01-09T17:59:52.993" v="9023" actId="20577"/>
        <pc:sldMkLst>
          <pc:docMk/>
          <pc:sldMk cId="1727673348" sldId="283"/>
        </pc:sldMkLst>
        <pc:spChg chg="mod">
          <ac:chgData name="Paul Tinkler" userId="bcebf29c-73c2-433d-80d2-6bad896374bf" providerId="ADAL" clId="{C9F3F452-D2BC-403F-BF01-153CFB20CCFC}" dt="2018-01-09T17:08:15.453" v="6498" actId="2711"/>
          <ac:spMkLst>
            <pc:docMk/>
            <pc:sldMk cId="1727673348" sldId="283"/>
            <ac:spMk id="2" creationId="{08A3840F-78C5-4449-81A2-33540054CF98}"/>
          </ac:spMkLst>
        </pc:spChg>
        <pc:spChg chg="mod">
          <ac:chgData name="Paul Tinkler" userId="bcebf29c-73c2-433d-80d2-6bad896374bf" providerId="ADAL" clId="{C9F3F452-D2BC-403F-BF01-153CFB20CCFC}" dt="2018-01-09T17:59:09.916" v="8950" actId="114"/>
          <ac:spMkLst>
            <pc:docMk/>
            <pc:sldMk cId="1727673348" sldId="283"/>
            <ac:spMk id="3" creationId="{52D5D15B-C1F1-4EB5-BC92-84D30A25D709}"/>
          </ac:spMkLst>
        </pc:spChg>
        <pc:spChg chg="add del mod">
          <ac:chgData name="Paul Tinkler" userId="bcebf29c-73c2-433d-80d2-6bad896374bf" providerId="ADAL" clId="{C9F3F452-D2BC-403F-BF01-153CFB20CCFC}" dt="2018-01-09T17:56:14.899" v="8924" actId="478"/>
          <ac:spMkLst>
            <pc:docMk/>
            <pc:sldMk cId="1727673348" sldId="283"/>
            <ac:spMk id="6" creationId="{1D423648-9B84-4867-9341-C40385D48CBF}"/>
          </ac:spMkLst>
        </pc:spChg>
        <pc:picChg chg="add mod ord">
          <ac:chgData name="Paul Tinkler" userId="bcebf29c-73c2-433d-80d2-6bad896374bf" providerId="ADAL" clId="{C9F3F452-D2BC-403F-BF01-153CFB20CCFC}" dt="2018-01-09T17:58:26.277" v="8941" actId="14100"/>
          <ac:picMkLst>
            <pc:docMk/>
            <pc:sldMk cId="1727673348" sldId="283"/>
            <ac:picMk id="5" creationId="{BDEDFB9A-3BF4-41BB-8E87-D632B3A3D722}"/>
          </ac:picMkLst>
        </pc:picChg>
      </pc:sldChg>
      <pc:sldChg chg="addSp modSp add modNotesTx">
        <pc:chgData name="Paul Tinkler" userId="bcebf29c-73c2-433d-80d2-6bad896374bf" providerId="ADAL" clId="{C9F3F452-D2BC-403F-BF01-153CFB20CCFC}" dt="2018-01-09T18:11:15.928" v="9857" actId="2711"/>
        <pc:sldMkLst>
          <pc:docMk/>
          <pc:sldMk cId="192315312" sldId="284"/>
        </pc:sldMkLst>
        <pc:spChg chg="mod">
          <ac:chgData name="Paul Tinkler" userId="bcebf29c-73c2-433d-80d2-6bad896374bf" providerId="ADAL" clId="{C9F3F452-D2BC-403F-BF01-153CFB20CCFC}" dt="2018-01-09T17:10:13.834" v="6554" actId="2711"/>
          <ac:spMkLst>
            <pc:docMk/>
            <pc:sldMk cId="192315312" sldId="284"/>
            <ac:spMk id="2" creationId="{14F04B8C-EE9B-4943-9D6B-1AB49440DCE4}"/>
          </ac:spMkLst>
        </pc:spChg>
        <pc:spChg chg="mod">
          <ac:chgData name="Paul Tinkler" userId="bcebf29c-73c2-433d-80d2-6bad896374bf" providerId="ADAL" clId="{C9F3F452-D2BC-403F-BF01-153CFB20CCFC}" dt="2018-01-09T18:11:15.928" v="9857" actId="2711"/>
          <ac:spMkLst>
            <pc:docMk/>
            <pc:sldMk cId="192315312" sldId="284"/>
            <ac:spMk id="3" creationId="{149BA05F-13C5-4EBF-B4BC-579E62BDC7A9}"/>
          </ac:spMkLst>
        </pc:spChg>
        <pc:picChg chg="add mod ord">
          <ac:chgData name="Paul Tinkler" userId="bcebf29c-73c2-433d-80d2-6bad896374bf" providerId="ADAL" clId="{C9F3F452-D2BC-403F-BF01-153CFB20CCFC}" dt="2018-01-09T17:12:30.793" v="6597" actId="171"/>
          <ac:picMkLst>
            <pc:docMk/>
            <pc:sldMk cId="192315312" sldId="284"/>
            <ac:picMk id="4" creationId="{06E79AB2-3990-4D9F-9F10-A72775D353D4}"/>
          </ac:picMkLst>
        </pc:picChg>
      </pc:sldChg>
      <pc:sldChg chg="addSp modSp add">
        <pc:chgData name="Paul Tinkler" userId="bcebf29c-73c2-433d-80d2-6bad896374bf" providerId="ADAL" clId="{C9F3F452-D2BC-403F-BF01-153CFB20CCFC}" dt="2018-01-09T17:16:35.661" v="6645" actId="2711"/>
        <pc:sldMkLst>
          <pc:docMk/>
          <pc:sldMk cId="2019672014" sldId="285"/>
        </pc:sldMkLst>
        <pc:spChg chg="mod">
          <ac:chgData name="Paul Tinkler" userId="bcebf29c-73c2-433d-80d2-6bad896374bf" providerId="ADAL" clId="{C9F3F452-D2BC-403F-BF01-153CFB20CCFC}" dt="2018-01-09T17:14:15.355" v="6620" actId="2711"/>
          <ac:spMkLst>
            <pc:docMk/>
            <pc:sldMk cId="2019672014" sldId="285"/>
            <ac:spMk id="2" creationId="{A4846D3F-B03B-4309-B018-34FC8C922C81}"/>
          </ac:spMkLst>
        </pc:spChg>
        <pc:spChg chg="mod">
          <ac:chgData name="Paul Tinkler" userId="bcebf29c-73c2-433d-80d2-6bad896374bf" providerId="ADAL" clId="{C9F3F452-D2BC-403F-BF01-153CFB20CCFC}" dt="2018-01-09T17:16:35.661" v="6645" actId="2711"/>
          <ac:spMkLst>
            <pc:docMk/>
            <pc:sldMk cId="2019672014" sldId="285"/>
            <ac:spMk id="3" creationId="{1F3FCCC9-77CA-46EC-B97D-53D3AB63CC50}"/>
          </ac:spMkLst>
        </pc:spChg>
        <pc:picChg chg="add mod">
          <ac:chgData name="Paul Tinkler" userId="bcebf29c-73c2-433d-80d2-6bad896374bf" providerId="ADAL" clId="{C9F3F452-D2BC-403F-BF01-153CFB20CCFC}" dt="2018-01-09T17:14:51.439" v="6627" actId="1076"/>
          <ac:picMkLst>
            <pc:docMk/>
            <pc:sldMk cId="2019672014" sldId="285"/>
            <ac:picMk id="4" creationId="{9B54ADB5-D344-4093-86A5-17588A3F1552}"/>
          </ac:picMkLst>
        </pc:picChg>
      </pc:sldChg>
      <pc:sldChg chg="addSp delSp modSp add">
        <pc:chgData name="Paul Tinkler" userId="bcebf29c-73c2-433d-80d2-6bad896374bf" providerId="ADAL" clId="{C9F3F452-D2BC-403F-BF01-153CFB20CCFC}" dt="2018-01-09T17:21:33.803" v="6697" actId="1076"/>
        <pc:sldMkLst>
          <pc:docMk/>
          <pc:sldMk cId="267304366" sldId="286"/>
        </pc:sldMkLst>
        <pc:spChg chg="mod">
          <ac:chgData name="Paul Tinkler" userId="bcebf29c-73c2-433d-80d2-6bad896374bf" providerId="ADAL" clId="{C9F3F452-D2BC-403F-BF01-153CFB20CCFC}" dt="2018-01-09T17:15:25.999" v="6631" actId="2711"/>
          <ac:spMkLst>
            <pc:docMk/>
            <pc:sldMk cId="267304366" sldId="286"/>
            <ac:spMk id="2" creationId="{DE50752D-2B76-4403-8467-D44D84C1DD7B}"/>
          </ac:spMkLst>
        </pc:spChg>
        <pc:spChg chg="mod">
          <ac:chgData name="Paul Tinkler" userId="bcebf29c-73c2-433d-80d2-6bad896374bf" providerId="ADAL" clId="{C9F3F452-D2BC-403F-BF01-153CFB20CCFC}" dt="2018-01-09T17:21:17.931" v="6694" actId="1076"/>
          <ac:spMkLst>
            <pc:docMk/>
            <pc:sldMk cId="267304366" sldId="286"/>
            <ac:spMk id="3" creationId="{2ED92F3B-148A-4EE5-B554-86C6E2E969A9}"/>
          </ac:spMkLst>
        </pc:spChg>
        <pc:spChg chg="add del mod">
          <ac:chgData name="Paul Tinkler" userId="bcebf29c-73c2-433d-80d2-6bad896374bf" providerId="ADAL" clId="{C9F3F452-D2BC-403F-BF01-153CFB20CCFC}" dt="2018-01-09T17:21:01.012" v="6691" actId="478"/>
          <ac:spMkLst>
            <pc:docMk/>
            <pc:sldMk cId="267304366" sldId="286"/>
            <ac:spMk id="6" creationId="{F6F78FA2-990C-4525-A7A0-EA5AF8AE29FF}"/>
          </ac:spMkLst>
        </pc:spChg>
        <pc:picChg chg="add mod ord">
          <ac:chgData name="Paul Tinkler" userId="bcebf29c-73c2-433d-80d2-6bad896374bf" providerId="ADAL" clId="{C9F3F452-D2BC-403F-BF01-153CFB20CCFC}" dt="2018-01-09T17:21:33.803" v="6697" actId="1076"/>
          <ac:picMkLst>
            <pc:docMk/>
            <pc:sldMk cId="267304366" sldId="286"/>
            <ac:picMk id="5" creationId="{1D282B19-97FB-4B99-AB9A-5DCB705A0EC4}"/>
          </ac:picMkLst>
        </pc:picChg>
      </pc:sldChg>
      <pc:sldChg chg="addSp delSp modSp add">
        <pc:chgData name="Paul Tinkler" userId="bcebf29c-73c2-433d-80d2-6bad896374bf" providerId="ADAL" clId="{C9F3F452-D2BC-403F-BF01-153CFB20CCFC}" dt="2018-01-09T17:20:15.510" v="6689" actId="114"/>
        <pc:sldMkLst>
          <pc:docMk/>
          <pc:sldMk cId="2478713306" sldId="287"/>
        </pc:sldMkLst>
        <pc:spChg chg="mod">
          <ac:chgData name="Paul Tinkler" userId="bcebf29c-73c2-433d-80d2-6bad896374bf" providerId="ADAL" clId="{C9F3F452-D2BC-403F-BF01-153CFB20CCFC}" dt="2018-01-09T17:17:33.113" v="6677" actId="113"/>
          <ac:spMkLst>
            <pc:docMk/>
            <pc:sldMk cId="2478713306" sldId="287"/>
            <ac:spMk id="2" creationId="{5C3442DD-77E5-4815-BD37-6F572C0D0FE6}"/>
          </ac:spMkLst>
        </pc:spChg>
        <pc:spChg chg="mod">
          <ac:chgData name="Paul Tinkler" userId="bcebf29c-73c2-433d-80d2-6bad896374bf" providerId="ADAL" clId="{C9F3F452-D2BC-403F-BF01-153CFB20CCFC}" dt="2018-01-09T17:20:15.510" v="6689" actId="114"/>
          <ac:spMkLst>
            <pc:docMk/>
            <pc:sldMk cId="2478713306" sldId="287"/>
            <ac:spMk id="3" creationId="{8E3288E6-2CBB-431C-8780-A3EF5148455C}"/>
          </ac:spMkLst>
        </pc:spChg>
        <pc:spChg chg="add del mod">
          <ac:chgData name="Paul Tinkler" userId="bcebf29c-73c2-433d-80d2-6bad896374bf" providerId="ADAL" clId="{C9F3F452-D2BC-403F-BF01-153CFB20CCFC}" dt="2018-01-09T17:18:24.996" v="6682" actId="478"/>
          <ac:spMkLst>
            <pc:docMk/>
            <pc:sldMk cId="2478713306" sldId="287"/>
            <ac:spMk id="6" creationId="{71005A8F-9514-46F0-9DC4-2D59DC97CC1E}"/>
          </ac:spMkLst>
        </pc:spChg>
        <pc:spChg chg="add del mod">
          <ac:chgData name="Paul Tinkler" userId="bcebf29c-73c2-433d-80d2-6bad896374bf" providerId="ADAL" clId="{C9F3F452-D2BC-403F-BF01-153CFB20CCFC}" dt="2018-01-09T17:19:34.641" v="6684" actId="478"/>
          <ac:spMkLst>
            <pc:docMk/>
            <pc:sldMk cId="2478713306" sldId="287"/>
            <ac:spMk id="9" creationId="{9AA52A77-05AE-45EE-89CF-2DD5A67AAEFE}"/>
          </ac:spMkLst>
        </pc:spChg>
        <pc:picChg chg="add del mod">
          <ac:chgData name="Paul Tinkler" userId="bcebf29c-73c2-433d-80d2-6bad896374bf" providerId="ADAL" clId="{C9F3F452-D2BC-403F-BF01-153CFB20CCFC}" dt="2018-01-09T17:18:24.996" v="6682" actId="478"/>
          <ac:picMkLst>
            <pc:docMk/>
            <pc:sldMk cId="2478713306" sldId="287"/>
            <ac:picMk id="5" creationId="{53AC87EA-8096-4FB5-B9D1-CBCEC08BEAF5}"/>
          </ac:picMkLst>
        </pc:picChg>
        <pc:picChg chg="add mod ord">
          <ac:chgData name="Paul Tinkler" userId="bcebf29c-73c2-433d-80d2-6bad896374bf" providerId="ADAL" clId="{C9F3F452-D2BC-403F-BF01-153CFB20CCFC}" dt="2018-01-09T17:19:51.279" v="6686" actId="171"/>
          <ac:picMkLst>
            <pc:docMk/>
            <pc:sldMk cId="2478713306" sldId="287"/>
            <ac:picMk id="8" creationId="{ABFF1DDD-AA4F-436A-BD20-C7DABD3AA586}"/>
          </ac:picMkLst>
        </pc:picChg>
      </pc:sldChg>
      <pc:sldChg chg="addSp delSp modSp add modNotesTx">
        <pc:chgData name="Paul Tinkler" userId="bcebf29c-73c2-433d-80d2-6bad896374bf" providerId="ADAL" clId="{C9F3F452-D2BC-403F-BF01-153CFB20CCFC}" dt="2018-01-09T18:11:37.026" v="9858" actId="2711"/>
        <pc:sldMkLst>
          <pc:docMk/>
          <pc:sldMk cId="1719049818" sldId="288"/>
        </pc:sldMkLst>
        <pc:spChg chg="mod">
          <ac:chgData name="Paul Tinkler" userId="bcebf29c-73c2-433d-80d2-6bad896374bf" providerId="ADAL" clId="{C9F3F452-D2BC-403F-BF01-153CFB20CCFC}" dt="2018-01-09T17:22:12.098" v="6701" actId="2711"/>
          <ac:spMkLst>
            <pc:docMk/>
            <pc:sldMk cId="1719049818" sldId="288"/>
            <ac:spMk id="2" creationId="{1797307A-2825-443E-AA8A-15E46B174CC9}"/>
          </ac:spMkLst>
        </pc:spChg>
        <pc:spChg chg="mod">
          <ac:chgData name="Paul Tinkler" userId="bcebf29c-73c2-433d-80d2-6bad896374bf" providerId="ADAL" clId="{C9F3F452-D2BC-403F-BF01-153CFB20CCFC}" dt="2018-01-09T18:11:37.026" v="9858" actId="2711"/>
          <ac:spMkLst>
            <pc:docMk/>
            <pc:sldMk cId="1719049818" sldId="288"/>
            <ac:spMk id="3" creationId="{9CB41F89-0CC8-47D1-84AF-6C18F30362A4}"/>
          </ac:spMkLst>
        </pc:spChg>
        <pc:spChg chg="add del mod">
          <ac:chgData name="Paul Tinkler" userId="bcebf29c-73c2-433d-80d2-6bad896374bf" providerId="ADAL" clId="{C9F3F452-D2BC-403F-BF01-153CFB20CCFC}" dt="2018-01-09T17:23:13.651" v="6708" actId="478"/>
          <ac:spMkLst>
            <pc:docMk/>
            <pc:sldMk cId="1719049818" sldId="288"/>
            <ac:spMk id="6" creationId="{D9898BA1-66FC-46C8-B9B5-0B1950CB98E9}"/>
          </ac:spMkLst>
        </pc:spChg>
        <pc:picChg chg="add del mod ord">
          <ac:chgData name="Paul Tinkler" userId="bcebf29c-73c2-433d-80d2-6bad896374bf" providerId="ADAL" clId="{C9F3F452-D2BC-403F-BF01-153CFB20CCFC}" dt="2018-01-09T17:23:36.695" v="6713" actId="167"/>
          <ac:picMkLst>
            <pc:docMk/>
            <pc:sldMk cId="1719049818" sldId="288"/>
            <ac:picMk id="5" creationId="{54CDCFE7-C595-4193-AA22-4FA9A90BC106}"/>
          </ac:picMkLst>
        </pc:picChg>
      </pc:sldChg>
      <pc:sldChg chg="addSp modSp add modNotesTx">
        <pc:chgData name="Paul Tinkler" userId="bcebf29c-73c2-433d-80d2-6bad896374bf" providerId="ADAL" clId="{C9F3F452-D2BC-403F-BF01-153CFB20CCFC}" dt="2018-01-09T17:51:53.586" v="8538" actId="20577"/>
        <pc:sldMkLst>
          <pc:docMk/>
          <pc:sldMk cId="3287988239" sldId="289"/>
        </pc:sldMkLst>
        <pc:spChg chg="mod">
          <ac:chgData name="Paul Tinkler" userId="bcebf29c-73c2-433d-80d2-6bad896374bf" providerId="ADAL" clId="{C9F3F452-D2BC-403F-BF01-153CFB20CCFC}" dt="2018-01-09T17:24:26.779" v="6715" actId="2711"/>
          <ac:spMkLst>
            <pc:docMk/>
            <pc:sldMk cId="3287988239" sldId="289"/>
            <ac:spMk id="2" creationId="{D9867B61-C2B7-408C-8923-CCB18776A33F}"/>
          </ac:spMkLst>
        </pc:spChg>
        <pc:spChg chg="mod">
          <ac:chgData name="Paul Tinkler" userId="bcebf29c-73c2-433d-80d2-6bad896374bf" providerId="ADAL" clId="{C9F3F452-D2BC-403F-BF01-153CFB20CCFC}" dt="2018-01-09T17:26:09.376" v="6731" actId="20577"/>
          <ac:spMkLst>
            <pc:docMk/>
            <pc:sldMk cId="3287988239" sldId="289"/>
            <ac:spMk id="3" creationId="{7EB5F4E5-81BB-4803-BD7F-C43703E89DC2}"/>
          </ac:spMkLst>
        </pc:spChg>
        <pc:picChg chg="add mod">
          <ac:chgData name="Paul Tinkler" userId="bcebf29c-73c2-433d-80d2-6bad896374bf" providerId="ADAL" clId="{C9F3F452-D2BC-403F-BF01-153CFB20CCFC}" dt="2018-01-09T17:25:35.463" v="6727" actId="1076"/>
          <ac:picMkLst>
            <pc:docMk/>
            <pc:sldMk cId="3287988239" sldId="289"/>
            <ac:picMk id="4" creationId="{064818CC-AFF9-41CD-81BB-F42C6904E853}"/>
          </ac:picMkLst>
        </pc:picChg>
      </pc:sldChg>
      <pc:sldChg chg="addSp modSp add modNotesTx">
        <pc:chgData name="Paul Tinkler" userId="bcebf29c-73c2-433d-80d2-6bad896374bf" providerId="ADAL" clId="{C9F3F452-D2BC-403F-BF01-153CFB20CCFC}" dt="2018-01-09T17:29:20.959" v="6927" actId="20577"/>
        <pc:sldMkLst>
          <pc:docMk/>
          <pc:sldMk cId="1102482783" sldId="290"/>
        </pc:sldMkLst>
        <pc:spChg chg="mod">
          <ac:chgData name="Paul Tinkler" userId="bcebf29c-73c2-433d-80d2-6bad896374bf" providerId="ADAL" clId="{C9F3F452-D2BC-403F-BF01-153CFB20CCFC}" dt="2018-01-09T17:28:36.322" v="6775" actId="20577"/>
          <ac:spMkLst>
            <pc:docMk/>
            <pc:sldMk cId="1102482783" sldId="290"/>
            <ac:spMk id="2" creationId="{0D33C5F9-02E1-4679-AB68-0BD8227743E3}"/>
          </ac:spMkLst>
        </pc:spChg>
        <pc:spChg chg="mod">
          <ac:chgData name="Paul Tinkler" userId="bcebf29c-73c2-433d-80d2-6bad896374bf" providerId="ADAL" clId="{C9F3F452-D2BC-403F-BF01-153CFB20CCFC}" dt="2018-01-09T17:28:09.987" v="6763" actId="113"/>
          <ac:spMkLst>
            <pc:docMk/>
            <pc:sldMk cId="1102482783" sldId="290"/>
            <ac:spMk id="3" creationId="{FED145E9-60D1-4611-8880-9D096658F684}"/>
          </ac:spMkLst>
        </pc:spChg>
        <pc:picChg chg="add mod ord">
          <ac:chgData name="Paul Tinkler" userId="bcebf29c-73c2-433d-80d2-6bad896374bf" providerId="ADAL" clId="{C9F3F452-D2BC-403F-BF01-153CFB20CCFC}" dt="2018-01-09T17:27:51.268" v="6760" actId="167"/>
          <ac:picMkLst>
            <pc:docMk/>
            <pc:sldMk cId="1102482783" sldId="290"/>
            <ac:picMk id="4" creationId="{8D77DD1D-4CAB-44FA-A7C3-66F4A4C49856}"/>
          </ac:picMkLst>
        </pc:picChg>
      </pc:sldChg>
      <pc:sldChg chg="addSp delSp modSp add modNotesTx">
        <pc:chgData name="Paul Tinkler" userId="bcebf29c-73c2-433d-80d2-6bad896374bf" providerId="ADAL" clId="{C9F3F452-D2BC-403F-BF01-153CFB20CCFC}" dt="2018-01-09T17:50:32.321" v="8310" actId="20577"/>
        <pc:sldMkLst>
          <pc:docMk/>
          <pc:sldMk cId="565479597" sldId="291"/>
        </pc:sldMkLst>
        <pc:spChg chg="mod">
          <ac:chgData name="Paul Tinkler" userId="bcebf29c-73c2-433d-80d2-6bad896374bf" providerId="ADAL" clId="{C9F3F452-D2BC-403F-BF01-153CFB20CCFC}" dt="2018-01-09T17:29:42.584" v="6937" actId="27636"/>
          <ac:spMkLst>
            <pc:docMk/>
            <pc:sldMk cId="565479597" sldId="291"/>
            <ac:spMk id="2" creationId="{E8F59914-9162-433A-BF97-9BB21D96EBCC}"/>
          </ac:spMkLst>
        </pc:spChg>
        <pc:spChg chg="del">
          <ac:chgData name="Paul Tinkler" userId="bcebf29c-73c2-433d-80d2-6bad896374bf" providerId="ADAL" clId="{C9F3F452-D2BC-403F-BF01-153CFB20CCFC}" dt="2018-01-09T17:30:01.282" v="6938" actId="478"/>
          <ac:spMkLst>
            <pc:docMk/>
            <pc:sldMk cId="565479597" sldId="291"/>
            <ac:spMk id="3" creationId="{9F021953-DABF-434B-8520-3C0B3AC69824}"/>
          </ac:spMkLst>
        </pc:spChg>
        <pc:spChg chg="add mod">
          <ac:chgData name="Paul Tinkler" userId="bcebf29c-73c2-433d-80d2-6bad896374bf" providerId="ADAL" clId="{C9F3F452-D2BC-403F-BF01-153CFB20CCFC}" dt="2018-01-09T17:32:17.435" v="6957" actId="1076"/>
          <ac:spMkLst>
            <pc:docMk/>
            <pc:sldMk cId="565479597" sldId="291"/>
            <ac:spMk id="4" creationId="{AD79614A-8824-4E27-8927-F9147DA0BA3E}"/>
          </ac:spMkLst>
        </pc:spChg>
        <pc:spChg chg="add mod">
          <ac:chgData name="Paul Tinkler" userId="bcebf29c-73c2-433d-80d2-6bad896374bf" providerId="ADAL" clId="{C9F3F452-D2BC-403F-BF01-153CFB20CCFC}" dt="2018-01-09T17:35:25.374" v="7000" actId="1076"/>
          <ac:spMkLst>
            <pc:docMk/>
            <pc:sldMk cId="565479597" sldId="291"/>
            <ac:spMk id="8" creationId="{AA15E805-C577-43AB-8806-9C55D5037ED6}"/>
          </ac:spMkLst>
        </pc:spChg>
        <pc:spChg chg="add mod">
          <ac:chgData name="Paul Tinkler" userId="bcebf29c-73c2-433d-80d2-6bad896374bf" providerId="ADAL" clId="{C9F3F452-D2BC-403F-BF01-153CFB20CCFC}" dt="2018-01-09T17:35:08.981" v="6995" actId="113"/>
          <ac:spMkLst>
            <pc:docMk/>
            <pc:sldMk cId="565479597" sldId="291"/>
            <ac:spMk id="9" creationId="{D5A5E957-5902-4A14-9CEB-C5AEA82C7AF9}"/>
          </ac:spMkLst>
        </pc:spChg>
        <pc:picChg chg="add mod ord">
          <ac:chgData name="Paul Tinkler" userId="bcebf29c-73c2-433d-80d2-6bad896374bf" providerId="ADAL" clId="{C9F3F452-D2BC-403F-BF01-153CFB20CCFC}" dt="2018-01-09T17:31:57.346" v="6954" actId="1076"/>
          <ac:picMkLst>
            <pc:docMk/>
            <pc:sldMk cId="565479597" sldId="291"/>
            <ac:picMk id="5" creationId="{CC7EFACC-E8B9-447B-8804-B61012FDE835}"/>
          </ac:picMkLst>
        </pc:picChg>
        <pc:cxnChg chg="add mod">
          <ac:chgData name="Paul Tinkler" userId="bcebf29c-73c2-433d-80d2-6bad896374bf" providerId="ADAL" clId="{C9F3F452-D2BC-403F-BF01-153CFB20CCFC}" dt="2018-01-09T17:33:11.931" v="6963" actId="208"/>
          <ac:cxnSpMkLst>
            <pc:docMk/>
            <pc:sldMk cId="565479597" sldId="291"/>
            <ac:cxnSpMk id="6" creationId="{6DD29758-28F2-40A9-B9FD-0C7273E3DBE0}"/>
          </ac:cxnSpMkLst>
        </pc:cxnChg>
      </pc:sldChg>
      <pc:sldChg chg="addSp modSp add modNotesTx">
        <pc:chgData name="Paul Tinkler" userId="bcebf29c-73c2-433d-80d2-6bad896374bf" providerId="ADAL" clId="{C9F3F452-D2BC-403F-BF01-153CFB20CCFC}" dt="2018-01-09T17:48:35.539" v="8082" actId="20577"/>
        <pc:sldMkLst>
          <pc:docMk/>
          <pc:sldMk cId="3299736854" sldId="292"/>
        </pc:sldMkLst>
        <pc:spChg chg="mod">
          <ac:chgData name="Paul Tinkler" userId="bcebf29c-73c2-433d-80d2-6bad896374bf" providerId="ADAL" clId="{C9F3F452-D2BC-403F-BF01-153CFB20CCFC}" dt="2018-01-09T17:36:09.582" v="7004" actId="2711"/>
          <ac:spMkLst>
            <pc:docMk/>
            <pc:sldMk cId="3299736854" sldId="292"/>
            <ac:spMk id="2" creationId="{9BD41759-482B-4804-9068-5913364BA30C}"/>
          </ac:spMkLst>
        </pc:spChg>
        <pc:spChg chg="mod">
          <ac:chgData name="Paul Tinkler" userId="bcebf29c-73c2-433d-80d2-6bad896374bf" providerId="ADAL" clId="{C9F3F452-D2BC-403F-BF01-153CFB20CCFC}" dt="2018-01-09T17:37:12.161" v="7020" actId="5793"/>
          <ac:spMkLst>
            <pc:docMk/>
            <pc:sldMk cId="3299736854" sldId="292"/>
            <ac:spMk id="3" creationId="{A4118893-F1B3-40EB-82EF-20AB078DC5E7}"/>
          </ac:spMkLst>
        </pc:spChg>
        <pc:picChg chg="add mod">
          <ac:chgData name="Paul Tinkler" userId="bcebf29c-73c2-433d-80d2-6bad896374bf" providerId="ADAL" clId="{C9F3F452-D2BC-403F-BF01-153CFB20CCFC}" dt="2018-01-09T17:37:26.962" v="7022" actId="1076"/>
          <ac:picMkLst>
            <pc:docMk/>
            <pc:sldMk cId="3299736854" sldId="292"/>
            <ac:picMk id="4" creationId="{F83A4588-1406-4E75-98D4-26A5F1B5071F}"/>
          </ac:picMkLst>
        </pc:picChg>
      </pc:sldChg>
      <pc:sldChg chg="addSp delSp modSp add">
        <pc:chgData name="Paul Tinkler" userId="bcebf29c-73c2-433d-80d2-6bad896374bf" providerId="ADAL" clId="{C9F3F452-D2BC-403F-BF01-153CFB20CCFC}" dt="2018-01-09T17:38:19.862" v="7029" actId="14100"/>
        <pc:sldMkLst>
          <pc:docMk/>
          <pc:sldMk cId="2740001724" sldId="293"/>
        </pc:sldMkLst>
        <pc:spChg chg="del">
          <ac:chgData name="Paul Tinkler" userId="bcebf29c-73c2-433d-80d2-6bad896374bf" providerId="ADAL" clId="{C9F3F452-D2BC-403F-BF01-153CFB20CCFC}" dt="2018-01-09T17:37:59.859" v="7024" actId="478"/>
          <ac:spMkLst>
            <pc:docMk/>
            <pc:sldMk cId="2740001724" sldId="293"/>
            <ac:spMk id="2" creationId="{F7238A69-D04F-405E-ADE8-54724F455A12}"/>
          </ac:spMkLst>
        </pc:spChg>
        <pc:spChg chg="del">
          <ac:chgData name="Paul Tinkler" userId="bcebf29c-73c2-433d-80d2-6bad896374bf" providerId="ADAL" clId="{C9F3F452-D2BC-403F-BF01-153CFB20CCFC}" dt="2018-01-09T17:37:58.771" v="7023" actId="478"/>
          <ac:spMkLst>
            <pc:docMk/>
            <pc:sldMk cId="2740001724" sldId="293"/>
            <ac:spMk id="3" creationId="{22A0B77F-FDFC-475B-A909-6BF0A17EA420}"/>
          </ac:spMkLst>
        </pc:spChg>
        <pc:picChg chg="add mod">
          <ac:chgData name="Paul Tinkler" userId="bcebf29c-73c2-433d-80d2-6bad896374bf" providerId="ADAL" clId="{C9F3F452-D2BC-403F-BF01-153CFB20CCFC}" dt="2018-01-09T17:38:19.862" v="7029" actId="14100"/>
          <ac:picMkLst>
            <pc:docMk/>
            <pc:sldMk cId="2740001724" sldId="293"/>
            <ac:picMk id="4" creationId="{18BACA9F-C06D-4BAA-99D3-1F6898115857}"/>
          </ac:picMkLst>
        </pc:picChg>
      </pc:sldChg>
      <pc:sldChg chg="addSp delSp modSp add modNotesTx">
        <pc:chgData name="Paul Tinkler" userId="bcebf29c-73c2-433d-80d2-6bad896374bf" providerId="ADAL" clId="{C9F3F452-D2BC-403F-BF01-153CFB20CCFC}" dt="2018-01-09T17:47:12.577" v="7887" actId="20577"/>
        <pc:sldMkLst>
          <pc:docMk/>
          <pc:sldMk cId="3298864624" sldId="294"/>
        </pc:sldMkLst>
        <pc:spChg chg="del">
          <ac:chgData name="Paul Tinkler" userId="bcebf29c-73c2-433d-80d2-6bad896374bf" providerId="ADAL" clId="{C9F3F452-D2BC-403F-BF01-153CFB20CCFC}" dt="2018-01-09T17:38:48.387" v="7030" actId="478"/>
          <ac:spMkLst>
            <pc:docMk/>
            <pc:sldMk cId="3298864624" sldId="294"/>
            <ac:spMk id="2" creationId="{590F0E9F-E43D-4909-9B77-4A4606B4FB59}"/>
          </ac:spMkLst>
        </pc:spChg>
        <pc:spChg chg="del">
          <ac:chgData name="Paul Tinkler" userId="bcebf29c-73c2-433d-80d2-6bad896374bf" providerId="ADAL" clId="{C9F3F452-D2BC-403F-BF01-153CFB20CCFC}" dt="2018-01-09T17:38:49.874" v="7031" actId="478"/>
          <ac:spMkLst>
            <pc:docMk/>
            <pc:sldMk cId="3298864624" sldId="294"/>
            <ac:spMk id="3" creationId="{FFDA36D5-5BED-4097-8E74-F3C0FC04E362}"/>
          </ac:spMkLst>
        </pc:spChg>
        <pc:picChg chg="add mod">
          <ac:chgData name="Paul Tinkler" userId="bcebf29c-73c2-433d-80d2-6bad896374bf" providerId="ADAL" clId="{C9F3F452-D2BC-403F-BF01-153CFB20CCFC}" dt="2018-01-09T17:39:06.151" v="7035" actId="14100"/>
          <ac:picMkLst>
            <pc:docMk/>
            <pc:sldMk cId="3298864624" sldId="294"/>
            <ac:picMk id="4" creationId="{598AE327-A26E-4D59-B60F-86757AC15AF6}"/>
          </ac:picMkLst>
        </pc:picChg>
      </pc:sldChg>
      <pc:sldChg chg="modSp add ord modNotesTx">
        <pc:chgData name="Paul Tinkler" userId="bcebf29c-73c2-433d-80d2-6bad896374bf" providerId="ADAL" clId="{C9F3F452-D2BC-403F-BF01-153CFB20CCFC}" dt="2018-01-09T17:42:52.964" v="7298" actId="6549"/>
        <pc:sldMkLst>
          <pc:docMk/>
          <pc:sldMk cId="807104277" sldId="295"/>
        </pc:sldMkLst>
        <pc:spChg chg="mod">
          <ac:chgData name="Paul Tinkler" userId="bcebf29c-73c2-433d-80d2-6bad896374bf" providerId="ADAL" clId="{C9F3F452-D2BC-403F-BF01-153CFB20CCFC}" dt="2018-01-09T17:42:52.964" v="7298" actId="6549"/>
          <ac:spMkLst>
            <pc:docMk/>
            <pc:sldMk cId="807104277" sldId="295"/>
            <ac:spMk id="2" creationId="{1E714784-D93C-4692-A915-F14000829F55}"/>
          </ac:spMkLst>
        </pc:spChg>
        <pc:spChg chg="mod">
          <ac:chgData name="Paul Tinkler" userId="bcebf29c-73c2-433d-80d2-6bad896374bf" providerId="ADAL" clId="{C9F3F452-D2BC-403F-BF01-153CFB20CCFC}" dt="2018-01-09T17:40:07.712" v="7040" actId="6549"/>
          <ac:spMkLst>
            <pc:docMk/>
            <pc:sldMk cId="807104277" sldId="295"/>
            <ac:spMk id="3" creationId="{620822D7-0A87-491C-965B-F3329710D69D}"/>
          </ac:spMkLst>
        </pc:spChg>
      </pc:sldChg>
      <pc:sldChg chg="modSp add">
        <pc:chgData name="Paul Tinkler" userId="bcebf29c-73c2-433d-80d2-6bad896374bf" providerId="ADAL" clId="{C9F3F452-D2BC-403F-BF01-153CFB20CCFC}" dt="2018-01-09T17:42:24.305" v="7286" actId="2711"/>
        <pc:sldMkLst>
          <pc:docMk/>
          <pc:sldMk cId="2255290663" sldId="296"/>
        </pc:sldMkLst>
        <pc:spChg chg="mod">
          <ac:chgData name="Paul Tinkler" userId="bcebf29c-73c2-433d-80d2-6bad896374bf" providerId="ADAL" clId="{C9F3F452-D2BC-403F-BF01-153CFB20CCFC}" dt="2018-01-09T17:42:15.681" v="7285" actId="2711"/>
          <ac:spMkLst>
            <pc:docMk/>
            <pc:sldMk cId="2255290663" sldId="296"/>
            <ac:spMk id="2" creationId="{B209A813-CAD0-4C35-B64E-3139A4F563E7}"/>
          </ac:spMkLst>
        </pc:spChg>
        <pc:spChg chg="mod">
          <ac:chgData name="Paul Tinkler" userId="bcebf29c-73c2-433d-80d2-6bad896374bf" providerId="ADAL" clId="{C9F3F452-D2BC-403F-BF01-153CFB20CCFC}" dt="2018-01-09T17:42:24.305" v="7286" actId="2711"/>
          <ac:spMkLst>
            <pc:docMk/>
            <pc:sldMk cId="2255290663" sldId="296"/>
            <ac:spMk id="3" creationId="{9165D42A-B64A-46F3-AEFC-460F1DF4C2B9}"/>
          </ac:spMkLst>
        </pc:spChg>
      </pc:sldChg>
      <pc:sldChg chg="addSp delSp modSp add modAnim">
        <pc:chgData name="Paul Tinkler" userId="bcebf29c-73c2-433d-80d2-6bad896374bf" providerId="ADAL" clId="{C9F3F452-D2BC-403F-BF01-153CFB20CCFC}" dt="2018-01-09T14:44:59.412" v="2368" actId="1076"/>
        <pc:sldMkLst>
          <pc:docMk/>
          <pc:sldMk cId="2983994008" sldId="308"/>
        </pc:sldMkLst>
        <pc:spChg chg="mod">
          <ac:chgData name="Paul Tinkler" userId="bcebf29c-73c2-433d-80d2-6bad896374bf" providerId="ADAL" clId="{C9F3F452-D2BC-403F-BF01-153CFB20CCFC}" dt="2018-01-09T14:20:38.711" v="2240" actId="313"/>
          <ac:spMkLst>
            <pc:docMk/>
            <pc:sldMk cId="2983994008" sldId="308"/>
            <ac:spMk id="2" creationId="{28629050-45F7-4780-A7A5-A186233EC44D}"/>
          </ac:spMkLst>
        </pc:spChg>
        <pc:spChg chg="del">
          <ac:chgData name="Paul Tinkler" userId="bcebf29c-73c2-433d-80d2-6bad896374bf" providerId="ADAL" clId="{C9F3F452-D2BC-403F-BF01-153CFB20CCFC}" dt="2018-01-09T14:20:23.833" v="2238" actId="478"/>
          <ac:spMkLst>
            <pc:docMk/>
            <pc:sldMk cId="2983994008" sldId="308"/>
            <ac:spMk id="3" creationId="{7E8A0EE6-F616-48DC-8895-CCC1B19D3CD9}"/>
          </ac:spMkLst>
        </pc:spChg>
        <pc:spChg chg="add mod">
          <ac:chgData name="Paul Tinkler" userId="bcebf29c-73c2-433d-80d2-6bad896374bf" providerId="ADAL" clId="{C9F3F452-D2BC-403F-BF01-153CFB20CCFC}" dt="2018-01-09T14:41:44.777" v="2318" actId="1076"/>
          <ac:spMkLst>
            <pc:docMk/>
            <pc:sldMk cId="2983994008" sldId="308"/>
            <ac:spMk id="5" creationId="{EBBAE8B8-C5E6-4C00-9A79-CE4538923AD7}"/>
          </ac:spMkLst>
        </pc:spChg>
        <pc:spChg chg="add mod">
          <ac:chgData name="Paul Tinkler" userId="bcebf29c-73c2-433d-80d2-6bad896374bf" providerId="ADAL" clId="{C9F3F452-D2BC-403F-BF01-153CFB20CCFC}" dt="2018-01-09T14:41:39.629" v="2317" actId="2711"/>
          <ac:spMkLst>
            <pc:docMk/>
            <pc:sldMk cId="2983994008" sldId="308"/>
            <ac:spMk id="6" creationId="{AE7C2B11-DDA9-4416-91A1-4326FF51A38C}"/>
          </ac:spMkLst>
        </pc:spChg>
        <pc:spChg chg="add mod">
          <ac:chgData name="Paul Tinkler" userId="bcebf29c-73c2-433d-80d2-6bad896374bf" providerId="ADAL" clId="{C9F3F452-D2BC-403F-BF01-153CFB20CCFC}" dt="2018-01-09T14:41:52.680" v="2320" actId="2711"/>
          <ac:spMkLst>
            <pc:docMk/>
            <pc:sldMk cId="2983994008" sldId="308"/>
            <ac:spMk id="7" creationId="{0F955009-3839-4AE5-8A58-F0B715F2B9F1}"/>
          </ac:spMkLst>
        </pc:spChg>
        <pc:spChg chg="add mod">
          <ac:chgData name="Paul Tinkler" userId="bcebf29c-73c2-433d-80d2-6bad896374bf" providerId="ADAL" clId="{C9F3F452-D2BC-403F-BF01-153CFB20CCFC}" dt="2018-01-09T14:38:34.167" v="2306" actId="113"/>
          <ac:spMkLst>
            <pc:docMk/>
            <pc:sldMk cId="2983994008" sldId="308"/>
            <ac:spMk id="8" creationId="{D3153533-B7E7-4372-B2DD-27BC31DD1EAA}"/>
          </ac:spMkLst>
        </pc:spChg>
        <pc:spChg chg="add mod">
          <ac:chgData name="Paul Tinkler" userId="bcebf29c-73c2-433d-80d2-6bad896374bf" providerId="ADAL" clId="{C9F3F452-D2BC-403F-BF01-153CFB20CCFC}" dt="2018-01-09T14:38:28.720" v="2304" actId="255"/>
          <ac:spMkLst>
            <pc:docMk/>
            <pc:sldMk cId="2983994008" sldId="308"/>
            <ac:spMk id="9" creationId="{2F2573ED-C0AE-4A50-96F7-6AAF45297A8E}"/>
          </ac:spMkLst>
        </pc:spChg>
        <pc:spChg chg="add mod">
          <ac:chgData name="Paul Tinkler" userId="bcebf29c-73c2-433d-80d2-6bad896374bf" providerId="ADAL" clId="{C9F3F452-D2BC-403F-BF01-153CFB20CCFC}" dt="2018-01-09T14:38:21.487" v="2302" actId="255"/>
          <ac:spMkLst>
            <pc:docMk/>
            <pc:sldMk cId="2983994008" sldId="308"/>
            <ac:spMk id="10" creationId="{07EB376E-50BE-42DB-9037-4579441629B2}"/>
          </ac:spMkLst>
        </pc:spChg>
        <pc:spChg chg="add mod">
          <ac:chgData name="Paul Tinkler" userId="bcebf29c-73c2-433d-80d2-6bad896374bf" providerId="ADAL" clId="{C9F3F452-D2BC-403F-BF01-153CFB20CCFC}" dt="2018-01-09T14:44:59.412" v="2368" actId="1076"/>
          <ac:spMkLst>
            <pc:docMk/>
            <pc:sldMk cId="2983994008" sldId="308"/>
            <ac:spMk id="17" creationId="{8F88E70F-76FD-446F-8F32-76FEEC6D0A35}"/>
          </ac:spMkLst>
        </pc:spChg>
        <pc:spChg chg="add mod">
          <ac:chgData name="Paul Tinkler" userId="bcebf29c-73c2-433d-80d2-6bad896374bf" providerId="ADAL" clId="{C9F3F452-D2BC-403F-BF01-153CFB20CCFC}" dt="2018-01-09T14:44:27.096" v="2363" actId="1076"/>
          <ac:spMkLst>
            <pc:docMk/>
            <pc:sldMk cId="2983994008" sldId="308"/>
            <ac:spMk id="18" creationId="{A76DEFE5-401E-4663-8889-5CB20701F077}"/>
          </ac:spMkLst>
        </pc:spChg>
        <pc:spChg chg="add mod">
          <ac:chgData name="Paul Tinkler" userId="bcebf29c-73c2-433d-80d2-6bad896374bf" providerId="ADAL" clId="{C9F3F452-D2BC-403F-BF01-153CFB20CCFC}" dt="2018-01-09T14:44:48.984" v="2366" actId="1076"/>
          <ac:spMkLst>
            <pc:docMk/>
            <pc:sldMk cId="2983994008" sldId="308"/>
            <ac:spMk id="19" creationId="{262DACCE-5763-48DF-8935-CED53AF869DD}"/>
          </ac:spMkLst>
        </pc:spChg>
        <pc:picChg chg="add del mod">
          <ac:chgData name="Paul Tinkler" userId="bcebf29c-73c2-433d-80d2-6bad896374bf" providerId="ADAL" clId="{C9F3F452-D2BC-403F-BF01-153CFB20CCFC}" dt="2018-01-09T14:35:55.111" v="2259" actId="478"/>
          <ac:picMkLst>
            <pc:docMk/>
            <pc:sldMk cId="2983994008" sldId="308"/>
            <ac:picMk id="4" creationId="{CB4D1322-0619-4E62-AB8C-F83BD9B6C2FF}"/>
          </ac:picMkLst>
        </pc:picChg>
        <pc:picChg chg="add mod">
          <ac:chgData name="Paul Tinkler" userId="bcebf29c-73c2-433d-80d2-6bad896374bf" providerId="ADAL" clId="{C9F3F452-D2BC-403F-BF01-153CFB20CCFC}" dt="2018-01-09T14:44:56.192" v="2367" actId="1076"/>
          <ac:picMkLst>
            <pc:docMk/>
            <pc:sldMk cId="2983994008" sldId="308"/>
            <ac:picMk id="12" creationId="{62046C73-16E6-4DA7-8213-5D977E70A4FA}"/>
          </ac:picMkLst>
        </pc:picChg>
        <pc:picChg chg="add mod">
          <ac:chgData name="Paul Tinkler" userId="bcebf29c-73c2-433d-80d2-6bad896374bf" providerId="ADAL" clId="{C9F3F452-D2BC-403F-BF01-153CFB20CCFC}" dt="2018-01-09T14:44:18.988" v="2362" actId="1076"/>
          <ac:picMkLst>
            <pc:docMk/>
            <pc:sldMk cId="2983994008" sldId="308"/>
            <ac:picMk id="14" creationId="{0B5C57E6-B063-4106-A7BF-DD5D83D06E1B}"/>
          </ac:picMkLst>
        </pc:picChg>
        <pc:picChg chg="add mod">
          <ac:chgData name="Paul Tinkler" userId="bcebf29c-73c2-433d-80d2-6bad896374bf" providerId="ADAL" clId="{C9F3F452-D2BC-403F-BF01-153CFB20CCFC}" dt="2018-01-09T14:44:44.576" v="2365" actId="1076"/>
          <ac:picMkLst>
            <pc:docMk/>
            <pc:sldMk cId="2983994008" sldId="308"/>
            <ac:picMk id="16" creationId="{83F39728-3247-48E7-9BEE-3389A7E860B9}"/>
          </ac:picMkLst>
        </pc:picChg>
      </pc:sldChg>
    </pc:docChg>
  </pc:docChgLst>
  <pc:docChgLst>
    <pc:chgData name="Paul Tinkler" userId="bcebf29c-73c2-433d-80d2-6bad896374bf" providerId="ADAL" clId="{9B74F47C-ACCE-42D5-A5BD-90443602EB77}"/>
    <pc:docChg chg="delSld">
      <pc:chgData name="Paul Tinkler" userId="bcebf29c-73c2-433d-80d2-6bad896374bf" providerId="ADAL" clId="{9B74F47C-ACCE-42D5-A5BD-90443602EB77}" dt="2018-01-09T18:20:33.360" v="10" actId="2696"/>
      <pc:docMkLst>
        <pc:docMk/>
      </pc:docMkLst>
    </pc:docChg>
  </pc:docChgLst>
  <pc:docChgLst>
    <pc:chgData name="Paul Tinkler" userId="bcebf29c-73c2-433d-80d2-6bad896374bf" providerId="ADAL" clId="{9A64BD92-656C-4D02-911C-8519DB4937C7}"/>
    <pc:docChg chg="modSld">
      <pc:chgData name="Paul Tinkler" userId="bcebf29c-73c2-433d-80d2-6bad896374bf" providerId="ADAL" clId="{9A64BD92-656C-4D02-911C-8519DB4937C7}" dt="2018-02-27T11:08:45.523" v="4" actId="114"/>
      <pc:docMkLst>
        <pc:docMk/>
      </pc:docMkLst>
      <pc:sldChg chg="addSp modSp">
        <pc:chgData name="Paul Tinkler" userId="bcebf29c-73c2-433d-80d2-6bad896374bf" providerId="ADAL" clId="{9A64BD92-656C-4D02-911C-8519DB4937C7}" dt="2018-02-27T11:08:45.523" v="4" actId="114"/>
        <pc:sldMkLst>
          <pc:docMk/>
          <pc:sldMk cId="3490049199" sldId="264"/>
        </pc:sldMkLst>
        <pc:spChg chg="add mod">
          <ac:chgData name="Paul Tinkler" userId="bcebf29c-73c2-433d-80d2-6bad896374bf" providerId="ADAL" clId="{9A64BD92-656C-4D02-911C-8519DB4937C7}" dt="2018-02-27T11:08:45.523" v="4" actId="114"/>
          <ac:spMkLst>
            <pc:docMk/>
            <pc:sldMk cId="3490049199" sldId="264"/>
            <ac:spMk id="5" creationId="{B7F5238B-0CAD-44D8-85DC-7FAFF1B783D8}"/>
          </ac:spMkLst>
        </pc:spChg>
      </pc:sldChg>
    </pc:docChg>
  </pc:docChgLst>
</pc:chgInfo>
</file>

<file path=ppt/charts/_rels/chart1.xml.rels><?xml version="1.0" encoding="UTF-8" standalone="yes"?>
<Relationships xmlns="http://schemas.openxmlformats.org/package/2006/relationships"><Relationship Id="rId1" Type="http://schemas.openxmlformats.org/officeDocument/2006/relationships/package" Target="../embeddings/Microsoft_Excel_Worksheet.xlsx"/></Relationships>
</file>

<file path=ppt/charts/chart1.xml><?xml version="1.0" encoding="utf-8"?>
<c:chartSpace xmlns:c="http://schemas.openxmlformats.org/drawingml/2006/chart" xmlns:a="http://schemas.openxmlformats.org/drawingml/2006/main" xmlns:r="http://schemas.openxmlformats.org/officeDocument/2006/relationships" xmlns:c16r2="http://schemas.microsoft.com/office/drawing/2015/06/chart">
  <c:date1904 val="0"/>
  <c:lang val="en-US"/>
  <c:roundedCorners val="0"/>
  <mc:AlternateContent xmlns:mc="http://schemas.openxmlformats.org/markup-compatibility/2006">
    <mc:Choice xmlns:c14="http://schemas.microsoft.com/office/drawing/2007/8/2/chart" Requires="c14">
      <c14:style val="102"/>
    </mc:Choice>
    <mc:Fallback>
      <c:style val="2"/>
    </mc:Fallback>
  </mc:AlternateContent>
  <c:chart>
    <c:autoTitleDeleted val="1"/>
    <c:view3D>
      <c:rotX val="15"/>
      <c:rotY val="0"/>
      <c:rAngAx val="0"/>
      <c:perspective val="0"/>
    </c:view3D>
    <c:floor>
      <c:thickness val="0"/>
    </c:floor>
    <c:sideWall>
      <c:thickness val="0"/>
    </c:sideWall>
    <c:backWall>
      <c:thickness val="0"/>
    </c:backWall>
    <c:plotArea>
      <c:layout>
        <c:manualLayout>
          <c:layoutTarget val="inner"/>
          <c:xMode val="edge"/>
          <c:yMode val="edge"/>
          <c:x val="0.15224911366020688"/>
          <c:y val="0.11538475567890229"/>
          <c:w val="0.62110726643598613"/>
          <c:h val="0.78021978021978022"/>
        </c:manualLayout>
      </c:layout>
      <c:pie3DChart>
        <c:varyColors val="1"/>
        <c:ser>
          <c:idx val="0"/>
          <c:order val="0"/>
          <c:tx>
            <c:strRef>
              <c:f>Sheet1!$A$2</c:f>
              <c:strCache>
                <c:ptCount val="1"/>
                <c:pt idx="0">
                  <c:v>East</c:v>
                </c:pt>
              </c:strCache>
            </c:strRef>
          </c:tx>
          <c:spPr>
            <a:solidFill>
              <a:srgbClr val="9999FF"/>
            </a:solidFill>
            <a:ln w="16977">
              <a:solidFill>
                <a:srgbClr val="000000"/>
              </a:solidFill>
              <a:prstDash val="solid"/>
            </a:ln>
          </c:spPr>
          <c:explosion val="25"/>
          <c:dPt>
            <c:idx val="0"/>
            <c:bubble3D val="0"/>
            <c:extLst>
              <c:ext xmlns:c16="http://schemas.microsoft.com/office/drawing/2014/chart" uri="{C3380CC4-5D6E-409C-BE32-E72D297353CC}">
                <c16:uniqueId val="{00000000-6B1F-45D0-97DA-07D26343D254}"/>
              </c:ext>
            </c:extLst>
          </c:dPt>
          <c:dPt>
            <c:idx val="1"/>
            <c:bubble3D val="0"/>
            <c:spPr>
              <a:solidFill>
                <a:srgbClr val="993366"/>
              </a:solidFill>
              <a:ln w="16977">
                <a:solidFill>
                  <a:srgbClr val="000000"/>
                </a:solidFill>
                <a:prstDash val="solid"/>
              </a:ln>
            </c:spPr>
            <c:extLst>
              <c:ext xmlns:c16="http://schemas.microsoft.com/office/drawing/2014/chart" uri="{C3380CC4-5D6E-409C-BE32-E72D297353CC}">
                <c16:uniqueId val="{00000002-6B1F-45D0-97DA-07D26343D254}"/>
              </c:ext>
            </c:extLst>
          </c:dPt>
          <c:dPt>
            <c:idx val="2"/>
            <c:bubble3D val="0"/>
            <c:spPr>
              <a:solidFill>
                <a:srgbClr val="FFFFCC"/>
              </a:solidFill>
              <a:ln w="16977">
                <a:solidFill>
                  <a:srgbClr val="000000"/>
                </a:solidFill>
                <a:prstDash val="solid"/>
              </a:ln>
            </c:spPr>
            <c:extLst>
              <c:ext xmlns:c16="http://schemas.microsoft.com/office/drawing/2014/chart" uri="{C3380CC4-5D6E-409C-BE32-E72D297353CC}">
                <c16:uniqueId val="{00000004-6B1F-45D0-97DA-07D26343D254}"/>
              </c:ext>
            </c:extLst>
          </c:dPt>
          <c:cat>
            <c:numRef>
              <c:f>Sheet1!$B$1:$D$1</c:f>
              <c:numCache>
                <c:formatCode>0%</c:formatCode>
                <c:ptCount val="3"/>
                <c:pt idx="0">
                  <c:v>7.0000000000000007E-2</c:v>
                </c:pt>
                <c:pt idx="1">
                  <c:v>0.38</c:v>
                </c:pt>
                <c:pt idx="2">
                  <c:v>0.55000000000000004</c:v>
                </c:pt>
              </c:numCache>
            </c:numRef>
          </c:cat>
          <c:val>
            <c:numRef>
              <c:f>Sheet1!$B$2:$D$2</c:f>
              <c:numCache>
                <c:formatCode>General</c:formatCode>
                <c:ptCount val="3"/>
                <c:pt idx="0">
                  <c:v>10.4</c:v>
                </c:pt>
                <c:pt idx="1">
                  <c:v>27.4</c:v>
                </c:pt>
                <c:pt idx="2">
                  <c:v>90</c:v>
                </c:pt>
              </c:numCache>
            </c:numRef>
          </c:val>
          <c:extLst>
            <c:ext xmlns:c16="http://schemas.microsoft.com/office/drawing/2014/chart" uri="{C3380CC4-5D6E-409C-BE32-E72D297353CC}">
              <c16:uniqueId val="{00000005-6B1F-45D0-97DA-07D26343D254}"/>
            </c:ext>
          </c:extLst>
        </c:ser>
        <c:ser>
          <c:idx val="1"/>
          <c:order val="1"/>
          <c:tx>
            <c:strRef>
              <c:f>Sheet1!$A$3</c:f>
              <c:strCache>
                <c:ptCount val="1"/>
                <c:pt idx="0">
                  <c:v>West</c:v>
                </c:pt>
              </c:strCache>
            </c:strRef>
          </c:tx>
          <c:spPr>
            <a:solidFill>
              <a:srgbClr val="993366"/>
            </a:solidFill>
            <a:ln w="16977">
              <a:solidFill>
                <a:srgbClr val="000000"/>
              </a:solidFill>
              <a:prstDash val="solid"/>
            </a:ln>
          </c:spPr>
          <c:explosion val="25"/>
          <c:dPt>
            <c:idx val="0"/>
            <c:bubble3D val="0"/>
            <c:spPr>
              <a:solidFill>
                <a:srgbClr val="9999FF"/>
              </a:solidFill>
              <a:ln w="16977">
                <a:solidFill>
                  <a:srgbClr val="000000"/>
                </a:solidFill>
                <a:prstDash val="solid"/>
              </a:ln>
            </c:spPr>
            <c:extLst>
              <c:ext xmlns:c16="http://schemas.microsoft.com/office/drawing/2014/chart" uri="{C3380CC4-5D6E-409C-BE32-E72D297353CC}">
                <c16:uniqueId val="{00000007-6B1F-45D0-97DA-07D26343D254}"/>
              </c:ext>
            </c:extLst>
          </c:dPt>
          <c:dPt>
            <c:idx val="1"/>
            <c:bubble3D val="0"/>
            <c:extLst>
              <c:ext xmlns:c16="http://schemas.microsoft.com/office/drawing/2014/chart" uri="{C3380CC4-5D6E-409C-BE32-E72D297353CC}">
                <c16:uniqueId val="{00000008-6B1F-45D0-97DA-07D26343D254}"/>
              </c:ext>
            </c:extLst>
          </c:dPt>
          <c:dPt>
            <c:idx val="2"/>
            <c:bubble3D val="0"/>
            <c:spPr>
              <a:solidFill>
                <a:srgbClr val="FFFFCC"/>
              </a:solidFill>
              <a:ln w="16977">
                <a:solidFill>
                  <a:srgbClr val="000000"/>
                </a:solidFill>
                <a:prstDash val="solid"/>
              </a:ln>
            </c:spPr>
            <c:extLst>
              <c:ext xmlns:c16="http://schemas.microsoft.com/office/drawing/2014/chart" uri="{C3380CC4-5D6E-409C-BE32-E72D297353CC}">
                <c16:uniqueId val="{0000000A-6B1F-45D0-97DA-07D26343D254}"/>
              </c:ext>
            </c:extLst>
          </c:dPt>
          <c:cat>
            <c:numRef>
              <c:f>Sheet1!$B$1:$D$1</c:f>
              <c:numCache>
                <c:formatCode>0%</c:formatCode>
                <c:ptCount val="3"/>
                <c:pt idx="0">
                  <c:v>7.0000000000000007E-2</c:v>
                </c:pt>
                <c:pt idx="1">
                  <c:v>0.38</c:v>
                </c:pt>
                <c:pt idx="2">
                  <c:v>0.55000000000000004</c:v>
                </c:pt>
              </c:numCache>
            </c:numRef>
          </c:cat>
          <c:val>
            <c:numRef>
              <c:f>Sheet1!$B$3:$D$3</c:f>
              <c:numCache>
                <c:formatCode>General</c:formatCode>
                <c:ptCount val="3"/>
                <c:pt idx="0">
                  <c:v>30.6</c:v>
                </c:pt>
                <c:pt idx="1">
                  <c:v>38.6</c:v>
                </c:pt>
                <c:pt idx="2">
                  <c:v>34.6</c:v>
                </c:pt>
              </c:numCache>
            </c:numRef>
          </c:val>
          <c:extLst>
            <c:ext xmlns:c16="http://schemas.microsoft.com/office/drawing/2014/chart" uri="{C3380CC4-5D6E-409C-BE32-E72D297353CC}">
              <c16:uniqueId val="{0000000B-6B1F-45D0-97DA-07D26343D254}"/>
            </c:ext>
          </c:extLst>
        </c:ser>
        <c:ser>
          <c:idx val="2"/>
          <c:order val="2"/>
          <c:tx>
            <c:strRef>
              <c:f>Sheet1!$A$4</c:f>
              <c:strCache>
                <c:ptCount val="1"/>
                <c:pt idx="0">
                  <c:v>North</c:v>
                </c:pt>
              </c:strCache>
            </c:strRef>
          </c:tx>
          <c:spPr>
            <a:solidFill>
              <a:srgbClr val="FFFFCC"/>
            </a:solidFill>
            <a:ln w="16977">
              <a:solidFill>
                <a:srgbClr val="000000"/>
              </a:solidFill>
              <a:prstDash val="solid"/>
            </a:ln>
          </c:spPr>
          <c:explosion val="25"/>
          <c:dPt>
            <c:idx val="0"/>
            <c:bubble3D val="0"/>
            <c:spPr>
              <a:solidFill>
                <a:srgbClr val="9999FF"/>
              </a:solidFill>
              <a:ln w="16977">
                <a:solidFill>
                  <a:srgbClr val="000000"/>
                </a:solidFill>
                <a:prstDash val="solid"/>
              </a:ln>
            </c:spPr>
            <c:extLst>
              <c:ext xmlns:c16="http://schemas.microsoft.com/office/drawing/2014/chart" uri="{C3380CC4-5D6E-409C-BE32-E72D297353CC}">
                <c16:uniqueId val="{0000000D-6B1F-45D0-97DA-07D26343D254}"/>
              </c:ext>
            </c:extLst>
          </c:dPt>
          <c:dPt>
            <c:idx val="1"/>
            <c:bubble3D val="0"/>
            <c:spPr>
              <a:solidFill>
                <a:srgbClr val="993366"/>
              </a:solidFill>
              <a:ln w="16977">
                <a:solidFill>
                  <a:srgbClr val="000000"/>
                </a:solidFill>
                <a:prstDash val="solid"/>
              </a:ln>
            </c:spPr>
            <c:extLst>
              <c:ext xmlns:c16="http://schemas.microsoft.com/office/drawing/2014/chart" uri="{C3380CC4-5D6E-409C-BE32-E72D297353CC}">
                <c16:uniqueId val="{0000000F-6B1F-45D0-97DA-07D26343D254}"/>
              </c:ext>
            </c:extLst>
          </c:dPt>
          <c:dPt>
            <c:idx val="2"/>
            <c:bubble3D val="0"/>
            <c:extLst>
              <c:ext xmlns:c16="http://schemas.microsoft.com/office/drawing/2014/chart" uri="{C3380CC4-5D6E-409C-BE32-E72D297353CC}">
                <c16:uniqueId val="{00000010-6B1F-45D0-97DA-07D26343D254}"/>
              </c:ext>
            </c:extLst>
          </c:dPt>
          <c:cat>
            <c:numRef>
              <c:f>Sheet1!$B$1:$D$1</c:f>
              <c:numCache>
                <c:formatCode>0%</c:formatCode>
                <c:ptCount val="3"/>
                <c:pt idx="0">
                  <c:v>7.0000000000000007E-2</c:v>
                </c:pt>
                <c:pt idx="1">
                  <c:v>0.38</c:v>
                </c:pt>
                <c:pt idx="2">
                  <c:v>0.55000000000000004</c:v>
                </c:pt>
              </c:numCache>
            </c:numRef>
          </c:cat>
          <c:val>
            <c:numRef>
              <c:f>Sheet1!$B$4:$D$4</c:f>
              <c:numCache>
                <c:formatCode>General</c:formatCode>
                <c:ptCount val="3"/>
                <c:pt idx="0">
                  <c:v>45.9</c:v>
                </c:pt>
                <c:pt idx="1">
                  <c:v>46.9</c:v>
                </c:pt>
                <c:pt idx="2">
                  <c:v>45</c:v>
                </c:pt>
              </c:numCache>
            </c:numRef>
          </c:val>
          <c:extLst>
            <c:ext xmlns:c16="http://schemas.microsoft.com/office/drawing/2014/chart" uri="{C3380CC4-5D6E-409C-BE32-E72D297353CC}">
              <c16:uniqueId val="{00000011-6B1F-45D0-97DA-07D26343D254}"/>
            </c:ext>
          </c:extLst>
        </c:ser>
        <c:dLbls>
          <c:showLegendKey val="0"/>
          <c:showVal val="0"/>
          <c:showCatName val="0"/>
          <c:showSerName val="0"/>
          <c:showPercent val="0"/>
          <c:showBubbleSize val="0"/>
          <c:showLeaderLines val="1"/>
        </c:dLbls>
      </c:pie3DChart>
      <c:spPr>
        <a:solidFill>
          <a:srgbClr val="C0C0C0"/>
        </a:solidFill>
        <a:ln w="16977">
          <a:solidFill>
            <a:srgbClr val="808080"/>
          </a:solidFill>
          <a:prstDash val="solid"/>
        </a:ln>
      </c:spPr>
    </c:plotArea>
    <c:plotVisOnly val="1"/>
    <c:dispBlanksAs val="zero"/>
    <c:showDLblsOverMax val="0"/>
  </c:chart>
  <c:spPr>
    <a:noFill/>
    <a:ln>
      <a:noFill/>
    </a:ln>
  </c:spPr>
  <c:txPr>
    <a:bodyPr/>
    <a:lstStyle/>
    <a:p>
      <a:pPr>
        <a:defRPr sz="1069" b="1" i="0" u="none" strike="noStrike" baseline="0">
          <a:solidFill>
            <a:srgbClr val="000000"/>
          </a:solidFill>
          <a:latin typeface="Arial"/>
          <a:ea typeface="Arial"/>
          <a:cs typeface="Arial"/>
        </a:defRPr>
      </a:pPr>
      <a:endParaRPr lang="en-US"/>
    </a:p>
  </c:txPr>
  <c:externalData r:id="rId1">
    <c:autoUpdate val="0"/>
  </c:externalData>
</c:chartSpace>
</file>

<file path=ppt/handoutMasters/_rels/handoutMaster1.xml.rels><?xml version="1.0" encoding="UTF-8" standalone="yes"?>
<Relationships xmlns="http://schemas.openxmlformats.org/package/2006/relationships"><Relationship Id="rId1" Type="http://schemas.openxmlformats.org/officeDocument/2006/relationships/theme" Target="../theme/theme3.xml"/></Relationships>
</file>

<file path=ppt/handoutMasters/handoutMaster1.xml><?xml version="1.0" encoding="utf-8"?>
<p:handout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Header Placeholder 1"/>
          <p:cNvSpPr>
            <a:spLocks noGrp="1"/>
          </p:cNvSpPr>
          <p:nvPr>
            <p:ph type="hdr" sz="quarter"/>
          </p:nvPr>
        </p:nvSpPr>
        <p:spPr>
          <a:xfrm>
            <a:off x="0" y="0"/>
            <a:ext cx="2971800" cy="457200"/>
          </a:xfrm>
          <a:prstGeom prst="rect">
            <a:avLst/>
          </a:prstGeom>
        </p:spPr>
        <p:txBody>
          <a:bodyPr vert="horz" lIns="91440" tIns="45720" rIns="91440" bIns="45720" rtlCol="0"/>
          <a:lstStyle>
            <a:lvl1pPr algn="l">
              <a:defRPr sz="1200"/>
            </a:lvl1pPr>
          </a:lstStyle>
          <a:p>
            <a:endParaRPr lang="en-GB"/>
          </a:p>
        </p:txBody>
      </p:sp>
      <p:sp>
        <p:nvSpPr>
          <p:cNvPr id="3" name="Date Placeholder 2"/>
          <p:cNvSpPr>
            <a:spLocks noGrp="1"/>
          </p:cNvSpPr>
          <p:nvPr>
            <p:ph type="dt" sz="quarter" idx="1"/>
          </p:nvPr>
        </p:nvSpPr>
        <p:spPr>
          <a:xfrm>
            <a:off x="3884613" y="0"/>
            <a:ext cx="2971800" cy="457200"/>
          </a:xfrm>
          <a:prstGeom prst="rect">
            <a:avLst/>
          </a:prstGeom>
        </p:spPr>
        <p:txBody>
          <a:bodyPr vert="horz" lIns="91440" tIns="45720" rIns="91440" bIns="45720" rtlCol="0"/>
          <a:lstStyle>
            <a:lvl1pPr algn="r">
              <a:defRPr sz="1200"/>
            </a:lvl1pPr>
          </a:lstStyle>
          <a:p>
            <a:fld id="{96D292DE-8B7A-4254-AA83-74C1F4DD4AF0}" type="datetimeFigureOut">
              <a:rPr lang="en-GB" smtClean="0"/>
              <a:t>27/02/2018</a:t>
            </a:fld>
            <a:endParaRPr lang="en-GB"/>
          </a:p>
        </p:txBody>
      </p:sp>
      <p:sp>
        <p:nvSpPr>
          <p:cNvPr id="4" name="Footer Placeholder 3"/>
          <p:cNvSpPr>
            <a:spLocks noGrp="1"/>
          </p:cNvSpPr>
          <p:nvPr>
            <p:ph type="ftr" sz="quarter" idx="2"/>
          </p:nvPr>
        </p:nvSpPr>
        <p:spPr>
          <a:xfrm>
            <a:off x="0" y="8685213"/>
            <a:ext cx="2971800" cy="457200"/>
          </a:xfrm>
          <a:prstGeom prst="rect">
            <a:avLst/>
          </a:prstGeom>
        </p:spPr>
        <p:txBody>
          <a:bodyPr vert="horz" lIns="91440" tIns="45720" rIns="91440" bIns="45720" rtlCol="0" anchor="b"/>
          <a:lstStyle>
            <a:lvl1pPr algn="l">
              <a:defRPr sz="1200"/>
            </a:lvl1pPr>
          </a:lstStyle>
          <a:p>
            <a:endParaRPr lang="en-GB"/>
          </a:p>
        </p:txBody>
      </p:sp>
      <p:sp>
        <p:nvSpPr>
          <p:cNvPr id="5" name="Slide Number Placeholder 4"/>
          <p:cNvSpPr>
            <a:spLocks noGrp="1"/>
          </p:cNvSpPr>
          <p:nvPr>
            <p:ph type="sldNum" sz="quarter" idx="3"/>
          </p:nvPr>
        </p:nvSpPr>
        <p:spPr>
          <a:xfrm>
            <a:off x="3884613" y="8685213"/>
            <a:ext cx="2971800" cy="457200"/>
          </a:xfrm>
          <a:prstGeom prst="rect">
            <a:avLst/>
          </a:prstGeom>
        </p:spPr>
        <p:txBody>
          <a:bodyPr vert="horz" lIns="91440" tIns="45720" rIns="91440" bIns="45720" rtlCol="0" anchor="b"/>
          <a:lstStyle>
            <a:lvl1pPr algn="r">
              <a:defRPr sz="1200"/>
            </a:lvl1pPr>
          </a:lstStyle>
          <a:p>
            <a:fld id="{A3C3D8D3-17FF-4C88-A759-00DBF3A84646}" type="slidenum">
              <a:rPr lang="en-GB" smtClean="0"/>
              <a:t>‹#›</a:t>
            </a:fld>
            <a:endParaRPr lang="en-GB"/>
          </a:p>
        </p:txBody>
      </p:sp>
    </p:spTree>
    <p:extLst>
      <p:ext uri="{BB962C8B-B14F-4D97-AF65-F5344CB8AC3E}">
        <p14:creationId xmlns:p14="http://schemas.microsoft.com/office/powerpoint/2010/main" val="2906335072"/>
      </p:ext>
    </p:extLst>
  </p:cSld>
  <p:clrMap bg1="lt1" tx1="dk1" bg2="lt2" tx2="dk2" accent1="accent1" accent2="accent2" accent3="accent3" accent4="accent4" accent5="accent5" accent6="accent6" hlink="hlink" folHlink="folHlink"/>
</p:handoutMaster>
</file>

<file path=ppt/notesMasters/_rels/notesMaster1.xml.rels><?xml version="1.0" encoding="UTF-8" standalone="yes"?>
<Relationships xmlns="http://schemas.openxmlformats.org/package/2006/relationships"><Relationship Id="rId1" Type="http://schemas.openxmlformats.org/officeDocument/2006/relationships/theme" Target="../theme/theme2.xml"/></Relationships>
</file>

<file path=ppt/notesMasters/notesMaster1.xml><?xml version="1.0" encoding="utf-8"?>
<p:notes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Header Placeholder 1"/>
          <p:cNvSpPr>
            <a:spLocks noGrp="1"/>
          </p:cNvSpPr>
          <p:nvPr>
            <p:ph type="hdr" sz="quarter"/>
          </p:nvPr>
        </p:nvSpPr>
        <p:spPr>
          <a:xfrm>
            <a:off x="0" y="0"/>
            <a:ext cx="2971800" cy="458788"/>
          </a:xfrm>
          <a:prstGeom prst="rect">
            <a:avLst/>
          </a:prstGeom>
        </p:spPr>
        <p:txBody>
          <a:bodyPr vert="horz" lIns="91440" tIns="45720" rIns="91440" bIns="45720" rtlCol="0"/>
          <a:lstStyle>
            <a:lvl1pPr algn="l">
              <a:defRPr sz="1200"/>
            </a:lvl1pPr>
          </a:lstStyle>
          <a:p>
            <a:endParaRPr lang="en-GB"/>
          </a:p>
        </p:txBody>
      </p:sp>
      <p:sp>
        <p:nvSpPr>
          <p:cNvPr id="3" name="Date Placeholder 2"/>
          <p:cNvSpPr>
            <a:spLocks noGrp="1"/>
          </p:cNvSpPr>
          <p:nvPr>
            <p:ph type="dt" idx="1"/>
          </p:nvPr>
        </p:nvSpPr>
        <p:spPr>
          <a:xfrm>
            <a:off x="3884613" y="0"/>
            <a:ext cx="2971800" cy="458788"/>
          </a:xfrm>
          <a:prstGeom prst="rect">
            <a:avLst/>
          </a:prstGeom>
        </p:spPr>
        <p:txBody>
          <a:bodyPr vert="horz" lIns="91440" tIns="45720" rIns="91440" bIns="45720" rtlCol="0"/>
          <a:lstStyle>
            <a:lvl1pPr algn="r">
              <a:defRPr sz="1200"/>
            </a:lvl1pPr>
          </a:lstStyle>
          <a:p>
            <a:fld id="{48EC83BD-CDA3-4611-89FE-DD208469ADCB}" type="datetimeFigureOut">
              <a:rPr lang="en-GB" smtClean="0"/>
              <a:t>27/02/2018</a:t>
            </a:fld>
            <a:endParaRPr lang="en-GB"/>
          </a:p>
        </p:txBody>
      </p:sp>
      <p:sp>
        <p:nvSpPr>
          <p:cNvPr id="4" name="Slide Image Placeholder 3"/>
          <p:cNvSpPr>
            <a:spLocks noGrp="1" noRot="1" noChangeAspect="1"/>
          </p:cNvSpPr>
          <p:nvPr>
            <p:ph type="sldImg" idx="2"/>
          </p:nvPr>
        </p:nvSpPr>
        <p:spPr>
          <a:xfrm>
            <a:off x="1371600" y="1143000"/>
            <a:ext cx="4114800" cy="3086100"/>
          </a:xfrm>
          <a:prstGeom prst="rect">
            <a:avLst/>
          </a:prstGeom>
          <a:noFill/>
          <a:ln w="12700">
            <a:solidFill>
              <a:prstClr val="black"/>
            </a:solidFill>
          </a:ln>
        </p:spPr>
        <p:txBody>
          <a:bodyPr vert="horz" lIns="91440" tIns="45720" rIns="91440" bIns="45720" rtlCol="0" anchor="ctr"/>
          <a:lstStyle/>
          <a:p>
            <a:endParaRPr lang="en-GB"/>
          </a:p>
        </p:txBody>
      </p:sp>
      <p:sp>
        <p:nvSpPr>
          <p:cNvPr id="5" name="Notes Placeholder 4"/>
          <p:cNvSpPr>
            <a:spLocks noGrp="1"/>
          </p:cNvSpPr>
          <p:nvPr>
            <p:ph type="body" sz="quarter" idx="3"/>
          </p:nvPr>
        </p:nvSpPr>
        <p:spPr>
          <a:xfrm>
            <a:off x="685800" y="4400550"/>
            <a:ext cx="5486400" cy="3600450"/>
          </a:xfrm>
          <a:prstGeom prst="rect">
            <a:avLst/>
          </a:prstGeom>
        </p:spPr>
        <p:txBody>
          <a:bodyPr vert="horz" lIns="91440" tIns="45720" rIns="91440" bIns="45720" rtlCol="0"/>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6" name="Footer Placeholder 5"/>
          <p:cNvSpPr>
            <a:spLocks noGrp="1"/>
          </p:cNvSpPr>
          <p:nvPr>
            <p:ph type="ftr" sz="quarter" idx="4"/>
          </p:nvPr>
        </p:nvSpPr>
        <p:spPr>
          <a:xfrm>
            <a:off x="0" y="8685213"/>
            <a:ext cx="2971800" cy="458787"/>
          </a:xfrm>
          <a:prstGeom prst="rect">
            <a:avLst/>
          </a:prstGeom>
        </p:spPr>
        <p:txBody>
          <a:bodyPr vert="horz" lIns="91440" tIns="45720" rIns="91440" bIns="45720" rtlCol="0" anchor="b"/>
          <a:lstStyle>
            <a:lvl1pPr algn="l">
              <a:defRPr sz="1200"/>
            </a:lvl1pPr>
          </a:lstStyle>
          <a:p>
            <a:endParaRPr lang="en-GB"/>
          </a:p>
        </p:txBody>
      </p:sp>
      <p:sp>
        <p:nvSpPr>
          <p:cNvPr id="7" name="Slide Number Placeholder 6"/>
          <p:cNvSpPr>
            <a:spLocks noGrp="1"/>
          </p:cNvSpPr>
          <p:nvPr>
            <p:ph type="sldNum" sz="quarter" idx="5"/>
          </p:nvPr>
        </p:nvSpPr>
        <p:spPr>
          <a:xfrm>
            <a:off x="3884613" y="8685213"/>
            <a:ext cx="2971800" cy="458787"/>
          </a:xfrm>
          <a:prstGeom prst="rect">
            <a:avLst/>
          </a:prstGeom>
        </p:spPr>
        <p:txBody>
          <a:bodyPr vert="horz" lIns="91440" tIns="45720" rIns="91440" bIns="45720" rtlCol="0" anchor="b"/>
          <a:lstStyle>
            <a:lvl1pPr algn="r">
              <a:defRPr sz="1200"/>
            </a:lvl1pPr>
          </a:lstStyle>
          <a:p>
            <a:fld id="{37FA9686-C038-4682-9590-FA4411328854}" type="slidenum">
              <a:rPr lang="en-GB" smtClean="0"/>
              <a:t>‹#›</a:t>
            </a:fld>
            <a:endParaRPr lang="en-GB"/>
          </a:p>
        </p:txBody>
      </p:sp>
    </p:spTree>
    <p:extLst>
      <p:ext uri="{BB962C8B-B14F-4D97-AF65-F5344CB8AC3E}">
        <p14:creationId xmlns:p14="http://schemas.microsoft.com/office/powerpoint/2010/main" val="999713438"/>
      </p:ext>
    </p:extLst>
  </p:cSld>
  <p:clrMap bg1="lt1" tx1="dk1" bg2="lt2" tx2="dk2" accent1="accent1" accent2="accent2" accent3="accent3" accent4="accent4" accent5="accent5" accent6="accent6" hlink="hlink" folHlink="folHlink"/>
  <p:notesStyle>
    <a:lvl1pPr marL="0" algn="l" defTabSz="914400" rtl="0" eaLnBrk="1" latinLnBrk="0" hangingPunct="1">
      <a:defRPr sz="1200" kern="1200">
        <a:solidFill>
          <a:schemeClr val="tx1"/>
        </a:solidFill>
        <a:latin typeface="+mn-lt"/>
        <a:ea typeface="+mn-ea"/>
        <a:cs typeface="+mn-cs"/>
      </a:defRPr>
    </a:lvl1pPr>
    <a:lvl2pPr marL="457200" algn="l" defTabSz="914400" rtl="0" eaLnBrk="1" latinLnBrk="0" hangingPunct="1">
      <a:defRPr sz="1200" kern="1200">
        <a:solidFill>
          <a:schemeClr val="tx1"/>
        </a:solidFill>
        <a:latin typeface="+mn-lt"/>
        <a:ea typeface="+mn-ea"/>
        <a:cs typeface="+mn-cs"/>
      </a:defRPr>
    </a:lvl2pPr>
    <a:lvl3pPr marL="914400" algn="l" defTabSz="914400" rtl="0" eaLnBrk="1" latinLnBrk="0" hangingPunct="1">
      <a:defRPr sz="1200" kern="1200">
        <a:solidFill>
          <a:schemeClr val="tx1"/>
        </a:solidFill>
        <a:latin typeface="+mn-lt"/>
        <a:ea typeface="+mn-ea"/>
        <a:cs typeface="+mn-cs"/>
      </a:defRPr>
    </a:lvl3pPr>
    <a:lvl4pPr marL="1371600" algn="l" defTabSz="914400" rtl="0" eaLnBrk="1" latinLnBrk="0" hangingPunct="1">
      <a:defRPr sz="1200" kern="1200">
        <a:solidFill>
          <a:schemeClr val="tx1"/>
        </a:solidFill>
        <a:latin typeface="+mn-lt"/>
        <a:ea typeface="+mn-ea"/>
        <a:cs typeface="+mn-cs"/>
      </a:defRPr>
    </a:lvl4pPr>
    <a:lvl5pPr marL="1828800" algn="l" defTabSz="914400" rtl="0" eaLnBrk="1" latinLnBrk="0" hangingPunct="1">
      <a:defRPr sz="1200" kern="1200">
        <a:solidFill>
          <a:schemeClr val="tx1"/>
        </a:solidFill>
        <a:latin typeface="+mn-lt"/>
        <a:ea typeface="+mn-ea"/>
        <a:cs typeface="+mn-cs"/>
      </a:defRPr>
    </a:lvl5pPr>
    <a:lvl6pPr marL="2286000" algn="l" defTabSz="914400" rtl="0" eaLnBrk="1" latinLnBrk="0" hangingPunct="1">
      <a:defRPr sz="1200" kern="1200">
        <a:solidFill>
          <a:schemeClr val="tx1"/>
        </a:solidFill>
        <a:latin typeface="+mn-lt"/>
        <a:ea typeface="+mn-ea"/>
        <a:cs typeface="+mn-cs"/>
      </a:defRPr>
    </a:lvl6pPr>
    <a:lvl7pPr marL="2743200" algn="l" defTabSz="914400" rtl="0" eaLnBrk="1" latinLnBrk="0" hangingPunct="1">
      <a:defRPr sz="1200" kern="1200">
        <a:solidFill>
          <a:schemeClr val="tx1"/>
        </a:solidFill>
        <a:latin typeface="+mn-lt"/>
        <a:ea typeface="+mn-ea"/>
        <a:cs typeface="+mn-cs"/>
      </a:defRPr>
    </a:lvl7pPr>
    <a:lvl8pPr marL="3200400" algn="l" defTabSz="914400" rtl="0" eaLnBrk="1" latinLnBrk="0" hangingPunct="1">
      <a:defRPr sz="1200" kern="1200">
        <a:solidFill>
          <a:schemeClr val="tx1"/>
        </a:solidFill>
        <a:latin typeface="+mn-lt"/>
        <a:ea typeface="+mn-ea"/>
        <a:cs typeface="+mn-cs"/>
      </a:defRPr>
    </a:lvl8pPr>
    <a:lvl9pPr marL="3657600" algn="l" defTabSz="914400" rtl="0" eaLnBrk="1" latinLnBrk="0" hangingPunct="1">
      <a:defRPr sz="1200" kern="1200">
        <a:solidFill>
          <a:schemeClr val="tx1"/>
        </a:solidFill>
        <a:latin typeface="+mn-lt"/>
        <a:ea typeface="+mn-ea"/>
        <a:cs typeface="+mn-cs"/>
      </a:defRPr>
    </a:lvl9pPr>
  </p:notesStyle>
</p:notesMaster>
</file>

<file path=ppt/notesSlides/_rels/notesSlide1.xml.rels><?xml version="1.0" encoding="UTF-8" standalone="yes"?>
<Relationships xmlns="http://schemas.openxmlformats.org/package/2006/relationships"><Relationship Id="rId2" Type="http://schemas.openxmlformats.org/officeDocument/2006/relationships/slide" Target="../slides/slide3.xml"/><Relationship Id="rId1" Type="http://schemas.openxmlformats.org/officeDocument/2006/relationships/notesMaster" Target="../notesMasters/notesMaster1.xml"/></Relationships>
</file>

<file path=ppt/notesSlides/_rels/notesSlide2.xml.rels><?xml version="1.0" encoding="UTF-8" standalone="yes"?>
<Relationships xmlns="http://schemas.openxmlformats.org/package/2006/relationships"><Relationship Id="rId2" Type="http://schemas.openxmlformats.org/officeDocument/2006/relationships/slide" Target="../slides/slide5.xml"/><Relationship Id="rId1" Type="http://schemas.openxmlformats.org/officeDocument/2006/relationships/notesMaster" Target="../notesMasters/notesMaster1.xml"/></Relationships>
</file>

<file path=ppt/notesSlides/_rels/notesSlide3.xml.rels><?xml version="1.0" encoding="UTF-8" standalone="yes"?>
<Relationships xmlns="http://schemas.openxmlformats.org/package/2006/relationships"><Relationship Id="rId2" Type="http://schemas.openxmlformats.org/officeDocument/2006/relationships/slide" Target="../slides/slide7.xml"/><Relationship Id="rId1" Type="http://schemas.openxmlformats.org/officeDocument/2006/relationships/notesMaster" Target="../notesMasters/notesMaster1.xml"/></Relationships>
</file>

<file path=ppt/notesSlides/_rels/notesSlide4.xml.rels><?xml version="1.0" encoding="UTF-8" standalone="yes"?>
<Relationships xmlns="http://schemas.openxmlformats.org/package/2006/relationships"><Relationship Id="rId2" Type="http://schemas.openxmlformats.org/officeDocument/2006/relationships/slide" Target="../slides/slide8.xml"/><Relationship Id="rId1" Type="http://schemas.openxmlformats.org/officeDocument/2006/relationships/notesMaster" Target="../notesMasters/notesMaster1.xml"/></Relationships>
</file>

<file path=ppt/notesSlides/_rels/notesSlide5.xml.rels><?xml version="1.0" encoding="UTF-8" standalone="yes"?>
<Relationships xmlns="http://schemas.openxmlformats.org/package/2006/relationships"><Relationship Id="rId2" Type="http://schemas.openxmlformats.org/officeDocument/2006/relationships/slide" Target="../slides/slide9.xml"/><Relationship Id="rId1" Type="http://schemas.openxmlformats.org/officeDocument/2006/relationships/notesMaster" Target="../notesMasters/notesMaster1.xml"/></Relationships>
</file>

<file path=ppt/notesSlides/_rels/notesSlide6.xml.rels><?xml version="1.0" encoding="UTF-8" standalone="yes"?>
<Relationships xmlns="http://schemas.openxmlformats.org/package/2006/relationships"><Relationship Id="rId2" Type="http://schemas.openxmlformats.org/officeDocument/2006/relationships/slide" Target="../slides/slide13.xml"/><Relationship Id="rId1" Type="http://schemas.openxmlformats.org/officeDocument/2006/relationships/notesMaster" Target="../notesMasters/notesMaster1.xml"/></Relationships>
</file>

<file path=ppt/notesSlides/_rels/notesSlide7.xml.rels><?xml version="1.0" encoding="UTF-8" standalone="yes"?>
<Relationships xmlns="http://schemas.openxmlformats.org/package/2006/relationships"><Relationship Id="rId2" Type="http://schemas.openxmlformats.org/officeDocument/2006/relationships/slide" Target="../slides/slide14.xml"/><Relationship Id="rId1" Type="http://schemas.openxmlformats.org/officeDocument/2006/relationships/notesMaster" Target="../notesMasters/notesMaster1.xml"/></Relationships>
</file>

<file path=ppt/notesSlides/_rels/notesSlide8.xml.rels><?xml version="1.0" encoding="UTF-8" standalone="yes"?>
<Relationships xmlns="http://schemas.openxmlformats.org/package/2006/relationships"><Relationship Id="rId2" Type="http://schemas.openxmlformats.org/officeDocument/2006/relationships/slide" Target="../slides/slide16.xml"/><Relationship Id="rId1" Type="http://schemas.openxmlformats.org/officeDocument/2006/relationships/notesMaster" Target="../notesMasters/notesMaster1.xml"/></Relationships>
</file>

<file path=ppt/notesSlides/_rels/notesSlide9.xml.rels><?xml version="1.0" encoding="UTF-8" standalone="yes"?>
<Relationships xmlns="http://schemas.openxmlformats.org/package/2006/relationships"><Relationship Id="rId2" Type="http://schemas.openxmlformats.org/officeDocument/2006/relationships/slide" Target="../slides/slide17.xml"/><Relationship Id="rId1" Type="http://schemas.openxmlformats.org/officeDocument/2006/relationships/notesMaster" Target="../notesMasters/notesMaster1.xml"/></Relationships>
</file>

<file path=ppt/notesSlides/_rels/notesSlide10.xml.rels><?xml version="1.0" encoding="UTF-8" standalone="yes"?>
<Relationships xmlns="http://schemas.openxmlformats.org/package/2006/relationships"><Relationship Id="rId2" Type="http://schemas.openxmlformats.org/officeDocument/2006/relationships/slide" Target="../slides/slide19.xml"/><Relationship Id="rId1" Type="http://schemas.openxmlformats.org/officeDocument/2006/relationships/notesMaster" Target="../notesMasters/notesMaster1.xml"/></Relationships>
</file>

<file path=ppt/notesSlides/_rels/notesSlide11.xml.rels><?xml version="1.0" encoding="UTF-8" standalone="yes"?>
<Relationships xmlns="http://schemas.openxmlformats.org/package/2006/relationships"><Relationship Id="rId2" Type="http://schemas.openxmlformats.org/officeDocument/2006/relationships/slide" Target="../slides/slide25.xml"/><Relationship Id="rId1" Type="http://schemas.openxmlformats.org/officeDocument/2006/relationships/notesMaster" Target="../notesMasters/notesMaster1.xml"/></Relationships>
</file>

<file path=ppt/notesSlides/_rels/notesSlide12.xml.rels><?xml version="1.0" encoding="UTF-8" standalone="yes"?>
<Relationships xmlns="http://schemas.openxmlformats.org/package/2006/relationships"><Relationship Id="rId2" Type="http://schemas.openxmlformats.org/officeDocument/2006/relationships/slide" Target="../slides/slide26.xml"/><Relationship Id="rId1" Type="http://schemas.openxmlformats.org/officeDocument/2006/relationships/notesMaster" Target="../notesMasters/notesMaster1.xml"/></Relationships>
</file>

<file path=ppt/notesSlides/_rels/notesSlide13.xml.rels><?xml version="1.0" encoding="UTF-8" standalone="yes"?>
<Relationships xmlns="http://schemas.openxmlformats.org/package/2006/relationships"><Relationship Id="rId2" Type="http://schemas.openxmlformats.org/officeDocument/2006/relationships/slide" Target="../slides/slide27.xml"/><Relationship Id="rId1" Type="http://schemas.openxmlformats.org/officeDocument/2006/relationships/notesMaster" Target="../notesMasters/notesMaster1.xml"/></Relationships>
</file>

<file path=ppt/notesSlides/_rels/notesSlide14.xml.rels><?xml version="1.0" encoding="UTF-8" standalone="yes"?>
<Relationships xmlns="http://schemas.openxmlformats.org/package/2006/relationships"><Relationship Id="rId2" Type="http://schemas.openxmlformats.org/officeDocument/2006/relationships/slide" Target="../slides/slide28.xml"/><Relationship Id="rId1" Type="http://schemas.openxmlformats.org/officeDocument/2006/relationships/notesMaster" Target="../notesMasters/notesMaster1.xml"/></Relationships>
</file>

<file path=ppt/notesSlides/_rels/notesSlide15.xml.rels><?xml version="1.0" encoding="UTF-8" standalone="yes"?>
<Relationships xmlns="http://schemas.openxmlformats.org/package/2006/relationships"><Relationship Id="rId2" Type="http://schemas.openxmlformats.org/officeDocument/2006/relationships/slide" Target="../slides/slide29.xml"/><Relationship Id="rId1" Type="http://schemas.openxmlformats.org/officeDocument/2006/relationships/notesMaster" Target="../notesMasters/notesMaster1.xml"/></Relationships>
</file>

<file path=ppt/notesSlides/_rels/notesSlide16.xml.rels><?xml version="1.0" encoding="UTF-8" standalone="yes"?>
<Relationships xmlns="http://schemas.openxmlformats.org/package/2006/relationships"><Relationship Id="rId2" Type="http://schemas.openxmlformats.org/officeDocument/2006/relationships/slide" Target="../slides/slide30.xml"/><Relationship Id="rId1" Type="http://schemas.openxmlformats.org/officeDocument/2006/relationships/notesMaster" Target="../notesMasters/notesMaster1.xml"/></Relationships>
</file>

<file path=ppt/notesSlides/_rels/notesSlide17.xml.rels><?xml version="1.0" encoding="UTF-8" standalone="yes"?>
<Relationships xmlns="http://schemas.openxmlformats.org/package/2006/relationships"><Relationship Id="rId2" Type="http://schemas.openxmlformats.org/officeDocument/2006/relationships/slide" Target="../slides/slide34.xml"/><Relationship Id="rId1" Type="http://schemas.openxmlformats.org/officeDocument/2006/relationships/notesMaster" Target="../notesMasters/notesMaster1.xml"/></Relationships>
</file>

<file path=ppt/notesSlides/_rels/notesSlide18.xml.rels><?xml version="1.0" encoding="UTF-8" standalone="yes"?>
<Relationships xmlns="http://schemas.openxmlformats.org/package/2006/relationships"><Relationship Id="rId2" Type="http://schemas.openxmlformats.org/officeDocument/2006/relationships/slide" Target="../slides/slide35.xml"/><Relationship Id="rId1" Type="http://schemas.openxmlformats.org/officeDocument/2006/relationships/notesMaster" Target="../notesMasters/notesMaster1.xml"/></Relationships>
</file>

<file path=ppt/notesSlides/_rels/notesSlide19.xml.rels><?xml version="1.0" encoding="UTF-8" standalone="yes"?>
<Relationships xmlns="http://schemas.openxmlformats.org/package/2006/relationships"><Relationship Id="rId2" Type="http://schemas.openxmlformats.org/officeDocument/2006/relationships/slide" Target="../slides/slide36.xml"/><Relationship Id="rId1" Type="http://schemas.openxmlformats.org/officeDocument/2006/relationships/notesMaster" Target="../notesMasters/notesMaster1.xml"/></Relationships>
</file>

<file path=ppt/notesSlides/_rels/notesSlide20.xml.rels><?xml version="1.0" encoding="UTF-8" standalone="yes"?>
<Relationships xmlns="http://schemas.openxmlformats.org/package/2006/relationships"><Relationship Id="rId2" Type="http://schemas.openxmlformats.org/officeDocument/2006/relationships/slide" Target="../slides/slide37.xml"/><Relationship Id="rId1" Type="http://schemas.openxmlformats.org/officeDocument/2006/relationships/notesMaster" Target="../notesMasters/notesMaster1.xml"/></Relationships>
</file>

<file path=ppt/notesSlides/_rels/notesSlide21.xml.rels><?xml version="1.0" encoding="UTF-8" standalone="yes"?>
<Relationships xmlns="http://schemas.openxmlformats.org/package/2006/relationships"><Relationship Id="rId2" Type="http://schemas.openxmlformats.org/officeDocument/2006/relationships/slide" Target="../slides/slide38.xml"/><Relationship Id="rId1" Type="http://schemas.openxmlformats.org/officeDocument/2006/relationships/notesMaster" Target="../notesMasters/notesMaster1.xml"/></Relationships>
</file>

<file path=ppt/notesSlides/_rels/notesSlide22.xml.rels><?xml version="1.0" encoding="UTF-8" standalone="yes"?>
<Relationships xmlns="http://schemas.openxmlformats.org/package/2006/relationships"><Relationship Id="rId2" Type="http://schemas.openxmlformats.org/officeDocument/2006/relationships/slide" Target="../slides/slide40.xml"/><Relationship Id="rId1" Type="http://schemas.openxmlformats.org/officeDocument/2006/relationships/notesMaster" Target="../notesMasters/notesMaster1.xml"/></Relationships>
</file>

<file path=ppt/notesSlides/_rels/notesSlide23.xml.rels><?xml version="1.0" encoding="UTF-8" standalone="yes"?>
<Relationships xmlns="http://schemas.openxmlformats.org/package/2006/relationships"><Relationship Id="rId2" Type="http://schemas.openxmlformats.org/officeDocument/2006/relationships/slide" Target="../slides/slide42.xml"/><Relationship Id="rId1" Type="http://schemas.openxmlformats.org/officeDocument/2006/relationships/notesMaster" Target="../notesMasters/notesMaster1.xml"/></Relationships>
</file>

<file path=ppt/notesSlides/notesSlide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dirty="0"/>
              <a:t>Discuss what the group come up with before showing the definition.  Compare and contrast – see what similarities and differences.  Did the students use ‘plain English’?  Too simplistic? Too complex?  Highlight here that communication scholars Frank Dance and Carl Larson in 1976, identified 126 different definitions of communication….and that was 40 years ago!  It’s a surprisingly complex topic, and, generally, we are not very good at it!</a:t>
            </a:r>
          </a:p>
        </p:txBody>
      </p:sp>
      <p:sp>
        <p:nvSpPr>
          <p:cNvPr id="4" name="Slide Number Placeholder 3"/>
          <p:cNvSpPr>
            <a:spLocks noGrp="1"/>
          </p:cNvSpPr>
          <p:nvPr>
            <p:ph type="sldNum" sz="quarter" idx="10"/>
          </p:nvPr>
        </p:nvSpPr>
        <p:spPr/>
        <p:txBody>
          <a:bodyPr/>
          <a:lstStyle/>
          <a:p>
            <a:fld id="{37FA9686-C038-4682-9590-FA4411328854}" type="slidenum">
              <a:rPr lang="en-GB" smtClean="0"/>
              <a:t>3</a:t>
            </a:fld>
            <a:endParaRPr lang="en-GB"/>
          </a:p>
        </p:txBody>
      </p:sp>
    </p:spTree>
    <p:extLst>
      <p:ext uri="{BB962C8B-B14F-4D97-AF65-F5344CB8AC3E}">
        <p14:creationId xmlns:p14="http://schemas.microsoft.com/office/powerpoint/2010/main" val="1500992696"/>
      </p:ext>
    </p:extLst>
  </p:cSld>
  <p:clrMapOvr>
    <a:masterClrMapping/>
  </p:clrMapOvr>
</p:notes>
</file>

<file path=ppt/notesSlides/notesSlide2.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dirty="0"/>
              <a:t>Take the group through the diagram, which highlights areas they need to study, in order to improve their skills and knowledge, but also to complete the assignment.</a:t>
            </a:r>
          </a:p>
        </p:txBody>
      </p:sp>
      <p:sp>
        <p:nvSpPr>
          <p:cNvPr id="4" name="Slide Number Placeholder 3"/>
          <p:cNvSpPr>
            <a:spLocks noGrp="1"/>
          </p:cNvSpPr>
          <p:nvPr>
            <p:ph type="sldNum" sz="quarter" idx="10"/>
          </p:nvPr>
        </p:nvSpPr>
        <p:spPr/>
        <p:txBody>
          <a:bodyPr/>
          <a:lstStyle/>
          <a:p>
            <a:fld id="{37FA9686-C038-4682-9590-FA4411328854}" type="slidenum">
              <a:rPr lang="en-GB" smtClean="0"/>
              <a:t>5</a:t>
            </a:fld>
            <a:endParaRPr lang="en-GB"/>
          </a:p>
        </p:txBody>
      </p:sp>
    </p:spTree>
    <p:extLst>
      <p:ext uri="{BB962C8B-B14F-4D97-AF65-F5344CB8AC3E}">
        <p14:creationId xmlns:p14="http://schemas.microsoft.com/office/powerpoint/2010/main" val="1716139193"/>
      </p:ext>
    </p:extLst>
  </p:cSld>
  <p:clrMapOvr>
    <a:masterClrMapping/>
  </p:clrMapOvr>
</p:notes>
</file>

<file path=ppt/notesSlides/notesSlide3.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dirty="0"/>
              <a:t>Lead a discussion with the group.  Draw out key points – not just about talking at people.  It’s an exchange, usually involving information, and usually with a purpose.  Go back to earlier definitions the group came up with.  How do they rate themselves?  What’s their evidence?  Ask for examples.  What about others they know or work with/for?  Examples again.  What about their fellow students?  What about their tutors?!  Discuss the fact that good communicators are not that commonplace. Draw out that good communication is </a:t>
            </a:r>
            <a:r>
              <a:rPr lang="en-GB" dirty="0" err="1"/>
              <a:t>diificult</a:t>
            </a:r>
            <a:r>
              <a:rPr lang="en-GB" dirty="0"/>
              <a:t> and needs good skills, knowledge and attitude/behaviours.</a:t>
            </a:r>
          </a:p>
        </p:txBody>
      </p:sp>
      <p:sp>
        <p:nvSpPr>
          <p:cNvPr id="4" name="Slide Number Placeholder 3"/>
          <p:cNvSpPr>
            <a:spLocks noGrp="1"/>
          </p:cNvSpPr>
          <p:nvPr>
            <p:ph type="sldNum" sz="quarter" idx="10"/>
          </p:nvPr>
        </p:nvSpPr>
        <p:spPr/>
        <p:txBody>
          <a:bodyPr/>
          <a:lstStyle/>
          <a:p>
            <a:fld id="{37FA9686-C038-4682-9590-FA4411328854}" type="slidenum">
              <a:rPr lang="en-GB" smtClean="0"/>
              <a:t>7</a:t>
            </a:fld>
            <a:endParaRPr lang="en-GB"/>
          </a:p>
        </p:txBody>
      </p:sp>
    </p:spTree>
    <p:extLst>
      <p:ext uri="{BB962C8B-B14F-4D97-AF65-F5344CB8AC3E}">
        <p14:creationId xmlns:p14="http://schemas.microsoft.com/office/powerpoint/2010/main" val="1866785743"/>
      </p:ext>
    </p:extLst>
  </p:cSld>
  <p:clrMapOvr>
    <a:masterClrMapping/>
  </p:clrMapOvr>
</p:notes>
</file>

<file path=ppt/notesSlides/notesSlide4.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dirty="0"/>
              <a:t>Discuss the hidden factors with the group.  What are the implications?  </a:t>
            </a:r>
            <a:r>
              <a:rPr lang="en-GB" b="1" i="1" dirty="0"/>
              <a:t>We have to be careful with our communications!</a:t>
            </a:r>
          </a:p>
        </p:txBody>
      </p:sp>
      <p:sp>
        <p:nvSpPr>
          <p:cNvPr id="4" name="Slide Number Placeholder 3"/>
          <p:cNvSpPr>
            <a:spLocks noGrp="1"/>
          </p:cNvSpPr>
          <p:nvPr>
            <p:ph type="sldNum" sz="quarter" idx="10"/>
          </p:nvPr>
        </p:nvSpPr>
        <p:spPr/>
        <p:txBody>
          <a:bodyPr/>
          <a:lstStyle/>
          <a:p>
            <a:fld id="{37FA9686-C038-4682-9590-FA4411328854}" type="slidenum">
              <a:rPr lang="en-GB" smtClean="0"/>
              <a:t>8</a:t>
            </a:fld>
            <a:endParaRPr lang="en-GB"/>
          </a:p>
        </p:txBody>
      </p:sp>
    </p:spTree>
    <p:extLst>
      <p:ext uri="{BB962C8B-B14F-4D97-AF65-F5344CB8AC3E}">
        <p14:creationId xmlns:p14="http://schemas.microsoft.com/office/powerpoint/2010/main" val="3582468572"/>
      </p:ext>
    </p:extLst>
  </p:cSld>
  <p:clrMapOvr>
    <a:masterClrMapping/>
  </p:clrMapOvr>
</p:notes>
</file>

<file path=ppt/notesSlides/notesSlide5.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dirty="0"/>
              <a:t>Take the group through the slide and ask them to suggest percentages for Words, Tone and Gestures…..summarise their thoughts before showing the next slide.</a:t>
            </a:r>
          </a:p>
        </p:txBody>
      </p:sp>
      <p:sp>
        <p:nvSpPr>
          <p:cNvPr id="4" name="Slide Number Placeholder 3"/>
          <p:cNvSpPr>
            <a:spLocks noGrp="1"/>
          </p:cNvSpPr>
          <p:nvPr>
            <p:ph type="sldNum" sz="quarter" idx="10"/>
          </p:nvPr>
        </p:nvSpPr>
        <p:spPr/>
        <p:txBody>
          <a:bodyPr/>
          <a:lstStyle/>
          <a:p>
            <a:fld id="{37FA9686-C038-4682-9590-FA4411328854}" type="slidenum">
              <a:rPr lang="en-GB" smtClean="0"/>
              <a:t>9</a:t>
            </a:fld>
            <a:endParaRPr lang="en-GB"/>
          </a:p>
        </p:txBody>
      </p:sp>
    </p:spTree>
    <p:extLst>
      <p:ext uri="{BB962C8B-B14F-4D97-AF65-F5344CB8AC3E}">
        <p14:creationId xmlns:p14="http://schemas.microsoft.com/office/powerpoint/2010/main" val="1209266497"/>
      </p:ext>
    </p:extLst>
  </p:cSld>
  <p:clrMapOvr>
    <a:masterClrMapping/>
  </p:clrMapOvr>
</p:notes>
</file>

<file path=ppt/notesSlides/notesSlide6.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dirty="0"/>
              <a:t>Take feedback from the groups and sense-check their responses.  Highlight good ideas – emphasis key points.</a:t>
            </a:r>
          </a:p>
        </p:txBody>
      </p:sp>
      <p:sp>
        <p:nvSpPr>
          <p:cNvPr id="4" name="Slide Number Placeholder 3"/>
          <p:cNvSpPr>
            <a:spLocks noGrp="1"/>
          </p:cNvSpPr>
          <p:nvPr>
            <p:ph type="sldNum" sz="quarter" idx="10"/>
          </p:nvPr>
        </p:nvSpPr>
        <p:spPr/>
        <p:txBody>
          <a:bodyPr/>
          <a:lstStyle/>
          <a:p>
            <a:fld id="{37FA9686-C038-4682-9590-FA4411328854}" type="slidenum">
              <a:rPr lang="en-GB" smtClean="0"/>
              <a:t>13</a:t>
            </a:fld>
            <a:endParaRPr lang="en-GB"/>
          </a:p>
        </p:txBody>
      </p:sp>
    </p:spTree>
    <p:extLst>
      <p:ext uri="{BB962C8B-B14F-4D97-AF65-F5344CB8AC3E}">
        <p14:creationId xmlns:p14="http://schemas.microsoft.com/office/powerpoint/2010/main" val="3187709866"/>
      </p:ext>
    </p:extLst>
  </p:cSld>
  <p:clrMapOvr>
    <a:masterClrMapping/>
  </p:clrMapOvr>
</p:notes>
</file>

<file path=ppt/notesSlides/notesSlide7.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dirty="0"/>
              <a:t>For each of the points on the following couple of slides, ask for the group’s experiences of these barriers – either when communicating to someone or receiving communications.  Also, use your own examples to illustrate key points.  How many of these can be overcome with the right skills, techniques, knowledge, attitudes and behaviours?  If students say “Yes, but what about the other person’s skills, techniques, knowledge, etc.?”, refer to Covey’s Circle of Influence/Circle of Concern model – deal with the things within your control or influence!</a:t>
            </a:r>
          </a:p>
        </p:txBody>
      </p:sp>
      <p:sp>
        <p:nvSpPr>
          <p:cNvPr id="4" name="Slide Number Placeholder 3"/>
          <p:cNvSpPr>
            <a:spLocks noGrp="1"/>
          </p:cNvSpPr>
          <p:nvPr>
            <p:ph type="sldNum" sz="quarter" idx="10"/>
          </p:nvPr>
        </p:nvSpPr>
        <p:spPr/>
        <p:txBody>
          <a:bodyPr/>
          <a:lstStyle/>
          <a:p>
            <a:fld id="{37FA9686-C038-4682-9590-FA4411328854}" type="slidenum">
              <a:rPr lang="en-GB" smtClean="0"/>
              <a:t>14</a:t>
            </a:fld>
            <a:endParaRPr lang="en-GB"/>
          </a:p>
        </p:txBody>
      </p:sp>
    </p:spTree>
    <p:extLst>
      <p:ext uri="{BB962C8B-B14F-4D97-AF65-F5344CB8AC3E}">
        <p14:creationId xmlns:p14="http://schemas.microsoft.com/office/powerpoint/2010/main" val="2317350965"/>
      </p:ext>
    </p:extLst>
  </p:cSld>
  <p:clrMapOvr>
    <a:masterClrMapping/>
  </p:clrMapOvr>
</p:notes>
</file>

<file path=ppt/notesSlides/notesSlide8.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dirty="0"/>
          </a:p>
        </p:txBody>
      </p:sp>
      <p:sp>
        <p:nvSpPr>
          <p:cNvPr id="4" name="Slide Number Placeholder 3"/>
          <p:cNvSpPr>
            <a:spLocks noGrp="1"/>
          </p:cNvSpPr>
          <p:nvPr>
            <p:ph type="sldNum" sz="quarter" idx="10"/>
          </p:nvPr>
        </p:nvSpPr>
        <p:spPr/>
        <p:txBody>
          <a:bodyPr/>
          <a:lstStyle/>
          <a:p>
            <a:fld id="{37FA9686-C038-4682-9590-FA4411328854}" type="slidenum">
              <a:rPr lang="en-GB" smtClean="0"/>
              <a:t>16</a:t>
            </a:fld>
            <a:endParaRPr lang="en-GB"/>
          </a:p>
        </p:txBody>
      </p:sp>
    </p:spTree>
    <p:extLst>
      <p:ext uri="{BB962C8B-B14F-4D97-AF65-F5344CB8AC3E}">
        <p14:creationId xmlns:p14="http://schemas.microsoft.com/office/powerpoint/2010/main" val="578537826"/>
      </p:ext>
    </p:extLst>
  </p:cSld>
  <p:clrMapOvr>
    <a:masterClrMapping/>
  </p:clrMapOvr>
</p:notes>
</file>

<file path=ppt/notesSlides/notesSlide9.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dirty="0"/>
              <a:t>Discuss the various levels and draw out the fact that most of us operate at Level 1 to 3.  Illustrate this by asking how many times students have to ask what was just said?!  Or can you repeat that please?  Or worse, just forget about it!  </a:t>
            </a:r>
          </a:p>
          <a:p>
            <a:r>
              <a:rPr lang="en-GB" dirty="0"/>
              <a:t>Explain what each level means, and how only 4 &amp; 5 are acceptable!  Ask the group ‘why’ is this the case?  Discuss their comments.  Main point is that anything less than active listening is likely to lead to mis-communication!</a:t>
            </a:r>
          </a:p>
        </p:txBody>
      </p:sp>
      <p:sp>
        <p:nvSpPr>
          <p:cNvPr id="4" name="Slide Number Placeholder 3"/>
          <p:cNvSpPr>
            <a:spLocks noGrp="1"/>
          </p:cNvSpPr>
          <p:nvPr>
            <p:ph type="sldNum" sz="quarter" idx="10"/>
          </p:nvPr>
        </p:nvSpPr>
        <p:spPr/>
        <p:txBody>
          <a:bodyPr/>
          <a:lstStyle/>
          <a:p>
            <a:fld id="{37FA9686-C038-4682-9590-FA4411328854}" type="slidenum">
              <a:rPr lang="en-GB" smtClean="0"/>
              <a:t>17</a:t>
            </a:fld>
            <a:endParaRPr lang="en-GB"/>
          </a:p>
        </p:txBody>
      </p:sp>
    </p:spTree>
    <p:extLst>
      <p:ext uri="{BB962C8B-B14F-4D97-AF65-F5344CB8AC3E}">
        <p14:creationId xmlns:p14="http://schemas.microsoft.com/office/powerpoint/2010/main" val="4168628332"/>
      </p:ext>
    </p:extLst>
  </p:cSld>
  <p:clrMapOvr>
    <a:masterClrMapping/>
  </p:clrMapOvr>
</p:notes>
</file>

<file path=ppt/notesSlides/notesSlide10.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dirty="0"/>
              <a:t>Tell the group they need to listen carefully (some of them will read, rather than listen…does this cause a problem for them?).  No notes</a:t>
            </a:r>
          </a:p>
        </p:txBody>
      </p:sp>
      <p:sp>
        <p:nvSpPr>
          <p:cNvPr id="4" name="Slide Number Placeholder 3"/>
          <p:cNvSpPr>
            <a:spLocks noGrp="1"/>
          </p:cNvSpPr>
          <p:nvPr>
            <p:ph type="sldNum" sz="quarter" idx="10"/>
          </p:nvPr>
        </p:nvSpPr>
        <p:spPr/>
        <p:txBody>
          <a:bodyPr/>
          <a:lstStyle/>
          <a:p>
            <a:fld id="{37FA9686-C038-4682-9590-FA4411328854}" type="slidenum">
              <a:rPr lang="en-GB" smtClean="0"/>
              <a:t>19</a:t>
            </a:fld>
            <a:endParaRPr lang="en-GB"/>
          </a:p>
        </p:txBody>
      </p:sp>
    </p:spTree>
    <p:extLst>
      <p:ext uri="{BB962C8B-B14F-4D97-AF65-F5344CB8AC3E}">
        <p14:creationId xmlns:p14="http://schemas.microsoft.com/office/powerpoint/2010/main" val="3122126035"/>
      </p:ext>
    </p:extLst>
  </p:cSld>
  <p:clrMapOvr>
    <a:masterClrMapping/>
  </p:clrMapOvr>
</p:notes>
</file>

<file path=ppt/notesSlides/notesSlide1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dirty="0"/>
              <a:t>Discuss these points with the group.</a:t>
            </a:r>
          </a:p>
        </p:txBody>
      </p:sp>
      <p:sp>
        <p:nvSpPr>
          <p:cNvPr id="4" name="Slide Number Placeholder 3"/>
          <p:cNvSpPr>
            <a:spLocks noGrp="1"/>
          </p:cNvSpPr>
          <p:nvPr>
            <p:ph type="sldNum" sz="quarter" idx="10"/>
          </p:nvPr>
        </p:nvSpPr>
        <p:spPr/>
        <p:txBody>
          <a:bodyPr/>
          <a:lstStyle/>
          <a:p>
            <a:fld id="{37FA9686-C038-4682-9590-FA4411328854}" type="slidenum">
              <a:rPr lang="en-GB" smtClean="0"/>
              <a:t>25</a:t>
            </a:fld>
            <a:endParaRPr lang="en-GB"/>
          </a:p>
        </p:txBody>
      </p:sp>
    </p:spTree>
    <p:extLst>
      <p:ext uri="{BB962C8B-B14F-4D97-AF65-F5344CB8AC3E}">
        <p14:creationId xmlns:p14="http://schemas.microsoft.com/office/powerpoint/2010/main" val="3866726342"/>
      </p:ext>
    </p:extLst>
  </p:cSld>
  <p:clrMapOvr>
    <a:masterClrMapping/>
  </p:clrMapOvr>
</p:notes>
</file>

<file path=ppt/notesSlides/notesSlide12.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dirty="0"/>
              <a:t>This is also the basis of great coaching skills!</a:t>
            </a:r>
          </a:p>
        </p:txBody>
      </p:sp>
      <p:sp>
        <p:nvSpPr>
          <p:cNvPr id="4" name="Slide Number Placeholder 3"/>
          <p:cNvSpPr>
            <a:spLocks noGrp="1"/>
          </p:cNvSpPr>
          <p:nvPr>
            <p:ph type="sldNum" sz="quarter" idx="10"/>
          </p:nvPr>
        </p:nvSpPr>
        <p:spPr/>
        <p:txBody>
          <a:bodyPr/>
          <a:lstStyle/>
          <a:p>
            <a:fld id="{37FA9686-C038-4682-9590-FA4411328854}" type="slidenum">
              <a:rPr lang="en-GB" smtClean="0"/>
              <a:t>26</a:t>
            </a:fld>
            <a:endParaRPr lang="en-GB"/>
          </a:p>
        </p:txBody>
      </p:sp>
    </p:spTree>
    <p:extLst>
      <p:ext uri="{BB962C8B-B14F-4D97-AF65-F5344CB8AC3E}">
        <p14:creationId xmlns:p14="http://schemas.microsoft.com/office/powerpoint/2010/main" val="2006905416"/>
      </p:ext>
    </p:extLst>
  </p:cSld>
  <p:clrMapOvr>
    <a:masterClrMapping/>
  </p:clrMapOvr>
</p:notes>
</file>

<file path=ppt/notesSlides/notesSlide13.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dirty="0"/>
              <a:t>Draw up the 4 quadrant Communication Styles Matrix with just the titles for each section, and ask them to copy it and put their own scores on the diagram. (or give them handouts of the diagram – whichever works better).</a:t>
            </a:r>
          </a:p>
        </p:txBody>
      </p:sp>
      <p:sp>
        <p:nvSpPr>
          <p:cNvPr id="4" name="Slide Number Placeholder 3"/>
          <p:cNvSpPr>
            <a:spLocks noGrp="1"/>
          </p:cNvSpPr>
          <p:nvPr>
            <p:ph type="sldNum" sz="quarter" idx="10"/>
          </p:nvPr>
        </p:nvSpPr>
        <p:spPr/>
        <p:txBody>
          <a:bodyPr/>
          <a:lstStyle/>
          <a:p>
            <a:fld id="{37FA9686-C038-4682-9590-FA4411328854}" type="slidenum">
              <a:rPr lang="en-GB" smtClean="0"/>
              <a:t>27</a:t>
            </a:fld>
            <a:endParaRPr lang="en-GB"/>
          </a:p>
        </p:txBody>
      </p:sp>
    </p:spTree>
    <p:extLst>
      <p:ext uri="{BB962C8B-B14F-4D97-AF65-F5344CB8AC3E}">
        <p14:creationId xmlns:p14="http://schemas.microsoft.com/office/powerpoint/2010/main" val="1664278879"/>
      </p:ext>
    </p:extLst>
  </p:cSld>
  <p:clrMapOvr>
    <a:masterClrMapping/>
  </p:clrMapOvr>
</p:notes>
</file>

<file path=ppt/notesSlides/notesSlide14.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dirty="0"/>
              <a:t>Discuss these with the group.  How are each of these forms of communication?  Use the animal kingdom analogies to help.  Do we communicate with after shaves and perfumes?  What are we communicating?  What about taste?  How does that work?  Lead a discussion.  Is it less obviously used in Humans?  Why is this?  What about Strawberry flavoured lipsticks?  Do certain tastes bring back memories?  Could others communicate with you if they knew this?</a:t>
            </a:r>
          </a:p>
        </p:txBody>
      </p:sp>
      <p:sp>
        <p:nvSpPr>
          <p:cNvPr id="4" name="Slide Number Placeholder 3"/>
          <p:cNvSpPr>
            <a:spLocks noGrp="1"/>
          </p:cNvSpPr>
          <p:nvPr>
            <p:ph type="sldNum" sz="quarter" idx="10"/>
          </p:nvPr>
        </p:nvSpPr>
        <p:spPr/>
        <p:txBody>
          <a:bodyPr/>
          <a:lstStyle/>
          <a:p>
            <a:fld id="{37FA9686-C038-4682-9590-FA4411328854}" type="slidenum">
              <a:rPr lang="en-GB" smtClean="0"/>
              <a:t>28</a:t>
            </a:fld>
            <a:endParaRPr lang="en-GB"/>
          </a:p>
        </p:txBody>
      </p:sp>
    </p:spTree>
    <p:extLst>
      <p:ext uri="{BB962C8B-B14F-4D97-AF65-F5344CB8AC3E}">
        <p14:creationId xmlns:p14="http://schemas.microsoft.com/office/powerpoint/2010/main" val="881265447"/>
      </p:ext>
    </p:extLst>
  </p:cSld>
  <p:clrMapOvr>
    <a:masterClrMapping/>
  </p:clrMapOvr>
</p:notes>
</file>

<file path=ppt/notesSlides/notesSlide15.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dirty="0"/>
              <a:t>Ask the group, “Why?”   Discuss their responses, and draw out learning.</a:t>
            </a:r>
          </a:p>
        </p:txBody>
      </p:sp>
      <p:sp>
        <p:nvSpPr>
          <p:cNvPr id="4" name="Slide Number Placeholder 3"/>
          <p:cNvSpPr>
            <a:spLocks noGrp="1"/>
          </p:cNvSpPr>
          <p:nvPr>
            <p:ph type="sldNum" sz="quarter" idx="10"/>
          </p:nvPr>
        </p:nvSpPr>
        <p:spPr/>
        <p:txBody>
          <a:bodyPr/>
          <a:lstStyle/>
          <a:p>
            <a:fld id="{37FA9686-C038-4682-9590-FA4411328854}" type="slidenum">
              <a:rPr lang="en-GB" smtClean="0"/>
              <a:t>29</a:t>
            </a:fld>
            <a:endParaRPr lang="en-GB"/>
          </a:p>
        </p:txBody>
      </p:sp>
    </p:spTree>
    <p:extLst>
      <p:ext uri="{BB962C8B-B14F-4D97-AF65-F5344CB8AC3E}">
        <p14:creationId xmlns:p14="http://schemas.microsoft.com/office/powerpoint/2010/main" val="3450537579"/>
      </p:ext>
    </p:extLst>
  </p:cSld>
  <p:clrMapOvr>
    <a:masterClrMapping/>
  </p:clrMapOvr>
</p:notes>
</file>

<file path=ppt/notesSlides/notesSlide16.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dirty="0"/>
              <a:t>Lead a discussion and ask open and probing questions to highlight good ideas and techniques, and to surface bad ideas and techniques.</a:t>
            </a:r>
          </a:p>
        </p:txBody>
      </p:sp>
      <p:sp>
        <p:nvSpPr>
          <p:cNvPr id="4" name="Slide Number Placeholder 3"/>
          <p:cNvSpPr>
            <a:spLocks noGrp="1"/>
          </p:cNvSpPr>
          <p:nvPr>
            <p:ph type="sldNum" sz="quarter" idx="10"/>
          </p:nvPr>
        </p:nvSpPr>
        <p:spPr/>
        <p:txBody>
          <a:bodyPr/>
          <a:lstStyle/>
          <a:p>
            <a:fld id="{37FA9686-C038-4682-9590-FA4411328854}" type="slidenum">
              <a:rPr lang="en-GB" smtClean="0"/>
              <a:t>30</a:t>
            </a:fld>
            <a:endParaRPr lang="en-GB"/>
          </a:p>
        </p:txBody>
      </p:sp>
    </p:spTree>
    <p:extLst>
      <p:ext uri="{BB962C8B-B14F-4D97-AF65-F5344CB8AC3E}">
        <p14:creationId xmlns:p14="http://schemas.microsoft.com/office/powerpoint/2010/main" val="2534616943"/>
      </p:ext>
    </p:extLst>
  </p:cSld>
  <p:clrMapOvr>
    <a:masterClrMapping/>
  </p:clrMapOvr>
</p:notes>
</file>

<file path=ppt/notesSlides/notesSlide17.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dirty="0"/>
              <a:t>What are the main challenges?  Very little non-verbal signalling.  Perhaps silences? Sighs? Increase/decrease in volume? Voice catching or trembling?  You have to be listening to pick up on these signals – not easy!</a:t>
            </a:r>
          </a:p>
        </p:txBody>
      </p:sp>
      <p:sp>
        <p:nvSpPr>
          <p:cNvPr id="4" name="Slide Number Placeholder 3"/>
          <p:cNvSpPr>
            <a:spLocks noGrp="1"/>
          </p:cNvSpPr>
          <p:nvPr>
            <p:ph type="sldNum" sz="quarter" idx="10"/>
          </p:nvPr>
        </p:nvSpPr>
        <p:spPr/>
        <p:txBody>
          <a:bodyPr/>
          <a:lstStyle/>
          <a:p>
            <a:fld id="{37FA9686-C038-4682-9590-FA4411328854}" type="slidenum">
              <a:rPr lang="en-GB" smtClean="0"/>
              <a:t>34</a:t>
            </a:fld>
            <a:endParaRPr lang="en-GB"/>
          </a:p>
        </p:txBody>
      </p:sp>
    </p:spTree>
    <p:extLst>
      <p:ext uri="{BB962C8B-B14F-4D97-AF65-F5344CB8AC3E}">
        <p14:creationId xmlns:p14="http://schemas.microsoft.com/office/powerpoint/2010/main" val="1575607204"/>
      </p:ext>
    </p:extLst>
  </p:cSld>
  <p:clrMapOvr>
    <a:masterClrMapping/>
  </p:clrMapOvr>
</p:notes>
</file>

<file path=ppt/notesSlides/notesSlide18.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dirty="0"/>
              <a:t>Discuss these points with the group.  Have they ever given bad news?  Did they take time to prepare or ‘wing it’?  How did it work out  Have they ever received bad news?  How was it done?  What lessons are there to learn?</a:t>
            </a:r>
          </a:p>
        </p:txBody>
      </p:sp>
      <p:sp>
        <p:nvSpPr>
          <p:cNvPr id="4" name="Slide Number Placeholder 3"/>
          <p:cNvSpPr>
            <a:spLocks noGrp="1"/>
          </p:cNvSpPr>
          <p:nvPr>
            <p:ph type="sldNum" sz="quarter" idx="10"/>
          </p:nvPr>
        </p:nvSpPr>
        <p:spPr/>
        <p:txBody>
          <a:bodyPr/>
          <a:lstStyle/>
          <a:p>
            <a:fld id="{37FA9686-C038-4682-9590-FA4411328854}" type="slidenum">
              <a:rPr lang="en-GB" smtClean="0"/>
              <a:t>35</a:t>
            </a:fld>
            <a:endParaRPr lang="en-GB"/>
          </a:p>
        </p:txBody>
      </p:sp>
    </p:spTree>
    <p:extLst>
      <p:ext uri="{BB962C8B-B14F-4D97-AF65-F5344CB8AC3E}">
        <p14:creationId xmlns:p14="http://schemas.microsoft.com/office/powerpoint/2010/main" val="3439415058"/>
      </p:ext>
    </p:extLst>
  </p:cSld>
  <p:clrMapOvr>
    <a:masterClrMapping/>
  </p:clrMapOvr>
</p:notes>
</file>

<file path=ppt/notesSlides/notesSlide19.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dirty="0"/>
              <a:t>Ask them to think back to the session where we discussed conflict in a team, in order to respond to these questions.</a:t>
            </a:r>
          </a:p>
        </p:txBody>
      </p:sp>
      <p:sp>
        <p:nvSpPr>
          <p:cNvPr id="4" name="Slide Number Placeholder 3"/>
          <p:cNvSpPr>
            <a:spLocks noGrp="1"/>
          </p:cNvSpPr>
          <p:nvPr>
            <p:ph type="sldNum" sz="quarter" idx="10"/>
          </p:nvPr>
        </p:nvSpPr>
        <p:spPr/>
        <p:txBody>
          <a:bodyPr/>
          <a:lstStyle/>
          <a:p>
            <a:fld id="{37FA9686-C038-4682-9590-FA4411328854}" type="slidenum">
              <a:rPr lang="en-GB" smtClean="0"/>
              <a:t>36</a:t>
            </a:fld>
            <a:endParaRPr lang="en-GB"/>
          </a:p>
        </p:txBody>
      </p:sp>
    </p:spTree>
    <p:extLst>
      <p:ext uri="{BB962C8B-B14F-4D97-AF65-F5344CB8AC3E}">
        <p14:creationId xmlns:p14="http://schemas.microsoft.com/office/powerpoint/2010/main" val="3826296011"/>
      </p:ext>
    </p:extLst>
  </p:cSld>
  <p:clrMapOvr>
    <a:masterClrMapping/>
  </p:clrMapOvr>
</p:notes>
</file>

<file path=ppt/notesSlides/notesSlide20.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dirty="0"/>
              <a:t>So much his hidden from us but IF we listen actively and empathetically, we can begin to ‘reveal’ what is beneath the surface through the use of effective questioning and listening….coupled with professional behaviours.</a:t>
            </a:r>
          </a:p>
        </p:txBody>
      </p:sp>
      <p:sp>
        <p:nvSpPr>
          <p:cNvPr id="4" name="Slide Number Placeholder 3"/>
          <p:cNvSpPr>
            <a:spLocks noGrp="1"/>
          </p:cNvSpPr>
          <p:nvPr>
            <p:ph type="sldNum" sz="quarter" idx="10"/>
          </p:nvPr>
        </p:nvSpPr>
        <p:spPr/>
        <p:txBody>
          <a:bodyPr/>
          <a:lstStyle/>
          <a:p>
            <a:fld id="{37FA9686-C038-4682-9590-FA4411328854}" type="slidenum">
              <a:rPr lang="en-GB" smtClean="0"/>
              <a:t>37</a:t>
            </a:fld>
            <a:endParaRPr lang="en-GB"/>
          </a:p>
        </p:txBody>
      </p:sp>
    </p:spTree>
    <p:extLst>
      <p:ext uri="{BB962C8B-B14F-4D97-AF65-F5344CB8AC3E}">
        <p14:creationId xmlns:p14="http://schemas.microsoft.com/office/powerpoint/2010/main" val="2945842572"/>
      </p:ext>
    </p:extLst>
  </p:cSld>
  <p:clrMapOvr>
    <a:masterClrMapping/>
  </p:clrMapOvr>
</p:notes>
</file>

<file path=ppt/notesSlides/notesSlide2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dirty="0"/>
              <a:t>Liars only fool themselves!  Remember what we said about Self-Awareness in the earlier module?  It’s the key to learning &amp; development, and becoming a better professional leader and manager.</a:t>
            </a:r>
          </a:p>
        </p:txBody>
      </p:sp>
      <p:sp>
        <p:nvSpPr>
          <p:cNvPr id="4" name="Slide Number Placeholder 3"/>
          <p:cNvSpPr>
            <a:spLocks noGrp="1"/>
          </p:cNvSpPr>
          <p:nvPr>
            <p:ph type="sldNum" sz="quarter" idx="10"/>
          </p:nvPr>
        </p:nvSpPr>
        <p:spPr/>
        <p:txBody>
          <a:bodyPr/>
          <a:lstStyle/>
          <a:p>
            <a:fld id="{37FA9686-C038-4682-9590-FA4411328854}" type="slidenum">
              <a:rPr lang="en-GB" smtClean="0"/>
              <a:t>38</a:t>
            </a:fld>
            <a:endParaRPr lang="en-GB"/>
          </a:p>
        </p:txBody>
      </p:sp>
    </p:spTree>
    <p:extLst>
      <p:ext uri="{BB962C8B-B14F-4D97-AF65-F5344CB8AC3E}">
        <p14:creationId xmlns:p14="http://schemas.microsoft.com/office/powerpoint/2010/main" val="3469336595"/>
      </p:ext>
    </p:extLst>
  </p:cSld>
  <p:clrMapOvr>
    <a:masterClrMapping/>
  </p:clrMapOvr>
</p:notes>
</file>

<file path=ppt/notesSlides/notesSlide22.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dirty="0"/>
              <a:t>Discuss the implications of each style, and what happens when each style meets, e.g. Aggressive and Aggressive?  Passive and Passive?  Passive Aggressive and Passive Aggressive?  Aggressive and Passive? Etc.  What is the only style that can deliver consistent results?  What’s wrong with being aggressive and only ever getting your own way?  Ask coaching questions to check the understanding of the group.  Can an Aggressive style be changed?  How?  Training and education….coupled with feedback and coaching, where appropriate.  A good team leader is so important for this!</a:t>
            </a:r>
          </a:p>
        </p:txBody>
      </p:sp>
      <p:sp>
        <p:nvSpPr>
          <p:cNvPr id="4" name="Slide Number Placeholder 3"/>
          <p:cNvSpPr>
            <a:spLocks noGrp="1"/>
          </p:cNvSpPr>
          <p:nvPr>
            <p:ph type="sldNum" sz="quarter" idx="10"/>
          </p:nvPr>
        </p:nvSpPr>
        <p:spPr/>
        <p:txBody>
          <a:bodyPr/>
          <a:lstStyle/>
          <a:p>
            <a:fld id="{37FA9686-C038-4682-9590-FA4411328854}" type="slidenum">
              <a:rPr lang="en-GB" smtClean="0"/>
              <a:t>40</a:t>
            </a:fld>
            <a:endParaRPr lang="en-GB"/>
          </a:p>
        </p:txBody>
      </p:sp>
    </p:spTree>
    <p:extLst>
      <p:ext uri="{BB962C8B-B14F-4D97-AF65-F5344CB8AC3E}">
        <p14:creationId xmlns:p14="http://schemas.microsoft.com/office/powerpoint/2010/main" val="2938166394"/>
      </p:ext>
    </p:extLst>
  </p:cSld>
  <p:clrMapOvr>
    <a:masterClrMapping/>
  </p:clrMapOvr>
</p:notes>
</file>

<file path=ppt/notesSlides/notesSlide23.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dirty="0"/>
              <a:t>Mention to the group that they could use something like this to collect feedback about their own communication skills, knowledge and behaviour, which would help with their assignment.</a:t>
            </a:r>
          </a:p>
        </p:txBody>
      </p:sp>
      <p:sp>
        <p:nvSpPr>
          <p:cNvPr id="4" name="Slide Number Placeholder 3"/>
          <p:cNvSpPr>
            <a:spLocks noGrp="1"/>
          </p:cNvSpPr>
          <p:nvPr>
            <p:ph type="sldNum" sz="quarter" idx="10"/>
          </p:nvPr>
        </p:nvSpPr>
        <p:spPr/>
        <p:txBody>
          <a:bodyPr/>
          <a:lstStyle/>
          <a:p>
            <a:fld id="{37FA9686-C038-4682-9590-FA4411328854}" type="slidenum">
              <a:rPr lang="en-GB" smtClean="0"/>
              <a:t>42</a:t>
            </a:fld>
            <a:endParaRPr lang="en-GB"/>
          </a:p>
        </p:txBody>
      </p:sp>
    </p:spTree>
    <p:extLst>
      <p:ext uri="{BB962C8B-B14F-4D97-AF65-F5344CB8AC3E}">
        <p14:creationId xmlns:p14="http://schemas.microsoft.com/office/powerpoint/2010/main" val="643484276"/>
      </p:ext>
    </p:extLst>
  </p:cSld>
  <p:clrMapOvr>
    <a:masterClrMapping/>
  </p:clrMapOvr>
</p:notes>
</file>

<file path=ppt/slideLayouts/_rels/slideLayout1.xml.rels><?xml version="1.0" encoding="UTF-8" standalone="yes"?>
<Relationships xmlns="http://schemas.openxmlformats.org/package/2006/relationships"><Relationship Id="rId2" Type="http://schemas.openxmlformats.org/officeDocument/2006/relationships/image" Target="../media/image2.jpg"/><Relationship Id="rId1" Type="http://schemas.openxmlformats.org/officeDocument/2006/relationships/slideMaster" Target="../slideMasters/slideMaster1.xml"/></Relationships>
</file>

<file path=ppt/slideLayouts/_rels/slideLayout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7.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8.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9.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0.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slideLayout1.xml><?xml version="1.0" encoding="utf-8"?>
<p:sldLayout xmlns:a="http://schemas.openxmlformats.org/drawingml/2006/main" xmlns:r="http://schemas.openxmlformats.org/officeDocument/2006/relationships" xmlns:p="http://schemas.openxmlformats.org/presentationml/2006/main" type="title" preserve="1">
  <p:cSld name="Title Slide">
    <p:bg>
      <p:bgPr>
        <a:blipFill dpi="0" rotWithShape="1">
          <a:blip r:embed="rId2">
            <a:lum/>
          </a:blip>
          <a:srcRect/>
          <a:stretch>
            <a:fillRect/>
          </a:stretch>
        </a:blipFill>
        <a:effectLst/>
      </p:bgPr>
    </p:bg>
    <p:spTree>
      <p:nvGrpSpPr>
        <p:cNvPr id="1" name=""/>
        <p:cNvGrpSpPr/>
        <p:nvPr/>
      </p:nvGrpSpPr>
      <p:grpSpPr>
        <a:xfrm>
          <a:off x="0" y="0"/>
          <a:ext cx="0" cy="0"/>
          <a:chOff x="0" y="0"/>
          <a:chExt cx="0" cy="0"/>
        </a:xfrm>
      </p:grpSpPr>
      <p:sp>
        <p:nvSpPr>
          <p:cNvPr id="2" name="Title 1"/>
          <p:cNvSpPr>
            <a:spLocks noGrp="1"/>
          </p:cNvSpPr>
          <p:nvPr>
            <p:ph type="ctrTitle"/>
          </p:nvPr>
        </p:nvSpPr>
        <p:spPr>
          <a:xfrm>
            <a:off x="683568" y="1988840"/>
            <a:ext cx="7772400" cy="1470025"/>
          </a:xfrm>
        </p:spPr>
        <p:txBody>
          <a:bodyPr/>
          <a:lstStyle/>
          <a:p>
            <a:r>
              <a:rPr lang="en-US"/>
              <a:t>Click to edit Master title style</a:t>
            </a:r>
            <a:endParaRPr lang="en-GB"/>
          </a:p>
        </p:txBody>
      </p:sp>
      <p:sp>
        <p:nvSpPr>
          <p:cNvPr id="3" name="Subtitle 2"/>
          <p:cNvSpPr>
            <a:spLocks noGrp="1"/>
          </p:cNvSpPr>
          <p:nvPr>
            <p:ph type="subTitle" idx="1"/>
          </p:nvPr>
        </p:nvSpPr>
        <p:spPr>
          <a:xfrm>
            <a:off x="1369368" y="3744615"/>
            <a:ext cx="6400800" cy="1752600"/>
          </a:xfrm>
        </p:spPr>
        <p:txBody>
          <a:bodyPr/>
          <a:lstStyle>
            <a:lvl1pPr marL="0" indent="0" algn="ctr">
              <a:buNone/>
              <a:defRPr>
                <a:solidFill>
                  <a:schemeClr val="tx1">
                    <a:tint val="75000"/>
                  </a:schemeClr>
                </a:solidFill>
              </a:defRPr>
            </a:lvl1pPr>
            <a:lvl2pPr marL="457200" indent="0" algn="ctr">
              <a:buNone/>
              <a:defRPr>
                <a:solidFill>
                  <a:schemeClr val="tx1">
                    <a:tint val="75000"/>
                  </a:schemeClr>
                </a:solidFill>
              </a:defRPr>
            </a:lvl2pPr>
            <a:lvl3pPr marL="914400" indent="0" algn="ctr">
              <a:buNone/>
              <a:defRPr>
                <a:solidFill>
                  <a:schemeClr val="tx1">
                    <a:tint val="75000"/>
                  </a:schemeClr>
                </a:solidFill>
              </a:defRPr>
            </a:lvl3pPr>
            <a:lvl4pPr marL="1371600" indent="0" algn="ctr">
              <a:buNone/>
              <a:defRPr>
                <a:solidFill>
                  <a:schemeClr val="tx1">
                    <a:tint val="75000"/>
                  </a:schemeClr>
                </a:solidFill>
              </a:defRPr>
            </a:lvl4pPr>
            <a:lvl5pPr marL="1828800" indent="0" algn="ctr">
              <a:buNone/>
              <a:defRPr>
                <a:solidFill>
                  <a:schemeClr val="tx1">
                    <a:tint val="75000"/>
                  </a:schemeClr>
                </a:solidFill>
              </a:defRPr>
            </a:lvl5pPr>
            <a:lvl6pPr marL="2286000" indent="0" algn="ctr">
              <a:buNone/>
              <a:defRPr>
                <a:solidFill>
                  <a:schemeClr val="tx1">
                    <a:tint val="75000"/>
                  </a:schemeClr>
                </a:solidFill>
              </a:defRPr>
            </a:lvl6pPr>
            <a:lvl7pPr marL="2743200" indent="0" algn="ctr">
              <a:buNone/>
              <a:defRPr>
                <a:solidFill>
                  <a:schemeClr val="tx1">
                    <a:tint val="75000"/>
                  </a:schemeClr>
                </a:solidFill>
              </a:defRPr>
            </a:lvl7pPr>
            <a:lvl8pPr marL="3200400" indent="0" algn="ctr">
              <a:buNone/>
              <a:defRPr>
                <a:solidFill>
                  <a:schemeClr val="tx1">
                    <a:tint val="75000"/>
                  </a:schemeClr>
                </a:solidFill>
              </a:defRPr>
            </a:lvl8pPr>
            <a:lvl9pPr marL="3657600" indent="0" algn="ctr">
              <a:buNone/>
              <a:defRPr>
                <a:solidFill>
                  <a:schemeClr val="tx1">
                    <a:tint val="75000"/>
                  </a:schemeClr>
                </a:solidFill>
              </a:defRPr>
            </a:lvl9pPr>
          </a:lstStyle>
          <a:p>
            <a:r>
              <a:rPr lang="en-US"/>
              <a:t>Click to edit Master subtitle style</a:t>
            </a:r>
            <a:endParaRPr lang="en-GB"/>
          </a:p>
        </p:txBody>
      </p:sp>
      <p:sp>
        <p:nvSpPr>
          <p:cNvPr id="4" name="Date Placeholder 3"/>
          <p:cNvSpPr>
            <a:spLocks noGrp="1"/>
          </p:cNvSpPr>
          <p:nvPr>
            <p:ph type="dt" sz="half" idx="10"/>
          </p:nvPr>
        </p:nvSpPr>
        <p:spPr>
          <a:xfrm>
            <a:off x="395536" y="6525344"/>
            <a:ext cx="971128" cy="218522"/>
          </a:xfrm>
        </p:spPr>
        <p:txBody>
          <a:bodyPr/>
          <a:lstStyle/>
          <a:p>
            <a:fld id="{9C64F3F4-CE19-49F8-9EF4-FF4EE52031C2}" type="datetimeFigureOut">
              <a:rPr lang="en-GB" smtClean="0"/>
              <a:t>27/02/2018</a:t>
            </a:fld>
            <a:endParaRPr lang="en-GB"/>
          </a:p>
        </p:txBody>
      </p:sp>
      <p:sp>
        <p:nvSpPr>
          <p:cNvPr id="5" name="Footer Placeholder 4"/>
          <p:cNvSpPr>
            <a:spLocks noGrp="1"/>
          </p:cNvSpPr>
          <p:nvPr>
            <p:ph type="ftr" sz="quarter" idx="11"/>
          </p:nvPr>
        </p:nvSpPr>
        <p:spPr>
          <a:xfrm>
            <a:off x="4139952" y="6381328"/>
            <a:ext cx="2895600" cy="365125"/>
          </a:xfrm>
          <a:prstGeom prst="rect">
            <a:avLst/>
          </a:prstGeom>
        </p:spPr>
        <p:txBody>
          <a:bodyPr/>
          <a:lstStyle/>
          <a:p>
            <a:endParaRPr lang="en-GB"/>
          </a:p>
        </p:txBody>
      </p:sp>
      <p:sp>
        <p:nvSpPr>
          <p:cNvPr id="6" name="Slide Number Placeholder 5"/>
          <p:cNvSpPr>
            <a:spLocks noGrp="1"/>
          </p:cNvSpPr>
          <p:nvPr>
            <p:ph type="sldNum" sz="quarter" idx="12"/>
          </p:nvPr>
        </p:nvSpPr>
        <p:spPr/>
        <p:txBody>
          <a:bodyPr/>
          <a:lstStyle/>
          <a:p>
            <a:fld id="{AC82685A-BD3A-4230-8D85-804689F67293}" type="slidenum">
              <a:rPr lang="en-GB" smtClean="0"/>
              <a:t>‹#›</a:t>
            </a:fld>
            <a:endParaRPr lang="en-GB"/>
          </a:p>
        </p:txBody>
      </p:sp>
    </p:spTree>
    <p:extLst>
      <p:ext uri="{BB962C8B-B14F-4D97-AF65-F5344CB8AC3E}">
        <p14:creationId xmlns:p14="http://schemas.microsoft.com/office/powerpoint/2010/main" val="75880645"/>
      </p:ext>
    </p:extLst>
  </p:cSld>
  <p:clrMapOvr>
    <a:masterClrMapping/>
  </p:clrMapOvr>
</p:sldLayout>
</file>

<file path=ppt/slideLayouts/slideLayout2.xml><?xml version="1.0" encoding="utf-8"?>
<p:sldLayout xmlns:a="http://schemas.openxmlformats.org/drawingml/2006/main" xmlns:r="http://schemas.openxmlformats.org/officeDocument/2006/relationships" xmlns:p="http://schemas.openxmlformats.org/presentationml/2006/main" type="obj" preserve="1">
  <p:cSld name="Title and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GB"/>
          </a:p>
        </p:txBody>
      </p:sp>
      <p:sp>
        <p:nvSpPr>
          <p:cNvPr id="3" name="Content Placeholder 2"/>
          <p:cNvSpPr>
            <a:spLocks noGrp="1"/>
          </p:cNvSpPr>
          <p:nvPr>
            <p:ph idx="1"/>
          </p:nvPr>
        </p:nvSpPr>
        <p:spPr>
          <a:xfrm>
            <a:off x="457200" y="1600201"/>
            <a:ext cx="8229600" cy="3917032"/>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Date Placeholder 3"/>
          <p:cNvSpPr>
            <a:spLocks noGrp="1"/>
          </p:cNvSpPr>
          <p:nvPr>
            <p:ph type="dt" sz="half" idx="10"/>
          </p:nvPr>
        </p:nvSpPr>
        <p:spPr/>
        <p:txBody>
          <a:bodyPr/>
          <a:lstStyle/>
          <a:p>
            <a:fld id="{9C64F3F4-CE19-49F8-9EF4-FF4EE52031C2}" type="datetimeFigureOut">
              <a:rPr lang="en-GB" smtClean="0"/>
              <a:t>27/02/2018</a:t>
            </a:fld>
            <a:endParaRPr lang="en-GB"/>
          </a:p>
        </p:txBody>
      </p:sp>
      <p:sp>
        <p:nvSpPr>
          <p:cNvPr id="5" name="Footer Placeholder 4"/>
          <p:cNvSpPr>
            <a:spLocks noGrp="1"/>
          </p:cNvSpPr>
          <p:nvPr>
            <p:ph type="ftr" sz="quarter" idx="11"/>
          </p:nvPr>
        </p:nvSpPr>
        <p:spPr>
          <a:xfrm>
            <a:off x="3131840" y="6461780"/>
            <a:ext cx="2895600" cy="365125"/>
          </a:xfrm>
          <a:prstGeom prst="rect">
            <a:avLst/>
          </a:prstGeom>
        </p:spPr>
        <p:txBody>
          <a:bodyPr/>
          <a:lstStyle/>
          <a:p>
            <a:endParaRPr lang="en-GB" dirty="0"/>
          </a:p>
        </p:txBody>
      </p:sp>
      <p:sp>
        <p:nvSpPr>
          <p:cNvPr id="6" name="Slide Number Placeholder 5"/>
          <p:cNvSpPr>
            <a:spLocks noGrp="1"/>
          </p:cNvSpPr>
          <p:nvPr>
            <p:ph type="sldNum" sz="quarter" idx="12"/>
          </p:nvPr>
        </p:nvSpPr>
        <p:spPr/>
        <p:txBody>
          <a:bodyPr/>
          <a:lstStyle/>
          <a:p>
            <a:fld id="{AC82685A-BD3A-4230-8D85-804689F67293}" type="slidenum">
              <a:rPr lang="en-GB" smtClean="0"/>
              <a:t>‹#›</a:t>
            </a:fld>
            <a:endParaRPr lang="en-GB"/>
          </a:p>
        </p:txBody>
      </p:sp>
    </p:spTree>
    <p:extLst>
      <p:ext uri="{BB962C8B-B14F-4D97-AF65-F5344CB8AC3E}">
        <p14:creationId xmlns:p14="http://schemas.microsoft.com/office/powerpoint/2010/main" val="1861903015"/>
      </p:ext>
    </p:extLst>
  </p:cSld>
  <p:clrMapOvr>
    <a:masterClrMapping/>
  </p:clrMapOvr>
</p:sldLayout>
</file>

<file path=ppt/slideLayouts/slideLayout3.xml><?xml version="1.0" encoding="utf-8"?>
<p:sldLayout xmlns:a="http://schemas.openxmlformats.org/drawingml/2006/main" xmlns:r="http://schemas.openxmlformats.org/officeDocument/2006/relationships" xmlns:p="http://schemas.openxmlformats.org/presentationml/2006/main" type="secHead" preserve="1">
  <p:cSld name="Section Header">
    <p:spTree>
      <p:nvGrpSpPr>
        <p:cNvPr id="1" name=""/>
        <p:cNvGrpSpPr/>
        <p:nvPr/>
      </p:nvGrpSpPr>
      <p:grpSpPr>
        <a:xfrm>
          <a:off x="0" y="0"/>
          <a:ext cx="0" cy="0"/>
          <a:chOff x="0" y="0"/>
          <a:chExt cx="0" cy="0"/>
        </a:xfrm>
      </p:grpSpPr>
      <p:sp>
        <p:nvSpPr>
          <p:cNvPr id="2" name="Title 1"/>
          <p:cNvSpPr>
            <a:spLocks noGrp="1"/>
          </p:cNvSpPr>
          <p:nvPr>
            <p:ph type="title"/>
          </p:nvPr>
        </p:nvSpPr>
        <p:spPr>
          <a:xfrm>
            <a:off x="683568" y="3993083"/>
            <a:ext cx="7772400" cy="1362075"/>
          </a:xfrm>
        </p:spPr>
        <p:txBody>
          <a:bodyPr anchor="t"/>
          <a:lstStyle>
            <a:lvl1pPr algn="l">
              <a:defRPr sz="4000" b="1" cap="all"/>
            </a:lvl1pPr>
          </a:lstStyle>
          <a:p>
            <a:r>
              <a:rPr lang="en-US"/>
              <a:t>Click to edit Master title style</a:t>
            </a:r>
            <a:endParaRPr lang="en-GB"/>
          </a:p>
        </p:txBody>
      </p:sp>
      <p:sp>
        <p:nvSpPr>
          <p:cNvPr id="3" name="Text Placeholder 2"/>
          <p:cNvSpPr>
            <a:spLocks noGrp="1"/>
          </p:cNvSpPr>
          <p:nvPr>
            <p:ph type="body" idx="1"/>
          </p:nvPr>
        </p:nvSpPr>
        <p:spPr>
          <a:xfrm>
            <a:off x="683568" y="2492896"/>
            <a:ext cx="7772400" cy="1500187"/>
          </a:xfrm>
        </p:spPr>
        <p:txBody>
          <a:bodyPr anchor="b"/>
          <a:lstStyle>
            <a:lvl1pPr marL="0" indent="0">
              <a:buNone/>
              <a:defRPr sz="2000">
                <a:solidFill>
                  <a:schemeClr val="tx1">
                    <a:tint val="75000"/>
                  </a:schemeClr>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pPr lvl="0"/>
            <a:r>
              <a:rPr lang="en-US"/>
              <a:t>Click to edit Master text styles</a:t>
            </a:r>
          </a:p>
        </p:txBody>
      </p:sp>
      <p:sp>
        <p:nvSpPr>
          <p:cNvPr id="4" name="Date Placeholder 3"/>
          <p:cNvSpPr>
            <a:spLocks noGrp="1"/>
          </p:cNvSpPr>
          <p:nvPr>
            <p:ph type="dt" sz="half" idx="10"/>
          </p:nvPr>
        </p:nvSpPr>
        <p:spPr/>
        <p:txBody>
          <a:bodyPr/>
          <a:lstStyle/>
          <a:p>
            <a:fld id="{9C64F3F4-CE19-49F8-9EF4-FF4EE52031C2}" type="datetimeFigureOut">
              <a:rPr lang="en-GB" smtClean="0"/>
              <a:t>27/02/2018</a:t>
            </a:fld>
            <a:endParaRPr lang="en-GB"/>
          </a:p>
        </p:txBody>
      </p:sp>
      <p:sp>
        <p:nvSpPr>
          <p:cNvPr id="6" name="Slide Number Placeholder 5"/>
          <p:cNvSpPr>
            <a:spLocks noGrp="1"/>
          </p:cNvSpPr>
          <p:nvPr>
            <p:ph type="sldNum" sz="quarter" idx="12"/>
          </p:nvPr>
        </p:nvSpPr>
        <p:spPr/>
        <p:txBody>
          <a:bodyPr/>
          <a:lstStyle/>
          <a:p>
            <a:fld id="{AC82685A-BD3A-4230-8D85-804689F67293}" type="slidenum">
              <a:rPr lang="en-GB" smtClean="0"/>
              <a:t>‹#›</a:t>
            </a:fld>
            <a:endParaRPr lang="en-GB"/>
          </a:p>
        </p:txBody>
      </p:sp>
    </p:spTree>
    <p:extLst>
      <p:ext uri="{BB962C8B-B14F-4D97-AF65-F5344CB8AC3E}">
        <p14:creationId xmlns:p14="http://schemas.microsoft.com/office/powerpoint/2010/main" val="2181350662"/>
      </p:ext>
    </p:extLst>
  </p:cSld>
  <p:clrMapOvr>
    <a:masterClrMapping/>
  </p:clrMapOvr>
</p:sldLayout>
</file>

<file path=ppt/slideLayouts/slideLayout4.xml><?xml version="1.0" encoding="utf-8"?>
<p:sldLayout xmlns:a="http://schemas.openxmlformats.org/drawingml/2006/main" xmlns:r="http://schemas.openxmlformats.org/officeDocument/2006/relationships" xmlns:p="http://schemas.openxmlformats.org/presentationml/2006/main" type="twoObj" preserve="1">
  <p:cSld name="Two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GB"/>
          </a:p>
        </p:txBody>
      </p:sp>
      <p:sp>
        <p:nvSpPr>
          <p:cNvPr id="3" name="Content Placeholder 2"/>
          <p:cNvSpPr>
            <a:spLocks noGrp="1"/>
          </p:cNvSpPr>
          <p:nvPr>
            <p:ph sz="half" idx="1"/>
          </p:nvPr>
        </p:nvSpPr>
        <p:spPr>
          <a:xfrm>
            <a:off x="457200" y="1600201"/>
            <a:ext cx="4038600" cy="3989040"/>
          </a:xfrm>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Content Placeholder 3"/>
          <p:cNvSpPr>
            <a:spLocks noGrp="1"/>
          </p:cNvSpPr>
          <p:nvPr>
            <p:ph sz="half" idx="2"/>
          </p:nvPr>
        </p:nvSpPr>
        <p:spPr>
          <a:xfrm>
            <a:off x="4648200" y="1600201"/>
            <a:ext cx="4038600" cy="3989040"/>
          </a:xfrm>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5" name="Date Placeholder 4"/>
          <p:cNvSpPr>
            <a:spLocks noGrp="1"/>
          </p:cNvSpPr>
          <p:nvPr>
            <p:ph type="dt" sz="half" idx="10"/>
          </p:nvPr>
        </p:nvSpPr>
        <p:spPr/>
        <p:txBody>
          <a:bodyPr/>
          <a:lstStyle/>
          <a:p>
            <a:fld id="{9C64F3F4-CE19-49F8-9EF4-FF4EE52031C2}" type="datetimeFigureOut">
              <a:rPr lang="en-GB" smtClean="0"/>
              <a:t>27/02/2018</a:t>
            </a:fld>
            <a:endParaRPr lang="en-GB"/>
          </a:p>
        </p:txBody>
      </p:sp>
      <p:sp>
        <p:nvSpPr>
          <p:cNvPr id="7" name="Slide Number Placeholder 6"/>
          <p:cNvSpPr>
            <a:spLocks noGrp="1"/>
          </p:cNvSpPr>
          <p:nvPr>
            <p:ph type="sldNum" sz="quarter" idx="12"/>
          </p:nvPr>
        </p:nvSpPr>
        <p:spPr/>
        <p:txBody>
          <a:bodyPr/>
          <a:lstStyle/>
          <a:p>
            <a:fld id="{AC82685A-BD3A-4230-8D85-804689F67293}" type="slidenum">
              <a:rPr lang="en-GB" smtClean="0"/>
              <a:t>‹#›</a:t>
            </a:fld>
            <a:endParaRPr lang="en-GB"/>
          </a:p>
        </p:txBody>
      </p:sp>
    </p:spTree>
    <p:extLst>
      <p:ext uri="{BB962C8B-B14F-4D97-AF65-F5344CB8AC3E}">
        <p14:creationId xmlns:p14="http://schemas.microsoft.com/office/powerpoint/2010/main" val="2408740811"/>
      </p:ext>
    </p:extLst>
  </p:cSld>
  <p:clrMapOvr>
    <a:masterClrMapping/>
  </p:clrMapOvr>
</p:sldLayout>
</file>

<file path=ppt/slideLayouts/slideLayout5.xml><?xml version="1.0" encoding="utf-8"?>
<p:sldLayout xmlns:a="http://schemas.openxmlformats.org/drawingml/2006/main" xmlns:r="http://schemas.openxmlformats.org/officeDocument/2006/relationships" xmlns:p="http://schemas.openxmlformats.org/presentationml/2006/main" type="twoTxTwoObj" preserve="1">
  <p:cSld name="Comparison">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lvl1pPr>
              <a:defRPr/>
            </a:lvl1pPr>
          </a:lstStyle>
          <a:p>
            <a:r>
              <a:rPr lang="en-US"/>
              <a:t>Click to edit Master title style</a:t>
            </a:r>
            <a:endParaRPr lang="en-GB"/>
          </a:p>
        </p:txBody>
      </p:sp>
      <p:sp>
        <p:nvSpPr>
          <p:cNvPr id="3" name="Text Placeholder 2"/>
          <p:cNvSpPr>
            <a:spLocks noGrp="1"/>
          </p:cNvSpPr>
          <p:nvPr>
            <p:ph type="body" idx="1"/>
          </p:nvPr>
        </p:nvSpPr>
        <p:spPr>
          <a:xfrm>
            <a:off x="457200" y="1535113"/>
            <a:ext cx="4040188" cy="63976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4" name="Content Placeholder 3"/>
          <p:cNvSpPr>
            <a:spLocks noGrp="1"/>
          </p:cNvSpPr>
          <p:nvPr>
            <p:ph sz="half" idx="2"/>
          </p:nvPr>
        </p:nvSpPr>
        <p:spPr>
          <a:xfrm>
            <a:off x="457200" y="2174875"/>
            <a:ext cx="4040188" cy="3414365"/>
          </a:xfrm>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5" name="Text Placeholder 4"/>
          <p:cNvSpPr>
            <a:spLocks noGrp="1"/>
          </p:cNvSpPr>
          <p:nvPr>
            <p:ph type="body" sz="quarter" idx="3"/>
          </p:nvPr>
        </p:nvSpPr>
        <p:spPr>
          <a:xfrm>
            <a:off x="4645025" y="1535113"/>
            <a:ext cx="4041775" cy="63976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6" name="Content Placeholder 5"/>
          <p:cNvSpPr>
            <a:spLocks noGrp="1"/>
          </p:cNvSpPr>
          <p:nvPr>
            <p:ph sz="quarter" idx="4"/>
          </p:nvPr>
        </p:nvSpPr>
        <p:spPr>
          <a:xfrm>
            <a:off x="4645025" y="2174875"/>
            <a:ext cx="4041775" cy="3414365"/>
          </a:xfrm>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7" name="Date Placeholder 6"/>
          <p:cNvSpPr>
            <a:spLocks noGrp="1"/>
          </p:cNvSpPr>
          <p:nvPr>
            <p:ph type="dt" sz="half" idx="10"/>
          </p:nvPr>
        </p:nvSpPr>
        <p:spPr/>
        <p:txBody>
          <a:bodyPr/>
          <a:lstStyle/>
          <a:p>
            <a:fld id="{9C64F3F4-CE19-49F8-9EF4-FF4EE52031C2}" type="datetimeFigureOut">
              <a:rPr lang="en-GB" smtClean="0"/>
              <a:t>27/02/2018</a:t>
            </a:fld>
            <a:endParaRPr lang="en-GB"/>
          </a:p>
        </p:txBody>
      </p:sp>
      <p:sp>
        <p:nvSpPr>
          <p:cNvPr id="9" name="Slide Number Placeholder 8"/>
          <p:cNvSpPr>
            <a:spLocks noGrp="1"/>
          </p:cNvSpPr>
          <p:nvPr>
            <p:ph type="sldNum" sz="quarter" idx="12"/>
          </p:nvPr>
        </p:nvSpPr>
        <p:spPr/>
        <p:txBody>
          <a:bodyPr/>
          <a:lstStyle/>
          <a:p>
            <a:fld id="{AC82685A-BD3A-4230-8D85-804689F67293}" type="slidenum">
              <a:rPr lang="en-GB" smtClean="0"/>
              <a:t>‹#›</a:t>
            </a:fld>
            <a:endParaRPr lang="en-GB"/>
          </a:p>
        </p:txBody>
      </p:sp>
    </p:spTree>
    <p:extLst>
      <p:ext uri="{BB962C8B-B14F-4D97-AF65-F5344CB8AC3E}">
        <p14:creationId xmlns:p14="http://schemas.microsoft.com/office/powerpoint/2010/main" val="3044404830"/>
      </p:ext>
    </p:extLst>
  </p:cSld>
  <p:clrMapOvr>
    <a:masterClrMapping/>
  </p:clrMapOvr>
</p:sldLayout>
</file>

<file path=ppt/slideLayouts/slideLayout6.xml><?xml version="1.0" encoding="utf-8"?>
<p:sldLayout xmlns:a="http://schemas.openxmlformats.org/drawingml/2006/main" xmlns:r="http://schemas.openxmlformats.org/officeDocument/2006/relationships" xmlns:p="http://schemas.openxmlformats.org/presentationml/2006/main" type="titleOnly" preserve="1">
  <p:cSld name="Title Only">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GB"/>
          </a:p>
        </p:txBody>
      </p:sp>
      <p:sp>
        <p:nvSpPr>
          <p:cNvPr id="3" name="Date Placeholder 2"/>
          <p:cNvSpPr>
            <a:spLocks noGrp="1"/>
          </p:cNvSpPr>
          <p:nvPr>
            <p:ph type="dt" sz="half" idx="10"/>
          </p:nvPr>
        </p:nvSpPr>
        <p:spPr/>
        <p:txBody>
          <a:bodyPr/>
          <a:lstStyle/>
          <a:p>
            <a:fld id="{9C64F3F4-CE19-49F8-9EF4-FF4EE52031C2}" type="datetimeFigureOut">
              <a:rPr lang="en-GB" smtClean="0"/>
              <a:t>27/02/2018</a:t>
            </a:fld>
            <a:endParaRPr lang="en-GB"/>
          </a:p>
        </p:txBody>
      </p:sp>
      <p:sp>
        <p:nvSpPr>
          <p:cNvPr id="5" name="Slide Number Placeholder 4"/>
          <p:cNvSpPr>
            <a:spLocks noGrp="1"/>
          </p:cNvSpPr>
          <p:nvPr>
            <p:ph type="sldNum" sz="quarter" idx="12"/>
          </p:nvPr>
        </p:nvSpPr>
        <p:spPr/>
        <p:txBody>
          <a:bodyPr/>
          <a:lstStyle/>
          <a:p>
            <a:fld id="{AC82685A-BD3A-4230-8D85-804689F67293}" type="slidenum">
              <a:rPr lang="en-GB" smtClean="0"/>
              <a:t>‹#›</a:t>
            </a:fld>
            <a:endParaRPr lang="en-GB"/>
          </a:p>
        </p:txBody>
      </p:sp>
    </p:spTree>
    <p:extLst>
      <p:ext uri="{BB962C8B-B14F-4D97-AF65-F5344CB8AC3E}">
        <p14:creationId xmlns:p14="http://schemas.microsoft.com/office/powerpoint/2010/main" val="1293505104"/>
      </p:ext>
    </p:extLst>
  </p:cSld>
  <p:clrMapOvr>
    <a:masterClrMapping/>
  </p:clrMapOvr>
</p:sldLayout>
</file>

<file path=ppt/slideLayouts/slideLayout7.xml><?xml version="1.0" encoding="utf-8"?>
<p:sldLayout xmlns:a="http://schemas.openxmlformats.org/drawingml/2006/main" xmlns:r="http://schemas.openxmlformats.org/officeDocument/2006/relationships" xmlns:p="http://schemas.openxmlformats.org/presentationml/2006/main" type="blank" preserve="1">
  <p:cSld name="Blank">
    <p:spTree>
      <p:nvGrpSpPr>
        <p:cNvPr id="1" name=""/>
        <p:cNvGrpSpPr/>
        <p:nvPr/>
      </p:nvGrpSpPr>
      <p:grpSpPr>
        <a:xfrm>
          <a:off x="0" y="0"/>
          <a:ext cx="0" cy="0"/>
          <a:chOff x="0" y="0"/>
          <a:chExt cx="0" cy="0"/>
        </a:xfrm>
      </p:grpSpPr>
      <p:sp>
        <p:nvSpPr>
          <p:cNvPr id="2" name="Date Placeholder 1"/>
          <p:cNvSpPr>
            <a:spLocks noGrp="1"/>
          </p:cNvSpPr>
          <p:nvPr>
            <p:ph type="dt" sz="half" idx="10"/>
          </p:nvPr>
        </p:nvSpPr>
        <p:spPr/>
        <p:txBody>
          <a:bodyPr/>
          <a:lstStyle/>
          <a:p>
            <a:fld id="{9C64F3F4-CE19-49F8-9EF4-FF4EE52031C2}" type="datetimeFigureOut">
              <a:rPr lang="en-GB" smtClean="0"/>
              <a:t>27/02/2018</a:t>
            </a:fld>
            <a:endParaRPr lang="en-GB"/>
          </a:p>
        </p:txBody>
      </p:sp>
      <p:sp>
        <p:nvSpPr>
          <p:cNvPr id="4" name="Slide Number Placeholder 3"/>
          <p:cNvSpPr>
            <a:spLocks noGrp="1"/>
          </p:cNvSpPr>
          <p:nvPr>
            <p:ph type="sldNum" sz="quarter" idx="12"/>
          </p:nvPr>
        </p:nvSpPr>
        <p:spPr/>
        <p:txBody>
          <a:bodyPr/>
          <a:lstStyle/>
          <a:p>
            <a:fld id="{AC82685A-BD3A-4230-8D85-804689F67293}" type="slidenum">
              <a:rPr lang="en-GB" smtClean="0"/>
              <a:t>‹#›</a:t>
            </a:fld>
            <a:endParaRPr lang="en-GB"/>
          </a:p>
        </p:txBody>
      </p:sp>
    </p:spTree>
    <p:extLst>
      <p:ext uri="{BB962C8B-B14F-4D97-AF65-F5344CB8AC3E}">
        <p14:creationId xmlns:p14="http://schemas.microsoft.com/office/powerpoint/2010/main" val="231099650"/>
      </p:ext>
    </p:extLst>
  </p:cSld>
  <p:clrMapOvr>
    <a:masterClrMapping/>
  </p:clrMapOvr>
</p:sldLayout>
</file>

<file path=ppt/slideLayouts/slideLayout8.xml><?xml version="1.0" encoding="utf-8"?>
<p:sldLayout xmlns:a="http://schemas.openxmlformats.org/drawingml/2006/main" xmlns:r="http://schemas.openxmlformats.org/officeDocument/2006/relationships" xmlns:p="http://schemas.openxmlformats.org/presentationml/2006/main" type="objTx" preserve="1">
  <p:cSld name="Content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457200" y="273050"/>
            <a:ext cx="3008313" cy="1162050"/>
          </a:xfrm>
        </p:spPr>
        <p:txBody>
          <a:bodyPr anchor="b"/>
          <a:lstStyle>
            <a:lvl1pPr algn="l">
              <a:defRPr sz="2000" b="1"/>
            </a:lvl1pPr>
          </a:lstStyle>
          <a:p>
            <a:r>
              <a:rPr lang="en-US"/>
              <a:t>Click to edit Master title style</a:t>
            </a:r>
            <a:endParaRPr lang="en-GB"/>
          </a:p>
        </p:txBody>
      </p:sp>
      <p:sp>
        <p:nvSpPr>
          <p:cNvPr id="3" name="Content Placeholder 2"/>
          <p:cNvSpPr>
            <a:spLocks noGrp="1"/>
          </p:cNvSpPr>
          <p:nvPr>
            <p:ph idx="1"/>
          </p:nvPr>
        </p:nvSpPr>
        <p:spPr>
          <a:xfrm>
            <a:off x="3575050" y="273050"/>
            <a:ext cx="5111750" cy="5172173"/>
          </a:xfrm>
        </p:spPr>
        <p:txBody>
          <a:bodyPr/>
          <a:lstStyle>
            <a:lvl1pPr>
              <a:defRPr sz="3200"/>
            </a:lvl1pPr>
            <a:lvl2pPr>
              <a:defRPr sz="2800"/>
            </a:lvl2pPr>
            <a:lvl3pPr>
              <a:defRPr sz="2400"/>
            </a:lvl3pPr>
            <a:lvl4pPr>
              <a:defRPr sz="2000"/>
            </a:lvl4pPr>
            <a:lvl5pPr>
              <a:defRPr sz="2000"/>
            </a:lvl5pPr>
            <a:lvl6pPr>
              <a:defRPr sz="2000"/>
            </a:lvl6pPr>
            <a:lvl7pPr>
              <a:defRPr sz="2000"/>
            </a:lvl7pPr>
            <a:lvl8pPr>
              <a:defRPr sz="2000"/>
            </a:lvl8pPr>
            <a:lvl9pPr>
              <a:defRPr sz="20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Text Placeholder 3"/>
          <p:cNvSpPr>
            <a:spLocks noGrp="1"/>
          </p:cNvSpPr>
          <p:nvPr>
            <p:ph type="body" sz="half" idx="2"/>
          </p:nvPr>
        </p:nvSpPr>
        <p:spPr>
          <a:xfrm>
            <a:off x="457200" y="1435100"/>
            <a:ext cx="3008313" cy="4029891"/>
          </a:xfrm>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a:t>Click to edit Master text styles</a:t>
            </a:r>
          </a:p>
        </p:txBody>
      </p:sp>
      <p:sp>
        <p:nvSpPr>
          <p:cNvPr id="5" name="Date Placeholder 4"/>
          <p:cNvSpPr>
            <a:spLocks noGrp="1"/>
          </p:cNvSpPr>
          <p:nvPr>
            <p:ph type="dt" sz="half" idx="10"/>
          </p:nvPr>
        </p:nvSpPr>
        <p:spPr/>
        <p:txBody>
          <a:bodyPr/>
          <a:lstStyle/>
          <a:p>
            <a:fld id="{9C64F3F4-CE19-49F8-9EF4-FF4EE52031C2}" type="datetimeFigureOut">
              <a:rPr lang="en-GB" smtClean="0"/>
              <a:t>27/02/2018</a:t>
            </a:fld>
            <a:endParaRPr lang="en-GB"/>
          </a:p>
        </p:txBody>
      </p:sp>
      <p:sp>
        <p:nvSpPr>
          <p:cNvPr id="7" name="Slide Number Placeholder 6"/>
          <p:cNvSpPr>
            <a:spLocks noGrp="1"/>
          </p:cNvSpPr>
          <p:nvPr>
            <p:ph type="sldNum" sz="quarter" idx="12"/>
          </p:nvPr>
        </p:nvSpPr>
        <p:spPr/>
        <p:txBody>
          <a:bodyPr/>
          <a:lstStyle/>
          <a:p>
            <a:fld id="{AC82685A-BD3A-4230-8D85-804689F67293}" type="slidenum">
              <a:rPr lang="en-GB" smtClean="0"/>
              <a:t>‹#›</a:t>
            </a:fld>
            <a:endParaRPr lang="en-GB"/>
          </a:p>
        </p:txBody>
      </p:sp>
    </p:spTree>
    <p:extLst>
      <p:ext uri="{BB962C8B-B14F-4D97-AF65-F5344CB8AC3E}">
        <p14:creationId xmlns:p14="http://schemas.microsoft.com/office/powerpoint/2010/main" val="2403223369"/>
      </p:ext>
    </p:extLst>
  </p:cSld>
  <p:clrMapOvr>
    <a:masterClrMapping/>
  </p:clrMapOvr>
</p:sldLayout>
</file>

<file path=ppt/slideLayouts/slideLayout9.xml><?xml version="1.0" encoding="utf-8"?>
<p:sldLayout xmlns:a="http://schemas.openxmlformats.org/drawingml/2006/main" xmlns:r="http://schemas.openxmlformats.org/officeDocument/2006/relationships" xmlns:p="http://schemas.openxmlformats.org/presentationml/2006/main" type="picTx" preserve="1">
  <p:cSld name="Picture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1792288" y="4509120"/>
            <a:ext cx="5486400" cy="566738"/>
          </a:xfrm>
        </p:spPr>
        <p:txBody>
          <a:bodyPr anchor="b"/>
          <a:lstStyle>
            <a:lvl1pPr algn="l">
              <a:defRPr sz="2000" b="1"/>
            </a:lvl1pPr>
          </a:lstStyle>
          <a:p>
            <a:r>
              <a:rPr lang="en-US"/>
              <a:t>Click to edit Master title style</a:t>
            </a:r>
            <a:endParaRPr lang="en-GB" dirty="0"/>
          </a:p>
        </p:txBody>
      </p:sp>
      <p:sp>
        <p:nvSpPr>
          <p:cNvPr id="3" name="Picture Placeholder 2"/>
          <p:cNvSpPr>
            <a:spLocks noGrp="1"/>
          </p:cNvSpPr>
          <p:nvPr>
            <p:ph type="pic" idx="1"/>
          </p:nvPr>
        </p:nvSpPr>
        <p:spPr>
          <a:xfrm>
            <a:off x="1792288" y="612775"/>
            <a:ext cx="5486400" cy="3824337"/>
          </a:xfrm>
        </p:spPr>
        <p:txBody>
          <a:bodyPr/>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r>
              <a:rPr lang="en-US"/>
              <a:t>Click icon to add picture</a:t>
            </a:r>
            <a:endParaRPr lang="en-GB"/>
          </a:p>
        </p:txBody>
      </p:sp>
      <p:sp>
        <p:nvSpPr>
          <p:cNvPr id="4" name="Text Placeholder 3"/>
          <p:cNvSpPr>
            <a:spLocks noGrp="1"/>
          </p:cNvSpPr>
          <p:nvPr>
            <p:ph type="body" sz="half" idx="2"/>
          </p:nvPr>
        </p:nvSpPr>
        <p:spPr>
          <a:xfrm>
            <a:off x="1792288" y="5157192"/>
            <a:ext cx="5486400" cy="432048"/>
          </a:xfrm>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a:t>Click to edit Master text styles</a:t>
            </a:r>
          </a:p>
        </p:txBody>
      </p:sp>
      <p:sp>
        <p:nvSpPr>
          <p:cNvPr id="5" name="Date Placeholder 4"/>
          <p:cNvSpPr>
            <a:spLocks noGrp="1"/>
          </p:cNvSpPr>
          <p:nvPr>
            <p:ph type="dt" sz="half" idx="10"/>
          </p:nvPr>
        </p:nvSpPr>
        <p:spPr/>
        <p:txBody>
          <a:bodyPr/>
          <a:lstStyle/>
          <a:p>
            <a:fld id="{9C64F3F4-CE19-49F8-9EF4-FF4EE52031C2}" type="datetimeFigureOut">
              <a:rPr lang="en-GB" smtClean="0"/>
              <a:t>27/02/2018</a:t>
            </a:fld>
            <a:endParaRPr lang="en-GB"/>
          </a:p>
        </p:txBody>
      </p:sp>
      <p:sp>
        <p:nvSpPr>
          <p:cNvPr id="7" name="Slide Number Placeholder 6"/>
          <p:cNvSpPr>
            <a:spLocks noGrp="1"/>
          </p:cNvSpPr>
          <p:nvPr>
            <p:ph type="sldNum" sz="quarter" idx="12"/>
          </p:nvPr>
        </p:nvSpPr>
        <p:spPr/>
        <p:txBody>
          <a:bodyPr/>
          <a:lstStyle/>
          <a:p>
            <a:fld id="{AC82685A-BD3A-4230-8D85-804689F67293}" type="slidenum">
              <a:rPr lang="en-GB" smtClean="0"/>
              <a:t>‹#›</a:t>
            </a:fld>
            <a:endParaRPr lang="en-GB"/>
          </a:p>
        </p:txBody>
      </p:sp>
    </p:spTree>
    <p:extLst>
      <p:ext uri="{BB962C8B-B14F-4D97-AF65-F5344CB8AC3E}">
        <p14:creationId xmlns:p14="http://schemas.microsoft.com/office/powerpoint/2010/main" val="2536763344"/>
      </p:ext>
    </p:extLst>
  </p:cSld>
  <p:clrMapOvr>
    <a:masterClrMapping/>
  </p:clrMapOvr>
</p:sldLayout>
</file>

<file path=ppt/slideLayouts/slideLayout10.xml><?xml version="1.0" encoding="utf-8"?>
<p:sldLayout xmlns:a="http://schemas.openxmlformats.org/drawingml/2006/main" xmlns:r="http://schemas.openxmlformats.org/officeDocument/2006/relationships" xmlns:p="http://schemas.openxmlformats.org/presentationml/2006/main" type="vertTx" preserve="1">
  <p:cSld name="Title and Vertical Tex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GB"/>
          </a:p>
        </p:txBody>
      </p:sp>
      <p:sp>
        <p:nvSpPr>
          <p:cNvPr id="3" name="Vertical Text Placeholder 2"/>
          <p:cNvSpPr>
            <a:spLocks noGrp="1"/>
          </p:cNvSpPr>
          <p:nvPr>
            <p:ph type="body" orient="vert" idx="1"/>
          </p:nvPr>
        </p:nvSpPr>
        <p:spPr/>
        <p:txBody>
          <a:bodyPr vert="eaVert"/>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Date Placeholder 3"/>
          <p:cNvSpPr>
            <a:spLocks noGrp="1"/>
          </p:cNvSpPr>
          <p:nvPr>
            <p:ph type="dt" sz="half" idx="10"/>
          </p:nvPr>
        </p:nvSpPr>
        <p:spPr/>
        <p:txBody>
          <a:bodyPr/>
          <a:lstStyle/>
          <a:p>
            <a:fld id="{9C64F3F4-CE19-49F8-9EF4-FF4EE52031C2}" type="datetimeFigureOut">
              <a:rPr lang="en-GB" smtClean="0"/>
              <a:t>27/02/2018</a:t>
            </a:fld>
            <a:endParaRPr lang="en-GB"/>
          </a:p>
        </p:txBody>
      </p:sp>
      <p:sp>
        <p:nvSpPr>
          <p:cNvPr id="6" name="Slide Number Placeholder 5"/>
          <p:cNvSpPr>
            <a:spLocks noGrp="1"/>
          </p:cNvSpPr>
          <p:nvPr>
            <p:ph type="sldNum" sz="quarter" idx="12"/>
          </p:nvPr>
        </p:nvSpPr>
        <p:spPr/>
        <p:txBody>
          <a:bodyPr/>
          <a:lstStyle/>
          <a:p>
            <a:fld id="{AC82685A-BD3A-4230-8D85-804689F67293}" type="slidenum">
              <a:rPr lang="en-GB" smtClean="0"/>
              <a:t>‹#›</a:t>
            </a:fld>
            <a:endParaRPr lang="en-GB"/>
          </a:p>
        </p:txBody>
      </p:sp>
    </p:spTree>
    <p:extLst>
      <p:ext uri="{BB962C8B-B14F-4D97-AF65-F5344CB8AC3E}">
        <p14:creationId xmlns:p14="http://schemas.microsoft.com/office/powerpoint/2010/main" val="2885291963"/>
      </p:ext>
    </p:extLst>
  </p:cSld>
  <p:clrMapOvr>
    <a:masterClrMapping/>
  </p:clrMapOvr>
</p:sldLayout>
</file>

<file path=ppt/slideLayouts/slideLayout11.xml><?xml version="1.0" encoding="utf-8"?>
<p:sldLayout xmlns:a="http://schemas.openxmlformats.org/drawingml/2006/main" xmlns:r="http://schemas.openxmlformats.org/officeDocument/2006/relationships" xmlns:p="http://schemas.openxmlformats.org/presentationml/2006/main" type="vertTitleAndTx" preserve="1">
  <p:cSld name="Vertical Title and Text">
    <p:spTree>
      <p:nvGrpSpPr>
        <p:cNvPr id="1" name=""/>
        <p:cNvGrpSpPr/>
        <p:nvPr/>
      </p:nvGrpSpPr>
      <p:grpSpPr>
        <a:xfrm>
          <a:off x="0" y="0"/>
          <a:ext cx="0" cy="0"/>
          <a:chOff x="0" y="0"/>
          <a:chExt cx="0" cy="0"/>
        </a:xfrm>
      </p:grpSpPr>
      <p:sp>
        <p:nvSpPr>
          <p:cNvPr id="2" name="Vertical Title 1"/>
          <p:cNvSpPr>
            <a:spLocks noGrp="1"/>
          </p:cNvSpPr>
          <p:nvPr>
            <p:ph type="title" orient="vert"/>
          </p:nvPr>
        </p:nvSpPr>
        <p:spPr>
          <a:xfrm>
            <a:off x="6629400" y="274639"/>
            <a:ext cx="2057400" cy="5242594"/>
          </a:xfrm>
        </p:spPr>
        <p:txBody>
          <a:bodyPr vert="eaVert"/>
          <a:lstStyle/>
          <a:p>
            <a:r>
              <a:rPr lang="en-US"/>
              <a:t>Click to edit Master title style</a:t>
            </a:r>
            <a:endParaRPr lang="en-GB"/>
          </a:p>
        </p:txBody>
      </p:sp>
      <p:sp>
        <p:nvSpPr>
          <p:cNvPr id="3" name="Vertical Text Placeholder 2"/>
          <p:cNvSpPr>
            <a:spLocks noGrp="1"/>
          </p:cNvSpPr>
          <p:nvPr>
            <p:ph type="body" orient="vert" idx="1"/>
          </p:nvPr>
        </p:nvSpPr>
        <p:spPr>
          <a:xfrm>
            <a:off x="457200" y="274639"/>
            <a:ext cx="6019800" cy="5242594"/>
          </a:xfrm>
        </p:spPr>
        <p:txBody>
          <a:bodyPr vert="eaVert"/>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Date Placeholder 3"/>
          <p:cNvSpPr>
            <a:spLocks noGrp="1"/>
          </p:cNvSpPr>
          <p:nvPr>
            <p:ph type="dt" sz="half" idx="10"/>
          </p:nvPr>
        </p:nvSpPr>
        <p:spPr/>
        <p:txBody>
          <a:bodyPr/>
          <a:lstStyle/>
          <a:p>
            <a:fld id="{9C64F3F4-CE19-49F8-9EF4-FF4EE52031C2}" type="datetimeFigureOut">
              <a:rPr lang="en-GB" smtClean="0"/>
              <a:t>27/02/2018</a:t>
            </a:fld>
            <a:endParaRPr lang="en-GB"/>
          </a:p>
        </p:txBody>
      </p:sp>
      <p:sp>
        <p:nvSpPr>
          <p:cNvPr id="6" name="Slide Number Placeholder 5"/>
          <p:cNvSpPr>
            <a:spLocks noGrp="1"/>
          </p:cNvSpPr>
          <p:nvPr>
            <p:ph type="sldNum" sz="quarter" idx="12"/>
          </p:nvPr>
        </p:nvSpPr>
        <p:spPr/>
        <p:txBody>
          <a:bodyPr/>
          <a:lstStyle/>
          <a:p>
            <a:fld id="{AC82685A-BD3A-4230-8D85-804689F67293}" type="slidenum">
              <a:rPr lang="en-GB" smtClean="0"/>
              <a:t>‹#›</a:t>
            </a:fld>
            <a:endParaRPr lang="en-GB"/>
          </a:p>
        </p:txBody>
      </p:sp>
    </p:spTree>
    <p:extLst>
      <p:ext uri="{BB962C8B-B14F-4D97-AF65-F5344CB8AC3E}">
        <p14:creationId xmlns:p14="http://schemas.microsoft.com/office/powerpoint/2010/main" val="2691687140"/>
      </p:ext>
    </p:extLst>
  </p:cSld>
  <p:clrMapOvr>
    <a:masterClrMapping/>
  </p:clrMapOvr>
</p:sldLayout>
</file>

<file path=ppt/slideMasters/_rels/slideMaster1.xml.rels><?xml version="1.0" encoding="UTF-8" standalone="yes"?>
<Relationships xmlns="http://schemas.openxmlformats.org/package/2006/relationships"><Relationship Id="rId8" Type="http://schemas.openxmlformats.org/officeDocument/2006/relationships/slideLayout" Target="../slideLayouts/slideLayout8.xml"/><Relationship Id="rId13" Type="http://schemas.openxmlformats.org/officeDocument/2006/relationships/image" Target="../media/image1.jpg"/><Relationship Id="rId3" Type="http://schemas.openxmlformats.org/officeDocument/2006/relationships/slideLayout" Target="../slideLayouts/slideLayout3.xml"/><Relationship Id="rId7" Type="http://schemas.openxmlformats.org/officeDocument/2006/relationships/slideLayout" Target="../slideLayouts/slideLayout7.xml"/><Relationship Id="rId12" Type="http://schemas.openxmlformats.org/officeDocument/2006/relationships/theme" Target="../theme/theme1.xml"/><Relationship Id="rId2" Type="http://schemas.openxmlformats.org/officeDocument/2006/relationships/slideLayout" Target="../slideLayouts/slideLayout2.xml"/><Relationship Id="rId1" Type="http://schemas.openxmlformats.org/officeDocument/2006/relationships/slideLayout" Target="../slideLayouts/slideLayout1.xml"/><Relationship Id="rId6" Type="http://schemas.openxmlformats.org/officeDocument/2006/relationships/slideLayout" Target="../slideLayouts/slideLayout6.xml"/><Relationship Id="rId11" Type="http://schemas.openxmlformats.org/officeDocument/2006/relationships/slideLayout" Target="../slideLayouts/slideLayout11.xml"/><Relationship Id="rId5" Type="http://schemas.openxmlformats.org/officeDocument/2006/relationships/slideLayout" Target="../slideLayouts/slideLayout5.xml"/><Relationship Id="rId10" Type="http://schemas.openxmlformats.org/officeDocument/2006/relationships/slideLayout" Target="../slideLayouts/slideLayout10.xml"/><Relationship Id="rId4" Type="http://schemas.openxmlformats.org/officeDocument/2006/relationships/slideLayout" Target="../slideLayouts/slideLayout4.xml"/><Relationship Id="rId9" Type="http://schemas.openxmlformats.org/officeDocument/2006/relationships/slideLayout" Target="../slideLayouts/slideLayout9.xml"/></Relationships>
</file>

<file path=ppt/slideMasters/slideMaster1.xml><?xml version="1.0" encoding="utf-8"?>
<p:sldMaster xmlns:a="http://schemas.openxmlformats.org/drawingml/2006/main" xmlns:r="http://schemas.openxmlformats.org/officeDocument/2006/relationships" xmlns:p="http://schemas.openxmlformats.org/presentationml/2006/main">
  <p:cSld>
    <p:bg>
      <p:bgPr>
        <a:blipFill dpi="0" rotWithShape="1">
          <a:blip r:embed="rId13">
            <a:lum/>
          </a:blip>
          <a:srcRect/>
          <a:stretch>
            <a:fillRect/>
          </a:stretch>
        </a:blipFill>
        <a:effectLst/>
      </p:bgPr>
    </p:bg>
    <p:spTree>
      <p:nvGrpSpPr>
        <p:cNvPr id="1" name=""/>
        <p:cNvGrpSpPr/>
        <p:nvPr/>
      </p:nvGrpSpPr>
      <p:grpSpPr>
        <a:xfrm>
          <a:off x="0" y="0"/>
          <a:ext cx="0" cy="0"/>
          <a:chOff x="0" y="0"/>
          <a:chExt cx="0" cy="0"/>
        </a:xfrm>
      </p:grpSpPr>
      <p:sp>
        <p:nvSpPr>
          <p:cNvPr id="2" name="Title Placeholder 1"/>
          <p:cNvSpPr>
            <a:spLocks noGrp="1"/>
          </p:cNvSpPr>
          <p:nvPr>
            <p:ph type="title"/>
          </p:nvPr>
        </p:nvSpPr>
        <p:spPr>
          <a:xfrm>
            <a:off x="457200" y="274638"/>
            <a:ext cx="8229600" cy="1143000"/>
          </a:xfrm>
          <a:prstGeom prst="rect">
            <a:avLst/>
          </a:prstGeom>
        </p:spPr>
        <p:txBody>
          <a:bodyPr vert="horz" lIns="91440" tIns="45720" rIns="91440" bIns="45720" rtlCol="0" anchor="ctr">
            <a:normAutofit/>
          </a:bodyPr>
          <a:lstStyle/>
          <a:p>
            <a:r>
              <a:rPr lang="en-US"/>
              <a:t>Click to edit Master title style</a:t>
            </a:r>
            <a:endParaRPr lang="en-GB"/>
          </a:p>
        </p:txBody>
      </p:sp>
      <p:sp>
        <p:nvSpPr>
          <p:cNvPr id="3" name="Text Placeholder 2"/>
          <p:cNvSpPr>
            <a:spLocks noGrp="1"/>
          </p:cNvSpPr>
          <p:nvPr>
            <p:ph type="body" idx="1"/>
          </p:nvPr>
        </p:nvSpPr>
        <p:spPr>
          <a:xfrm>
            <a:off x="457200" y="1600201"/>
            <a:ext cx="8229600" cy="3917032"/>
          </a:xfrm>
          <a:prstGeom prst="rect">
            <a:avLst/>
          </a:prstGeom>
        </p:spPr>
        <p:txBody>
          <a:bodyPr vert="horz" lIns="91440" tIns="45720" rIns="91440" bIns="45720" rtlCol="0">
            <a:normAutofit/>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dirty="0"/>
          </a:p>
        </p:txBody>
      </p:sp>
      <p:sp>
        <p:nvSpPr>
          <p:cNvPr id="4" name="Date Placeholder 3"/>
          <p:cNvSpPr>
            <a:spLocks noGrp="1"/>
          </p:cNvSpPr>
          <p:nvPr>
            <p:ph type="dt" sz="half" idx="2"/>
          </p:nvPr>
        </p:nvSpPr>
        <p:spPr>
          <a:xfrm>
            <a:off x="251520" y="6525344"/>
            <a:ext cx="971128" cy="218522"/>
          </a:xfrm>
          <a:prstGeom prst="rect">
            <a:avLst/>
          </a:prstGeom>
        </p:spPr>
        <p:txBody>
          <a:bodyPr vert="horz" lIns="91440" tIns="45720" rIns="91440" bIns="45720" rtlCol="0" anchor="ctr"/>
          <a:lstStyle>
            <a:lvl1pPr algn="ctr">
              <a:defRPr sz="1050">
                <a:solidFill>
                  <a:schemeClr val="tx1">
                    <a:tint val="75000"/>
                  </a:schemeClr>
                </a:solidFill>
              </a:defRPr>
            </a:lvl1pPr>
          </a:lstStyle>
          <a:p>
            <a:fld id="{9C64F3F4-CE19-49F8-9EF4-FF4EE52031C2}" type="datetimeFigureOut">
              <a:rPr lang="en-GB" smtClean="0"/>
              <a:pPr/>
              <a:t>27/02/2018</a:t>
            </a:fld>
            <a:endParaRPr lang="en-GB" dirty="0"/>
          </a:p>
        </p:txBody>
      </p:sp>
      <p:sp>
        <p:nvSpPr>
          <p:cNvPr id="6" name="Slide Number Placeholder 5"/>
          <p:cNvSpPr>
            <a:spLocks noGrp="1"/>
          </p:cNvSpPr>
          <p:nvPr>
            <p:ph type="sldNum" sz="quarter" idx="4"/>
          </p:nvPr>
        </p:nvSpPr>
        <p:spPr>
          <a:xfrm>
            <a:off x="7956376" y="6380972"/>
            <a:ext cx="730424" cy="340503"/>
          </a:xfrm>
          <a:prstGeom prst="rect">
            <a:avLst/>
          </a:prstGeom>
        </p:spPr>
        <p:txBody>
          <a:bodyPr vert="horz" lIns="91440" tIns="45720" rIns="91440" bIns="45720" rtlCol="0" anchor="ctr"/>
          <a:lstStyle>
            <a:lvl1pPr algn="r">
              <a:defRPr sz="1200">
                <a:solidFill>
                  <a:schemeClr val="tx1">
                    <a:tint val="75000"/>
                  </a:schemeClr>
                </a:solidFill>
              </a:defRPr>
            </a:lvl1pPr>
          </a:lstStyle>
          <a:p>
            <a:fld id="{AC82685A-BD3A-4230-8D85-804689F67293}" type="slidenum">
              <a:rPr lang="en-GB" smtClean="0"/>
              <a:t>‹#›</a:t>
            </a:fld>
            <a:endParaRPr lang="en-GB" dirty="0"/>
          </a:p>
        </p:txBody>
      </p:sp>
    </p:spTree>
    <p:extLst>
      <p:ext uri="{BB962C8B-B14F-4D97-AF65-F5344CB8AC3E}">
        <p14:creationId xmlns:p14="http://schemas.microsoft.com/office/powerpoint/2010/main" val="637017333"/>
      </p:ext>
    </p:extLst>
  </p:cSld>
  <p:clrMap bg1="lt1" tx1="dk1" bg2="lt2" tx2="dk2" accent1="accent1" accent2="accent2" accent3="accent3" accent4="accent4" accent5="accent5" accent6="accent6" hlink="hlink" folHlink="folHlink"/>
  <p:sldLayoutIdLst>
    <p:sldLayoutId id="2147483649" r:id="rId1"/>
    <p:sldLayoutId id="2147483650" r:id="rId2"/>
    <p:sldLayoutId id="2147483651" r:id="rId3"/>
    <p:sldLayoutId id="2147483652" r:id="rId4"/>
    <p:sldLayoutId id="2147483653" r:id="rId5"/>
    <p:sldLayoutId id="2147483654" r:id="rId6"/>
    <p:sldLayoutId id="2147483655" r:id="rId7"/>
    <p:sldLayoutId id="2147483656" r:id="rId8"/>
    <p:sldLayoutId id="2147483657" r:id="rId9"/>
    <p:sldLayoutId id="2147483658" r:id="rId10"/>
    <p:sldLayoutId id="2147483659" r:id="rId11"/>
  </p:sldLayoutIdLst>
  <p:txStyles>
    <p:titleStyle>
      <a:lvl1pPr algn="ctr" defTabSz="914400" rtl="0" eaLnBrk="1" latinLnBrk="0" hangingPunct="1">
        <a:spcBef>
          <a:spcPct val="0"/>
        </a:spcBef>
        <a:buNone/>
        <a:defRPr sz="4400" kern="1200">
          <a:solidFill>
            <a:schemeClr val="tx1"/>
          </a:solidFill>
          <a:latin typeface="+mj-lt"/>
          <a:ea typeface="+mj-ea"/>
          <a:cs typeface="+mj-cs"/>
        </a:defRPr>
      </a:lvl1pPr>
    </p:titleStyle>
    <p:bodyStyle>
      <a:lvl1pPr marL="342900" indent="-342900" algn="l" defTabSz="914400" rtl="0" eaLnBrk="1" latinLnBrk="0" hangingPunct="1">
        <a:spcBef>
          <a:spcPct val="20000"/>
        </a:spcBef>
        <a:buFont typeface="Arial" pitchFamily="34" charset="0"/>
        <a:buChar char="•"/>
        <a:defRPr sz="3200" kern="1200">
          <a:solidFill>
            <a:schemeClr val="tx1"/>
          </a:solidFill>
          <a:latin typeface="+mn-lt"/>
          <a:ea typeface="+mn-ea"/>
          <a:cs typeface="+mn-cs"/>
        </a:defRPr>
      </a:lvl1pPr>
      <a:lvl2pPr marL="742950" indent="-285750" algn="l" defTabSz="914400" rtl="0" eaLnBrk="1" latinLnBrk="0" hangingPunct="1">
        <a:spcBef>
          <a:spcPct val="20000"/>
        </a:spcBef>
        <a:buFont typeface="Arial" pitchFamily="34" charset="0"/>
        <a:buChar char="–"/>
        <a:defRPr sz="2800" kern="1200">
          <a:solidFill>
            <a:schemeClr val="tx1"/>
          </a:solidFill>
          <a:latin typeface="+mn-lt"/>
          <a:ea typeface="+mn-ea"/>
          <a:cs typeface="+mn-cs"/>
        </a:defRPr>
      </a:lvl2pPr>
      <a:lvl3pPr marL="1143000" indent="-228600" algn="l" defTabSz="914400" rtl="0" eaLnBrk="1" latinLnBrk="0" hangingPunct="1">
        <a:spcBef>
          <a:spcPct val="20000"/>
        </a:spcBef>
        <a:buFont typeface="Arial" pitchFamily="34" charset="0"/>
        <a:buChar char="•"/>
        <a:defRPr sz="2400" kern="1200">
          <a:solidFill>
            <a:schemeClr val="tx1"/>
          </a:solidFill>
          <a:latin typeface="+mn-lt"/>
          <a:ea typeface="+mn-ea"/>
          <a:cs typeface="+mn-cs"/>
        </a:defRPr>
      </a:lvl3pPr>
      <a:lvl4pPr marL="1600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4pPr>
      <a:lvl5pPr marL="20574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5pPr>
      <a:lvl6pPr marL="25146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6pPr>
      <a:lvl7pPr marL="29718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7pPr>
      <a:lvl8pPr marL="34290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8pPr>
      <a:lvl9pPr marL="3886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s/_rels/slide1.xml.rels><?xml version="1.0" encoding="UTF-8" standalone="yes"?>
<Relationships xmlns="http://schemas.openxmlformats.org/package/2006/relationships"><Relationship Id="rId1" Type="http://schemas.openxmlformats.org/officeDocument/2006/relationships/slideLayout" Target="../slideLayouts/slideLayout1.xml"/></Relationships>
</file>

<file path=ppt/slides/_rels/slide2.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3.xml.rels><?xml version="1.0" encoding="UTF-8" standalone="yes"?>
<Relationships xmlns="http://schemas.openxmlformats.org/package/2006/relationships"><Relationship Id="rId2" Type="http://schemas.openxmlformats.org/officeDocument/2006/relationships/notesSlide" Target="../notesSlides/notesSlide1.xml"/><Relationship Id="rId1" Type="http://schemas.openxmlformats.org/officeDocument/2006/relationships/slideLayout" Target="../slideLayouts/slideLayout2.xml"/></Relationships>
</file>

<file path=ppt/slides/_rels/slide4.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5.xml.rels><?xml version="1.0" encoding="UTF-8" standalone="yes"?>
<Relationships xmlns="http://schemas.openxmlformats.org/package/2006/relationships"><Relationship Id="rId2" Type="http://schemas.openxmlformats.org/officeDocument/2006/relationships/notesSlide" Target="../notesSlides/notesSlide2.xml"/><Relationship Id="rId1" Type="http://schemas.openxmlformats.org/officeDocument/2006/relationships/slideLayout" Target="../slideLayouts/slideLayout2.xml"/></Relationships>
</file>

<file path=ppt/slides/_rels/slide6.xml.rels><?xml version="1.0" encoding="UTF-8" standalone="yes"?>
<Relationships xmlns="http://schemas.openxmlformats.org/package/2006/relationships"><Relationship Id="rId3" Type="http://schemas.openxmlformats.org/officeDocument/2006/relationships/image" Target="../media/image4.svg"/><Relationship Id="rId7" Type="http://schemas.openxmlformats.org/officeDocument/2006/relationships/image" Target="../media/image8.svg"/><Relationship Id="rId2" Type="http://schemas.openxmlformats.org/officeDocument/2006/relationships/image" Target="../media/image3.png"/><Relationship Id="rId1" Type="http://schemas.openxmlformats.org/officeDocument/2006/relationships/slideLayout" Target="../slideLayouts/slideLayout2.xml"/><Relationship Id="rId6" Type="http://schemas.openxmlformats.org/officeDocument/2006/relationships/image" Target="../media/image7.png"/><Relationship Id="rId5" Type="http://schemas.openxmlformats.org/officeDocument/2006/relationships/image" Target="../media/image6.svg"/><Relationship Id="rId4" Type="http://schemas.openxmlformats.org/officeDocument/2006/relationships/image" Target="../media/image5.png"/></Relationships>
</file>

<file path=ppt/slides/_rels/slide7.xml.rels><?xml version="1.0" encoding="UTF-8" standalone="yes"?>
<Relationships xmlns="http://schemas.openxmlformats.org/package/2006/relationships"><Relationship Id="rId3" Type="http://schemas.openxmlformats.org/officeDocument/2006/relationships/image" Target="../media/image9.wmf"/><Relationship Id="rId2" Type="http://schemas.openxmlformats.org/officeDocument/2006/relationships/notesSlide" Target="../notesSlides/notesSlide3.xml"/><Relationship Id="rId1" Type="http://schemas.openxmlformats.org/officeDocument/2006/relationships/slideLayout" Target="../slideLayouts/slideLayout2.xml"/></Relationships>
</file>

<file path=ppt/slides/_rels/slide8.xml.rels><?xml version="1.0" encoding="UTF-8" standalone="yes"?>
<Relationships xmlns="http://schemas.openxmlformats.org/package/2006/relationships"><Relationship Id="rId3" Type="http://schemas.openxmlformats.org/officeDocument/2006/relationships/image" Target="../media/image10.jpeg"/><Relationship Id="rId2" Type="http://schemas.openxmlformats.org/officeDocument/2006/relationships/notesSlide" Target="../notesSlides/notesSlide4.xml"/><Relationship Id="rId1" Type="http://schemas.openxmlformats.org/officeDocument/2006/relationships/slideLayout" Target="../slideLayouts/slideLayout2.xml"/></Relationships>
</file>

<file path=ppt/slides/_rels/slide9.xml.rels><?xml version="1.0" encoding="UTF-8" standalone="yes"?>
<Relationships xmlns="http://schemas.openxmlformats.org/package/2006/relationships"><Relationship Id="rId2" Type="http://schemas.openxmlformats.org/officeDocument/2006/relationships/notesSlide" Target="../notesSlides/notesSlide5.xml"/><Relationship Id="rId1" Type="http://schemas.openxmlformats.org/officeDocument/2006/relationships/slideLayout" Target="../slideLayouts/slideLayout2.xml"/></Relationships>
</file>

<file path=ppt/slides/_rels/slide10.xml.rels><?xml version="1.0" encoding="UTF-8" standalone="yes"?>
<Relationships xmlns="http://schemas.openxmlformats.org/package/2006/relationships"><Relationship Id="rId2" Type="http://schemas.openxmlformats.org/officeDocument/2006/relationships/chart" Target="../charts/chart1.xml"/><Relationship Id="rId1" Type="http://schemas.openxmlformats.org/officeDocument/2006/relationships/slideLayout" Target="../slideLayouts/slideLayout2.xml"/></Relationships>
</file>

<file path=ppt/slides/_rels/slide11.xml.rels><?xml version="1.0" encoding="UTF-8" standalone="yes"?>
<Relationships xmlns="http://schemas.openxmlformats.org/package/2006/relationships"><Relationship Id="rId2" Type="http://schemas.openxmlformats.org/officeDocument/2006/relationships/image" Target="../media/image11.jpeg"/><Relationship Id="rId1" Type="http://schemas.openxmlformats.org/officeDocument/2006/relationships/slideLayout" Target="../slideLayouts/slideLayout2.xml"/></Relationships>
</file>

<file path=ppt/slides/_rels/slide12.xml.rels><?xml version="1.0" encoding="UTF-8" standalone="yes"?>
<Relationships xmlns="http://schemas.openxmlformats.org/package/2006/relationships"><Relationship Id="rId3" Type="http://schemas.openxmlformats.org/officeDocument/2006/relationships/hyperlink" Target="https://www.flickr.com/photos/lightmatter/95600250/" TargetMode="External"/><Relationship Id="rId2" Type="http://schemas.openxmlformats.org/officeDocument/2006/relationships/image" Target="../media/image12.jpg"/><Relationship Id="rId1" Type="http://schemas.openxmlformats.org/officeDocument/2006/relationships/slideLayout" Target="../slideLayouts/slideLayout2.xml"/></Relationships>
</file>

<file path=ppt/slides/_rels/slide13.xml.rels><?xml version="1.0" encoding="UTF-8" standalone="yes"?>
<Relationships xmlns="http://schemas.openxmlformats.org/package/2006/relationships"><Relationship Id="rId3" Type="http://schemas.openxmlformats.org/officeDocument/2006/relationships/image" Target="../media/image13.jpeg"/><Relationship Id="rId2" Type="http://schemas.openxmlformats.org/officeDocument/2006/relationships/notesSlide" Target="../notesSlides/notesSlide6.xml"/><Relationship Id="rId1" Type="http://schemas.openxmlformats.org/officeDocument/2006/relationships/slideLayout" Target="../slideLayouts/slideLayout2.xml"/></Relationships>
</file>

<file path=ppt/slides/_rels/slide14.xml.rels><?xml version="1.0" encoding="UTF-8" standalone="yes"?>
<Relationships xmlns="http://schemas.openxmlformats.org/package/2006/relationships"><Relationship Id="rId3" Type="http://schemas.openxmlformats.org/officeDocument/2006/relationships/image" Target="../media/image14.jpg"/><Relationship Id="rId2" Type="http://schemas.openxmlformats.org/officeDocument/2006/relationships/notesSlide" Target="../notesSlides/notesSlide7.xml"/><Relationship Id="rId1" Type="http://schemas.openxmlformats.org/officeDocument/2006/relationships/slideLayout" Target="../slideLayouts/slideLayout2.xml"/><Relationship Id="rId4" Type="http://schemas.openxmlformats.org/officeDocument/2006/relationships/hyperlink" Target="http://kminaction.wordpress.com/2013/06/03/getting-km-right-speak-the-business-jargo/" TargetMode="External"/></Relationships>
</file>

<file path=ppt/slides/_rels/slide15.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6.xml.rels><?xml version="1.0" encoding="UTF-8" standalone="yes"?>
<Relationships xmlns="http://schemas.openxmlformats.org/package/2006/relationships"><Relationship Id="rId2" Type="http://schemas.openxmlformats.org/officeDocument/2006/relationships/notesSlide" Target="../notesSlides/notesSlide8.xml"/><Relationship Id="rId1" Type="http://schemas.openxmlformats.org/officeDocument/2006/relationships/slideLayout" Target="../slideLayouts/slideLayout2.xml"/></Relationships>
</file>

<file path=ppt/slides/_rels/slide17.xml.rels><?xml version="1.0" encoding="UTF-8" standalone="yes"?>
<Relationships xmlns="http://schemas.openxmlformats.org/package/2006/relationships"><Relationship Id="rId2" Type="http://schemas.openxmlformats.org/officeDocument/2006/relationships/notesSlide" Target="../notesSlides/notesSlide9.xml"/><Relationship Id="rId1" Type="http://schemas.openxmlformats.org/officeDocument/2006/relationships/slideLayout" Target="../slideLayouts/slideLayout2.xml"/></Relationships>
</file>

<file path=ppt/slides/_rels/slide18.xml.rels><?xml version="1.0" encoding="UTF-8" standalone="yes"?>
<Relationships xmlns="http://schemas.openxmlformats.org/package/2006/relationships"><Relationship Id="rId2" Type="http://schemas.openxmlformats.org/officeDocument/2006/relationships/image" Target="../media/image15.jpeg"/><Relationship Id="rId1" Type="http://schemas.openxmlformats.org/officeDocument/2006/relationships/slideLayout" Target="../slideLayouts/slideLayout2.xml"/></Relationships>
</file>

<file path=ppt/slides/_rels/slide19.xml.rels><?xml version="1.0" encoding="UTF-8" standalone="yes"?>
<Relationships xmlns="http://schemas.openxmlformats.org/package/2006/relationships"><Relationship Id="rId2" Type="http://schemas.openxmlformats.org/officeDocument/2006/relationships/notesSlide" Target="../notesSlides/notesSlide10.xml"/><Relationship Id="rId1" Type="http://schemas.openxmlformats.org/officeDocument/2006/relationships/slideLayout" Target="../slideLayouts/slideLayout2.xml"/></Relationships>
</file>

<file path=ppt/slides/_rels/slide20.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21.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22.xml.rels><?xml version="1.0" encoding="UTF-8" standalone="yes"?>
<Relationships xmlns="http://schemas.openxmlformats.org/package/2006/relationships"><Relationship Id="rId2" Type="http://schemas.openxmlformats.org/officeDocument/2006/relationships/image" Target="../media/image15.jpeg"/><Relationship Id="rId1" Type="http://schemas.openxmlformats.org/officeDocument/2006/relationships/slideLayout" Target="../slideLayouts/slideLayout2.xml"/></Relationships>
</file>

<file path=ppt/slides/_rels/slide23.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24.xml.rels><?xml version="1.0" encoding="UTF-8" standalone="yes"?>
<Relationships xmlns="http://schemas.openxmlformats.org/package/2006/relationships"><Relationship Id="rId3" Type="http://schemas.openxmlformats.org/officeDocument/2006/relationships/hyperlink" Target="https://creativecommons.org/licenses/by-sa/3.0/" TargetMode="External"/><Relationship Id="rId2" Type="http://schemas.openxmlformats.org/officeDocument/2006/relationships/hyperlink" Target="http://iteachkinderkids.blogspot.com/2012/02/l-is-for-laugh.html" TargetMode="External"/><Relationship Id="rId1" Type="http://schemas.openxmlformats.org/officeDocument/2006/relationships/slideLayout" Target="../slideLayouts/slideLayout2.xml"/><Relationship Id="rId5" Type="http://schemas.openxmlformats.org/officeDocument/2006/relationships/hyperlink" Target="http://sansdosage.blogspot.com/2009_07_01_archive.html" TargetMode="External"/><Relationship Id="rId4" Type="http://schemas.openxmlformats.org/officeDocument/2006/relationships/image" Target="../media/image16.jpg&amp;ehk=4wnSRPp7J5DbbNB7"/></Relationships>
</file>

<file path=ppt/slides/_rels/slide25.xml.rels><?xml version="1.0" encoding="UTF-8" standalone="yes"?>
<Relationships xmlns="http://schemas.openxmlformats.org/package/2006/relationships"><Relationship Id="rId3" Type="http://schemas.openxmlformats.org/officeDocument/2006/relationships/image" Target="../media/image17.wmf"/><Relationship Id="rId2" Type="http://schemas.openxmlformats.org/officeDocument/2006/relationships/notesSlide" Target="../notesSlides/notesSlide11.xml"/><Relationship Id="rId1" Type="http://schemas.openxmlformats.org/officeDocument/2006/relationships/slideLayout" Target="../slideLayouts/slideLayout2.xml"/></Relationships>
</file>

<file path=ppt/slides/_rels/slide26.xml.rels><?xml version="1.0" encoding="UTF-8" standalone="yes"?>
<Relationships xmlns="http://schemas.openxmlformats.org/package/2006/relationships"><Relationship Id="rId2" Type="http://schemas.openxmlformats.org/officeDocument/2006/relationships/notesSlide" Target="../notesSlides/notesSlide12.xml"/><Relationship Id="rId1" Type="http://schemas.openxmlformats.org/officeDocument/2006/relationships/slideLayout" Target="../slideLayouts/slideLayout2.xml"/></Relationships>
</file>

<file path=ppt/slides/_rels/slide27.xml.rels><?xml version="1.0" encoding="UTF-8" standalone="yes"?>
<Relationships xmlns="http://schemas.openxmlformats.org/package/2006/relationships"><Relationship Id="rId2" Type="http://schemas.openxmlformats.org/officeDocument/2006/relationships/notesSlide" Target="../notesSlides/notesSlide13.xml"/><Relationship Id="rId1" Type="http://schemas.openxmlformats.org/officeDocument/2006/relationships/slideLayout" Target="../slideLayouts/slideLayout2.xml"/></Relationships>
</file>

<file path=ppt/slides/_rels/slide28.xml.rels><?xml version="1.0" encoding="UTF-8" standalone="yes"?>
<Relationships xmlns="http://schemas.openxmlformats.org/package/2006/relationships"><Relationship Id="rId3" Type="http://schemas.openxmlformats.org/officeDocument/2006/relationships/image" Target="../media/image18.jpeg"/><Relationship Id="rId2" Type="http://schemas.openxmlformats.org/officeDocument/2006/relationships/notesSlide" Target="../notesSlides/notesSlide14.xml"/><Relationship Id="rId1" Type="http://schemas.openxmlformats.org/officeDocument/2006/relationships/slideLayout" Target="../slideLayouts/slideLayout2.xml"/></Relationships>
</file>

<file path=ppt/slides/_rels/slide29.xml.rels><?xml version="1.0" encoding="UTF-8" standalone="yes"?>
<Relationships xmlns="http://schemas.openxmlformats.org/package/2006/relationships"><Relationship Id="rId3" Type="http://schemas.openxmlformats.org/officeDocument/2006/relationships/image" Target="../media/image19.jpg&amp;ehk=rg"/><Relationship Id="rId2" Type="http://schemas.openxmlformats.org/officeDocument/2006/relationships/notesSlide" Target="../notesSlides/notesSlide15.xml"/><Relationship Id="rId1" Type="http://schemas.openxmlformats.org/officeDocument/2006/relationships/slideLayout" Target="../slideLayouts/slideLayout2.xml"/><Relationship Id="rId4" Type="http://schemas.openxmlformats.org/officeDocument/2006/relationships/hyperlink" Target="https://2012books.lardbucket.org/books/a-primer-on-communication-studies/s01-introduction-to-communication-.html" TargetMode="External"/></Relationships>
</file>

<file path=ppt/slides/_rels/slide30.xml.rels><?xml version="1.0" encoding="UTF-8" standalone="yes"?>
<Relationships xmlns="http://schemas.openxmlformats.org/package/2006/relationships"><Relationship Id="rId3" Type="http://schemas.openxmlformats.org/officeDocument/2006/relationships/image" Target="../media/image20.jpeg"/><Relationship Id="rId2" Type="http://schemas.openxmlformats.org/officeDocument/2006/relationships/notesSlide" Target="../notesSlides/notesSlide16.xml"/><Relationship Id="rId1" Type="http://schemas.openxmlformats.org/officeDocument/2006/relationships/slideLayout" Target="../slideLayouts/slideLayout2.xml"/></Relationships>
</file>

<file path=ppt/slides/_rels/slide31.xml.rels><?xml version="1.0" encoding="UTF-8" standalone="yes"?>
<Relationships xmlns="http://schemas.openxmlformats.org/package/2006/relationships"><Relationship Id="rId2" Type="http://schemas.openxmlformats.org/officeDocument/2006/relationships/image" Target="../media/image21.wmf"/><Relationship Id="rId1" Type="http://schemas.openxmlformats.org/officeDocument/2006/relationships/slideLayout" Target="../slideLayouts/slideLayout2.xml"/></Relationships>
</file>

<file path=ppt/slides/_rels/slide32.xml.rels><?xml version="1.0" encoding="UTF-8" standalone="yes"?>
<Relationships xmlns="http://schemas.openxmlformats.org/package/2006/relationships"><Relationship Id="rId3" Type="http://schemas.openxmlformats.org/officeDocument/2006/relationships/hyperlink" Target="http://leadershipfreak.wordpress.com/2012/05/18/5-reasons-we-argue-when-we-agree/" TargetMode="External"/><Relationship Id="rId2" Type="http://schemas.openxmlformats.org/officeDocument/2006/relationships/image" Target="../media/image22.jpg&amp;ehk=t2FT1gFJYJbso"/><Relationship Id="rId1" Type="http://schemas.openxmlformats.org/officeDocument/2006/relationships/slideLayout" Target="../slideLayouts/slideLayout2.xml"/></Relationships>
</file>

<file path=ppt/slides/_rels/slide33.xml.rels><?xml version="1.0" encoding="UTF-8" standalone="yes"?>
<Relationships xmlns="http://schemas.openxmlformats.org/package/2006/relationships"><Relationship Id="rId3" Type="http://schemas.openxmlformats.org/officeDocument/2006/relationships/hyperlink" Target="https://people-equation.com/one-simple-way-leaders-build-trust/" TargetMode="External"/><Relationship Id="rId2" Type="http://schemas.openxmlformats.org/officeDocument/2006/relationships/image" Target="../media/image23.jpg&amp;ehk=bQ0pCnSXHrh9Pqz8bYB8"/><Relationship Id="rId1" Type="http://schemas.openxmlformats.org/officeDocument/2006/relationships/slideLayout" Target="../slideLayouts/slideLayout2.xml"/></Relationships>
</file>

<file path=ppt/slides/_rels/slide34.xml.rels><?xml version="1.0" encoding="UTF-8" standalone="yes"?>
<Relationships xmlns="http://schemas.openxmlformats.org/package/2006/relationships"><Relationship Id="rId3" Type="http://schemas.openxmlformats.org/officeDocument/2006/relationships/image" Target="../media/image24.png&amp;ehk=TVG"/><Relationship Id="rId2" Type="http://schemas.openxmlformats.org/officeDocument/2006/relationships/notesSlide" Target="../notesSlides/notesSlide17.xml"/><Relationship Id="rId1" Type="http://schemas.openxmlformats.org/officeDocument/2006/relationships/slideLayout" Target="../slideLayouts/slideLayout2.xml"/><Relationship Id="rId4" Type="http://schemas.openxmlformats.org/officeDocument/2006/relationships/hyperlink" Target="http://dailyplateofcrazy.com/2014/02/18/get-in-your-car-or-pick-up-the-phone-do-it-now/" TargetMode="External"/></Relationships>
</file>

<file path=ppt/slides/_rels/slide35.xml.rels><?xml version="1.0" encoding="UTF-8" standalone="yes"?>
<Relationships xmlns="http://schemas.openxmlformats.org/package/2006/relationships"><Relationship Id="rId3" Type="http://schemas.openxmlformats.org/officeDocument/2006/relationships/image" Target="../media/image25.wmf"/><Relationship Id="rId2" Type="http://schemas.openxmlformats.org/officeDocument/2006/relationships/notesSlide" Target="../notesSlides/notesSlide18.xml"/><Relationship Id="rId1" Type="http://schemas.openxmlformats.org/officeDocument/2006/relationships/slideLayout" Target="../slideLayouts/slideLayout2.xml"/></Relationships>
</file>

<file path=ppt/slides/_rels/slide36.xml.rels><?xml version="1.0" encoding="UTF-8" standalone="yes"?>
<Relationships xmlns="http://schemas.openxmlformats.org/package/2006/relationships"><Relationship Id="rId3" Type="http://schemas.openxmlformats.org/officeDocument/2006/relationships/image" Target="../media/image26.jpeg"/><Relationship Id="rId2" Type="http://schemas.openxmlformats.org/officeDocument/2006/relationships/notesSlide" Target="../notesSlides/notesSlide19.xml"/><Relationship Id="rId1" Type="http://schemas.openxmlformats.org/officeDocument/2006/relationships/slideLayout" Target="../slideLayouts/slideLayout2.xml"/></Relationships>
</file>

<file path=ppt/slides/_rels/slide37.xml.rels><?xml version="1.0" encoding="UTF-8" standalone="yes"?>
<Relationships xmlns="http://schemas.openxmlformats.org/package/2006/relationships"><Relationship Id="rId3" Type="http://schemas.openxmlformats.org/officeDocument/2006/relationships/image" Target="../media/image27.png"/><Relationship Id="rId2" Type="http://schemas.openxmlformats.org/officeDocument/2006/relationships/notesSlide" Target="../notesSlides/notesSlide20.xml"/><Relationship Id="rId1" Type="http://schemas.openxmlformats.org/officeDocument/2006/relationships/slideLayout" Target="../slideLayouts/slideLayout2.xml"/></Relationships>
</file>

<file path=ppt/slides/_rels/slide38.xml.rels><?xml version="1.0" encoding="UTF-8" standalone="yes"?>
<Relationships xmlns="http://schemas.openxmlformats.org/package/2006/relationships"><Relationship Id="rId3" Type="http://schemas.openxmlformats.org/officeDocument/2006/relationships/image" Target="../media/image28.wmf"/><Relationship Id="rId2" Type="http://schemas.openxmlformats.org/officeDocument/2006/relationships/notesSlide" Target="../notesSlides/notesSlide21.xml"/><Relationship Id="rId1" Type="http://schemas.openxmlformats.org/officeDocument/2006/relationships/slideLayout" Target="../slideLayouts/slideLayout2.xml"/></Relationships>
</file>

<file path=ppt/slides/_rels/slide39.xml.rels><?xml version="1.0" encoding="UTF-8" standalone="yes"?>
<Relationships xmlns="http://schemas.openxmlformats.org/package/2006/relationships"><Relationship Id="rId2" Type="http://schemas.openxmlformats.org/officeDocument/2006/relationships/image" Target="../media/image29.PNG"/><Relationship Id="rId1" Type="http://schemas.openxmlformats.org/officeDocument/2006/relationships/slideLayout" Target="../slideLayouts/slideLayout2.xml"/></Relationships>
</file>

<file path=ppt/slides/_rels/slide40.xml.rels><?xml version="1.0" encoding="UTF-8" standalone="yes"?>
<Relationships xmlns="http://schemas.openxmlformats.org/package/2006/relationships"><Relationship Id="rId3" Type="http://schemas.openxmlformats.org/officeDocument/2006/relationships/image" Target="../media/image30.PNG"/><Relationship Id="rId2" Type="http://schemas.openxmlformats.org/officeDocument/2006/relationships/notesSlide" Target="../notesSlides/notesSlide22.xml"/><Relationship Id="rId1" Type="http://schemas.openxmlformats.org/officeDocument/2006/relationships/slideLayout" Target="../slideLayouts/slideLayout2.xml"/></Relationships>
</file>

<file path=ppt/slides/_rels/slide41.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42.xml.rels><?xml version="1.0" encoding="UTF-8" standalone="yes"?>
<Relationships xmlns="http://schemas.openxmlformats.org/package/2006/relationships"><Relationship Id="rId3" Type="http://schemas.openxmlformats.org/officeDocument/2006/relationships/hyperlink" Target="http://freeonlinesurveys.com/" TargetMode="External"/><Relationship Id="rId2" Type="http://schemas.openxmlformats.org/officeDocument/2006/relationships/notesSlide" Target="../notesSlides/notesSlide23.xml"/><Relationship Id="rId1" Type="http://schemas.openxmlformats.org/officeDocument/2006/relationships/slideLayout" Target="../slideLayouts/slideLayout2.xml"/><Relationship Id="rId4" Type="http://schemas.openxmlformats.org/officeDocument/2006/relationships/hyperlink" Target="http://surveymonkey.com/" TargetMode="External"/></Relationships>
</file>

<file path=ppt/slides/slide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ctrTitle"/>
          </p:nvPr>
        </p:nvSpPr>
        <p:spPr/>
        <p:txBody>
          <a:bodyPr>
            <a:normAutofit fontScale="90000"/>
          </a:bodyPr>
          <a:lstStyle/>
          <a:p>
            <a:r>
              <a:rPr lang="en-GB" altLang="en-US" b="1" dirty="0">
                <a:effectLst>
                  <a:outerShdw blurRad="38100" dist="38100" dir="2700000" algn="tl">
                    <a:srgbClr val="000000">
                      <a:alpha val="43137"/>
                    </a:srgbClr>
                  </a:outerShdw>
                </a:effectLst>
              </a:rPr>
              <a:t>CertHE Skills for the Workplace</a:t>
            </a:r>
            <a:br>
              <a:rPr lang="en-GB" altLang="en-US" dirty="0"/>
            </a:br>
            <a:r>
              <a:rPr lang="en-GB" altLang="en-US" dirty="0"/>
              <a:t>Module: BMSK4002</a:t>
            </a:r>
            <a:endParaRPr lang="en-GB" dirty="0"/>
          </a:p>
        </p:txBody>
      </p:sp>
      <p:sp>
        <p:nvSpPr>
          <p:cNvPr id="3" name="Subtitle 2"/>
          <p:cNvSpPr>
            <a:spLocks noGrp="1"/>
          </p:cNvSpPr>
          <p:nvPr>
            <p:ph type="subTitle" idx="1"/>
          </p:nvPr>
        </p:nvSpPr>
        <p:spPr/>
        <p:txBody>
          <a:bodyPr>
            <a:normAutofit fontScale="92500" lnSpcReduction="20000"/>
          </a:bodyPr>
          <a:lstStyle/>
          <a:p>
            <a:r>
              <a:rPr lang="en-GB" b="1" dirty="0"/>
              <a:t>Effective Team Working and Communication</a:t>
            </a:r>
            <a:br>
              <a:rPr lang="en-GB" b="1" dirty="0"/>
            </a:br>
            <a:br>
              <a:rPr lang="en-GB" altLang="en-US" sz="1600" dirty="0"/>
            </a:br>
            <a:r>
              <a:rPr lang="en-GB" altLang="en-US" sz="2000" b="1" dirty="0"/>
              <a:t>Workshop Day 2</a:t>
            </a:r>
            <a:br>
              <a:rPr lang="en-GB" altLang="en-US" dirty="0"/>
            </a:br>
            <a:endParaRPr lang="en-GB" dirty="0"/>
          </a:p>
          <a:p>
            <a:endParaRPr lang="en-GB" dirty="0"/>
          </a:p>
        </p:txBody>
      </p:sp>
    </p:spTree>
    <p:extLst>
      <p:ext uri="{BB962C8B-B14F-4D97-AF65-F5344CB8AC3E}">
        <p14:creationId xmlns:p14="http://schemas.microsoft.com/office/powerpoint/2010/main" val="3408955283"/>
      </p:ext>
    </p:extLst>
  </p:cSld>
  <p:clrMapOvr>
    <a:masterClrMapping/>
  </p:clrMapOvr>
</p:sld>
</file>

<file path=ppt/slides/slide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dirty="0"/>
              <a:t>Overview of Workshop</a:t>
            </a:r>
          </a:p>
        </p:txBody>
      </p:sp>
      <p:sp>
        <p:nvSpPr>
          <p:cNvPr id="3" name="Content Placeholder 2"/>
          <p:cNvSpPr>
            <a:spLocks noGrp="1"/>
          </p:cNvSpPr>
          <p:nvPr>
            <p:ph idx="1"/>
          </p:nvPr>
        </p:nvSpPr>
        <p:spPr/>
        <p:txBody>
          <a:bodyPr>
            <a:normAutofit lnSpcReduction="10000"/>
          </a:bodyPr>
          <a:lstStyle/>
          <a:p>
            <a:r>
              <a:rPr lang="en-GB" dirty="0"/>
              <a:t>What is communication?</a:t>
            </a:r>
          </a:p>
          <a:p>
            <a:r>
              <a:rPr lang="en-GB" dirty="0"/>
              <a:t>Elements of Communication</a:t>
            </a:r>
          </a:p>
          <a:p>
            <a:r>
              <a:rPr lang="en-GB" dirty="0"/>
              <a:t>Non-verbal communication – intro</a:t>
            </a:r>
          </a:p>
          <a:p>
            <a:r>
              <a:rPr lang="en-GB" dirty="0"/>
              <a:t>Barriers to communication</a:t>
            </a:r>
          </a:p>
          <a:p>
            <a:r>
              <a:rPr lang="en-GB" dirty="0"/>
              <a:t>Listening</a:t>
            </a:r>
          </a:p>
          <a:p>
            <a:r>
              <a:rPr lang="en-GB" dirty="0"/>
              <a:t>Communication styles</a:t>
            </a:r>
          </a:p>
          <a:p>
            <a:r>
              <a:rPr lang="en-GB" dirty="0"/>
              <a:t>Difficult communications</a:t>
            </a:r>
          </a:p>
          <a:p>
            <a:endParaRPr lang="en-GB" dirty="0"/>
          </a:p>
        </p:txBody>
      </p:sp>
    </p:spTree>
    <p:extLst>
      <p:ext uri="{BB962C8B-B14F-4D97-AF65-F5344CB8AC3E}">
        <p14:creationId xmlns:p14="http://schemas.microsoft.com/office/powerpoint/2010/main" val="1947463288"/>
      </p:ext>
    </p:extLst>
  </p:cSld>
  <p:clrMapOvr>
    <a:masterClrMapping/>
  </p:clrMapOvr>
</p:sld>
</file>

<file path=ppt/slides/slide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19E5B64E-F6B7-4DEB-AFCD-276C46119B3C}"/>
              </a:ext>
            </a:extLst>
          </p:cNvPr>
          <p:cNvSpPr>
            <a:spLocks noGrp="1"/>
          </p:cNvSpPr>
          <p:nvPr>
            <p:ph type="title"/>
          </p:nvPr>
        </p:nvSpPr>
        <p:spPr/>
        <p:txBody>
          <a:bodyPr/>
          <a:lstStyle/>
          <a:p>
            <a:r>
              <a:rPr lang="en-GB" dirty="0"/>
              <a:t>What is Communication?</a:t>
            </a:r>
          </a:p>
        </p:txBody>
      </p:sp>
      <p:sp>
        <p:nvSpPr>
          <p:cNvPr id="3" name="Content Placeholder 2">
            <a:extLst>
              <a:ext uri="{FF2B5EF4-FFF2-40B4-BE49-F238E27FC236}">
                <a16:creationId xmlns:a16="http://schemas.microsoft.com/office/drawing/2014/main" id="{4422951E-0AA1-4C2F-825D-96F53A6629BF}"/>
              </a:ext>
            </a:extLst>
          </p:cNvPr>
          <p:cNvSpPr>
            <a:spLocks noGrp="1"/>
          </p:cNvSpPr>
          <p:nvPr>
            <p:ph idx="1"/>
          </p:nvPr>
        </p:nvSpPr>
        <p:spPr/>
        <p:txBody>
          <a:bodyPr>
            <a:normAutofit lnSpcReduction="10000"/>
          </a:bodyPr>
          <a:lstStyle/>
          <a:p>
            <a:r>
              <a:rPr lang="en-GB" dirty="0"/>
              <a:t>Take a few minutes individually or in your groups to generate a one sentence </a:t>
            </a:r>
            <a:r>
              <a:rPr lang="en-GB" b="1" i="1" dirty="0">
                <a:solidFill>
                  <a:srgbClr val="0070C0"/>
                </a:solidFill>
              </a:rPr>
              <a:t>definition of ‘communication’.</a:t>
            </a:r>
          </a:p>
          <a:p>
            <a:endParaRPr lang="en-GB" b="1" i="1" dirty="0">
              <a:solidFill>
                <a:srgbClr val="0070C0"/>
              </a:solidFill>
            </a:endParaRPr>
          </a:p>
          <a:p>
            <a:r>
              <a:rPr lang="en-GB" dirty="0"/>
              <a:t>A definition: “Communication is the transactional use of symbols, influenced, guided, and understood in the context of relationships” </a:t>
            </a:r>
            <a:r>
              <a:rPr lang="en-GB" sz="2000" dirty="0"/>
              <a:t>Duck, S &amp; McMahan, D.T, (2015), p.5</a:t>
            </a:r>
          </a:p>
        </p:txBody>
      </p:sp>
    </p:spTree>
    <p:extLst>
      <p:ext uri="{BB962C8B-B14F-4D97-AF65-F5344CB8AC3E}">
        <p14:creationId xmlns:p14="http://schemas.microsoft.com/office/powerpoint/2010/main" val="42723199"/>
      </p:ext>
    </p:extLst>
  </p:cSld>
  <p:clrMapOvr>
    <a:masterClrMapping/>
  </p:clrMapOvr>
</p:sld>
</file>

<file path=ppt/slides/slide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6E61F9D9-9E47-42C9-9856-7C4BBA54AB5F}"/>
              </a:ext>
            </a:extLst>
          </p:cNvPr>
          <p:cNvSpPr>
            <a:spLocks noGrp="1"/>
          </p:cNvSpPr>
          <p:nvPr>
            <p:ph type="title"/>
          </p:nvPr>
        </p:nvSpPr>
        <p:spPr/>
        <p:txBody>
          <a:bodyPr/>
          <a:lstStyle/>
          <a:p>
            <a:r>
              <a:rPr lang="en-GB" dirty="0">
                <a:cs typeface="Arial" panose="020B0604020202020204" pitchFamily="34" charset="0"/>
              </a:rPr>
              <a:t>Aim &amp; objectives</a:t>
            </a:r>
            <a:endParaRPr lang="en-GB" dirty="0"/>
          </a:p>
        </p:txBody>
      </p:sp>
      <p:sp>
        <p:nvSpPr>
          <p:cNvPr id="3" name="Content Placeholder 2">
            <a:extLst>
              <a:ext uri="{FF2B5EF4-FFF2-40B4-BE49-F238E27FC236}">
                <a16:creationId xmlns:a16="http://schemas.microsoft.com/office/drawing/2014/main" id="{11CFB24B-6B1B-46B4-BA76-317E00A4A846}"/>
              </a:ext>
            </a:extLst>
          </p:cNvPr>
          <p:cNvSpPr>
            <a:spLocks noGrp="1"/>
          </p:cNvSpPr>
          <p:nvPr>
            <p:ph idx="1"/>
          </p:nvPr>
        </p:nvSpPr>
        <p:spPr>
          <a:xfrm>
            <a:off x="457200" y="1600201"/>
            <a:ext cx="8507288" cy="3917032"/>
          </a:xfrm>
        </p:spPr>
        <p:txBody>
          <a:bodyPr>
            <a:normAutofit fontScale="92500" lnSpcReduction="20000"/>
          </a:bodyPr>
          <a:lstStyle/>
          <a:p>
            <a:pPr marL="0" indent="0">
              <a:buNone/>
            </a:pPr>
            <a:r>
              <a:rPr lang="en-GB" altLang="en-US" b="1" dirty="0">
                <a:latin typeface="+mj-lt"/>
                <a:cs typeface="Arial" charset="0"/>
              </a:rPr>
              <a:t>Aim: </a:t>
            </a:r>
            <a:r>
              <a:rPr lang="en-GB" altLang="en-US" dirty="0">
                <a:latin typeface="+mj-lt"/>
                <a:cs typeface="Arial" charset="0"/>
              </a:rPr>
              <a:t>To develop understanding and ability to communicate effectively, as required by a practising or potential middle manager.</a:t>
            </a:r>
          </a:p>
          <a:p>
            <a:endParaRPr lang="en-GB" altLang="en-US" dirty="0">
              <a:latin typeface="+mj-lt"/>
              <a:cs typeface="Arial" charset="0"/>
            </a:endParaRPr>
          </a:p>
          <a:p>
            <a:pPr marL="0" indent="0">
              <a:buNone/>
            </a:pPr>
            <a:r>
              <a:rPr lang="en-GB" altLang="en-US" b="1" dirty="0">
                <a:latin typeface="+mj-lt"/>
                <a:cs typeface="Arial" charset="0"/>
              </a:rPr>
              <a:t>Objectives: </a:t>
            </a:r>
          </a:p>
          <a:p>
            <a:pPr marL="514350" indent="-514350">
              <a:buFont typeface="+mj-lt"/>
              <a:buAutoNum type="arabicPeriod"/>
            </a:pPr>
            <a:r>
              <a:rPr lang="en-GB" altLang="en-US" dirty="0">
                <a:latin typeface="+mj-lt"/>
                <a:cs typeface="Arial" charset="0"/>
              </a:rPr>
              <a:t>To understand the importance of effective communication in management</a:t>
            </a:r>
          </a:p>
          <a:p>
            <a:pPr marL="514350" indent="-514350">
              <a:buFont typeface="+mj-lt"/>
              <a:buAutoNum type="arabicPeriod"/>
            </a:pPr>
            <a:r>
              <a:rPr lang="en-GB" altLang="en-US" dirty="0">
                <a:latin typeface="+mj-lt"/>
                <a:cs typeface="Arial" charset="0"/>
              </a:rPr>
              <a:t>To be able to develop effective communication skills as a reflective manager</a:t>
            </a:r>
          </a:p>
          <a:p>
            <a:endParaRPr lang="en-GB" dirty="0">
              <a:latin typeface="+mj-lt"/>
            </a:endParaRPr>
          </a:p>
        </p:txBody>
      </p:sp>
    </p:spTree>
    <p:extLst>
      <p:ext uri="{BB962C8B-B14F-4D97-AF65-F5344CB8AC3E}">
        <p14:creationId xmlns:p14="http://schemas.microsoft.com/office/powerpoint/2010/main" val="2226523210"/>
      </p:ext>
    </p:extLst>
  </p:cSld>
  <p:clrMapOvr>
    <a:masterClrMapping/>
  </p:clrMapOvr>
</p:sld>
</file>

<file path=ppt/slides/slide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1352" name="Rectangle: Rounded Corners 1351">
            <a:extLst>
              <a:ext uri="{FF2B5EF4-FFF2-40B4-BE49-F238E27FC236}">
                <a16:creationId xmlns:a16="http://schemas.microsoft.com/office/drawing/2014/main" id="{79A94FDB-F200-42F2-B580-6F263C7C8C68}"/>
              </a:ext>
            </a:extLst>
          </p:cNvPr>
          <p:cNvSpPr/>
          <p:nvPr/>
        </p:nvSpPr>
        <p:spPr>
          <a:xfrm>
            <a:off x="774700" y="793190"/>
            <a:ext cx="3168370" cy="548967"/>
          </a:xfrm>
          <a:prstGeom prst="roundRect">
            <a:avLst/>
          </a:prstGeom>
          <a:solidFill>
            <a:srgbClr val="7030A0"/>
          </a:solidFill>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r>
              <a:rPr lang="en-GB" sz="1400" dirty="0"/>
              <a:t>Develop criteria to evaluate your own communication skills</a:t>
            </a:r>
          </a:p>
        </p:txBody>
      </p:sp>
      <p:sp>
        <p:nvSpPr>
          <p:cNvPr id="2144" name="Rectangle: Rounded Corners 2143">
            <a:extLst>
              <a:ext uri="{FF2B5EF4-FFF2-40B4-BE49-F238E27FC236}">
                <a16:creationId xmlns:a16="http://schemas.microsoft.com/office/drawing/2014/main" id="{F3AFF94A-3025-4820-AD05-5A61A84B52E0}"/>
              </a:ext>
            </a:extLst>
          </p:cNvPr>
          <p:cNvSpPr/>
          <p:nvPr/>
        </p:nvSpPr>
        <p:spPr>
          <a:xfrm>
            <a:off x="3412836" y="2424952"/>
            <a:ext cx="2325988" cy="1157410"/>
          </a:xfrm>
          <a:prstGeom prst="roundRect">
            <a:avLst/>
          </a:prstGeom>
          <a:solidFill>
            <a:schemeClr val="bg2">
              <a:lumMod val="90000"/>
            </a:schemeClr>
          </a:solidFill>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r>
              <a:rPr lang="en-GB" sz="2000" b="1" dirty="0">
                <a:solidFill>
                  <a:schemeClr val="bg2">
                    <a:lumMod val="10000"/>
                  </a:schemeClr>
                </a:solidFill>
              </a:rPr>
              <a:t>Management Communication Skills</a:t>
            </a:r>
          </a:p>
        </p:txBody>
      </p:sp>
      <p:sp>
        <p:nvSpPr>
          <p:cNvPr id="2145" name="Rectangle: Rounded Corners 2144">
            <a:extLst>
              <a:ext uri="{FF2B5EF4-FFF2-40B4-BE49-F238E27FC236}">
                <a16:creationId xmlns:a16="http://schemas.microsoft.com/office/drawing/2014/main" id="{69C801E8-A037-4851-A303-00BFFB3CF2E9}"/>
              </a:ext>
            </a:extLst>
          </p:cNvPr>
          <p:cNvSpPr/>
          <p:nvPr/>
        </p:nvSpPr>
        <p:spPr>
          <a:xfrm>
            <a:off x="259528" y="1751452"/>
            <a:ext cx="2601899" cy="856293"/>
          </a:xfrm>
          <a:prstGeom prst="roundRect">
            <a:avLst/>
          </a:prstGeom>
          <a:solidFill>
            <a:srgbClr val="7030A0"/>
          </a:solidFill>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r>
              <a:rPr lang="en-GB" sz="1400" b="1" dirty="0"/>
              <a:t>Be able to develop effective communication skills as a reflective manager</a:t>
            </a:r>
          </a:p>
        </p:txBody>
      </p:sp>
      <p:sp>
        <p:nvSpPr>
          <p:cNvPr id="2146" name="Rectangle: Rounded Corners 2145">
            <a:extLst>
              <a:ext uri="{FF2B5EF4-FFF2-40B4-BE49-F238E27FC236}">
                <a16:creationId xmlns:a16="http://schemas.microsoft.com/office/drawing/2014/main" id="{5BF88DCB-8061-46D6-AAFB-209E94064FFA}"/>
              </a:ext>
            </a:extLst>
          </p:cNvPr>
          <p:cNvSpPr/>
          <p:nvPr/>
        </p:nvSpPr>
        <p:spPr>
          <a:xfrm>
            <a:off x="130819" y="3083274"/>
            <a:ext cx="2882965" cy="711025"/>
          </a:xfrm>
          <a:prstGeom prst="roundRect">
            <a:avLst/>
          </a:prstGeom>
          <a:solidFill>
            <a:srgbClr val="7030A0"/>
          </a:solidFill>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r>
              <a:rPr lang="en-GB" sz="1400" dirty="0"/>
              <a:t>Collect, analyse &amp; evaluate feedback on communication skills</a:t>
            </a:r>
          </a:p>
        </p:txBody>
      </p:sp>
      <p:sp>
        <p:nvSpPr>
          <p:cNvPr id="2147" name="Rectangle: Rounded Corners 2146">
            <a:extLst>
              <a:ext uri="{FF2B5EF4-FFF2-40B4-BE49-F238E27FC236}">
                <a16:creationId xmlns:a16="http://schemas.microsoft.com/office/drawing/2014/main" id="{08ED9684-99D2-4212-A737-2F1015C945BA}"/>
              </a:ext>
            </a:extLst>
          </p:cNvPr>
          <p:cNvSpPr/>
          <p:nvPr/>
        </p:nvSpPr>
        <p:spPr>
          <a:xfrm>
            <a:off x="494405" y="4936026"/>
            <a:ext cx="3104820" cy="716932"/>
          </a:xfrm>
          <a:prstGeom prst="roundRect">
            <a:avLst>
              <a:gd name="adj" fmla="val 26058"/>
            </a:avLst>
          </a:prstGeom>
          <a:solidFill>
            <a:srgbClr val="00B050"/>
          </a:solidFill>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r>
              <a:rPr lang="en-GB" sz="1400" dirty="0"/>
              <a:t>Prepare a Lesson Plan</a:t>
            </a:r>
          </a:p>
        </p:txBody>
      </p:sp>
      <p:sp>
        <p:nvSpPr>
          <p:cNvPr id="2148" name="Rectangle: Rounded Corners 2147">
            <a:extLst>
              <a:ext uri="{FF2B5EF4-FFF2-40B4-BE49-F238E27FC236}">
                <a16:creationId xmlns:a16="http://schemas.microsoft.com/office/drawing/2014/main" id="{A5B51FDD-81D5-4F16-A816-D7C6EA3E0192}"/>
              </a:ext>
            </a:extLst>
          </p:cNvPr>
          <p:cNvSpPr/>
          <p:nvPr/>
        </p:nvSpPr>
        <p:spPr>
          <a:xfrm>
            <a:off x="5738824" y="4988778"/>
            <a:ext cx="3104820" cy="664181"/>
          </a:xfrm>
          <a:prstGeom prst="roundRect">
            <a:avLst/>
          </a:prstGeom>
          <a:solidFill>
            <a:srgbClr val="00B050"/>
          </a:solidFill>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r>
              <a:rPr lang="en-GB" sz="1400" dirty="0"/>
              <a:t>Prepare visual aids to support briefings/presentations</a:t>
            </a:r>
          </a:p>
        </p:txBody>
      </p:sp>
      <p:sp>
        <p:nvSpPr>
          <p:cNvPr id="2149" name="Rectangle: Rounded Corners 2148">
            <a:extLst>
              <a:ext uri="{FF2B5EF4-FFF2-40B4-BE49-F238E27FC236}">
                <a16:creationId xmlns:a16="http://schemas.microsoft.com/office/drawing/2014/main" id="{3582AD34-E424-4FC3-A61E-FE9FCF204C6E}"/>
              </a:ext>
            </a:extLst>
          </p:cNvPr>
          <p:cNvSpPr/>
          <p:nvPr/>
        </p:nvSpPr>
        <p:spPr>
          <a:xfrm>
            <a:off x="2358861" y="3937980"/>
            <a:ext cx="4426278" cy="838556"/>
          </a:xfrm>
          <a:prstGeom prst="roundRect">
            <a:avLst/>
          </a:prstGeom>
          <a:solidFill>
            <a:srgbClr val="00B050"/>
          </a:solidFill>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r>
              <a:rPr lang="en-GB" sz="1400" b="1" dirty="0"/>
              <a:t>Prepare and deliver a short, 10 minute presentation demonstrating key points of your report</a:t>
            </a:r>
          </a:p>
        </p:txBody>
      </p:sp>
      <p:sp>
        <p:nvSpPr>
          <p:cNvPr id="2150" name="Rectangle: Rounded Corners 2149">
            <a:extLst>
              <a:ext uri="{FF2B5EF4-FFF2-40B4-BE49-F238E27FC236}">
                <a16:creationId xmlns:a16="http://schemas.microsoft.com/office/drawing/2014/main" id="{537CB8B1-1DCF-4869-936A-2DE41B48CEF1}"/>
              </a:ext>
            </a:extLst>
          </p:cNvPr>
          <p:cNvSpPr/>
          <p:nvPr/>
        </p:nvSpPr>
        <p:spPr>
          <a:xfrm>
            <a:off x="6142037" y="2524918"/>
            <a:ext cx="2448272" cy="957479"/>
          </a:xfrm>
          <a:prstGeom prst="roundRect">
            <a:avLst/>
          </a:prstGeom>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r>
              <a:rPr lang="en-GB" sz="1400" b="1" dirty="0"/>
              <a:t>Understand the importance of effective communication in management</a:t>
            </a:r>
          </a:p>
        </p:txBody>
      </p:sp>
      <p:sp>
        <p:nvSpPr>
          <p:cNvPr id="2151" name="Rectangle: Rounded Corners 2150">
            <a:extLst>
              <a:ext uri="{FF2B5EF4-FFF2-40B4-BE49-F238E27FC236}">
                <a16:creationId xmlns:a16="http://schemas.microsoft.com/office/drawing/2014/main" id="{3F9115CD-CBDA-48E0-A364-3F5A1CA38781}"/>
              </a:ext>
            </a:extLst>
          </p:cNvPr>
          <p:cNvSpPr/>
          <p:nvPr/>
        </p:nvSpPr>
        <p:spPr>
          <a:xfrm>
            <a:off x="7217622" y="3862604"/>
            <a:ext cx="1926378" cy="548968"/>
          </a:xfrm>
          <a:prstGeom prst="roundRect">
            <a:avLst/>
          </a:prstGeom>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r>
              <a:rPr lang="en-GB" sz="1400" dirty="0"/>
              <a:t>Verbal &amp; written communication</a:t>
            </a:r>
          </a:p>
        </p:txBody>
      </p:sp>
      <p:sp>
        <p:nvSpPr>
          <p:cNvPr id="2152" name="Rectangle: Rounded Corners 2151">
            <a:extLst>
              <a:ext uri="{FF2B5EF4-FFF2-40B4-BE49-F238E27FC236}">
                <a16:creationId xmlns:a16="http://schemas.microsoft.com/office/drawing/2014/main" id="{69413F91-E58B-437A-812E-1B30E201A0A4}"/>
              </a:ext>
            </a:extLst>
          </p:cNvPr>
          <p:cNvSpPr/>
          <p:nvPr/>
        </p:nvSpPr>
        <p:spPr>
          <a:xfrm>
            <a:off x="7136603" y="1630632"/>
            <a:ext cx="1926378" cy="548967"/>
          </a:xfrm>
          <a:prstGeom prst="roundRect">
            <a:avLst/>
          </a:prstGeom>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r>
              <a:rPr lang="en-GB" sz="1400" dirty="0"/>
              <a:t>Communication theories &amp; models</a:t>
            </a:r>
          </a:p>
        </p:txBody>
      </p:sp>
      <p:sp>
        <p:nvSpPr>
          <p:cNvPr id="2153" name="Rectangle: Rounded Corners 2152">
            <a:extLst>
              <a:ext uri="{FF2B5EF4-FFF2-40B4-BE49-F238E27FC236}">
                <a16:creationId xmlns:a16="http://schemas.microsoft.com/office/drawing/2014/main" id="{ED7E03A9-5507-41D7-BED7-B7E1A3CE20DA}"/>
              </a:ext>
            </a:extLst>
          </p:cNvPr>
          <p:cNvSpPr/>
          <p:nvPr/>
        </p:nvSpPr>
        <p:spPr>
          <a:xfrm>
            <a:off x="4858761" y="807948"/>
            <a:ext cx="1926378" cy="548967"/>
          </a:xfrm>
          <a:prstGeom prst="roundRect">
            <a:avLst/>
          </a:prstGeom>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r>
              <a:rPr lang="en-GB" sz="1400" dirty="0"/>
              <a:t>Tone, language &amp; formality</a:t>
            </a:r>
          </a:p>
        </p:txBody>
      </p:sp>
      <p:sp>
        <p:nvSpPr>
          <p:cNvPr id="1357" name="TextBox 1356">
            <a:extLst>
              <a:ext uri="{FF2B5EF4-FFF2-40B4-BE49-F238E27FC236}">
                <a16:creationId xmlns:a16="http://schemas.microsoft.com/office/drawing/2014/main" id="{6382E3B9-A2FB-451B-9E9D-B096836FDF86}"/>
              </a:ext>
            </a:extLst>
          </p:cNvPr>
          <p:cNvSpPr txBox="1"/>
          <p:nvPr/>
        </p:nvSpPr>
        <p:spPr>
          <a:xfrm>
            <a:off x="623884" y="154230"/>
            <a:ext cx="8520116" cy="523220"/>
          </a:xfrm>
          <a:prstGeom prst="rect">
            <a:avLst/>
          </a:prstGeom>
          <a:noFill/>
        </p:spPr>
        <p:txBody>
          <a:bodyPr wrap="square" rtlCol="0">
            <a:spAutoFit/>
          </a:bodyPr>
          <a:lstStyle/>
          <a:p>
            <a:r>
              <a:rPr lang="en-GB" sz="2800" b="1" dirty="0"/>
              <a:t>BMSK4002 Topic Areas To Consider &amp; Research</a:t>
            </a:r>
          </a:p>
        </p:txBody>
      </p:sp>
      <p:cxnSp>
        <p:nvCxnSpPr>
          <p:cNvPr id="1360" name="Straight Arrow Connector 1359">
            <a:extLst>
              <a:ext uri="{FF2B5EF4-FFF2-40B4-BE49-F238E27FC236}">
                <a16:creationId xmlns:a16="http://schemas.microsoft.com/office/drawing/2014/main" id="{76668895-F063-4713-A9AA-4D562F4B117B}"/>
              </a:ext>
            </a:extLst>
          </p:cNvPr>
          <p:cNvCxnSpPr>
            <a:stCxn id="2144" idx="3"/>
            <a:endCxn id="2150" idx="1"/>
          </p:cNvCxnSpPr>
          <p:nvPr/>
        </p:nvCxnSpPr>
        <p:spPr>
          <a:xfrm>
            <a:off x="5738824" y="3003657"/>
            <a:ext cx="403213" cy="1"/>
          </a:xfrm>
          <a:prstGeom prst="straightConnector1">
            <a:avLst/>
          </a:prstGeom>
          <a:ln w="57150">
            <a:tailEnd type="triangle"/>
          </a:ln>
        </p:spPr>
        <p:style>
          <a:lnRef idx="1">
            <a:schemeClr val="accent1"/>
          </a:lnRef>
          <a:fillRef idx="0">
            <a:schemeClr val="accent1"/>
          </a:fillRef>
          <a:effectRef idx="0">
            <a:schemeClr val="accent1"/>
          </a:effectRef>
          <a:fontRef idx="minor">
            <a:schemeClr val="tx1"/>
          </a:fontRef>
        </p:style>
      </p:cxnSp>
      <p:cxnSp>
        <p:nvCxnSpPr>
          <p:cNvPr id="2154" name="Straight Arrow Connector 2153">
            <a:extLst>
              <a:ext uri="{FF2B5EF4-FFF2-40B4-BE49-F238E27FC236}">
                <a16:creationId xmlns:a16="http://schemas.microsoft.com/office/drawing/2014/main" id="{656CC75B-9E78-455F-8FFF-B8D3EBD3DC0F}"/>
              </a:ext>
            </a:extLst>
          </p:cNvPr>
          <p:cNvCxnSpPr>
            <a:cxnSpLocks/>
            <a:endCxn id="2145" idx="3"/>
          </p:cNvCxnSpPr>
          <p:nvPr/>
        </p:nvCxnSpPr>
        <p:spPr>
          <a:xfrm flipH="1" flipV="1">
            <a:off x="2861427" y="2179599"/>
            <a:ext cx="559374" cy="293600"/>
          </a:xfrm>
          <a:prstGeom prst="straightConnector1">
            <a:avLst/>
          </a:prstGeom>
          <a:ln w="57150">
            <a:solidFill>
              <a:srgbClr val="7030A0"/>
            </a:solidFill>
            <a:tailEnd type="triangle"/>
          </a:ln>
        </p:spPr>
        <p:style>
          <a:lnRef idx="1">
            <a:schemeClr val="accent1"/>
          </a:lnRef>
          <a:fillRef idx="0">
            <a:schemeClr val="accent1"/>
          </a:fillRef>
          <a:effectRef idx="0">
            <a:schemeClr val="accent1"/>
          </a:effectRef>
          <a:fontRef idx="minor">
            <a:schemeClr val="tx1"/>
          </a:fontRef>
        </p:style>
      </p:cxnSp>
      <p:cxnSp>
        <p:nvCxnSpPr>
          <p:cNvPr id="2155" name="Straight Arrow Connector 2154">
            <a:extLst>
              <a:ext uri="{FF2B5EF4-FFF2-40B4-BE49-F238E27FC236}">
                <a16:creationId xmlns:a16="http://schemas.microsoft.com/office/drawing/2014/main" id="{0392F438-00B9-4344-AA95-7285CADD48D4}"/>
              </a:ext>
            </a:extLst>
          </p:cNvPr>
          <p:cNvCxnSpPr>
            <a:cxnSpLocks/>
          </p:cNvCxnSpPr>
          <p:nvPr/>
        </p:nvCxnSpPr>
        <p:spPr>
          <a:xfrm>
            <a:off x="1572301" y="2630930"/>
            <a:ext cx="0" cy="452344"/>
          </a:xfrm>
          <a:prstGeom prst="straightConnector1">
            <a:avLst/>
          </a:prstGeom>
          <a:ln w="57150">
            <a:solidFill>
              <a:srgbClr val="7030A0"/>
            </a:solidFill>
            <a:tailEnd type="triangle"/>
          </a:ln>
        </p:spPr>
        <p:style>
          <a:lnRef idx="1">
            <a:schemeClr val="accent1"/>
          </a:lnRef>
          <a:fillRef idx="0">
            <a:schemeClr val="accent1"/>
          </a:fillRef>
          <a:effectRef idx="0">
            <a:schemeClr val="accent1"/>
          </a:effectRef>
          <a:fontRef idx="minor">
            <a:schemeClr val="tx1"/>
          </a:fontRef>
        </p:style>
      </p:cxnSp>
      <p:cxnSp>
        <p:nvCxnSpPr>
          <p:cNvPr id="2156" name="Straight Arrow Connector 2155">
            <a:extLst>
              <a:ext uri="{FF2B5EF4-FFF2-40B4-BE49-F238E27FC236}">
                <a16:creationId xmlns:a16="http://schemas.microsoft.com/office/drawing/2014/main" id="{83F5A2B1-5FBB-4D79-B948-C76B13B669B5}"/>
              </a:ext>
            </a:extLst>
          </p:cNvPr>
          <p:cNvCxnSpPr>
            <a:cxnSpLocks/>
          </p:cNvCxnSpPr>
          <p:nvPr/>
        </p:nvCxnSpPr>
        <p:spPr>
          <a:xfrm flipH="1" flipV="1">
            <a:off x="1560477" y="1306799"/>
            <a:ext cx="1" cy="413033"/>
          </a:xfrm>
          <a:prstGeom prst="straightConnector1">
            <a:avLst/>
          </a:prstGeom>
          <a:ln w="57150">
            <a:solidFill>
              <a:srgbClr val="7030A0"/>
            </a:solidFill>
            <a:tailEnd type="triangle"/>
          </a:ln>
        </p:spPr>
        <p:style>
          <a:lnRef idx="1">
            <a:schemeClr val="accent1"/>
          </a:lnRef>
          <a:fillRef idx="0">
            <a:schemeClr val="accent1"/>
          </a:fillRef>
          <a:effectRef idx="0">
            <a:schemeClr val="accent1"/>
          </a:effectRef>
          <a:fontRef idx="minor">
            <a:schemeClr val="tx1"/>
          </a:fontRef>
        </p:style>
      </p:cxnSp>
      <p:cxnSp>
        <p:nvCxnSpPr>
          <p:cNvPr id="2157" name="Straight Arrow Connector 2156">
            <a:extLst>
              <a:ext uri="{FF2B5EF4-FFF2-40B4-BE49-F238E27FC236}">
                <a16:creationId xmlns:a16="http://schemas.microsoft.com/office/drawing/2014/main" id="{C5E00003-BFCF-4661-9B3D-F29B10FC3A64}"/>
              </a:ext>
            </a:extLst>
          </p:cNvPr>
          <p:cNvCxnSpPr>
            <a:cxnSpLocks/>
          </p:cNvCxnSpPr>
          <p:nvPr/>
        </p:nvCxnSpPr>
        <p:spPr>
          <a:xfrm flipV="1">
            <a:off x="7675048" y="2180004"/>
            <a:ext cx="351464" cy="313700"/>
          </a:xfrm>
          <a:prstGeom prst="straightConnector1">
            <a:avLst/>
          </a:prstGeom>
          <a:ln w="57150">
            <a:tailEnd type="triangle"/>
          </a:ln>
        </p:spPr>
        <p:style>
          <a:lnRef idx="1">
            <a:schemeClr val="accent1"/>
          </a:lnRef>
          <a:fillRef idx="0">
            <a:schemeClr val="accent1"/>
          </a:fillRef>
          <a:effectRef idx="0">
            <a:schemeClr val="accent1"/>
          </a:effectRef>
          <a:fontRef idx="minor">
            <a:schemeClr val="tx1"/>
          </a:fontRef>
        </p:style>
      </p:cxnSp>
      <p:cxnSp>
        <p:nvCxnSpPr>
          <p:cNvPr id="2159" name="Straight Arrow Connector 2158">
            <a:extLst>
              <a:ext uri="{FF2B5EF4-FFF2-40B4-BE49-F238E27FC236}">
                <a16:creationId xmlns:a16="http://schemas.microsoft.com/office/drawing/2014/main" id="{BFB31FD5-4307-417F-A23E-12B457CE05EB}"/>
              </a:ext>
            </a:extLst>
          </p:cNvPr>
          <p:cNvCxnSpPr>
            <a:cxnSpLocks/>
          </p:cNvCxnSpPr>
          <p:nvPr/>
        </p:nvCxnSpPr>
        <p:spPr>
          <a:xfrm flipH="1" flipV="1">
            <a:off x="6045658" y="1376523"/>
            <a:ext cx="977582" cy="1132584"/>
          </a:xfrm>
          <a:prstGeom prst="straightConnector1">
            <a:avLst/>
          </a:prstGeom>
          <a:ln w="57150">
            <a:tailEnd type="triangle"/>
          </a:ln>
        </p:spPr>
        <p:style>
          <a:lnRef idx="1">
            <a:schemeClr val="accent1"/>
          </a:lnRef>
          <a:fillRef idx="0">
            <a:schemeClr val="accent1"/>
          </a:fillRef>
          <a:effectRef idx="0">
            <a:schemeClr val="accent1"/>
          </a:effectRef>
          <a:fontRef idx="minor">
            <a:schemeClr val="tx1"/>
          </a:fontRef>
        </p:style>
      </p:cxnSp>
      <p:cxnSp>
        <p:nvCxnSpPr>
          <p:cNvPr id="2162" name="Straight Arrow Connector 2161">
            <a:extLst>
              <a:ext uri="{FF2B5EF4-FFF2-40B4-BE49-F238E27FC236}">
                <a16:creationId xmlns:a16="http://schemas.microsoft.com/office/drawing/2014/main" id="{9CB8C540-D50D-4FE1-B92D-2254BE7A88A0}"/>
              </a:ext>
            </a:extLst>
          </p:cNvPr>
          <p:cNvCxnSpPr>
            <a:cxnSpLocks/>
          </p:cNvCxnSpPr>
          <p:nvPr/>
        </p:nvCxnSpPr>
        <p:spPr>
          <a:xfrm>
            <a:off x="7684155" y="3499838"/>
            <a:ext cx="415637" cy="346955"/>
          </a:xfrm>
          <a:prstGeom prst="straightConnector1">
            <a:avLst/>
          </a:prstGeom>
          <a:ln w="57150">
            <a:tailEnd type="triangle"/>
          </a:ln>
        </p:spPr>
        <p:style>
          <a:lnRef idx="1">
            <a:schemeClr val="accent1"/>
          </a:lnRef>
          <a:fillRef idx="0">
            <a:schemeClr val="accent1"/>
          </a:fillRef>
          <a:effectRef idx="0">
            <a:schemeClr val="accent1"/>
          </a:effectRef>
          <a:fontRef idx="minor">
            <a:schemeClr val="tx1"/>
          </a:fontRef>
        </p:style>
      </p:cxnSp>
      <p:cxnSp>
        <p:nvCxnSpPr>
          <p:cNvPr id="2166" name="Straight Arrow Connector 2165">
            <a:extLst>
              <a:ext uri="{FF2B5EF4-FFF2-40B4-BE49-F238E27FC236}">
                <a16:creationId xmlns:a16="http://schemas.microsoft.com/office/drawing/2014/main" id="{D34B8BE9-36DD-4402-88FF-9A914163DDC2}"/>
              </a:ext>
            </a:extLst>
          </p:cNvPr>
          <p:cNvCxnSpPr>
            <a:cxnSpLocks/>
            <a:endCxn id="2149" idx="0"/>
          </p:cNvCxnSpPr>
          <p:nvPr/>
        </p:nvCxnSpPr>
        <p:spPr>
          <a:xfrm>
            <a:off x="4572000" y="3582362"/>
            <a:ext cx="0" cy="355618"/>
          </a:xfrm>
          <a:prstGeom prst="straightConnector1">
            <a:avLst/>
          </a:prstGeom>
          <a:ln w="57150">
            <a:solidFill>
              <a:srgbClr val="00B050"/>
            </a:solidFill>
            <a:tailEnd type="triangle"/>
          </a:ln>
        </p:spPr>
        <p:style>
          <a:lnRef idx="1">
            <a:schemeClr val="accent1"/>
          </a:lnRef>
          <a:fillRef idx="0">
            <a:schemeClr val="accent1"/>
          </a:fillRef>
          <a:effectRef idx="0">
            <a:schemeClr val="accent1"/>
          </a:effectRef>
          <a:fontRef idx="minor">
            <a:schemeClr val="tx1"/>
          </a:fontRef>
        </p:style>
      </p:cxnSp>
      <p:cxnSp>
        <p:nvCxnSpPr>
          <p:cNvPr id="2169" name="Straight Arrow Connector 2168">
            <a:extLst>
              <a:ext uri="{FF2B5EF4-FFF2-40B4-BE49-F238E27FC236}">
                <a16:creationId xmlns:a16="http://schemas.microsoft.com/office/drawing/2014/main" id="{A869270E-093F-4964-81C0-19A929385341}"/>
              </a:ext>
            </a:extLst>
          </p:cNvPr>
          <p:cNvCxnSpPr>
            <a:cxnSpLocks/>
            <a:endCxn id="2148" idx="1"/>
          </p:cNvCxnSpPr>
          <p:nvPr/>
        </p:nvCxnSpPr>
        <p:spPr>
          <a:xfrm>
            <a:off x="4657154" y="4813576"/>
            <a:ext cx="1081670" cy="507293"/>
          </a:xfrm>
          <a:prstGeom prst="straightConnector1">
            <a:avLst/>
          </a:prstGeom>
          <a:ln w="57150">
            <a:tailEnd type="triangle"/>
          </a:ln>
        </p:spPr>
        <p:style>
          <a:lnRef idx="1">
            <a:schemeClr val="accent1"/>
          </a:lnRef>
          <a:fillRef idx="0">
            <a:schemeClr val="accent1"/>
          </a:fillRef>
          <a:effectRef idx="0">
            <a:schemeClr val="accent1"/>
          </a:effectRef>
          <a:fontRef idx="minor">
            <a:schemeClr val="tx1"/>
          </a:fontRef>
        </p:style>
      </p:cxnSp>
      <p:cxnSp>
        <p:nvCxnSpPr>
          <p:cNvPr id="2171" name="Straight Arrow Connector 2170">
            <a:extLst>
              <a:ext uri="{FF2B5EF4-FFF2-40B4-BE49-F238E27FC236}">
                <a16:creationId xmlns:a16="http://schemas.microsoft.com/office/drawing/2014/main" id="{3FB08F54-1880-40B9-933C-48D1D4A3B11C}"/>
              </a:ext>
            </a:extLst>
          </p:cNvPr>
          <p:cNvCxnSpPr>
            <a:cxnSpLocks/>
            <a:stCxn id="2149" idx="2"/>
          </p:cNvCxnSpPr>
          <p:nvPr/>
        </p:nvCxnSpPr>
        <p:spPr>
          <a:xfrm flipH="1">
            <a:off x="3600360" y="4776536"/>
            <a:ext cx="971640" cy="614940"/>
          </a:xfrm>
          <a:prstGeom prst="straightConnector1">
            <a:avLst/>
          </a:prstGeom>
          <a:ln w="57150">
            <a:tailEnd type="triangle"/>
          </a:ln>
        </p:spPr>
        <p:style>
          <a:lnRef idx="1">
            <a:schemeClr val="accent1"/>
          </a:lnRef>
          <a:fillRef idx="0">
            <a:schemeClr val="accent1"/>
          </a:fillRef>
          <a:effectRef idx="0">
            <a:schemeClr val="accent1"/>
          </a:effectRef>
          <a:fontRef idx="minor">
            <a:schemeClr val="tx1"/>
          </a:fontRef>
        </p:style>
      </p:cxnSp>
    </p:spTree>
    <p:extLst>
      <p:ext uri="{BB962C8B-B14F-4D97-AF65-F5344CB8AC3E}">
        <p14:creationId xmlns:p14="http://schemas.microsoft.com/office/powerpoint/2010/main" val="2968966612"/>
      </p:ext>
    </p:extLst>
  </p:cSld>
  <p:clrMapOvr>
    <a:masterClrMapping/>
  </p:clrMapOvr>
</p:sld>
</file>

<file path=ppt/slides/slide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28629050-45F7-4780-A7A5-A186233EC44D}"/>
              </a:ext>
            </a:extLst>
          </p:cNvPr>
          <p:cNvSpPr>
            <a:spLocks noGrp="1"/>
          </p:cNvSpPr>
          <p:nvPr>
            <p:ph type="title"/>
          </p:nvPr>
        </p:nvSpPr>
        <p:spPr/>
        <p:txBody>
          <a:bodyPr/>
          <a:lstStyle/>
          <a:p>
            <a:r>
              <a:rPr lang="en-GB" dirty="0"/>
              <a:t>The Elements of Communication</a:t>
            </a:r>
          </a:p>
        </p:txBody>
      </p:sp>
      <p:sp>
        <p:nvSpPr>
          <p:cNvPr id="5" name="TextBox 4">
            <a:extLst>
              <a:ext uri="{FF2B5EF4-FFF2-40B4-BE49-F238E27FC236}">
                <a16:creationId xmlns:a16="http://schemas.microsoft.com/office/drawing/2014/main" id="{EBBAE8B8-C5E6-4C00-9A79-CE4538923AD7}"/>
              </a:ext>
            </a:extLst>
          </p:cNvPr>
          <p:cNvSpPr txBox="1">
            <a:spLocks noChangeArrowheads="1"/>
          </p:cNvSpPr>
          <p:nvPr/>
        </p:nvSpPr>
        <p:spPr bwMode="auto">
          <a:xfrm>
            <a:off x="323528" y="4320003"/>
            <a:ext cx="2879725" cy="1015663"/>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spAutoFit/>
          </a:bodyPr>
          <a:lstStyle>
            <a:lvl1pPr eaLnBrk="0" hangingPunct="0">
              <a:defRPr>
                <a:solidFill>
                  <a:schemeClr val="tx1"/>
                </a:solidFill>
                <a:latin typeface="Arial" charset="0"/>
                <a:cs typeface="Arial" charset="0"/>
              </a:defRPr>
            </a:lvl1pPr>
            <a:lvl2pPr marL="742950" indent="-285750" eaLnBrk="0" hangingPunct="0">
              <a:defRPr>
                <a:solidFill>
                  <a:schemeClr val="tx1"/>
                </a:solidFill>
                <a:latin typeface="Arial" charset="0"/>
                <a:cs typeface="Arial" charset="0"/>
              </a:defRPr>
            </a:lvl2pPr>
            <a:lvl3pPr marL="1143000" indent="-228600" eaLnBrk="0" hangingPunct="0">
              <a:defRPr>
                <a:solidFill>
                  <a:schemeClr val="tx1"/>
                </a:solidFill>
                <a:latin typeface="Arial" charset="0"/>
                <a:cs typeface="Arial" charset="0"/>
              </a:defRPr>
            </a:lvl3pPr>
            <a:lvl4pPr marL="1600200" indent="-228600" eaLnBrk="0" hangingPunct="0">
              <a:defRPr>
                <a:solidFill>
                  <a:schemeClr val="tx1"/>
                </a:solidFill>
                <a:latin typeface="Arial" charset="0"/>
                <a:cs typeface="Arial" charset="0"/>
              </a:defRPr>
            </a:lvl4pPr>
            <a:lvl5pPr marL="2057400" indent="-228600" eaLnBrk="0" hangingPunct="0">
              <a:defRPr>
                <a:solidFill>
                  <a:schemeClr val="tx1"/>
                </a:solidFill>
                <a:latin typeface="Arial" charset="0"/>
                <a:cs typeface="Arial" charset="0"/>
              </a:defRPr>
            </a:lvl5pPr>
            <a:lvl6pPr marL="2514600" indent="-228600" eaLnBrk="0" fontAlgn="base" hangingPunct="0">
              <a:spcBef>
                <a:spcPct val="0"/>
              </a:spcBef>
              <a:spcAft>
                <a:spcPct val="0"/>
              </a:spcAft>
              <a:defRPr>
                <a:solidFill>
                  <a:schemeClr val="tx1"/>
                </a:solidFill>
                <a:latin typeface="Arial" charset="0"/>
                <a:cs typeface="Arial" charset="0"/>
              </a:defRPr>
            </a:lvl6pPr>
            <a:lvl7pPr marL="2971800" indent="-228600" eaLnBrk="0" fontAlgn="base" hangingPunct="0">
              <a:spcBef>
                <a:spcPct val="0"/>
              </a:spcBef>
              <a:spcAft>
                <a:spcPct val="0"/>
              </a:spcAft>
              <a:defRPr>
                <a:solidFill>
                  <a:schemeClr val="tx1"/>
                </a:solidFill>
                <a:latin typeface="Arial" charset="0"/>
                <a:cs typeface="Arial" charset="0"/>
              </a:defRPr>
            </a:lvl7pPr>
            <a:lvl8pPr marL="3429000" indent="-228600" eaLnBrk="0" fontAlgn="base" hangingPunct="0">
              <a:spcBef>
                <a:spcPct val="0"/>
              </a:spcBef>
              <a:spcAft>
                <a:spcPct val="0"/>
              </a:spcAft>
              <a:defRPr>
                <a:solidFill>
                  <a:schemeClr val="tx1"/>
                </a:solidFill>
                <a:latin typeface="Arial" charset="0"/>
                <a:cs typeface="Arial" charset="0"/>
              </a:defRPr>
            </a:lvl8pPr>
            <a:lvl9pPr marL="3886200" indent="-228600" eaLnBrk="0" fontAlgn="base" hangingPunct="0">
              <a:spcBef>
                <a:spcPct val="0"/>
              </a:spcBef>
              <a:spcAft>
                <a:spcPct val="0"/>
              </a:spcAft>
              <a:defRPr>
                <a:solidFill>
                  <a:schemeClr val="tx1"/>
                </a:solidFill>
                <a:latin typeface="Arial" charset="0"/>
                <a:cs typeface="Arial" charset="0"/>
              </a:defRPr>
            </a:lvl9pPr>
          </a:lstStyle>
          <a:p>
            <a:pPr eaLnBrk="1" hangingPunct="1"/>
            <a:r>
              <a:rPr lang="en-GB" altLang="en-US" sz="2000" dirty="0">
                <a:solidFill>
                  <a:srgbClr val="002060"/>
                </a:solidFill>
                <a:latin typeface="+mj-lt"/>
              </a:rPr>
              <a:t>This includes the vocal variety, quality, rate and vocalised pauses</a:t>
            </a:r>
          </a:p>
        </p:txBody>
      </p:sp>
      <p:sp>
        <p:nvSpPr>
          <p:cNvPr id="6" name="TextBox 5">
            <a:extLst>
              <a:ext uri="{FF2B5EF4-FFF2-40B4-BE49-F238E27FC236}">
                <a16:creationId xmlns:a16="http://schemas.microsoft.com/office/drawing/2014/main" id="{AE7C2B11-DDA9-4416-91A1-4326FF51A38C}"/>
              </a:ext>
            </a:extLst>
          </p:cNvPr>
          <p:cNvSpPr txBox="1">
            <a:spLocks noChangeArrowheads="1"/>
          </p:cNvSpPr>
          <p:nvPr/>
        </p:nvSpPr>
        <p:spPr bwMode="auto">
          <a:xfrm>
            <a:off x="3851920" y="4320003"/>
            <a:ext cx="2881312" cy="1323439"/>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spAutoFit/>
          </a:bodyPr>
          <a:lstStyle>
            <a:lvl1pPr eaLnBrk="0" hangingPunct="0">
              <a:defRPr>
                <a:solidFill>
                  <a:schemeClr val="tx1"/>
                </a:solidFill>
                <a:latin typeface="Arial" charset="0"/>
                <a:cs typeface="Arial" charset="0"/>
              </a:defRPr>
            </a:lvl1pPr>
            <a:lvl2pPr marL="742950" indent="-285750" eaLnBrk="0" hangingPunct="0">
              <a:defRPr>
                <a:solidFill>
                  <a:schemeClr val="tx1"/>
                </a:solidFill>
                <a:latin typeface="Arial" charset="0"/>
                <a:cs typeface="Arial" charset="0"/>
              </a:defRPr>
            </a:lvl2pPr>
            <a:lvl3pPr marL="1143000" indent="-228600" eaLnBrk="0" hangingPunct="0">
              <a:defRPr>
                <a:solidFill>
                  <a:schemeClr val="tx1"/>
                </a:solidFill>
                <a:latin typeface="Arial" charset="0"/>
                <a:cs typeface="Arial" charset="0"/>
              </a:defRPr>
            </a:lvl3pPr>
            <a:lvl4pPr marL="1600200" indent="-228600" eaLnBrk="0" hangingPunct="0">
              <a:defRPr>
                <a:solidFill>
                  <a:schemeClr val="tx1"/>
                </a:solidFill>
                <a:latin typeface="Arial" charset="0"/>
                <a:cs typeface="Arial" charset="0"/>
              </a:defRPr>
            </a:lvl4pPr>
            <a:lvl5pPr marL="2057400" indent="-228600" eaLnBrk="0" hangingPunct="0">
              <a:defRPr>
                <a:solidFill>
                  <a:schemeClr val="tx1"/>
                </a:solidFill>
                <a:latin typeface="Arial" charset="0"/>
                <a:cs typeface="Arial" charset="0"/>
              </a:defRPr>
            </a:lvl5pPr>
            <a:lvl6pPr marL="2514600" indent="-228600" eaLnBrk="0" fontAlgn="base" hangingPunct="0">
              <a:spcBef>
                <a:spcPct val="0"/>
              </a:spcBef>
              <a:spcAft>
                <a:spcPct val="0"/>
              </a:spcAft>
              <a:defRPr>
                <a:solidFill>
                  <a:schemeClr val="tx1"/>
                </a:solidFill>
                <a:latin typeface="Arial" charset="0"/>
                <a:cs typeface="Arial" charset="0"/>
              </a:defRPr>
            </a:lvl6pPr>
            <a:lvl7pPr marL="2971800" indent="-228600" eaLnBrk="0" fontAlgn="base" hangingPunct="0">
              <a:spcBef>
                <a:spcPct val="0"/>
              </a:spcBef>
              <a:spcAft>
                <a:spcPct val="0"/>
              </a:spcAft>
              <a:defRPr>
                <a:solidFill>
                  <a:schemeClr val="tx1"/>
                </a:solidFill>
                <a:latin typeface="Arial" charset="0"/>
                <a:cs typeface="Arial" charset="0"/>
              </a:defRPr>
            </a:lvl7pPr>
            <a:lvl8pPr marL="3429000" indent="-228600" eaLnBrk="0" fontAlgn="base" hangingPunct="0">
              <a:spcBef>
                <a:spcPct val="0"/>
              </a:spcBef>
              <a:spcAft>
                <a:spcPct val="0"/>
              </a:spcAft>
              <a:defRPr>
                <a:solidFill>
                  <a:schemeClr val="tx1"/>
                </a:solidFill>
                <a:latin typeface="Arial" charset="0"/>
                <a:cs typeface="Arial" charset="0"/>
              </a:defRPr>
            </a:lvl8pPr>
            <a:lvl9pPr marL="3886200" indent="-228600" eaLnBrk="0" fontAlgn="base" hangingPunct="0">
              <a:spcBef>
                <a:spcPct val="0"/>
              </a:spcBef>
              <a:spcAft>
                <a:spcPct val="0"/>
              </a:spcAft>
              <a:defRPr>
                <a:solidFill>
                  <a:schemeClr val="tx1"/>
                </a:solidFill>
                <a:latin typeface="Arial" charset="0"/>
                <a:cs typeface="Arial" charset="0"/>
              </a:defRPr>
            </a:lvl9pPr>
          </a:lstStyle>
          <a:p>
            <a:pPr eaLnBrk="1" hangingPunct="1"/>
            <a:r>
              <a:rPr lang="en-GB" altLang="en-US" sz="2000" dirty="0">
                <a:solidFill>
                  <a:srgbClr val="002060"/>
                </a:solidFill>
                <a:latin typeface="+mj-lt"/>
              </a:rPr>
              <a:t>This includes eye contact, posture, gestures &amp; facial expression</a:t>
            </a:r>
          </a:p>
        </p:txBody>
      </p:sp>
      <p:sp>
        <p:nvSpPr>
          <p:cNvPr id="7" name="TextBox 6">
            <a:extLst>
              <a:ext uri="{FF2B5EF4-FFF2-40B4-BE49-F238E27FC236}">
                <a16:creationId xmlns:a16="http://schemas.microsoft.com/office/drawing/2014/main" id="{0F955009-3839-4AE5-8A58-F0B715F2B9F1}"/>
              </a:ext>
            </a:extLst>
          </p:cNvPr>
          <p:cNvSpPr txBox="1">
            <a:spLocks noChangeArrowheads="1"/>
          </p:cNvSpPr>
          <p:nvPr/>
        </p:nvSpPr>
        <p:spPr bwMode="auto">
          <a:xfrm>
            <a:off x="7015273" y="4329505"/>
            <a:ext cx="2087240" cy="707886"/>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wrap="square">
            <a:spAutoFit/>
          </a:bodyPr>
          <a:lstStyle>
            <a:lvl1pPr eaLnBrk="0" hangingPunct="0">
              <a:defRPr>
                <a:solidFill>
                  <a:schemeClr val="tx1"/>
                </a:solidFill>
                <a:latin typeface="Arial" charset="0"/>
                <a:cs typeface="Arial" charset="0"/>
              </a:defRPr>
            </a:lvl1pPr>
            <a:lvl2pPr marL="742950" indent="-285750" eaLnBrk="0" hangingPunct="0">
              <a:defRPr>
                <a:solidFill>
                  <a:schemeClr val="tx1"/>
                </a:solidFill>
                <a:latin typeface="Arial" charset="0"/>
                <a:cs typeface="Arial" charset="0"/>
              </a:defRPr>
            </a:lvl2pPr>
            <a:lvl3pPr marL="1143000" indent="-228600" eaLnBrk="0" hangingPunct="0">
              <a:defRPr>
                <a:solidFill>
                  <a:schemeClr val="tx1"/>
                </a:solidFill>
                <a:latin typeface="Arial" charset="0"/>
                <a:cs typeface="Arial" charset="0"/>
              </a:defRPr>
            </a:lvl3pPr>
            <a:lvl4pPr marL="1600200" indent="-228600" eaLnBrk="0" hangingPunct="0">
              <a:defRPr>
                <a:solidFill>
                  <a:schemeClr val="tx1"/>
                </a:solidFill>
                <a:latin typeface="Arial" charset="0"/>
                <a:cs typeface="Arial" charset="0"/>
              </a:defRPr>
            </a:lvl4pPr>
            <a:lvl5pPr marL="2057400" indent="-228600" eaLnBrk="0" hangingPunct="0">
              <a:defRPr>
                <a:solidFill>
                  <a:schemeClr val="tx1"/>
                </a:solidFill>
                <a:latin typeface="Arial" charset="0"/>
                <a:cs typeface="Arial" charset="0"/>
              </a:defRPr>
            </a:lvl5pPr>
            <a:lvl6pPr marL="2514600" indent="-228600" eaLnBrk="0" fontAlgn="base" hangingPunct="0">
              <a:spcBef>
                <a:spcPct val="0"/>
              </a:spcBef>
              <a:spcAft>
                <a:spcPct val="0"/>
              </a:spcAft>
              <a:defRPr>
                <a:solidFill>
                  <a:schemeClr val="tx1"/>
                </a:solidFill>
                <a:latin typeface="Arial" charset="0"/>
                <a:cs typeface="Arial" charset="0"/>
              </a:defRPr>
            </a:lvl6pPr>
            <a:lvl7pPr marL="2971800" indent="-228600" eaLnBrk="0" fontAlgn="base" hangingPunct="0">
              <a:spcBef>
                <a:spcPct val="0"/>
              </a:spcBef>
              <a:spcAft>
                <a:spcPct val="0"/>
              </a:spcAft>
              <a:defRPr>
                <a:solidFill>
                  <a:schemeClr val="tx1"/>
                </a:solidFill>
                <a:latin typeface="Arial" charset="0"/>
                <a:cs typeface="Arial" charset="0"/>
              </a:defRPr>
            </a:lvl7pPr>
            <a:lvl8pPr marL="3429000" indent="-228600" eaLnBrk="0" fontAlgn="base" hangingPunct="0">
              <a:spcBef>
                <a:spcPct val="0"/>
              </a:spcBef>
              <a:spcAft>
                <a:spcPct val="0"/>
              </a:spcAft>
              <a:defRPr>
                <a:solidFill>
                  <a:schemeClr val="tx1"/>
                </a:solidFill>
                <a:latin typeface="Arial" charset="0"/>
                <a:cs typeface="Arial" charset="0"/>
              </a:defRPr>
            </a:lvl8pPr>
            <a:lvl9pPr marL="3886200" indent="-228600" eaLnBrk="0" fontAlgn="base" hangingPunct="0">
              <a:spcBef>
                <a:spcPct val="0"/>
              </a:spcBef>
              <a:spcAft>
                <a:spcPct val="0"/>
              </a:spcAft>
              <a:defRPr>
                <a:solidFill>
                  <a:schemeClr val="tx1"/>
                </a:solidFill>
                <a:latin typeface="Arial" charset="0"/>
                <a:cs typeface="Arial" charset="0"/>
              </a:defRPr>
            </a:lvl9pPr>
          </a:lstStyle>
          <a:p>
            <a:pPr eaLnBrk="1" hangingPunct="1"/>
            <a:r>
              <a:rPr lang="en-GB" altLang="en-US" sz="2000" dirty="0">
                <a:solidFill>
                  <a:srgbClr val="002060"/>
                </a:solidFill>
                <a:latin typeface="+mj-lt"/>
              </a:rPr>
              <a:t>This is what the person says</a:t>
            </a:r>
          </a:p>
        </p:txBody>
      </p:sp>
      <p:sp>
        <p:nvSpPr>
          <p:cNvPr id="8" name="Rectangle 7">
            <a:extLst>
              <a:ext uri="{FF2B5EF4-FFF2-40B4-BE49-F238E27FC236}">
                <a16:creationId xmlns:a16="http://schemas.microsoft.com/office/drawing/2014/main" id="{D3153533-B7E7-4372-B2DD-27BC31DD1EAA}"/>
              </a:ext>
            </a:extLst>
          </p:cNvPr>
          <p:cNvSpPr/>
          <p:nvPr/>
        </p:nvSpPr>
        <p:spPr>
          <a:xfrm>
            <a:off x="611560" y="1556792"/>
            <a:ext cx="1656184" cy="1368152"/>
          </a:xfrm>
          <a:prstGeom prst="rect">
            <a:avLst/>
          </a:prstGeom>
          <a:ln>
            <a:noFill/>
          </a:ln>
          <a:effectLst>
            <a:outerShdw blurRad="190500" dist="228600" dir="2700000" algn="ctr">
              <a:srgbClr val="000000">
                <a:alpha val="30000"/>
              </a:srgbClr>
            </a:outerShdw>
          </a:effectLst>
          <a:scene3d>
            <a:camera prst="orthographicFront">
              <a:rot lat="0" lon="0" rev="0"/>
            </a:camera>
            <a:lightRig rig="glow" dir="t">
              <a:rot lat="0" lon="0" rev="4800000"/>
            </a:lightRig>
          </a:scene3d>
          <a:sp3d prstMaterial="matte">
            <a:bevelT w="127000" h="63500"/>
          </a:sp3d>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r>
              <a:rPr lang="en-GB" sz="2000" b="1" dirty="0"/>
              <a:t>1. Vocal</a:t>
            </a:r>
          </a:p>
        </p:txBody>
      </p:sp>
      <p:sp>
        <p:nvSpPr>
          <p:cNvPr id="9" name="Rectangle 8">
            <a:extLst>
              <a:ext uri="{FF2B5EF4-FFF2-40B4-BE49-F238E27FC236}">
                <a16:creationId xmlns:a16="http://schemas.microsoft.com/office/drawing/2014/main" id="{2F2573ED-C0AE-4A50-96F7-6AAF45297A8E}"/>
              </a:ext>
            </a:extLst>
          </p:cNvPr>
          <p:cNvSpPr/>
          <p:nvPr/>
        </p:nvSpPr>
        <p:spPr>
          <a:xfrm>
            <a:off x="3851920" y="1556792"/>
            <a:ext cx="1656184" cy="1368152"/>
          </a:xfrm>
          <a:prstGeom prst="rect">
            <a:avLst/>
          </a:prstGeom>
          <a:ln>
            <a:noFill/>
          </a:ln>
          <a:effectLst>
            <a:outerShdw blurRad="190500" dist="228600" dir="2700000" algn="ctr">
              <a:srgbClr val="000000">
                <a:alpha val="30000"/>
              </a:srgbClr>
            </a:outerShdw>
          </a:effectLst>
          <a:scene3d>
            <a:camera prst="orthographicFront">
              <a:rot lat="0" lon="0" rev="0"/>
            </a:camera>
            <a:lightRig rig="glow" dir="t">
              <a:rot lat="0" lon="0" rev="4800000"/>
            </a:lightRig>
          </a:scene3d>
          <a:sp3d prstMaterial="matte">
            <a:bevelT w="127000" h="63500"/>
          </a:sp3d>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r>
              <a:rPr lang="en-GB" sz="2000" b="1" dirty="0"/>
              <a:t>2. Visual</a:t>
            </a:r>
          </a:p>
        </p:txBody>
      </p:sp>
      <p:sp>
        <p:nvSpPr>
          <p:cNvPr id="10" name="Rectangle 9">
            <a:extLst>
              <a:ext uri="{FF2B5EF4-FFF2-40B4-BE49-F238E27FC236}">
                <a16:creationId xmlns:a16="http://schemas.microsoft.com/office/drawing/2014/main" id="{07EB376E-50BE-42DB-9037-4579441629B2}"/>
              </a:ext>
            </a:extLst>
          </p:cNvPr>
          <p:cNvSpPr/>
          <p:nvPr/>
        </p:nvSpPr>
        <p:spPr>
          <a:xfrm>
            <a:off x="7015273" y="1556792"/>
            <a:ext cx="1656184" cy="1368152"/>
          </a:xfrm>
          <a:prstGeom prst="rect">
            <a:avLst/>
          </a:prstGeom>
          <a:ln>
            <a:noFill/>
          </a:ln>
          <a:effectLst>
            <a:outerShdw blurRad="190500" dist="228600" dir="2700000" algn="ctr">
              <a:srgbClr val="000000">
                <a:alpha val="30000"/>
              </a:srgbClr>
            </a:outerShdw>
          </a:effectLst>
          <a:scene3d>
            <a:camera prst="orthographicFront">
              <a:rot lat="0" lon="0" rev="0"/>
            </a:camera>
            <a:lightRig rig="glow" dir="t">
              <a:rot lat="0" lon="0" rev="4800000"/>
            </a:lightRig>
          </a:scene3d>
          <a:sp3d prstMaterial="matte">
            <a:bevelT w="127000" h="63500"/>
          </a:sp3d>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r>
              <a:rPr lang="en-GB" sz="2000" b="1" dirty="0"/>
              <a:t>3. Verbal</a:t>
            </a:r>
          </a:p>
        </p:txBody>
      </p:sp>
      <p:pic>
        <p:nvPicPr>
          <p:cNvPr id="12" name="Graphic 11" descr="Radio microphone">
            <a:extLst>
              <a:ext uri="{FF2B5EF4-FFF2-40B4-BE49-F238E27FC236}">
                <a16:creationId xmlns:a16="http://schemas.microsoft.com/office/drawing/2014/main" id="{62046C73-16E6-4DA7-8213-5D977E70A4FA}"/>
              </a:ext>
            </a:extLst>
          </p:cNvPr>
          <p:cNvPicPr>
            <a:picLocks noChangeAspect="1"/>
          </p:cNvPicPr>
          <p:nvPr/>
        </p:nvPicPr>
        <p:blipFill>
          <a:blip r:embed="rId2">
            <a:extLst>
              <a:ext uri="{28A0092B-C50C-407E-A947-70E740481C1C}">
                <a14:useLocalDpi xmlns:a14="http://schemas.microsoft.com/office/drawing/2010/main" val="0"/>
              </a:ext>
              <a:ext uri="{96DAC541-7B7A-43D3-8B79-37D633B846F1}">
                <asvg:svgBlip xmlns:asvg="http://schemas.microsoft.com/office/drawing/2016/SVG/main" r:embed="rId3"/>
              </a:ext>
            </a:extLst>
          </a:blip>
          <a:stretch>
            <a:fillRect/>
          </a:stretch>
        </p:blipFill>
        <p:spPr>
          <a:xfrm>
            <a:off x="755184" y="3123072"/>
            <a:ext cx="914400" cy="914400"/>
          </a:xfrm>
          <a:prstGeom prst="rect">
            <a:avLst/>
          </a:prstGeom>
        </p:spPr>
      </p:pic>
      <p:pic>
        <p:nvPicPr>
          <p:cNvPr id="14" name="Graphic 13" descr="Eye">
            <a:extLst>
              <a:ext uri="{FF2B5EF4-FFF2-40B4-BE49-F238E27FC236}">
                <a16:creationId xmlns:a16="http://schemas.microsoft.com/office/drawing/2014/main" id="{0B5C57E6-B063-4106-A7BF-DD5D83D06E1B}"/>
              </a:ext>
            </a:extLst>
          </p:cNvPr>
          <p:cNvPicPr>
            <a:picLocks noChangeAspect="1"/>
          </p:cNvPicPr>
          <p:nvPr/>
        </p:nvPicPr>
        <p:blipFill>
          <a:blip r:embed="rId4">
            <a:extLst>
              <a:ext uri="{28A0092B-C50C-407E-A947-70E740481C1C}">
                <a14:useLocalDpi xmlns:a14="http://schemas.microsoft.com/office/drawing/2010/main" val="0"/>
              </a:ext>
              <a:ext uri="{96DAC541-7B7A-43D3-8B79-37D633B846F1}">
                <asvg:svgBlip xmlns:asvg="http://schemas.microsoft.com/office/drawing/2016/SVG/main" r:embed="rId5"/>
              </a:ext>
            </a:extLst>
          </a:blip>
          <a:stretch>
            <a:fillRect/>
          </a:stretch>
        </p:blipFill>
        <p:spPr>
          <a:xfrm>
            <a:off x="3948047" y="3088539"/>
            <a:ext cx="914400" cy="914400"/>
          </a:xfrm>
          <a:prstGeom prst="rect">
            <a:avLst/>
          </a:prstGeom>
        </p:spPr>
      </p:pic>
      <p:pic>
        <p:nvPicPr>
          <p:cNvPr id="16" name="Graphic 15" descr="Newspaper">
            <a:extLst>
              <a:ext uri="{FF2B5EF4-FFF2-40B4-BE49-F238E27FC236}">
                <a16:creationId xmlns:a16="http://schemas.microsoft.com/office/drawing/2014/main" id="{83F39728-3247-48E7-9BEE-3389A7E860B9}"/>
              </a:ext>
            </a:extLst>
          </p:cNvPr>
          <p:cNvPicPr>
            <a:picLocks noChangeAspect="1"/>
          </p:cNvPicPr>
          <p:nvPr/>
        </p:nvPicPr>
        <p:blipFill>
          <a:blip r:embed="rId6">
            <a:extLst>
              <a:ext uri="{28A0092B-C50C-407E-A947-70E740481C1C}">
                <a14:useLocalDpi xmlns:a14="http://schemas.microsoft.com/office/drawing/2010/main" val="0"/>
              </a:ext>
              <a:ext uri="{96DAC541-7B7A-43D3-8B79-37D633B846F1}">
                <asvg:svgBlip xmlns:asvg="http://schemas.microsoft.com/office/drawing/2016/SVG/main" r:embed="rId7"/>
              </a:ext>
            </a:extLst>
          </a:blip>
          <a:stretch>
            <a:fillRect/>
          </a:stretch>
        </p:blipFill>
        <p:spPr>
          <a:xfrm>
            <a:off x="7015273" y="3123072"/>
            <a:ext cx="914400" cy="914400"/>
          </a:xfrm>
          <a:prstGeom prst="rect">
            <a:avLst/>
          </a:prstGeom>
        </p:spPr>
      </p:pic>
      <p:sp>
        <p:nvSpPr>
          <p:cNvPr id="17" name="TextBox 16">
            <a:extLst>
              <a:ext uri="{FF2B5EF4-FFF2-40B4-BE49-F238E27FC236}">
                <a16:creationId xmlns:a16="http://schemas.microsoft.com/office/drawing/2014/main" id="{8F88E70F-76FD-446F-8F32-76FEEC6D0A35}"/>
              </a:ext>
            </a:extLst>
          </p:cNvPr>
          <p:cNvSpPr txBox="1"/>
          <p:nvPr/>
        </p:nvSpPr>
        <p:spPr>
          <a:xfrm>
            <a:off x="1669584" y="3329586"/>
            <a:ext cx="914400" cy="707886"/>
          </a:xfrm>
          <a:prstGeom prst="rect">
            <a:avLst/>
          </a:prstGeom>
          <a:noFill/>
        </p:spPr>
        <p:txBody>
          <a:bodyPr wrap="square" rtlCol="0">
            <a:spAutoFit/>
          </a:bodyPr>
          <a:lstStyle/>
          <a:p>
            <a:r>
              <a:rPr lang="en-GB" sz="2000" b="1" dirty="0"/>
              <a:t>The Voice</a:t>
            </a:r>
          </a:p>
        </p:txBody>
      </p:sp>
      <p:sp>
        <p:nvSpPr>
          <p:cNvPr id="18" name="TextBox 17">
            <a:extLst>
              <a:ext uri="{FF2B5EF4-FFF2-40B4-BE49-F238E27FC236}">
                <a16:creationId xmlns:a16="http://schemas.microsoft.com/office/drawing/2014/main" id="{A76DEFE5-401E-4663-8889-5CB20701F077}"/>
              </a:ext>
            </a:extLst>
          </p:cNvPr>
          <p:cNvSpPr txBox="1"/>
          <p:nvPr/>
        </p:nvSpPr>
        <p:spPr>
          <a:xfrm>
            <a:off x="5024520" y="3329586"/>
            <a:ext cx="914400" cy="707886"/>
          </a:xfrm>
          <a:prstGeom prst="rect">
            <a:avLst/>
          </a:prstGeom>
          <a:noFill/>
        </p:spPr>
        <p:txBody>
          <a:bodyPr wrap="square" rtlCol="0">
            <a:spAutoFit/>
          </a:bodyPr>
          <a:lstStyle/>
          <a:p>
            <a:r>
              <a:rPr lang="en-GB" sz="2000" b="1" dirty="0"/>
              <a:t>The look</a:t>
            </a:r>
          </a:p>
        </p:txBody>
      </p:sp>
      <p:sp>
        <p:nvSpPr>
          <p:cNvPr id="19" name="TextBox 18">
            <a:extLst>
              <a:ext uri="{FF2B5EF4-FFF2-40B4-BE49-F238E27FC236}">
                <a16:creationId xmlns:a16="http://schemas.microsoft.com/office/drawing/2014/main" id="{262DACCE-5763-48DF-8935-CED53AF869DD}"/>
              </a:ext>
            </a:extLst>
          </p:cNvPr>
          <p:cNvSpPr txBox="1"/>
          <p:nvPr/>
        </p:nvSpPr>
        <p:spPr>
          <a:xfrm>
            <a:off x="8091746" y="3329586"/>
            <a:ext cx="989375" cy="707886"/>
          </a:xfrm>
          <a:prstGeom prst="rect">
            <a:avLst/>
          </a:prstGeom>
          <a:noFill/>
        </p:spPr>
        <p:txBody>
          <a:bodyPr wrap="square" rtlCol="0">
            <a:spAutoFit/>
          </a:bodyPr>
          <a:lstStyle/>
          <a:p>
            <a:r>
              <a:rPr lang="en-GB" sz="2000" b="1" dirty="0"/>
              <a:t>The Words</a:t>
            </a:r>
          </a:p>
        </p:txBody>
      </p:sp>
    </p:spTree>
    <p:extLst>
      <p:ext uri="{BB962C8B-B14F-4D97-AF65-F5344CB8AC3E}">
        <p14:creationId xmlns:p14="http://schemas.microsoft.com/office/powerpoint/2010/main" val="2983994008"/>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entr" presetSubtype="0" fill="hold" grpId="0" nodeType="clickEffect">
                                  <p:stCondLst>
                                    <p:cond delay="0"/>
                                  </p:stCondLst>
                                  <p:childTnLst>
                                    <p:set>
                                      <p:cBhvr>
                                        <p:cTn id="6" dur="1" fill="hold">
                                          <p:stCondLst>
                                            <p:cond delay="0"/>
                                          </p:stCondLst>
                                        </p:cTn>
                                        <p:tgtEl>
                                          <p:spTgt spid="5"/>
                                        </p:tgtEl>
                                        <p:attrNameLst>
                                          <p:attrName>style.visibility</p:attrName>
                                        </p:attrNameLst>
                                      </p:cBhvr>
                                      <p:to>
                                        <p:strVal val="visible"/>
                                      </p:to>
                                    </p:set>
                                  </p:childTnLst>
                                  <p:subTnLst>
                                    <p:animClr clrSpc="rgb" dir="cw">
                                      <p:cBhvr override="childStyle">
                                        <p:cTn dur="1" fill="hold" display="0" masterRel="nextClick" afterEffect="1"/>
                                        <p:tgtEl>
                                          <p:spTgt spid="5"/>
                                        </p:tgtEl>
                                        <p:attrNameLst>
                                          <p:attrName>ppt_c</p:attrName>
                                        </p:attrNameLst>
                                      </p:cBhvr>
                                      <p:to>
                                        <a:schemeClr val="accent1"/>
                                      </p:to>
                                    </p:animClr>
                                  </p:subTnLst>
                                </p:cTn>
                              </p:par>
                            </p:childTnLst>
                          </p:cTn>
                        </p:par>
                      </p:childTnLst>
                    </p:cTn>
                  </p:par>
                  <p:par>
                    <p:cTn id="7" fill="hold">
                      <p:stCondLst>
                        <p:cond delay="indefinite"/>
                      </p:stCondLst>
                      <p:childTnLst>
                        <p:par>
                          <p:cTn id="8" fill="hold">
                            <p:stCondLst>
                              <p:cond delay="0"/>
                            </p:stCondLst>
                            <p:childTnLst>
                              <p:par>
                                <p:cTn id="9" presetID="1" presetClass="entr" presetSubtype="0" fill="hold" grpId="0" nodeType="clickEffect">
                                  <p:stCondLst>
                                    <p:cond delay="0"/>
                                  </p:stCondLst>
                                  <p:childTnLst>
                                    <p:set>
                                      <p:cBhvr>
                                        <p:cTn id="10" dur="1" fill="hold">
                                          <p:stCondLst>
                                            <p:cond delay="0"/>
                                          </p:stCondLst>
                                        </p:cTn>
                                        <p:tgtEl>
                                          <p:spTgt spid="6"/>
                                        </p:tgtEl>
                                        <p:attrNameLst>
                                          <p:attrName>style.visibility</p:attrName>
                                        </p:attrNameLst>
                                      </p:cBhvr>
                                      <p:to>
                                        <p:strVal val="visible"/>
                                      </p:to>
                                    </p:set>
                                  </p:childTnLst>
                                  <p:subTnLst>
                                    <p:animClr clrSpc="rgb" dir="cw">
                                      <p:cBhvr override="childStyle">
                                        <p:cTn dur="1" fill="hold" display="0" masterRel="nextClick" afterEffect="1"/>
                                        <p:tgtEl>
                                          <p:spTgt spid="6"/>
                                        </p:tgtEl>
                                        <p:attrNameLst>
                                          <p:attrName>ppt_c</p:attrName>
                                        </p:attrNameLst>
                                      </p:cBhvr>
                                      <p:to>
                                        <a:schemeClr val="accent1"/>
                                      </p:to>
                                    </p:animClr>
                                  </p:subTnLst>
                                </p:cTn>
                              </p:par>
                            </p:childTnLst>
                          </p:cTn>
                        </p:par>
                      </p:childTnLst>
                    </p:cTn>
                  </p:par>
                  <p:par>
                    <p:cTn id="11" fill="hold">
                      <p:stCondLst>
                        <p:cond delay="indefinite"/>
                      </p:stCondLst>
                      <p:childTnLst>
                        <p:par>
                          <p:cTn id="12" fill="hold">
                            <p:stCondLst>
                              <p:cond delay="0"/>
                            </p:stCondLst>
                            <p:childTnLst>
                              <p:par>
                                <p:cTn id="13" presetID="1" presetClass="entr" presetSubtype="0" fill="hold" grpId="0" nodeType="clickEffect">
                                  <p:stCondLst>
                                    <p:cond delay="0"/>
                                  </p:stCondLst>
                                  <p:childTnLst>
                                    <p:set>
                                      <p:cBhvr>
                                        <p:cTn id="14" dur="1" fill="hold">
                                          <p:stCondLst>
                                            <p:cond delay="0"/>
                                          </p:stCondLst>
                                        </p:cTn>
                                        <p:tgtEl>
                                          <p:spTgt spid="7"/>
                                        </p:tgtEl>
                                        <p:attrNameLst>
                                          <p:attrName>style.visibility</p:attrName>
                                        </p:attrNameLst>
                                      </p:cBhvr>
                                      <p:to>
                                        <p:strVal val="visible"/>
                                      </p:to>
                                    </p:se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5" grpId="0"/>
      <p:bldP spid="6" grpId="0"/>
      <p:bldP spid="7" grpId="0"/>
    </p:bldLst>
  </p:timing>
</p:sld>
</file>

<file path=ppt/slides/slide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5948442B-495A-4DF6-8272-F0D6438E4DCF}"/>
              </a:ext>
            </a:extLst>
          </p:cNvPr>
          <p:cNvSpPr>
            <a:spLocks noGrp="1"/>
          </p:cNvSpPr>
          <p:nvPr>
            <p:ph type="title"/>
          </p:nvPr>
        </p:nvSpPr>
        <p:spPr/>
        <p:txBody>
          <a:bodyPr/>
          <a:lstStyle/>
          <a:p>
            <a:r>
              <a:rPr lang="en-GB" dirty="0"/>
              <a:t>Are We Good Communicators</a:t>
            </a:r>
          </a:p>
        </p:txBody>
      </p:sp>
      <p:pic>
        <p:nvPicPr>
          <p:cNvPr id="4" name="Picture 4">
            <a:extLst>
              <a:ext uri="{FF2B5EF4-FFF2-40B4-BE49-F238E27FC236}">
                <a16:creationId xmlns:a16="http://schemas.microsoft.com/office/drawing/2014/main" id="{166DB8A4-AFFC-4C4D-8FDA-43987849E0C8}"/>
              </a:ext>
            </a:extLst>
          </p:cNvPr>
          <p:cNvPicPr>
            <a:picLocks noChangeAspect="1" noChangeArrowheads="1"/>
          </p:cNvPicPr>
          <p:nvPr/>
        </p:nvPicPr>
        <p:blipFill>
          <a:blip r:embed="rId3" cstate="print">
            <a:extLst>
              <a:ext uri="{28A0092B-C50C-407E-A947-70E740481C1C}">
                <a14:useLocalDpi xmlns:a14="http://schemas.microsoft.com/office/drawing/2010/main" val="0"/>
              </a:ext>
            </a:extLst>
          </a:blip>
          <a:srcRect/>
          <a:stretch>
            <a:fillRect/>
          </a:stretch>
        </p:blipFill>
        <p:spPr>
          <a:xfrm>
            <a:off x="6921500" y="1844824"/>
            <a:ext cx="1765300" cy="2058988"/>
          </a:xfrm>
          <a:prstGeom prst="rect">
            <a:avLst/>
          </a:prstGeom>
        </p:spPr>
      </p:pic>
      <p:sp>
        <p:nvSpPr>
          <p:cNvPr id="5" name="Rectangle 4">
            <a:extLst>
              <a:ext uri="{FF2B5EF4-FFF2-40B4-BE49-F238E27FC236}">
                <a16:creationId xmlns:a16="http://schemas.microsoft.com/office/drawing/2014/main" id="{038BB2F5-572E-4E62-A172-E359738E9BB0}"/>
              </a:ext>
            </a:extLst>
          </p:cNvPr>
          <p:cNvSpPr/>
          <p:nvPr/>
        </p:nvSpPr>
        <p:spPr>
          <a:xfrm>
            <a:off x="107504" y="1556793"/>
            <a:ext cx="8496944" cy="4084195"/>
          </a:xfrm>
          <a:prstGeom prst="rect">
            <a:avLst/>
          </a:prstGeom>
        </p:spPr>
        <p:txBody>
          <a:bodyPr wrap="square">
            <a:spAutoFit/>
          </a:bodyPr>
          <a:lstStyle/>
          <a:p>
            <a:pPr>
              <a:lnSpc>
                <a:spcPct val="90000"/>
              </a:lnSpc>
              <a:defRPr/>
            </a:pPr>
            <a:r>
              <a:rPr lang="en-GB" altLang="en-US" sz="2800" dirty="0">
                <a:latin typeface="+mj-lt"/>
                <a:cs typeface="Arial" panose="020B0604020202020204" pitchFamily="34" charset="0"/>
              </a:rPr>
              <a:t>What forms of communication are there</a:t>
            </a:r>
            <a:r>
              <a:rPr lang="en-GB" altLang="en-US" sz="2800" b="1" dirty="0">
                <a:latin typeface="+mj-lt"/>
                <a:cs typeface="Arial" panose="020B0604020202020204" pitchFamily="34" charset="0"/>
              </a:rPr>
              <a:t>?</a:t>
            </a:r>
          </a:p>
          <a:p>
            <a:pPr>
              <a:lnSpc>
                <a:spcPct val="90000"/>
              </a:lnSpc>
              <a:defRPr/>
            </a:pPr>
            <a:endParaRPr lang="en-GB" altLang="en-US" sz="1000" dirty="0">
              <a:latin typeface="+mj-lt"/>
              <a:cs typeface="Arial" panose="020B0604020202020204" pitchFamily="34" charset="0"/>
            </a:endParaRPr>
          </a:p>
          <a:p>
            <a:pPr marL="800100" lvl="1" indent="-342900">
              <a:lnSpc>
                <a:spcPct val="90000"/>
              </a:lnSpc>
              <a:buFont typeface="Arial" panose="020B0604020202020204" pitchFamily="34" charset="0"/>
              <a:buChar char="•"/>
              <a:defRPr/>
            </a:pPr>
            <a:r>
              <a:rPr lang="en-GB" altLang="en-US" sz="2000" b="1" dirty="0">
                <a:latin typeface="+mj-lt"/>
                <a:cs typeface="Arial" panose="020B0604020202020204" pitchFamily="34" charset="0"/>
              </a:rPr>
              <a:t>Face to Face</a:t>
            </a:r>
          </a:p>
          <a:p>
            <a:pPr marL="800100" lvl="1" indent="-342900">
              <a:lnSpc>
                <a:spcPct val="90000"/>
              </a:lnSpc>
              <a:buFont typeface="Arial" panose="020B0604020202020204" pitchFamily="34" charset="0"/>
              <a:buChar char="•"/>
              <a:defRPr/>
            </a:pPr>
            <a:r>
              <a:rPr lang="en-GB" altLang="en-US" sz="2000" b="1" dirty="0">
                <a:latin typeface="+mj-lt"/>
                <a:cs typeface="Arial" panose="020B0604020202020204" pitchFamily="34" charset="0"/>
              </a:rPr>
              <a:t>Phone</a:t>
            </a:r>
          </a:p>
          <a:p>
            <a:pPr marL="800100" lvl="1" indent="-342900">
              <a:lnSpc>
                <a:spcPct val="90000"/>
              </a:lnSpc>
              <a:buFont typeface="Arial" panose="020B0604020202020204" pitchFamily="34" charset="0"/>
              <a:buChar char="•"/>
              <a:defRPr/>
            </a:pPr>
            <a:r>
              <a:rPr lang="en-GB" altLang="en-US" sz="2000" b="1" dirty="0">
                <a:latin typeface="+mj-lt"/>
                <a:cs typeface="Arial" panose="020B0604020202020204" pitchFamily="34" charset="0"/>
              </a:rPr>
              <a:t>Written</a:t>
            </a:r>
          </a:p>
          <a:p>
            <a:pPr marL="800100" lvl="1" indent="-342900">
              <a:lnSpc>
                <a:spcPct val="90000"/>
              </a:lnSpc>
              <a:buFont typeface="Arial" panose="020B0604020202020204" pitchFamily="34" charset="0"/>
              <a:buChar char="•"/>
              <a:defRPr/>
            </a:pPr>
            <a:r>
              <a:rPr lang="en-GB" altLang="en-US" sz="2000" b="1" dirty="0">
                <a:latin typeface="+mj-lt"/>
                <a:cs typeface="Arial" panose="020B0604020202020204" pitchFamily="34" charset="0"/>
              </a:rPr>
              <a:t>Email/Electronic…….others?</a:t>
            </a:r>
          </a:p>
          <a:p>
            <a:pPr lvl="1">
              <a:lnSpc>
                <a:spcPct val="90000"/>
              </a:lnSpc>
              <a:defRPr/>
            </a:pPr>
            <a:endParaRPr lang="en-GB" altLang="en-US" sz="800" dirty="0">
              <a:latin typeface="+mj-lt"/>
              <a:cs typeface="Arial" panose="020B0604020202020204" pitchFamily="34" charset="0"/>
            </a:endParaRPr>
          </a:p>
          <a:p>
            <a:pPr marL="514350" indent="-514350">
              <a:buFont typeface="+mj-lt"/>
              <a:buAutoNum type="arabicPeriod"/>
              <a:defRPr/>
            </a:pPr>
            <a:r>
              <a:rPr lang="en-GB" altLang="en-US" sz="2800" dirty="0">
                <a:latin typeface="+mj-lt"/>
                <a:cs typeface="Arial" panose="020B0604020202020204" pitchFamily="34" charset="0"/>
              </a:rPr>
              <a:t>What is a good communicator?</a:t>
            </a:r>
            <a:endParaRPr lang="en-GB" altLang="en-US" sz="600" dirty="0">
              <a:latin typeface="+mj-lt"/>
              <a:cs typeface="Arial" panose="020B0604020202020204" pitchFamily="34" charset="0"/>
            </a:endParaRPr>
          </a:p>
          <a:p>
            <a:pPr marL="514350" indent="-514350">
              <a:buFont typeface="+mj-lt"/>
              <a:buAutoNum type="arabicPeriod"/>
              <a:defRPr/>
            </a:pPr>
            <a:r>
              <a:rPr lang="en-GB" altLang="en-US" sz="2800" dirty="0">
                <a:latin typeface="+mj-lt"/>
                <a:cs typeface="Arial" panose="020B0604020202020204" pitchFamily="34" charset="0"/>
              </a:rPr>
              <a:t>Do you think you are a good communicator?</a:t>
            </a:r>
          </a:p>
          <a:p>
            <a:pPr marL="514350" indent="-514350">
              <a:buFont typeface="+mj-lt"/>
              <a:buAutoNum type="arabicPeriod"/>
              <a:defRPr/>
            </a:pPr>
            <a:r>
              <a:rPr lang="en-GB" altLang="en-US" sz="2800" dirty="0">
                <a:latin typeface="+mj-lt"/>
                <a:cs typeface="Arial" panose="020B0604020202020204" pitchFamily="34" charset="0"/>
              </a:rPr>
              <a:t>Do your staff/friends/colleagues/manager?</a:t>
            </a:r>
          </a:p>
          <a:p>
            <a:pPr>
              <a:defRPr/>
            </a:pPr>
            <a:endParaRPr lang="en-GB" altLang="en-US" sz="600" dirty="0">
              <a:latin typeface="+mj-lt"/>
              <a:cs typeface="Arial" panose="020B0604020202020204" pitchFamily="34" charset="0"/>
            </a:endParaRPr>
          </a:p>
          <a:p>
            <a:pPr algn="ctr">
              <a:defRPr/>
            </a:pPr>
            <a:r>
              <a:rPr lang="en-GB" altLang="en-US" sz="2800" b="1" dirty="0">
                <a:solidFill>
                  <a:srgbClr val="0070C0"/>
                </a:solidFill>
                <a:latin typeface="+mj-lt"/>
                <a:cs typeface="Arial" panose="020B0604020202020204" pitchFamily="34" charset="0"/>
              </a:rPr>
              <a:t>Exercise – In your syndicates, answer the above questions. You have 10 mins.</a:t>
            </a:r>
            <a:endParaRPr lang="en-US" altLang="en-US" sz="2800" b="1" dirty="0">
              <a:solidFill>
                <a:srgbClr val="0070C0"/>
              </a:solidFill>
              <a:latin typeface="+mj-lt"/>
              <a:cs typeface="Arial" panose="020B0604020202020204" pitchFamily="34" charset="0"/>
            </a:endParaRPr>
          </a:p>
        </p:txBody>
      </p:sp>
    </p:spTree>
    <p:extLst>
      <p:ext uri="{BB962C8B-B14F-4D97-AF65-F5344CB8AC3E}">
        <p14:creationId xmlns:p14="http://schemas.microsoft.com/office/powerpoint/2010/main" val="1221503781"/>
      </p:ext>
    </p:extLst>
  </p:cSld>
  <p:clrMapOvr>
    <a:masterClrMapping/>
  </p:clrMapOvr>
</p:sld>
</file>

<file path=ppt/slides/slide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04786EAC-D423-4834-93D1-AAC5217B42AB}"/>
              </a:ext>
            </a:extLst>
          </p:cNvPr>
          <p:cNvSpPr>
            <a:spLocks noGrp="1"/>
          </p:cNvSpPr>
          <p:nvPr>
            <p:ph type="title"/>
          </p:nvPr>
        </p:nvSpPr>
        <p:spPr/>
        <p:txBody>
          <a:bodyPr/>
          <a:lstStyle/>
          <a:p>
            <a:r>
              <a:rPr lang="en-GB" dirty="0"/>
              <a:t>Communication Hippo!</a:t>
            </a:r>
          </a:p>
        </p:txBody>
      </p:sp>
      <p:pic>
        <p:nvPicPr>
          <p:cNvPr id="4" name="Picture 4" descr="Picture">
            <a:extLst>
              <a:ext uri="{FF2B5EF4-FFF2-40B4-BE49-F238E27FC236}">
                <a16:creationId xmlns:a16="http://schemas.microsoft.com/office/drawing/2014/main" id="{44DF3C94-69C4-40C7-9EB8-8352759D6399}"/>
              </a:ext>
            </a:extLst>
          </p:cNvPr>
          <p:cNvPicPr>
            <a:picLocks noGrp="1" noChangeAspect="1" noChangeArrowheads="1"/>
          </p:cNvPicPr>
          <p:nvPr>
            <p:ph idx="1"/>
          </p:nvPr>
        </p:nvPicPr>
        <p:blipFill>
          <a:blip r:embed="rId3">
            <a:extLst>
              <a:ext uri="{28A0092B-C50C-407E-A947-70E740481C1C}">
                <a14:useLocalDpi xmlns:a14="http://schemas.microsoft.com/office/drawing/2010/main" val="0"/>
              </a:ext>
            </a:extLst>
          </a:blip>
          <a:srcRect/>
          <a:stretch>
            <a:fillRect/>
          </a:stretch>
        </p:blipFill>
        <p:spPr>
          <a:xfrm>
            <a:off x="457200" y="2112963"/>
            <a:ext cx="3508375" cy="2119313"/>
          </a:xfrm>
          <a:extLst>
            <a:ext uri="{AF507438-7753-43E0-B8FC-AC1667EBCBE1}">
              <a14:hiddenEffects xmlns:a14="http://schemas.microsoft.com/office/drawing/2010/main">
                <a:effectLst>
                  <a:outerShdw dist="35921" dir="2700000" algn="ctr" rotWithShape="0">
                    <a:srgbClr val="808080"/>
                  </a:outerShdw>
                </a:effectLst>
              </a14:hiddenEffects>
            </a:ext>
          </a:extLst>
        </p:spPr>
      </p:pic>
      <p:sp>
        <p:nvSpPr>
          <p:cNvPr id="5" name="Line 6">
            <a:extLst>
              <a:ext uri="{FF2B5EF4-FFF2-40B4-BE49-F238E27FC236}">
                <a16:creationId xmlns:a16="http://schemas.microsoft.com/office/drawing/2014/main" id="{F4ECDD96-697C-48BC-8CEB-F5962D8E3AFB}"/>
              </a:ext>
            </a:extLst>
          </p:cNvPr>
          <p:cNvSpPr>
            <a:spLocks noChangeShapeType="1"/>
          </p:cNvSpPr>
          <p:nvPr/>
        </p:nvSpPr>
        <p:spPr bwMode="auto">
          <a:xfrm>
            <a:off x="457200" y="2792413"/>
            <a:ext cx="8137525" cy="0"/>
          </a:xfrm>
          <a:prstGeom prst="line">
            <a:avLst/>
          </a:prstGeom>
          <a:noFill/>
          <a:ln w="57150">
            <a:solidFill>
              <a:srgbClr val="FF0000"/>
            </a:solidFill>
            <a:round/>
            <a:headEnd/>
            <a:tailEnd/>
          </a:ln>
          <a:effectLst/>
          <a:extLst>
            <a:ext uri="{909E8E84-426E-40DD-AFC4-6F175D3DCCD1}">
              <a14:hiddenFill xmlns:a14="http://schemas.microsoft.com/office/drawing/2010/main">
                <a:noFill/>
              </a14:hiddenFill>
            </a:ext>
            <a:ext uri="{AF507438-7753-43E0-B8FC-AC1667EBCBE1}">
              <a14:hiddenEffects xmlns:a14="http://schemas.microsoft.com/office/drawing/2010/main">
                <a:effectLst>
                  <a:outerShdw dist="35921" dir="2700000" algn="ctr" rotWithShape="0">
                    <a:schemeClr val="bg2"/>
                  </a:outerShdw>
                </a:effectLst>
              </a14:hiddenEffects>
            </a:ext>
          </a:extLst>
        </p:spPr>
        <p:txBody>
          <a:bodyPr/>
          <a:lstStyle/>
          <a:p>
            <a:endParaRPr lang="en-GB"/>
          </a:p>
        </p:txBody>
      </p:sp>
      <p:sp>
        <p:nvSpPr>
          <p:cNvPr id="6" name="Text Box 7">
            <a:extLst>
              <a:ext uri="{FF2B5EF4-FFF2-40B4-BE49-F238E27FC236}">
                <a16:creationId xmlns:a16="http://schemas.microsoft.com/office/drawing/2014/main" id="{447EA3EF-EA29-40F9-9DC0-55E1DF1B3755}"/>
              </a:ext>
            </a:extLst>
          </p:cNvPr>
          <p:cNvSpPr txBox="1">
            <a:spLocks noChangeArrowheads="1"/>
          </p:cNvSpPr>
          <p:nvPr/>
        </p:nvSpPr>
        <p:spPr bwMode="auto">
          <a:xfrm>
            <a:off x="3913187" y="3079751"/>
            <a:ext cx="4248150" cy="366712"/>
          </a:xfrm>
          <a:prstGeom prst="rect">
            <a:avLst/>
          </a:prstGeom>
          <a:noFill/>
          <a:ln>
            <a:noFill/>
          </a:ln>
          <a:effectLst/>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txBody>
          <a:bodyPr>
            <a:spAutoFit/>
          </a:bodyPr>
          <a:lstStyle>
            <a:lvl1pPr eaLnBrk="0" hangingPunct="0">
              <a:defRPr>
                <a:solidFill>
                  <a:schemeClr val="tx1"/>
                </a:solidFill>
                <a:latin typeface="Arial" charset="0"/>
                <a:cs typeface="Arial" charset="0"/>
              </a:defRPr>
            </a:lvl1pPr>
            <a:lvl2pPr marL="742950" indent="-285750" eaLnBrk="0" hangingPunct="0">
              <a:defRPr>
                <a:solidFill>
                  <a:schemeClr val="tx1"/>
                </a:solidFill>
                <a:latin typeface="Arial" charset="0"/>
                <a:cs typeface="Arial" charset="0"/>
              </a:defRPr>
            </a:lvl2pPr>
            <a:lvl3pPr marL="1143000" indent="-228600" eaLnBrk="0" hangingPunct="0">
              <a:defRPr>
                <a:solidFill>
                  <a:schemeClr val="tx1"/>
                </a:solidFill>
                <a:latin typeface="Arial" charset="0"/>
                <a:cs typeface="Arial" charset="0"/>
              </a:defRPr>
            </a:lvl3pPr>
            <a:lvl4pPr marL="1600200" indent="-228600" eaLnBrk="0" hangingPunct="0">
              <a:defRPr>
                <a:solidFill>
                  <a:schemeClr val="tx1"/>
                </a:solidFill>
                <a:latin typeface="Arial" charset="0"/>
                <a:cs typeface="Arial" charset="0"/>
              </a:defRPr>
            </a:lvl4pPr>
            <a:lvl5pPr marL="2057400" indent="-228600" eaLnBrk="0" hangingPunct="0">
              <a:defRPr>
                <a:solidFill>
                  <a:schemeClr val="tx1"/>
                </a:solidFill>
                <a:latin typeface="Arial" charset="0"/>
                <a:cs typeface="Arial" charset="0"/>
              </a:defRPr>
            </a:lvl5pPr>
            <a:lvl6pPr marL="2514600" indent="-228600" eaLnBrk="0" fontAlgn="base" hangingPunct="0">
              <a:spcBef>
                <a:spcPct val="0"/>
              </a:spcBef>
              <a:spcAft>
                <a:spcPct val="0"/>
              </a:spcAft>
              <a:defRPr>
                <a:solidFill>
                  <a:schemeClr val="tx1"/>
                </a:solidFill>
                <a:latin typeface="Arial" charset="0"/>
                <a:cs typeface="Arial" charset="0"/>
              </a:defRPr>
            </a:lvl6pPr>
            <a:lvl7pPr marL="2971800" indent="-228600" eaLnBrk="0" fontAlgn="base" hangingPunct="0">
              <a:spcBef>
                <a:spcPct val="0"/>
              </a:spcBef>
              <a:spcAft>
                <a:spcPct val="0"/>
              </a:spcAft>
              <a:defRPr>
                <a:solidFill>
                  <a:schemeClr val="tx1"/>
                </a:solidFill>
                <a:latin typeface="Arial" charset="0"/>
                <a:cs typeface="Arial" charset="0"/>
              </a:defRPr>
            </a:lvl7pPr>
            <a:lvl8pPr marL="3429000" indent="-228600" eaLnBrk="0" fontAlgn="base" hangingPunct="0">
              <a:spcBef>
                <a:spcPct val="0"/>
              </a:spcBef>
              <a:spcAft>
                <a:spcPct val="0"/>
              </a:spcAft>
              <a:defRPr>
                <a:solidFill>
                  <a:schemeClr val="tx1"/>
                </a:solidFill>
                <a:latin typeface="Arial" charset="0"/>
                <a:cs typeface="Arial" charset="0"/>
              </a:defRPr>
            </a:lvl8pPr>
            <a:lvl9pPr marL="3886200" indent="-228600" eaLnBrk="0" fontAlgn="base" hangingPunct="0">
              <a:spcBef>
                <a:spcPct val="0"/>
              </a:spcBef>
              <a:spcAft>
                <a:spcPct val="0"/>
              </a:spcAft>
              <a:defRPr>
                <a:solidFill>
                  <a:schemeClr val="tx1"/>
                </a:solidFill>
                <a:latin typeface="Arial" charset="0"/>
                <a:cs typeface="Arial" charset="0"/>
              </a:defRPr>
            </a:lvl9pPr>
          </a:lstStyle>
          <a:p>
            <a:pPr eaLnBrk="1" hangingPunct="1">
              <a:spcBef>
                <a:spcPct val="50000"/>
              </a:spcBef>
            </a:pPr>
            <a:endParaRPr lang="en-US" altLang="en-US"/>
          </a:p>
        </p:txBody>
      </p:sp>
      <p:sp>
        <p:nvSpPr>
          <p:cNvPr id="7" name="Text Box 8">
            <a:extLst>
              <a:ext uri="{FF2B5EF4-FFF2-40B4-BE49-F238E27FC236}">
                <a16:creationId xmlns:a16="http://schemas.microsoft.com/office/drawing/2014/main" id="{B895419B-BB38-48F0-A440-22CAB24B7D18}"/>
              </a:ext>
            </a:extLst>
          </p:cNvPr>
          <p:cNvSpPr txBox="1">
            <a:spLocks noChangeArrowheads="1"/>
          </p:cNvSpPr>
          <p:nvPr/>
        </p:nvSpPr>
        <p:spPr bwMode="auto">
          <a:xfrm>
            <a:off x="6839277" y="3008313"/>
            <a:ext cx="2051050" cy="2308324"/>
          </a:xfrm>
          <a:prstGeom prst="rect">
            <a:avLst/>
          </a:prstGeom>
          <a:noFill/>
          <a:ln>
            <a:noFill/>
          </a:ln>
          <a:effectLst/>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txBody>
          <a:bodyPr>
            <a:spAutoFit/>
          </a:bodyPr>
          <a:lstStyle>
            <a:lvl1pPr eaLnBrk="0" hangingPunct="0">
              <a:defRPr>
                <a:solidFill>
                  <a:schemeClr val="tx1"/>
                </a:solidFill>
                <a:latin typeface="Arial" charset="0"/>
                <a:cs typeface="Arial" charset="0"/>
              </a:defRPr>
            </a:lvl1pPr>
            <a:lvl2pPr marL="742950" indent="-285750" eaLnBrk="0" hangingPunct="0">
              <a:defRPr>
                <a:solidFill>
                  <a:schemeClr val="tx1"/>
                </a:solidFill>
                <a:latin typeface="Arial" charset="0"/>
                <a:cs typeface="Arial" charset="0"/>
              </a:defRPr>
            </a:lvl2pPr>
            <a:lvl3pPr marL="1143000" indent="-228600" eaLnBrk="0" hangingPunct="0">
              <a:defRPr>
                <a:solidFill>
                  <a:schemeClr val="tx1"/>
                </a:solidFill>
                <a:latin typeface="Arial" charset="0"/>
                <a:cs typeface="Arial" charset="0"/>
              </a:defRPr>
            </a:lvl3pPr>
            <a:lvl4pPr marL="1600200" indent="-228600" eaLnBrk="0" hangingPunct="0">
              <a:defRPr>
                <a:solidFill>
                  <a:schemeClr val="tx1"/>
                </a:solidFill>
                <a:latin typeface="Arial" charset="0"/>
                <a:cs typeface="Arial" charset="0"/>
              </a:defRPr>
            </a:lvl4pPr>
            <a:lvl5pPr marL="2057400" indent="-228600" eaLnBrk="0" hangingPunct="0">
              <a:defRPr>
                <a:solidFill>
                  <a:schemeClr val="tx1"/>
                </a:solidFill>
                <a:latin typeface="Arial" charset="0"/>
                <a:cs typeface="Arial" charset="0"/>
              </a:defRPr>
            </a:lvl5pPr>
            <a:lvl6pPr marL="2514600" indent="-228600" eaLnBrk="0" fontAlgn="base" hangingPunct="0">
              <a:spcBef>
                <a:spcPct val="0"/>
              </a:spcBef>
              <a:spcAft>
                <a:spcPct val="0"/>
              </a:spcAft>
              <a:defRPr>
                <a:solidFill>
                  <a:schemeClr val="tx1"/>
                </a:solidFill>
                <a:latin typeface="Arial" charset="0"/>
                <a:cs typeface="Arial" charset="0"/>
              </a:defRPr>
            </a:lvl6pPr>
            <a:lvl7pPr marL="2971800" indent="-228600" eaLnBrk="0" fontAlgn="base" hangingPunct="0">
              <a:spcBef>
                <a:spcPct val="0"/>
              </a:spcBef>
              <a:spcAft>
                <a:spcPct val="0"/>
              </a:spcAft>
              <a:defRPr>
                <a:solidFill>
                  <a:schemeClr val="tx1"/>
                </a:solidFill>
                <a:latin typeface="Arial" charset="0"/>
                <a:cs typeface="Arial" charset="0"/>
              </a:defRPr>
            </a:lvl7pPr>
            <a:lvl8pPr marL="3429000" indent="-228600" eaLnBrk="0" fontAlgn="base" hangingPunct="0">
              <a:spcBef>
                <a:spcPct val="0"/>
              </a:spcBef>
              <a:spcAft>
                <a:spcPct val="0"/>
              </a:spcAft>
              <a:defRPr>
                <a:solidFill>
                  <a:schemeClr val="tx1"/>
                </a:solidFill>
                <a:latin typeface="Arial" charset="0"/>
                <a:cs typeface="Arial" charset="0"/>
              </a:defRPr>
            </a:lvl8pPr>
            <a:lvl9pPr marL="3886200" indent="-228600" eaLnBrk="0" fontAlgn="base" hangingPunct="0">
              <a:spcBef>
                <a:spcPct val="0"/>
              </a:spcBef>
              <a:spcAft>
                <a:spcPct val="0"/>
              </a:spcAft>
              <a:defRPr>
                <a:solidFill>
                  <a:schemeClr val="tx1"/>
                </a:solidFill>
                <a:latin typeface="Arial" charset="0"/>
                <a:cs typeface="Arial" charset="0"/>
              </a:defRPr>
            </a:lvl9pPr>
          </a:lstStyle>
          <a:p>
            <a:pPr marL="457200" indent="-457200" eaLnBrk="1" hangingPunct="1">
              <a:buFont typeface="Arial" panose="020B0604020202020204" pitchFamily="34" charset="0"/>
              <a:buChar char="•"/>
            </a:pPr>
            <a:r>
              <a:rPr lang="en-GB" altLang="en-US" sz="2400" b="1" dirty="0">
                <a:solidFill>
                  <a:srgbClr val="0070C0"/>
                </a:solidFill>
                <a:latin typeface="+mj-lt"/>
              </a:rPr>
              <a:t>Thoughts</a:t>
            </a:r>
          </a:p>
          <a:p>
            <a:pPr marL="457200" indent="-457200" eaLnBrk="1" hangingPunct="1">
              <a:buFont typeface="Arial" panose="020B0604020202020204" pitchFamily="34" charset="0"/>
              <a:buChar char="•"/>
            </a:pPr>
            <a:r>
              <a:rPr lang="en-GB" altLang="en-US" sz="2400" b="1" dirty="0">
                <a:solidFill>
                  <a:srgbClr val="0070C0"/>
                </a:solidFill>
                <a:latin typeface="+mj-lt"/>
              </a:rPr>
              <a:t>Motives</a:t>
            </a:r>
          </a:p>
          <a:p>
            <a:pPr marL="457200" indent="-457200" eaLnBrk="1" hangingPunct="1">
              <a:buFont typeface="Arial" panose="020B0604020202020204" pitchFamily="34" charset="0"/>
              <a:buChar char="•"/>
            </a:pPr>
            <a:r>
              <a:rPr lang="en-GB" altLang="en-US" sz="2400" b="1" dirty="0">
                <a:solidFill>
                  <a:srgbClr val="0070C0"/>
                </a:solidFill>
                <a:latin typeface="+mj-lt"/>
              </a:rPr>
              <a:t>Attitudes</a:t>
            </a:r>
          </a:p>
          <a:p>
            <a:pPr marL="457200" indent="-457200" eaLnBrk="1" hangingPunct="1">
              <a:buFont typeface="Arial" panose="020B0604020202020204" pitchFamily="34" charset="0"/>
              <a:buChar char="•"/>
            </a:pPr>
            <a:r>
              <a:rPr lang="en-GB" altLang="en-US" sz="2400" b="1" dirty="0">
                <a:solidFill>
                  <a:srgbClr val="0070C0"/>
                </a:solidFill>
                <a:latin typeface="+mj-lt"/>
              </a:rPr>
              <a:t>Feelings</a:t>
            </a:r>
          </a:p>
          <a:p>
            <a:pPr marL="457200" indent="-457200" eaLnBrk="1" hangingPunct="1">
              <a:buFont typeface="Arial" panose="020B0604020202020204" pitchFamily="34" charset="0"/>
              <a:buChar char="•"/>
            </a:pPr>
            <a:r>
              <a:rPr lang="en-GB" altLang="en-US" sz="2400" b="1" dirty="0">
                <a:solidFill>
                  <a:srgbClr val="0070C0"/>
                </a:solidFill>
                <a:latin typeface="+mj-lt"/>
              </a:rPr>
              <a:t>Emotions</a:t>
            </a:r>
          </a:p>
          <a:p>
            <a:pPr marL="457200" indent="-457200" eaLnBrk="1" hangingPunct="1">
              <a:buFont typeface="Arial" panose="020B0604020202020204" pitchFamily="34" charset="0"/>
              <a:buChar char="•"/>
            </a:pPr>
            <a:r>
              <a:rPr lang="en-GB" altLang="en-US" sz="2400" b="1" dirty="0">
                <a:solidFill>
                  <a:srgbClr val="0070C0"/>
                </a:solidFill>
                <a:latin typeface="+mj-lt"/>
              </a:rPr>
              <a:t>Values</a:t>
            </a:r>
            <a:endParaRPr lang="en-US" altLang="en-US" sz="2400" b="1" dirty="0">
              <a:solidFill>
                <a:srgbClr val="0070C0"/>
              </a:solidFill>
              <a:latin typeface="+mj-lt"/>
            </a:endParaRPr>
          </a:p>
        </p:txBody>
      </p:sp>
      <p:sp>
        <p:nvSpPr>
          <p:cNvPr id="8" name="Text Box 9">
            <a:extLst>
              <a:ext uri="{FF2B5EF4-FFF2-40B4-BE49-F238E27FC236}">
                <a16:creationId xmlns:a16="http://schemas.microsoft.com/office/drawing/2014/main" id="{4CA6BCEB-84EB-4D6E-A998-6E94A81E90FA}"/>
              </a:ext>
            </a:extLst>
          </p:cNvPr>
          <p:cNvSpPr txBox="1">
            <a:spLocks noChangeArrowheads="1"/>
          </p:cNvSpPr>
          <p:nvPr/>
        </p:nvSpPr>
        <p:spPr bwMode="auto">
          <a:xfrm>
            <a:off x="457200" y="1493838"/>
            <a:ext cx="7921625" cy="431800"/>
          </a:xfrm>
          <a:prstGeom prst="rect">
            <a:avLst/>
          </a:prstGeom>
          <a:solidFill>
            <a:srgbClr val="FFFFFF"/>
          </a:solidFill>
          <a:ln>
            <a:noFill/>
          </a:ln>
          <a:extLst>
            <a:ext uri="{91240B29-F687-4F45-9708-019B960494DF}">
              <a14:hiddenLine xmlns:a14="http://schemas.microsoft.com/office/drawing/2010/main" w="9525">
                <a:solidFill>
                  <a:srgbClr val="000000"/>
                </a:solidFill>
                <a:miter lim="800000"/>
                <a:headEnd/>
                <a:tailEnd/>
              </a14:hiddenLine>
            </a:ext>
          </a:extLst>
        </p:spPr>
        <p:txBody>
          <a:bodyPr/>
          <a:lstStyle>
            <a:lvl1pPr eaLnBrk="0" hangingPunct="0">
              <a:defRPr>
                <a:solidFill>
                  <a:schemeClr val="tx1"/>
                </a:solidFill>
                <a:latin typeface="Arial" charset="0"/>
                <a:cs typeface="Arial" charset="0"/>
              </a:defRPr>
            </a:lvl1pPr>
            <a:lvl2pPr marL="742950" indent="-285750" eaLnBrk="0" hangingPunct="0">
              <a:defRPr>
                <a:solidFill>
                  <a:schemeClr val="tx1"/>
                </a:solidFill>
                <a:latin typeface="Arial" charset="0"/>
                <a:cs typeface="Arial" charset="0"/>
              </a:defRPr>
            </a:lvl2pPr>
            <a:lvl3pPr marL="1143000" indent="-228600" eaLnBrk="0" hangingPunct="0">
              <a:defRPr>
                <a:solidFill>
                  <a:schemeClr val="tx1"/>
                </a:solidFill>
                <a:latin typeface="Arial" charset="0"/>
                <a:cs typeface="Arial" charset="0"/>
              </a:defRPr>
            </a:lvl3pPr>
            <a:lvl4pPr marL="1600200" indent="-228600" eaLnBrk="0" hangingPunct="0">
              <a:defRPr>
                <a:solidFill>
                  <a:schemeClr val="tx1"/>
                </a:solidFill>
                <a:latin typeface="Arial" charset="0"/>
                <a:cs typeface="Arial" charset="0"/>
              </a:defRPr>
            </a:lvl4pPr>
            <a:lvl5pPr marL="2057400" indent="-228600" eaLnBrk="0" hangingPunct="0">
              <a:defRPr>
                <a:solidFill>
                  <a:schemeClr val="tx1"/>
                </a:solidFill>
                <a:latin typeface="Arial" charset="0"/>
                <a:cs typeface="Arial" charset="0"/>
              </a:defRPr>
            </a:lvl5pPr>
            <a:lvl6pPr marL="2514600" indent="-228600" eaLnBrk="0" fontAlgn="base" hangingPunct="0">
              <a:spcBef>
                <a:spcPct val="0"/>
              </a:spcBef>
              <a:spcAft>
                <a:spcPct val="0"/>
              </a:spcAft>
              <a:defRPr>
                <a:solidFill>
                  <a:schemeClr val="tx1"/>
                </a:solidFill>
                <a:latin typeface="Arial" charset="0"/>
                <a:cs typeface="Arial" charset="0"/>
              </a:defRPr>
            </a:lvl6pPr>
            <a:lvl7pPr marL="2971800" indent="-228600" eaLnBrk="0" fontAlgn="base" hangingPunct="0">
              <a:spcBef>
                <a:spcPct val="0"/>
              </a:spcBef>
              <a:spcAft>
                <a:spcPct val="0"/>
              </a:spcAft>
              <a:defRPr>
                <a:solidFill>
                  <a:schemeClr val="tx1"/>
                </a:solidFill>
                <a:latin typeface="Arial" charset="0"/>
                <a:cs typeface="Arial" charset="0"/>
              </a:defRPr>
            </a:lvl7pPr>
            <a:lvl8pPr marL="3429000" indent="-228600" eaLnBrk="0" fontAlgn="base" hangingPunct="0">
              <a:spcBef>
                <a:spcPct val="0"/>
              </a:spcBef>
              <a:spcAft>
                <a:spcPct val="0"/>
              </a:spcAft>
              <a:defRPr>
                <a:solidFill>
                  <a:schemeClr val="tx1"/>
                </a:solidFill>
                <a:latin typeface="Arial" charset="0"/>
                <a:cs typeface="Arial" charset="0"/>
              </a:defRPr>
            </a:lvl8pPr>
            <a:lvl9pPr marL="3886200" indent="-228600" eaLnBrk="0" fontAlgn="base" hangingPunct="0">
              <a:spcBef>
                <a:spcPct val="0"/>
              </a:spcBef>
              <a:spcAft>
                <a:spcPct val="0"/>
              </a:spcAft>
              <a:defRPr>
                <a:solidFill>
                  <a:schemeClr val="tx1"/>
                </a:solidFill>
                <a:latin typeface="Arial" charset="0"/>
                <a:cs typeface="Arial" charset="0"/>
              </a:defRPr>
            </a:lvl9pPr>
          </a:lstStyle>
          <a:p>
            <a:pPr eaLnBrk="1" hangingPunct="1"/>
            <a:r>
              <a:rPr lang="en-US" altLang="en-US" sz="2800" b="1" dirty="0">
                <a:latin typeface="+mn-lt"/>
              </a:rPr>
              <a:t>Behaviour</a:t>
            </a:r>
            <a:r>
              <a:rPr lang="en-US" altLang="en-US" sz="2800" dirty="0">
                <a:latin typeface="+mn-lt"/>
              </a:rPr>
              <a:t> – What you see on the surface</a:t>
            </a:r>
          </a:p>
        </p:txBody>
      </p:sp>
      <p:sp>
        <p:nvSpPr>
          <p:cNvPr id="9" name="Text Box 10">
            <a:extLst>
              <a:ext uri="{FF2B5EF4-FFF2-40B4-BE49-F238E27FC236}">
                <a16:creationId xmlns:a16="http://schemas.microsoft.com/office/drawing/2014/main" id="{88B7897C-C10C-4384-BF61-7997AE4A5FB9}"/>
              </a:ext>
            </a:extLst>
          </p:cNvPr>
          <p:cNvSpPr txBox="1">
            <a:spLocks noChangeArrowheads="1"/>
          </p:cNvSpPr>
          <p:nvPr/>
        </p:nvSpPr>
        <p:spPr bwMode="auto">
          <a:xfrm>
            <a:off x="4230523" y="3471864"/>
            <a:ext cx="2343805" cy="1200329"/>
          </a:xfrm>
          <a:prstGeom prst="rect">
            <a:avLst/>
          </a:prstGeom>
          <a:noFill/>
          <a:ln>
            <a:noFill/>
          </a:ln>
          <a:effectLst/>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txBody>
          <a:bodyPr wrap="square">
            <a:spAutoFit/>
          </a:bodyPr>
          <a:lstStyle>
            <a:lvl1pPr eaLnBrk="0" hangingPunct="0">
              <a:defRPr>
                <a:solidFill>
                  <a:schemeClr val="tx1"/>
                </a:solidFill>
                <a:latin typeface="Arial" charset="0"/>
                <a:cs typeface="Arial" charset="0"/>
              </a:defRPr>
            </a:lvl1pPr>
            <a:lvl2pPr marL="742950" indent="-285750" eaLnBrk="0" hangingPunct="0">
              <a:defRPr>
                <a:solidFill>
                  <a:schemeClr val="tx1"/>
                </a:solidFill>
                <a:latin typeface="Arial" charset="0"/>
                <a:cs typeface="Arial" charset="0"/>
              </a:defRPr>
            </a:lvl2pPr>
            <a:lvl3pPr marL="1143000" indent="-228600" eaLnBrk="0" hangingPunct="0">
              <a:defRPr>
                <a:solidFill>
                  <a:schemeClr val="tx1"/>
                </a:solidFill>
                <a:latin typeface="Arial" charset="0"/>
                <a:cs typeface="Arial" charset="0"/>
              </a:defRPr>
            </a:lvl3pPr>
            <a:lvl4pPr marL="1600200" indent="-228600" eaLnBrk="0" hangingPunct="0">
              <a:defRPr>
                <a:solidFill>
                  <a:schemeClr val="tx1"/>
                </a:solidFill>
                <a:latin typeface="Arial" charset="0"/>
                <a:cs typeface="Arial" charset="0"/>
              </a:defRPr>
            </a:lvl4pPr>
            <a:lvl5pPr marL="2057400" indent="-228600" eaLnBrk="0" hangingPunct="0">
              <a:defRPr>
                <a:solidFill>
                  <a:schemeClr val="tx1"/>
                </a:solidFill>
                <a:latin typeface="Arial" charset="0"/>
                <a:cs typeface="Arial" charset="0"/>
              </a:defRPr>
            </a:lvl5pPr>
            <a:lvl6pPr marL="2514600" indent="-228600" eaLnBrk="0" fontAlgn="base" hangingPunct="0">
              <a:spcBef>
                <a:spcPct val="0"/>
              </a:spcBef>
              <a:spcAft>
                <a:spcPct val="0"/>
              </a:spcAft>
              <a:defRPr>
                <a:solidFill>
                  <a:schemeClr val="tx1"/>
                </a:solidFill>
                <a:latin typeface="Arial" charset="0"/>
                <a:cs typeface="Arial" charset="0"/>
              </a:defRPr>
            </a:lvl6pPr>
            <a:lvl7pPr marL="2971800" indent="-228600" eaLnBrk="0" fontAlgn="base" hangingPunct="0">
              <a:spcBef>
                <a:spcPct val="0"/>
              </a:spcBef>
              <a:spcAft>
                <a:spcPct val="0"/>
              </a:spcAft>
              <a:defRPr>
                <a:solidFill>
                  <a:schemeClr val="tx1"/>
                </a:solidFill>
                <a:latin typeface="Arial" charset="0"/>
                <a:cs typeface="Arial" charset="0"/>
              </a:defRPr>
            </a:lvl7pPr>
            <a:lvl8pPr marL="3429000" indent="-228600" eaLnBrk="0" fontAlgn="base" hangingPunct="0">
              <a:spcBef>
                <a:spcPct val="0"/>
              </a:spcBef>
              <a:spcAft>
                <a:spcPct val="0"/>
              </a:spcAft>
              <a:defRPr>
                <a:solidFill>
                  <a:schemeClr val="tx1"/>
                </a:solidFill>
                <a:latin typeface="Arial" charset="0"/>
                <a:cs typeface="Arial" charset="0"/>
              </a:defRPr>
            </a:lvl8pPr>
            <a:lvl9pPr marL="3886200" indent="-228600" eaLnBrk="0" fontAlgn="base" hangingPunct="0">
              <a:spcBef>
                <a:spcPct val="0"/>
              </a:spcBef>
              <a:spcAft>
                <a:spcPct val="0"/>
              </a:spcAft>
              <a:defRPr>
                <a:solidFill>
                  <a:schemeClr val="tx1"/>
                </a:solidFill>
                <a:latin typeface="Arial" charset="0"/>
                <a:cs typeface="Arial" charset="0"/>
              </a:defRPr>
            </a:lvl9pPr>
          </a:lstStyle>
          <a:p>
            <a:pPr eaLnBrk="1" hangingPunct="1"/>
            <a:r>
              <a:rPr lang="en-GB" altLang="en-US" sz="2400" b="1" dirty="0">
                <a:latin typeface="+mj-lt"/>
              </a:rPr>
              <a:t>What's going on </a:t>
            </a:r>
            <a:r>
              <a:rPr lang="en-GB" altLang="en-US" sz="2400" b="1" i="1" dirty="0">
                <a:latin typeface="+mj-lt"/>
              </a:rPr>
              <a:t>below</a:t>
            </a:r>
            <a:r>
              <a:rPr lang="en-GB" altLang="en-US" sz="2400" b="1" dirty="0">
                <a:latin typeface="+mj-lt"/>
              </a:rPr>
              <a:t> the surface</a:t>
            </a:r>
            <a:endParaRPr lang="en-US" altLang="en-US" sz="2400" b="1" dirty="0">
              <a:latin typeface="+mj-lt"/>
            </a:endParaRPr>
          </a:p>
        </p:txBody>
      </p:sp>
      <p:sp>
        <p:nvSpPr>
          <p:cNvPr id="10" name="Text Box 11">
            <a:extLst>
              <a:ext uri="{FF2B5EF4-FFF2-40B4-BE49-F238E27FC236}">
                <a16:creationId xmlns:a16="http://schemas.microsoft.com/office/drawing/2014/main" id="{3652DEFB-F984-4835-A6B1-95D486AC8A1E}"/>
              </a:ext>
            </a:extLst>
          </p:cNvPr>
          <p:cNvSpPr txBox="1">
            <a:spLocks noChangeArrowheads="1"/>
          </p:cNvSpPr>
          <p:nvPr/>
        </p:nvSpPr>
        <p:spPr bwMode="auto">
          <a:xfrm>
            <a:off x="6300192" y="3632402"/>
            <a:ext cx="720725" cy="762000"/>
          </a:xfrm>
          <a:prstGeom prst="rect">
            <a:avLst/>
          </a:prstGeom>
          <a:noFill/>
          <a:ln>
            <a:noFill/>
          </a:ln>
          <a:effectLst/>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txBody>
          <a:bodyPr>
            <a:spAutoFit/>
          </a:bodyPr>
          <a:lstStyle>
            <a:lvl1pPr eaLnBrk="0" hangingPunct="0">
              <a:defRPr>
                <a:solidFill>
                  <a:schemeClr val="tx1"/>
                </a:solidFill>
                <a:latin typeface="Arial" charset="0"/>
                <a:cs typeface="Arial" charset="0"/>
              </a:defRPr>
            </a:lvl1pPr>
            <a:lvl2pPr marL="742950" indent="-285750" eaLnBrk="0" hangingPunct="0">
              <a:defRPr>
                <a:solidFill>
                  <a:schemeClr val="tx1"/>
                </a:solidFill>
                <a:latin typeface="Arial" charset="0"/>
                <a:cs typeface="Arial" charset="0"/>
              </a:defRPr>
            </a:lvl2pPr>
            <a:lvl3pPr marL="1143000" indent="-228600" eaLnBrk="0" hangingPunct="0">
              <a:defRPr>
                <a:solidFill>
                  <a:schemeClr val="tx1"/>
                </a:solidFill>
                <a:latin typeface="Arial" charset="0"/>
                <a:cs typeface="Arial" charset="0"/>
              </a:defRPr>
            </a:lvl3pPr>
            <a:lvl4pPr marL="1600200" indent="-228600" eaLnBrk="0" hangingPunct="0">
              <a:defRPr>
                <a:solidFill>
                  <a:schemeClr val="tx1"/>
                </a:solidFill>
                <a:latin typeface="Arial" charset="0"/>
                <a:cs typeface="Arial" charset="0"/>
              </a:defRPr>
            </a:lvl4pPr>
            <a:lvl5pPr marL="2057400" indent="-228600" eaLnBrk="0" hangingPunct="0">
              <a:defRPr>
                <a:solidFill>
                  <a:schemeClr val="tx1"/>
                </a:solidFill>
                <a:latin typeface="Arial" charset="0"/>
                <a:cs typeface="Arial" charset="0"/>
              </a:defRPr>
            </a:lvl5pPr>
            <a:lvl6pPr marL="2514600" indent="-228600" eaLnBrk="0" fontAlgn="base" hangingPunct="0">
              <a:spcBef>
                <a:spcPct val="0"/>
              </a:spcBef>
              <a:spcAft>
                <a:spcPct val="0"/>
              </a:spcAft>
              <a:defRPr>
                <a:solidFill>
                  <a:schemeClr val="tx1"/>
                </a:solidFill>
                <a:latin typeface="Arial" charset="0"/>
                <a:cs typeface="Arial" charset="0"/>
              </a:defRPr>
            </a:lvl6pPr>
            <a:lvl7pPr marL="2971800" indent="-228600" eaLnBrk="0" fontAlgn="base" hangingPunct="0">
              <a:spcBef>
                <a:spcPct val="0"/>
              </a:spcBef>
              <a:spcAft>
                <a:spcPct val="0"/>
              </a:spcAft>
              <a:defRPr>
                <a:solidFill>
                  <a:schemeClr val="tx1"/>
                </a:solidFill>
                <a:latin typeface="Arial" charset="0"/>
                <a:cs typeface="Arial" charset="0"/>
              </a:defRPr>
            </a:lvl7pPr>
            <a:lvl8pPr marL="3429000" indent="-228600" eaLnBrk="0" fontAlgn="base" hangingPunct="0">
              <a:spcBef>
                <a:spcPct val="0"/>
              </a:spcBef>
              <a:spcAft>
                <a:spcPct val="0"/>
              </a:spcAft>
              <a:defRPr>
                <a:solidFill>
                  <a:schemeClr val="tx1"/>
                </a:solidFill>
                <a:latin typeface="Arial" charset="0"/>
                <a:cs typeface="Arial" charset="0"/>
              </a:defRPr>
            </a:lvl8pPr>
            <a:lvl9pPr marL="3886200" indent="-228600" eaLnBrk="0" fontAlgn="base" hangingPunct="0">
              <a:spcBef>
                <a:spcPct val="0"/>
              </a:spcBef>
              <a:spcAft>
                <a:spcPct val="0"/>
              </a:spcAft>
              <a:defRPr>
                <a:solidFill>
                  <a:schemeClr val="tx1"/>
                </a:solidFill>
                <a:latin typeface="Arial" charset="0"/>
                <a:cs typeface="Arial" charset="0"/>
              </a:defRPr>
            </a:lvl9pPr>
          </a:lstStyle>
          <a:p>
            <a:pPr eaLnBrk="1" hangingPunct="1">
              <a:spcBef>
                <a:spcPct val="50000"/>
              </a:spcBef>
            </a:pPr>
            <a:r>
              <a:rPr lang="en-US" altLang="en-US" sz="4400" b="1" dirty="0"/>
              <a:t>}</a:t>
            </a:r>
          </a:p>
        </p:txBody>
      </p:sp>
    </p:spTree>
    <p:extLst>
      <p:ext uri="{BB962C8B-B14F-4D97-AF65-F5344CB8AC3E}">
        <p14:creationId xmlns:p14="http://schemas.microsoft.com/office/powerpoint/2010/main" val="568139072"/>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entr" presetSubtype="0" fill="hold" grpId="0" nodeType="clickEffect">
                                  <p:stCondLst>
                                    <p:cond delay="0"/>
                                  </p:stCondLst>
                                  <p:childTnLst>
                                    <p:set>
                                      <p:cBhvr>
                                        <p:cTn id="6" dur="1" fill="hold">
                                          <p:stCondLst>
                                            <p:cond delay="0"/>
                                          </p:stCondLst>
                                        </p:cTn>
                                        <p:tgtEl>
                                          <p:spTgt spid="8"/>
                                        </p:tgtEl>
                                        <p:attrNameLst>
                                          <p:attrName>style.visibility</p:attrName>
                                        </p:attrNameLst>
                                      </p:cBhvr>
                                      <p:to>
                                        <p:strVal val="visible"/>
                                      </p:to>
                                    </p:set>
                                  </p:childTnLst>
                                  <p:subTnLst>
                                    <p:set>
                                      <p:cBhvr override="childStyle">
                                        <p:cTn dur="1" fill="hold" display="0" masterRel="nextClick" afterEffect="1"/>
                                        <p:tgtEl>
                                          <p:spTgt spid="8"/>
                                        </p:tgtEl>
                                        <p:attrNameLst>
                                          <p:attrName>style.visibility</p:attrName>
                                        </p:attrNameLst>
                                      </p:cBhvr>
                                      <p:to>
                                        <p:strVal val="hidden"/>
                                      </p:to>
                                    </p:set>
                                  </p:subTnLst>
                                </p:cTn>
                              </p:par>
                            </p:childTnLst>
                          </p:cTn>
                        </p:par>
                      </p:childTnLst>
                    </p:cTn>
                  </p:par>
                  <p:par>
                    <p:cTn id="7" fill="hold">
                      <p:stCondLst>
                        <p:cond delay="indefinite"/>
                      </p:stCondLst>
                      <p:childTnLst>
                        <p:par>
                          <p:cTn id="8" fill="hold">
                            <p:stCondLst>
                              <p:cond delay="0"/>
                            </p:stCondLst>
                            <p:childTnLst>
                              <p:par>
                                <p:cTn id="9" presetID="1" presetClass="entr" presetSubtype="0" fill="hold" grpId="0" nodeType="clickEffect">
                                  <p:stCondLst>
                                    <p:cond delay="0"/>
                                  </p:stCondLst>
                                  <p:childTnLst>
                                    <p:set>
                                      <p:cBhvr>
                                        <p:cTn id="10" dur="1" fill="hold">
                                          <p:stCondLst>
                                            <p:cond delay="0"/>
                                          </p:stCondLst>
                                        </p:cTn>
                                        <p:tgtEl>
                                          <p:spTgt spid="7"/>
                                        </p:tgtEl>
                                        <p:attrNameLst>
                                          <p:attrName>style.visibility</p:attrName>
                                        </p:attrNameLst>
                                      </p:cBhvr>
                                      <p:to>
                                        <p:strVal val="visible"/>
                                      </p:to>
                                    </p:set>
                                  </p:childTnLst>
                                </p:cTn>
                              </p:par>
                              <p:par>
                                <p:cTn id="11" presetID="1" presetClass="entr" presetSubtype="0" fill="hold" grpId="0" nodeType="withEffect">
                                  <p:stCondLst>
                                    <p:cond delay="0"/>
                                  </p:stCondLst>
                                  <p:childTnLst>
                                    <p:set>
                                      <p:cBhvr>
                                        <p:cTn id="12" dur="1" fill="hold">
                                          <p:stCondLst>
                                            <p:cond delay="0"/>
                                          </p:stCondLst>
                                        </p:cTn>
                                        <p:tgtEl>
                                          <p:spTgt spid="10"/>
                                        </p:tgtEl>
                                        <p:attrNameLst>
                                          <p:attrName>style.visibility</p:attrName>
                                        </p:attrNameLst>
                                      </p:cBhvr>
                                      <p:to>
                                        <p:strVal val="visible"/>
                                      </p:to>
                                    </p:set>
                                  </p:childTnLst>
                                </p:cTn>
                              </p:par>
                              <p:par>
                                <p:cTn id="13" presetID="1" presetClass="entr" presetSubtype="0" fill="hold" grpId="0" nodeType="withEffect">
                                  <p:stCondLst>
                                    <p:cond delay="0"/>
                                  </p:stCondLst>
                                  <p:childTnLst>
                                    <p:set>
                                      <p:cBhvr>
                                        <p:cTn id="14" dur="1" fill="hold">
                                          <p:stCondLst>
                                            <p:cond delay="0"/>
                                          </p:stCondLst>
                                        </p:cTn>
                                        <p:tgtEl>
                                          <p:spTgt spid="9"/>
                                        </p:tgtEl>
                                        <p:attrNameLst>
                                          <p:attrName>style.visibility</p:attrName>
                                        </p:attrNameLst>
                                      </p:cBhvr>
                                      <p:to>
                                        <p:strVal val="visible"/>
                                      </p:to>
                                    </p:se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7" grpId="0"/>
      <p:bldP spid="8" grpId="0" animBg="1"/>
      <p:bldP spid="9" grpId="0"/>
      <p:bldP spid="10" grpId="0"/>
    </p:bldLst>
  </p:timing>
</p:sld>
</file>

<file path=ppt/slides/slide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73146D70-009A-4234-B408-B858593107C1}"/>
              </a:ext>
            </a:extLst>
          </p:cNvPr>
          <p:cNvSpPr>
            <a:spLocks noGrp="1"/>
          </p:cNvSpPr>
          <p:nvPr>
            <p:ph type="title"/>
          </p:nvPr>
        </p:nvSpPr>
        <p:spPr/>
        <p:txBody>
          <a:bodyPr/>
          <a:lstStyle/>
          <a:p>
            <a:r>
              <a:rPr lang="en-GB" dirty="0"/>
              <a:t>Non Verbal Communication</a:t>
            </a:r>
          </a:p>
        </p:txBody>
      </p:sp>
      <p:sp>
        <p:nvSpPr>
          <p:cNvPr id="3" name="Content Placeholder 2">
            <a:extLst>
              <a:ext uri="{FF2B5EF4-FFF2-40B4-BE49-F238E27FC236}">
                <a16:creationId xmlns:a16="http://schemas.microsoft.com/office/drawing/2014/main" id="{4BA2031F-4B26-438B-8FF1-24CFD694B6A3}"/>
              </a:ext>
            </a:extLst>
          </p:cNvPr>
          <p:cNvSpPr>
            <a:spLocks noGrp="1"/>
          </p:cNvSpPr>
          <p:nvPr>
            <p:ph idx="1"/>
          </p:nvPr>
        </p:nvSpPr>
        <p:spPr/>
        <p:txBody>
          <a:bodyPr/>
          <a:lstStyle/>
          <a:p>
            <a:r>
              <a:rPr lang="en-GB" dirty="0"/>
              <a:t>Forming impressions – perceptions</a:t>
            </a:r>
          </a:p>
          <a:p>
            <a:r>
              <a:rPr lang="en-GB" dirty="0"/>
              <a:t>Do we take it too seriously?</a:t>
            </a:r>
          </a:p>
          <a:p>
            <a:r>
              <a:rPr lang="en-GB" dirty="0"/>
              <a:t>What impact or difference can it really make?</a:t>
            </a:r>
          </a:p>
          <a:p>
            <a:r>
              <a:rPr lang="en-GB" dirty="0"/>
              <a:t>Words, Tones and Gestures……what percentage of each of these makes up typical communications?  </a:t>
            </a:r>
            <a:r>
              <a:rPr lang="en-GB" i="1" dirty="0"/>
              <a:t>Exercise</a:t>
            </a:r>
            <a:endParaRPr lang="en-GB" dirty="0"/>
          </a:p>
        </p:txBody>
      </p:sp>
    </p:spTree>
    <p:extLst>
      <p:ext uri="{BB962C8B-B14F-4D97-AF65-F5344CB8AC3E}">
        <p14:creationId xmlns:p14="http://schemas.microsoft.com/office/powerpoint/2010/main" val="3464000084"/>
      </p:ext>
    </p:extLst>
  </p:cSld>
  <p:clrMapOvr>
    <a:masterClrMapping/>
  </p:clrMapOvr>
</p:sld>
</file>

<file path=ppt/slides/slide1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FFD0A8B8-0492-4A8E-A123-1A203B99E50A}"/>
              </a:ext>
            </a:extLst>
          </p:cNvPr>
          <p:cNvSpPr>
            <a:spLocks noGrp="1"/>
          </p:cNvSpPr>
          <p:nvPr>
            <p:ph type="title"/>
          </p:nvPr>
        </p:nvSpPr>
        <p:spPr/>
        <p:txBody>
          <a:bodyPr/>
          <a:lstStyle/>
          <a:p>
            <a:r>
              <a:rPr lang="en-GB" dirty="0"/>
              <a:t>Language %</a:t>
            </a:r>
          </a:p>
        </p:txBody>
      </p:sp>
      <p:sp>
        <p:nvSpPr>
          <p:cNvPr id="3" name="Content Placeholder 2">
            <a:extLst>
              <a:ext uri="{FF2B5EF4-FFF2-40B4-BE49-F238E27FC236}">
                <a16:creationId xmlns:a16="http://schemas.microsoft.com/office/drawing/2014/main" id="{77E63805-9999-4B9E-B6F9-A5E9D8123376}"/>
              </a:ext>
            </a:extLst>
          </p:cNvPr>
          <p:cNvSpPr>
            <a:spLocks noGrp="1"/>
          </p:cNvSpPr>
          <p:nvPr>
            <p:ph idx="1"/>
          </p:nvPr>
        </p:nvSpPr>
        <p:spPr>
          <a:xfrm>
            <a:off x="459757" y="1396678"/>
            <a:ext cx="8229600" cy="2188839"/>
          </a:xfrm>
        </p:spPr>
        <p:txBody>
          <a:bodyPr/>
          <a:lstStyle/>
          <a:p>
            <a:r>
              <a:rPr lang="en-GB" dirty="0"/>
              <a:t>What is said		-	</a:t>
            </a:r>
            <a:r>
              <a:rPr lang="en-GB" b="1" dirty="0">
                <a:solidFill>
                  <a:srgbClr val="FF0000"/>
                </a:solidFill>
              </a:rPr>
              <a:t>7%</a:t>
            </a:r>
          </a:p>
          <a:p>
            <a:r>
              <a:rPr lang="en-GB" dirty="0"/>
              <a:t>Voice or tone		-	</a:t>
            </a:r>
            <a:r>
              <a:rPr lang="en-GB" sz="3600" b="1" dirty="0">
                <a:solidFill>
                  <a:srgbClr val="FF0000"/>
                </a:solidFill>
              </a:rPr>
              <a:t>38%</a:t>
            </a:r>
          </a:p>
          <a:p>
            <a:r>
              <a:rPr lang="en-GB" dirty="0"/>
              <a:t>Gestures, etc.		-	</a:t>
            </a:r>
            <a:r>
              <a:rPr lang="en-GB" sz="4400" b="1" dirty="0">
                <a:solidFill>
                  <a:srgbClr val="FF0000"/>
                </a:solidFill>
              </a:rPr>
              <a:t>55%</a:t>
            </a:r>
          </a:p>
          <a:p>
            <a:endParaRPr lang="en-GB" dirty="0"/>
          </a:p>
        </p:txBody>
      </p:sp>
      <p:graphicFrame>
        <p:nvGraphicFramePr>
          <p:cNvPr id="4" name="Object 4">
            <a:extLst>
              <a:ext uri="{FF2B5EF4-FFF2-40B4-BE49-F238E27FC236}">
                <a16:creationId xmlns:a16="http://schemas.microsoft.com/office/drawing/2014/main" id="{F824F98C-E5BF-441B-8043-CC419F891FC3}"/>
              </a:ext>
            </a:extLst>
          </p:cNvPr>
          <p:cNvGraphicFramePr>
            <a:graphicFrameLocks noChangeAspect="1"/>
          </p:cNvGraphicFramePr>
          <p:nvPr>
            <p:extLst>
              <p:ext uri="{D42A27DB-BD31-4B8C-83A1-F6EECF244321}">
                <p14:modId xmlns:p14="http://schemas.microsoft.com/office/powerpoint/2010/main" val="1406919669"/>
              </p:ext>
            </p:extLst>
          </p:nvPr>
        </p:nvGraphicFramePr>
        <p:xfrm>
          <a:off x="2771800" y="3376213"/>
          <a:ext cx="4323784" cy="2370088"/>
        </p:xfrm>
        <a:graphic>
          <a:graphicData uri="http://schemas.openxmlformats.org/drawingml/2006/chart">
            <c:chart xmlns:c="http://schemas.openxmlformats.org/drawingml/2006/chart" xmlns:r="http://schemas.openxmlformats.org/officeDocument/2006/relationships" r:id="rId2"/>
          </a:graphicData>
        </a:graphic>
      </p:graphicFrame>
      <p:sp>
        <p:nvSpPr>
          <p:cNvPr id="5" name="Rectangle 4">
            <a:extLst>
              <a:ext uri="{FF2B5EF4-FFF2-40B4-BE49-F238E27FC236}">
                <a16:creationId xmlns:a16="http://schemas.microsoft.com/office/drawing/2014/main" id="{B7F5238B-0CAD-44D8-85DC-7FAFF1B783D8}"/>
              </a:ext>
            </a:extLst>
          </p:cNvPr>
          <p:cNvSpPr/>
          <p:nvPr/>
        </p:nvSpPr>
        <p:spPr>
          <a:xfrm>
            <a:off x="6300192" y="4005064"/>
            <a:ext cx="2724656" cy="923330"/>
          </a:xfrm>
          <a:prstGeom prst="rect">
            <a:avLst/>
          </a:prstGeom>
        </p:spPr>
        <p:txBody>
          <a:bodyPr wrap="square">
            <a:spAutoFit/>
          </a:bodyPr>
          <a:lstStyle/>
          <a:p>
            <a:r>
              <a:rPr lang="en-GB" dirty="0"/>
              <a:t>Mehrabian, A.,  (1971). </a:t>
            </a:r>
            <a:r>
              <a:rPr lang="en-GB" i="1" dirty="0"/>
              <a:t>Silent Messages </a:t>
            </a:r>
            <a:r>
              <a:rPr lang="en-GB" dirty="0"/>
              <a:t>(1st ed.). Belmont, CA: Wadsworth</a:t>
            </a:r>
          </a:p>
        </p:txBody>
      </p:sp>
    </p:spTree>
    <p:extLst>
      <p:ext uri="{BB962C8B-B14F-4D97-AF65-F5344CB8AC3E}">
        <p14:creationId xmlns:p14="http://schemas.microsoft.com/office/powerpoint/2010/main" val="3490049199"/>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entr" presetSubtype="0" fill="hold" grpId="0" nodeType="clickEffect">
                                  <p:stCondLst>
                                    <p:cond delay="0"/>
                                  </p:stCondLst>
                                  <p:childTnLst>
                                    <p:set>
                                      <p:cBhvr>
                                        <p:cTn id="6" dur="1" fill="hold">
                                          <p:stCondLst>
                                            <p:cond delay="0"/>
                                          </p:stCondLst>
                                        </p:cTn>
                                        <p:tgtEl>
                                          <p:spTgt spid="4"/>
                                        </p:tgtEl>
                                        <p:attrNameLst>
                                          <p:attrName>style.visibility</p:attrName>
                                        </p:attrNameLst>
                                      </p:cBhvr>
                                      <p:to>
                                        <p:strVal val="visible"/>
                                      </p:to>
                                    </p:se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Graphic spid="4" grpId="0">
        <p:bldAsOne/>
      </p:bldGraphic>
    </p:bldLst>
  </p:timing>
</p:sld>
</file>

<file path=ppt/slides/slide1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70D5F398-043E-4FD0-97DD-E00E56333DD3}"/>
              </a:ext>
            </a:extLst>
          </p:cNvPr>
          <p:cNvSpPr>
            <a:spLocks noGrp="1"/>
          </p:cNvSpPr>
          <p:nvPr>
            <p:ph type="title"/>
          </p:nvPr>
        </p:nvSpPr>
        <p:spPr/>
        <p:txBody>
          <a:bodyPr/>
          <a:lstStyle/>
          <a:p>
            <a:r>
              <a:rPr lang="en-GB" dirty="0"/>
              <a:t>Barriers to Communication</a:t>
            </a:r>
          </a:p>
        </p:txBody>
      </p:sp>
      <p:sp>
        <p:nvSpPr>
          <p:cNvPr id="3" name="Content Placeholder 2">
            <a:extLst>
              <a:ext uri="{FF2B5EF4-FFF2-40B4-BE49-F238E27FC236}">
                <a16:creationId xmlns:a16="http://schemas.microsoft.com/office/drawing/2014/main" id="{4B03BE02-FF34-4B28-8D47-759934394351}"/>
              </a:ext>
            </a:extLst>
          </p:cNvPr>
          <p:cNvSpPr>
            <a:spLocks noGrp="1"/>
          </p:cNvSpPr>
          <p:nvPr>
            <p:ph idx="1"/>
          </p:nvPr>
        </p:nvSpPr>
        <p:spPr/>
        <p:txBody>
          <a:bodyPr/>
          <a:lstStyle/>
          <a:p>
            <a:r>
              <a:rPr lang="en-GB" dirty="0"/>
              <a:t>Within your groups discuss, and list, as many barriers to communication as you can</a:t>
            </a:r>
          </a:p>
          <a:p>
            <a:r>
              <a:rPr lang="en-GB" dirty="0"/>
              <a:t>Capture your findings on flipchart and present them to the group</a:t>
            </a:r>
          </a:p>
          <a:p>
            <a:pPr marL="0" indent="0">
              <a:buNone/>
            </a:pPr>
            <a:r>
              <a:rPr lang="en-GB" b="1" i="1" dirty="0">
                <a:solidFill>
                  <a:srgbClr val="0070C0"/>
                </a:solidFill>
              </a:rPr>
              <a:t>                      Exercise - 10 mins</a:t>
            </a:r>
          </a:p>
        </p:txBody>
      </p:sp>
      <p:pic>
        <p:nvPicPr>
          <p:cNvPr id="4" name="Picture 1">
            <a:extLst>
              <a:ext uri="{FF2B5EF4-FFF2-40B4-BE49-F238E27FC236}">
                <a16:creationId xmlns:a16="http://schemas.microsoft.com/office/drawing/2014/main" id="{DA736CF0-BA75-4985-9F60-D32CDABE796F}"/>
              </a:ext>
            </a:extLst>
          </p:cNvPr>
          <p:cNvPicPr>
            <a:picLocks noChangeAspect="1"/>
          </p:cNvPicPr>
          <p:nvPr/>
        </p:nvPicPr>
        <p:blipFill>
          <a:blip r:embed="rId2">
            <a:extLst>
              <a:ext uri="{28A0092B-C50C-407E-A947-70E740481C1C}">
                <a14:useLocalDpi xmlns:a14="http://schemas.microsoft.com/office/drawing/2010/main" val="0"/>
              </a:ext>
            </a:extLst>
          </a:blip>
          <a:srcRect/>
          <a:stretch>
            <a:fillRect/>
          </a:stretch>
        </p:blipFill>
        <p:spPr bwMode="auto">
          <a:xfrm>
            <a:off x="6660232" y="3844129"/>
            <a:ext cx="2166905" cy="1625179"/>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pic>
    </p:spTree>
    <p:extLst>
      <p:ext uri="{BB962C8B-B14F-4D97-AF65-F5344CB8AC3E}">
        <p14:creationId xmlns:p14="http://schemas.microsoft.com/office/powerpoint/2010/main" val="1529525701"/>
      </p:ext>
    </p:extLst>
  </p:cSld>
  <p:clrMapOvr>
    <a:masterClrMapping/>
  </p:clrMapOvr>
</p:sld>
</file>

<file path=ppt/slides/slide1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610211DA-9084-4D03-A9EB-1356BCA94AE5}"/>
              </a:ext>
            </a:extLst>
          </p:cNvPr>
          <p:cNvSpPr>
            <a:spLocks noGrp="1"/>
          </p:cNvSpPr>
          <p:nvPr>
            <p:ph type="title"/>
          </p:nvPr>
        </p:nvSpPr>
        <p:spPr/>
        <p:txBody>
          <a:bodyPr/>
          <a:lstStyle/>
          <a:p>
            <a:r>
              <a:rPr lang="en-GB" altLang="en-US" dirty="0">
                <a:cs typeface="Arial" panose="020B0604020202020204" pitchFamily="34" charset="0"/>
              </a:rPr>
              <a:t>Barriers to Communication</a:t>
            </a:r>
            <a:endParaRPr lang="en-GB" dirty="0"/>
          </a:p>
        </p:txBody>
      </p:sp>
      <p:sp>
        <p:nvSpPr>
          <p:cNvPr id="3" name="Content Placeholder 2">
            <a:extLst>
              <a:ext uri="{FF2B5EF4-FFF2-40B4-BE49-F238E27FC236}">
                <a16:creationId xmlns:a16="http://schemas.microsoft.com/office/drawing/2014/main" id="{F4DCA221-0E02-43FF-9821-4ADED62B5737}"/>
              </a:ext>
            </a:extLst>
          </p:cNvPr>
          <p:cNvSpPr>
            <a:spLocks noGrp="1"/>
          </p:cNvSpPr>
          <p:nvPr>
            <p:ph idx="1"/>
          </p:nvPr>
        </p:nvSpPr>
        <p:spPr>
          <a:xfrm>
            <a:off x="323528" y="1417638"/>
            <a:ext cx="8229600" cy="3917032"/>
          </a:xfrm>
        </p:spPr>
        <p:txBody>
          <a:bodyPr>
            <a:normAutofit lnSpcReduction="10000"/>
          </a:bodyPr>
          <a:lstStyle/>
          <a:p>
            <a:r>
              <a:rPr lang="en-US" altLang="en-US" dirty="0">
                <a:latin typeface="+mj-lt"/>
                <a:cs typeface="Arial" charset="0"/>
              </a:rPr>
              <a:t>Environmental Barrier</a:t>
            </a:r>
            <a:r>
              <a:rPr lang="en-GB" altLang="en-US" dirty="0">
                <a:latin typeface="+mj-lt"/>
                <a:cs typeface="Arial" charset="0"/>
              </a:rPr>
              <a:t> </a:t>
            </a:r>
            <a:endParaRPr lang="en-GB" altLang="en-US" sz="900" dirty="0">
              <a:latin typeface="+mj-lt"/>
            </a:endParaRPr>
          </a:p>
          <a:p>
            <a:r>
              <a:rPr lang="en-US" altLang="en-US" dirty="0">
                <a:latin typeface="+mj-lt"/>
                <a:cs typeface="Arial" charset="0"/>
              </a:rPr>
              <a:t>Linguistic Barriers</a:t>
            </a:r>
            <a:endParaRPr lang="en-US" altLang="en-US" sz="900" dirty="0">
              <a:latin typeface="+mj-lt"/>
            </a:endParaRPr>
          </a:p>
          <a:p>
            <a:r>
              <a:rPr lang="en-US" altLang="en-US" dirty="0">
                <a:latin typeface="+mj-lt"/>
                <a:cs typeface="Arial" charset="0"/>
              </a:rPr>
              <a:t>Psychological Barriers</a:t>
            </a:r>
          </a:p>
          <a:p>
            <a:r>
              <a:rPr lang="en-US" altLang="en-US" dirty="0">
                <a:latin typeface="+mj-lt"/>
                <a:cs typeface="Arial" charset="0"/>
              </a:rPr>
              <a:t>Physiological Barriers</a:t>
            </a:r>
            <a:endParaRPr lang="en-US" altLang="en-US" sz="900" dirty="0">
              <a:latin typeface="+mj-lt"/>
            </a:endParaRPr>
          </a:p>
          <a:p>
            <a:r>
              <a:rPr lang="en-US" altLang="en-US" dirty="0">
                <a:latin typeface="+mj-lt"/>
                <a:cs typeface="Arial" charset="0"/>
              </a:rPr>
              <a:t>Perceptual Barriers</a:t>
            </a:r>
            <a:endParaRPr lang="en-US" altLang="en-US" sz="900" dirty="0">
              <a:latin typeface="+mj-lt"/>
            </a:endParaRPr>
          </a:p>
          <a:p>
            <a:r>
              <a:rPr lang="en-US" altLang="en-US" dirty="0">
                <a:latin typeface="+mj-lt"/>
                <a:cs typeface="Arial" charset="0"/>
              </a:rPr>
              <a:t>Content Barriers</a:t>
            </a:r>
            <a:endParaRPr lang="en-US" altLang="en-US" sz="900" dirty="0">
              <a:latin typeface="+mj-lt"/>
            </a:endParaRPr>
          </a:p>
          <a:p>
            <a:r>
              <a:rPr lang="en-US" altLang="en-US" dirty="0">
                <a:latin typeface="+mj-lt"/>
                <a:cs typeface="Arial" charset="0"/>
              </a:rPr>
              <a:t>Personal Barriers</a:t>
            </a:r>
          </a:p>
          <a:p>
            <a:endParaRPr lang="en-GB" dirty="0">
              <a:latin typeface="+mj-lt"/>
            </a:endParaRPr>
          </a:p>
        </p:txBody>
      </p:sp>
      <p:pic>
        <p:nvPicPr>
          <p:cNvPr id="5" name="Picture 4">
            <a:extLst>
              <a:ext uri="{FF2B5EF4-FFF2-40B4-BE49-F238E27FC236}">
                <a16:creationId xmlns:a16="http://schemas.microsoft.com/office/drawing/2014/main" id="{AAAB3830-5673-46C8-A450-0CF5D7309A85}"/>
              </a:ext>
            </a:extLst>
          </p:cNvPr>
          <p:cNvPicPr>
            <a:picLocks noChangeAspect="1"/>
          </p:cNvPicPr>
          <p:nvPr/>
        </p:nvPicPr>
        <p:blipFill>
          <a:blip r:embed="rId2">
            <a:extLst>
              <a:ext uri="{28A0092B-C50C-407E-A947-70E740481C1C}">
                <a14:useLocalDpi xmlns:a14="http://schemas.microsoft.com/office/drawing/2010/main" val="0"/>
              </a:ext>
              <a:ext uri="{837473B0-CC2E-450A-ABE3-18F120FF3D39}">
                <a1611:picAttrSrcUrl xmlns:a1611="http://schemas.microsoft.com/office/drawing/2016/11/main" r:id="rId3"/>
              </a:ext>
            </a:extLst>
          </a:blip>
          <a:stretch>
            <a:fillRect/>
          </a:stretch>
        </p:blipFill>
        <p:spPr>
          <a:xfrm>
            <a:off x="4665914" y="2560638"/>
            <a:ext cx="4189760" cy="1332344"/>
          </a:xfrm>
          <a:prstGeom prst="rect">
            <a:avLst/>
          </a:prstGeom>
        </p:spPr>
      </p:pic>
    </p:spTree>
    <p:extLst>
      <p:ext uri="{BB962C8B-B14F-4D97-AF65-F5344CB8AC3E}">
        <p14:creationId xmlns:p14="http://schemas.microsoft.com/office/powerpoint/2010/main" val="2787155398"/>
      </p:ext>
    </p:extLst>
  </p:cSld>
  <p:clrMapOvr>
    <a:masterClrMapping/>
  </p:clrMapOvr>
</p:sld>
</file>

<file path=ppt/slides/slide1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4" name="Picture 1">
            <a:extLst>
              <a:ext uri="{FF2B5EF4-FFF2-40B4-BE49-F238E27FC236}">
                <a16:creationId xmlns:a16="http://schemas.microsoft.com/office/drawing/2014/main" id="{2587C429-D061-4505-B351-B32515F2E0BD}"/>
              </a:ext>
            </a:extLst>
          </p:cNvPr>
          <p:cNvPicPr>
            <a:picLocks noChangeAspect="1"/>
          </p:cNvPicPr>
          <p:nvPr/>
        </p:nvPicPr>
        <p:blipFill>
          <a:blip r:embed="rId3">
            <a:extLst>
              <a:ext uri="{28A0092B-C50C-407E-A947-70E740481C1C}">
                <a14:useLocalDpi xmlns:a14="http://schemas.microsoft.com/office/drawing/2010/main" val="0"/>
              </a:ext>
            </a:extLst>
          </a:blip>
          <a:srcRect/>
          <a:stretch>
            <a:fillRect/>
          </a:stretch>
        </p:blipFill>
        <p:spPr bwMode="auto">
          <a:xfrm>
            <a:off x="3157910" y="3556075"/>
            <a:ext cx="2828180" cy="2135010"/>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pic>
      <p:sp>
        <p:nvSpPr>
          <p:cNvPr id="2" name="Title 1">
            <a:extLst>
              <a:ext uri="{FF2B5EF4-FFF2-40B4-BE49-F238E27FC236}">
                <a16:creationId xmlns:a16="http://schemas.microsoft.com/office/drawing/2014/main" id="{561EBF87-9194-48A7-B84A-06B6FA2861BF}"/>
              </a:ext>
            </a:extLst>
          </p:cNvPr>
          <p:cNvSpPr>
            <a:spLocks noGrp="1"/>
          </p:cNvSpPr>
          <p:nvPr>
            <p:ph type="title"/>
          </p:nvPr>
        </p:nvSpPr>
        <p:spPr/>
        <p:txBody>
          <a:bodyPr/>
          <a:lstStyle/>
          <a:p>
            <a:r>
              <a:rPr lang="en-GB" dirty="0">
                <a:cs typeface="Arial" panose="020B0604020202020204" pitchFamily="34" charset="0"/>
              </a:rPr>
              <a:t>Barriers To Communication</a:t>
            </a:r>
            <a:endParaRPr lang="en-GB" dirty="0"/>
          </a:p>
        </p:txBody>
      </p:sp>
      <p:sp>
        <p:nvSpPr>
          <p:cNvPr id="3" name="Content Placeholder 2">
            <a:extLst>
              <a:ext uri="{FF2B5EF4-FFF2-40B4-BE49-F238E27FC236}">
                <a16:creationId xmlns:a16="http://schemas.microsoft.com/office/drawing/2014/main" id="{D7C23EB2-E774-4DE4-8396-78B202466C08}"/>
              </a:ext>
            </a:extLst>
          </p:cNvPr>
          <p:cNvSpPr>
            <a:spLocks noGrp="1"/>
          </p:cNvSpPr>
          <p:nvPr>
            <p:ph idx="1"/>
          </p:nvPr>
        </p:nvSpPr>
        <p:spPr>
          <a:xfrm>
            <a:off x="457200" y="1600201"/>
            <a:ext cx="8229600" cy="2116831"/>
          </a:xfrm>
        </p:spPr>
        <p:txBody>
          <a:bodyPr>
            <a:normAutofit lnSpcReduction="10000"/>
          </a:bodyPr>
          <a:lstStyle/>
          <a:p>
            <a:r>
              <a:rPr lang="en-GB" altLang="en-US" dirty="0">
                <a:latin typeface="+mj-lt"/>
                <a:cs typeface="Arial" charset="0"/>
              </a:rPr>
              <a:t>Choose 5 barriers that you have identified</a:t>
            </a:r>
          </a:p>
          <a:p>
            <a:r>
              <a:rPr lang="en-GB" altLang="en-US" dirty="0">
                <a:latin typeface="+mj-lt"/>
                <a:cs typeface="Arial" charset="0"/>
              </a:rPr>
              <a:t>Within your groups devise a solution to improve or remove those barriers. </a:t>
            </a:r>
          </a:p>
          <a:p>
            <a:pPr marL="0" indent="0" algn="ctr">
              <a:buFont typeface="Arial" charset="0"/>
              <a:buNone/>
            </a:pPr>
            <a:r>
              <a:rPr lang="en-GB" altLang="en-US" b="1" i="1" dirty="0">
                <a:solidFill>
                  <a:srgbClr val="0070C0"/>
                </a:solidFill>
                <a:latin typeface="+mj-lt"/>
                <a:cs typeface="Arial" charset="0"/>
              </a:rPr>
              <a:t>Exercise </a:t>
            </a:r>
            <a:r>
              <a:rPr lang="en-GB" altLang="en-US" sz="2400" b="1" i="1" dirty="0">
                <a:solidFill>
                  <a:srgbClr val="0070C0"/>
                </a:solidFill>
                <a:latin typeface="+mj-lt"/>
                <a:cs typeface="Arial" charset="0"/>
              </a:rPr>
              <a:t>– </a:t>
            </a:r>
            <a:r>
              <a:rPr lang="en-GB" altLang="en-US" b="1" i="1" dirty="0">
                <a:solidFill>
                  <a:srgbClr val="0070C0"/>
                </a:solidFill>
                <a:latin typeface="+mj-lt"/>
                <a:cs typeface="Arial" charset="0"/>
              </a:rPr>
              <a:t>15 mins.</a:t>
            </a:r>
          </a:p>
          <a:p>
            <a:pPr marL="0" indent="0">
              <a:buNone/>
            </a:pPr>
            <a:endParaRPr lang="en-GB" dirty="0">
              <a:latin typeface="+mj-lt"/>
            </a:endParaRPr>
          </a:p>
        </p:txBody>
      </p:sp>
    </p:spTree>
    <p:extLst>
      <p:ext uri="{BB962C8B-B14F-4D97-AF65-F5344CB8AC3E}">
        <p14:creationId xmlns:p14="http://schemas.microsoft.com/office/powerpoint/2010/main" val="4215805819"/>
      </p:ext>
    </p:extLst>
  </p:cSld>
  <p:clrMapOvr>
    <a:masterClrMapping/>
  </p:clrMapOvr>
</p:sld>
</file>

<file path=ppt/slides/slide1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D399FD44-D34E-4613-9407-CED5B0AD9DBD}"/>
              </a:ext>
            </a:extLst>
          </p:cNvPr>
          <p:cNvSpPr>
            <a:spLocks noGrp="1"/>
          </p:cNvSpPr>
          <p:nvPr>
            <p:ph type="title"/>
          </p:nvPr>
        </p:nvSpPr>
        <p:spPr/>
        <p:txBody>
          <a:bodyPr/>
          <a:lstStyle/>
          <a:p>
            <a:r>
              <a:rPr lang="en-GB" dirty="0">
                <a:cs typeface="Arial" panose="020B0604020202020204" pitchFamily="34" charset="0"/>
              </a:rPr>
              <a:t>Communication Barriers</a:t>
            </a:r>
            <a:endParaRPr lang="en-GB" dirty="0"/>
          </a:p>
        </p:txBody>
      </p:sp>
      <p:sp>
        <p:nvSpPr>
          <p:cNvPr id="3" name="Content Placeholder 2">
            <a:extLst>
              <a:ext uri="{FF2B5EF4-FFF2-40B4-BE49-F238E27FC236}">
                <a16:creationId xmlns:a16="http://schemas.microsoft.com/office/drawing/2014/main" id="{564A89C1-BDBD-4F3E-8061-72A4D5F7D0DC}"/>
              </a:ext>
            </a:extLst>
          </p:cNvPr>
          <p:cNvSpPr>
            <a:spLocks noGrp="1"/>
          </p:cNvSpPr>
          <p:nvPr>
            <p:ph idx="1"/>
          </p:nvPr>
        </p:nvSpPr>
        <p:spPr>
          <a:xfrm>
            <a:off x="323528" y="1268760"/>
            <a:ext cx="8229600" cy="3917032"/>
          </a:xfrm>
        </p:spPr>
        <p:txBody>
          <a:bodyPr>
            <a:noAutofit/>
          </a:bodyPr>
          <a:lstStyle/>
          <a:p>
            <a:r>
              <a:rPr lang="en-GB" altLang="en-US" sz="2400" dirty="0">
                <a:latin typeface="+mj-lt"/>
                <a:cs typeface="Arial" charset="0"/>
              </a:rPr>
              <a:t>The choice of words or language which a sender uses (called 'encoding the message’)</a:t>
            </a:r>
          </a:p>
          <a:p>
            <a:r>
              <a:rPr lang="en-GB" altLang="en-US" sz="2400" dirty="0">
                <a:latin typeface="+mj-lt"/>
                <a:cs typeface="Arial" charset="0"/>
              </a:rPr>
              <a:t>Misreading body language, tone, and other non-verbal forms of communication </a:t>
            </a:r>
          </a:p>
          <a:p>
            <a:r>
              <a:rPr lang="en-GB" altLang="en-US" sz="2400" dirty="0">
                <a:latin typeface="+mj-lt"/>
                <a:cs typeface="Arial" charset="0"/>
              </a:rPr>
              <a:t>Ignoring non-verbal language </a:t>
            </a:r>
          </a:p>
          <a:p>
            <a:r>
              <a:rPr lang="en-GB" altLang="en-US" sz="2400" dirty="0">
                <a:latin typeface="+mj-lt"/>
                <a:cs typeface="Arial" charset="0"/>
              </a:rPr>
              <a:t>Selective hearing </a:t>
            </a:r>
          </a:p>
          <a:p>
            <a:r>
              <a:rPr lang="en-GB" altLang="en-US" sz="2400" dirty="0">
                <a:latin typeface="+mj-lt"/>
                <a:cs typeface="Arial" charset="0"/>
              </a:rPr>
              <a:t>Hesitation to be candid </a:t>
            </a:r>
          </a:p>
          <a:p>
            <a:r>
              <a:rPr lang="en-GB" altLang="en-US" sz="2400" dirty="0">
                <a:latin typeface="+mj-lt"/>
                <a:cs typeface="Arial" charset="0"/>
              </a:rPr>
              <a:t>Distrust </a:t>
            </a:r>
          </a:p>
          <a:p>
            <a:r>
              <a:rPr lang="en-GB" altLang="en-US" sz="2400" dirty="0">
                <a:latin typeface="+mj-lt"/>
                <a:cs typeface="Arial" charset="0"/>
              </a:rPr>
              <a:t>Value judgment </a:t>
            </a:r>
          </a:p>
          <a:p>
            <a:r>
              <a:rPr lang="en-GB" altLang="en-US" sz="2400" dirty="0">
                <a:latin typeface="+mj-lt"/>
                <a:cs typeface="Arial" charset="0"/>
              </a:rPr>
              <a:t>Power struggles</a:t>
            </a:r>
            <a:endParaRPr lang="en-GB" sz="2400" dirty="0">
              <a:latin typeface="+mj-lt"/>
            </a:endParaRPr>
          </a:p>
        </p:txBody>
      </p:sp>
      <p:pic>
        <p:nvPicPr>
          <p:cNvPr id="5" name="Picture 4">
            <a:extLst>
              <a:ext uri="{FF2B5EF4-FFF2-40B4-BE49-F238E27FC236}">
                <a16:creationId xmlns:a16="http://schemas.microsoft.com/office/drawing/2014/main" id="{4FCD6952-2DBD-419F-A529-6275CA5E5D4A}"/>
              </a:ext>
            </a:extLst>
          </p:cNvPr>
          <p:cNvPicPr>
            <a:picLocks noChangeAspect="1"/>
          </p:cNvPicPr>
          <p:nvPr/>
        </p:nvPicPr>
        <p:blipFill>
          <a:blip r:embed="rId3">
            <a:extLst>
              <a:ext uri="{28A0092B-C50C-407E-A947-70E740481C1C}">
                <a14:useLocalDpi xmlns:a14="http://schemas.microsoft.com/office/drawing/2010/main" val="0"/>
              </a:ext>
              <a:ext uri="{837473B0-CC2E-450A-ABE3-18F120FF3D39}">
                <a1611:picAttrSrcUrl xmlns:a1611="http://schemas.microsoft.com/office/drawing/2016/11/main" r:id="rId4"/>
              </a:ext>
            </a:extLst>
          </a:blip>
          <a:stretch>
            <a:fillRect/>
          </a:stretch>
        </p:blipFill>
        <p:spPr>
          <a:xfrm>
            <a:off x="5364088" y="2536367"/>
            <a:ext cx="3169808" cy="2896437"/>
          </a:xfrm>
          <a:prstGeom prst="rect">
            <a:avLst/>
          </a:prstGeom>
        </p:spPr>
      </p:pic>
    </p:spTree>
    <p:extLst>
      <p:ext uri="{BB962C8B-B14F-4D97-AF65-F5344CB8AC3E}">
        <p14:creationId xmlns:p14="http://schemas.microsoft.com/office/powerpoint/2010/main" val="3269301865"/>
      </p:ext>
    </p:extLst>
  </p:cSld>
  <p:clrMapOvr>
    <a:masterClrMapping/>
  </p:clrMapOvr>
</p:sld>
</file>

<file path=ppt/slides/slide1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014D9901-7B6D-4E30-85F8-AD249741F510}"/>
              </a:ext>
            </a:extLst>
          </p:cNvPr>
          <p:cNvSpPr>
            <a:spLocks noGrp="1"/>
          </p:cNvSpPr>
          <p:nvPr>
            <p:ph type="title"/>
          </p:nvPr>
        </p:nvSpPr>
        <p:spPr/>
        <p:txBody>
          <a:bodyPr/>
          <a:lstStyle/>
          <a:p>
            <a:r>
              <a:rPr lang="en-GB" dirty="0">
                <a:cs typeface="Arial" panose="020B0604020202020204" pitchFamily="34" charset="0"/>
              </a:rPr>
              <a:t>Communication Barriers</a:t>
            </a:r>
            <a:endParaRPr lang="en-GB" dirty="0"/>
          </a:p>
        </p:txBody>
      </p:sp>
      <p:sp>
        <p:nvSpPr>
          <p:cNvPr id="3" name="Content Placeholder 2">
            <a:extLst>
              <a:ext uri="{FF2B5EF4-FFF2-40B4-BE49-F238E27FC236}">
                <a16:creationId xmlns:a16="http://schemas.microsoft.com/office/drawing/2014/main" id="{47D232B9-5540-40AA-8267-BE4FDF012A57}"/>
              </a:ext>
            </a:extLst>
          </p:cNvPr>
          <p:cNvSpPr>
            <a:spLocks noGrp="1"/>
          </p:cNvSpPr>
          <p:nvPr>
            <p:ph idx="1"/>
          </p:nvPr>
        </p:nvSpPr>
        <p:spPr/>
        <p:txBody>
          <a:bodyPr>
            <a:normAutofit fontScale="92500" lnSpcReduction="10000"/>
          </a:bodyPr>
          <a:lstStyle/>
          <a:p>
            <a:r>
              <a:rPr lang="en-GB" altLang="en-US" dirty="0">
                <a:latin typeface="+mj-lt"/>
                <a:cs typeface="Arial" charset="0"/>
              </a:rPr>
              <a:t>Unreliable transmission </a:t>
            </a:r>
            <a:endParaRPr lang="en-GB" altLang="en-US" sz="1400" dirty="0">
              <a:latin typeface="+mj-lt"/>
              <a:cs typeface="Arial" charset="0"/>
            </a:endParaRPr>
          </a:p>
          <a:p>
            <a:r>
              <a:rPr lang="en-GB" altLang="en-US" dirty="0">
                <a:latin typeface="+mj-lt"/>
                <a:cs typeface="Arial" charset="0"/>
              </a:rPr>
              <a:t>Defensiveness (a typical barrier in a work situation, especially when negative information or criticism is involved)</a:t>
            </a:r>
            <a:endParaRPr lang="en-GB" altLang="en-US" sz="1400" dirty="0">
              <a:latin typeface="+mj-lt"/>
              <a:cs typeface="Arial" charset="0"/>
            </a:endParaRPr>
          </a:p>
          <a:p>
            <a:r>
              <a:rPr lang="en-GB" altLang="en-US" dirty="0">
                <a:latin typeface="+mj-lt"/>
                <a:cs typeface="Arial" charset="0"/>
              </a:rPr>
              <a:t>Distorted perception (How we perceive communication is affected by experiences</a:t>
            </a:r>
            <a:endParaRPr lang="en-GB" altLang="en-US" sz="1400" dirty="0">
              <a:latin typeface="+mj-lt"/>
              <a:cs typeface="Arial" charset="0"/>
            </a:endParaRPr>
          </a:p>
          <a:p>
            <a:r>
              <a:rPr lang="en-GB" altLang="en-US" dirty="0">
                <a:latin typeface="+mj-lt"/>
                <a:cs typeface="Arial" charset="0"/>
              </a:rPr>
              <a:t>Perception is also affected by the organisational relationship two people have</a:t>
            </a:r>
          </a:p>
          <a:p>
            <a:endParaRPr lang="en-GB" dirty="0">
              <a:latin typeface="+mj-lt"/>
            </a:endParaRPr>
          </a:p>
        </p:txBody>
      </p:sp>
    </p:spTree>
    <p:extLst>
      <p:ext uri="{BB962C8B-B14F-4D97-AF65-F5344CB8AC3E}">
        <p14:creationId xmlns:p14="http://schemas.microsoft.com/office/powerpoint/2010/main" val="2264237681"/>
      </p:ext>
    </p:extLst>
  </p:cSld>
  <p:clrMapOvr>
    <a:masterClrMapping/>
  </p:clrMapOvr>
</p:sld>
</file>

<file path=ppt/slides/slide1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59E69A7E-3CBF-4685-B197-8368C86F0138}"/>
              </a:ext>
            </a:extLst>
          </p:cNvPr>
          <p:cNvSpPr>
            <a:spLocks noGrp="1"/>
          </p:cNvSpPr>
          <p:nvPr>
            <p:ph type="title"/>
          </p:nvPr>
        </p:nvSpPr>
        <p:spPr/>
        <p:txBody>
          <a:bodyPr/>
          <a:lstStyle/>
          <a:p>
            <a:r>
              <a:rPr lang="en-GB" dirty="0">
                <a:cs typeface="Arial" panose="020B0604020202020204" pitchFamily="34" charset="0"/>
              </a:rPr>
              <a:t>Communication Barriers</a:t>
            </a:r>
            <a:endParaRPr lang="en-GB" dirty="0"/>
          </a:p>
        </p:txBody>
      </p:sp>
      <p:sp>
        <p:nvSpPr>
          <p:cNvPr id="3" name="Content Placeholder 2">
            <a:extLst>
              <a:ext uri="{FF2B5EF4-FFF2-40B4-BE49-F238E27FC236}">
                <a16:creationId xmlns:a16="http://schemas.microsoft.com/office/drawing/2014/main" id="{3F6DDD34-BD7D-4386-A0A7-EE0AA9CFD2E6}"/>
              </a:ext>
            </a:extLst>
          </p:cNvPr>
          <p:cNvSpPr>
            <a:spLocks noGrp="1"/>
          </p:cNvSpPr>
          <p:nvPr>
            <p:ph idx="1"/>
          </p:nvPr>
        </p:nvSpPr>
        <p:spPr/>
        <p:txBody>
          <a:bodyPr>
            <a:normAutofit fontScale="92500" lnSpcReduction="10000"/>
          </a:bodyPr>
          <a:lstStyle/>
          <a:p>
            <a:r>
              <a:rPr lang="en-GB" altLang="en-US" dirty="0">
                <a:latin typeface="+mj-lt"/>
                <a:cs typeface="Arial" charset="0"/>
              </a:rPr>
              <a:t>Distortions from the past </a:t>
            </a:r>
            <a:endParaRPr lang="en-GB" altLang="en-US" sz="700" dirty="0">
              <a:latin typeface="+mj-lt"/>
              <a:cs typeface="Arial" charset="0"/>
            </a:endParaRPr>
          </a:p>
          <a:p>
            <a:r>
              <a:rPr lang="en-GB" altLang="en-US" dirty="0">
                <a:latin typeface="+mj-lt"/>
                <a:cs typeface="Arial" charset="0"/>
              </a:rPr>
              <a:t>Stereotyping (assuming the other person has certain characteristics based on the group to which they belong without validating that they in fact have these characteristics) </a:t>
            </a:r>
            <a:endParaRPr lang="en-GB" altLang="en-US" sz="700" dirty="0">
              <a:latin typeface="+mj-lt"/>
              <a:cs typeface="Arial" charset="0"/>
            </a:endParaRPr>
          </a:p>
          <a:p>
            <a:r>
              <a:rPr lang="en-GB" altLang="en-US" dirty="0">
                <a:latin typeface="+mj-lt"/>
                <a:cs typeface="Arial" charset="0"/>
              </a:rPr>
              <a:t>Cultural</a:t>
            </a:r>
            <a:endParaRPr lang="en-GB" altLang="en-US" sz="700" dirty="0">
              <a:latin typeface="+mj-lt"/>
              <a:cs typeface="Arial" charset="0"/>
            </a:endParaRPr>
          </a:p>
          <a:p>
            <a:r>
              <a:rPr lang="en-GB" altLang="en-US" dirty="0">
                <a:latin typeface="+mj-lt"/>
                <a:cs typeface="Arial" charset="0"/>
              </a:rPr>
              <a:t>Guilt </a:t>
            </a:r>
            <a:endParaRPr lang="en-GB" altLang="en-US" sz="700" dirty="0">
              <a:latin typeface="+mj-lt"/>
              <a:cs typeface="Arial" charset="0"/>
            </a:endParaRPr>
          </a:p>
          <a:p>
            <a:r>
              <a:rPr lang="en-GB" altLang="en-US" dirty="0">
                <a:latin typeface="+mj-lt"/>
                <a:cs typeface="Arial" charset="0"/>
              </a:rPr>
              <a:t>Distortions from the past </a:t>
            </a:r>
          </a:p>
          <a:p>
            <a:endParaRPr lang="en-GB" dirty="0">
              <a:latin typeface="+mj-lt"/>
            </a:endParaRPr>
          </a:p>
        </p:txBody>
      </p:sp>
    </p:spTree>
    <p:extLst>
      <p:ext uri="{BB962C8B-B14F-4D97-AF65-F5344CB8AC3E}">
        <p14:creationId xmlns:p14="http://schemas.microsoft.com/office/powerpoint/2010/main" val="3723214837"/>
      </p:ext>
    </p:extLst>
  </p:cSld>
  <p:clrMapOvr>
    <a:masterClrMapping/>
  </p:clrMapOvr>
</p:sld>
</file>

<file path=ppt/slides/slide1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ABB99D83-F6CB-4CE5-93D6-53826F5838D2}"/>
              </a:ext>
            </a:extLst>
          </p:cNvPr>
          <p:cNvSpPr>
            <a:spLocks noGrp="1"/>
          </p:cNvSpPr>
          <p:nvPr>
            <p:ph type="title"/>
          </p:nvPr>
        </p:nvSpPr>
        <p:spPr/>
        <p:txBody>
          <a:bodyPr/>
          <a:lstStyle/>
          <a:p>
            <a:r>
              <a:rPr lang="en-GB" dirty="0"/>
              <a:t>Listening Levels</a:t>
            </a:r>
          </a:p>
        </p:txBody>
      </p:sp>
      <p:sp>
        <p:nvSpPr>
          <p:cNvPr id="4" name="AutoShape 9">
            <a:extLst>
              <a:ext uri="{FF2B5EF4-FFF2-40B4-BE49-F238E27FC236}">
                <a16:creationId xmlns:a16="http://schemas.microsoft.com/office/drawing/2014/main" id="{4BDD67B7-0077-4FDC-8283-8757E946C940}"/>
              </a:ext>
            </a:extLst>
          </p:cNvPr>
          <p:cNvSpPr>
            <a:spLocks noChangeArrowheads="1"/>
          </p:cNvSpPr>
          <p:nvPr/>
        </p:nvSpPr>
        <p:spPr bwMode="auto">
          <a:xfrm>
            <a:off x="3995936" y="1772444"/>
            <a:ext cx="5040560" cy="3240732"/>
          </a:xfrm>
          <a:prstGeom prst="triangle">
            <a:avLst>
              <a:gd name="adj" fmla="val 50000"/>
            </a:avLst>
          </a:prstGeom>
          <a:solidFill>
            <a:schemeClr val="accent5">
              <a:lumMod val="40000"/>
              <a:lumOff val="60000"/>
            </a:schemeClr>
          </a:solidFill>
          <a:ln w="9525">
            <a:solidFill>
              <a:schemeClr val="tx1"/>
            </a:solidFill>
            <a:miter lim="800000"/>
            <a:headEnd/>
            <a:tailEnd/>
          </a:ln>
          <a:effectLst/>
          <a:extLst/>
        </p:spPr>
        <p:txBody>
          <a:bodyPr wrap="none" anchor="ctr"/>
          <a:lstStyle/>
          <a:p>
            <a:endParaRPr lang="en-US" altLang="en-US" dirty="0">
              <a:latin typeface="Tahoma" pitchFamily="34" charset="0"/>
            </a:endParaRPr>
          </a:p>
        </p:txBody>
      </p:sp>
      <p:sp>
        <p:nvSpPr>
          <p:cNvPr id="5" name="Text Box 4">
            <a:extLst>
              <a:ext uri="{FF2B5EF4-FFF2-40B4-BE49-F238E27FC236}">
                <a16:creationId xmlns:a16="http://schemas.microsoft.com/office/drawing/2014/main" id="{4008F16E-9331-450B-A564-90285ADA4953}"/>
              </a:ext>
            </a:extLst>
          </p:cNvPr>
          <p:cNvSpPr txBox="1">
            <a:spLocks noChangeArrowheads="1"/>
          </p:cNvSpPr>
          <p:nvPr/>
        </p:nvSpPr>
        <p:spPr bwMode="auto">
          <a:xfrm>
            <a:off x="4500042" y="4437584"/>
            <a:ext cx="3960813" cy="396875"/>
          </a:xfrm>
          <a:prstGeom prst="rect">
            <a:avLst/>
          </a:prstGeom>
          <a:noFill/>
          <a:ln>
            <a:noFill/>
          </a:ln>
          <a:effectLst/>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txBody>
          <a:bodyPr>
            <a:spAutoFit/>
          </a:bodyPr>
          <a:lstStyle>
            <a:lvl1pPr eaLnBrk="0" hangingPunct="0">
              <a:defRPr>
                <a:solidFill>
                  <a:schemeClr val="tx1"/>
                </a:solidFill>
                <a:latin typeface="Arial" charset="0"/>
                <a:cs typeface="Arial" charset="0"/>
              </a:defRPr>
            </a:lvl1pPr>
            <a:lvl2pPr marL="742950" indent="-285750" eaLnBrk="0" hangingPunct="0">
              <a:defRPr>
                <a:solidFill>
                  <a:schemeClr val="tx1"/>
                </a:solidFill>
                <a:latin typeface="Arial" charset="0"/>
                <a:cs typeface="Arial" charset="0"/>
              </a:defRPr>
            </a:lvl2pPr>
            <a:lvl3pPr marL="1143000" indent="-228600" eaLnBrk="0" hangingPunct="0">
              <a:defRPr>
                <a:solidFill>
                  <a:schemeClr val="tx1"/>
                </a:solidFill>
                <a:latin typeface="Arial" charset="0"/>
                <a:cs typeface="Arial" charset="0"/>
              </a:defRPr>
            </a:lvl3pPr>
            <a:lvl4pPr marL="1600200" indent="-228600" eaLnBrk="0" hangingPunct="0">
              <a:defRPr>
                <a:solidFill>
                  <a:schemeClr val="tx1"/>
                </a:solidFill>
                <a:latin typeface="Arial" charset="0"/>
                <a:cs typeface="Arial" charset="0"/>
              </a:defRPr>
            </a:lvl4pPr>
            <a:lvl5pPr marL="2057400" indent="-228600" eaLnBrk="0" hangingPunct="0">
              <a:defRPr>
                <a:solidFill>
                  <a:schemeClr val="tx1"/>
                </a:solidFill>
                <a:latin typeface="Arial" charset="0"/>
                <a:cs typeface="Arial" charset="0"/>
              </a:defRPr>
            </a:lvl5pPr>
            <a:lvl6pPr marL="2514600" indent="-228600" eaLnBrk="0" fontAlgn="base" hangingPunct="0">
              <a:spcBef>
                <a:spcPct val="0"/>
              </a:spcBef>
              <a:spcAft>
                <a:spcPct val="0"/>
              </a:spcAft>
              <a:defRPr>
                <a:solidFill>
                  <a:schemeClr val="tx1"/>
                </a:solidFill>
                <a:latin typeface="Arial" charset="0"/>
                <a:cs typeface="Arial" charset="0"/>
              </a:defRPr>
            </a:lvl6pPr>
            <a:lvl7pPr marL="2971800" indent="-228600" eaLnBrk="0" fontAlgn="base" hangingPunct="0">
              <a:spcBef>
                <a:spcPct val="0"/>
              </a:spcBef>
              <a:spcAft>
                <a:spcPct val="0"/>
              </a:spcAft>
              <a:defRPr>
                <a:solidFill>
                  <a:schemeClr val="tx1"/>
                </a:solidFill>
                <a:latin typeface="Arial" charset="0"/>
                <a:cs typeface="Arial" charset="0"/>
              </a:defRPr>
            </a:lvl7pPr>
            <a:lvl8pPr marL="3429000" indent="-228600" eaLnBrk="0" fontAlgn="base" hangingPunct="0">
              <a:spcBef>
                <a:spcPct val="0"/>
              </a:spcBef>
              <a:spcAft>
                <a:spcPct val="0"/>
              </a:spcAft>
              <a:defRPr>
                <a:solidFill>
                  <a:schemeClr val="tx1"/>
                </a:solidFill>
                <a:latin typeface="Arial" charset="0"/>
                <a:cs typeface="Arial" charset="0"/>
              </a:defRPr>
            </a:lvl8pPr>
            <a:lvl9pPr marL="3886200" indent="-228600" eaLnBrk="0" fontAlgn="base" hangingPunct="0">
              <a:spcBef>
                <a:spcPct val="0"/>
              </a:spcBef>
              <a:spcAft>
                <a:spcPct val="0"/>
              </a:spcAft>
              <a:defRPr>
                <a:solidFill>
                  <a:schemeClr val="tx1"/>
                </a:solidFill>
                <a:latin typeface="Arial" charset="0"/>
                <a:cs typeface="Arial" charset="0"/>
              </a:defRPr>
            </a:lvl9pPr>
          </a:lstStyle>
          <a:p>
            <a:pPr algn="ctr" eaLnBrk="1" hangingPunct="1">
              <a:spcBef>
                <a:spcPct val="50000"/>
              </a:spcBef>
            </a:pPr>
            <a:r>
              <a:rPr lang="en-GB" altLang="en-US" sz="2000" b="1" dirty="0">
                <a:solidFill>
                  <a:srgbClr val="FF0000"/>
                </a:solidFill>
              </a:rPr>
              <a:t>   Ignore</a:t>
            </a:r>
            <a:endParaRPr lang="en-US" altLang="en-US" sz="2000" b="1" dirty="0">
              <a:solidFill>
                <a:srgbClr val="FF0000"/>
              </a:solidFill>
            </a:endParaRPr>
          </a:p>
        </p:txBody>
      </p:sp>
      <p:sp>
        <p:nvSpPr>
          <p:cNvPr id="6" name="Text Box 8">
            <a:extLst>
              <a:ext uri="{FF2B5EF4-FFF2-40B4-BE49-F238E27FC236}">
                <a16:creationId xmlns:a16="http://schemas.microsoft.com/office/drawing/2014/main" id="{9003B796-CF22-4BC7-8629-993F177D9225}"/>
              </a:ext>
            </a:extLst>
          </p:cNvPr>
          <p:cNvSpPr txBox="1">
            <a:spLocks noChangeArrowheads="1"/>
          </p:cNvSpPr>
          <p:nvPr/>
        </p:nvSpPr>
        <p:spPr bwMode="auto">
          <a:xfrm>
            <a:off x="4895330" y="4005784"/>
            <a:ext cx="3421062" cy="396875"/>
          </a:xfrm>
          <a:prstGeom prst="rect">
            <a:avLst/>
          </a:prstGeom>
          <a:noFill/>
          <a:ln>
            <a:noFill/>
          </a:ln>
          <a:effectLst/>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txBody>
          <a:bodyPr>
            <a:spAutoFit/>
          </a:bodyPr>
          <a:lstStyle>
            <a:lvl1pPr eaLnBrk="0" hangingPunct="0">
              <a:defRPr>
                <a:solidFill>
                  <a:schemeClr val="tx1"/>
                </a:solidFill>
                <a:latin typeface="Arial" charset="0"/>
                <a:cs typeface="Arial" charset="0"/>
              </a:defRPr>
            </a:lvl1pPr>
            <a:lvl2pPr marL="742950" indent="-285750" eaLnBrk="0" hangingPunct="0">
              <a:defRPr>
                <a:solidFill>
                  <a:schemeClr val="tx1"/>
                </a:solidFill>
                <a:latin typeface="Arial" charset="0"/>
                <a:cs typeface="Arial" charset="0"/>
              </a:defRPr>
            </a:lvl2pPr>
            <a:lvl3pPr marL="1143000" indent="-228600" eaLnBrk="0" hangingPunct="0">
              <a:defRPr>
                <a:solidFill>
                  <a:schemeClr val="tx1"/>
                </a:solidFill>
                <a:latin typeface="Arial" charset="0"/>
                <a:cs typeface="Arial" charset="0"/>
              </a:defRPr>
            </a:lvl3pPr>
            <a:lvl4pPr marL="1600200" indent="-228600" eaLnBrk="0" hangingPunct="0">
              <a:defRPr>
                <a:solidFill>
                  <a:schemeClr val="tx1"/>
                </a:solidFill>
                <a:latin typeface="Arial" charset="0"/>
                <a:cs typeface="Arial" charset="0"/>
              </a:defRPr>
            </a:lvl4pPr>
            <a:lvl5pPr marL="2057400" indent="-228600" eaLnBrk="0" hangingPunct="0">
              <a:defRPr>
                <a:solidFill>
                  <a:schemeClr val="tx1"/>
                </a:solidFill>
                <a:latin typeface="Arial" charset="0"/>
                <a:cs typeface="Arial" charset="0"/>
              </a:defRPr>
            </a:lvl5pPr>
            <a:lvl6pPr marL="2514600" indent="-228600" eaLnBrk="0" fontAlgn="base" hangingPunct="0">
              <a:spcBef>
                <a:spcPct val="0"/>
              </a:spcBef>
              <a:spcAft>
                <a:spcPct val="0"/>
              </a:spcAft>
              <a:defRPr>
                <a:solidFill>
                  <a:schemeClr val="tx1"/>
                </a:solidFill>
                <a:latin typeface="Arial" charset="0"/>
                <a:cs typeface="Arial" charset="0"/>
              </a:defRPr>
            </a:lvl6pPr>
            <a:lvl7pPr marL="2971800" indent="-228600" eaLnBrk="0" fontAlgn="base" hangingPunct="0">
              <a:spcBef>
                <a:spcPct val="0"/>
              </a:spcBef>
              <a:spcAft>
                <a:spcPct val="0"/>
              </a:spcAft>
              <a:defRPr>
                <a:solidFill>
                  <a:schemeClr val="tx1"/>
                </a:solidFill>
                <a:latin typeface="Arial" charset="0"/>
                <a:cs typeface="Arial" charset="0"/>
              </a:defRPr>
            </a:lvl7pPr>
            <a:lvl8pPr marL="3429000" indent="-228600" eaLnBrk="0" fontAlgn="base" hangingPunct="0">
              <a:spcBef>
                <a:spcPct val="0"/>
              </a:spcBef>
              <a:spcAft>
                <a:spcPct val="0"/>
              </a:spcAft>
              <a:defRPr>
                <a:solidFill>
                  <a:schemeClr val="tx1"/>
                </a:solidFill>
                <a:latin typeface="Arial" charset="0"/>
                <a:cs typeface="Arial" charset="0"/>
              </a:defRPr>
            </a:lvl8pPr>
            <a:lvl9pPr marL="3886200" indent="-228600" eaLnBrk="0" fontAlgn="base" hangingPunct="0">
              <a:spcBef>
                <a:spcPct val="0"/>
              </a:spcBef>
              <a:spcAft>
                <a:spcPct val="0"/>
              </a:spcAft>
              <a:defRPr>
                <a:solidFill>
                  <a:schemeClr val="tx1"/>
                </a:solidFill>
                <a:latin typeface="Arial" charset="0"/>
                <a:cs typeface="Arial" charset="0"/>
              </a:defRPr>
            </a:lvl9pPr>
          </a:lstStyle>
          <a:p>
            <a:pPr algn="ctr" eaLnBrk="1" hangingPunct="1">
              <a:spcBef>
                <a:spcPct val="50000"/>
              </a:spcBef>
            </a:pPr>
            <a:r>
              <a:rPr lang="en-GB" altLang="en-US" sz="2000" b="1" dirty="0">
                <a:solidFill>
                  <a:srgbClr val="FFC000"/>
                </a:solidFill>
              </a:rPr>
              <a:t>Pretend</a:t>
            </a:r>
            <a:endParaRPr lang="en-US" altLang="en-US" sz="2000" b="1" dirty="0">
              <a:solidFill>
                <a:srgbClr val="FFC000"/>
              </a:solidFill>
            </a:endParaRPr>
          </a:p>
        </p:txBody>
      </p:sp>
      <p:sp>
        <p:nvSpPr>
          <p:cNvPr id="7" name="Text Box 7">
            <a:extLst>
              <a:ext uri="{FF2B5EF4-FFF2-40B4-BE49-F238E27FC236}">
                <a16:creationId xmlns:a16="http://schemas.microsoft.com/office/drawing/2014/main" id="{B17FBF22-0381-4338-816D-04B6A8943494}"/>
              </a:ext>
            </a:extLst>
          </p:cNvPr>
          <p:cNvSpPr txBox="1">
            <a:spLocks noChangeArrowheads="1"/>
          </p:cNvSpPr>
          <p:nvPr/>
        </p:nvSpPr>
        <p:spPr bwMode="auto">
          <a:xfrm>
            <a:off x="5076305" y="3500959"/>
            <a:ext cx="2952750" cy="396875"/>
          </a:xfrm>
          <a:prstGeom prst="rect">
            <a:avLst/>
          </a:prstGeom>
          <a:noFill/>
          <a:ln>
            <a:noFill/>
          </a:ln>
          <a:effectLst/>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txBody>
          <a:bodyPr>
            <a:spAutoFit/>
          </a:bodyPr>
          <a:lstStyle>
            <a:lvl1pPr eaLnBrk="0" hangingPunct="0">
              <a:defRPr>
                <a:solidFill>
                  <a:schemeClr val="tx1"/>
                </a:solidFill>
                <a:latin typeface="Arial" charset="0"/>
                <a:cs typeface="Arial" charset="0"/>
              </a:defRPr>
            </a:lvl1pPr>
            <a:lvl2pPr marL="742950" indent="-285750" eaLnBrk="0" hangingPunct="0">
              <a:defRPr>
                <a:solidFill>
                  <a:schemeClr val="tx1"/>
                </a:solidFill>
                <a:latin typeface="Arial" charset="0"/>
                <a:cs typeface="Arial" charset="0"/>
              </a:defRPr>
            </a:lvl2pPr>
            <a:lvl3pPr marL="1143000" indent="-228600" eaLnBrk="0" hangingPunct="0">
              <a:defRPr>
                <a:solidFill>
                  <a:schemeClr val="tx1"/>
                </a:solidFill>
                <a:latin typeface="Arial" charset="0"/>
                <a:cs typeface="Arial" charset="0"/>
              </a:defRPr>
            </a:lvl3pPr>
            <a:lvl4pPr marL="1600200" indent="-228600" eaLnBrk="0" hangingPunct="0">
              <a:defRPr>
                <a:solidFill>
                  <a:schemeClr val="tx1"/>
                </a:solidFill>
                <a:latin typeface="Arial" charset="0"/>
                <a:cs typeface="Arial" charset="0"/>
              </a:defRPr>
            </a:lvl4pPr>
            <a:lvl5pPr marL="2057400" indent="-228600" eaLnBrk="0" hangingPunct="0">
              <a:defRPr>
                <a:solidFill>
                  <a:schemeClr val="tx1"/>
                </a:solidFill>
                <a:latin typeface="Arial" charset="0"/>
                <a:cs typeface="Arial" charset="0"/>
              </a:defRPr>
            </a:lvl5pPr>
            <a:lvl6pPr marL="2514600" indent="-228600" eaLnBrk="0" fontAlgn="base" hangingPunct="0">
              <a:spcBef>
                <a:spcPct val="0"/>
              </a:spcBef>
              <a:spcAft>
                <a:spcPct val="0"/>
              </a:spcAft>
              <a:defRPr>
                <a:solidFill>
                  <a:schemeClr val="tx1"/>
                </a:solidFill>
                <a:latin typeface="Arial" charset="0"/>
                <a:cs typeface="Arial" charset="0"/>
              </a:defRPr>
            </a:lvl6pPr>
            <a:lvl7pPr marL="2971800" indent="-228600" eaLnBrk="0" fontAlgn="base" hangingPunct="0">
              <a:spcBef>
                <a:spcPct val="0"/>
              </a:spcBef>
              <a:spcAft>
                <a:spcPct val="0"/>
              </a:spcAft>
              <a:defRPr>
                <a:solidFill>
                  <a:schemeClr val="tx1"/>
                </a:solidFill>
                <a:latin typeface="Arial" charset="0"/>
                <a:cs typeface="Arial" charset="0"/>
              </a:defRPr>
            </a:lvl7pPr>
            <a:lvl8pPr marL="3429000" indent="-228600" eaLnBrk="0" fontAlgn="base" hangingPunct="0">
              <a:spcBef>
                <a:spcPct val="0"/>
              </a:spcBef>
              <a:spcAft>
                <a:spcPct val="0"/>
              </a:spcAft>
              <a:defRPr>
                <a:solidFill>
                  <a:schemeClr val="tx1"/>
                </a:solidFill>
                <a:latin typeface="Arial" charset="0"/>
                <a:cs typeface="Arial" charset="0"/>
              </a:defRPr>
            </a:lvl8pPr>
            <a:lvl9pPr marL="3886200" indent="-228600" eaLnBrk="0" fontAlgn="base" hangingPunct="0">
              <a:spcBef>
                <a:spcPct val="0"/>
              </a:spcBef>
              <a:spcAft>
                <a:spcPct val="0"/>
              </a:spcAft>
              <a:defRPr>
                <a:solidFill>
                  <a:schemeClr val="tx1"/>
                </a:solidFill>
                <a:latin typeface="Arial" charset="0"/>
                <a:cs typeface="Arial" charset="0"/>
              </a:defRPr>
            </a:lvl9pPr>
          </a:lstStyle>
          <a:p>
            <a:pPr algn="ctr" eaLnBrk="1" hangingPunct="1">
              <a:spcBef>
                <a:spcPct val="50000"/>
              </a:spcBef>
            </a:pPr>
            <a:r>
              <a:rPr lang="en-GB" altLang="en-US" sz="2000" b="1" dirty="0"/>
              <a:t>  </a:t>
            </a:r>
            <a:r>
              <a:rPr lang="en-GB" altLang="en-US" sz="2000" b="1" dirty="0">
                <a:solidFill>
                  <a:srgbClr val="FFFF00"/>
                </a:solidFill>
              </a:rPr>
              <a:t>Selective</a:t>
            </a:r>
            <a:endParaRPr lang="en-US" altLang="en-US" sz="2000" b="1" dirty="0">
              <a:solidFill>
                <a:srgbClr val="FFFF00"/>
              </a:solidFill>
            </a:endParaRPr>
          </a:p>
        </p:txBody>
      </p:sp>
      <p:sp>
        <p:nvSpPr>
          <p:cNvPr id="8" name="Text Box 6">
            <a:extLst>
              <a:ext uri="{FF2B5EF4-FFF2-40B4-BE49-F238E27FC236}">
                <a16:creationId xmlns:a16="http://schemas.microsoft.com/office/drawing/2014/main" id="{DE00C05A-CDAD-4CB4-B4FF-4F253AB4338E}"/>
              </a:ext>
            </a:extLst>
          </p:cNvPr>
          <p:cNvSpPr txBox="1">
            <a:spLocks noChangeArrowheads="1"/>
          </p:cNvSpPr>
          <p:nvPr/>
        </p:nvSpPr>
        <p:spPr bwMode="auto">
          <a:xfrm>
            <a:off x="5363642" y="2997721"/>
            <a:ext cx="2447925" cy="396875"/>
          </a:xfrm>
          <a:prstGeom prst="rect">
            <a:avLst/>
          </a:prstGeom>
          <a:noFill/>
          <a:ln>
            <a:noFill/>
          </a:ln>
          <a:effectLst/>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txBody>
          <a:bodyPr>
            <a:spAutoFit/>
          </a:bodyPr>
          <a:lstStyle>
            <a:lvl1pPr eaLnBrk="0" hangingPunct="0">
              <a:defRPr>
                <a:solidFill>
                  <a:schemeClr val="tx1"/>
                </a:solidFill>
                <a:latin typeface="Arial" charset="0"/>
                <a:cs typeface="Arial" charset="0"/>
              </a:defRPr>
            </a:lvl1pPr>
            <a:lvl2pPr marL="742950" indent="-285750" eaLnBrk="0" hangingPunct="0">
              <a:defRPr>
                <a:solidFill>
                  <a:schemeClr val="tx1"/>
                </a:solidFill>
                <a:latin typeface="Arial" charset="0"/>
                <a:cs typeface="Arial" charset="0"/>
              </a:defRPr>
            </a:lvl2pPr>
            <a:lvl3pPr marL="1143000" indent="-228600" eaLnBrk="0" hangingPunct="0">
              <a:defRPr>
                <a:solidFill>
                  <a:schemeClr val="tx1"/>
                </a:solidFill>
                <a:latin typeface="Arial" charset="0"/>
                <a:cs typeface="Arial" charset="0"/>
              </a:defRPr>
            </a:lvl3pPr>
            <a:lvl4pPr marL="1600200" indent="-228600" eaLnBrk="0" hangingPunct="0">
              <a:defRPr>
                <a:solidFill>
                  <a:schemeClr val="tx1"/>
                </a:solidFill>
                <a:latin typeface="Arial" charset="0"/>
                <a:cs typeface="Arial" charset="0"/>
              </a:defRPr>
            </a:lvl4pPr>
            <a:lvl5pPr marL="2057400" indent="-228600" eaLnBrk="0" hangingPunct="0">
              <a:defRPr>
                <a:solidFill>
                  <a:schemeClr val="tx1"/>
                </a:solidFill>
                <a:latin typeface="Arial" charset="0"/>
                <a:cs typeface="Arial" charset="0"/>
              </a:defRPr>
            </a:lvl5pPr>
            <a:lvl6pPr marL="2514600" indent="-228600" eaLnBrk="0" fontAlgn="base" hangingPunct="0">
              <a:spcBef>
                <a:spcPct val="0"/>
              </a:spcBef>
              <a:spcAft>
                <a:spcPct val="0"/>
              </a:spcAft>
              <a:defRPr>
                <a:solidFill>
                  <a:schemeClr val="tx1"/>
                </a:solidFill>
                <a:latin typeface="Arial" charset="0"/>
                <a:cs typeface="Arial" charset="0"/>
              </a:defRPr>
            </a:lvl6pPr>
            <a:lvl7pPr marL="2971800" indent="-228600" eaLnBrk="0" fontAlgn="base" hangingPunct="0">
              <a:spcBef>
                <a:spcPct val="0"/>
              </a:spcBef>
              <a:spcAft>
                <a:spcPct val="0"/>
              </a:spcAft>
              <a:defRPr>
                <a:solidFill>
                  <a:schemeClr val="tx1"/>
                </a:solidFill>
                <a:latin typeface="Arial" charset="0"/>
                <a:cs typeface="Arial" charset="0"/>
              </a:defRPr>
            </a:lvl7pPr>
            <a:lvl8pPr marL="3429000" indent="-228600" eaLnBrk="0" fontAlgn="base" hangingPunct="0">
              <a:spcBef>
                <a:spcPct val="0"/>
              </a:spcBef>
              <a:spcAft>
                <a:spcPct val="0"/>
              </a:spcAft>
              <a:defRPr>
                <a:solidFill>
                  <a:schemeClr val="tx1"/>
                </a:solidFill>
                <a:latin typeface="Arial" charset="0"/>
                <a:cs typeface="Arial" charset="0"/>
              </a:defRPr>
            </a:lvl8pPr>
            <a:lvl9pPr marL="3886200" indent="-228600" eaLnBrk="0" fontAlgn="base" hangingPunct="0">
              <a:spcBef>
                <a:spcPct val="0"/>
              </a:spcBef>
              <a:spcAft>
                <a:spcPct val="0"/>
              </a:spcAft>
              <a:defRPr>
                <a:solidFill>
                  <a:schemeClr val="tx1"/>
                </a:solidFill>
                <a:latin typeface="Arial" charset="0"/>
                <a:cs typeface="Arial" charset="0"/>
              </a:defRPr>
            </a:lvl9pPr>
          </a:lstStyle>
          <a:p>
            <a:pPr algn="ctr" eaLnBrk="1" hangingPunct="1">
              <a:spcBef>
                <a:spcPct val="50000"/>
              </a:spcBef>
            </a:pPr>
            <a:r>
              <a:rPr lang="en-GB" altLang="en-US" sz="2000" b="1" dirty="0">
                <a:solidFill>
                  <a:srgbClr val="92D050"/>
                </a:solidFill>
              </a:rPr>
              <a:t>Active</a:t>
            </a:r>
            <a:endParaRPr lang="en-US" altLang="en-US" sz="2000" b="1" dirty="0">
              <a:solidFill>
                <a:srgbClr val="92D050"/>
              </a:solidFill>
            </a:endParaRPr>
          </a:p>
        </p:txBody>
      </p:sp>
      <p:sp>
        <p:nvSpPr>
          <p:cNvPr id="9" name="Text Box 5">
            <a:extLst>
              <a:ext uri="{FF2B5EF4-FFF2-40B4-BE49-F238E27FC236}">
                <a16:creationId xmlns:a16="http://schemas.microsoft.com/office/drawing/2014/main" id="{56310A54-16B1-4A30-8DB6-0F54B2911DDC}"/>
              </a:ext>
            </a:extLst>
          </p:cNvPr>
          <p:cNvSpPr txBox="1">
            <a:spLocks noChangeArrowheads="1"/>
          </p:cNvSpPr>
          <p:nvPr/>
        </p:nvSpPr>
        <p:spPr bwMode="auto">
          <a:xfrm>
            <a:off x="5724005" y="2564334"/>
            <a:ext cx="1728787" cy="396875"/>
          </a:xfrm>
          <a:prstGeom prst="rect">
            <a:avLst/>
          </a:prstGeom>
          <a:noFill/>
          <a:ln>
            <a:noFill/>
          </a:ln>
          <a:effectLst/>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txBody>
          <a:bodyPr>
            <a:spAutoFit/>
          </a:bodyPr>
          <a:lstStyle>
            <a:lvl1pPr eaLnBrk="0" hangingPunct="0">
              <a:defRPr>
                <a:solidFill>
                  <a:schemeClr val="tx1"/>
                </a:solidFill>
                <a:latin typeface="Arial" charset="0"/>
                <a:cs typeface="Arial" charset="0"/>
              </a:defRPr>
            </a:lvl1pPr>
            <a:lvl2pPr marL="742950" indent="-285750" eaLnBrk="0" hangingPunct="0">
              <a:defRPr>
                <a:solidFill>
                  <a:schemeClr val="tx1"/>
                </a:solidFill>
                <a:latin typeface="Arial" charset="0"/>
                <a:cs typeface="Arial" charset="0"/>
              </a:defRPr>
            </a:lvl2pPr>
            <a:lvl3pPr marL="1143000" indent="-228600" eaLnBrk="0" hangingPunct="0">
              <a:defRPr>
                <a:solidFill>
                  <a:schemeClr val="tx1"/>
                </a:solidFill>
                <a:latin typeface="Arial" charset="0"/>
                <a:cs typeface="Arial" charset="0"/>
              </a:defRPr>
            </a:lvl3pPr>
            <a:lvl4pPr marL="1600200" indent="-228600" eaLnBrk="0" hangingPunct="0">
              <a:defRPr>
                <a:solidFill>
                  <a:schemeClr val="tx1"/>
                </a:solidFill>
                <a:latin typeface="Arial" charset="0"/>
                <a:cs typeface="Arial" charset="0"/>
              </a:defRPr>
            </a:lvl4pPr>
            <a:lvl5pPr marL="2057400" indent="-228600" eaLnBrk="0" hangingPunct="0">
              <a:defRPr>
                <a:solidFill>
                  <a:schemeClr val="tx1"/>
                </a:solidFill>
                <a:latin typeface="Arial" charset="0"/>
                <a:cs typeface="Arial" charset="0"/>
              </a:defRPr>
            </a:lvl5pPr>
            <a:lvl6pPr marL="2514600" indent="-228600" eaLnBrk="0" fontAlgn="base" hangingPunct="0">
              <a:spcBef>
                <a:spcPct val="0"/>
              </a:spcBef>
              <a:spcAft>
                <a:spcPct val="0"/>
              </a:spcAft>
              <a:defRPr>
                <a:solidFill>
                  <a:schemeClr val="tx1"/>
                </a:solidFill>
                <a:latin typeface="Arial" charset="0"/>
                <a:cs typeface="Arial" charset="0"/>
              </a:defRPr>
            </a:lvl6pPr>
            <a:lvl7pPr marL="2971800" indent="-228600" eaLnBrk="0" fontAlgn="base" hangingPunct="0">
              <a:spcBef>
                <a:spcPct val="0"/>
              </a:spcBef>
              <a:spcAft>
                <a:spcPct val="0"/>
              </a:spcAft>
              <a:defRPr>
                <a:solidFill>
                  <a:schemeClr val="tx1"/>
                </a:solidFill>
                <a:latin typeface="Arial" charset="0"/>
                <a:cs typeface="Arial" charset="0"/>
              </a:defRPr>
            </a:lvl7pPr>
            <a:lvl8pPr marL="3429000" indent="-228600" eaLnBrk="0" fontAlgn="base" hangingPunct="0">
              <a:spcBef>
                <a:spcPct val="0"/>
              </a:spcBef>
              <a:spcAft>
                <a:spcPct val="0"/>
              </a:spcAft>
              <a:defRPr>
                <a:solidFill>
                  <a:schemeClr val="tx1"/>
                </a:solidFill>
                <a:latin typeface="Arial" charset="0"/>
                <a:cs typeface="Arial" charset="0"/>
              </a:defRPr>
            </a:lvl8pPr>
            <a:lvl9pPr marL="3886200" indent="-228600" eaLnBrk="0" fontAlgn="base" hangingPunct="0">
              <a:spcBef>
                <a:spcPct val="0"/>
              </a:spcBef>
              <a:spcAft>
                <a:spcPct val="0"/>
              </a:spcAft>
              <a:defRPr>
                <a:solidFill>
                  <a:schemeClr val="tx1"/>
                </a:solidFill>
                <a:latin typeface="Arial" charset="0"/>
                <a:cs typeface="Arial" charset="0"/>
              </a:defRPr>
            </a:lvl9pPr>
          </a:lstStyle>
          <a:p>
            <a:pPr algn="ctr" eaLnBrk="1" hangingPunct="1">
              <a:spcBef>
                <a:spcPct val="50000"/>
              </a:spcBef>
            </a:pPr>
            <a:r>
              <a:rPr lang="en-GB" altLang="en-US" sz="2000" b="1" dirty="0">
                <a:solidFill>
                  <a:srgbClr val="00B050"/>
                </a:solidFill>
              </a:rPr>
              <a:t>Empathetic</a:t>
            </a:r>
            <a:r>
              <a:rPr lang="en-US" altLang="en-US" dirty="0">
                <a:solidFill>
                  <a:srgbClr val="00B050"/>
                </a:solidFill>
              </a:rPr>
              <a:t> </a:t>
            </a:r>
          </a:p>
        </p:txBody>
      </p:sp>
      <p:sp>
        <p:nvSpPr>
          <p:cNvPr id="10" name="Line 10">
            <a:extLst>
              <a:ext uri="{FF2B5EF4-FFF2-40B4-BE49-F238E27FC236}">
                <a16:creationId xmlns:a16="http://schemas.microsoft.com/office/drawing/2014/main" id="{8B6AD08A-42C8-45DF-8A08-BD1E28BA41E3}"/>
              </a:ext>
            </a:extLst>
          </p:cNvPr>
          <p:cNvSpPr>
            <a:spLocks noChangeShapeType="1"/>
          </p:cNvSpPr>
          <p:nvPr/>
        </p:nvSpPr>
        <p:spPr bwMode="auto">
          <a:xfrm>
            <a:off x="1979092" y="2708796"/>
            <a:ext cx="3744913" cy="0"/>
          </a:xfrm>
          <a:prstGeom prst="line">
            <a:avLst/>
          </a:prstGeom>
          <a:noFill/>
          <a:ln w="9525">
            <a:solidFill>
              <a:schemeClr val="tx1"/>
            </a:solidFill>
            <a:round/>
            <a:headEnd/>
            <a:tailEnd type="triangle" w="med" len="med"/>
          </a:ln>
          <a:effectLst/>
          <a:extLst>
            <a:ext uri="{909E8E84-426E-40DD-AFC4-6F175D3DCCD1}">
              <a14:hiddenFill xmlns:a14="http://schemas.microsoft.com/office/drawing/2010/main">
                <a:noFill/>
              </a14:hiddenFill>
            </a:ext>
            <a:ext uri="{AF507438-7753-43E0-B8FC-AC1667EBCBE1}">
              <a14:hiddenEffects xmlns:a14="http://schemas.microsoft.com/office/drawing/2010/main">
                <a:effectLst>
                  <a:outerShdw dist="35921" dir="2700000" algn="ctr" rotWithShape="0">
                    <a:schemeClr val="bg2"/>
                  </a:outerShdw>
                </a:effectLst>
              </a14:hiddenEffects>
            </a:ext>
          </a:extLst>
        </p:spPr>
        <p:txBody>
          <a:bodyPr/>
          <a:lstStyle/>
          <a:p>
            <a:endParaRPr lang="en-GB"/>
          </a:p>
        </p:txBody>
      </p:sp>
      <p:sp>
        <p:nvSpPr>
          <p:cNvPr id="11" name="Line 11">
            <a:extLst>
              <a:ext uri="{FF2B5EF4-FFF2-40B4-BE49-F238E27FC236}">
                <a16:creationId xmlns:a16="http://schemas.microsoft.com/office/drawing/2014/main" id="{CE6B5DB1-F513-428A-A108-7365928B2D60}"/>
              </a:ext>
            </a:extLst>
          </p:cNvPr>
          <p:cNvSpPr>
            <a:spLocks noChangeShapeType="1"/>
          </p:cNvSpPr>
          <p:nvPr/>
        </p:nvSpPr>
        <p:spPr bwMode="auto">
          <a:xfrm>
            <a:off x="1907655" y="3213621"/>
            <a:ext cx="3816350" cy="0"/>
          </a:xfrm>
          <a:prstGeom prst="line">
            <a:avLst/>
          </a:prstGeom>
          <a:noFill/>
          <a:ln w="9525">
            <a:solidFill>
              <a:schemeClr val="tx1"/>
            </a:solidFill>
            <a:round/>
            <a:headEnd/>
            <a:tailEnd type="triangle" w="med" len="med"/>
          </a:ln>
          <a:effectLst/>
          <a:extLst>
            <a:ext uri="{909E8E84-426E-40DD-AFC4-6F175D3DCCD1}">
              <a14:hiddenFill xmlns:a14="http://schemas.microsoft.com/office/drawing/2010/main">
                <a:noFill/>
              </a14:hiddenFill>
            </a:ext>
            <a:ext uri="{AF507438-7753-43E0-B8FC-AC1667EBCBE1}">
              <a14:hiddenEffects xmlns:a14="http://schemas.microsoft.com/office/drawing/2010/main">
                <a:effectLst>
                  <a:outerShdw dist="35921" dir="2700000" algn="ctr" rotWithShape="0">
                    <a:schemeClr val="bg2"/>
                  </a:outerShdw>
                </a:effectLst>
              </a14:hiddenEffects>
            </a:ext>
          </a:extLst>
        </p:spPr>
        <p:txBody>
          <a:bodyPr/>
          <a:lstStyle/>
          <a:p>
            <a:endParaRPr lang="en-GB"/>
          </a:p>
        </p:txBody>
      </p:sp>
      <p:sp>
        <p:nvSpPr>
          <p:cNvPr id="12" name="Line 12">
            <a:extLst>
              <a:ext uri="{FF2B5EF4-FFF2-40B4-BE49-F238E27FC236}">
                <a16:creationId xmlns:a16="http://schemas.microsoft.com/office/drawing/2014/main" id="{2B4B21D0-511B-4E6D-A6FC-F40749A860E6}"/>
              </a:ext>
            </a:extLst>
          </p:cNvPr>
          <p:cNvSpPr>
            <a:spLocks noChangeShapeType="1"/>
          </p:cNvSpPr>
          <p:nvPr/>
        </p:nvSpPr>
        <p:spPr bwMode="auto">
          <a:xfrm>
            <a:off x="1907655" y="3716859"/>
            <a:ext cx="3816350" cy="0"/>
          </a:xfrm>
          <a:prstGeom prst="line">
            <a:avLst/>
          </a:prstGeom>
          <a:noFill/>
          <a:ln w="9525">
            <a:solidFill>
              <a:schemeClr val="tx1"/>
            </a:solidFill>
            <a:round/>
            <a:headEnd/>
            <a:tailEnd type="triangle" w="med" len="med"/>
          </a:ln>
          <a:effectLst/>
          <a:extLst>
            <a:ext uri="{909E8E84-426E-40DD-AFC4-6F175D3DCCD1}">
              <a14:hiddenFill xmlns:a14="http://schemas.microsoft.com/office/drawing/2010/main">
                <a:noFill/>
              </a14:hiddenFill>
            </a:ext>
            <a:ext uri="{AF507438-7753-43E0-B8FC-AC1667EBCBE1}">
              <a14:hiddenEffects xmlns:a14="http://schemas.microsoft.com/office/drawing/2010/main">
                <a:effectLst>
                  <a:outerShdw dist="35921" dir="2700000" algn="ctr" rotWithShape="0">
                    <a:schemeClr val="bg2"/>
                  </a:outerShdw>
                </a:effectLst>
              </a14:hiddenEffects>
            </a:ext>
          </a:extLst>
        </p:spPr>
        <p:txBody>
          <a:bodyPr/>
          <a:lstStyle/>
          <a:p>
            <a:endParaRPr lang="en-GB"/>
          </a:p>
        </p:txBody>
      </p:sp>
      <p:sp>
        <p:nvSpPr>
          <p:cNvPr id="13" name="Line 13">
            <a:extLst>
              <a:ext uri="{FF2B5EF4-FFF2-40B4-BE49-F238E27FC236}">
                <a16:creationId xmlns:a16="http://schemas.microsoft.com/office/drawing/2014/main" id="{6359925C-2596-4EE6-BD46-8529219C5777}"/>
              </a:ext>
            </a:extLst>
          </p:cNvPr>
          <p:cNvSpPr>
            <a:spLocks noChangeShapeType="1"/>
          </p:cNvSpPr>
          <p:nvPr/>
        </p:nvSpPr>
        <p:spPr bwMode="auto">
          <a:xfrm>
            <a:off x="1907655" y="4148659"/>
            <a:ext cx="3816350" cy="0"/>
          </a:xfrm>
          <a:prstGeom prst="line">
            <a:avLst/>
          </a:prstGeom>
          <a:noFill/>
          <a:ln w="9525">
            <a:solidFill>
              <a:schemeClr val="tx1"/>
            </a:solidFill>
            <a:round/>
            <a:headEnd/>
            <a:tailEnd type="triangle" w="med" len="med"/>
          </a:ln>
          <a:effectLst/>
          <a:extLst>
            <a:ext uri="{909E8E84-426E-40DD-AFC4-6F175D3DCCD1}">
              <a14:hiddenFill xmlns:a14="http://schemas.microsoft.com/office/drawing/2010/main">
                <a:noFill/>
              </a14:hiddenFill>
            </a:ext>
            <a:ext uri="{AF507438-7753-43E0-B8FC-AC1667EBCBE1}">
              <a14:hiddenEffects xmlns:a14="http://schemas.microsoft.com/office/drawing/2010/main">
                <a:effectLst>
                  <a:outerShdw dist="35921" dir="2700000" algn="ctr" rotWithShape="0">
                    <a:schemeClr val="bg2"/>
                  </a:outerShdw>
                </a:effectLst>
              </a14:hiddenEffects>
            </a:ext>
          </a:extLst>
        </p:spPr>
        <p:txBody>
          <a:bodyPr/>
          <a:lstStyle/>
          <a:p>
            <a:endParaRPr lang="en-GB"/>
          </a:p>
        </p:txBody>
      </p:sp>
      <p:sp>
        <p:nvSpPr>
          <p:cNvPr id="14" name="Line 14">
            <a:extLst>
              <a:ext uri="{FF2B5EF4-FFF2-40B4-BE49-F238E27FC236}">
                <a16:creationId xmlns:a16="http://schemas.microsoft.com/office/drawing/2014/main" id="{27C6AE9F-E255-44A7-8823-2CB03C3E2D22}"/>
              </a:ext>
            </a:extLst>
          </p:cNvPr>
          <p:cNvSpPr>
            <a:spLocks noChangeShapeType="1"/>
          </p:cNvSpPr>
          <p:nvPr/>
        </p:nvSpPr>
        <p:spPr bwMode="auto">
          <a:xfrm flipV="1">
            <a:off x="1908449" y="4580459"/>
            <a:ext cx="3815556" cy="669"/>
          </a:xfrm>
          <a:prstGeom prst="line">
            <a:avLst/>
          </a:prstGeom>
          <a:noFill/>
          <a:ln w="9525">
            <a:solidFill>
              <a:schemeClr val="tx1"/>
            </a:solidFill>
            <a:round/>
            <a:headEnd/>
            <a:tailEnd type="triangle" w="med" len="med"/>
          </a:ln>
          <a:effectLst/>
          <a:extLst>
            <a:ext uri="{909E8E84-426E-40DD-AFC4-6F175D3DCCD1}">
              <a14:hiddenFill xmlns:a14="http://schemas.microsoft.com/office/drawing/2010/main">
                <a:noFill/>
              </a14:hiddenFill>
            </a:ext>
            <a:ext uri="{AF507438-7753-43E0-B8FC-AC1667EBCBE1}">
              <a14:hiddenEffects xmlns:a14="http://schemas.microsoft.com/office/drawing/2010/main">
                <a:effectLst>
                  <a:outerShdw dist="35921" dir="2700000" algn="ctr" rotWithShape="0">
                    <a:schemeClr val="bg2"/>
                  </a:outerShdw>
                </a:effectLst>
              </a14:hiddenEffects>
            </a:ext>
          </a:extLst>
        </p:spPr>
        <p:txBody>
          <a:bodyPr/>
          <a:lstStyle/>
          <a:p>
            <a:endParaRPr lang="en-GB"/>
          </a:p>
        </p:txBody>
      </p:sp>
      <p:sp>
        <p:nvSpPr>
          <p:cNvPr id="15" name="Text Box 15">
            <a:extLst>
              <a:ext uri="{FF2B5EF4-FFF2-40B4-BE49-F238E27FC236}">
                <a16:creationId xmlns:a16="http://schemas.microsoft.com/office/drawing/2014/main" id="{F3B485D9-738F-4D75-909B-D9035917D09A}"/>
              </a:ext>
            </a:extLst>
          </p:cNvPr>
          <p:cNvSpPr txBox="1">
            <a:spLocks noChangeArrowheads="1"/>
          </p:cNvSpPr>
          <p:nvPr/>
        </p:nvSpPr>
        <p:spPr bwMode="auto">
          <a:xfrm>
            <a:off x="899592" y="2492896"/>
            <a:ext cx="2952750" cy="396875"/>
          </a:xfrm>
          <a:prstGeom prst="rect">
            <a:avLst/>
          </a:prstGeom>
          <a:noFill/>
          <a:ln>
            <a:noFill/>
          </a:ln>
          <a:effectLst/>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txBody>
          <a:bodyPr>
            <a:spAutoFit/>
          </a:bodyPr>
          <a:lstStyle>
            <a:lvl1pPr eaLnBrk="0" hangingPunct="0">
              <a:defRPr>
                <a:solidFill>
                  <a:schemeClr val="tx1"/>
                </a:solidFill>
                <a:latin typeface="Arial" charset="0"/>
                <a:cs typeface="Arial" charset="0"/>
              </a:defRPr>
            </a:lvl1pPr>
            <a:lvl2pPr marL="742950" indent="-285750" eaLnBrk="0" hangingPunct="0">
              <a:defRPr>
                <a:solidFill>
                  <a:schemeClr val="tx1"/>
                </a:solidFill>
                <a:latin typeface="Arial" charset="0"/>
                <a:cs typeface="Arial" charset="0"/>
              </a:defRPr>
            </a:lvl2pPr>
            <a:lvl3pPr marL="1143000" indent="-228600" eaLnBrk="0" hangingPunct="0">
              <a:defRPr>
                <a:solidFill>
                  <a:schemeClr val="tx1"/>
                </a:solidFill>
                <a:latin typeface="Arial" charset="0"/>
                <a:cs typeface="Arial" charset="0"/>
              </a:defRPr>
            </a:lvl3pPr>
            <a:lvl4pPr marL="1600200" indent="-228600" eaLnBrk="0" hangingPunct="0">
              <a:defRPr>
                <a:solidFill>
                  <a:schemeClr val="tx1"/>
                </a:solidFill>
                <a:latin typeface="Arial" charset="0"/>
                <a:cs typeface="Arial" charset="0"/>
              </a:defRPr>
            </a:lvl4pPr>
            <a:lvl5pPr marL="2057400" indent="-228600" eaLnBrk="0" hangingPunct="0">
              <a:defRPr>
                <a:solidFill>
                  <a:schemeClr val="tx1"/>
                </a:solidFill>
                <a:latin typeface="Arial" charset="0"/>
                <a:cs typeface="Arial" charset="0"/>
              </a:defRPr>
            </a:lvl5pPr>
            <a:lvl6pPr marL="2514600" indent="-228600" eaLnBrk="0" fontAlgn="base" hangingPunct="0">
              <a:spcBef>
                <a:spcPct val="0"/>
              </a:spcBef>
              <a:spcAft>
                <a:spcPct val="0"/>
              </a:spcAft>
              <a:defRPr>
                <a:solidFill>
                  <a:schemeClr val="tx1"/>
                </a:solidFill>
                <a:latin typeface="Arial" charset="0"/>
                <a:cs typeface="Arial" charset="0"/>
              </a:defRPr>
            </a:lvl6pPr>
            <a:lvl7pPr marL="2971800" indent="-228600" eaLnBrk="0" fontAlgn="base" hangingPunct="0">
              <a:spcBef>
                <a:spcPct val="0"/>
              </a:spcBef>
              <a:spcAft>
                <a:spcPct val="0"/>
              </a:spcAft>
              <a:defRPr>
                <a:solidFill>
                  <a:schemeClr val="tx1"/>
                </a:solidFill>
                <a:latin typeface="Arial" charset="0"/>
                <a:cs typeface="Arial" charset="0"/>
              </a:defRPr>
            </a:lvl7pPr>
            <a:lvl8pPr marL="3429000" indent="-228600" eaLnBrk="0" fontAlgn="base" hangingPunct="0">
              <a:spcBef>
                <a:spcPct val="0"/>
              </a:spcBef>
              <a:spcAft>
                <a:spcPct val="0"/>
              </a:spcAft>
              <a:defRPr>
                <a:solidFill>
                  <a:schemeClr val="tx1"/>
                </a:solidFill>
                <a:latin typeface="Arial" charset="0"/>
                <a:cs typeface="Arial" charset="0"/>
              </a:defRPr>
            </a:lvl8pPr>
            <a:lvl9pPr marL="3886200" indent="-228600" eaLnBrk="0" fontAlgn="base" hangingPunct="0">
              <a:spcBef>
                <a:spcPct val="0"/>
              </a:spcBef>
              <a:spcAft>
                <a:spcPct val="0"/>
              </a:spcAft>
              <a:defRPr>
                <a:solidFill>
                  <a:schemeClr val="tx1"/>
                </a:solidFill>
                <a:latin typeface="Arial" charset="0"/>
                <a:cs typeface="Arial" charset="0"/>
              </a:defRPr>
            </a:lvl9pPr>
          </a:lstStyle>
          <a:p>
            <a:pPr eaLnBrk="1" hangingPunct="1">
              <a:spcBef>
                <a:spcPct val="50000"/>
              </a:spcBef>
            </a:pPr>
            <a:r>
              <a:rPr lang="en-GB" altLang="en-US" sz="2000" b="1" dirty="0"/>
              <a:t>Level 5</a:t>
            </a:r>
            <a:endParaRPr lang="en-US" altLang="en-US" sz="2000" b="1" dirty="0"/>
          </a:p>
        </p:txBody>
      </p:sp>
      <p:sp>
        <p:nvSpPr>
          <p:cNvPr id="16" name="Text Box 16">
            <a:extLst>
              <a:ext uri="{FF2B5EF4-FFF2-40B4-BE49-F238E27FC236}">
                <a16:creationId xmlns:a16="http://schemas.microsoft.com/office/drawing/2014/main" id="{693A6313-586E-4F36-92A0-FCFB264412E3}"/>
              </a:ext>
            </a:extLst>
          </p:cNvPr>
          <p:cNvSpPr txBox="1">
            <a:spLocks noChangeArrowheads="1"/>
          </p:cNvSpPr>
          <p:nvPr/>
        </p:nvSpPr>
        <p:spPr bwMode="auto">
          <a:xfrm>
            <a:off x="899592" y="2997721"/>
            <a:ext cx="2952750" cy="396875"/>
          </a:xfrm>
          <a:prstGeom prst="rect">
            <a:avLst/>
          </a:prstGeom>
          <a:noFill/>
          <a:ln>
            <a:noFill/>
          </a:ln>
          <a:effectLst/>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txBody>
          <a:bodyPr>
            <a:spAutoFit/>
          </a:bodyPr>
          <a:lstStyle>
            <a:lvl1pPr eaLnBrk="0" hangingPunct="0">
              <a:defRPr>
                <a:solidFill>
                  <a:schemeClr val="tx1"/>
                </a:solidFill>
                <a:latin typeface="Arial" charset="0"/>
                <a:cs typeface="Arial" charset="0"/>
              </a:defRPr>
            </a:lvl1pPr>
            <a:lvl2pPr marL="742950" indent="-285750" eaLnBrk="0" hangingPunct="0">
              <a:defRPr>
                <a:solidFill>
                  <a:schemeClr val="tx1"/>
                </a:solidFill>
                <a:latin typeface="Arial" charset="0"/>
                <a:cs typeface="Arial" charset="0"/>
              </a:defRPr>
            </a:lvl2pPr>
            <a:lvl3pPr marL="1143000" indent="-228600" eaLnBrk="0" hangingPunct="0">
              <a:defRPr>
                <a:solidFill>
                  <a:schemeClr val="tx1"/>
                </a:solidFill>
                <a:latin typeface="Arial" charset="0"/>
                <a:cs typeface="Arial" charset="0"/>
              </a:defRPr>
            </a:lvl3pPr>
            <a:lvl4pPr marL="1600200" indent="-228600" eaLnBrk="0" hangingPunct="0">
              <a:defRPr>
                <a:solidFill>
                  <a:schemeClr val="tx1"/>
                </a:solidFill>
                <a:latin typeface="Arial" charset="0"/>
                <a:cs typeface="Arial" charset="0"/>
              </a:defRPr>
            </a:lvl4pPr>
            <a:lvl5pPr marL="2057400" indent="-228600" eaLnBrk="0" hangingPunct="0">
              <a:defRPr>
                <a:solidFill>
                  <a:schemeClr val="tx1"/>
                </a:solidFill>
                <a:latin typeface="Arial" charset="0"/>
                <a:cs typeface="Arial" charset="0"/>
              </a:defRPr>
            </a:lvl5pPr>
            <a:lvl6pPr marL="2514600" indent="-228600" eaLnBrk="0" fontAlgn="base" hangingPunct="0">
              <a:spcBef>
                <a:spcPct val="0"/>
              </a:spcBef>
              <a:spcAft>
                <a:spcPct val="0"/>
              </a:spcAft>
              <a:defRPr>
                <a:solidFill>
                  <a:schemeClr val="tx1"/>
                </a:solidFill>
                <a:latin typeface="Arial" charset="0"/>
                <a:cs typeface="Arial" charset="0"/>
              </a:defRPr>
            </a:lvl6pPr>
            <a:lvl7pPr marL="2971800" indent="-228600" eaLnBrk="0" fontAlgn="base" hangingPunct="0">
              <a:spcBef>
                <a:spcPct val="0"/>
              </a:spcBef>
              <a:spcAft>
                <a:spcPct val="0"/>
              </a:spcAft>
              <a:defRPr>
                <a:solidFill>
                  <a:schemeClr val="tx1"/>
                </a:solidFill>
                <a:latin typeface="Arial" charset="0"/>
                <a:cs typeface="Arial" charset="0"/>
              </a:defRPr>
            </a:lvl7pPr>
            <a:lvl8pPr marL="3429000" indent="-228600" eaLnBrk="0" fontAlgn="base" hangingPunct="0">
              <a:spcBef>
                <a:spcPct val="0"/>
              </a:spcBef>
              <a:spcAft>
                <a:spcPct val="0"/>
              </a:spcAft>
              <a:defRPr>
                <a:solidFill>
                  <a:schemeClr val="tx1"/>
                </a:solidFill>
                <a:latin typeface="Arial" charset="0"/>
                <a:cs typeface="Arial" charset="0"/>
              </a:defRPr>
            </a:lvl8pPr>
            <a:lvl9pPr marL="3886200" indent="-228600" eaLnBrk="0" fontAlgn="base" hangingPunct="0">
              <a:spcBef>
                <a:spcPct val="0"/>
              </a:spcBef>
              <a:spcAft>
                <a:spcPct val="0"/>
              </a:spcAft>
              <a:defRPr>
                <a:solidFill>
                  <a:schemeClr val="tx1"/>
                </a:solidFill>
                <a:latin typeface="Arial" charset="0"/>
                <a:cs typeface="Arial" charset="0"/>
              </a:defRPr>
            </a:lvl9pPr>
          </a:lstStyle>
          <a:p>
            <a:pPr eaLnBrk="1" hangingPunct="1">
              <a:spcBef>
                <a:spcPct val="50000"/>
              </a:spcBef>
            </a:pPr>
            <a:r>
              <a:rPr lang="en-GB" altLang="en-US" sz="2000" b="1"/>
              <a:t>Level 4</a:t>
            </a:r>
            <a:endParaRPr lang="en-US" altLang="en-US" sz="2000" b="1"/>
          </a:p>
        </p:txBody>
      </p:sp>
      <p:sp>
        <p:nvSpPr>
          <p:cNvPr id="17" name="Text Box 17">
            <a:extLst>
              <a:ext uri="{FF2B5EF4-FFF2-40B4-BE49-F238E27FC236}">
                <a16:creationId xmlns:a16="http://schemas.microsoft.com/office/drawing/2014/main" id="{AB6F088A-E59C-4380-BFF8-020322D50410}"/>
              </a:ext>
            </a:extLst>
          </p:cNvPr>
          <p:cNvSpPr txBox="1">
            <a:spLocks noChangeArrowheads="1"/>
          </p:cNvSpPr>
          <p:nvPr/>
        </p:nvSpPr>
        <p:spPr bwMode="auto">
          <a:xfrm>
            <a:off x="899592" y="3500959"/>
            <a:ext cx="2952750" cy="396875"/>
          </a:xfrm>
          <a:prstGeom prst="rect">
            <a:avLst/>
          </a:prstGeom>
          <a:noFill/>
          <a:ln>
            <a:noFill/>
          </a:ln>
          <a:effectLst/>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txBody>
          <a:bodyPr>
            <a:spAutoFit/>
          </a:bodyPr>
          <a:lstStyle>
            <a:lvl1pPr eaLnBrk="0" hangingPunct="0">
              <a:defRPr>
                <a:solidFill>
                  <a:schemeClr val="tx1"/>
                </a:solidFill>
                <a:latin typeface="Arial" charset="0"/>
                <a:cs typeface="Arial" charset="0"/>
              </a:defRPr>
            </a:lvl1pPr>
            <a:lvl2pPr marL="742950" indent="-285750" eaLnBrk="0" hangingPunct="0">
              <a:defRPr>
                <a:solidFill>
                  <a:schemeClr val="tx1"/>
                </a:solidFill>
                <a:latin typeface="Arial" charset="0"/>
                <a:cs typeface="Arial" charset="0"/>
              </a:defRPr>
            </a:lvl2pPr>
            <a:lvl3pPr marL="1143000" indent="-228600" eaLnBrk="0" hangingPunct="0">
              <a:defRPr>
                <a:solidFill>
                  <a:schemeClr val="tx1"/>
                </a:solidFill>
                <a:latin typeface="Arial" charset="0"/>
                <a:cs typeface="Arial" charset="0"/>
              </a:defRPr>
            </a:lvl3pPr>
            <a:lvl4pPr marL="1600200" indent="-228600" eaLnBrk="0" hangingPunct="0">
              <a:defRPr>
                <a:solidFill>
                  <a:schemeClr val="tx1"/>
                </a:solidFill>
                <a:latin typeface="Arial" charset="0"/>
                <a:cs typeface="Arial" charset="0"/>
              </a:defRPr>
            </a:lvl4pPr>
            <a:lvl5pPr marL="2057400" indent="-228600" eaLnBrk="0" hangingPunct="0">
              <a:defRPr>
                <a:solidFill>
                  <a:schemeClr val="tx1"/>
                </a:solidFill>
                <a:latin typeface="Arial" charset="0"/>
                <a:cs typeface="Arial" charset="0"/>
              </a:defRPr>
            </a:lvl5pPr>
            <a:lvl6pPr marL="2514600" indent="-228600" eaLnBrk="0" fontAlgn="base" hangingPunct="0">
              <a:spcBef>
                <a:spcPct val="0"/>
              </a:spcBef>
              <a:spcAft>
                <a:spcPct val="0"/>
              </a:spcAft>
              <a:defRPr>
                <a:solidFill>
                  <a:schemeClr val="tx1"/>
                </a:solidFill>
                <a:latin typeface="Arial" charset="0"/>
                <a:cs typeface="Arial" charset="0"/>
              </a:defRPr>
            </a:lvl6pPr>
            <a:lvl7pPr marL="2971800" indent="-228600" eaLnBrk="0" fontAlgn="base" hangingPunct="0">
              <a:spcBef>
                <a:spcPct val="0"/>
              </a:spcBef>
              <a:spcAft>
                <a:spcPct val="0"/>
              </a:spcAft>
              <a:defRPr>
                <a:solidFill>
                  <a:schemeClr val="tx1"/>
                </a:solidFill>
                <a:latin typeface="Arial" charset="0"/>
                <a:cs typeface="Arial" charset="0"/>
              </a:defRPr>
            </a:lvl7pPr>
            <a:lvl8pPr marL="3429000" indent="-228600" eaLnBrk="0" fontAlgn="base" hangingPunct="0">
              <a:spcBef>
                <a:spcPct val="0"/>
              </a:spcBef>
              <a:spcAft>
                <a:spcPct val="0"/>
              </a:spcAft>
              <a:defRPr>
                <a:solidFill>
                  <a:schemeClr val="tx1"/>
                </a:solidFill>
                <a:latin typeface="Arial" charset="0"/>
                <a:cs typeface="Arial" charset="0"/>
              </a:defRPr>
            </a:lvl8pPr>
            <a:lvl9pPr marL="3886200" indent="-228600" eaLnBrk="0" fontAlgn="base" hangingPunct="0">
              <a:spcBef>
                <a:spcPct val="0"/>
              </a:spcBef>
              <a:spcAft>
                <a:spcPct val="0"/>
              </a:spcAft>
              <a:defRPr>
                <a:solidFill>
                  <a:schemeClr val="tx1"/>
                </a:solidFill>
                <a:latin typeface="Arial" charset="0"/>
                <a:cs typeface="Arial" charset="0"/>
              </a:defRPr>
            </a:lvl9pPr>
          </a:lstStyle>
          <a:p>
            <a:pPr eaLnBrk="1" hangingPunct="1">
              <a:spcBef>
                <a:spcPct val="50000"/>
              </a:spcBef>
            </a:pPr>
            <a:r>
              <a:rPr lang="en-GB" altLang="en-US" sz="2000" b="1"/>
              <a:t>Level 3</a:t>
            </a:r>
            <a:endParaRPr lang="en-US" altLang="en-US" sz="2000" b="1"/>
          </a:p>
        </p:txBody>
      </p:sp>
      <p:sp>
        <p:nvSpPr>
          <p:cNvPr id="18" name="Text Box 18">
            <a:extLst>
              <a:ext uri="{FF2B5EF4-FFF2-40B4-BE49-F238E27FC236}">
                <a16:creationId xmlns:a16="http://schemas.microsoft.com/office/drawing/2014/main" id="{DD198EC9-185C-4649-A7FD-A0DF273C81CB}"/>
              </a:ext>
            </a:extLst>
          </p:cNvPr>
          <p:cNvSpPr txBox="1">
            <a:spLocks noChangeArrowheads="1"/>
          </p:cNvSpPr>
          <p:nvPr/>
        </p:nvSpPr>
        <p:spPr bwMode="auto">
          <a:xfrm>
            <a:off x="899592" y="3932759"/>
            <a:ext cx="2881313" cy="396875"/>
          </a:xfrm>
          <a:prstGeom prst="rect">
            <a:avLst/>
          </a:prstGeom>
          <a:noFill/>
          <a:ln>
            <a:noFill/>
          </a:ln>
          <a:effectLst/>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txBody>
          <a:bodyPr>
            <a:spAutoFit/>
          </a:bodyPr>
          <a:lstStyle>
            <a:lvl1pPr eaLnBrk="0" hangingPunct="0">
              <a:defRPr>
                <a:solidFill>
                  <a:schemeClr val="tx1"/>
                </a:solidFill>
                <a:latin typeface="Arial" charset="0"/>
                <a:cs typeface="Arial" charset="0"/>
              </a:defRPr>
            </a:lvl1pPr>
            <a:lvl2pPr marL="742950" indent="-285750" eaLnBrk="0" hangingPunct="0">
              <a:defRPr>
                <a:solidFill>
                  <a:schemeClr val="tx1"/>
                </a:solidFill>
                <a:latin typeface="Arial" charset="0"/>
                <a:cs typeface="Arial" charset="0"/>
              </a:defRPr>
            </a:lvl2pPr>
            <a:lvl3pPr marL="1143000" indent="-228600" eaLnBrk="0" hangingPunct="0">
              <a:defRPr>
                <a:solidFill>
                  <a:schemeClr val="tx1"/>
                </a:solidFill>
                <a:latin typeface="Arial" charset="0"/>
                <a:cs typeface="Arial" charset="0"/>
              </a:defRPr>
            </a:lvl3pPr>
            <a:lvl4pPr marL="1600200" indent="-228600" eaLnBrk="0" hangingPunct="0">
              <a:defRPr>
                <a:solidFill>
                  <a:schemeClr val="tx1"/>
                </a:solidFill>
                <a:latin typeface="Arial" charset="0"/>
                <a:cs typeface="Arial" charset="0"/>
              </a:defRPr>
            </a:lvl4pPr>
            <a:lvl5pPr marL="2057400" indent="-228600" eaLnBrk="0" hangingPunct="0">
              <a:defRPr>
                <a:solidFill>
                  <a:schemeClr val="tx1"/>
                </a:solidFill>
                <a:latin typeface="Arial" charset="0"/>
                <a:cs typeface="Arial" charset="0"/>
              </a:defRPr>
            </a:lvl5pPr>
            <a:lvl6pPr marL="2514600" indent="-228600" eaLnBrk="0" fontAlgn="base" hangingPunct="0">
              <a:spcBef>
                <a:spcPct val="0"/>
              </a:spcBef>
              <a:spcAft>
                <a:spcPct val="0"/>
              </a:spcAft>
              <a:defRPr>
                <a:solidFill>
                  <a:schemeClr val="tx1"/>
                </a:solidFill>
                <a:latin typeface="Arial" charset="0"/>
                <a:cs typeface="Arial" charset="0"/>
              </a:defRPr>
            </a:lvl6pPr>
            <a:lvl7pPr marL="2971800" indent="-228600" eaLnBrk="0" fontAlgn="base" hangingPunct="0">
              <a:spcBef>
                <a:spcPct val="0"/>
              </a:spcBef>
              <a:spcAft>
                <a:spcPct val="0"/>
              </a:spcAft>
              <a:defRPr>
                <a:solidFill>
                  <a:schemeClr val="tx1"/>
                </a:solidFill>
                <a:latin typeface="Arial" charset="0"/>
                <a:cs typeface="Arial" charset="0"/>
              </a:defRPr>
            </a:lvl7pPr>
            <a:lvl8pPr marL="3429000" indent="-228600" eaLnBrk="0" fontAlgn="base" hangingPunct="0">
              <a:spcBef>
                <a:spcPct val="0"/>
              </a:spcBef>
              <a:spcAft>
                <a:spcPct val="0"/>
              </a:spcAft>
              <a:defRPr>
                <a:solidFill>
                  <a:schemeClr val="tx1"/>
                </a:solidFill>
                <a:latin typeface="Arial" charset="0"/>
                <a:cs typeface="Arial" charset="0"/>
              </a:defRPr>
            </a:lvl8pPr>
            <a:lvl9pPr marL="3886200" indent="-228600" eaLnBrk="0" fontAlgn="base" hangingPunct="0">
              <a:spcBef>
                <a:spcPct val="0"/>
              </a:spcBef>
              <a:spcAft>
                <a:spcPct val="0"/>
              </a:spcAft>
              <a:defRPr>
                <a:solidFill>
                  <a:schemeClr val="tx1"/>
                </a:solidFill>
                <a:latin typeface="Arial" charset="0"/>
                <a:cs typeface="Arial" charset="0"/>
              </a:defRPr>
            </a:lvl9pPr>
          </a:lstStyle>
          <a:p>
            <a:pPr eaLnBrk="1" hangingPunct="1">
              <a:spcBef>
                <a:spcPct val="50000"/>
              </a:spcBef>
            </a:pPr>
            <a:r>
              <a:rPr lang="en-GB" altLang="en-US" sz="2000" b="1"/>
              <a:t>Level 2</a:t>
            </a:r>
            <a:endParaRPr lang="en-US" altLang="en-US" sz="2000" b="1"/>
          </a:p>
        </p:txBody>
      </p:sp>
      <p:sp>
        <p:nvSpPr>
          <p:cNvPr id="19" name="Text Box 19">
            <a:extLst>
              <a:ext uri="{FF2B5EF4-FFF2-40B4-BE49-F238E27FC236}">
                <a16:creationId xmlns:a16="http://schemas.microsoft.com/office/drawing/2014/main" id="{79FC9DE7-5BAF-4C4A-86D3-1C9951778AD7}"/>
              </a:ext>
            </a:extLst>
          </p:cNvPr>
          <p:cNvSpPr txBox="1">
            <a:spLocks noChangeArrowheads="1"/>
          </p:cNvSpPr>
          <p:nvPr/>
        </p:nvSpPr>
        <p:spPr bwMode="auto">
          <a:xfrm>
            <a:off x="899592" y="4364559"/>
            <a:ext cx="2952750" cy="396875"/>
          </a:xfrm>
          <a:prstGeom prst="rect">
            <a:avLst/>
          </a:prstGeom>
          <a:noFill/>
          <a:ln>
            <a:noFill/>
          </a:ln>
          <a:effectLst/>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txBody>
          <a:bodyPr>
            <a:spAutoFit/>
          </a:bodyPr>
          <a:lstStyle>
            <a:lvl1pPr eaLnBrk="0" hangingPunct="0">
              <a:defRPr>
                <a:solidFill>
                  <a:schemeClr val="tx1"/>
                </a:solidFill>
                <a:latin typeface="Arial" charset="0"/>
                <a:cs typeface="Arial" charset="0"/>
              </a:defRPr>
            </a:lvl1pPr>
            <a:lvl2pPr marL="742950" indent="-285750" eaLnBrk="0" hangingPunct="0">
              <a:defRPr>
                <a:solidFill>
                  <a:schemeClr val="tx1"/>
                </a:solidFill>
                <a:latin typeface="Arial" charset="0"/>
                <a:cs typeface="Arial" charset="0"/>
              </a:defRPr>
            </a:lvl2pPr>
            <a:lvl3pPr marL="1143000" indent="-228600" eaLnBrk="0" hangingPunct="0">
              <a:defRPr>
                <a:solidFill>
                  <a:schemeClr val="tx1"/>
                </a:solidFill>
                <a:latin typeface="Arial" charset="0"/>
                <a:cs typeface="Arial" charset="0"/>
              </a:defRPr>
            </a:lvl3pPr>
            <a:lvl4pPr marL="1600200" indent="-228600" eaLnBrk="0" hangingPunct="0">
              <a:defRPr>
                <a:solidFill>
                  <a:schemeClr val="tx1"/>
                </a:solidFill>
                <a:latin typeface="Arial" charset="0"/>
                <a:cs typeface="Arial" charset="0"/>
              </a:defRPr>
            </a:lvl4pPr>
            <a:lvl5pPr marL="2057400" indent="-228600" eaLnBrk="0" hangingPunct="0">
              <a:defRPr>
                <a:solidFill>
                  <a:schemeClr val="tx1"/>
                </a:solidFill>
                <a:latin typeface="Arial" charset="0"/>
                <a:cs typeface="Arial" charset="0"/>
              </a:defRPr>
            </a:lvl5pPr>
            <a:lvl6pPr marL="2514600" indent="-228600" eaLnBrk="0" fontAlgn="base" hangingPunct="0">
              <a:spcBef>
                <a:spcPct val="0"/>
              </a:spcBef>
              <a:spcAft>
                <a:spcPct val="0"/>
              </a:spcAft>
              <a:defRPr>
                <a:solidFill>
                  <a:schemeClr val="tx1"/>
                </a:solidFill>
                <a:latin typeface="Arial" charset="0"/>
                <a:cs typeface="Arial" charset="0"/>
              </a:defRPr>
            </a:lvl6pPr>
            <a:lvl7pPr marL="2971800" indent="-228600" eaLnBrk="0" fontAlgn="base" hangingPunct="0">
              <a:spcBef>
                <a:spcPct val="0"/>
              </a:spcBef>
              <a:spcAft>
                <a:spcPct val="0"/>
              </a:spcAft>
              <a:defRPr>
                <a:solidFill>
                  <a:schemeClr val="tx1"/>
                </a:solidFill>
                <a:latin typeface="Arial" charset="0"/>
                <a:cs typeface="Arial" charset="0"/>
              </a:defRPr>
            </a:lvl7pPr>
            <a:lvl8pPr marL="3429000" indent="-228600" eaLnBrk="0" fontAlgn="base" hangingPunct="0">
              <a:spcBef>
                <a:spcPct val="0"/>
              </a:spcBef>
              <a:spcAft>
                <a:spcPct val="0"/>
              </a:spcAft>
              <a:defRPr>
                <a:solidFill>
                  <a:schemeClr val="tx1"/>
                </a:solidFill>
                <a:latin typeface="Arial" charset="0"/>
                <a:cs typeface="Arial" charset="0"/>
              </a:defRPr>
            </a:lvl8pPr>
            <a:lvl9pPr marL="3886200" indent="-228600" eaLnBrk="0" fontAlgn="base" hangingPunct="0">
              <a:spcBef>
                <a:spcPct val="0"/>
              </a:spcBef>
              <a:spcAft>
                <a:spcPct val="0"/>
              </a:spcAft>
              <a:defRPr>
                <a:solidFill>
                  <a:schemeClr val="tx1"/>
                </a:solidFill>
                <a:latin typeface="Arial" charset="0"/>
                <a:cs typeface="Arial" charset="0"/>
              </a:defRPr>
            </a:lvl9pPr>
          </a:lstStyle>
          <a:p>
            <a:pPr eaLnBrk="1" hangingPunct="1">
              <a:spcBef>
                <a:spcPct val="50000"/>
              </a:spcBef>
            </a:pPr>
            <a:r>
              <a:rPr lang="en-GB" altLang="en-US" sz="2000" b="1"/>
              <a:t>Level 1</a:t>
            </a:r>
            <a:endParaRPr lang="en-US" altLang="en-US" sz="2000" b="1"/>
          </a:p>
        </p:txBody>
      </p:sp>
    </p:spTree>
    <p:extLst>
      <p:ext uri="{BB962C8B-B14F-4D97-AF65-F5344CB8AC3E}">
        <p14:creationId xmlns:p14="http://schemas.microsoft.com/office/powerpoint/2010/main" val="1340022833"/>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entr" presetSubtype="0" fill="hold" grpId="0" nodeType="clickEffect">
                                  <p:stCondLst>
                                    <p:cond delay="0"/>
                                  </p:stCondLst>
                                  <p:childTnLst>
                                    <p:set>
                                      <p:cBhvr>
                                        <p:cTn id="6" dur="1" fill="hold">
                                          <p:stCondLst>
                                            <p:cond delay="0"/>
                                          </p:stCondLst>
                                        </p:cTn>
                                        <p:tgtEl>
                                          <p:spTgt spid="5"/>
                                        </p:tgtEl>
                                        <p:attrNameLst>
                                          <p:attrName>style.visibility</p:attrName>
                                        </p:attrNameLst>
                                      </p:cBhvr>
                                      <p:to>
                                        <p:strVal val="visible"/>
                                      </p:to>
                                    </p:set>
                                  </p:childTnLst>
                                </p:cTn>
                              </p:par>
                            </p:childTnLst>
                          </p:cTn>
                        </p:par>
                      </p:childTnLst>
                    </p:cTn>
                  </p:par>
                  <p:par>
                    <p:cTn id="7" fill="hold">
                      <p:stCondLst>
                        <p:cond delay="indefinite"/>
                      </p:stCondLst>
                      <p:childTnLst>
                        <p:par>
                          <p:cTn id="8" fill="hold">
                            <p:stCondLst>
                              <p:cond delay="0"/>
                            </p:stCondLst>
                            <p:childTnLst>
                              <p:par>
                                <p:cTn id="9" presetID="1" presetClass="entr" presetSubtype="0" fill="hold" grpId="0" nodeType="clickEffect">
                                  <p:stCondLst>
                                    <p:cond delay="0"/>
                                  </p:stCondLst>
                                  <p:childTnLst>
                                    <p:set>
                                      <p:cBhvr>
                                        <p:cTn id="10" dur="1" fill="hold">
                                          <p:stCondLst>
                                            <p:cond delay="0"/>
                                          </p:stCondLst>
                                        </p:cTn>
                                        <p:tgtEl>
                                          <p:spTgt spid="6"/>
                                        </p:tgtEl>
                                        <p:attrNameLst>
                                          <p:attrName>style.visibility</p:attrName>
                                        </p:attrNameLst>
                                      </p:cBhvr>
                                      <p:to>
                                        <p:strVal val="visible"/>
                                      </p:to>
                                    </p:set>
                                  </p:childTnLst>
                                </p:cTn>
                              </p:par>
                            </p:childTnLst>
                          </p:cTn>
                        </p:par>
                      </p:childTnLst>
                    </p:cTn>
                  </p:par>
                  <p:par>
                    <p:cTn id="11" fill="hold">
                      <p:stCondLst>
                        <p:cond delay="indefinite"/>
                      </p:stCondLst>
                      <p:childTnLst>
                        <p:par>
                          <p:cTn id="12" fill="hold">
                            <p:stCondLst>
                              <p:cond delay="0"/>
                            </p:stCondLst>
                            <p:childTnLst>
                              <p:par>
                                <p:cTn id="13" presetID="1" presetClass="entr" presetSubtype="0" fill="hold" grpId="0" nodeType="clickEffect">
                                  <p:stCondLst>
                                    <p:cond delay="0"/>
                                  </p:stCondLst>
                                  <p:childTnLst>
                                    <p:set>
                                      <p:cBhvr>
                                        <p:cTn id="14" dur="1" fill="hold">
                                          <p:stCondLst>
                                            <p:cond delay="0"/>
                                          </p:stCondLst>
                                        </p:cTn>
                                        <p:tgtEl>
                                          <p:spTgt spid="7"/>
                                        </p:tgtEl>
                                        <p:attrNameLst>
                                          <p:attrName>style.visibility</p:attrName>
                                        </p:attrNameLst>
                                      </p:cBhvr>
                                      <p:to>
                                        <p:strVal val="visible"/>
                                      </p:to>
                                    </p:set>
                                  </p:childTnLst>
                                </p:cTn>
                              </p:par>
                            </p:childTnLst>
                          </p:cTn>
                        </p:par>
                      </p:childTnLst>
                    </p:cTn>
                  </p:par>
                  <p:par>
                    <p:cTn id="15" fill="hold">
                      <p:stCondLst>
                        <p:cond delay="indefinite"/>
                      </p:stCondLst>
                      <p:childTnLst>
                        <p:par>
                          <p:cTn id="16" fill="hold">
                            <p:stCondLst>
                              <p:cond delay="0"/>
                            </p:stCondLst>
                            <p:childTnLst>
                              <p:par>
                                <p:cTn id="17" presetID="1" presetClass="entr" presetSubtype="0" fill="hold" grpId="0" nodeType="clickEffect">
                                  <p:stCondLst>
                                    <p:cond delay="0"/>
                                  </p:stCondLst>
                                  <p:childTnLst>
                                    <p:set>
                                      <p:cBhvr>
                                        <p:cTn id="18" dur="1" fill="hold">
                                          <p:stCondLst>
                                            <p:cond delay="0"/>
                                          </p:stCondLst>
                                        </p:cTn>
                                        <p:tgtEl>
                                          <p:spTgt spid="8"/>
                                        </p:tgtEl>
                                        <p:attrNameLst>
                                          <p:attrName>style.visibility</p:attrName>
                                        </p:attrNameLst>
                                      </p:cBhvr>
                                      <p:to>
                                        <p:strVal val="visible"/>
                                      </p:to>
                                    </p:set>
                                  </p:childTnLst>
                                </p:cTn>
                              </p:par>
                            </p:childTnLst>
                          </p:cTn>
                        </p:par>
                      </p:childTnLst>
                    </p:cTn>
                  </p:par>
                  <p:par>
                    <p:cTn id="19" fill="hold">
                      <p:stCondLst>
                        <p:cond delay="indefinite"/>
                      </p:stCondLst>
                      <p:childTnLst>
                        <p:par>
                          <p:cTn id="20" fill="hold">
                            <p:stCondLst>
                              <p:cond delay="0"/>
                            </p:stCondLst>
                            <p:childTnLst>
                              <p:par>
                                <p:cTn id="21" presetID="1" presetClass="entr" presetSubtype="0" fill="hold" grpId="0" nodeType="clickEffect">
                                  <p:stCondLst>
                                    <p:cond delay="0"/>
                                  </p:stCondLst>
                                  <p:childTnLst>
                                    <p:set>
                                      <p:cBhvr>
                                        <p:cTn id="22" dur="1" fill="hold">
                                          <p:stCondLst>
                                            <p:cond delay="0"/>
                                          </p:stCondLst>
                                        </p:cTn>
                                        <p:tgtEl>
                                          <p:spTgt spid="9"/>
                                        </p:tgtEl>
                                        <p:attrNameLst>
                                          <p:attrName>style.visibility</p:attrName>
                                        </p:attrNameLst>
                                      </p:cBhvr>
                                      <p:to>
                                        <p:strVal val="visible"/>
                                      </p:to>
                                    </p:se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5" grpId="0"/>
      <p:bldP spid="6" grpId="0"/>
      <p:bldP spid="7" grpId="0"/>
      <p:bldP spid="8" grpId="0"/>
      <p:bldP spid="9" grpId="0"/>
    </p:bldLst>
  </p:timing>
</p:sld>
</file>

<file path=ppt/slides/slide1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7F137522-3439-4582-B0AE-11F44525AB6E}"/>
              </a:ext>
            </a:extLst>
          </p:cNvPr>
          <p:cNvSpPr>
            <a:spLocks noGrp="1"/>
          </p:cNvSpPr>
          <p:nvPr>
            <p:ph type="title"/>
          </p:nvPr>
        </p:nvSpPr>
        <p:spPr/>
        <p:txBody>
          <a:bodyPr/>
          <a:lstStyle/>
          <a:p>
            <a:r>
              <a:rPr lang="en-GB" dirty="0">
                <a:cs typeface="Arial" panose="020B0604020202020204" pitchFamily="34" charset="0"/>
              </a:rPr>
              <a:t>Robber Exercise</a:t>
            </a:r>
            <a:endParaRPr lang="en-GB" dirty="0"/>
          </a:p>
        </p:txBody>
      </p:sp>
      <p:sp>
        <p:nvSpPr>
          <p:cNvPr id="3" name="Content Placeholder 2">
            <a:extLst>
              <a:ext uri="{FF2B5EF4-FFF2-40B4-BE49-F238E27FC236}">
                <a16:creationId xmlns:a16="http://schemas.microsoft.com/office/drawing/2014/main" id="{1C6BB831-5870-4DDD-A3D7-A7BFD9A526AB}"/>
              </a:ext>
            </a:extLst>
          </p:cNvPr>
          <p:cNvSpPr>
            <a:spLocks noGrp="1"/>
          </p:cNvSpPr>
          <p:nvPr>
            <p:ph idx="1"/>
          </p:nvPr>
        </p:nvSpPr>
        <p:spPr/>
        <p:txBody>
          <a:bodyPr/>
          <a:lstStyle/>
          <a:p>
            <a:pPr marL="0" indent="0">
              <a:buFont typeface="Arial" charset="0"/>
              <a:buNone/>
            </a:pPr>
            <a:r>
              <a:rPr lang="en-GB" altLang="en-US" sz="2800" dirty="0">
                <a:latin typeface="+mj-lt"/>
                <a:cs typeface="Arial" charset="0"/>
              </a:rPr>
              <a:t>Listen to the following statement being read out. You will only hear it once. Then answer the questions on the following slides and decide if they are </a:t>
            </a:r>
          </a:p>
          <a:p>
            <a:pPr marL="0" indent="0">
              <a:buFont typeface="Arial" charset="0"/>
              <a:buNone/>
            </a:pPr>
            <a:endParaRPr lang="en-GB" altLang="en-US" sz="1200" dirty="0">
              <a:latin typeface="+mj-lt"/>
              <a:cs typeface="Arial" charset="0"/>
            </a:endParaRPr>
          </a:p>
          <a:p>
            <a:pPr marL="914400" lvl="2" indent="0">
              <a:buFont typeface="Arial" charset="0"/>
              <a:buNone/>
            </a:pPr>
            <a:r>
              <a:rPr lang="en-GB" altLang="en-US" sz="2800" dirty="0">
                <a:latin typeface="+mj-lt"/>
                <a:cs typeface="Arial" charset="0"/>
              </a:rPr>
              <a:t>True (</a:t>
            </a:r>
            <a:r>
              <a:rPr lang="en-GB" altLang="en-US" sz="2800" b="1" dirty="0">
                <a:latin typeface="+mj-lt"/>
                <a:cs typeface="Arial" charset="0"/>
              </a:rPr>
              <a:t>T</a:t>
            </a:r>
            <a:r>
              <a:rPr lang="en-GB" altLang="en-US" sz="2800" dirty="0">
                <a:latin typeface="+mj-lt"/>
                <a:cs typeface="Arial" charset="0"/>
              </a:rPr>
              <a:t>)</a:t>
            </a:r>
          </a:p>
          <a:p>
            <a:pPr marL="914400" lvl="2" indent="0">
              <a:buFont typeface="Arial" charset="0"/>
              <a:buNone/>
            </a:pPr>
            <a:endParaRPr lang="en-GB" altLang="en-US" sz="400" dirty="0">
              <a:latin typeface="+mj-lt"/>
              <a:cs typeface="Arial" charset="0"/>
            </a:endParaRPr>
          </a:p>
          <a:p>
            <a:pPr marL="914400" lvl="2" indent="0">
              <a:buFont typeface="Arial" charset="0"/>
              <a:buNone/>
            </a:pPr>
            <a:r>
              <a:rPr lang="en-GB" altLang="en-US" sz="2800" dirty="0">
                <a:latin typeface="+mj-lt"/>
                <a:cs typeface="Arial" charset="0"/>
              </a:rPr>
              <a:t>False (</a:t>
            </a:r>
            <a:r>
              <a:rPr lang="en-GB" altLang="en-US" sz="2800" b="1" dirty="0">
                <a:latin typeface="+mj-lt"/>
                <a:cs typeface="Arial" charset="0"/>
              </a:rPr>
              <a:t>F</a:t>
            </a:r>
            <a:r>
              <a:rPr lang="en-GB" altLang="en-US" sz="2800" dirty="0">
                <a:latin typeface="+mj-lt"/>
                <a:cs typeface="Arial" charset="0"/>
              </a:rPr>
              <a:t>)</a:t>
            </a:r>
          </a:p>
          <a:p>
            <a:endParaRPr lang="en-GB" dirty="0">
              <a:latin typeface="+mj-lt"/>
            </a:endParaRPr>
          </a:p>
        </p:txBody>
      </p:sp>
      <p:pic>
        <p:nvPicPr>
          <p:cNvPr id="4" name="Picture 2">
            <a:extLst>
              <a:ext uri="{FF2B5EF4-FFF2-40B4-BE49-F238E27FC236}">
                <a16:creationId xmlns:a16="http://schemas.microsoft.com/office/drawing/2014/main" id="{2B5DC41C-ADF9-4FDC-9FDC-75A05CF0C2F9}"/>
              </a:ext>
            </a:extLst>
          </p:cNvPr>
          <p:cNvPicPr>
            <a:picLocks noChangeAspect="1"/>
          </p:cNvPicPr>
          <p:nvPr/>
        </p:nvPicPr>
        <p:blipFill>
          <a:blip r:embed="rId2">
            <a:extLst>
              <a:ext uri="{28A0092B-C50C-407E-A947-70E740481C1C}">
                <a14:useLocalDpi xmlns:a14="http://schemas.microsoft.com/office/drawing/2010/main" val="0"/>
              </a:ext>
            </a:extLst>
          </a:blip>
          <a:srcRect/>
          <a:stretch>
            <a:fillRect/>
          </a:stretch>
        </p:blipFill>
        <p:spPr bwMode="auto">
          <a:xfrm>
            <a:off x="5652120" y="3106665"/>
            <a:ext cx="3290937" cy="2602082"/>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pic>
    </p:spTree>
    <p:extLst>
      <p:ext uri="{BB962C8B-B14F-4D97-AF65-F5344CB8AC3E}">
        <p14:creationId xmlns:p14="http://schemas.microsoft.com/office/powerpoint/2010/main" val="947670570"/>
      </p:ext>
    </p:extLst>
  </p:cSld>
  <p:clrMapOvr>
    <a:masterClrMapping/>
  </p:clrMapOvr>
</p:sld>
</file>

<file path=ppt/slides/slide1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26E2B34C-D19A-4D6D-952C-9639322158C7}"/>
              </a:ext>
            </a:extLst>
          </p:cNvPr>
          <p:cNvSpPr>
            <a:spLocks noGrp="1"/>
          </p:cNvSpPr>
          <p:nvPr>
            <p:ph type="title"/>
          </p:nvPr>
        </p:nvSpPr>
        <p:spPr/>
        <p:txBody>
          <a:bodyPr/>
          <a:lstStyle/>
          <a:p>
            <a:r>
              <a:rPr lang="en-GB" dirty="0">
                <a:latin typeface="Arial" panose="020B0604020202020204" pitchFamily="34" charset="0"/>
                <a:cs typeface="Arial" panose="020B0604020202020204" pitchFamily="34" charset="0"/>
              </a:rPr>
              <a:t>The Story</a:t>
            </a:r>
            <a:endParaRPr lang="en-GB" dirty="0"/>
          </a:p>
        </p:txBody>
      </p:sp>
      <p:sp>
        <p:nvSpPr>
          <p:cNvPr id="3" name="Content Placeholder 2">
            <a:extLst>
              <a:ext uri="{FF2B5EF4-FFF2-40B4-BE49-F238E27FC236}">
                <a16:creationId xmlns:a16="http://schemas.microsoft.com/office/drawing/2014/main" id="{29F6B0C5-87F9-45E4-8514-19757EC0C1A6}"/>
              </a:ext>
            </a:extLst>
          </p:cNvPr>
          <p:cNvSpPr>
            <a:spLocks noGrp="1"/>
          </p:cNvSpPr>
          <p:nvPr>
            <p:ph idx="1"/>
          </p:nvPr>
        </p:nvSpPr>
        <p:spPr/>
        <p:txBody>
          <a:bodyPr/>
          <a:lstStyle/>
          <a:p>
            <a:pPr marL="0" indent="0">
              <a:buNone/>
            </a:pPr>
            <a:r>
              <a:rPr lang="en-GB" altLang="en-US" dirty="0"/>
              <a:t>A businessman had just turned off the lights in the store when a man appeared and demanded  money. The owner opened a cash register. The contents of the cash register were scooped up, and the man sped away. A member of the police force was notified promptly about the story.</a:t>
            </a:r>
          </a:p>
          <a:p>
            <a:pPr marL="0" indent="0">
              <a:buNone/>
            </a:pPr>
            <a:endParaRPr lang="en-GB" dirty="0"/>
          </a:p>
        </p:txBody>
      </p:sp>
    </p:spTree>
    <p:extLst>
      <p:ext uri="{BB962C8B-B14F-4D97-AF65-F5344CB8AC3E}">
        <p14:creationId xmlns:p14="http://schemas.microsoft.com/office/powerpoint/2010/main" val="3352811310"/>
      </p:ext>
    </p:extLst>
  </p:cSld>
  <p:clrMapOvr>
    <a:masterClrMapping/>
  </p:clrMapOvr>
</p:sld>
</file>

<file path=ppt/slides/slide2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 name="Content Placeholder 2">
            <a:extLst>
              <a:ext uri="{FF2B5EF4-FFF2-40B4-BE49-F238E27FC236}">
                <a16:creationId xmlns:a16="http://schemas.microsoft.com/office/drawing/2014/main" id="{77333522-EE77-4C4A-8F38-ABF6640B0BD0}"/>
              </a:ext>
            </a:extLst>
          </p:cNvPr>
          <p:cNvSpPr>
            <a:spLocks noGrp="1"/>
          </p:cNvSpPr>
          <p:nvPr>
            <p:ph idx="1"/>
          </p:nvPr>
        </p:nvSpPr>
        <p:spPr>
          <a:xfrm>
            <a:off x="323528" y="332656"/>
            <a:ext cx="8229600" cy="3917032"/>
          </a:xfrm>
        </p:spPr>
        <p:txBody>
          <a:bodyPr>
            <a:noAutofit/>
          </a:bodyPr>
          <a:lstStyle/>
          <a:p>
            <a:pPr marL="457200" indent="-457200">
              <a:buFont typeface="+mj-lt"/>
              <a:buAutoNum type="arabicPeriod"/>
              <a:defRPr/>
            </a:pPr>
            <a:r>
              <a:rPr lang="en-GB" sz="2400" dirty="0"/>
              <a:t>A man appeared after the owner had turned off his store lights. T F ?</a:t>
            </a:r>
          </a:p>
          <a:p>
            <a:pPr marL="457200" indent="-457200">
              <a:buFont typeface="+mj-lt"/>
              <a:buAutoNum type="arabicPeriod"/>
              <a:defRPr/>
            </a:pPr>
            <a:r>
              <a:rPr lang="en-GB" sz="2400" dirty="0"/>
              <a:t>The robber was a man. T F ?</a:t>
            </a:r>
          </a:p>
          <a:p>
            <a:pPr marL="457200" indent="-457200">
              <a:buFont typeface="+mj-lt"/>
              <a:buAutoNum type="arabicPeriod"/>
              <a:defRPr/>
            </a:pPr>
            <a:r>
              <a:rPr lang="en-GB" sz="2400" dirty="0"/>
              <a:t>A man did not demand money. T F ?</a:t>
            </a:r>
          </a:p>
          <a:p>
            <a:pPr marL="457200" indent="-457200">
              <a:buFont typeface="+mj-lt"/>
              <a:buAutoNum type="arabicPeriod"/>
              <a:defRPr/>
            </a:pPr>
            <a:r>
              <a:rPr lang="en-GB" sz="2400" dirty="0"/>
              <a:t>The man who opened the cash register was the owner. T F ?</a:t>
            </a:r>
          </a:p>
          <a:p>
            <a:pPr marL="457200" indent="-457200">
              <a:buFont typeface="+mj-lt"/>
              <a:buAutoNum type="arabicPeriod"/>
              <a:defRPr/>
            </a:pPr>
            <a:r>
              <a:rPr lang="en-GB" sz="2400" dirty="0"/>
              <a:t>The store owner scooped up the contents of the cash register and ran away. T F ?</a:t>
            </a:r>
          </a:p>
          <a:p>
            <a:pPr marL="457200" indent="-457200">
              <a:buFont typeface="+mj-lt"/>
              <a:buAutoNum type="arabicPeriod"/>
              <a:defRPr/>
            </a:pPr>
            <a:r>
              <a:rPr lang="en-GB" sz="2400" dirty="0"/>
              <a:t>Someone opened a cash register. T F ?</a:t>
            </a:r>
          </a:p>
          <a:p>
            <a:pPr marL="457200" indent="-457200">
              <a:buFont typeface="+mj-lt"/>
              <a:buAutoNum type="arabicPeriod"/>
              <a:defRPr/>
            </a:pPr>
            <a:r>
              <a:rPr lang="en-GB" sz="2400" dirty="0"/>
              <a:t>After the man who demanded the money scooped up the contents of the cash register, he ran away. T F ?</a:t>
            </a:r>
          </a:p>
          <a:p>
            <a:pPr marL="457200" indent="-457200">
              <a:buFont typeface="+mj-lt"/>
              <a:buAutoNum type="arabicPeriod"/>
            </a:pPr>
            <a:endParaRPr lang="en-GB" sz="2400" dirty="0"/>
          </a:p>
        </p:txBody>
      </p:sp>
    </p:spTree>
    <p:extLst>
      <p:ext uri="{BB962C8B-B14F-4D97-AF65-F5344CB8AC3E}">
        <p14:creationId xmlns:p14="http://schemas.microsoft.com/office/powerpoint/2010/main" val="468375222"/>
      </p:ext>
    </p:extLst>
  </p:cSld>
  <p:clrMapOvr>
    <a:masterClrMapping/>
  </p:clrMapOvr>
</p:sld>
</file>

<file path=ppt/slides/slide2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 name="Content Placeholder 2">
            <a:extLst>
              <a:ext uri="{FF2B5EF4-FFF2-40B4-BE49-F238E27FC236}">
                <a16:creationId xmlns:a16="http://schemas.microsoft.com/office/drawing/2014/main" id="{2837384E-D40C-41C8-B7DE-5F76C473616C}"/>
              </a:ext>
            </a:extLst>
          </p:cNvPr>
          <p:cNvSpPr>
            <a:spLocks noGrp="1"/>
          </p:cNvSpPr>
          <p:nvPr>
            <p:ph idx="1"/>
          </p:nvPr>
        </p:nvSpPr>
        <p:spPr>
          <a:xfrm>
            <a:off x="457200" y="476672"/>
            <a:ext cx="8363272" cy="5040561"/>
          </a:xfrm>
        </p:spPr>
        <p:txBody>
          <a:bodyPr>
            <a:normAutofit/>
          </a:bodyPr>
          <a:lstStyle/>
          <a:p>
            <a:pPr marL="514350" indent="-514350">
              <a:buAutoNum type="arabicPeriod" startAt="8"/>
            </a:pPr>
            <a:r>
              <a:rPr lang="en-GB" altLang="en-US" sz="2400" dirty="0"/>
              <a:t>While the cash register contained money, the story does not state how much. T F ?</a:t>
            </a:r>
          </a:p>
          <a:p>
            <a:pPr marL="514350" indent="-514350">
              <a:buAutoNum type="arabicPeriod" startAt="9"/>
            </a:pPr>
            <a:r>
              <a:rPr lang="en-GB" altLang="en-US" sz="2400" dirty="0"/>
              <a:t>The robber demanded money of the owner. T F ?</a:t>
            </a:r>
          </a:p>
          <a:p>
            <a:pPr marL="514350" indent="-514350">
              <a:buAutoNum type="arabicPeriod" startAt="10"/>
            </a:pPr>
            <a:r>
              <a:rPr lang="en-GB" altLang="en-US" sz="2400" dirty="0"/>
              <a:t>The story concerns a series of events in which only three persons are referred to: the owner of the store, a man who demanded money and a member of the police force. T F ?</a:t>
            </a:r>
          </a:p>
          <a:p>
            <a:pPr marL="514350" indent="-514350">
              <a:buAutoNum type="arabicPeriod" startAt="11"/>
            </a:pPr>
            <a:r>
              <a:rPr lang="en-GB" altLang="en-US" sz="2400" dirty="0"/>
              <a:t>The following events in the story are true: someone demanded money, a cash register was opened, its contents were scooped up, and a man dashed out of the store. T F ?</a:t>
            </a:r>
          </a:p>
        </p:txBody>
      </p:sp>
    </p:spTree>
    <p:extLst>
      <p:ext uri="{BB962C8B-B14F-4D97-AF65-F5344CB8AC3E}">
        <p14:creationId xmlns:p14="http://schemas.microsoft.com/office/powerpoint/2010/main" val="994977277"/>
      </p:ext>
    </p:extLst>
  </p:cSld>
  <p:clrMapOvr>
    <a:masterClrMapping/>
  </p:clrMapOvr>
</p:sld>
</file>

<file path=ppt/slides/slide2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C1D63931-E49D-4ECE-9440-950B9C9B9833}"/>
              </a:ext>
            </a:extLst>
          </p:cNvPr>
          <p:cNvSpPr>
            <a:spLocks noGrp="1"/>
          </p:cNvSpPr>
          <p:nvPr>
            <p:ph type="title"/>
          </p:nvPr>
        </p:nvSpPr>
        <p:spPr/>
        <p:txBody>
          <a:bodyPr/>
          <a:lstStyle/>
          <a:p>
            <a:r>
              <a:rPr lang="en-GB" b="1" dirty="0">
                <a:effectLst>
                  <a:outerShdw blurRad="38100" dist="38100" dir="2700000" algn="tl">
                    <a:srgbClr val="000000">
                      <a:alpha val="43137"/>
                    </a:srgbClr>
                  </a:outerShdw>
                </a:effectLst>
                <a:latin typeface="Arial" panose="020B0604020202020204" pitchFamily="34" charset="0"/>
                <a:cs typeface="Arial" panose="020B0604020202020204" pitchFamily="34" charset="0"/>
              </a:rPr>
              <a:t>Robber Exercise</a:t>
            </a:r>
            <a:endParaRPr lang="en-GB" dirty="0"/>
          </a:p>
        </p:txBody>
      </p:sp>
      <p:sp>
        <p:nvSpPr>
          <p:cNvPr id="3" name="Content Placeholder 2">
            <a:extLst>
              <a:ext uri="{FF2B5EF4-FFF2-40B4-BE49-F238E27FC236}">
                <a16:creationId xmlns:a16="http://schemas.microsoft.com/office/drawing/2014/main" id="{5DB6EE6D-238A-49C7-A489-1A0547F27CCD}"/>
              </a:ext>
            </a:extLst>
          </p:cNvPr>
          <p:cNvSpPr>
            <a:spLocks noGrp="1"/>
          </p:cNvSpPr>
          <p:nvPr>
            <p:ph idx="1"/>
          </p:nvPr>
        </p:nvSpPr>
        <p:spPr>
          <a:xfrm>
            <a:off x="457200" y="1600201"/>
            <a:ext cx="8229600" cy="1143000"/>
          </a:xfrm>
        </p:spPr>
        <p:txBody>
          <a:bodyPr/>
          <a:lstStyle/>
          <a:p>
            <a:r>
              <a:rPr lang="en-GB" altLang="en-US" dirty="0">
                <a:latin typeface="+mj-lt"/>
                <a:cs typeface="Arial" charset="0"/>
              </a:rPr>
              <a:t>How many were </a:t>
            </a:r>
            <a:r>
              <a:rPr lang="en-GB" altLang="en-US" b="1" dirty="0">
                <a:latin typeface="+mj-lt"/>
                <a:cs typeface="Arial" charset="0"/>
              </a:rPr>
              <a:t>True</a:t>
            </a:r>
            <a:r>
              <a:rPr lang="en-GB" altLang="en-US" dirty="0">
                <a:latin typeface="+mj-lt"/>
                <a:cs typeface="Arial" charset="0"/>
              </a:rPr>
              <a:t> and how many </a:t>
            </a:r>
            <a:r>
              <a:rPr lang="en-GB" altLang="en-US" b="1" dirty="0">
                <a:latin typeface="+mj-lt"/>
                <a:cs typeface="Arial" charset="0"/>
              </a:rPr>
              <a:t>False</a:t>
            </a:r>
            <a:r>
              <a:rPr lang="en-GB" altLang="en-US" dirty="0">
                <a:latin typeface="+mj-lt"/>
                <a:cs typeface="Arial" charset="0"/>
              </a:rPr>
              <a:t>?</a:t>
            </a:r>
            <a:endParaRPr lang="en-US" altLang="en-US" dirty="0">
              <a:latin typeface="+mj-lt"/>
              <a:cs typeface="Arial" charset="0"/>
            </a:endParaRPr>
          </a:p>
          <a:p>
            <a:endParaRPr lang="en-GB" dirty="0">
              <a:latin typeface="+mj-lt"/>
            </a:endParaRPr>
          </a:p>
        </p:txBody>
      </p:sp>
      <p:pic>
        <p:nvPicPr>
          <p:cNvPr id="4" name="Picture 2">
            <a:extLst>
              <a:ext uri="{FF2B5EF4-FFF2-40B4-BE49-F238E27FC236}">
                <a16:creationId xmlns:a16="http://schemas.microsoft.com/office/drawing/2014/main" id="{12152FAA-ACF5-447A-B5F5-8401A86D8FC2}"/>
              </a:ext>
            </a:extLst>
          </p:cNvPr>
          <p:cNvPicPr>
            <a:picLocks noChangeAspect="1"/>
          </p:cNvPicPr>
          <p:nvPr/>
        </p:nvPicPr>
        <p:blipFill>
          <a:blip r:embed="rId2">
            <a:extLst>
              <a:ext uri="{28A0092B-C50C-407E-A947-70E740481C1C}">
                <a14:useLocalDpi xmlns:a14="http://schemas.microsoft.com/office/drawing/2010/main" val="0"/>
              </a:ext>
            </a:extLst>
          </a:blip>
          <a:srcRect/>
          <a:stretch>
            <a:fillRect/>
          </a:stretch>
        </p:blipFill>
        <p:spPr bwMode="auto">
          <a:xfrm>
            <a:off x="4644008" y="2230740"/>
            <a:ext cx="4388222" cy="3469973"/>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pic>
    </p:spTree>
    <p:extLst>
      <p:ext uri="{BB962C8B-B14F-4D97-AF65-F5344CB8AC3E}">
        <p14:creationId xmlns:p14="http://schemas.microsoft.com/office/powerpoint/2010/main" val="926384262"/>
      </p:ext>
    </p:extLst>
  </p:cSld>
  <p:clrMapOvr>
    <a:masterClrMapping/>
  </p:clrMapOvr>
</p:sld>
</file>

<file path=ppt/slides/slide2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4" name="Rectangle 3">
            <a:extLst>
              <a:ext uri="{FF2B5EF4-FFF2-40B4-BE49-F238E27FC236}">
                <a16:creationId xmlns:a16="http://schemas.microsoft.com/office/drawing/2014/main" id="{66EEB1A4-152A-418E-8A25-0CE80C68E8D8}"/>
              </a:ext>
            </a:extLst>
          </p:cNvPr>
          <p:cNvSpPr/>
          <p:nvPr/>
        </p:nvSpPr>
        <p:spPr>
          <a:xfrm>
            <a:off x="287524" y="58846"/>
            <a:ext cx="8568952" cy="6740307"/>
          </a:xfrm>
          <a:prstGeom prst="rect">
            <a:avLst/>
          </a:prstGeom>
        </p:spPr>
        <p:txBody>
          <a:bodyPr wrap="square">
            <a:spAutoFit/>
          </a:bodyPr>
          <a:lstStyle/>
          <a:p>
            <a:pPr marL="342900" indent="-342900">
              <a:buFont typeface="+mj-lt"/>
              <a:buAutoNum type="arabicPeriod"/>
              <a:defRPr/>
            </a:pPr>
            <a:r>
              <a:rPr lang="en-GB" dirty="0"/>
              <a:t>A man appeared after the owner had turned off his store lights.  </a:t>
            </a:r>
            <a:r>
              <a:rPr lang="en-GB" b="1" dirty="0"/>
              <a:t>F</a:t>
            </a:r>
            <a:r>
              <a:rPr lang="en-GB" dirty="0"/>
              <a:t>  </a:t>
            </a:r>
            <a:r>
              <a:rPr lang="en-GB" i="1" dirty="0">
                <a:solidFill>
                  <a:srgbClr val="FF0000"/>
                </a:solidFill>
              </a:rPr>
              <a:t>“A businessman had just turned off the lights in the store” </a:t>
            </a:r>
          </a:p>
          <a:p>
            <a:pPr marL="342900" indent="-342900">
              <a:buFont typeface="+mj-lt"/>
              <a:buAutoNum type="arabicPeriod"/>
              <a:defRPr/>
            </a:pPr>
            <a:r>
              <a:rPr lang="en-GB" dirty="0"/>
              <a:t>The robber was a man.  </a:t>
            </a:r>
            <a:r>
              <a:rPr lang="en-GB" b="1" dirty="0"/>
              <a:t> F   </a:t>
            </a:r>
            <a:r>
              <a:rPr lang="en-GB" i="1" dirty="0">
                <a:solidFill>
                  <a:srgbClr val="FF0000"/>
                </a:solidFill>
              </a:rPr>
              <a:t>“No mention of Male or Female”</a:t>
            </a:r>
            <a:endParaRPr lang="en-GB" sz="500" b="1" dirty="0"/>
          </a:p>
          <a:p>
            <a:pPr marL="342900" indent="-342900">
              <a:buFont typeface="+mj-lt"/>
              <a:buAutoNum type="arabicPeriod"/>
              <a:defRPr/>
            </a:pPr>
            <a:r>
              <a:rPr lang="en-GB" dirty="0"/>
              <a:t>A man did not demand money.  </a:t>
            </a:r>
            <a:r>
              <a:rPr lang="en-GB" b="1" dirty="0"/>
              <a:t>F</a:t>
            </a:r>
            <a:r>
              <a:rPr lang="en-GB" dirty="0"/>
              <a:t>    </a:t>
            </a:r>
            <a:r>
              <a:rPr lang="en-GB" i="1" dirty="0">
                <a:solidFill>
                  <a:srgbClr val="FF0000"/>
                </a:solidFill>
              </a:rPr>
              <a:t>“A man appeared and demanded  money”</a:t>
            </a:r>
            <a:endParaRPr lang="en-GB" altLang="en-US" i="1" dirty="0">
              <a:solidFill>
                <a:srgbClr val="FF0000"/>
              </a:solidFill>
            </a:endParaRPr>
          </a:p>
          <a:p>
            <a:pPr marL="342900" indent="-342900">
              <a:buFont typeface="+mj-lt"/>
              <a:buAutoNum type="arabicPeriod"/>
            </a:pPr>
            <a:r>
              <a:rPr lang="en-GB" altLang="en-US" dirty="0"/>
              <a:t>The man who opened the cash register was the owner.   </a:t>
            </a:r>
            <a:r>
              <a:rPr lang="en-GB" altLang="en-US" b="1" dirty="0"/>
              <a:t> F</a:t>
            </a:r>
            <a:r>
              <a:rPr lang="en-GB" altLang="en-US" dirty="0"/>
              <a:t>   </a:t>
            </a:r>
            <a:r>
              <a:rPr lang="en-GB" altLang="en-US" i="1" dirty="0">
                <a:solidFill>
                  <a:srgbClr val="FF0000"/>
                </a:solidFill>
              </a:rPr>
              <a:t>“The owner opened </a:t>
            </a:r>
            <a:r>
              <a:rPr lang="en-GB" altLang="en-US" b="1" i="1" u="sng" dirty="0">
                <a:solidFill>
                  <a:srgbClr val="FF0000"/>
                </a:solidFill>
              </a:rPr>
              <a:t>a</a:t>
            </a:r>
            <a:r>
              <a:rPr lang="en-GB" altLang="en-US" i="1" dirty="0">
                <a:solidFill>
                  <a:srgbClr val="FF0000"/>
                </a:solidFill>
              </a:rPr>
              <a:t> cash register”</a:t>
            </a:r>
            <a:endParaRPr lang="en-GB" altLang="en-US" sz="500" dirty="0"/>
          </a:p>
          <a:p>
            <a:pPr marL="342900" indent="-342900">
              <a:buFont typeface="+mj-lt"/>
              <a:buAutoNum type="arabicPeriod"/>
            </a:pPr>
            <a:r>
              <a:rPr lang="en-GB" altLang="en-US" dirty="0"/>
              <a:t>The store owner scooped up the contents of the cash register and ran away.  </a:t>
            </a:r>
            <a:r>
              <a:rPr lang="en-GB" altLang="en-US" b="1" dirty="0"/>
              <a:t>F  </a:t>
            </a:r>
            <a:r>
              <a:rPr lang="en-GB" altLang="en-US" i="1" dirty="0">
                <a:solidFill>
                  <a:srgbClr val="FF0000"/>
                </a:solidFill>
              </a:rPr>
              <a:t>“The contents of the cash register were scooped up, and the man </a:t>
            </a:r>
            <a:r>
              <a:rPr lang="en-GB" altLang="en-US" b="1" i="1" u="sng" dirty="0">
                <a:solidFill>
                  <a:srgbClr val="FF0000"/>
                </a:solidFill>
              </a:rPr>
              <a:t>sped</a:t>
            </a:r>
            <a:r>
              <a:rPr lang="en-GB" altLang="en-US" i="1" dirty="0">
                <a:solidFill>
                  <a:srgbClr val="FF0000"/>
                </a:solidFill>
              </a:rPr>
              <a:t> away”</a:t>
            </a:r>
            <a:endParaRPr lang="en-GB" altLang="en-US" sz="500" dirty="0"/>
          </a:p>
          <a:p>
            <a:pPr marL="342900" indent="-342900">
              <a:buFont typeface="+mj-lt"/>
              <a:buAutoNum type="arabicPeriod"/>
            </a:pPr>
            <a:r>
              <a:rPr lang="en-GB" altLang="en-US" dirty="0"/>
              <a:t>Someone opened a cash register.  </a:t>
            </a:r>
            <a:r>
              <a:rPr lang="en-GB" altLang="en-US" b="1" dirty="0"/>
              <a:t>T</a:t>
            </a:r>
            <a:r>
              <a:rPr lang="en-GB" altLang="en-US" dirty="0"/>
              <a:t>  </a:t>
            </a:r>
          </a:p>
          <a:p>
            <a:pPr marL="342900" indent="-342900">
              <a:buFont typeface="+mj-lt"/>
              <a:buAutoNum type="arabicPeriod"/>
            </a:pPr>
            <a:r>
              <a:rPr lang="en-GB" altLang="en-US" dirty="0"/>
              <a:t>After the man who demanded the money scooped up the contents of the cash register, he ran away.   </a:t>
            </a:r>
            <a:r>
              <a:rPr lang="en-GB" altLang="en-US" b="1" dirty="0"/>
              <a:t>    F</a:t>
            </a:r>
            <a:r>
              <a:rPr lang="en-GB" altLang="en-US" dirty="0"/>
              <a:t>    </a:t>
            </a:r>
            <a:r>
              <a:rPr lang="en-GB" altLang="en-US" i="1" dirty="0">
                <a:solidFill>
                  <a:srgbClr val="FF0000"/>
                </a:solidFill>
              </a:rPr>
              <a:t>“The contents of the cash register were scooped up, and the man sped away”.</a:t>
            </a:r>
          </a:p>
          <a:p>
            <a:pPr marL="342900" indent="-342900">
              <a:buFont typeface="+mj-lt"/>
              <a:buAutoNum type="arabicPeriod"/>
            </a:pPr>
            <a:r>
              <a:rPr lang="en-GB" altLang="en-US" dirty="0"/>
              <a:t>While the cash register contained money, the story does not state how much. </a:t>
            </a:r>
            <a:r>
              <a:rPr lang="en-GB" altLang="en-US" b="1" dirty="0"/>
              <a:t>F  “</a:t>
            </a:r>
            <a:r>
              <a:rPr lang="en-GB" altLang="en-US" i="1" dirty="0">
                <a:solidFill>
                  <a:srgbClr val="FF0000"/>
                </a:solidFill>
              </a:rPr>
              <a:t>The contents of the cash register were scooped up” </a:t>
            </a:r>
          </a:p>
          <a:p>
            <a:pPr marL="342900" indent="-342900">
              <a:buFont typeface="+mj-lt"/>
              <a:buAutoNum type="arabicPeriod"/>
            </a:pPr>
            <a:r>
              <a:rPr lang="en-GB" altLang="en-US" dirty="0"/>
              <a:t>The robber demanded money of the owner  </a:t>
            </a:r>
            <a:r>
              <a:rPr lang="en-GB" altLang="en-US" b="1" dirty="0"/>
              <a:t>F</a:t>
            </a:r>
            <a:r>
              <a:rPr lang="en-GB" altLang="en-US" dirty="0"/>
              <a:t>    </a:t>
            </a:r>
            <a:r>
              <a:rPr lang="en-GB" altLang="en-US" i="1" dirty="0">
                <a:solidFill>
                  <a:srgbClr val="FF0000"/>
                </a:solidFill>
              </a:rPr>
              <a:t>“a man appeared and demanded  money”</a:t>
            </a:r>
            <a:r>
              <a:rPr lang="en-GB" altLang="en-US" sz="1000" i="1" dirty="0">
                <a:solidFill>
                  <a:srgbClr val="FF0000"/>
                </a:solidFill>
              </a:rPr>
              <a:t> </a:t>
            </a:r>
          </a:p>
          <a:p>
            <a:pPr marL="342900" indent="-342900">
              <a:buFont typeface="+mj-lt"/>
              <a:buAutoNum type="arabicPeriod"/>
            </a:pPr>
            <a:r>
              <a:rPr lang="en-GB" altLang="en-US" dirty="0"/>
              <a:t>The story concerns a series of events in which only three persons are referred to: the owner of the store, a man who demanded money and a member of the police force  </a:t>
            </a:r>
            <a:r>
              <a:rPr lang="en-GB" altLang="en-US" b="1" dirty="0"/>
              <a:t>F</a:t>
            </a:r>
            <a:r>
              <a:rPr lang="en-GB" altLang="en-US" dirty="0"/>
              <a:t>  </a:t>
            </a:r>
            <a:r>
              <a:rPr lang="en-GB" altLang="en-US" i="1" dirty="0">
                <a:solidFill>
                  <a:srgbClr val="FF0000"/>
                </a:solidFill>
              </a:rPr>
              <a:t>“A businessman … a man … The owner … the man sped away…. A member of the police force”</a:t>
            </a:r>
            <a:endParaRPr lang="en-GB" altLang="en-US" dirty="0"/>
          </a:p>
          <a:p>
            <a:pPr marL="342900" indent="-342900">
              <a:buFont typeface="+mj-lt"/>
              <a:buAutoNum type="arabicPeriod"/>
            </a:pPr>
            <a:endParaRPr lang="en-GB" altLang="en-US" i="1" dirty="0">
              <a:solidFill>
                <a:srgbClr val="FF0000"/>
              </a:solidFill>
            </a:endParaRPr>
          </a:p>
          <a:p>
            <a:endParaRPr lang="en-GB" altLang="en-US" b="1" i="1" dirty="0">
              <a:solidFill>
                <a:srgbClr val="FF0000"/>
              </a:solidFill>
            </a:endParaRPr>
          </a:p>
          <a:p>
            <a:pPr marL="342900" indent="-342900">
              <a:buFont typeface="+mj-lt"/>
              <a:buAutoNum type="arabicPeriod"/>
            </a:pPr>
            <a:endParaRPr lang="en-GB" altLang="en-US" dirty="0"/>
          </a:p>
          <a:p>
            <a:pPr marL="342900" indent="-342900">
              <a:buFont typeface="+mj-lt"/>
              <a:buAutoNum type="arabicPeriod"/>
              <a:defRPr/>
            </a:pPr>
            <a:endParaRPr lang="en-GB" i="1" dirty="0">
              <a:solidFill>
                <a:srgbClr val="FF0000"/>
              </a:solidFill>
            </a:endParaRPr>
          </a:p>
        </p:txBody>
      </p:sp>
    </p:spTree>
    <p:extLst>
      <p:ext uri="{BB962C8B-B14F-4D97-AF65-F5344CB8AC3E}">
        <p14:creationId xmlns:p14="http://schemas.microsoft.com/office/powerpoint/2010/main" val="1580635041"/>
      </p:ext>
    </p:extLst>
  </p:cSld>
  <p:clrMapOvr>
    <a:masterClrMapping/>
  </p:clrMapOvr>
</p:sld>
</file>

<file path=ppt/slides/slide2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4D5DE146-7C98-4C86-A5DF-FE7A5F535733}"/>
              </a:ext>
            </a:extLst>
          </p:cNvPr>
          <p:cNvSpPr>
            <a:spLocks noGrp="1"/>
          </p:cNvSpPr>
          <p:nvPr>
            <p:ph type="title"/>
          </p:nvPr>
        </p:nvSpPr>
        <p:spPr/>
        <p:txBody>
          <a:bodyPr/>
          <a:lstStyle/>
          <a:p>
            <a:r>
              <a:rPr lang="en-GB" dirty="0"/>
              <a:t>And, finally……..</a:t>
            </a:r>
          </a:p>
        </p:txBody>
      </p:sp>
      <p:sp>
        <p:nvSpPr>
          <p:cNvPr id="3" name="Content Placeholder 2">
            <a:extLst>
              <a:ext uri="{FF2B5EF4-FFF2-40B4-BE49-F238E27FC236}">
                <a16:creationId xmlns:a16="http://schemas.microsoft.com/office/drawing/2014/main" id="{ECD990EE-DCDA-4161-924C-6BECA93E5006}"/>
              </a:ext>
            </a:extLst>
          </p:cNvPr>
          <p:cNvSpPr>
            <a:spLocks noGrp="1"/>
          </p:cNvSpPr>
          <p:nvPr>
            <p:ph idx="1"/>
          </p:nvPr>
        </p:nvSpPr>
        <p:spPr>
          <a:xfrm>
            <a:off x="981944" y="1600201"/>
            <a:ext cx="7704856" cy="3845023"/>
          </a:xfrm>
        </p:spPr>
        <p:txBody>
          <a:bodyPr>
            <a:normAutofit fontScale="92500" lnSpcReduction="10000"/>
          </a:bodyPr>
          <a:lstStyle/>
          <a:p>
            <a:pPr marL="0" indent="0">
              <a:buNone/>
            </a:pPr>
            <a:r>
              <a:rPr lang="en-GB" altLang="en-US" dirty="0"/>
              <a:t>The following events in the story are true: someone demanded money, a cash register was opened, its contents were scooped up, and a man dashed out of the store   </a:t>
            </a:r>
            <a:r>
              <a:rPr lang="en-GB" altLang="en-US" b="1" dirty="0"/>
              <a:t>F     </a:t>
            </a:r>
            <a:r>
              <a:rPr lang="en-GB" altLang="en-US" i="1" dirty="0">
                <a:solidFill>
                  <a:srgbClr val="FF0000"/>
                </a:solidFill>
              </a:rPr>
              <a:t>“the man sped away!”</a:t>
            </a:r>
          </a:p>
          <a:p>
            <a:pPr marL="0" indent="0">
              <a:buNone/>
            </a:pPr>
            <a:endParaRPr lang="en-GB" altLang="en-US" i="1" dirty="0">
              <a:solidFill>
                <a:srgbClr val="FF0000"/>
              </a:solidFill>
            </a:endParaRPr>
          </a:p>
          <a:p>
            <a:pPr marL="0" indent="0">
              <a:buNone/>
            </a:pPr>
            <a:r>
              <a:rPr lang="en-GB" altLang="en-US" i="1" dirty="0">
                <a:solidFill>
                  <a:srgbClr val="FF0000"/>
                </a:solidFill>
              </a:rPr>
              <a:t>Well done everyone on being</a:t>
            </a:r>
          </a:p>
          <a:p>
            <a:pPr marL="0" indent="0">
              <a:buNone/>
            </a:pPr>
            <a:r>
              <a:rPr lang="en-GB" altLang="en-US" i="1" dirty="0">
                <a:solidFill>
                  <a:srgbClr val="FF0000"/>
                </a:solidFill>
              </a:rPr>
              <a:t>such active listeners!</a:t>
            </a:r>
          </a:p>
          <a:p>
            <a:pPr marL="0" indent="0">
              <a:buNone/>
            </a:pPr>
            <a:endParaRPr lang="en-GB" altLang="en-US" b="1" i="1" dirty="0">
              <a:solidFill>
                <a:srgbClr val="FF0000"/>
              </a:solidFill>
            </a:endParaRPr>
          </a:p>
        </p:txBody>
      </p:sp>
      <p:sp>
        <p:nvSpPr>
          <p:cNvPr id="4" name="TextBox 3">
            <a:extLst>
              <a:ext uri="{FF2B5EF4-FFF2-40B4-BE49-F238E27FC236}">
                <a16:creationId xmlns:a16="http://schemas.microsoft.com/office/drawing/2014/main" id="{68D83B78-DE1F-429B-AA43-2D314C6F139C}"/>
              </a:ext>
            </a:extLst>
          </p:cNvPr>
          <p:cNvSpPr txBox="1"/>
          <p:nvPr/>
        </p:nvSpPr>
        <p:spPr>
          <a:xfrm>
            <a:off x="251520" y="1600201"/>
            <a:ext cx="730424" cy="584775"/>
          </a:xfrm>
          <a:prstGeom prst="rect">
            <a:avLst/>
          </a:prstGeom>
          <a:noFill/>
        </p:spPr>
        <p:txBody>
          <a:bodyPr wrap="square" rtlCol="0">
            <a:spAutoFit/>
          </a:bodyPr>
          <a:lstStyle/>
          <a:p>
            <a:r>
              <a:rPr lang="en-GB" sz="3200" dirty="0"/>
              <a:t>11.</a:t>
            </a:r>
          </a:p>
        </p:txBody>
      </p:sp>
      <p:sp>
        <p:nvSpPr>
          <p:cNvPr id="10" name="TextBox 9">
            <a:extLst>
              <a:ext uri="{FF2B5EF4-FFF2-40B4-BE49-F238E27FC236}">
                <a16:creationId xmlns:a16="http://schemas.microsoft.com/office/drawing/2014/main" id="{2C234832-DD5E-436C-B018-677A0447B63C}"/>
              </a:ext>
            </a:extLst>
          </p:cNvPr>
          <p:cNvSpPr txBox="1"/>
          <p:nvPr/>
        </p:nvSpPr>
        <p:spPr>
          <a:xfrm>
            <a:off x="2406650" y="6057900"/>
            <a:ext cx="4330700" cy="230832"/>
          </a:xfrm>
          <a:prstGeom prst="rect">
            <a:avLst/>
          </a:prstGeom>
          <a:noFill/>
        </p:spPr>
        <p:txBody>
          <a:bodyPr wrap="square" rtlCol="0">
            <a:spAutoFit/>
          </a:bodyPr>
          <a:lstStyle/>
          <a:p>
            <a:r>
              <a:rPr lang="en-GB" sz="900">
                <a:hlinkClick r:id="rId2" tooltip="http://iteachkinderkids.blogspot.com/2012/02/l-is-for-laugh.html"/>
              </a:rPr>
              <a:t>This Photo</a:t>
            </a:r>
            <a:r>
              <a:rPr lang="en-GB" sz="900"/>
              <a:t> by Unknown Author is licensed under </a:t>
            </a:r>
            <a:r>
              <a:rPr lang="en-GB" sz="900">
                <a:hlinkClick r:id="rId3" tooltip="https://creativecommons.org/licenses/by-sa/3.0/"/>
              </a:rPr>
              <a:t>CC BY-SA</a:t>
            </a:r>
            <a:endParaRPr lang="en-GB" sz="900"/>
          </a:p>
        </p:txBody>
      </p:sp>
      <p:pic>
        <p:nvPicPr>
          <p:cNvPr id="12" name="Picture 11">
            <a:extLst>
              <a:ext uri="{FF2B5EF4-FFF2-40B4-BE49-F238E27FC236}">
                <a16:creationId xmlns:a16="http://schemas.microsoft.com/office/drawing/2014/main" id="{3EA4EADB-7712-4E24-8786-ABDD3B6DFDFB}"/>
              </a:ext>
            </a:extLst>
          </p:cNvPr>
          <p:cNvPicPr>
            <a:picLocks noChangeAspect="1"/>
          </p:cNvPicPr>
          <p:nvPr/>
        </p:nvPicPr>
        <p:blipFill>
          <a:blip r:embed="rId4">
            <a:extLst>
              <a:ext uri="{28A0092B-C50C-407E-A947-70E740481C1C}">
                <a14:useLocalDpi xmlns:a14="http://schemas.microsoft.com/office/drawing/2010/main" val="0"/>
              </a:ext>
              <a:ext uri="{837473B0-CC2E-450A-ABE3-18F120FF3D39}">
                <a1611:picAttrSrcUrl xmlns:a1611="http://schemas.microsoft.com/office/drawing/2016/11/main" r:id="rId5"/>
              </a:ext>
            </a:extLst>
          </a:blip>
          <a:stretch>
            <a:fillRect/>
          </a:stretch>
        </p:blipFill>
        <p:spPr>
          <a:xfrm>
            <a:off x="5940152" y="3255287"/>
            <a:ext cx="2616529" cy="2372500"/>
          </a:xfrm>
          <a:prstGeom prst="rect">
            <a:avLst/>
          </a:prstGeom>
        </p:spPr>
      </p:pic>
    </p:spTree>
    <p:extLst>
      <p:ext uri="{BB962C8B-B14F-4D97-AF65-F5344CB8AC3E}">
        <p14:creationId xmlns:p14="http://schemas.microsoft.com/office/powerpoint/2010/main" val="744135096"/>
      </p:ext>
    </p:extLst>
  </p:cSld>
  <p:clrMapOvr>
    <a:masterClrMapping/>
  </p:clrMapOvr>
</p:sld>
</file>

<file path=ppt/slides/slide2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E74C2C8D-83B0-4A7A-B7FE-45C096434CD8}"/>
              </a:ext>
            </a:extLst>
          </p:cNvPr>
          <p:cNvSpPr>
            <a:spLocks noGrp="1"/>
          </p:cNvSpPr>
          <p:nvPr>
            <p:ph type="title"/>
          </p:nvPr>
        </p:nvSpPr>
        <p:spPr/>
        <p:txBody>
          <a:bodyPr/>
          <a:lstStyle/>
          <a:p>
            <a:r>
              <a:rPr lang="en-GB" dirty="0">
                <a:cs typeface="Arial" panose="020B0604020202020204" pitchFamily="34" charset="0"/>
              </a:rPr>
              <a:t>Key Points - Listening</a:t>
            </a:r>
            <a:endParaRPr lang="en-GB" dirty="0"/>
          </a:p>
        </p:txBody>
      </p:sp>
      <p:sp>
        <p:nvSpPr>
          <p:cNvPr id="3" name="Content Placeholder 2">
            <a:extLst>
              <a:ext uri="{FF2B5EF4-FFF2-40B4-BE49-F238E27FC236}">
                <a16:creationId xmlns:a16="http://schemas.microsoft.com/office/drawing/2014/main" id="{357BC689-4795-4073-93A1-807008E59862}"/>
              </a:ext>
            </a:extLst>
          </p:cNvPr>
          <p:cNvSpPr>
            <a:spLocks noGrp="1"/>
          </p:cNvSpPr>
          <p:nvPr>
            <p:ph idx="1"/>
          </p:nvPr>
        </p:nvSpPr>
        <p:spPr/>
        <p:txBody>
          <a:bodyPr>
            <a:normAutofit/>
          </a:bodyPr>
          <a:lstStyle/>
          <a:p>
            <a:r>
              <a:rPr lang="en-GB" altLang="en-US" dirty="0">
                <a:latin typeface="+mj-lt"/>
                <a:cs typeface="Arial" charset="0"/>
              </a:rPr>
              <a:t>Pause before responding - replay what has been said</a:t>
            </a:r>
            <a:endParaRPr lang="en-GB" altLang="en-US" sz="1400" dirty="0">
              <a:latin typeface="+mj-lt"/>
              <a:cs typeface="Arial" charset="0"/>
            </a:endParaRPr>
          </a:p>
          <a:p>
            <a:r>
              <a:rPr lang="en-GB" altLang="en-US" dirty="0">
                <a:latin typeface="+mj-lt"/>
                <a:cs typeface="Arial" charset="0"/>
              </a:rPr>
              <a:t>Concentrate on what’s being said, not on your next question</a:t>
            </a:r>
            <a:endParaRPr lang="en-GB" altLang="en-US" sz="1400" dirty="0">
              <a:latin typeface="+mj-lt"/>
              <a:cs typeface="Arial" charset="0"/>
            </a:endParaRPr>
          </a:p>
          <a:p>
            <a:r>
              <a:rPr lang="en-GB" altLang="en-US" dirty="0">
                <a:latin typeface="+mj-lt"/>
                <a:cs typeface="Arial" charset="0"/>
              </a:rPr>
              <a:t>Test understanding/clarify</a:t>
            </a:r>
            <a:endParaRPr lang="en-GB" altLang="en-US" sz="1400" dirty="0">
              <a:latin typeface="+mj-lt"/>
              <a:cs typeface="Arial" charset="0"/>
            </a:endParaRPr>
          </a:p>
          <a:p>
            <a:r>
              <a:rPr lang="en-GB" altLang="en-US" dirty="0">
                <a:latin typeface="+mj-lt"/>
                <a:cs typeface="Arial" charset="0"/>
              </a:rPr>
              <a:t>Encourage the flow of information</a:t>
            </a:r>
            <a:endParaRPr lang="en-GB" altLang="en-US" sz="1400" dirty="0">
              <a:latin typeface="+mj-lt"/>
              <a:cs typeface="Arial" charset="0"/>
            </a:endParaRPr>
          </a:p>
          <a:p>
            <a:r>
              <a:rPr lang="en-GB" altLang="en-US" dirty="0">
                <a:latin typeface="+mj-lt"/>
                <a:cs typeface="Arial" charset="0"/>
              </a:rPr>
              <a:t>Avoid interrupting</a:t>
            </a:r>
            <a:endParaRPr lang="en-US" altLang="en-US" dirty="0">
              <a:latin typeface="+mj-lt"/>
              <a:cs typeface="Arial" charset="0"/>
            </a:endParaRPr>
          </a:p>
          <a:p>
            <a:endParaRPr lang="en-GB" dirty="0">
              <a:latin typeface="+mj-lt"/>
            </a:endParaRPr>
          </a:p>
        </p:txBody>
      </p:sp>
      <p:pic>
        <p:nvPicPr>
          <p:cNvPr id="4" name="Picture 4">
            <a:extLst>
              <a:ext uri="{FF2B5EF4-FFF2-40B4-BE49-F238E27FC236}">
                <a16:creationId xmlns:a16="http://schemas.microsoft.com/office/drawing/2014/main" id="{3A49B234-C5FC-41C1-AF86-5817890A71EE}"/>
              </a:ext>
            </a:extLst>
          </p:cNvPr>
          <p:cNvPicPr>
            <a:picLocks noChangeAspect="1" noChangeArrowheads="1"/>
          </p:cNvPicPr>
          <p:nvPr/>
        </p:nvPicPr>
        <p:blipFill>
          <a:blip r:embed="rId3" cstate="print">
            <a:extLst>
              <a:ext uri="{28A0092B-C50C-407E-A947-70E740481C1C}">
                <a14:useLocalDpi xmlns:a14="http://schemas.microsoft.com/office/drawing/2010/main" val="0"/>
              </a:ext>
            </a:extLst>
          </a:blip>
          <a:srcRect/>
          <a:stretch>
            <a:fillRect/>
          </a:stretch>
        </p:blipFill>
        <p:spPr>
          <a:xfrm>
            <a:off x="7236296" y="3420145"/>
            <a:ext cx="1751012" cy="2097088"/>
          </a:xfrm>
          <a:prstGeom prst="rect">
            <a:avLst/>
          </a:prstGeom>
        </p:spPr>
      </p:pic>
    </p:spTree>
    <p:extLst>
      <p:ext uri="{BB962C8B-B14F-4D97-AF65-F5344CB8AC3E}">
        <p14:creationId xmlns:p14="http://schemas.microsoft.com/office/powerpoint/2010/main" val="1558853768"/>
      </p:ext>
    </p:extLst>
  </p:cSld>
  <p:clrMapOvr>
    <a:masterClrMapping/>
  </p:clrMapOvr>
</p:sld>
</file>

<file path=ppt/slides/slide2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36C68A54-6008-4B77-B839-88A0DA0B8162}"/>
              </a:ext>
            </a:extLst>
          </p:cNvPr>
          <p:cNvSpPr>
            <a:spLocks noGrp="1"/>
          </p:cNvSpPr>
          <p:nvPr>
            <p:ph type="title"/>
          </p:nvPr>
        </p:nvSpPr>
        <p:spPr/>
        <p:txBody>
          <a:bodyPr/>
          <a:lstStyle/>
          <a:p>
            <a:r>
              <a:rPr lang="en-GB" dirty="0"/>
              <a:t>Two Way Communication</a:t>
            </a:r>
          </a:p>
        </p:txBody>
      </p:sp>
      <p:sp>
        <p:nvSpPr>
          <p:cNvPr id="3" name="Content Placeholder 2">
            <a:extLst>
              <a:ext uri="{FF2B5EF4-FFF2-40B4-BE49-F238E27FC236}">
                <a16:creationId xmlns:a16="http://schemas.microsoft.com/office/drawing/2014/main" id="{69CBC7EE-772F-437C-87B7-DBFAA0E09227}"/>
              </a:ext>
            </a:extLst>
          </p:cNvPr>
          <p:cNvSpPr>
            <a:spLocks noGrp="1"/>
          </p:cNvSpPr>
          <p:nvPr>
            <p:ph idx="1"/>
          </p:nvPr>
        </p:nvSpPr>
        <p:spPr>
          <a:xfrm>
            <a:off x="457200" y="1600201"/>
            <a:ext cx="8229600" cy="2908919"/>
          </a:xfrm>
        </p:spPr>
        <p:txBody>
          <a:bodyPr>
            <a:normAutofit fontScale="77500" lnSpcReduction="20000"/>
          </a:bodyPr>
          <a:lstStyle/>
          <a:p>
            <a:pPr>
              <a:lnSpc>
                <a:spcPct val="150000"/>
              </a:lnSpc>
            </a:pPr>
            <a:r>
              <a:rPr lang="en-GB" altLang="en-US" dirty="0">
                <a:latin typeface="+mj-lt"/>
                <a:cs typeface="Arial" charset="0"/>
              </a:rPr>
              <a:t>Asking Questions</a:t>
            </a:r>
          </a:p>
          <a:p>
            <a:pPr>
              <a:lnSpc>
                <a:spcPct val="150000"/>
              </a:lnSpc>
            </a:pPr>
            <a:r>
              <a:rPr lang="en-GB" altLang="en-US" dirty="0">
                <a:latin typeface="+mj-lt"/>
                <a:cs typeface="Arial" charset="0"/>
              </a:rPr>
              <a:t>Listening</a:t>
            </a:r>
          </a:p>
          <a:p>
            <a:pPr>
              <a:lnSpc>
                <a:spcPct val="150000"/>
              </a:lnSpc>
            </a:pPr>
            <a:r>
              <a:rPr lang="en-GB" altLang="en-US" dirty="0">
                <a:latin typeface="+mj-lt"/>
                <a:cs typeface="Arial" charset="0"/>
              </a:rPr>
              <a:t>Treating People as People</a:t>
            </a:r>
          </a:p>
          <a:p>
            <a:pPr>
              <a:lnSpc>
                <a:spcPct val="150000"/>
              </a:lnSpc>
            </a:pPr>
            <a:r>
              <a:rPr lang="en-GB" altLang="en-US" dirty="0">
                <a:latin typeface="+mj-lt"/>
                <a:cs typeface="Arial" charset="0"/>
              </a:rPr>
              <a:t>Keep Tuned In</a:t>
            </a:r>
          </a:p>
          <a:p>
            <a:pPr>
              <a:lnSpc>
                <a:spcPct val="150000"/>
              </a:lnSpc>
            </a:pPr>
            <a:r>
              <a:rPr lang="en-GB" altLang="en-US" dirty="0">
                <a:latin typeface="+mj-lt"/>
                <a:cs typeface="Arial" charset="0"/>
              </a:rPr>
              <a:t>Speak the Same Language</a:t>
            </a:r>
            <a:endParaRPr lang="en-US" altLang="en-US" dirty="0">
              <a:latin typeface="+mj-lt"/>
              <a:cs typeface="Arial" charset="0"/>
            </a:endParaRPr>
          </a:p>
          <a:p>
            <a:endParaRPr lang="en-GB" dirty="0">
              <a:latin typeface="+mj-lt"/>
            </a:endParaRPr>
          </a:p>
        </p:txBody>
      </p:sp>
      <p:sp>
        <p:nvSpPr>
          <p:cNvPr id="5" name="TextBox 4">
            <a:extLst>
              <a:ext uri="{FF2B5EF4-FFF2-40B4-BE49-F238E27FC236}">
                <a16:creationId xmlns:a16="http://schemas.microsoft.com/office/drawing/2014/main" id="{9BF77743-DD3E-4EEA-85B3-B3A67E28D6AC}"/>
              </a:ext>
            </a:extLst>
          </p:cNvPr>
          <p:cNvSpPr txBox="1"/>
          <p:nvPr/>
        </p:nvSpPr>
        <p:spPr>
          <a:xfrm>
            <a:off x="1043608" y="4509120"/>
            <a:ext cx="7416824" cy="1200329"/>
          </a:xfrm>
          <a:prstGeom prst="rect">
            <a:avLst/>
          </a:prstGeom>
          <a:noFill/>
        </p:spPr>
        <p:txBody>
          <a:bodyPr wrap="square" rtlCol="0">
            <a:spAutoFit/>
          </a:bodyPr>
          <a:lstStyle/>
          <a:p>
            <a:pPr algn="ctr"/>
            <a:r>
              <a:rPr lang="en-GB" sz="2800" b="1" dirty="0"/>
              <a:t>Basically use</a:t>
            </a:r>
          </a:p>
          <a:p>
            <a:pPr algn="ctr"/>
            <a:r>
              <a:rPr lang="en-GB" sz="4400" b="1" dirty="0">
                <a:solidFill>
                  <a:srgbClr val="FF0000"/>
                </a:solidFill>
              </a:rPr>
              <a:t>PLAIN</a:t>
            </a:r>
            <a:r>
              <a:rPr lang="en-GB" sz="4400" b="1" dirty="0"/>
              <a:t>, </a:t>
            </a:r>
            <a:r>
              <a:rPr lang="en-GB" sz="4400" b="1" dirty="0">
                <a:solidFill>
                  <a:schemeClr val="bg2">
                    <a:lumMod val="75000"/>
                  </a:schemeClr>
                </a:solidFill>
              </a:rPr>
              <a:t>SIMPLE,</a:t>
            </a:r>
            <a:r>
              <a:rPr lang="en-GB" sz="4400" b="1" dirty="0"/>
              <a:t> </a:t>
            </a:r>
            <a:r>
              <a:rPr lang="en-GB" sz="4400" b="1" dirty="0">
                <a:solidFill>
                  <a:srgbClr val="0070C0"/>
                </a:solidFill>
              </a:rPr>
              <a:t>ENGLISH</a:t>
            </a:r>
          </a:p>
        </p:txBody>
      </p:sp>
    </p:spTree>
    <p:extLst>
      <p:ext uri="{BB962C8B-B14F-4D97-AF65-F5344CB8AC3E}">
        <p14:creationId xmlns:p14="http://schemas.microsoft.com/office/powerpoint/2010/main" val="2767995898"/>
      </p:ext>
    </p:extLst>
  </p:cSld>
  <p:clrMapOvr>
    <a:masterClrMapping/>
  </p:clrMapOvr>
</p:sld>
</file>

<file path=ppt/slides/slide2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A3502873-CBA9-47D0-842C-328D3EBDE4C6}"/>
              </a:ext>
            </a:extLst>
          </p:cNvPr>
          <p:cNvSpPr>
            <a:spLocks noGrp="1"/>
          </p:cNvSpPr>
          <p:nvPr>
            <p:ph type="title"/>
          </p:nvPr>
        </p:nvSpPr>
        <p:spPr/>
        <p:txBody>
          <a:bodyPr/>
          <a:lstStyle/>
          <a:p>
            <a:r>
              <a:rPr lang="en-GB" dirty="0">
                <a:cs typeface="Arial" panose="020B0604020202020204" pitchFamily="34" charset="0"/>
              </a:rPr>
              <a:t>Communication Styles</a:t>
            </a:r>
            <a:endParaRPr lang="en-GB" dirty="0"/>
          </a:p>
        </p:txBody>
      </p:sp>
      <p:sp>
        <p:nvSpPr>
          <p:cNvPr id="3" name="Content Placeholder 2">
            <a:extLst>
              <a:ext uri="{FF2B5EF4-FFF2-40B4-BE49-F238E27FC236}">
                <a16:creationId xmlns:a16="http://schemas.microsoft.com/office/drawing/2014/main" id="{B52D57D3-B120-4781-AA07-C946F4AD3B89}"/>
              </a:ext>
            </a:extLst>
          </p:cNvPr>
          <p:cNvSpPr>
            <a:spLocks noGrp="1"/>
          </p:cNvSpPr>
          <p:nvPr>
            <p:ph idx="1"/>
          </p:nvPr>
        </p:nvSpPr>
        <p:spPr>
          <a:xfrm>
            <a:off x="457200" y="1406906"/>
            <a:ext cx="8229600" cy="3917032"/>
          </a:xfrm>
        </p:spPr>
        <p:txBody>
          <a:bodyPr>
            <a:normAutofit fontScale="77500" lnSpcReduction="20000"/>
          </a:bodyPr>
          <a:lstStyle/>
          <a:p>
            <a:pPr marL="0" indent="0">
              <a:buFont typeface="Arial" charset="0"/>
              <a:buNone/>
            </a:pPr>
            <a:r>
              <a:rPr lang="en-GB" altLang="en-US" dirty="0">
                <a:latin typeface="+mj-lt"/>
                <a:cs typeface="Arial" charset="0"/>
              </a:rPr>
              <a:t>You should have completed a Communication Styles questionnaire as part of your pre-course work, so now…</a:t>
            </a:r>
          </a:p>
          <a:p>
            <a:pPr marL="0" indent="0">
              <a:buFont typeface="Arial" charset="0"/>
              <a:buNone/>
            </a:pPr>
            <a:endParaRPr lang="en-GB" altLang="en-US" sz="1400" dirty="0">
              <a:latin typeface="+mj-lt"/>
              <a:cs typeface="Arial" charset="0"/>
            </a:endParaRPr>
          </a:p>
          <a:p>
            <a:r>
              <a:rPr lang="en-GB" altLang="en-US" dirty="0">
                <a:latin typeface="+mj-lt"/>
                <a:cs typeface="Arial" charset="0"/>
              </a:rPr>
              <a:t>Plot your results on the “Axes”</a:t>
            </a:r>
          </a:p>
          <a:p>
            <a:endParaRPr lang="en-GB" altLang="en-US" sz="1400" dirty="0">
              <a:latin typeface="+mj-lt"/>
              <a:cs typeface="Arial" charset="0"/>
            </a:endParaRPr>
          </a:p>
          <a:p>
            <a:r>
              <a:rPr lang="en-GB" altLang="en-US" dirty="0">
                <a:latin typeface="+mj-lt"/>
                <a:cs typeface="Arial" charset="0"/>
              </a:rPr>
              <a:t>Interpret your results – what do they mean?</a:t>
            </a:r>
          </a:p>
          <a:p>
            <a:endParaRPr lang="en-GB" altLang="en-US" sz="1400" dirty="0">
              <a:latin typeface="+mj-lt"/>
              <a:cs typeface="Arial" charset="0"/>
            </a:endParaRPr>
          </a:p>
          <a:p>
            <a:r>
              <a:rPr lang="en-GB" altLang="en-US" dirty="0">
                <a:latin typeface="+mj-lt"/>
                <a:cs typeface="Arial" charset="0"/>
              </a:rPr>
              <a:t>Group discussion on findings – what are the implications for each of you?</a:t>
            </a:r>
          </a:p>
          <a:p>
            <a:pPr marL="0" indent="0" algn="ctr">
              <a:buNone/>
            </a:pPr>
            <a:endParaRPr lang="en-GB" altLang="en-US" dirty="0">
              <a:latin typeface="+mj-lt"/>
              <a:cs typeface="Arial" charset="0"/>
            </a:endParaRPr>
          </a:p>
          <a:p>
            <a:pPr marL="0" indent="0" algn="ctr">
              <a:buNone/>
            </a:pPr>
            <a:r>
              <a:rPr lang="en-GB" altLang="en-US" b="1" i="1" dirty="0">
                <a:solidFill>
                  <a:srgbClr val="0070C0"/>
                </a:solidFill>
                <a:latin typeface="+mj-lt"/>
                <a:cs typeface="Arial" charset="0"/>
              </a:rPr>
              <a:t>Exercise – 15 minutes</a:t>
            </a:r>
            <a:endParaRPr lang="en-US" altLang="en-US" b="1" i="1" dirty="0">
              <a:solidFill>
                <a:srgbClr val="0070C0"/>
              </a:solidFill>
              <a:latin typeface="+mj-lt"/>
              <a:cs typeface="Arial" charset="0"/>
            </a:endParaRPr>
          </a:p>
          <a:p>
            <a:endParaRPr lang="en-GB" dirty="0">
              <a:latin typeface="+mj-lt"/>
            </a:endParaRPr>
          </a:p>
        </p:txBody>
      </p:sp>
    </p:spTree>
    <p:extLst>
      <p:ext uri="{BB962C8B-B14F-4D97-AF65-F5344CB8AC3E}">
        <p14:creationId xmlns:p14="http://schemas.microsoft.com/office/powerpoint/2010/main" val="2827702881"/>
      </p:ext>
    </p:extLst>
  </p:cSld>
  <p:clrMapOvr>
    <a:masterClrMapping/>
  </p:clrMapOvr>
</p:sld>
</file>

<file path=ppt/slides/slide2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12171458-9D14-447E-B873-133D4BD7C30E}"/>
              </a:ext>
            </a:extLst>
          </p:cNvPr>
          <p:cNvSpPr>
            <a:spLocks noGrp="1"/>
          </p:cNvSpPr>
          <p:nvPr>
            <p:ph type="title"/>
          </p:nvPr>
        </p:nvSpPr>
        <p:spPr/>
        <p:txBody>
          <a:bodyPr/>
          <a:lstStyle/>
          <a:p>
            <a:r>
              <a:rPr lang="en-GB" dirty="0">
                <a:cs typeface="Arial" panose="020B0604020202020204" pitchFamily="34" charset="0"/>
              </a:rPr>
              <a:t>Forms of Communication?</a:t>
            </a:r>
            <a:endParaRPr lang="en-GB" dirty="0"/>
          </a:p>
        </p:txBody>
      </p:sp>
      <p:sp>
        <p:nvSpPr>
          <p:cNvPr id="3" name="Content Placeholder 2">
            <a:extLst>
              <a:ext uri="{FF2B5EF4-FFF2-40B4-BE49-F238E27FC236}">
                <a16:creationId xmlns:a16="http://schemas.microsoft.com/office/drawing/2014/main" id="{013F2F78-FA72-4246-9101-99A2AFB15B23}"/>
              </a:ext>
            </a:extLst>
          </p:cNvPr>
          <p:cNvSpPr>
            <a:spLocks noGrp="1"/>
          </p:cNvSpPr>
          <p:nvPr>
            <p:ph idx="1"/>
          </p:nvPr>
        </p:nvSpPr>
        <p:spPr/>
        <p:txBody>
          <a:bodyPr>
            <a:normAutofit lnSpcReduction="10000"/>
          </a:bodyPr>
          <a:lstStyle/>
          <a:p>
            <a:pPr marL="514350" indent="-514350">
              <a:buFont typeface="+mj-lt"/>
              <a:buAutoNum type="arabicPeriod"/>
            </a:pPr>
            <a:r>
              <a:rPr lang="en-GB" altLang="en-US" dirty="0">
                <a:latin typeface="+mj-lt"/>
                <a:cs typeface="Arial" charset="0"/>
              </a:rPr>
              <a:t>Sight</a:t>
            </a:r>
          </a:p>
          <a:p>
            <a:pPr>
              <a:buFont typeface="+mj-lt"/>
              <a:buAutoNum type="arabicPeriod"/>
            </a:pPr>
            <a:endParaRPr lang="en-GB" altLang="en-US" sz="1400" dirty="0">
              <a:latin typeface="+mj-lt"/>
              <a:cs typeface="Arial" charset="0"/>
            </a:endParaRPr>
          </a:p>
          <a:p>
            <a:pPr marL="514350" indent="-514350">
              <a:buFont typeface="+mj-lt"/>
              <a:buAutoNum type="arabicPeriod"/>
            </a:pPr>
            <a:r>
              <a:rPr lang="en-GB" altLang="en-US" dirty="0">
                <a:latin typeface="+mj-lt"/>
                <a:cs typeface="Arial" charset="0"/>
              </a:rPr>
              <a:t>Sound</a:t>
            </a:r>
          </a:p>
          <a:p>
            <a:pPr>
              <a:buFont typeface="+mj-lt"/>
              <a:buAutoNum type="arabicPeriod"/>
            </a:pPr>
            <a:endParaRPr lang="en-GB" altLang="en-US" sz="1400" dirty="0">
              <a:latin typeface="+mj-lt"/>
              <a:cs typeface="Arial" charset="0"/>
            </a:endParaRPr>
          </a:p>
          <a:p>
            <a:pPr marL="514350" indent="-514350">
              <a:buFont typeface="+mj-lt"/>
              <a:buAutoNum type="arabicPeriod"/>
            </a:pPr>
            <a:r>
              <a:rPr lang="en-GB" altLang="en-US" dirty="0">
                <a:latin typeface="+mj-lt"/>
                <a:cs typeface="Arial" charset="0"/>
              </a:rPr>
              <a:t>Smell</a:t>
            </a:r>
          </a:p>
          <a:p>
            <a:pPr>
              <a:buFont typeface="+mj-lt"/>
              <a:buAutoNum type="arabicPeriod"/>
            </a:pPr>
            <a:endParaRPr lang="en-GB" altLang="en-US" sz="1400" dirty="0">
              <a:latin typeface="+mj-lt"/>
              <a:cs typeface="Arial" charset="0"/>
            </a:endParaRPr>
          </a:p>
          <a:p>
            <a:pPr marL="514350" indent="-514350">
              <a:buFont typeface="+mj-lt"/>
              <a:buAutoNum type="arabicPeriod"/>
            </a:pPr>
            <a:r>
              <a:rPr lang="en-GB" altLang="en-US" dirty="0">
                <a:latin typeface="+mj-lt"/>
                <a:cs typeface="Arial" charset="0"/>
              </a:rPr>
              <a:t>Touch</a:t>
            </a:r>
          </a:p>
          <a:p>
            <a:pPr>
              <a:buFont typeface="+mj-lt"/>
              <a:buAutoNum type="arabicPeriod"/>
            </a:pPr>
            <a:endParaRPr lang="en-GB" altLang="en-US" sz="1400" dirty="0">
              <a:latin typeface="+mj-lt"/>
              <a:cs typeface="Arial" charset="0"/>
            </a:endParaRPr>
          </a:p>
          <a:p>
            <a:pPr marL="514350" indent="-514350">
              <a:buFont typeface="+mj-lt"/>
              <a:buAutoNum type="arabicPeriod"/>
            </a:pPr>
            <a:r>
              <a:rPr lang="en-GB" altLang="en-US" dirty="0">
                <a:latin typeface="+mj-lt"/>
                <a:cs typeface="Arial" charset="0"/>
              </a:rPr>
              <a:t>Taste</a:t>
            </a:r>
          </a:p>
          <a:p>
            <a:endParaRPr lang="en-GB" dirty="0">
              <a:latin typeface="+mj-lt"/>
            </a:endParaRPr>
          </a:p>
        </p:txBody>
      </p:sp>
      <p:pic>
        <p:nvPicPr>
          <p:cNvPr id="4" name="Picture 5" descr="3_Monkeys">
            <a:extLst>
              <a:ext uri="{FF2B5EF4-FFF2-40B4-BE49-F238E27FC236}">
                <a16:creationId xmlns:a16="http://schemas.microsoft.com/office/drawing/2014/main" id="{45DC3372-01CE-4E8E-86AA-56CFCED339BE}"/>
              </a:ext>
            </a:extLst>
          </p:cNvPr>
          <p:cNvPicPr>
            <a:picLocks noChangeAspect="1" noChangeArrowheads="1"/>
          </p:cNvPicPr>
          <p:nvPr/>
        </p:nvPicPr>
        <p:blipFill>
          <a:blip r:embed="rId3">
            <a:extLst>
              <a:ext uri="{28A0092B-C50C-407E-A947-70E740481C1C}">
                <a14:useLocalDpi xmlns:a14="http://schemas.microsoft.com/office/drawing/2010/main" val="0"/>
              </a:ext>
            </a:extLst>
          </a:blip>
          <a:srcRect/>
          <a:stretch>
            <a:fillRect/>
          </a:stretch>
        </p:blipFill>
        <p:spPr>
          <a:xfrm>
            <a:off x="4283968" y="2227598"/>
            <a:ext cx="4679950" cy="2662237"/>
          </a:xfrm>
          <a:prstGeom prst="rect">
            <a:avLst/>
          </a:prstGeom>
          <a:extLst>
            <a:ext uri="{AF507438-7753-43E0-B8FC-AC1667EBCBE1}">
              <a14:hiddenEffects xmlns:a14="http://schemas.microsoft.com/office/drawing/2010/main">
                <a:effectLst>
                  <a:outerShdw dist="35921" dir="2700000" algn="ctr" rotWithShape="0">
                    <a:srgbClr val="808080"/>
                  </a:outerShdw>
                </a:effectLst>
              </a14:hiddenEffects>
            </a:ext>
          </a:extLst>
        </p:spPr>
      </p:pic>
    </p:spTree>
    <p:extLst>
      <p:ext uri="{BB962C8B-B14F-4D97-AF65-F5344CB8AC3E}">
        <p14:creationId xmlns:p14="http://schemas.microsoft.com/office/powerpoint/2010/main" val="2739653771"/>
      </p:ext>
    </p:extLst>
  </p:cSld>
  <p:clrMapOvr>
    <a:masterClrMapping/>
  </p:clrMapOvr>
</p:sld>
</file>

<file path=ppt/slides/slide2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5" name="Picture 4">
            <a:extLst>
              <a:ext uri="{FF2B5EF4-FFF2-40B4-BE49-F238E27FC236}">
                <a16:creationId xmlns:a16="http://schemas.microsoft.com/office/drawing/2014/main" id="{BDEDFB9A-3BF4-41BB-8E87-D632B3A3D722}"/>
              </a:ext>
            </a:extLst>
          </p:cNvPr>
          <p:cNvPicPr>
            <a:picLocks noChangeAspect="1"/>
          </p:cNvPicPr>
          <p:nvPr/>
        </p:nvPicPr>
        <p:blipFill>
          <a:blip r:embed="rId3">
            <a:extLst>
              <a:ext uri="{28A0092B-C50C-407E-A947-70E740481C1C}">
                <a14:useLocalDpi xmlns:a14="http://schemas.microsoft.com/office/drawing/2010/main" val="0"/>
              </a:ext>
              <a:ext uri="{837473B0-CC2E-450A-ABE3-18F120FF3D39}">
                <a1611:picAttrSrcUrl xmlns:a1611="http://schemas.microsoft.com/office/drawing/2016/11/main" r:id="rId4"/>
              </a:ext>
            </a:extLst>
          </a:blip>
          <a:stretch>
            <a:fillRect/>
          </a:stretch>
        </p:blipFill>
        <p:spPr>
          <a:xfrm>
            <a:off x="4784465" y="1924506"/>
            <a:ext cx="4258816" cy="3040592"/>
          </a:xfrm>
          <a:prstGeom prst="rect">
            <a:avLst/>
          </a:prstGeom>
        </p:spPr>
      </p:pic>
      <p:sp>
        <p:nvSpPr>
          <p:cNvPr id="2" name="Title 1">
            <a:extLst>
              <a:ext uri="{FF2B5EF4-FFF2-40B4-BE49-F238E27FC236}">
                <a16:creationId xmlns:a16="http://schemas.microsoft.com/office/drawing/2014/main" id="{08A3840F-78C5-4449-81A2-33540054CF98}"/>
              </a:ext>
            </a:extLst>
          </p:cNvPr>
          <p:cNvSpPr>
            <a:spLocks noGrp="1"/>
          </p:cNvSpPr>
          <p:nvPr>
            <p:ph type="title"/>
          </p:nvPr>
        </p:nvSpPr>
        <p:spPr/>
        <p:txBody>
          <a:bodyPr/>
          <a:lstStyle/>
          <a:p>
            <a:r>
              <a:rPr lang="en-GB" dirty="0">
                <a:cs typeface="Arial" panose="020B0604020202020204" pitchFamily="34" charset="0"/>
              </a:rPr>
              <a:t>Communication &amp; Teams</a:t>
            </a:r>
            <a:endParaRPr lang="en-GB" dirty="0"/>
          </a:p>
        </p:txBody>
      </p:sp>
      <p:sp>
        <p:nvSpPr>
          <p:cNvPr id="3" name="Content Placeholder 2">
            <a:extLst>
              <a:ext uri="{FF2B5EF4-FFF2-40B4-BE49-F238E27FC236}">
                <a16:creationId xmlns:a16="http://schemas.microsoft.com/office/drawing/2014/main" id="{52D5D15B-C1F1-4EB5-BC92-84D30A25D709}"/>
              </a:ext>
            </a:extLst>
          </p:cNvPr>
          <p:cNvSpPr>
            <a:spLocks noGrp="1"/>
          </p:cNvSpPr>
          <p:nvPr>
            <p:ph idx="1"/>
          </p:nvPr>
        </p:nvSpPr>
        <p:spPr>
          <a:xfrm>
            <a:off x="100719" y="1417638"/>
            <a:ext cx="4683746" cy="4171602"/>
          </a:xfrm>
        </p:spPr>
        <p:txBody>
          <a:bodyPr>
            <a:normAutofit fontScale="70000" lnSpcReduction="20000"/>
          </a:bodyPr>
          <a:lstStyle/>
          <a:p>
            <a:pPr marL="0" indent="0">
              <a:buFont typeface="Arial" charset="0"/>
              <a:buNone/>
            </a:pPr>
            <a:r>
              <a:rPr lang="en-GB" altLang="en-US" sz="2800" b="1" dirty="0">
                <a:solidFill>
                  <a:srgbClr val="00B050"/>
                </a:solidFill>
                <a:latin typeface="+mj-lt"/>
                <a:cs typeface="Arial" charset="0"/>
              </a:rPr>
              <a:t>A Team needs…</a:t>
            </a:r>
          </a:p>
          <a:p>
            <a:pPr marL="0" indent="0">
              <a:buFont typeface="Arial" charset="0"/>
              <a:buNone/>
            </a:pPr>
            <a:endParaRPr lang="en-GB" altLang="en-US" sz="1200" b="1" dirty="0">
              <a:solidFill>
                <a:srgbClr val="00B050"/>
              </a:solidFill>
              <a:latin typeface="+mj-lt"/>
              <a:cs typeface="Arial" charset="0"/>
            </a:endParaRPr>
          </a:p>
          <a:p>
            <a:r>
              <a:rPr lang="en-GB" altLang="en-US" b="1" dirty="0">
                <a:solidFill>
                  <a:srgbClr val="00B050"/>
                </a:solidFill>
                <a:latin typeface="+mj-lt"/>
                <a:cs typeface="Arial" charset="0"/>
              </a:rPr>
              <a:t>To voice opinions without fear</a:t>
            </a:r>
          </a:p>
          <a:p>
            <a:endParaRPr lang="en-GB" altLang="en-US" sz="1200" b="1" dirty="0">
              <a:solidFill>
                <a:srgbClr val="00B050"/>
              </a:solidFill>
              <a:latin typeface="+mj-lt"/>
              <a:cs typeface="Arial" charset="0"/>
            </a:endParaRPr>
          </a:p>
          <a:p>
            <a:r>
              <a:rPr lang="en-GB" altLang="en-US" b="1" i="1" dirty="0">
                <a:solidFill>
                  <a:srgbClr val="00B050"/>
                </a:solidFill>
                <a:latin typeface="+mj-lt"/>
                <a:cs typeface="Arial" charset="0"/>
              </a:rPr>
              <a:t>To meet regularly to discuss issues</a:t>
            </a:r>
          </a:p>
          <a:p>
            <a:endParaRPr lang="en-GB" altLang="en-US" sz="1200" b="1" dirty="0">
              <a:solidFill>
                <a:srgbClr val="00B050"/>
              </a:solidFill>
              <a:latin typeface="+mj-lt"/>
              <a:cs typeface="Arial" charset="0"/>
            </a:endParaRPr>
          </a:p>
          <a:p>
            <a:r>
              <a:rPr lang="en-GB" altLang="en-US" b="1" dirty="0">
                <a:solidFill>
                  <a:srgbClr val="00B050"/>
                </a:solidFill>
                <a:latin typeface="+mj-lt"/>
                <a:cs typeface="Arial" charset="0"/>
              </a:rPr>
              <a:t>To be updated on team objectives</a:t>
            </a:r>
          </a:p>
          <a:p>
            <a:endParaRPr lang="en-GB" altLang="en-US" sz="1200" b="1" dirty="0">
              <a:solidFill>
                <a:srgbClr val="00B050"/>
              </a:solidFill>
              <a:latin typeface="+mj-lt"/>
              <a:cs typeface="Arial" charset="0"/>
            </a:endParaRPr>
          </a:p>
          <a:p>
            <a:r>
              <a:rPr lang="en-GB" altLang="en-US" b="1" i="1" dirty="0">
                <a:solidFill>
                  <a:srgbClr val="00B050"/>
                </a:solidFill>
                <a:latin typeface="+mj-lt"/>
                <a:cs typeface="Arial" charset="0"/>
              </a:rPr>
              <a:t>To solve problems</a:t>
            </a:r>
          </a:p>
          <a:p>
            <a:endParaRPr lang="en-GB" altLang="en-US" sz="1200" b="1" dirty="0">
              <a:solidFill>
                <a:srgbClr val="00B050"/>
              </a:solidFill>
              <a:latin typeface="+mj-lt"/>
              <a:cs typeface="Arial" charset="0"/>
            </a:endParaRPr>
          </a:p>
          <a:p>
            <a:r>
              <a:rPr lang="en-GB" altLang="en-US" b="1" dirty="0">
                <a:solidFill>
                  <a:srgbClr val="00B050"/>
                </a:solidFill>
                <a:latin typeface="+mj-lt"/>
                <a:cs typeface="Arial" charset="0"/>
              </a:rPr>
              <a:t>To create a supportive and motivating atmosphere.</a:t>
            </a:r>
          </a:p>
          <a:p>
            <a:pPr marL="0" indent="0">
              <a:buNone/>
            </a:pPr>
            <a:r>
              <a:rPr lang="en-GB" b="1" dirty="0">
                <a:solidFill>
                  <a:srgbClr val="00B050"/>
                </a:solidFill>
                <a:latin typeface="+mj-lt"/>
              </a:rPr>
              <a:t>    </a:t>
            </a:r>
          </a:p>
        </p:txBody>
      </p:sp>
    </p:spTree>
    <p:extLst>
      <p:ext uri="{BB962C8B-B14F-4D97-AF65-F5344CB8AC3E}">
        <p14:creationId xmlns:p14="http://schemas.microsoft.com/office/powerpoint/2010/main" val="1727673348"/>
      </p:ext>
    </p:extLst>
  </p:cSld>
  <p:clrMapOvr>
    <a:masterClrMapping/>
  </p:clrMapOvr>
</p:sld>
</file>

<file path=ppt/slides/slide3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4" name="Picture 5" descr="human_age3">
            <a:extLst>
              <a:ext uri="{FF2B5EF4-FFF2-40B4-BE49-F238E27FC236}">
                <a16:creationId xmlns:a16="http://schemas.microsoft.com/office/drawing/2014/main" id="{06E79AB2-3990-4D9F-9F10-A72775D353D4}"/>
              </a:ext>
            </a:extLst>
          </p:cNvPr>
          <p:cNvPicPr>
            <a:picLocks noChangeAspect="1" noChangeArrowheads="1"/>
          </p:cNvPicPr>
          <p:nvPr/>
        </p:nvPicPr>
        <p:blipFill>
          <a:blip r:embed="rId3">
            <a:extLst>
              <a:ext uri="{28A0092B-C50C-407E-A947-70E740481C1C}">
                <a14:useLocalDpi xmlns:a14="http://schemas.microsoft.com/office/drawing/2010/main" val="0"/>
              </a:ext>
            </a:extLst>
          </a:blip>
          <a:srcRect/>
          <a:stretch>
            <a:fillRect/>
          </a:stretch>
        </p:blipFill>
        <p:spPr>
          <a:xfrm>
            <a:off x="6660232" y="3396334"/>
            <a:ext cx="2303462" cy="2303462"/>
          </a:xfrm>
          <a:prstGeom prst="rect">
            <a:avLst/>
          </a:prstGeom>
          <a:extLst>
            <a:ext uri="{AF507438-7753-43E0-B8FC-AC1667EBCBE1}">
              <a14:hiddenEffects xmlns:a14="http://schemas.microsoft.com/office/drawing/2010/main">
                <a:effectLst>
                  <a:outerShdw dist="35921" dir="2700000" algn="ctr" rotWithShape="0">
                    <a:srgbClr val="808080"/>
                  </a:outerShdw>
                </a:effectLst>
              </a14:hiddenEffects>
            </a:ext>
          </a:extLst>
        </p:spPr>
      </p:pic>
      <p:sp>
        <p:nvSpPr>
          <p:cNvPr id="2" name="Title 1">
            <a:extLst>
              <a:ext uri="{FF2B5EF4-FFF2-40B4-BE49-F238E27FC236}">
                <a16:creationId xmlns:a16="http://schemas.microsoft.com/office/drawing/2014/main" id="{14F04B8C-EE9B-4943-9D6B-1AB49440DCE4}"/>
              </a:ext>
            </a:extLst>
          </p:cNvPr>
          <p:cNvSpPr>
            <a:spLocks noGrp="1"/>
          </p:cNvSpPr>
          <p:nvPr>
            <p:ph type="title"/>
          </p:nvPr>
        </p:nvSpPr>
        <p:spPr/>
        <p:txBody>
          <a:bodyPr/>
          <a:lstStyle/>
          <a:p>
            <a:r>
              <a:rPr lang="en-GB" dirty="0">
                <a:cs typeface="Arial" panose="020B0604020202020204" pitchFamily="34" charset="0"/>
              </a:rPr>
              <a:t>Team Communication</a:t>
            </a:r>
            <a:endParaRPr lang="en-GB" dirty="0"/>
          </a:p>
        </p:txBody>
      </p:sp>
      <p:sp>
        <p:nvSpPr>
          <p:cNvPr id="3" name="Content Placeholder 2">
            <a:extLst>
              <a:ext uri="{FF2B5EF4-FFF2-40B4-BE49-F238E27FC236}">
                <a16:creationId xmlns:a16="http://schemas.microsoft.com/office/drawing/2014/main" id="{149BA05F-13C5-4EBF-B4BC-579E62BDC7A9}"/>
              </a:ext>
            </a:extLst>
          </p:cNvPr>
          <p:cNvSpPr>
            <a:spLocks noGrp="1"/>
          </p:cNvSpPr>
          <p:nvPr>
            <p:ph idx="1"/>
          </p:nvPr>
        </p:nvSpPr>
        <p:spPr>
          <a:xfrm>
            <a:off x="457200" y="1268760"/>
            <a:ext cx="8229600" cy="4248473"/>
          </a:xfrm>
        </p:spPr>
        <p:txBody>
          <a:bodyPr>
            <a:normAutofit fontScale="85000" lnSpcReduction="10000"/>
          </a:bodyPr>
          <a:lstStyle/>
          <a:p>
            <a:pPr marL="0" indent="0">
              <a:lnSpc>
                <a:spcPct val="120000"/>
              </a:lnSpc>
              <a:spcBef>
                <a:spcPts val="0"/>
              </a:spcBef>
              <a:buNone/>
            </a:pPr>
            <a:r>
              <a:rPr lang="en-GB" altLang="en-US" dirty="0">
                <a:latin typeface="+mj-lt"/>
                <a:cs typeface="Arial" charset="0"/>
              </a:rPr>
              <a:t>Within your groups discuss the positive and negative characteristics of your team’s communication.</a:t>
            </a:r>
          </a:p>
          <a:p>
            <a:pPr>
              <a:lnSpc>
                <a:spcPct val="80000"/>
              </a:lnSpc>
            </a:pPr>
            <a:endParaRPr lang="en-GB" altLang="en-US" sz="1600" dirty="0">
              <a:latin typeface="+mj-lt"/>
              <a:cs typeface="Arial" charset="0"/>
            </a:endParaRPr>
          </a:p>
          <a:p>
            <a:pPr>
              <a:lnSpc>
                <a:spcPct val="80000"/>
              </a:lnSpc>
            </a:pPr>
            <a:r>
              <a:rPr lang="en-GB" altLang="en-US" dirty="0">
                <a:solidFill>
                  <a:srgbClr val="00B050"/>
                </a:solidFill>
                <a:latin typeface="+mj-lt"/>
                <a:cs typeface="Arial" charset="0"/>
              </a:rPr>
              <a:t>Think how you can turn the negatives into positives</a:t>
            </a:r>
          </a:p>
          <a:p>
            <a:pPr>
              <a:lnSpc>
                <a:spcPct val="80000"/>
              </a:lnSpc>
            </a:pPr>
            <a:endParaRPr lang="en-GB" altLang="en-US" sz="1600" dirty="0">
              <a:latin typeface="+mj-lt"/>
              <a:cs typeface="Arial" charset="0"/>
            </a:endParaRPr>
          </a:p>
          <a:p>
            <a:pPr>
              <a:lnSpc>
                <a:spcPct val="80000"/>
              </a:lnSpc>
            </a:pPr>
            <a:r>
              <a:rPr lang="en-GB" altLang="en-US" dirty="0">
                <a:solidFill>
                  <a:srgbClr val="FF0000"/>
                </a:solidFill>
                <a:latin typeface="+mj-lt"/>
                <a:cs typeface="Arial" charset="0"/>
              </a:rPr>
              <a:t>List your findings and nominate </a:t>
            </a:r>
          </a:p>
          <a:p>
            <a:pPr marL="0" indent="0">
              <a:lnSpc>
                <a:spcPct val="80000"/>
              </a:lnSpc>
              <a:buNone/>
            </a:pPr>
            <a:r>
              <a:rPr lang="en-GB" altLang="en-US" dirty="0">
                <a:solidFill>
                  <a:srgbClr val="FF0000"/>
                </a:solidFill>
                <a:latin typeface="+mj-lt"/>
                <a:cs typeface="Arial" charset="0"/>
              </a:rPr>
              <a:t>   someone to feedback to the whole </a:t>
            </a:r>
          </a:p>
          <a:p>
            <a:pPr marL="0" indent="0">
              <a:lnSpc>
                <a:spcPct val="80000"/>
              </a:lnSpc>
              <a:buNone/>
            </a:pPr>
            <a:r>
              <a:rPr lang="en-GB" altLang="en-US" dirty="0">
                <a:solidFill>
                  <a:srgbClr val="FF0000"/>
                </a:solidFill>
                <a:latin typeface="+mj-lt"/>
                <a:cs typeface="Arial" charset="0"/>
              </a:rPr>
              <a:t>   group</a:t>
            </a:r>
          </a:p>
          <a:p>
            <a:pPr marL="0" indent="0" algn="ctr">
              <a:lnSpc>
                <a:spcPct val="80000"/>
              </a:lnSpc>
              <a:buNone/>
            </a:pPr>
            <a:endParaRPr lang="en-GB" altLang="en-US" dirty="0">
              <a:latin typeface="+mj-lt"/>
              <a:cs typeface="Arial" charset="0"/>
            </a:endParaRPr>
          </a:p>
          <a:p>
            <a:pPr marL="0" indent="0" algn="ctr">
              <a:lnSpc>
                <a:spcPct val="80000"/>
              </a:lnSpc>
              <a:buNone/>
            </a:pPr>
            <a:r>
              <a:rPr lang="en-GB" altLang="en-US" b="1" i="1" dirty="0">
                <a:solidFill>
                  <a:srgbClr val="0070C0"/>
                </a:solidFill>
                <a:latin typeface="+mj-lt"/>
                <a:cs typeface="Arial" charset="0"/>
              </a:rPr>
              <a:t>Exercise – 20 minutes</a:t>
            </a:r>
          </a:p>
          <a:p>
            <a:endParaRPr lang="en-GB" dirty="0">
              <a:latin typeface="+mj-lt"/>
            </a:endParaRPr>
          </a:p>
        </p:txBody>
      </p:sp>
    </p:spTree>
    <p:extLst>
      <p:ext uri="{BB962C8B-B14F-4D97-AF65-F5344CB8AC3E}">
        <p14:creationId xmlns:p14="http://schemas.microsoft.com/office/powerpoint/2010/main" val="192315312"/>
      </p:ext>
    </p:extLst>
  </p:cSld>
  <p:clrMapOvr>
    <a:masterClrMapping/>
  </p:clrMapOvr>
</p:sld>
</file>

<file path=ppt/slides/slide3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A4846D3F-B03B-4309-B018-34FC8C922C81}"/>
              </a:ext>
            </a:extLst>
          </p:cNvPr>
          <p:cNvSpPr>
            <a:spLocks noGrp="1"/>
          </p:cNvSpPr>
          <p:nvPr>
            <p:ph type="title"/>
          </p:nvPr>
        </p:nvSpPr>
        <p:spPr/>
        <p:txBody>
          <a:bodyPr>
            <a:normAutofit fontScale="90000"/>
          </a:bodyPr>
          <a:lstStyle/>
          <a:p>
            <a:r>
              <a:rPr lang="en-GB" dirty="0">
                <a:cs typeface="Arial" panose="020B0604020202020204" pitchFamily="34" charset="0"/>
              </a:rPr>
              <a:t>Dealing with Difficult Communication</a:t>
            </a:r>
            <a:endParaRPr lang="en-GB" dirty="0"/>
          </a:p>
        </p:txBody>
      </p:sp>
      <p:sp>
        <p:nvSpPr>
          <p:cNvPr id="3" name="Content Placeholder 2">
            <a:extLst>
              <a:ext uri="{FF2B5EF4-FFF2-40B4-BE49-F238E27FC236}">
                <a16:creationId xmlns:a16="http://schemas.microsoft.com/office/drawing/2014/main" id="{1F3FCCC9-77CA-46EC-B97D-53D3AB63CC50}"/>
              </a:ext>
            </a:extLst>
          </p:cNvPr>
          <p:cNvSpPr>
            <a:spLocks noGrp="1"/>
          </p:cNvSpPr>
          <p:nvPr>
            <p:ph idx="1"/>
          </p:nvPr>
        </p:nvSpPr>
        <p:spPr/>
        <p:txBody>
          <a:bodyPr/>
          <a:lstStyle/>
          <a:p>
            <a:r>
              <a:rPr lang="en-GB" altLang="en-US" dirty="0">
                <a:solidFill>
                  <a:srgbClr val="FF0000"/>
                </a:solidFill>
                <a:latin typeface="+mj-lt"/>
                <a:cs typeface="Arial" charset="0"/>
              </a:rPr>
              <a:t>Aggression</a:t>
            </a:r>
            <a:endParaRPr lang="en-GB" altLang="en-US" sz="1400" dirty="0">
              <a:solidFill>
                <a:srgbClr val="FF0000"/>
              </a:solidFill>
              <a:latin typeface="+mj-lt"/>
              <a:cs typeface="Arial" charset="0"/>
            </a:endParaRPr>
          </a:p>
          <a:p>
            <a:r>
              <a:rPr lang="en-GB" altLang="en-US" dirty="0">
                <a:solidFill>
                  <a:srgbClr val="00B050"/>
                </a:solidFill>
                <a:latin typeface="+mj-lt"/>
                <a:cs typeface="Arial" charset="0"/>
              </a:rPr>
              <a:t>Face to face</a:t>
            </a:r>
            <a:endParaRPr lang="en-GB" altLang="en-US" sz="1400" dirty="0">
              <a:solidFill>
                <a:srgbClr val="00B050"/>
              </a:solidFill>
              <a:latin typeface="+mj-lt"/>
              <a:cs typeface="Arial" charset="0"/>
            </a:endParaRPr>
          </a:p>
          <a:p>
            <a:r>
              <a:rPr lang="en-GB" altLang="en-US" dirty="0">
                <a:solidFill>
                  <a:srgbClr val="7030A0"/>
                </a:solidFill>
                <a:latin typeface="+mj-lt"/>
                <a:cs typeface="Arial" charset="0"/>
              </a:rPr>
              <a:t>Via the phone</a:t>
            </a:r>
            <a:endParaRPr lang="en-GB" altLang="en-US" sz="1400" dirty="0">
              <a:solidFill>
                <a:srgbClr val="7030A0"/>
              </a:solidFill>
              <a:latin typeface="+mj-lt"/>
              <a:cs typeface="Arial" charset="0"/>
            </a:endParaRPr>
          </a:p>
          <a:p>
            <a:r>
              <a:rPr lang="en-GB" altLang="en-US" dirty="0">
                <a:solidFill>
                  <a:srgbClr val="C00000"/>
                </a:solidFill>
                <a:latin typeface="+mj-lt"/>
                <a:cs typeface="Arial" charset="0"/>
              </a:rPr>
              <a:t>Giving bad news</a:t>
            </a:r>
            <a:endParaRPr lang="en-GB" dirty="0">
              <a:solidFill>
                <a:srgbClr val="C00000"/>
              </a:solidFill>
              <a:latin typeface="+mj-lt"/>
            </a:endParaRPr>
          </a:p>
        </p:txBody>
      </p:sp>
      <p:pic>
        <p:nvPicPr>
          <p:cNvPr id="4" name="Picture 7">
            <a:extLst>
              <a:ext uri="{FF2B5EF4-FFF2-40B4-BE49-F238E27FC236}">
                <a16:creationId xmlns:a16="http://schemas.microsoft.com/office/drawing/2014/main" id="{9B54ADB5-D344-4093-86A5-17588A3F1552}"/>
              </a:ext>
            </a:extLst>
          </p:cNvPr>
          <p:cNvPicPr>
            <a:picLocks noChangeAspect="1" noChangeArrowheads="1"/>
          </p:cNvPicPr>
          <p:nvPr/>
        </p:nvPicPr>
        <p:blipFill>
          <a:blip r:embed="rId2" cstate="print">
            <a:extLst>
              <a:ext uri="{28A0092B-C50C-407E-A947-70E740481C1C}">
                <a14:useLocalDpi xmlns:a14="http://schemas.microsoft.com/office/drawing/2010/main" val="0"/>
              </a:ext>
            </a:extLst>
          </a:blip>
          <a:srcRect/>
          <a:stretch>
            <a:fillRect/>
          </a:stretch>
        </p:blipFill>
        <p:spPr>
          <a:xfrm>
            <a:off x="5292080" y="1507349"/>
            <a:ext cx="3235371" cy="3843301"/>
          </a:xfrm>
          <a:prstGeom prst="rect">
            <a:avLst/>
          </a:prstGeom>
        </p:spPr>
      </p:pic>
    </p:spTree>
    <p:extLst>
      <p:ext uri="{BB962C8B-B14F-4D97-AF65-F5344CB8AC3E}">
        <p14:creationId xmlns:p14="http://schemas.microsoft.com/office/powerpoint/2010/main" val="2019672014"/>
      </p:ext>
    </p:extLst>
  </p:cSld>
  <p:clrMapOvr>
    <a:masterClrMapping/>
  </p:clrMapOvr>
</p:sld>
</file>

<file path=ppt/slides/slide3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5" name="Picture 4">
            <a:extLst>
              <a:ext uri="{FF2B5EF4-FFF2-40B4-BE49-F238E27FC236}">
                <a16:creationId xmlns:a16="http://schemas.microsoft.com/office/drawing/2014/main" id="{1D282B19-97FB-4B99-AB9A-5DCB705A0EC4}"/>
              </a:ext>
            </a:extLst>
          </p:cNvPr>
          <p:cNvPicPr>
            <a:picLocks noChangeAspect="1"/>
          </p:cNvPicPr>
          <p:nvPr/>
        </p:nvPicPr>
        <p:blipFill>
          <a:blip r:embed="rId2">
            <a:extLst>
              <a:ext uri="{28A0092B-C50C-407E-A947-70E740481C1C}">
                <a14:useLocalDpi xmlns:a14="http://schemas.microsoft.com/office/drawing/2010/main" val="0"/>
              </a:ext>
              <a:ext uri="{837473B0-CC2E-450A-ABE3-18F120FF3D39}">
                <a1611:picAttrSrcUrl xmlns:a1611="http://schemas.microsoft.com/office/drawing/2016/11/main" r:id="rId3"/>
              </a:ext>
            </a:extLst>
          </a:blip>
          <a:stretch>
            <a:fillRect/>
          </a:stretch>
        </p:blipFill>
        <p:spPr>
          <a:xfrm>
            <a:off x="5172533" y="3068960"/>
            <a:ext cx="3886977" cy="2565405"/>
          </a:xfrm>
          <a:prstGeom prst="rect">
            <a:avLst/>
          </a:prstGeom>
        </p:spPr>
      </p:pic>
      <p:sp>
        <p:nvSpPr>
          <p:cNvPr id="2" name="Title 1">
            <a:extLst>
              <a:ext uri="{FF2B5EF4-FFF2-40B4-BE49-F238E27FC236}">
                <a16:creationId xmlns:a16="http://schemas.microsoft.com/office/drawing/2014/main" id="{DE50752D-2B76-4403-8467-D44D84C1DD7B}"/>
              </a:ext>
            </a:extLst>
          </p:cNvPr>
          <p:cNvSpPr>
            <a:spLocks noGrp="1"/>
          </p:cNvSpPr>
          <p:nvPr>
            <p:ph type="title"/>
          </p:nvPr>
        </p:nvSpPr>
        <p:spPr/>
        <p:txBody>
          <a:bodyPr/>
          <a:lstStyle/>
          <a:p>
            <a:r>
              <a:rPr lang="en-GB" dirty="0">
                <a:cs typeface="Arial" panose="020B0604020202020204" pitchFamily="34" charset="0"/>
              </a:rPr>
              <a:t>Aggression</a:t>
            </a:r>
            <a:endParaRPr lang="en-GB" dirty="0"/>
          </a:p>
        </p:txBody>
      </p:sp>
      <p:sp>
        <p:nvSpPr>
          <p:cNvPr id="3" name="Content Placeholder 2">
            <a:extLst>
              <a:ext uri="{FF2B5EF4-FFF2-40B4-BE49-F238E27FC236}">
                <a16:creationId xmlns:a16="http://schemas.microsoft.com/office/drawing/2014/main" id="{2ED92F3B-148A-4EE5-B554-86C6E2E969A9}"/>
              </a:ext>
            </a:extLst>
          </p:cNvPr>
          <p:cNvSpPr>
            <a:spLocks noGrp="1"/>
          </p:cNvSpPr>
          <p:nvPr>
            <p:ph idx="1"/>
          </p:nvPr>
        </p:nvSpPr>
        <p:spPr>
          <a:xfrm>
            <a:off x="107504" y="1343891"/>
            <a:ext cx="8229600" cy="3917032"/>
          </a:xfrm>
        </p:spPr>
        <p:txBody>
          <a:bodyPr>
            <a:normAutofit lnSpcReduction="10000"/>
          </a:bodyPr>
          <a:lstStyle/>
          <a:p>
            <a:r>
              <a:rPr lang="en-GB" altLang="en-US" dirty="0">
                <a:latin typeface="+mj-lt"/>
                <a:cs typeface="Arial" charset="0"/>
              </a:rPr>
              <a:t>Be straight forward and get to the point</a:t>
            </a:r>
          </a:p>
          <a:p>
            <a:r>
              <a:rPr lang="en-GB" altLang="en-US" dirty="0">
                <a:latin typeface="+mj-lt"/>
                <a:cs typeface="Arial" charset="0"/>
              </a:rPr>
              <a:t>Be honest about what is relevant</a:t>
            </a:r>
          </a:p>
          <a:p>
            <a:r>
              <a:rPr lang="en-GB" altLang="en-US" dirty="0">
                <a:latin typeface="+mj-lt"/>
                <a:cs typeface="Arial" charset="0"/>
              </a:rPr>
              <a:t>Respond, don’t react – keep your emotions in check</a:t>
            </a:r>
          </a:p>
          <a:p>
            <a:r>
              <a:rPr lang="en-GB" altLang="en-US" dirty="0">
                <a:latin typeface="+mj-lt"/>
                <a:cs typeface="Arial" charset="0"/>
              </a:rPr>
              <a:t>Listen to what is being said</a:t>
            </a:r>
          </a:p>
          <a:p>
            <a:r>
              <a:rPr lang="en-GB" altLang="en-US" dirty="0">
                <a:latin typeface="+mj-lt"/>
                <a:cs typeface="Arial" charset="0"/>
              </a:rPr>
              <a:t>Stick to your bottom line</a:t>
            </a:r>
          </a:p>
          <a:p>
            <a:r>
              <a:rPr lang="en-GB" altLang="en-US" b="1" i="1" dirty="0">
                <a:solidFill>
                  <a:srgbClr val="00B050"/>
                </a:solidFill>
                <a:latin typeface="+mj-lt"/>
                <a:cs typeface="Arial" charset="0"/>
              </a:rPr>
              <a:t>Assertive communication</a:t>
            </a:r>
            <a:endParaRPr lang="en-US" altLang="en-US" b="1" i="1" dirty="0">
              <a:solidFill>
                <a:srgbClr val="00B050"/>
              </a:solidFill>
              <a:latin typeface="+mj-lt"/>
              <a:cs typeface="Arial" charset="0"/>
            </a:endParaRPr>
          </a:p>
          <a:p>
            <a:endParaRPr lang="en-GB" dirty="0">
              <a:latin typeface="+mj-lt"/>
            </a:endParaRPr>
          </a:p>
        </p:txBody>
      </p:sp>
    </p:spTree>
    <p:extLst>
      <p:ext uri="{BB962C8B-B14F-4D97-AF65-F5344CB8AC3E}">
        <p14:creationId xmlns:p14="http://schemas.microsoft.com/office/powerpoint/2010/main" val="267304366"/>
      </p:ext>
    </p:extLst>
  </p:cSld>
  <p:clrMapOvr>
    <a:masterClrMapping/>
  </p:clrMapOvr>
</p:sld>
</file>

<file path=ppt/slides/slide3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5C3442DD-77E5-4815-BD37-6F572C0D0FE6}"/>
              </a:ext>
            </a:extLst>
          </p:cNvPr>
          <p:cNvSpPr>
            <a:spLocks noGrp="1"/>
          </p:cNvSpPr>
          <p:nvPr>
            <p:ph type="title"/>
          </p:nvPr>
        </p:nvSpPr>
        <p:spPr/>
        <p:txBody>
          <a:bodyPr/>
          <a:lstStyle/>
          <a:p>
            <a:r>
              <a:rPr lang="en-GB" dirty="0">
                <a:latin typeface="Arial" panose="020B0604020202020204" pitchFamily="34" charset="0"/>
                <a:cs typeface="Arial" panose="020B0604020202020204" pitchFamily="34" charset="0"/>
              </a:rPr>
              <a:t>Face to Face</a:t>
            </a:r>
            <a:endParaRPr lang="en-GB" dirty="0"/>
          </a:p>
        </p:txBody>
      </p:sp>
      <p:pic>
        <p:nvPicPr>
          <p:cNvPr id="8" name="Picture 7">
            <a:extLst>
              <a:ext uri="{FF2B5EF4-FFF2-40B4-BE49-F238E27FC236}">
                <a16:creationId xmlns:a16="http://schemas.microsoft.com/office/drawing/2014/main" id="{ABFF1DDD-AA4F-436A-BD20-C7DABD3AA586}"/>
              </a:ext>
            </a:extLst>
          </p:cNvPr>
          <p:cNvPicPr>
            <a:picLocks noChangeAspect="1"/>
          </p:cNvPicPr>
          <p:nvPr/>
        </p:nvPicPr>
        <p:blipFill>
          <a:blip r:embed="rId2">
            <a:extLst>
              <a:ext uri="{28A0092B-C50C-407E-A947-70E740481C1C}">
                <a14:useLocalDpi xmlns:a14="http://schemas.microsoft.com/office/drawing/2010/main" val="0"/>
              </a:ext>
              <a:ext uri="{837473B0-CC2E-450A-ABE3-18F120FF3D39}">
                <a1611:picAttrSrcUrl xmlns:a1611="http://schemas.microsoft.com/office/drawing/2016/11/main" r:id="rId3"/>
              </a:ext>
            </a:extLst>
          </a:blip>
          <a:stretch>
            <a:fillRect/>
          </a:stretch>
        </p:blipFill>
        <p:spPr>
          <a:xfrm>
            <a:off x="4716016" y="2647692"/>
            <a:ext cx="4286250" cy="2857500"/>
          </a:xfrm>
          <a:prstGeom prst="rect">
            <a:avLst/>
          </a:prstGeom>
        </p:spPr>
      </p:pic>
      <p:sp>
        <p:nvSpPr>
          <p:cNvPr id="3" name="Content Placeholder 2">
            <a:extLst>
              <a:ext uri="{FF2B5EF4-FFF2-40B4-BE49-F238E27FC236}">
                <a16:creationId xmlns:a16="http://schemas.microsoft.com/office/drawing/2014/main" id="{8E3288E6-2CBB-431C-8780-A3EF5148455C}"/>
              </a:ext>
            </a:extLst>
          </p:cNvPr>
          <p:cNvSpPr>
            <a:spLocks noGrp="1"/>
          </p:cNvSpPr>
          <p:nvPr>
            <p:ph idx="1"/>
          </p:nvPr>
        </p:nvSpPr>
        <p:spPr>
          <a:xfrm>
            <a:off x="313185" y="1609833"/>
            <a:ext cx="8229600" cy="3917032"/>
          </a:xfrm>
        </p:spPr>
        <p:txBody>
          <a:bodyPr/>
          <a:lstStyle/>
          <a:p>
            <a:r>
              <a:rPr lang="en-GB" altLang="en-US" dirty="0">
                <a:latin typeface="+mj-lt"/>
                <a:cs typeface="Arial" charset="0"/>
              </a:rPr>
              <a:t>Give clear objectives of the meeting</a:t>
            </a:r>
          </a:p>
          <a:p>
            <a:r>
              <a:rPr lang="en-GB" altLang="en-US" dirty="0">
                <a:latin typeface="+mj-lt"/>
                <a:cs typeface="Arial" charset="0"/>
              </a:rPr>
              <a:t>Set context of discussion positively</a:t>
            </a:r>
          </a:p>
          <a:p>
            <a:r>
              <a:rPr lang="en-GB" altLang="en-US" dirty="0">
                <a:latin typeface="+mj-lt"/>
                <a:cs typeface="Arial" charset="0"/>
              </a:rPr>
              <a:t>Explain facts &amp; impact of not resolving matter</a:t>
            </a:r>
          </a:p>
          <a:p>
            <a:r>
              <a:rPr lang="en-GB" altLang="en-US" dirty="0">
                <a:latin typeface="+mj-lt"/>
                <a:cs typeface="Arial" charset="0"/>
              </a:rPr>
              <a:t>Use open questions</a:t>
            </a:r>
          </a:p>
          <a:p>
            <a:r>
              <a:rPr lang="en-GB" altLang="en-US" dirty="0">
                <a:latin typeface="+mj-lt"/>
                <a:cs typeface="Arial" charset="0"/>
              </a:rPr>
              <a:t>Break discussion </a:t>
            </a:r>
            <a:r>
              <a:rPr lang="en-GB" altLang="en-US" b="1" i="1" dirty="0">
                <a:latin typeface="+mj-lt"/>
                <a:cs typeface="Arial" charset="0"/>
              </a:rPr>
              <a:t>into clear steps</a:t>
            </a:r>
            <a:endParaRPr lang="en-US" altLang="en-US" b="1" i="1" dirty="0">
              <a:latin typeface="+mj-lt"/>
              <a:cs typeface="Arial" charset="0"/>
            </a:endParaRPr>
          </a:p>
          <a:p>
            <a:endParaRPr lang="en-GB" dirty="0">
              <a:latin typeface="+mj-lt"/>
            </a:endParaRPr>
          </a:p>
        </p:txBody>
      </p:sp>
    </p:spTree>
    <p:extLst>
      <p:ext uri="{BB962C8B-B14F-4D97-AF65-F5344CB8AC3E}">
        <p14:creationId xmlns:p14="http://schemas.microsoft.com/office/powerpoint/2010/main" val="2478713306"/>
      </p:ext>
    </p:extLst>
  </p:cSld>
  <p:clrMapOvr>
    <a:masterClrMapping/>
  </p:clrMapOvr>
</p:sld>
</file>

<file path=ppt/slides/slide3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5" name="Picture 4">
            <a:extLst>
              <a:ext uri="{FF2B5EF4-FFF2-40B4-BE49-F238E27FC236}">
                <a16:creationId xmlns:a16="http://schemas.microsoft.com/office/drawing/2014/main" id="{54CDCFE7-C595-4193-AA22-4FA9A90BC106}"/>
              </a:ext>
            </a:extLst>
          </p:cNvPr>
          <p:cNvPicPr>
            <a:picLocks noChangeAspect="1"/>
          </p:cNvPicPr>
          <p:nvPr/>
        </p:nvPicPr>
        <p:blipFill>
          <a:blip r:embed="rId3">
            <a:extLst>
              <a:ext uri="{28A0092B-C50C-407E-A947-70E740481C1C}">
                <a14:useLocalDpi xmlns:a14="http://schemas.microsoft.com/office/drawing/2010/main" val="0"/>
              </a:ext>
              <a:ext uri="{837473B0-CC2E-450A-ABE3-18F120FF3D39}">
                <a1611:picAttrSrcUrl xmlns:a1611="http://schemas.microsoft.com/office/drawing/2016/11/main" r:id="rId4"/>
              </a:ext>
            </a:extLst>
          </a:blip>
          <a:stretch>
            <a:fillRect/>
          </a:stretch>
        </p:blipFill>
        <p:spPr>
          <a:xfrm>
            <a:off x="6012160" y="1124744"/>
            <a:ext cx="3131840" cy="2940583"/>
          </a:xfrm>
          <a:prstGeom prst="rect">
            <a:avLst/>
          </a:prstGeom>
        </p:spPr>
      </p:pic>
      <p:sp>
        <p:nvSpPr>
          <p:cNvPr id="2" name="Title 1">
            <a:extLst>
              <a:ext uri="{FF2B5EF4-FFF2-40B4-BE49-F238E27FC236}">
                <a16:creationId xmlns:a16="http://schemas.microsoft.com/office/drawing/2014/main" id="{1797307A-2825-443E-AA8A-15E46B174CC9}"/>
              </a:ext>
            </a:extLst>
          </p:cNvPr>
          <p:cNvSpPr>
            <a:spLocks noGrp="1"/>
          </p:cNvSpPr>
          <p:nvPr>
            <p:ph type="title"/>
          </p:nvPr>
        </p:nvSpPr>
        <p:spPr/>
        <p:txBody>
          <a:bodyPr/>
          <a:lstStyle/>
          <a:p>
            <a:r>
              <a:rPr lang="en-GB" dirty="0">
                <a:cs typeface="Arial" panose="020B0604020202020204" pitchFamily="34" charset="0"/>
              </a:rPr>
              <a:t>Via the Phone</a:t>
            </a:r>
            <a:endParaRPr lang="en-GB" dirty="0"/>
          </a:p>
        </p:txBody>
      </p:sp>
      <p:sp>
        <p:nvSpPr>
          <p:cNvPr id="3" name="Content Placeholder 2">
            <a:extLst>
              <a:ext uri="{FF2B5EF4-FFF2-40B4-BE49-F238E27FC236}">
                <a16:creationId xmlns:a16="http://schemas.microsoft.com/office/drawing/2014/main" id="{9CB41F89-0CC8-47D1-84AF-6C18F30362A4}"/>
              </a:ext>
            </a:extLst>
          </p:cNvPr>
          <p:cNvSpPr>
            <a:spLocks noGrp="1"/>
          </p:cNvSpPr>
          <p:nvPr>
            <p:ph idx="1"/>
          </p:nvPr>
        </p:nvSpPr>
        <p:spPr/>
        <p:txBody>
          <a:bodyPr/>
          <a:lstStyle/>
          <a:p>
            <a:endParaRPr lang="en-GB" altLang="en-US" dirty="0">
              <a:latin typeface="+mj-lt"/>
              <a:cs typeface="Arial" charset="0"/>
            </a:endParaRPr>
          </a:p>
          <a:p>
            <a:r>
              <a:rPr lang="en-GB" altLang="en-US" dirty="0">
                <a:latin typeface="+mj-lt"/>
                <a:cs typeface="Arial" charset="0"/>
              </a:rPr>
              <a:t>Pause &amp; Listen</a:t>
            </a:r>
          </a:p>
          <a:p>
            <a:r>
              <a:rPr lang="en-GB" altLang="en-US" dirty="0">
                <a:latin typeface="+mj-lt"/>
                <a:cs typeface="Arial" charset="0"/>
              </a:rPr>
              <a:t>Clarify</a:t>
            </a:r>
          </a:p>
          <a:p>
            <a:r>
              <a:rPr lang="en-GB" altLang="en-US" dirty="0">
                <a:latin typeface="+mj-lt"/>
                <a:cs typeface="Arial" charset="0"/>
              </a:rPr>
              <a:t>Reassure &amp; Summarise</a:t>
            </a:r>
          </a:p>
          <a:p>
            <a:r>
              <a:rPr lang="en-GB" altLang="en-US" dirty="0">
                <a:latin typeface="+mj-lt"/>
                <a:cs typeface="Arial" charset="0"/>
              </a:rPr>
              <a:t>Offer Solution</a:t>
            </a:r>
          </a:p>
          <a:p>
            <a:r>
              <a:rPr lang="en-GB" altLang="en-US" dirty="0">
                <a:latin typeface="+mj-lt"/>
                <a:cs typeface="Arial" charset="0"/>
              </a:rPr>
              <a:t>Confirm Agreement of Solution</a:t>
            </a:r>
            <a:endParaRPr lang="en-GB" dirty="0">
              <a:latin typeface="+mj-lt"/>
            </a:endParaRPr>
          </a:p>
        </p:txBody>
      </p:sp>
    </p:spTree>
    <p:extLst>
      <p:ext uri="{BB962C8B-B14F-4D97-AF65-F5344CB8AC3E}">
        <p14:creationId xmlns:p14="http://schemas.microsoft.com/office/powerpoint/2010/main" val="1719049818"/>
      </p:ext>
    </p:extLst>
  </p:cSld>
  <p:clrMapOvr>
    <a:masterClrMapping/>
  </p:clrMapOvr>
</p:sld>
</file>

<file path=ppt/slides/slide3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D9867B61-C2B7-408C-8923-CCB18776A33F}"/>
              </a:ext>
            </a:extLst>
          </p:cNvPr>
          <p:cNvSpPr>
            <a:spLocks noGrp="1"/>
          </p:cNvSpPr>
          <p:nvPr>
            <p:ph type="title"/>
          </p:nvPr>
        </p:nvSpPr>
        <p:spPr/>
        <p:txBody>
          <a:bodyPr/>
          <a:lstStyle/>
          <a:p>
            <a:r>
              <a:rPr lang="en-GB" dirty="0">
                <a:cs typeface="Arial" panose="020B0604020202020204" pitchFamily="34" charset="0"/>
              </a:rPr>
              <a:t>Giving Bad News</a:t>
            </a:r>
            <a:endParaRPr lang="en-GB" dirty="0"/>
          </a:p>
        </p:txBody>
      </p:sp>
      <p:sp>
        <p:nvSpPr>
          <p:cNvPr id="3" name="Content Placeholder 2">
            <a:extLst>
              <a:ext uri="{FF2B5EF4-FFF2-40B4-BE49-F238E27FC236}">
                <a16:creationId xmlns:a16="http://schemas.microsoft.com/office/drawing/2014/main" id="{7EB5F4E5-81BB-4803-BD7F-C43703E89DC2}"/>
              </a:ext>
            </a:extLst>
          </p:cNvPr>
          <p:cNvSpPr>
            <a:spLocks noGrp="1"/>
          </p:cNvSpPr>
          <p:nvPr>
            <p:ph idx="1"/>
          </p:nvPr>
        </p:nvSpPr>
        <p:spPr>
          <a:xfrm>
            <a:off x="323528" y="1268760"/>
            <a:ext cx="8640960" cy="4320479"/>
          </a:xfrm>
        </p:spPr>
        <p:txBody>
          <a:bodyPr>
            <a:normAutofit fontScale="70000" lnSpcReduction="20000"/>
          </a:bodyPr>
          <a:lstStyle/>
          <a:p>
            <a:pPr>
              <a:lnSpc>
                <a:spcPct val="120000"/>
              </a:lnSpc>
              <a:spcBef>
                <a:spcPts val="600"/>
              </a:spcBef>
            </a:pPr>
            <a:r>
              <a:rPr lang="en-GB" altLang="en-US" dirty="0">
                <a:latin typeface="+mj-lt"/>
                <a:cs typeface="Arial" charset="0"/>
              </a:rPr>
              <a:t>Pause between sentences</a:t>
            </a:r>
          </a:p>
          <a:p>
            <a:pPr>
              <a:lnSpc>
                <a:spcPct val="120000"/>
              </a:lnSpc>
              <a:spcBef>
                <a:spcPts val="600"/>
              </a:spcBef>
            </a:pPr>
            <a:r>
              <a:rPr lang="en-GB" altLang="en-US" dirty="0">
                <a:latin typeface="+mj-lt"/>
                <a:cs typeface="Arial" charset="0"/>
              </a:rPr>
              <a:t>Explain what you can do, and not what you cannot</a:t>
            </a:r>
          </a:p>
          <a:p>
            <a:pPr>
              <a:lnSpc>
                <a:spcPct val="120000"/>
              </a:lnSpc>
              <a:spcBef>
                <a:spcPts val="600"/>
              </a:spcBef>
            </a:pPr>
            <a:r>
              <a:rPr lang="en-GB" altLang="en-US" dirty="0">
                <a:latin typeface="+mj-lt"/>
                <a:cs typeface="Arial" charset="0"/>
              </a:rPr>
              <a:t>Brief reason</a:t>
            </a:r>
          </a:p>
          <a:p>
            <a:pPr>
              <a:lnSpc>
                <a:spcPct val="120000"/>
              </a:lnSpc>
              <a:spcBef>
                <a:spcPts val="600"/>
              </a:spcBef>
            </a:pPr>
            <a:r>
              <a:rPr lang="en-GB" altLang="en-US" dirty="0">
                <a:latin typeface="+mj-lt"/>
                <a:cs typeface="Arial" charset="0"/>
              </a:rPr>
              <a:t>A brief rationale for not being able, or willing, to accede to the request</a:t>
            </a:r>
          </a:p>
          <a:p>
            <a:pPr>
              <a:lnSpc>
                <a:spcPct val="120000"/>
              </a:lnSpc>
              <a:spcBef>
                <a:spcPts val="600"/>
              </a:spcBef>
            </a:pPr>
            <a:r>
              <a:rPr lang="en-GB" altLang="en-US" dirty="0">
                <a:latin typeface="+mj-lt"/>
                <a:cs typeface="Arial" charset="0"/>
              </a:rPr>
              <a:t>Use positive language throughout</a:t>
            </a:r>
          </a:p>
          <a:p>
            <a:pPr>
              <a:lnSpc>
                <a:spcPct val="120000"/>
              </a:lnSpc>
              <a:spcBef>
                <a:spcPts val="600"/>
              </a:spcBef>
            </a:pPr>
            <a:r>
              <a:rPr lang="en-GB" altLang="en-US" dirty="0">
                <a:latin typeface="+mj-lt"/>
                <a:cs typeface="Arial" charset="0"/>
              </a:rPr>
              <a:t>Polite refusal</a:t>
            </a:r>
          </a:p>
          <a:p>
            <a:pPr>
              <a:lnSpc>
                <a:spcPct val="120000"/>
              </a:lnSpc>
              <a:spcBef>
                <a:spcPts val="600"/>
              </a:spcBef>
            </a:pPr>
            <a:r>
              <a:rPr lang="en-GB" altLang="en-US" dirty="0">
                <a:latin typeface="+mj-lt"/>
                <a:cs typeface="Arial" charset="0"/>
              </a:rPr>
              <a:t>An offer of cooperation</a:t>
            </a:r>
          </a:p>
          <a:p>
            <a:pPr>
              <a:lnSpc>
                <a:spcPct val="120000"/>
              </a:lnSpc>
              <a:spcBef>
                <a:spcPts val="600"/>
              </a:spcBef>
            </a:pPr>
            <a:r>
              <a:rPr lang="en-GB" altLang="en-US" dirty="0">
                <a:latin typeface="+mj-lt"/>
                <a:cs typeface="Arial" charset="0"/>
              </a:rPr>
              <a:t>Say if you are willing to help in some other way, or at some other time</a:t>
            </a:r>
            <a:endParaRPr lang="en-GB" dirty="0">
              <a:latin typeface="+mj-lt"/>
            </a:endParaRPr>
          </a:p>
        </p:txBody>
      </p:sp>
      <p:pic>
        <p:nvPicPr>
          <p:cNvPr id="4" name="Picture 4">
            <a:extLst>
              <a:ext uri="{FF2B5EF4-FFF2-40B4-BE49-F238E27FC236}">
                <a16:creationId xmlns:a16="http://schemas.microsoft.com/office/drawing/2014/main" id="{064818CC-AFF9-41CD-81BB-F42C6904E853}"/>
              </a:ext>
            </a:extLst>
          </p:cNvPr>
          <p:cNvPicPr>
            <a:picLocks noChangeAspect="1" noChangeArrowheads="1"/>
          </p:cNvPicPr>
          <p:nvPr/>
        </p:nvPicPr>
        <p:blipFill>
          <a:blip r:embed="rId3" cstate="print">
            <a:extLst>
              <a:ext uri="{28A0092B-C50C-407E-A947-70E740481C1C}">
                <a14:useLocalDpi xmlns:a14="http://schemas.microsoft.com/office/drawing/2010/main" val="0"/>
              </a:ext>
            </a:extLst>
          </a:blip>
          <a:srcRect/>
          <a:stretch>
            <a:fillRect/>
          </a:stretch>
        </p:blipFill>
        <p:spPr>
          <a:xfrm>
            <a:off x="7169476" y="887760"/>
            <a:ext cx="1493838" cy="1524000"/>
          </a:xfrm>
          <a:prstGeom prst="rect">
            <a:avLst/>
          </a:prstGeom>
        </p:spPr>
      </p:pic>
    </p:spTree>
    <p:extLst>
      <p:ext uri="{BB962C8B-B14F-4D97-AF65-F5344CB8AC3E}">
        <p14:creationId xmlns:p14="http://schemas.microsoft.com/office/powerpoint/2010/main" val="3287988239"/>
      </p:ext>
    </p:extLst>
  </p:cSld>
  <p:clrMapOvr>
    <a:masterClrMapping/>
  </p:clrMapOvr>
</p:sld>
</file>

<file path=ppt/slides/slide3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4" name="Picture 5" descr="conflict_resolution">
            <a:extLst>
              <a:ext uri="{FF2B5EF4-FFF2-40B4-BE49-F238E27FC236}">
                <a16:creationId xmlns:a16="http://schemas.microsoft.com/office/drawing/2014/main" id="{8D77DD1D-4CAB-44FA-A7C3-66F4A4C49856}"/>
              </a:ext>
            </a:extLst>
          </p:cNvPr>
          <p:cNvPicPr>
            <a:picLocks noChangeAspect="1" noChangeArrowheads="1"/>
          </p:cNvPicPr>
          <p:nvPr/>
        </p:nvPicPr>
        <p:blipFill>
          <a:blip r:embed="rId3">
            <a:extLst>
              <a:ext uri="{28A0092B-C50C-407E-A947-70E740481C1C}">
                <a14:useLocalDpi xmlns:a14="http://schemas.microsoft.com/office/drawing/2010/main" val="0"/>
              </a:ext>
            </a:extLst>
          </a:blip>
          <a:srcRect/>
          <a:stretch>
            <a:fillRect/>
          </a:stretch>
        </p:blipFill>
        <p:spPr>
          <a:xfrm>
            <a:off x="6372200" y="2204863"/>
            <a:ext cx="2675296" cy="3016641"/>
          </a:xfrm>
          <a:prstGeom prst="rect">
            <a:avLst/>
          </a:prstGeom>
          <a:extLst>
            <a:ext uri="{AF507438-7753-43E0-B8FC-AC1667EBCBE1}">
              <a14:hiddenEffects xmlns:a14="http://schemas.microsoft.com/office/drawing/2010/main">
                <a:effectLst>
                  <a:outerShdw dist="35921" dir="2700000" algn="ctr" rotWithShape="0">
                    <a:srgbClr val="808080"/>
                  </a:outerShdw>
                </a:effectLst>
              </a14:hiddenEffects>
            </a:ext>
          </a:extLst>
        </p:spPr>
      </p:pic>
      <p:sp>
        <p:nvSpPr>
          <p:cNvPr id="2" name="Title 1">
            <a:extLst>
              <a:ext uri="{FF2B5EF4-FFF2-40B4-BE49-F238E27FC236}">
                <a16:creationId xmlns:a16="http://schemas.microsoft.com/office/drawing/2014/main" id="{0D33C5F9-02E1-4679-AB68-0BD8227743E3}"/>
              </a:ext>
            </a:extLst>
          </p:cNvPr>
          <p:cNvSpPr>
            <a:spLocks noGrp="1"/>
          </p:cNvSpPr>
          <p:nvPr>
            <p:ph type="title"/>
          </p:nvPr>
        </p:nvSpPr>
        <p:spPr/>
        <p:txBody>
          <a:bodyPr/>
          <a:lstStyle/>
          <a:p>
            <a:r>
              <a:rPr lang="en-GB" dirty="0"/>
              <a:t>Conflict - Refresher</a:t>
            </a:r>
          </a:p>
        </p:txBody>
      </p:sp>
      <p:sp>
        <p:nvSpPr>
          <p:cNvPr id="3" name="Content Placeholder 2">
            <a:extLst>
              <a:ext uri="{FF2B5EF4-FFF2-40B4-BE49-F238E27FC236}">
                <a16:creationId xmlns:a16="http://schemas.microsoft.com/office/drawing/2014/main" id="{FED145E9-60D1-4611-8880-9D096658F684}"/>
              </a:ext>
            </a:extLst>
          </p:cNvPr>
          <p:cNvSpPr>
            <a:spLocks noGrp="1"/>
          </p:cNvSpPr>
          <p:nvPr>
            <p:ph idx="1"/>
          </p:nvPr>
        </p:nvSpPr>
        <p:spPr>
          <a:xfrm>
            <a:off x="457200" y="1600201"/>
            <a:ext cx="6563072" cy="3917032"/>
          </a:xfrm>
        </p:spPr>
        <p:txBody>
          <a:bodyPr/>
          <a:lstStyle/>
          <a:p>
            <a:r>
              <a:rPr lang="en-GB" altLang="en-US" dirty="0">
                <a:latin typeface="+mj-lt"/>
                <a:cs typeface="Arial" charset="0"/>
              </a:rPr>
              <a:t>Why do we encounter conflict within the workplace?</a:t>
            </a:r>
          </a:p>
          <a:p>
            <a:endParaRPr lang="en-GB" altLang="en-US" sz="800" dirty="0">
              <a:latin typeface="+mj-lt"/>
              <a:cs typeface="Arial" charset="0"/>
            </a:endParaRPr>
          </a:p>
          <a:p>
            <a:r>
              <a:rPr lang="en-GB" altLang="en-US" dirty="0">
                <a:latin typeface="+mj-lt"/>
                <a:cs typeface="Arial" charset="0"/>
              </a:rPr>
              <a:t>Who contributes to conflict?</a:t>
            </a:r>
          </a:p>
          <a:p>
            <a:endParaRPr lang="en-GB" altLang="en-US" sz="800" dirty="0">
              <a:latin typeface="+mj-lt"/>
              <a:cs typeface="Arial" charset="0"/>
            </a:endParaRPr>
          </a:p>
          <a:p>
            <a:r>
              <a:rPr lang="en-GB" altLang="en-US" dirty="0">
                <a:latin typeface="+mj-lt"/>
                <a:cs typeface="Arial" charset="0"/>
              </a:rPr>
              <a:t>How does it make us feel?</a:t>
            </a:r>
          </a:p>
          <a:p>
            <a:endParaRPr lang="en-GB" altLang="en-US" sz="800" dirty="0">
              <a:latin typeface="+mj-lt"/>
              <a:cs typeface="Arial" charset="0"/>
            </a:endParaRPr>
          </a:p>
          <a:p>
            <a:r>
              <a:rPr lang="en-GB" altLang="en-US" dirty="0">
                <a:latin typeface="+mj-lt"/>
                <a:cs typeface="Arial" charset="0"/>
              </a:rPr>
              <a:t>What can we do to resolve conflict?</a:t>
            </a:r>
          </a:p>
          <a:p>
            <a:endParaRPr lang="en-GB" dirty="0">
              <a:latin typeface="+mj-lt"/>
            </a:endParaRPr>
          </a:p>
        </p:txBody>
      </p:sp>
    </p:spTree>
    <p:extLst>
      <p:ext uri="{BB962C8B-B14F-4D97-AF65-F5344CB8AC3E}">
        <p14:creationId xmlns:p14="http://schemas.microsoft.com/office/powerpoint/2010/main" val="1102482783"/>
      </p:ext>
    </p:extLst>
  </p:cSld>
  <p:clrMapOvr>
    <a:masterClrMapping/>
  </p:clrMapOvr>
</p:sld>
</file>

<file path=ppt/slides/slide3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5" name="Picture 2">
            <a:extLst>
              <a:ext uri="{FF2B5EF4-FFF2-40B4-BE49-F238E27FC236}">
                <a16:creationId xmlns:a16="http://schemas.microsoft.com/office/drawing/2014/main" id="{CC7EFACC-E8B9-447B-8804-B61012FDE835}"/>
              </a:ext>
            </a:extLst>
          </p:cNvPr>
          <p:cNvPicPr>
            <a:picLocks noChangeAspect="1"/>
          </p:cNvPicPr>
          <p:nvPr/>
        </p:nvPicPr>
        <p:blipFill>
          <a:blip r:embed="rId3">
            <a:extLst>
              <a:ext uri="{28A0092B-C50C-407E-A947-70E740481C1C}">
                <a14:useLocalDpi xmlns:a14="http://schemas.microsoft.com/office/drawing/2010/main" val="0"/>
              </a:ext>
            </a:extLst>
          </a:blip>
          <a:srcRect/>
          <a:stretch>
            <a:fillRect/>
          </a:stretch>
        </p:blipFill>
        <p:spPr bwMode="auto">
          <a:xfrm>
            <a:off x="1136253" y="1201310"/>
            <a:ext cx="6871493" cy="4455379"/>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pic>
      <p:sp>
        <p:nvSpPr>
          <p:cNvPr id="2" name="Title 1">
            <a:extLst>
              <a:ext uri="{FF2B5EF4-FFF2-40B4-BE49-F238E27FC236}">
                <a16:creationId xmlns:a16="http://schemas.microsoft.com/office/drawing/2014/main" id="{E8F59914-9162-433A-BF97-9BB21D96EBCC}"/>
              </a:ext>
            </a:extLst>
          </p:cNvPr>
          <p:cNvSpPr>
            <a:spLocks noGrp="1"/>
          </p:cNvSpPr>
          <p:nvPr>
            <p:ph type="title"/>
          </p:nvPr>
        </p:nvSpPr>
        <p:spPr>
          <a:xfrm>
            <a:off x="457200" y="274638"/>
            <a:ext cx="8229600" cy="706090"/>
          </a:xfrm>
        </p:spPr>
        <p:txBody>
          <a:bodyPr>
            <a:normAutofit fontScale="90000"/>
          </a:bodyPr>
          <a:lstStyle/>
          <a:p>
            <a:r>
              <a:rPr lang="en-GB" dirty="0"/>
              <a:t>Conflict</a:t>
            </a:r>
          </a:p>
        </p:txBody>
      </p:sp>
      <p:sp>
        <p:nvSpPr>
          <p:cNvPr id="4" name="TextBox 7">
            <a:extLst>
              <a:ext uri="{FF2B5EF4-FFF2-40B4-BE49-F238E27FC236}">
                <a16:creationId xmlns:a16="http://schemas.microsoft.com/office/drawing/2014/main" id="{AD79614A-8824-4E27-8927-F9147DA0BA3E}"/>
              </a:ext>
            </a:extLst>
          </p:cNvPr>
          <p:cNvSpPr txBox="1">
            <a:spLocks noChangeArrowheads="1"/>
          </p:cNvSpPr>
          <p:nvPr/>
        </p:nvSpPr>
        <p:spPr bwMode="auto">
          <a:xfrm>
            <a:off x="2206173" y="2924944"/>
            <a:ext cx="4731654" cy="1938992"/>
          </a:xfrm>
          <a:prstGeom prst="rect">
            <a:avLst/>
          </a:prstGeom>
          <a:noFill/>
          <a:ln>
            <a:noFill/>
          </a:ln>
          <a:extLst/>
        </p:spPr>
        <p:txBody>
          <a:bodyPr wrap="square">
            <a:spAutoFit/>
          </a:bodyPr>
          <a:lstStyle>
            <a:lvl1pPr eaLnBrk="0" hangingPunct="0">
              <a:defRPr>
                <a:solidFill>
                  <a:schemeClr val="tx1"/>
                </a:solidFill>
                <a:latin typeface="Arial" charset="0"/>
                <a:cs typeface="Arial" charset="0"/>
              </a:defRPr>
            </a:lvl1pPr>
            <a:lvl2pPr marL="742950" indent="-285750" eaLnBrk="0" hangingPunct="0">
              <a:defRPr>
                <a:solidFill>
                  <a:schemeClr val="tx1"/>
                </a:solidFill>
                <a:latin typeface="Arial" charset="0"/>
                <a:cs typeface="Arial" charset="0"/>
              </a:defRPr>
            </a:lvl2pPr>
            <a:lvl3pPr marL="1143000" indent="-228600" eaLnBrk="0" hangingPunct="0">
              <a:defRPr>
                <a:solidFill>
                  <a:schemeClr val="tx1"/>
                </a:solidFill>
                <a:latin typeface="Arial" charset="0"/>
                <a:cs typeface="Arial" charset="0"/>
              </a:defRPr>
            </a:lvl3pPr>
            <a:lvl4pPr marL="1600200" indent="-228600" eaLnBrk="0" hangingPunct="0">
              <a:defRPr>
                <a:solidFill>
                  <a:schemeClr val="tx1"/>
                </a:solidFill>
                <a:latin typeface="Arial" charset="0"/>
                <a:cs typeface="Arial" charset="0"/>
              </a:defRPr>
            </a:lvl4pPr>
            <a:lvl5pPr marL="2057400" indent="-228600" eaLnBrk="0" hangingPunct="0">
              <a:defRPr>
                <a:solidFill>
                  <a:schemeClr val="tx1"/>
                </a:solidFill>
                <a:latin typeface="Arial" charset="0"/>
                <a:cs typeface="Arial" charset="0"/>
              </a:defRPr>
            </a:lvl5pPr>
            <a:lvl6pPr marL="2514600" indent="-228600" eaLnBrk="0" fontAlgn="base" hangingPunct="0">
              <a:spcBef>
                <a:spcPct val="0"/>
              </a:spcBef>
              <a:spcAft>
                <a:spcPct val="0"/>
              </a:spcAft>
              <a:defRPr>
                <a:solidFill>
                  <a:schemeClr val="tx1"/>
                </a:solidFill>
                <a:latin typeface="Arial" charset="0"/>
                <a:cs typeface="Arial" charset="0"/>
              </a:defRPr>
            </a:lvl6pPr>
            <a:lvl7pPr marL="2971800" indent="-228600" eaLnBrk="0" fontAlgn="base" hangingPunct="0">
              <a:spcBef>
                <a:spcPct val="0"/>
              </a:spcBef>
              <a:spcAft>
                <a:spcPct val="0"/>
              </a:spcAft>
              <a:defRPr>
                <a:solidFill>
                  <a:schemeClr val="tx1"/>
                </a:solidFill>
                <a:latin typeface="Arial" charset="0"/>
                <a:cs typeface="Arial" charset="0"/>
              </a:defRPr>
            </a:lvl7pPr>
            <a:lvl8pPr marL="3429000" indent="-228600" eaLnBrk="0" fontAlgn="base" hangingPunct="0">
              <a:spcBef>
                <a:spcPct val="0"/>
              </a:spcBef>
              <a:spcAft>
                <a:spcPct val="0"/>
              </a:spcAft>
              <a:defRPr>
                <a:solidFill>
                  <a:schemeClr val="tx1"/>
                </a:solidFill>
                <a:latin typeface="Arial" charset="0"/>
                <a:cs typeface="Arial" charset="0"/>
              </a:defRPr>
            </a:lvl8pPr>
            <a:lvl9pPr marL="3886200" indent="-228600" eaLnBrk="0" fontAlgn="base" hangingPunct="0">
              <a:spcBef>
                <a:spcPct val="0"/>
              </a:spcBef>
              <a:spcAft>
                <a:spcPct val="0"/>
              </a:spcAft>
              <a:defRPr>
                <a:solidFill>
                  <a:schemeClr val="tx1"/>
                </a:solidFill>
                <a:latin typeface="Arial" charset="0"/>
                <a:cs typeface="Arial" charset="0"/>
              </a:defRPr>
            </a:lvl9pPr>
          </a:lstStyle>
          <a:p>
            <a:pPr algn="ctr" eaLnBrk="1" hangingPunct="1"/>
            <a:r>
              <a:rPr lang="en-GB" altLang="en-US" sz="2000" dirty="0">
                <a:solidFill>
                  <a:schemeClr val="bg1"/>
                </a:solidFill>
              </a:rPr>
              <a:t>Perceptions</a:t>
            </a:r>
          </a:p>
          <a:p>
            <a:pPr algn="ctr" eaLnBrk="1" hangingPunct="1"/>
            <a:r>
              <a:rPr lang="en-GB" altLang="en-US" sz="2000" dirty="0">
                <a:solidFill>
                  <a:schemeClr val="bg1"/>
                </a:solidFill>
                <a:latin typeface="Baskerville Old Face" pitchFamily="18" charset="0"/>
              </a:rPr>
              <a:t>Attitudes</a:t>
            </a:r>
            <a:r>
              <a:rPr lang="en-GB" altLang="en-US" sz="2000" dirty="0">
                <a:solidFill>
                  <a:schemeClr val="bg1"/>
                </a:solidFill>
              </a:rPr>
              <a:t>  </a:t>
            </a:r>
            <a:r>
              <a:rPr lang="en-GB" altLang="en-US" sz="2000" dirty="0">
                <a:solidFill>
                  <a:schemeClr val="bg1"/>
                </a:solidFill>
                <a:latin typeface="Baveuse" pitchFamily="2" charset="0"/>
              </a:rPr>
              <a:t>Values</a:t>
            </a:r>
            <a:r>
              <a:rPr lang="en-GB" altLang="en-US" sz="2000" dirty="0">
                <a:solidFill>
                  <a:schemeClr val="bg1"/>
                </a:solidFill>
              </a:rPr>
              <a:t> </a:t>
            </a:r>
            <a:r>
              <a:rPr lang="en-GB" altLang="en-US" sz="2000" dirty="0">
                <a:solidFill>
                  <a:schemeClr val="bg1"/>
                </a:solidFill>
                <a:latin typeface="Blackadder ITC" pitchFamily="82" charset="0"/>
              </a:rPr>
              <a:t>Culture</a:t>
            </a:r>
          </a:p>
          <a:p>
            <a:pPr algn="ctr" eaLnBrk="1" hangingPunct="1"/>
            <a:r>
              <a:rPr lang="en-GB" altLang="en-US" sz="2000" dirty="0">
                <a:solidFill>
                  <a:schemeClr val="bg1"/>
                </a:solidFill>
                <a:latin typeface="Boopee" pitchFamily="2" charset="0"/>
              </a:rPr>
              <a:t>Interests</a:t>
            </a:r>
            <a:r>
              <a:rPr lang="en-GB" altLang="en-US" sz="2000" dirty="0">
                <a:solidFill>
                  <a:schemeClr val="bg1"/>
                </a:solidFill>
              </a:rPr>
              <a:t>    </a:t>
            </a:r>
            <a:r>
              <a:rPr lang="en-GB" altLang="en-US" sz="2000" dirty="0">
                <a:solidFill>
                  <a:schemeClr val="bg1"/>
                </a:solidFill>
                <a:latin typeface="Cooper Black" pitchFamily="18" charset="0"/>
              </a:rPr>
              <a:t>Gender</a:t>
            </a:r>
            <a:r>
              <a:rPr lang="en-GB" altLang="en-US" sz="2000" dirty="0">
                <a:solidFill>
                  <a:schemeClr val="bg1"/>
                </a:solidFill>
              </a:rPr>
              <a:t>    </a:t>
            </a:r>
            <a:r>
              <a:rPr lang="en-GB" altLang="en-US" sz="2000" dirty="0">
                <a:solidFill>
                  <a:schemeClr val="bg1"/>
                </a:solidFill>
                <a:latin typeface="Curlz MT" pitchFamily="82" charset="0"/>
              </a:rPr>
              <a:t>Style</a:t>
            </a:r>
          </a:p>
          <a:p>
            <a:pPr algn="ctr" eaLnBrk="1" hangingPunct="1"/>
            <a:r>
              <a:rPr lang="en-GB" altLang="en-US" sz="2000" dirty="0">
                <a:solidFill>
                  <a:schemeClr val="bg1"/>
                </a:solidFill>
                <a:latin typeface="Copperplate Gothic Bold" pitchFamily="34" charset="0"/>
              </a:rPr>
              <a:t>Communication</a:t>
            </a:r>
            <a:r>
              <a:rPr lang="en-GB" altLang="en-US" sz="2000" dirty="0">
                <a:solidFill>
                  <a:schemeClr val="bg1"/>
                </a:solidFill>
              </a:rPr>
              <a:t>   </a:t>
            </a:r>
            <a:r>
              <a:rPr lang="en-GB" altLang="en-US" sz="2000" dirty="0">
                <a:solidFill>
                  <a:schemeClr val="bg1"/>
                </a:solidFill>
                <a:latin typeface="FangSong" pitchFamily="49" charset="-122"/>
                <a:ea typeface="FangSong" pitchFamily="49" charset="-122"/>
              </a:rPr>
              <a:t>Feelings</a:t>
            </a:r>
          </a:p>
          <a:p>
            <a:pPr algn="ctr" eaLnBrk="1" hangingPunct="1"/>
            <a:r>
              <a:rPr lang="en-GB" altLang="en-US" sz="2000" dirty="0">
                <a:solidFill>
                  <a:schemeClr val="bg1"/>
                </a:solidFill>
                <a:latin typeface="Forte" pitchFamily="66" charset="0"/>
              </a:rPr>
              <a:t>Needs</a:t>
            </a:r>
            <a:r>
              <a:rPr lang="en-GB" altLang="en-US" sz="2000" dirty="0">
                <a:solidFill>
                  <a:schemeClr val="bg1"/>
                </a:solidFill>
              </a:rPr>
              <a:t>    </a:t>
            </a:r>
            <a:r>
              <a:rPr lang="en-GB" altLang="en-US" sz="2000" dirty="0">
                <a:solidFill>
                  <a:schemeClr val="bg1"/>
                </a:solidFill>
                <a:latin typeface="Gulim" pitchFamily="34" charset="-127"/>
                <a:ea typeface="Gulim" pitchFamily="34" charset="-127"/>
              </a:rPr>
              <a:t>Mood</a:t>
            </a:r>
            <a:r>
              <a:rPr lang="en-GB" altLang="en-US" sz="2000" dirty="0">
                <a:solidFill>
                  <a:schemeClr val="bg1"/>
                </a:solidFill>
              </a:rPr>
              <a:t>    </a:t>
            </a:r>
            <a:r>
              <a:rPr lang="en-GB" altLang="en-US" sz="2000" dirty="0">
                <a:solidFill>
                  <a:schemeClr val="bg1"/>
                </a:solidFill>
                <a:latin typeface="Harlow Solid Italic" pitchFamily="82" charset="0"/>
              </a:rPr>
              <a:t>Expectations</a:t>
            </a:r>
          </a:p>
          <a:p>
            <a:pPr algn="ctr" eaLnBrk="1" hangingPunct="1"/>
            <a:r>
              <a:rPr lang="en-GB" altLang="en-US" sz="2000" dirty="0">
                <a:solidFill>
                  <a:schemeClr val="bg1"/>
                </a:solidFill>
                <a:latin typeface="Jokerman" pitchFamily="82" charset="0"/>
              </a:rPr>
              <a:t>Assumptions</a:t>
            </a:r>
            <a:r>
              <a:rPr lang="en-GB" altLang="en-US" sz="2000" dirty="0">
                <a:solidFill>
                  <a:schemeClr val="bg1"/>
                </a:solidFill>
              </a:rPr>
              <a:t>    </a:t>
            </a:r>
            <a:r>
              <a:rPr lang="en-GB" altLang="en-US" sz="2000" dirty="0">
                <a:solidFill>
                  <a:schemeClr val="bg1"/>
                </a:solidFill>
                <a:latin typeface="Ravie" pitchFamily="82" charset="0"/>
              </a:rPr>
              <a:t>Suspicions</a:t>
            </a:r>
          </a:p>
        </p:txBody>
      </p:sp>
      <p:cxnSp>
        <p:nvCxnSpPr>
          <p:cNvPr id="6" name="Straight Connector 5">
            <a:extLst>
              <a:ext uri="{FF2B5EF4-FFF2-40B4-BE49-F238E27FC236}">
                <a16:creationId xmlns:a16="http://schemas.microsoft.com/office/drawing/2014/main" id="{6DD29758-28F2-40A9-B9FD-0C7273E3DBE0}"/>
              </a:ext>
            </a:extLst>
          </p:cNvPr>
          <p:cNvCxnSpPr>
            <a:cxnSpLocks/>
          </p:cNvCxnSpPr>
          <p:nvPr/>
        </p:nvCxnSpPr>
        <p:spPr>
          <a:xfrm>
            <a:off x="29491" y="1955972"/>
            <a:ext cx="9114509" cy="71437"/>
          </a:xfrm>
          <a:prstGeom prst="line">
            <a:avLst/>
          </a:prstGeom>
          <a:ln w="38100">
            <a:solidFill>
              <a:srgbClr val="0070C0"/>
            </a:solidFill>
            <a:prstDash val="solid"/>
          </a:ln>
        </p:spPr>
        <p:style>
          <a:lnRef idx="1">
            <a:schemeClr val="accent1"/>
          </a:lnRef>
          <a:fillRef idx="0">
            <a:schemeClr val="accent1"/>
          </a:fillRef>
          <a:effectRef idx="0">
            <a:schemeClr val="accent1"/>
          </a:effectRef>
          <a:fontRef idx="minor">
            <a:schemeClr val="tx1"/>
          </a:fontRef>
        </p:style>
      </p:cxnSp>
      <p:sp>
        <p:nvSpPr>
          <p:cNvPr id="8" name="TextBox 5">
            <a:extLst>
              <a:ext uri="{FF2B5EF4-FFF2-40B4-BE49-F238E27FC236}">
                <a16:creationId xmlns:a16="http://schemas.microsoft.com/office/drawing/2014/main" id="{AA15E805-C577-43AB-8806-9C55D5037ED6}"/>
              </a:ext>
            </a:extLst>
          </p:cNvPr>
          <p:cNvSpPr txBox="1">
            <a:spLocks noChangeArrowheads="1"/>
          </p:cNvSpPr>
          <p:nvPr/>
        </p:nvSpPr>
        <p:spPr bwMode="auto">
          <a:xfrm>
            <a:off x="470101" y="1319523"/>
            <a:ext cx="6059016" cy="707886"/>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wrap="square">
            <a:spAutoFit/>
          </a:bodyPr>
          <a:lstStyle>
            <a:lvl1pPr eaLnBrk="0" hangingPunct="0">
              <a:defRPr>
                <a:solidFill>
                  <a:schemeClr val="tx1"/>
                </a:solidFill>
                <a:latin typeface="Arial" charset="0"/>
                <a:cs typeface="Arial" charset="0"/>
              </a:defRPr>
            </a:lvl1pPr>
            <a:lvl2pPr marL="742950" indent="-285750" eaLnBrk="0" hangingPunct="0">
              <a:defRPr>
                <a:solidFill>
                  <a:schemeClr val="tx1"/>
                </a:solidFill>
                <a:latin typeface="Arial" charset="0"/>
                <a:cs typeface="Arial" charset="0"/>
              </a:defRPr>
            </a:lvl2pPr>
            <a:lvl3pPr marL="1143000" indent="-228600" eaLnBrk="0" hangingPunct="0">
              <a:defRPr>
                <a:solidFill>
                  <a:schemeClr val="tx1"/>
                </a:solidFill>
                <a:latin typeface="Arial" charset="0"/>
                <a:cs typeface="Arial" charset="0"/>
              </a:defRPr>
            </a:lvl3pPr>
            <a:lvl4pPr marL="1600200" indent="-228600" eaLnBrk="0" hangingPunct="0">
              <a:defRPr>
                <a:solidFill>
                  <a:schemeClr val="tx1"/>
                </a:solidFill>
                <a:latin typeface="Arial" charset="0"/>
                <a:cs typeface="Arial" charset="0"/>
              </a:defRPr>
            </a:lvl4pPr>
            <a:lvl5pPr marL="2057400" indent="-228600" eaLnBrk="0" hangingPunct="0">
              <a:defRPr>
                <a:solidFill>
                  <a:schemeClr val="tx1"/>
                </a:solidFill>
                <a:latin typeface="Arial" charset="0"/>
                <a:cs typeface="Arial" charset="0"/>
              </a:defRPr>
            </a:lvl5pPr>
            <a:lvl6pPr marL="2514600" indent="-228600" eaLnBrk="0" fontAlgn="base" hangingPunct="0">
              <a:spcBef>
                <a:spcPct val="0"/>
              </a:spcBef>
              <a:spcAft>
                <a:spcPct val="0"/>
              </a:spcAft>
              <a:defRPr>
                <a:solidFill>
                  <a:schemeClr val="tx1"/>
                </a:solidFill>
                <a:latin typeface="Arial" charset="0"/>
                <a:cs typeface="Arial" charset="0"/>
              </a:defRPr>
            </a:lvl6pPr>
            <a:lvl7pPr marL="2971800" indent="-228600" eaLnBrk="0" fontAlgn="base" hangingPunct="0">
              <a:spcBef>
                <a:spcPct val="0"/>
              </a:spcBef>
              <a:spcAft>
                <a:spcPct val="0"/>
              </a:spcAft>
              <a:defRPr>
                <a:solidFill>
                  <a:schemeClr val="tx1"/>
                </a:solidFill>
                <a:latin typeface="Arial" charset="0"/>
                <a:cs typeface="Arial" charset="0"/>
              </a:defRPr>
            </a:lvl7pPr>
            <a:lvl8pPr marL="3429000" indent="-228600" eaLnBrk="0" fontAlgn="base" hangingPunct="0">
              <a:spcBef>
                <a:spcPct val="0"/>
              </a:spcBef>
              <a:spcAft>
                <a:spcPct val="0"/>
              </a:spcAft>
              <a:defRPr>
                <a:solidFill>
                  <a:schemeClr val="tx1"/>
                </a:solidFill>
                <a:latin typeface="Arial" charset="0"/>
                <a:cs typeface="Arial" charset="0"/>
              </a:defRPr>
            </a:lvl8pPr>
            <a:lvl9pPr marL="3886200" indent="-228600" eaLnBrk="0" fontAlgn="base" hangingPunct="0">
              <a:spcBef>
                <a:spcPct val="0"/>
              </a:spcBef>
              <a:spcAft>
                <a:spcPct val="0"/>
              </a:spcAft>
              <a:defRPr>
                <a:solidFill>
                  <a:schemeClr val="tx1"/>
                </a:solidFill>
                <a:latin typeface="Arial" charset="0"/>
                <a:cs typeface="Arial" charset="0"/>
              </a:defRPr>
            </a:lvl9pPr>
          </a:lstStyle>
          <a:p>
            <a:pPr eaLnBrk="1" hangingPunct="1"/>
            <a:r>
              <a:rPr lang="en-GB" altLang="en-US" sz="2800" dirty="0">
                <a:latin typeface="+mj-lt"/>
              </a:rPr>
              <a:t>What you see         </a:t>
            </a:r>
            <a:r>
              <a:rPr lang="en-GB" altLang="en-US" sz="4000" b="1" i="1" dirty="0">
                <a:solidFill>
                  <a:srgbClr val="FF0000"/>
                </a:solidFill>
                <a:latin typeface="+mj-lt"/>
              </a:rPr>
              <a:t>The Event</a:t>
            </a:r>
          </a:p>
        </p:txBody>
      </p:sp>
      <p:sp>
        <p:nvSpPr>
          <p:cNvPr id="9" name="TextBox 5">
            <a:extLst>
              <a:ext uri="{FF2B5EF4-FFF2-40B4-BE49-F238E27FC236}">
                <a16:creationId xmlns:a16="http://schemas.microsoft.com/office/drawing/2014/main" id="{D5A5E957-5902-4A14-9CEB-C5AEA82C7AF9}"/>
              </a:ext>
            </a:extLst>
          </p:cNvPr>
          <p:cNvSpPr txBox="1">
            <a:spLocks noChangeArrowheads="1"/>
          </p:cNvSpPr>
          <p:nvPr/>
        </p:nvSpPr>
        <p:spPr bwMode="auto">
          <a:xfrm>
            <a:off x="6732240" y="1994560"/>
            <a:ext cx="2892425" cy="522287"/>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spAutoFit/>
          </a:bodyPr>
          <a:lstStyle>
            <a:lvl1pPr eaLnBrk="0" hangingPunct="0">
              <a:defRPr>
                <a:solidFill>
                  <a:schemeClr val="tx1"/>
                </a:solidFill>
                <a:latin typeface="Arial" charset="0"/>
                <a:cs typeface="Arial" charset="0"/>
              </a:defRPr>
            </a:lvl1pPr>
            <a:lvl2pPr marL="742950" indent="-285750" eaLnBrk="0" hangingPunct="0">
              <a:defRPr>
                <a:solidFill>
                  <a:schemeClr val="tx1"/>
                </a:solidFill>
                <a:latin typeface="Arial" charset="0"/>
                <a:cs typeface="Arial" charset="0"/>
              </a:defRPr>
            </a:lvl2pPr>
            <a:lvl3pPr marL="1143000" indent="-228600" eaLnBrk="0" hangingPunct="0">
              <a:defRPr>
                <a:solidFill>
                  <a:schemeClr val="tx1"/>
                </a:solidFill>
                <a:latin typeface="Arial" charset="0"/>
                <a:cs typeface="Arial" charset="0"/>
              </a:defRPr>
            </a:lvl3pPr>
            <a:lvl4pPr marL="1600200" indent="-228600" eaLnBrk="0" hangingPunct="0">
              <a:defRPr>
                <a:solidFill>
                  <a:schemeClr val="tx1"/>
                </a:solidFill>
                <a:latin typeface="Arial" charset="0"/>
                <a:cs typeface="Arial" charset="0"/>
              </a:defRPr>
            </a:lvl4pPr>
            <a:lvl5pPr marL="2057400" indent="-228600" eaLnBrk="0" hangingPunct="0">
              <a:defRPr>
                <a:solidFill>
                  <a:schemeClr val="tx1"/>
                </a:solidFill>
                <a:latin typeface="Arial" charset="0"/>
                <a:cs typeface="Arial" charset="0"/>
              </a:defRPr>
            </a:lvl5pPr>
            <a:lvl6pPr marL="2514600" indent="-228600" eaLnBrk="0" fontAlgn="base" hangingPunct="0">
              <a:spcBef>
                <a:spcPct val="0"/>
              </a:spcBef>
              <a:spcAft>
                <a:spcPct val="0"/>
              </a:spcAft>
              <a:defRPr>
                <a:solidFill>
                  <a:schemeClr val="tx1"/>
                </a:solidFill>
                <a:latin typeface="Arial" charset="0"/>
                <a:cs typeface="Arial" charset="0"/>
              </a:defRPr>
            </a:lvl6pPr>
            <a:lvl7pPr marL="2971800" indent="-228600" eaLnBrk="0" fontAlgn="base" hangingPunct="0">
              <a:spcBef>
                <a:spcPct val="0"/>
              </a:spcBef>
              <a:spcAft>
                <a:spcPct val="0"/>
              </a:spcAft>
              <a:defRPr>
                <a:solidFill>
                  <a:schemeClr val="tx1"/>
                </a:solidFill>
                <a:latin typeface="Arial" charset="0"/>
                <a:cs typeface="Arial" charset="0"/>
              </a:defRPr>
            </a:lvl7pPr>
            <a:lvl8pPr marL="3429000" indent="-228600" eaLnBrk="0" fontAlgn="base" hangingPunct="0">
              <a:spcBef>
                <a:spcPct val="0"/>
              </a:spcBef>
              <a:spcAft>
                <a:spcPct val="0"/>
              </a:spcAft>
              <a:defRPr>
                <a:solidFill>
                  <a:schemeClr val="tx1"/>
                </a:solidFill>
                <a:latin typeface="Arial" charset="0"/>
                <a:cs typeface="Arial" charset="0"/>
              </a:defRPr>
            </a:lvl8pPr>
            <a:lvl9pPr marL="3886200" indent="-228600" eaLnBrk="0" fontAlgn="base" hangingPunct="0">
              <a:spcBef>
                <a:spcPct val="0"/>
              </a:spcBef>
              <a:spcAft>
                <a:spcPct val="0"/>
              </a:spcAft>
              <a:defRPr>
                <a:solidFill>
                  <a:schemeClr val="tx1"/>
                </a:solidFill>
                <a:latin typeface="Arial" charset="0"/>
                <a:cs typeface="Arial" charset="0"/>
              </a:defRPr>
            </a:lvl9pPr>
          </a:lstStyle>
          <a:p>
            <a:pPr eaLnBrk="1" hangingPunct="1"/>
            <a:r>
              <a:rPr lang="en-GB" altLang="en-US" sz="2800" dirty="0">
                <a:latin typeface="+mj-lt"/>
              </a:rPr>
              <a:t>What you </a:t>
            </a:r>
            <a:r>
              <a:rPr lang="en-GB" altLang="en-US" sz="2800" b="1" i="1" dirty="0">
                <a:latin typeface="+mj-lt"/>
              </a:rPr>
              <a:t>get!</a:t>
            </a:r>
          </a:p>
        </p:txBody>
      </p:sp>
    </p:spTree>
    <p:extLst>
      <p:ext uri="{BB962C8B-B14F-4D97-AF65-F5344CB8AC3E}">
        <p14:creationId xmlns:p14="http://schemas.microsoft.com/office/powerpoint/2010/main" val="565479597"/>
      </p:ext>
    </p:extLst>
  </p:cSld>
  <p:clrMapOvr>
    <a:masterClrMapping/>
  </p:clrMapOvr>
</p:sld>
</file>

<file path=ppt/slides/slide3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9BD41759-482B-4804-9068-5913364BA30C}"/>
              </a:ext>
            </a:extLst>
          </p:cNvPr>
          <p:cNvSpPr>
            <a:spLocks noGrp="1"/>
          </p:cNvSpPr>
          <p:nvPr>
            <p:ph type="title"/>
          </p:nvPr>
        </p:nvSpPr>
        <p:spPr/>
        <p:txBody>
          <a:bodyPr/>
          <a:lstStyle/>
          <a:p>
            <a:r>
              <a:rPr lang="en-GB" dirty="0">
                <a:cs typeface="Arial" panose="020B0604020202020204" pitchFamily="34" charset="0"/>
              </a:rPr>
              <a:t>Can You Manage Conflict?</a:t>
            </a:r>
            <a:endParaRPr lang="en-GB" dirty="0"/>
          </a:p>
        </p:txBody>
      </p:sp>
      <p:sp>
        <p:nvSpPr>
          <p:cNvPr id="3" name="Content Placeholder 2">
            <a:extLst>
              <a:ext uri="{FF2B5EF4-FFF2-40B4-BE49-F238E27FC236}">
                <a16:creationId xmlns:a16="http://schemas.microsoft.com/office/drawing/2014/main" id="{A4118893-F1B3-40EB-82EF-20AB078DC5E7}"/>
              </a:ext>
            </a:extLst>
          </p:cNvPr>
          <p:cNvSpPr>
            <a:spLocks noGrp="1"/>
          </p:cNvSpPr>
          <p:nvPr>
            <p:ph idx="1"/>
          </p:nvPr>
        </p:nvSpPr>
        <p:spPr/>
        <p:txBody>
          <a:bodyPr/>
          <a:lstStyle/>
          <a:p>
            <a:r>
              <a:rPr lang="en-GB" altLang="en-US" dirty="0">
                <a:latin typeface="+mj-lt"/>
                <a:cs typeface="Arial" charset="0"/>
              </a:rPr>
              <a:t>Did you complete the questionnaire </a:t>
            </a:r>
            <a:r>
              <a:rPr lang="en-GB" altLang="en-US" i="1" dirty="0">
                <a:latin typeface="+mj-lt"/>
                <a:cs typeface="Arial" charset="0"/>
              </a:rPr>
              <a:t>truthfully!</a:t>
            </a:r>
          </a:p>
          <a:p>
            <a:endParaRPr lang="en-GB" altLang="en-US" sz="1400" dirty="0">
              <a:latin typeface="+mj-lt"/>
              <a:cs typeface="Arial" charset="0"/>
            </a:endParaRPr>
          </a:p>
          <a:p>
            <a:pPr marL="0" indent="0">
              <a:buNone/>
            </a:pPr>
            <a:endParaRPr lang="en-GB" dirty="0"/>
          </a:p>
        </p:txBody>
      </p:sp>
      <p:pic>
        <p:nvPicPr>
          <p:cNvPr id="4" name="Picture 4">
            <a:extLst>
              <a:ext uri="{FF2B5EF4-FFF2-40B4-BE49-F238E27FC236}">
                <a16:creationId xmlns:a16="http://schemas.microsoft.com/office/drawing/2014/main" id="{F83A4588-1406-4E75-98D4-26A5F1B5071F}"/>
              </a:ext>
            </a:extLst>
          </p:cNvPr>
          <p:cNvPicPr>
            <a:picLocks noChangeAspect="1" noChangeArrowheads="1"/>
          </p:cNvPicPr>
          <p:nvPr/>
        </p:nvPicPr>
        <p:blipFill>
          <a:blip r:embed="rId3" cstate="print">
            <a:extLst>
              <a:ext uri="{28A0092B-C50C-407E-A947-70E740481C1C}">
                <a14:useLocalDpi xmlns:a14="http://schemas.microsoft.com/office/drawing/2010/main" val="0"/>
              </a:ext>
            </a:extLst>
          </a:blip>
          <a:srcRect/>
          <a:stretch>
            <a:fillRect/>
          </a:stretch>
        </p:blipFill>
        <p:spPr>
          <a:xfrm>
            <a:off x="2483768" y="2949325"/>
            <a:ext cx="3975100" cy="2582863"/>
          </a:xfrm>
          <a:prstGeom prst="rect">
            <a:avLst/>
          </a:prstGeom>
        </p:spPr>
      </p:pic>
    </p:spTree>
    <p:extLst>
      <p:ext uri="{BB962C8B-B14F-4D97-AF65-F5344CB8AC3E}">
        <p14:creationId xmlns:p14="http://schemas.microsoft.com/office/powerpoint/2010/main" val="3299736854"/>
      </p:ext>
    </p:extLst>
  </p:cSld>
  <p:clrMapOvr>
    <a:masterClrMapping/>
  </p:clrMapOvr>
</p:sld>
</file>

<file path=ppt/slides/slide3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4" name="Picture 3">
            <a:extLst>
              <a:ext uri="{FF2B5EF4-FFF2-40B4-BE49-F238E27FC236}">
                <a16:creationId xmlns:a16="http://schemas.microsoft.com/office/drawing/2014/main" id="{18BACA9F-C06D-4BAA-99D3-1F6898115857}"/>
              </a:ext>
            </a:extLst>
          </p:cNvPr>
          <p:cNvPicPr>
            <a:picLocks noChangeAspect="1"/>
          </p:cNvPicPr>
          <p:nvPr/>
        </p:nvPicPr>
        <p:blipFill>
          <a:blip r:embed="rId2">
            <a:extLst>
              <a:ext uri="{28A0092B-C50C-407E-A947-70E740481C1C}">
                <a14:useLocalDpi xmlns:a14="http://schemas.microsoft.com/office/drawing/2010/main" val="0"/>
              </a:ext>
            </a:extLst>
          </a:blip>
          <a:stretch>
            <a:fillRect/>
          </a:stretch>
        </p:blipFill>
        <p:spPr>
          <a:xfrm>
            <a:off x="251520" y="1"/>
            <a:ext cx="8352928" cy="5447466"/>
          </a:xfrm>
          <a:prstGeom prst="rect">
            <a:avLst/>
          </a:prstGeom>
        </p:spPr>
      </p:pic>
    </p:spTree>
    <p:extLst>
      <p:ext uri="{BB962C8B-B14F-4D97-AF65-F5344CB8AC3E}">
        <p14:creationId xmlns:p14="http://schemas.microsoft.com/office/powerpoint/2010/main" val="2740001724"/>
      </p:ext>
    </p:extLst>
  </p:cSld>
  <p:clrMapOvr>
    <a:masterClrMapping/>
  </p:clrMapOvr>
</p:sld>
</file>

<file path=ppt/slides/slide4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4" name="Picture 3">
            <a:extLst>
              <a:ext uri="{FF2B5EF4-FFF2-40B4-BE49-F238E27FC236}">
                <a16:creationId xmlns:a16="http://schemas.microsoft.com/office/drawing/2014/main" id="{598AE327-A26E-4D59-B60F-86757AC15AF6}"/>
              </a:ext>
            </a:extLst>
          </p:cNvPr>
          <p:cNvPicPr>
            <a:picLocks noChangeAspect="1"/>
          </p:cNvPicPr>
          <p:nvPr/>
        </p:nvPicPr>
        <p:blipFill>
          <a:blip r:embed="rId3">
            <a:extLst>
              <a:ext uri="{28A0092B-C50C-407E-A947-70E740481C1C}">
                <a14:useLocalDpi xmlns:a14="http://schemas.microsoft.com/office/drawing/2010/main" val="0"/>
              </a:ext>
            </a:extLst>
          </a:blip>
          <a:stretch>
            <a:fillRect/>
          </a:stretch>
        </p:blipFill>
        <p:spPr>
          <a:xfrm>
            <a:off x="395536" y="338367"/>
            <a:ext cx="8064896" cy="5322881"/>
          </a:xfrm>
          <a:prstGeom prst="rect">
            <a:avLst/>
          </a:prstGeom>
        </p:spPr>
      </p:pic>
    </p:spTree>
    <p:extLst>
      <p:ext uri="{BB962C8B-B14F-4D97-AF65-F5344CB8AC3E}">
        <p14:creationId xmlns:p14="http://schemas.microsoft.com/office/powerpoint/2010/main" val="3298864624"/>
      </p:ext>
    </p:extLst>
  </p:cSld>
  <p:clrMapOvr>
    <a:masterClrMapping/>
  </p:clrMapOvr>
</p:sld>
</file>

<file path=ppt/slides/slide4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B209A813-CAD0-4C35-B64E-3139A4F563E7}"/>
              </a:ext>
            </a:extLst>
          </p:cNvPr>
          <p:cNvSpPr>
            <a:spLocks noGrp="1"/>
          </p:cNvSpPr>
          <p:nvPr>
            <p:ph type="title"/>
          </p:nvPr>
        </p:nvSpPr>
        <p:spPr/>
        <p:txBody>
          <a:bodyPr/>
          <a:lstStyle/>
          <a:p>
            <a:r>
              <a:rPr lang="en-GB" dirty="0"/>
              <a:t>Summary</a:t>
            </a:r>
          </a:p>
        </p:txBody>
      </p:sp>
      <p:sp>
        <p:nvSpPr>
          <p:cNvPr id="3" name="Content Placeholder 2">
            <a:extLst>
              <a:ext uri="{FF2B5EF4-FFF2-40B4-BE49-F238E27FC236}">
                <a16:creationId xmlns:a16="http://schemas.microsoft.com/office/drawing/2014/main" id="{9165D42A-B64A-46F3-AEFC-460F1DF4C2B9}"/>
              </a:ext>
            </a:extLst>
          </p:cNvPr>
          <p:cNvSpPr>
            <a:spLocks noGrp="1"/>
          </p:cNvSpPr>
          <p:nvPr>
            <p:ph idx="1"/>
          </p:nvPr>
        </p:nvSpPr>
        <p:spPr/>
        <p:txBody>
          <a:bodyPr/>
          <a:lstStyle/>
          <a:p>
            <a:r>
              <a:rPr lang="en-GB" dirty="0"/>
              <a:t>Take 5 minutes to reflect on the day and summarise your learning from today.</a:t>
            </a:r>
          </a:p>
          <a:p>
            <a:endParaRPr lang="en-GB" dirty="0"/>
          </a:p>
        </p:txBody>
      </p:sp>
    </p:spTree>
    <p:extLst>
      <p:ext uri="{BB962C8B-B14F-4D97-AF65-F5344CB8AC3E}">
        <p14:creationId xmlns:p14="http://schemas.microsoft.com/office/powerpoint/2010/main" val="2255290663"/>
      </p:ext>
    </p:extLst>
  </p:cSld>
  <p:clrMapOvr>
    <a:masterClrMapping/>
  </p:clrMapOvr>
</p:sld>
</file>

<file path=ppt/slides/slide4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1E714784-D93C-4692-A915-F14000829F55}"/>
              </a:ext>
            </a:extLst>
          </p:cNvPr>
          <p:cNvSpPr>
            <a:spLocks noGrp="1"/>
          </p:cNvSpPr>
          <p:nvPr>
            <p:ph type="title"/>
          </p:nvPr>
        </p:nvSpPr>
        <p:spPr/>
        <p:txBody>
          <a:bodyPr/>
          <a:lstStyle/>
          <a:p>
            <a:r>
              <a:rPr lang="en-GB" dirty="0"/>
              <a:t>Further Research</a:t>
            </a:r>
          </a:p>
        </p:txBody>
      </p:sp>
      <p:sp>
        <p:nvSpPr>
          <p:cNvPr id="3" name="Content Placeholder 2">
            <a:extLst>
              <a:ext uri="{FF2B5EF4-FFF2-40B4-BE49-F238E27FC236}">
                <a16:creationId xmlns:a16="http://schemas.microsoft.com/office/drawing/2014/main" id="{620822D7-0A87-491C-965B-F3329710D69D}"/>
              </a:ext>
            </a:extLst>
          </p:cNvPr>
          <p:cNvSpPr>
            <a:spLocks noGrp="1"/>
          </p:cNvSpPr>
          <p:nvPr>
            <p:ph idx="1"/>
          </p:nvPr>
        </p:nvSpPr>
        <p:spPr/>
        <p:txBody>
          <a:bodyPr>
            <a:normAutofit/>
          </a:bodyPr>
          <a:lstStyle/>
          <a:p>
            <a:pPr marL="0" indent="0">
              <a:buFont typeface="Arial" charset="0"/>
              <a:buNone/>
            </a:pPr>
            <a:r>
              <a:rPr lang="en-GB" altLang="en-US" dirty="0">
                <a:latin typeface="Arial" charset="0"/>
                <a:cs typeface="Arial" charset="0"/>
              </a:rPr>
              <a:t>Join a free Online Survey tool website </a:t>
            </a:r>
          </a:p>
          <a:p>
            <a:pPr marL="0" indent="0">
              <a:buFont typeface="Arial" charset="0"/>
              <a:buNone/>
            </a:pPr>
            <a:r>
              <a:rPr lang="en-GB" altLang="en-US" dirty="0">
                <a:latin typeface="Arial" charset="0"/>
                <a:cs typeface="Arial" charset="0"/>
              </a:rPr>
              <a:t>(some options shown below) and set up a questionnaire for Communication: </a:t>
            </a:r>
          </a:p>
          <a:p>
            <a:pPr marL="0" indent="0">
              <a:buFont typeface="Arial" charset="0"/>
              <a:buNone/>
            </a:pPr>
            <a:r>
              <a:rPr lang="en-GB" altLang="en-US" dirty="0">
                <a:latin typeface="Arial" charset="0"/>
                <a:cs typeface="Arial" charset="0"/>
                <a:hlinkClick r:id="rId3"/>
              </a:rPr>
              <a:t>Freeonlinesurveys.com</a:t>
            </a:r>
          </a:p>
          <a:p>
            <a:pPr marL="0" indent="0">
              <a:buFont typeface="Arial" charset="0"/>
              <a:buNone/>
            </a:pPr>
            <a:r>
              <a:rPr lang="en-GB" altLang="en-US" dirty="0">
                <a:latin typeface="Arial" charset="0"/>
                <a:cs typeface="Arial" charset="0"/>
                <a:hlinkClick r:id="rId4"/>
              </a:rPr>
              <a:t>Surveymonkey.com</a:t>
            </a:r>
            <a:endParaRPr lang="en-GB" altLang="en-US" dirty="0">
              <a:latin typeface="Arial" charset="0"/>
              <a:cs typeface="Arial" charset="0"/>
            </a:endParaRPr>
          </a:p>
          <a:p>
            <a:pPr marL="0" indent="0">
              <a:buFont typeface="Arial" charset="0"/>
              <a:buNone/>
            </a:pPr>
            <a:r>
              <a:rPr lang="en-GB" altLang="en-US" dirty="0">
                <a:latin typeface="Arial" charset="0"/>
                <a:cs typeface="Arial" charset="0"/>
                <a:hlinkClick r:id="rId3"/>
              </a:rPr>
              <a:t>Freeonlinesurveys.co.uk                    </a:t>
            </a:r>
            <a:endParaRPr lang="en-GB" altLang="en-US" dirty="0">
              <a:latin typeface="Arial" charset="0"/>
              <a:cs typeface="Arial" charset="0"/>
            </a:endParaRPr>
          </a:p>
          <a:p>
            <a:endParaRPr lang="en-GB" dirty="0"/>
          </a:p>
        </p:txBody>
      </p:sp>
    </p:spTree>
    <p:extLst>
      <p:ext uri="{BB962C8B-B14F-4D97-AF65-F5344CB8AC3E}">
        <p14:creationId xmlns:p14="http://schemas.microsoft.com/office/powerpoint/2010/main" val="807104277"/>
      </p:ext>
    </p:extLst>
  </p:cSld>
  <p:clrMapOvr>
    <a:masterClrMapping/>
  </p:clrMapOvr>
</p:sld>
</file>

<file path=ppt/theme/theme1.xml><?xml version="1.0" encoding="utf-8"?>
<a:theme xmlns:a="http://schemas.openxmlformats.org/drawingml/2006/main" name="20140311PresentationUWTSDTemplate">
  <a:themeElements>
    <a:clrScheme name="Custom 1">
      <a:dk1>
        <a:sysClr val="windowText" lastClr="000000"/>
      </a:dk1>
      <a:lt1>
        <a:sysClr val="window" lastClr="FFFFFF"/>
      </a:lt1>
      <a:dk2>
        <a:srgbClr val="1F497D"/>
      </a:dk2>
      <a:lt2>
        <a:srgbClr val="EEECE1"/>
      </a:lt2>
      <a:accent1>
        <a:srgbClr val="00B0F0"/>
      </a:accent1>
      <a:accent2>
        <a:srgbClr val="FFFF00"/>
      </a:accent2>
      <a:accent3>
        <a:srgbClr val="9BBB59"/>
      </a:accent3>
      <a:accent4>
        <a:srgbClr val="8064A2"/>
      </a:accent4>
      <a:accent5>
        <a:srgbClr val="4BACC6"/>
      </a:accent5>
      <a:accent6>
        <a:srgbClr val="F79646"/>
      </a:accent6>
      <a:hlink>
        <a:srgbClr val="0000FF"/>
      </a:hlink>
      <a:folHlink>
        <a:srgbClr val="800080"/>
      </a:folHlink>
    </a:clrScheme>
    <a:fontScheme name="UWTSD">
      <a:majorFont>
        <a:latin typeface="Myriad Pro"/>
        <a:ea typeface=""/>
        <a:cs typeface=""/>
      </a:majorFont>
      <a:minorFont>
        <a:latin typeface="Myriad Pro"/>
        <a:ea typeface=""/>
        <a:cs typeface=""/>
      </a:minorFont>
    </a:fontScheme>
    <a:fmtScheme name="Office">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shade val="51000"/>
                <a:satMod val="130000"/>
              </a:schemeClr>
            </a:gs>
            <a:gs pos="80000">
              <a:schemeClr val="phClr">
                <a:shade val="93000"/>
                <a:satMod val="130000"/>
              </a:schemeClr>
            </a:gs>
            <a:gs pos="100000">
              <a:schemeClr val="phClr">
                <a:shade val="94000"/>
                <a:satMod val="135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st="20000" dir="5400000" rotWithShape="0">
              <a:srgbClr val="000000">
                <a:alpha val="38000"/>
              </a:srgbClr>
            </a:outerShdw>
          </a:effectLst>
        </a:effectStyle>
        <a:effectStyle>
          <a:effectLst>
            <a:outerShdw blurRad="40000" dist="23000" dir="5400000" rotWithShape="0">
              <a:srgbClr val="000000">
                <a:alpha val="35000"/>
              </a:srgbClr>
            </a:outerShdw>
          </a:effectLst>
        </a:effectStyle>
        <a:effectStyle>
          <a:effectLst>
            <a:outerShdw blurRad="40000" dist="23000" dir="5400000" rotWithShape="0">
              <a:srgbClr val="000000">
                <a:alpha val="35000"/>
              </a:srgbClr>
            </a:outerShdw>
          </a:effectLst>
          <a:scene3d>
            <a:camera prst="orthographicFront">
              <a:rot lat="0" lon="0" rev="0"/>
            </a:camera>
            <a:lightRig rig="threePt" dir="t">
              <a:rot lat="0" lon="0" rev="1200000"/>
            </a:lightRig>
          </a:scene3d>
          <a:sp3d>
            <a:bevelT w="63500" h="254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l="50000" t="-80000" r="50000" b="180000"/>
          </a:path>
        </a:gradFill>
        <a:gradFill rotWithShape="1">
          <a:gsLst>
            <a:gs pos="0">
              <a:schemeClr val="phClr">
                <a:tint val="80000"/>
                <a:satMod val="300000"/>
              </a:schemeClr>
            </a:gs>
            <a:gs pos="100000">
              <a:schemeClr val="phClr">
                <a:shade val="30000"/>
                <a:satMod val="200000"/>
              </a:schemeClr>
            </a:gs>
          </a:gsLst>
          <a:path path="circle">
            <a:fillToRect l="50000" t="50000" r="50000" b="50000"/>
          </a:path>
        </a:gradFill>
      </a:bgFillStyleLst>
    </a:fmtScheme>
  </a:themeElements>
  <a:objectDefaults/>
  <a:extraClrSchemeLst/>
</a:theme>
</file>

<file path=ppt/theme/theme2.xml><?xml version="1.0" encoding="utf-8"?>
<a:theme xmlns:a="http://schemas.openxmlformats.org/drawingml/2006/main" name="Office Theme">
  <a:themeElements>
    <a:clrScheme name="Office">
      <a:dk1>
        <a:sysClr val="windowText" lastClr="000000"/>
      </a:dk1>
      <a:lt1>
        <a:sysClr val="window" lastClr="FFFFFF"/>
      </a:lt1>
      <a:dk2>
        <a:srgbClr val="44546A"/>
      </a:dk2>
      <a:lt2>
        <a:srgbClr val="E7E6E6"/>
      </a:lt2>
      <a:accent1>
        <a:srgbClr val="4472C4"/>
      </a:accent1>
      <a:accent2>
        <a:srgbClr val="ED7D31"/>
      </a:accent2>
      <a:accent3>
        <a:srgbClr val="A5A5A5"/>
      </a:accent3>
      <a:accent4>
        <a:srgbClr val="FFC000"/>
      </a:accent4>
      <a:accent5>
        <a:srgbClr val="5B9BD5"/>
      </a:accent5>
      <a:accent6>
        <a:srgbClr val="70AD47"/>
      </a:accent6>
      <a:hlink>
        <a:srgbClr val="0563C1"/>
      </a:hlink>
      <a:folHlink>
        <a:srgbClr val="954F72"/>
      </a:folHlink>
    </a:clrScheme>
    <a:fontScheme name="Office">
      <a:majorFont>
        <a:latin typeface="Calibri Light" panose="020F030202020403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ajorFont>
      <a:minorFont>
        <a:latin typeface="Calibri" panose="020F050202020403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Office Theme" id="{62F939B6-93AF-4DB8-9C6B-D6C7DFDC589F}" vid="{4A3C46E8-61CC-4603-A589-7422A47A8E4A}"/>
    </a:ext>
  </a:extLst>
</a:theme>
</file>

<file path=ppt/theme/theme3.xml><?xml version="1.0" encoding="utf-8"?>
<a:theme xmlns:a="http://schemas.openxmlformats.org/drawingml/2006/main" name="Office Theme">
  <a:themeElements>
    <a:clrScheme name="Office">
      <a:dk1>
        <a:sysClr val="windowText" lastClr="000000"/>
      </a:dk1>
      <a:lt1>
        <a:sysClr val="window" lastClr="FFFFFF"/>
      </a:lt1>
      <a:dk2>
        <a:srgbClr val="1F497D"/>
      </a:dk2>
      <a:lt2>
        <a:srgbClr val="EEECE1"/>
      </a:lt2>
      <a:accent1>
        <a:srgbClr val="4F81BD"/>
      </a:accent1>
      <a:accent2>
        <a:srgbClr val="C0504D"/>
      </a:accent2>
      <a:accent3>
        <a:srgbClr val="9BBB59"/>
      </a:accent3>
      <a:accent4>
        <a:srgbClr val="8064A2"/>
      </a:accent4>
      <a:accent5>
        <a:srgbClr val="4BACC6"/>
      </a:accent5>
      <a:accent6>
        <a:srgbClr val="F79646"/>
      </a:accent6>
      <a:hlink>
        <a:srgbClr val="0000FF"/>
      </a:hlink>
      <a:folHlink>
        <a:srgbClr val="800080"/>
      </a:folHlink>
    </a:clrScheme>
    <a:fontScheme name="Office">
      <a:majorFont>
        <a:latin typeface="Calibri"/>
        <a:ea typeface=""/>
        <a:cs typeface=""/>
        <a:font script="Jpan" typeface="ＭＳ Ｐゴシック"/>
        <a:font script="Hang" typeface="맑은 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majorFont>
      <a:minorFont>
        <a:latin typeface="Calibri"/>
        <a:ea typeface=""/>
        <a:cs typeface=""/>
        <a:font script="Jpan" typeface="ＭＳ Ｐゴシック"/>
        <a:font script="Hang" typeface="맑은 고딕"/>
        <a:font script="Hans" typeface="宋体"/>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inorFont>
    </a:fontScheme>
    <a:fmtScheme name="Office">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shade val="51000"/>
                <a:satMod val="130000"/>
              </a:schemeClr>
            </a:gs>
            <a:gs pos="80000">
              <a:schemeClr val="phClr">
                <a:shade val="93000"/>
                <a:satMod val="130000"/>
              </a:schemeClr>
            </a:gs>
            <a:gs pos="100000">
              <a:schemeClr val="phClr">
                <a:shade val="94000"/>
                <a:satMod val="135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st="20000" dir="5400000" rotWithShape="0">
              <a:srgbClr val="000000">
                <a:alpha val="38000"/>
              </a:srgbClr>
            </a:outerShdw>
          </a:effectLst>
        </a:effectStyle>
        <a:effectStyle>
          <a:effectLst>
            <a:outerShdw blurRad="40000" dist="23000" dir="5400000" rotWithShape="0">
              <a:srgbClr val="000000">
                <a:alpha val="35000"/>
              </a:srgbClr>
            </a:outerShdw>
          </a:effectLst>
        </a:effectStyle>
        <a:effectStyle>
          <a:effectLst>
            <a:outerShdw blurRad="40000" dist="23000" dir="5400000" rotWithShape="0">
              <a:srgbClr val="000000">
                <a:alpha val="35000"/>
              </a:srgbClr>
            </a:outerShdw>
          </a:effectLst>
          <a:scene3d>
            <a:camera prst="orthographicFront">
              <a:rot lat="0" lon="0" rev="0"/>
            </a:camera>
            <a:lightRig rig="threePt" dir="t">
              <a:rot lat="0" lon="0" rev="1200000"/>
            </a:lightRig>
          </a:scene3d>
          <a:sp3d>
            <a:bevelT w="63500" h="254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l="50000" t="-80000" r="50000" b="180000"/>
          </a:path>
        </a:gradFill>
        <a:gradFill rotWithShape="1">
          <a:gsLst>
            <a:gs pos="0">
              <a:schemeClr val="phClr">
                <a:tint val="80000"/>
                <a:satMod val="300000"/>
              </a:schemeClr>
            </a:gs>
            <a:gs pos="100000">
              <a:schemeClr val="phClr">
                <a:shade val="30000"/>
                <a:satMod val="200000"/>
              </a:schemeClr>
            </a:gs>
          </a:gsLst>
          <a:path path="circle">
            <a:fillToRect l="50000" t="50000" r="50000" b="50000"/>
          </a:path>
        </a:gradFill>
      </a:bgFillStyleLst>
    </a:fmtScheme>
  </a:themeElements>
  <a:objectDefaults/>
  <a:extraClrSchemeLst/>
</a:theme>
</file>

<file path=customXml/_rels/item1.xml.rels><?xml version="1.0" encoding="UTF-8" standalone="yes"?>
<Relationships xmlns="http://schemas.openxmlformats.org/package/2006/relationships"><Relationship Id="rId1" Type="http://schemas.openxmlformats.org/officeDocument/2006/relationships/customXmlProps" Target="itemProps1.xml"/></Relationships>
</file>

<file path=customXml/_rels/item2.xml.rels><?xml version="1.0" encoding="UTF-8" standalone="yes"?>
<Relationships xmlns="http://schemas.openxmlformats.org/package/2006/relationships"><Relationship Id="rId1" Type="http://schemas.openxmlformats.org/officeDocument/2006/relationships/customXmlProps" Target="itemProps2.xml"/></Relationships>
</file>

<file path=customXml/_rels/item3.xml.rels><?xml version="1.0" encoding="UTF-8" standalone="yes"?>
<Relationships xmlns="http://schemas.openxmlformats.org/package/2006/relationships"><Relationship Id="rId1" Type="http://schemas.openxmlformats.org/officeDocument/2006/relationships/customXmlProps" Target="itemProps3.xml"/></Relationships>
</file>

<file path=customXml/item1.xml><?xml version="1.0" encoding="utf-8"?>
<ct:contentTypeSchema xmlns:ct="http://schemas.microsoft.com/office/2006/metadata/contentType" xmlns:ma="http://schemas.microsoft.com/office/2006/metadata/properties/metaAttributes" ct:_="" ma:_="" ma:contentTypeName="Document" ma:contentTypeID="0x010100ADE49762874EB345BB028C312F3B91B7" ma:contentTypeVersion="9" ma:contentTypeDescription="Create a new document." ma:contentTypeScope="" ma:versionID="142fd32927fab01806cdd50cf4adbc7b">
  <xsd:schema xmlns:xsd="http://www.w3.org/2001/XMLSchema" xmlns:xs="http://www.w3.org/2001/XMLSchema" xmlns:p="http://schemas.microsoft.com/office/2006/metadata/properties" xmlns:ns2="f66716c4-314f-46c1-b01e-5a44c61897d8" xmlns:ns3="a908d394-d138-480e-87a3-ff44c37f991a" targetNamespace="http://schemas.microsoft.com/office/2006/metadata/properties" ma:root="true" ma:fieldsID="c36eac7e71a9b171dd4dade9fcdf8e4b" ns2:_="" ns3:_="">
    <xsd:import namespace="f66716c4-314f-46c1-b01e-5a44c61897d8"/>
    <xsd:import namespace="a908d394-d138-480e-87a3-ff44c37f991a"/>
    <xsd:element name="properties">
      <xsd:complexType>
        <xsd:sequence>
          <xsd:element name="documentManagement">
            <xsd:complexType>
              <xsd:all>
                <xsd:element ref="ns2:SharedWithUsers" minOccurs="0"/>
                <xsd:element ref="ns2:SharingHintHash" minOccurs="0"/>
                <xsd:element ref="ns2:SharedWithDetails" minOccurs="0"/>
                <xsd:element ref="ns3:MediaServiceMetadata" minOccurs="0"/>
                <xsd:element ref="ns3:MediaServiceFastMetadata" minOccurs="0"/>
                <xsd:element ref="ns3:MediaServiceDateTaken" minOccurs="0"/>
                <xsd:element ref="ns3:MediaServiceAutoTags" minOccurs="0"/>
                <xsd:element ref="ns3:MediaServiceOCR" minOccurs="0"/>
                <xsd:element ref="ns3:MediaServiceLocation" minOccurs="0"/>
              </xsd:all>
            </xsd:complexType>
          </xsd:element>
        </xsd:sequence>
      </xsd:complexType>
    </xsd:element>
  </xsd:schema>
  <xsd:schema xmlns:xsd="http://www.w3.org/2001/XMLSchema" xmlns:xs="http://www.w3.org/2001/XMLSchema" xmlns:dms="http://schemas.microsoft.com/office/2006/documentManagement/types" xmlns:pc="http://schemas.microsoft.com/office/infopath/2007/PartnerControls" targetNamespace="f66716c4-314f-46c1-b01e-5a44c61897d8" elementFormDefault="qualified">
    <xsd:import namespace="http://schemas.microsoft.com/office/2006/documentManagement/types"/>
    <xsd:import namespace="http://schemas.microsoft.com/office/infopath/2007/PartnerControls"/>
    <xsd:element name="SharedWithUsers" ma:index="8" nillable="true" ma:displayName="Shared With" ma:internalName="SharedWithUsers" ma:readOnly="true">
      <xsd:complexType>
        <xsd:complexContent>
          <xsd:extension base="dms:UserMulti">
            <xsd:sequence>
              <xsd:element name="UserInfo" minOccurs="0" maxOccurs="unbounded">
                <xsd:complexType>
                  <xsd:sequence>
                    <xsd:element name="DisplayName" type="xsd:string" minOccurs="0"/>
                    <xsd:element name="AccountId" type="dms:UserId" minOccurs="0" nillable="true"/>
                    <xsd:element name="AccountType" type="xsd:string" minOccurs="0"/>
                  </xsd:sequence>
                </xsd:complexType>
              </xsd:element>
            </xsd:sequence>
          </xsd:extension>
        </xsd:complexContent>
      </xsd:complexType>
    </xsd:element>
    <xsd:element name="SharingHintHash" ma:index="9" nillable="true" ma:displayName="Sharing Hint Hash" ma:internalName="SharingHintHash" ma:readOnly="true">
      <xsd:simpleType>
        <xsd:restriction base="dms:Text"/>
      </xsd:simpleType>
    </xsd:element>
    <xsd:element name="SharedWithDetails" ma:index="10" nillable="true" ma:displayName="Shared With Details" ma:description="" ma:internalName="SharedWithDetails" ma:readOnly="true">
      <xsd:simpleType>
        <xsd:restriction base="dms:Note">
          <xsd:maxLength value="255"/>
        </xsd:restriction>
      </xsd:simpleType>
    </xsd:element>
  </xsd:schema>
  <xsd:schema xmlns:xsd="http://www.w3.org/2001/XMLSchema" xmlns:xs="http://www.w3.org/2001/XMLSchema" xmlns:dms="http://schemas.microsoft.com/office/2006/documentManagement/types" xmlns:pc="http://schemas.microsoft.com/office/infopath/2007/PartnerControls" targetNamespace="a908d394-d138-480e-87a3-ff44c37f991a" elementFormDefault="qualified">
    <xsd:import namespace="http://schemas.microsoft.com/office/2006/documentManagement/types"/>
    <xsd:import namespace="http://schemas.microsoft.com/office/infopath/2007/PartnerControls"/>
    <xsd:element name="MediaServiceMetadata" ma:index="11" nillable="true" ma:displayName="MediaServiceMetadata" ma:description="" ma:hidden="true" ma:internalName="MediaServiceMetadata" ma:readOnly="true">
      <xsd:simpleType>
        <xsd:restriction base="dms:Note"/>
      </xsd:simpleType>
    </xsd:element>
    <xsd:element name="MediaServiceFastMetadata" ma:index="12" nillable="true" ma:displayName="MediaServiceFastMetadata" ma:description="" ma:hidden="true" ma:internalName="MediaServiceFastMetadata" ma:readOnly="true">
      <xsd:simpleType>
        <xsd:restriction base="dms:Note"/>
      </xsd:simpleType>
    </xsd:element>
    <xsd:element name="MediaServiceDateTaken" ma:index="13" nillable="true" ma:displayName="MediaServiceDateTaken" ma:description="" ma:hidden="true" ma:internalName="MediaServiceDateTaken" ma:readOnly="true">
      <xsd:simpleType>
        <xsd:restriction base="dms:Text"/>
      </xsd:simpleType>
    </xsd:element>
    <xsd:element name="MediaServiceAutoTags" ma:index="14" nillable="true" ma:displayName="MediaServiceAutoTags" ma:description="" ma:internalName="MediaServiceAutoTags" ma:readOnly="true">
      <xsd:simpleType>
        <xsd:restriction base="dms:Text"/>
      </xsd:simpleType>
    </xsd:element>
    <xsd:element name="MediaServiceOCR" ma:index="15" nillable="true" ma:displayName="MediaServiceOCR" ma:internalName="MediaServiceOCR" ma:readOnly="true">
      <xsd:simpleType>
        <xsd:restriction base="dms:Note">
          <xsd:maxLength value="255"/>
        </xsd:restriction>
      </xsd:simpleType>
    </xsd:element>
    <xsd:element name="MediaServiceLocation" ma:index="16" nillable="true" ma:displayName="MediaServiceLocation" ma:internalName="MediaServiceLocation" ma:readOnly="true">
      <xsd:simpleType>
        <xsd:restriction base="dms:Text"/>
      </xsd:simpleType>
    </xsd:element>
  </xsd:schema>
  <xsd:schema xmlns="http://schemas.openxmlformats.org/package/2006/metadata/core-properties" xmlns:xsd="http://www.w3.org/2001/XMLSchema" xmlns:xsi="http://www.w3.org/2001/XMLSchema-instance" xmlns:dc="http://purl.org/dc/elements/1.1/" xmlns:dcterms="http://purl.org/dc/terms/" xmlns:odoc="http://schemas.microsoft.com/internal/obd" targetNamespace="http://schemas.openxmlformats.org/package/2006/metadata/core-properties" elementFormDefault="qualified" attributeFormDefault="unqualified" blockDefault="#all">
    <xsd:import namespace="http://purl.org/dc/elements/1.1/" schemaLocation="http://dublincore.org/schemas/xmls/qdc/2003/04/02/dc.xsd"/>
    <xsd:import namespace="http://purl.org/dc/terms/" schemaLocation="http://dublincore.org/schemas/xmls/qdc/2003/04/02/dcterms.xsd"/>
    <xsd:element name="coreProperties" type="CT_coreProperties"/>
    <xsd:complexType name="CT_coreProperties">
      <xsd:all>
        <xsd:element ref="dc:creator" minOccurs="0" maxOccurs="1"/>
        <xsd:element ref="dcterms:created" minOccurs="0" maxOccurs="1"/>
        <xsd:element ref="dc:identifier" minOccurs="0" maxOccurs="1"/>
        <xsd:element name="contentType" minOccurs="0" maxOccurs="1" type="xsd:string" ma:index="0" ma:displayName="Content Type"/>
        <xsd:element ref="dc:title" minOccurs="0" maxOccurs="1" ma:index="4" ma:displayName="Title"/>
        <xsd:element ref="dc:subject" minOccurs="0" maxOccurs="1"/>
        <xsd:element ref="dc:description" minOccurs="0" maxOccurs="1"/>
        <xsd:element name="keywords" minOccurs="0" maxOccurs="1" type="xsd:string"/>
        <xsd:element ref="dc:language" minOccurs="0" maxOccurs="1"/>
        <xsd:element name="category" minOccurs="0" maxOccurs="1" type="xsd:string"/>
        <xsd:element name="version" minOccurs="0" maxOccurs="1" type="xsd:string"/>
        <xsd:element name="revision" minOccurs="0" maxOccurs="1" type="xsd:string">
          <xsd:annotation>
            <xsd:documentation>
                        This value indicates the number of saves or revisions. The application is responsible for updating this value after each revision.
                    </xsd:documentation>
          </xsd:annotation>
        </xsd:element>
        <xsd:element name="lastModifiedBy" minOccurs="0" maxOccurs="1" type="xsd:string"/>
        <xsd:element ref="dcterms:modified" minOccurs="0" maxOccurs="1"/>
        <xsd:element name="contentStatus" minOccurs="0" maxOccurs="1" type="xsd:string"/>
      </xsd:all>
    </xsd:complexType>
  </xsd:schema>
  <xs:schema xmlns:pc="http://schemas.microsoft.com/office/infopath/2007/PartnerControls" xmlns:xs="http://www.w3.org/2001/XMLSchema" targetNamespace="http://schemas.microsoft.com/office/infopath/2007/PartnerControls" elementFormDefault="qualified" attributeFormDefault="unqualified">
    <xs:element name="Person">
      <xs:complexType>
        <xs:sequence>
          <xs:element ref="pc:DisplayName" minOccurs="0"/>
          <xs:element ref="pc:AccountId" minOccurs="0"/>
          <xs:element ref="pc:AccountType" minOccurs="0"/>
        </xs:sequence>
      </xs:complexType>
    </xs:element>
    <xs:element name="DisplayName" type="xs:string"/>
    <xs:element name="AccountId" type="xs:string"/>
    <xs:element name="AccountType" type="xs:string"/>
    <xs:element name="BDCAssociatedEntity">
      <xs:complexType>
        <xs:sequence>
          <xs:element ref="pc:BDCEntity" minOccurs="0" maxOccurs="unbounded"/>
        </xs:sequence>
        <xs:attribute ref="pc:EntityNamespace"/>
        <xs:attribute ref="pc:EntityName"/>
        <xs:attribute ref="pc:SystemInstanceName"/>
        <xs:attribute ref="pc:AssociationName"/>
      </xs:complexType>
    </xs:element>
    <xs:attribute name="EntityNamespace" type="xs:string"/>
    <xs:attribute name="EntityName" type="xs:string"/>
    <xs:attribute name="SystemInstanceName" type="xs:string"/>
    <xs:attribute name="AssociationName" type="xs:string"/>
    <xs:element name="BDCEntity">
      <xs:complexType>
        <xs:sequence>
          <xs:element ref="pc:EntityDisplayName" minOccurs="0"/>
          <xs:element ref="pc:EntityInstanceReference" minOccurs="0"/>
          <xs:element ref="pc:EntityId1" minOccurs="0"/>
          <xs:element ref="pc:EntityId2" minOccurs="0"/>
          <xs:element ref="pc:EntityId3" minOccurs="0"/>
          <xs:element ref="pc:EntityId4" minOccurs="0"/>
          <xs:element ref="pc:EntityId5" minOccurs="0"/>
        </xs:sequence>
      </xs:complexType>
    </xs:element>
    <xs:element name="EntityDisplayName" type="xs:string"/>
    <xs:element name="EntityInstanceReference" type="xs:string"/>
    <xs:element name="EntityId1" type="xs:string"/>
    <xs:element name="EntityId2" type="xs:string"/>
    <xs:element name="EntityId3" type="xs:string"/>
    <xs:element name="EntityId4" type="xs:string"/>
    <xs:element name="EntityId5" type="xs:string"/>
    <xs:element name="Terms">
      <xs:complexType>
        <xs:sequence>
          <xs:element ref="pc:TermInfo" minOccurs="0" maxOccurs="unbounded"/>
        </xs:sequence>
      </xs:complexType>
    </xs:element>
    <xs:element name="TermInfo">
      <xs:complexType>
        <xs:sequence>
          <xs:element ref="pc:TermName" minOccurs="0"/>
          <xs:element ref="pc:TermId" minOccurs="0"/>
        </xs:sequence>
      </xs:complexType>
    </xs:element>
    <xs:element name="TermName" type="xs:string"/>
    <xs:element name="TermId" type="xs:string"/>
  </xs:schema>
</ct:contentTypeSchema>
</file>

<file path=customXml/item2.xml><?xml version="1.0" encoding="utf-8"?>
<p:properties xmlns:p="http://schemas.microsoft.com/office/2006/metadata/properties" xmlns:xsi="http://www.w3.org/2001/XMLSchema-instance" xmlns:pc="http://schemas.microsoft.com/office/infopath/2007/PartnerControls">
  <documentManagement/>
</p:properties>
</file>

<file path=customXml/item3.xml><?xml version="1.0" encoding="utf-8"?>
<?mso-contentType ?>
<FormTemplates xmlns="http://schemas.microsoft.com/sharepoint/v3/contenttype/forms">
  <Display>DocumentLibraryForm</Display>
  <Edit>DocumentLibraryForm</Edit>
  <New>DocumentLibraryForm</New>
</FormTemplates>
</file>

<file path=customXml/itemProps1.xml><?xml version="1.0" encoding="utf-8"?>
<ds:datastoreItem xmlns:ds="http://schemas.openxmlformats.org/officeDocument/2006/customXml" ds:itemID="{96324477-CCAC-42DF-8ABD-84053944C38B}">
  <ds:schemaRefs>
    <ds:schemaRef ds:uri="http://schemas.microsoft.com/office/2006/metadata/contentType"/>
    <ds:schemaRef ds:uri="http://schemas.microsoft.com/office/2006/metadata/properties/metaAttributes"/>
    <ds:schemaRef ds:uri="http://www.w3.org/2001/XMLSchema"/>
    <ds:schemaRef ds:uri="http://schemas.microsoft.com/office/2006/metadata/properties"/>
    <ds:schemaRef ds:uri="f66716c4-314f-46c1-b01e-5a44c61897d8"/>
    <ds:schemaRef ds:uri="a908d394-d138-480e-87a3-ff44c37f991a"/>
    <ds:schemaRef ds:uri="http://schemas.microsoft.com/office/2006/documentManagement/types"/>
    <ds:schemaRef ds:uri="http://schemas.microsoft.com/office/infopath/2007/PartnerControls"/>
    <ds:schemaRef ds:uri="http://schemas.openxmlformats.org/package/2006/metadata/core-properties"/>
    <ds:schemaRef ds:uri="http://purl.org/dc/elements/1.1/"/>
    <ds:schemaRef ds:uri="http://purl.org/dc/terms/"/>
    <ds:schemaRef ds:uri="http://schemas.microsoft.com/internal/obd"/>
  </ds:schemaRefs>
</ds:datastoreItem>
</file>

<file path=customXml/itemProps2.xml><?xml version="1.0" encoding="utf-8"?>
<ds:datastoreItem xmlns:ds="http://schemas.openxmlformats.org/officeDocument/2006/customXml" ds:itemID="{65FC5585-51CA-4C4C-9028-AEC8FAD67B8B}">
  <ds:schemaRefs>
    <ds:schemaRef ds:uri="http://schemas.microsoft.com/office/2006/metadata/properties"/>
    <ds:schemaRef ds:uri="http://purl.org/dc/elements/1.1/"/>
    <ds:schemaRef ds:uri="http://schemas.openxmlformats.org/package/2006/metadata/core-properties"/>
    <ds:schemaRef ds:uri="http://www.w3.org/XML/1998/namespace"/>
    <ds:schemaRef ds:uri="http://purl.org/dc/terms/"/>
    <ds:schemaRef ds:uri="http://schemas.microsoft.com/office/infopath/2007/PartnerControls"/>
    <ds:schemaRef ds:uri="http://schemas.microsoft.com/office/2006/documentManagement/types"/>
    <ds:schemaRef ds:uri="a908d394-d138-480e-87a3-ff44c37f991a"/>
    <ds:schemaRef ds:uri="f66716c4-314f-46c1-b01e-5a44c61897d8"/>
    <ds:schemaRef ds:uri="http://purl.org/dc/dcmitype/"/>
  </ds:schemaRefs>
</ds:datastoreItem>
</file>

<file path=customXml/itemProps3.xml><?xml version="1.0" encoding="utf-8"?>
<ds:datastoreItem xmlns:ds="http://schemas.openxmlformats.org/officeDocument/2006/customXml" ds:itemID="{D081439C-114A-4151-B03A-0408F1ADA968}">
  <ds:schemaRefs>
    <ds:schemaRef ds:uri="http://schemas.microsoft.com/sharepoint/v3/contenttype/forms"/>
  </ds:schemaRefs>
</ds:datastoreItem>
</file>

<file path=docProps/app.xml><?xml version="1.0" encoding="utf-8"?>
<Properties xmlns="http://schemas.openxmlformats.org/officeDocument/2006/extended-properties" xmlns:vt="http://schemas.openxmlformats.org/officeDocument/2006/docPropsVTypes">
  <Template/>
  <TotalTime>568</TotalTime>
  <Words>2512</Words>
  <Application>Microsoft Office PowerPoint</Application>
  <PresentationFormat>On-screen Show (4:3)</PresentationFormat>
  <Paragraphs>326</Paragraphs>
  <Slides>42</Slides>
  <Notes>23</Notes>
  <HiddenSlides>0</HiddenSlides>
  <MMClips>0</MMClips>
  <ScaleCrop>false</ScaleCrop>
  <HeadingPairs>
    <vt:vector size="6" baseType="variant">
      <vt:variant>
        <vt:lpstr>Fonts Used</vt:lpstr>
      </vt:variant>
      <vt:variant>
        <vt:i4>17</vt:i4>
      </vt:variant>
      <vt:variant>
        <vt:lpstr>Theme</vt:lpstr>
      </vt:variant>
      <vt:variant>
        <vt:i4>1</vt:i4>
      </vt:variant>
      <vt:variant>
        <vt:lpstr>Slide Titles</vt:lpstr>
      </vt:variant>
      <vt:variant>
        <vt:i4>42</vt:i4>
      </vt:variant>
    </vt:vector>
  </HeadingPairs>
  <TitlesOfParts>
    <vt:vector size="60" baseType="lpstr">
      <vt:lpstr>FangSong</vt:lpstr>
      <vt:lpstr>Gulim</vt:lpstr>
      <vt:lpstr>Arial</vt:lpstr>
      <vt:lpstr>Baskerville Old Face</vt:lpstr>
      <vt:lpstr>Baveuse</vt:lpstr>
      <vt:lpstr>Blackadder ITC</vt:lpstr>
      <vt:lpstr>Boopee</vt:lpstr>
      <vt:lpstr>Calibri</vt:lpstr>
      <vt:lpstr>Cooper Black</vt:lpstr>
      <vt:lpstr>Copperplate Gothic Bold</vt:lpstr>
      <vt:lpstr>Curlz MT</vt:lpstr>
      <vt:lpstr>Forte</vt:lpstr>
      <vt:lpstr>Harlow Solid Italic</vt:lpstr>
      <vt:lpstr>Jokerman</vt:lpstr>
      <vt:lpstr>Myriad Pro</vt:lpstr>
      <vt:lpstr>Ravie</vt:lpstr>
      <vt:lpstr>Tahoma</vt:lpstr>
      <vt:lpstr>20140311PresentationUWTSDTemplate</vt:lpstr>
      <vt:lpstr>CertHE Skills for the Workplace Module: BMSK4002</vt:lpstr>
      <vt:lpstr>Overview of Workshop</vt:lpstr>
      <vt:lpstr>What is Communication?</vt:lpstr>
      <vt:lpstr>Aim &amp; objectives</vt:lpstr>
      <vt:lpstr>PowerPoint Presentation</vt:lpstr>
      <vt:lpstr>The Elements of Communication</vt:lpstr>
      <vt:lpstr>Are We Good Communicators</vt:lpstr>
      <vt:lpstr>Communication Hippo!</vt:lpstr>
      <vt:lpstr>Non Verbal Communication</vt:lpstr>
      <vt:lpstr>Language %</vt:lpstr>
      <vt:lpstr>Barriers to Communication</vt:lpstr>
      <vt:lpstr>Barriers to Communication</vt:lpstr>
      <vt:lpstr>Barriers To Communication</vt:lpstr>
      <vt:lpstr>Communication Barriers</vt:lpstr>
      <vt:lpstr>Communication Barriers</vt:lpstr>
      <vt:lpstr>Communication Barriers</vt:lpstr>
      <vt:lpstr>Listening Levels</vt:lpstr>
      <vt:lpstr>Robber Exercise</vt:lpstr>
      <vt:lpstr>The Story</vt:lpstr>
      <vt:lpstr>PowerPoint Presentation</vt:lpstr>
      <vt:lpstr>PowerPoint Presentation</vt:lpstr>
      <vt:lpstr>Robber Exercise</vt:lpstr>
      <vt:lpstr>PowerPoint Presentation</vt:lpstr>
      <vt:lpstr>And, finally……..</vt:lpstr>
      <vt:lpstr>Key Points - Listening</vt:lpstr>
      <vt:lpstr>Two Way Communication</vt:lpstr>
      <vt:lpstr>Communication Styles</vt:lpstr>
      <vt:lpstr>Forms of Communication?</vt:lpstr>
      <vt:lpstr>Communication &amp; Teams</vt:lpstr>
      <vt:lpstr>Team Communication</vt:lpstr>
      <vt:lpstr>Dealing with Difficult Communication</vt:lpstr>
      <vt:lpstr>Aggression</vt:lpstr>
      <vt:lpstr>Face to Face</vt:lpstr>
      <vt:lpstr>Via the Phone</vt:lpstr>
      <vt:lpstr>Giving Bad News</vt:lpstr>
      <vt:lpstr>Conflict - Refresher</vt:lpstr>
      <vt:lpstr>Conflict</vt:lpstr>
      <vt:lpstr>Can You Manage Conflict?</vt:lpstr>
      <vt:lpstr>PowerPoint Presentation</vt:lpstr>
      <vt:lpstr>PowerPoint Presentation</vt:lpstr>
      <vt:lpstr>Summary</vt:lpstr>
      <vt:lpstr>Further Research</vt:lpstr>
    </vt:vector>
  </TitlesOfParts>
  <LinksUpToDate>false</LinksUpToDate>
  <SharedDoc>false</SharedDoc>
  <HyperlinksChanged>false</HyperlinksChanged>
  <AppVersion>16.0000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PowerPoint Presentation</dc:title>
  <dc:creator>Swanson, Mike</dc:creator>
  <cp:lastModifiedBy>Paul Tinkler</cp:lastModifiedBy>
  <cp:revision>4</cp:revision>
  <dcterms:created xsi:type="dcterms:W3CDTF">2015-04-14T15:21:28Z</dcterms:created>
  <dcterms:modified xsi:type="dcterms:W3CDTF">2018-02-27T11:08:47Z</dcterms:modified>
</cp:coreProperties>
</file>

<file path=docProps/custom.xml><?xml version="1.0" encoding="utf-8"?>
<Properties xmlns="http://schemas.openxmlformats.org/officeDocument/2006/custom-properties" xmlns:vt="http://schemas.openxmlformats.org/officeDocument/2006/docPropsVTypes">
  <property fmtid="{D5CDD505-2E9C-101B-9397-08002B2CF9AE}" pid="2" name="ContentTypeId">
    <vt:lpwstr>0x010100ADE49762874EB345BB028C312F3B91B7</vt:lpwstr>
  </property>
</Properties>
</file>